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5"/>
  </p:notesMasterIdLst>
  <p:sldIdLst>
    <p:sldId id="368" r:id="rId5"/>
    <p:sldId id="4947" r:id="rId6"/>
    <p:sldId id="4916" r:id="rId7"/>
    <p:sldId id="4948" r:id="rId8"/>
    <p:sldId id="4944" r:id="rId9"/>
    <p:sldId id="4940" r:id="rId10"/>
    <p:sldId id="4941" r:id="rId11"/>
    <p:sldId id="4945" r:id="rId12"/>
    <p:sldId id="4942" r:id="rId13"/>
    <p:sldId id="4946" r:id="rId14"/>
    <p:sldId id="4920" r:id="rId15"/>
    <p:sldId id="4922" r:id="rId16"/>
    <p:sldId id="4924" r:id="rId17"/>
    <p:sldId id="4925" r:id="rId18"/>
    <p:sldId id="4926" r:id="rId19"/>
    <p:sldId id="4927" r:id="rId20"/>
    <p:sldId id="4928" r:id="rId21"/>
    <p:sldId id="4929" r:id="rId22"/>
    <p:sldId id="4919" r:id="rId23"/>
    <p:sldId id="4921" r:id="rId24"/>
    <p:sldId id="4934" r:id="rId25"/>
    <p:sldId id="4936" r:id="rId26"/>
    <p:sldId id="4937" r:id="rId27"/>
    <p:sldId id="4938" r:id="rId28"/>
    <p:sldId id="4939" r:id="rId29"/>
    <p:sldId id="4930" r:id="rId30"/>
    <p:sldId id="4931" r:id="rId31"/>
    <p:sldId id="4943" r:id="rId32"/>
    <p:sldId id="4932" r:id="rId33"/>
    <p:sldId id="4913"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292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2368C1-7EC3-4392-97D0-D3C581E4F9F4}" type="datetimeFigureOut">
              <a:rPr lang="en-GB" smtClean="0"/>
              <a:t>16/06/2026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FD53F1-B623-4C07-B6AD-802A87475056}" type="slidenum">
              <a:rPr lang="en-GB" smtClean="0"/>
              <a:t>‹#›</a:t>
            </a:fld>
            <a:endParaRPr lang="en-GB"/>
          </a:p>
        </p:txBody>
      </p:sp>
    </p:spTree>
    <p:extLst>
      <p:ext uri="{BB962C8B-B14F-4D97-AF65-F5344CB8AC3E}">
        <p14:creationId xmlns:p14="http://schemas.microsoft.com/office/powerpoint/2010/main" val="3211802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Kate</a:t>
            </a:r>
            <a:endParaRPr lang="en-GB" dirty="0"/>
          </a:p>
        </p:txBody>
      </p:sp>
      <p:sp>
        <p:nvSpPr>
          <p:cNvPr id="4" name="Slide Number Placeholder 3"/>
          <p:cNvSpPr>
            <a:spLocks noGrp="1"/>
          </p:cNvSpPr>
          <p:nvPr>
            <p:ph type="sldNum" sz="quarter" idx="5"/>
          </p:nvPr>
        </p:nvSpPr>
        <p:spPr/>
        <p:txBody>
          <a:bodyPr/>
          <a:lstStyle/>
          <a:p>
            <a:fld id="{1FFD53F1-B623-4C07-B6AD-802A87475056}" type="slidenum">
              <a:rPr lang="en-GB" smtClean="0"/>
              <a:t>2</a:t>
            </a:fld>
            <a:endParaRPr lang="en-GB"/>
          </a:p>
        </p:txBody>
      </p:sp>
    </p:spTree>
    <p:extLst>
      <p:ext uri="{BB962C8B-B14F-4D97-AF65-F5344CB8AC3E}">
        <p14:creationId xmlns:p14="http://schemas.microsoft.com/office/powerpoint/2010/main" val="922359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Alice</a:t>
            </a:r>
            <a:endParaRPr lang="en-GB" dirty="0"/>
          </a:p>
        </p:txBody>
      </p:sp>
      <p:sp>
        <p:nvSpPr>
          <p:cNvPr id="4" name="Slide Number Placeholder 3"/>
          <p:cNvSpPr>
            <a:spLocks noGrp="1"/>
          </p:cNvSpPr>
          <p:nvPr>
            <p:ph type="sldNum" sz="quarter" idx="5"/>
          </p:nvPr>
        </p:nvSpPr>
        <p:spPr/>
        <p:txBody>
          <a:bodyPr/>
          <a:lstStyle/>
          <a:p>
            <a:fld id="{1FFD53F1-B623-4C07-B6AD-802A87475056}" type="slidenum">
              <a:rPr lang="en-GB" smtClean="0"/>
              <a:t>11</a:t>
            </a:fld>
            <a:endParaRPr lang="en-GB"/>
          </a:p>
        </p:txBody>
      </p:sp>
    </p:spTree>
    <p:extLst>
      <p:ext uri="{BB962C8B-B14F-4D97-AF65-F5344CB8AC3E}">
        <p14:creationId xmlns:p14="http://schemas.microsoft.com/office/powerpoint/2010/main" val="42752266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Alice</a:t>
            </a:r>
            <a:endParaRPr lang="en-GB" dirty="0"/>
          </a:p>
        </p:txBody>
      </p:sp>
      <p:sp>
        <p:nvSpPr>
          <p:cNvPr id="4" name="Slide Number Placeholder 3"/>
          <p:cNvSpPr>
            <a:spLocks noGrp="1"/>
          </p:cNvSpPr>
          <p:nvPr>
            <p:ph type="sldNum" sz="quarter" idx="5"/>
          </p:nvPr>
        </p:nvSpPr>
        <p:spPr/>
        <p:txBody>
          <a:bodyPr/>
          <a:lstStyle/>
          <a:p>
            <a:fld id="{1FFD53F1-B623-4C07-B6AD-802A87475056}" type="slidenum">
              <a:rPr lang="en-GB" smtClean="0"/>
              <a:t>12</a:t>
            </a:fld>
            <a:endParaRPr lang="en-GB"/>
          </a:p>
        </p:txBody>
      </p:sp>
    </p:spTree>
    <p:extLst>
      <p:ext uri="{BB962C8B-B14F-4D97-AF65-F5344CB8AC3E}">
        <p14:creationId xmlns:p14="http://schemas.microsoft.com/office/powerpoint/2010/main" val="23776400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Alice</a:t>
            </a:r>
            <a:endParaRPr lang="en-GB" dirty="0"/>
          </a:p>
        </p:txBody>
      </p:sp>
      <p:sp>
        <p:nvSpPr>
          <p:cNvPr id="4" name="Slide Number Placeholder 3"/>
          <p:cNvSpPr>
            <a:spLocks noGrp="1"/>
          </p:cNvSpPr>
          <p:nvPr>
            <p:ph type="sldNum" sz="quarter" idx="5"/>
          </p:nvPr>
        </p:nvSpPr>
        <p:spPr/>
        <p:txBody>
          <a:bodyPr/>
          <a:lstStyle/>
          <a:p>
            <a:fld id="{1FFD53F1-B623-4C07-B6AD-802A87475056}" type="slidenum">
              <a:rPr lang="en-GB" smtClean="0"/>
              <a:t>13</a:t>
            </a:fld>
            <a:endParaRPr lang="en-GB"/>
          </a:p>
        </p:txBody>
      </p:sp>
    </p:spTree>
    <p:extLst>
      <p:ext uri="{BB962C8B-B14F-4D97-AF65-F5344CB8AC3E}">
        <p14:creationId xmlns:p14="http://schemas.microsoft.com/office/powerpoint/2010/main" val="89352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Alice</a:t>
            </a:r>
            <a:endParaRPr lang="en-GB" dirty="0"/>
          </a:p>
        </p:txBody>
      </p:sp>
      <p:sp>
        <p:nvSpPr>
          <p:cNvPr id="4" name="Slide Number Placeholder 3"/>
          <p:cNvSpPr>
            <a:spLocks noGrp="1"/>
          </p:cNvSpPr>
          <p:nvPr>
            <p:ph type="sldNum" sz="quarter" idx="5"/>
          </p:nvPr>
        </p:nvSpPr>
        <p:spPr/>
        <p:txBody>
          <a:bodyPr/>
          <a:lstStyle/>
          <a:p>
            <a:fld id="{1FFD53F1-B623-4C07-B6AD-802A87475056}" type="slidenum">
              <a:rPr lang="en-GB" smtClean="0"/>
              <a:t>14</a:t>
            </a:fld>
            <a:endParaRPr lang="en-GB"/>
          </a:p>
        </p:txBody>
      </p:sp>
    </p:spTree>
    <p:extLst>
      <p:ext uri="{BB962C8B-B14F-4D97-AF65-F5344CB8AC3E}">
        <p14:creationId xmlns:p14="http://schemas.microsoft.com/office/powerpoint/2010/main" val="12177830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Alice</a:t>
            </a:r>
            <a:endParaRPr lang="en-GB" dirty="0"/>
          </a:p>
        </p:txBody>
      </p:sp>
      <p:sp>
        <p:nvSpPr>
          <p:cNvPr id="4" name="Slide Number Placeholder 3"/>
          <p:cNvSpPr>
            <a:spLocks noGrp="1"/>
          </p:cNvSpPr>
          <p:nvPr>
            <p:ph type="sldNum" sz="quarter" idx="5"/>
          </p:nvPr>
        </p:nvSpPr>
        <p:spPr/>
        <p:txBody>
          <a:bodyPr/>
          <a:lstStyle/>
          <a:p>
            <a:fld id="{1FFD53F1-B623-4C07-B6AD-802A87475056}" type="slidenum">
              <a:rPr lang="en-GB" smtClean="0"/>
              <a:t>15</a:t>
            </a:fld>
            <a:endParaRPr lang="en-GB"/>
          </a:p>
        </p:txBody>
      </p:sp>
    </p:spTree>
    <p:extLst>
      <p:ext uri="{BB962C8B-B14F-4D97-AF65-F5344CB8AC3E}">
        <p14:creationId xmlns:p14="http://schemas.microsoft.com/office/powerpoint/2010/main" val="26214043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Alice</a:t>
            </a:r>
            <a:endParaRPr lang="en-GB" dirty="0"/>
          </a:p>
        </p:txBody>
      </p:sp>
      <p:sp>
        <p:nvSpPr>
          <p:cNvPr id="4" name="Slide Number Placeholder 3"/>
          <p:cNvSpPr>
            <a:spLocks noGrp="1"/>
          </p:cNvSpPr>
          <p:nvPr>
            <p:ph type="sldNum" sz="quarter" idx="5"/>
          </p:nvPr>
        </p:nvSpPr>
        <p:spPr/>
        <p:txBody>
          <a:bodyPr/>
          <a:lstStyle/>
          <a:p>
            <a:fld id="{1FFD53F1-B623-4C07-B6AD-802A87475056}" type="slidenum">
              <a:rPr lang="en-GB" smtClean="0"/>
              <a:t>16</a:t>
            </a:fld>
            <a:endParaRPr lang="en-GB"/>
          </a:p>
        </p:txBody>
      </p:sp>
    </p:spTree>
    <p:extLst>
      <p:ext uri="{BB962C8B-B14F-4D97-AF65-F5344CB8AC3E}">
        <p14:creationId xmlns:p14="http://schemas.microsoft.com/office/powerpoint/2010/main" val="32666935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Alice</a:t>
            </a:r>
            <a:endParaRPr lang="en-GB" dirty="0"/>
          </a:p>
        </p:txBody>
      </p:sp>
      <p:sp>
        <p:nvSpPr>
          <p:cNvPr id="4" name="Slide Number Placeholder 3"/>
          <p:cNvSpPr>
            <a:spLocks noGrp="1"/>
          </p:cNvSpPr>
          <p:nvPr>
            <p:ph type="sldNum" sz="quarter" idx="5"/>
          </p:nvPr>
        </p:nvSpPr>
        <p:spPr/>
        <p:txBody>
          <a:bodyPr/>
          <a:lstStyle/>
          <a:p>
            <a:fld id="{1FFD53F1-B623-4C07-B6AD-802A87475056}" type="slidenum">
              <a:rPr lang="en-GB" smtClean="0"/>
              <a:t>17</a:t>
            </a:fld>
            <a:endParaRPr lang="en-GB"/>
          </a:p>
        </p:txBody>
      </p:sp>
    </p:spTree>
    <p:extLst>
      <p:ext uri="{BB962C8B-B14F-4D97-AF65-F5344CB8AC3E}">
        <p14:creationId xmlns:p14="http://schemas.microsoft.com/office/powerpoint/2010/main" val="42147987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Alice</a:t>
            </a:r>
            <a:endParaRPr lang="en-GB" dirty="0"/>
          </a:p>
        </p:txBody>
      </p:sp>
      <p:sp>
        <p:nvSpPr>
          <p:cNvPr id="4" name="Slide Number Placeholder 3"/>
          <p:cNvSpPr>
            <a:spLocks noGrp="1"/>
          </p:cNvSpPr>
          <p:nvPr>
            <p:ph type="sldNum" sz="quarter" idx="5"/>
          </p:nvPr>
        </p:nvSpPr>
        <p:spPr/>
        <p:txBody>
          <a:bodyPr/>
          <a:lstStyle/>
          <a:p>
            <a:fld id="{1FFD53F1-B623-4C07-B6AD-802A87475056}" type="slidenum">
              <a:rPr lang="en-GB" smtClean="0"/>
              <a:t>18</a:t>
            </a:fld>
            <a:endParaRPr lang="en-GB"/>
          </a:p>
        </p:txBody>
      </p:sp>
    </p:spTree>
    <p:extLst>
      <p:ext uri="{BB962C8B-B14F-4D97-AF65-F5344CB8AC3E}">
        <p14:creationId xmlns:p14="http://schemas.microsoft.com/office/powerpoint/2010/main" val="5633199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Kate</a:t>
            </a:r>
            <a:endParaRPr lang="en-GB" dirty="0"/>
          </a:p>
        </p:txBody>
      </p:sp>
      <p:sp>
        <p:nvSpPr>
          <p:cNvPr id="4" name="Slide Number Placeholder 3"/>
          <p:cNvSpPr>
            <a:spLocks noGrp="1"/>
          </p:cNvSpPr>
          <p:nvPr>
            <p:ph type="sldNum" sz="quarter" idx="5"/>
          </p:nvPr>
        </p:nvSpPr>
        <p:spPr/>
        <p:txBody>
          <a:bodyPr/>
          <a:lstStyle/>
          <a:p>
            <a:fld id="{1FFD53F1-B623-4C07-B6AD-802A87475056}" type="slidenum">
              <a:rPr lang="en-GB" smtClean="0"/>
              <a:t>19</a:t>
            </a:fld>
            <a:endParaRPr lang="en-GB"/>
          </a:p>
        </p:txBody>
      </p:sp>
    </p:spTree>
    <p:extLst>
      <p:ext uri="{BB962C8B-B14F-4D97-AF65-F5344CB8AC3E}">
        <p14:creationId xmlns:p14="http://schemas.microsoft.com/office/powerpoint/2010/main" val="33573757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Kate</a:t>
            </a:r>
            <a:endParaRPr lang="en-GB" dirty="0"/>
          </a:p>
        </p:txBody>
      </p:sp>
      <p:sp>
        <p:nvSpPr>
          <p:cNvPr id="4" name="Slide Number Placeholder 3"/>
          <p:cNvSpPr>
            <a:spLocks noGrp="1"/>
          </p:cNvSpPr>
          <p:nvPr>
            <p:ph type="sldNum" sz="quarter" idx="5"/>
          </p:nvPr>
        </p:nvSpPr>
        <p:spPr/>
        <p:txBody>
          <a:bodyPr/>
          <a:lstStyle/>
          <a:p>
            <a:fld id="{1FFD53F1-B623-4C07-B6AD-802A87475056}" type="slidenum">
              <a:rPr lang="en-GB" smtClean="0"/>
              <a:t>20</a:t>
            </a:fld>
            <a:endParaRPr lang="en-GB"/>
          </a:p>
        </p:txBody>
      </p:sp>
    </p:spTree>
    <p:extLst>
      <p:ext uri="{BB962C8B-B14F-4D97-AF65-F5344CB8AC3E}">
        <p14:creationId xmlns:p14="http://schemas.microsoft.com/office/powerpoint/2010/main" val="5650501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a:t>
            </a:r>
            <a:endParaRPr lang="en-GB" dirty="0"/>
          </a:p>
        </p:txBody>
      </p:sp>
      <p:sp>
        <p:nvSpPr>
          <p:cNvPr id="4" name="Slide Number Placeholder 3"/>
          <p:cNvSpPr>
            <a:spLocks noGrp="1"/>
          </p:cNvSpPr>
          <p:nvPr>
            <p:ph type="sldNum" sz="quarter" idx="5"/>
          </p:nvPr>
        </p:nvSpPr>
        <p:spPr/>
        <p:txBody>
          <a:bodyPr/>
          <a:lstStyle/>
          <a:p>
            <a:fld id="{1FFD53F1-B623-4C07-B6AD-802A87475056}" type="slidenum">
              <a:rPr lang="en-GB" smtClean="0"/>
              <a:t>3</a:t>
            </a:fld>
            <a:endParaRPr lang="en-GB"/>
          </a:p>
        </p:txBody>
      </p:sp>
    </p:spTree>
    <p:extLst>
      <p:ext uri="{BB962C8B-B14F-4D97-AF65-F5344CB8AC3E}">
        <p14:creationId xmlns:p14="http://schemas.microsoft.com/office/powerpoint/2010/main" val="35496521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Kate</a:t>
            </a:r>
            <a:endParaRPr lang="en-GB" dirty="0"/>
          </a:p>
        </p:txBody>
      </p:sp>
      <p:sp>
        <p:nvSpPr>
          <p:cNvPr id="4" name="Slide Number Placeholder 3"/>
          <p:cNvSpPr>
            <a:spLocks noGrp="1"/>
          </p:cNvSpPr>
          <p:nvPr>
            <p:ph type="sldNum" sz="quarter" idx="5"/>
          </p:nvPr>
        </p:nvSpPr>
        <p:spPr/>
        <p:txBody>
          <a:bodyPr/>
          <a:lstStyle/>
          <a:p>
            <a:fld id="{1FFD53F1-B623-4C07-B6AD-802A87475056}" type="slidenum">
              <a:rPr lang="en-GB" smtClean="0"/>
              <a:t>21</a:t>
            </a:fld>
            <a:endParaRPr lang="en-GB"/>
          </a:p>
        </p:txBody>
      </p:sp>
    </p:spTree>
    <p:extLst>
      <p:ext uri="{BB962C8B-B14F-4D97-AF65-F5344CB8AC3E}">
        <p14:creationId xmlns:p14="http://schemas.microsoft.com/office/powerpoint/2010/main" val="32747998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Kate</a:t>
            </a:r>
            <a:endParaRPr lang="en-GB" dirty="0"/>
          </a:p>
        </p:txBody>
      </p:sp>
      <p:sp>
        <p:nvSpPr>
          <p:cNvPr id="4" name="Slide Number Placeholder 3"/>
          <p:cNvSpPr>
            <a:spLocks noGrp="1"/>
          </p:cNvSpPr>
          <p:nvPr>
            <p:ph type="sldNum" sz="quarter" idx="5"/>
          </p:nvPr>
        </p:nvSpPr>
        <p:spPr/>
        <p:txBody>
          <a:bodyPr/>
          <a:lstStyle/>
          <a:p>
            <a:fld id="{1FFD53F1-B623-4C07-B6AD-802A87475056}" type="slidenum">
              <a:rPr lang="en-GB" smtClean="0"/>
              <a:t>22</a:t>
            </a:fld>
            <a:endParaRPr lang="en-GB"/>
          </a:p>
        </p:txBody>
      </p:sp>
    </p:spTree>
    <p:extLst>
      <p:ext uri="{BB962C8B-B14F-4D97-AF65-F5344CB8AC3E}">
        <p14:creationId xmlns:p14="http://schemas.microsoft.com/office/powerpoint/2010/main" val="31025554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Kate</a:t>
            </a:r>
            <a:endParaRPr lang="en-GB" dirty="0"/>
          </a:p>
        </p:txBody>
      </p:sp>
      <p:sp>
        <p:nvSpPr>
          <p:cNvPr id="4" name="Slide Number Placeholder 3"/>
          <p:cNvSpPr>
            <a:spLocks noGrp="1"/>
          </p:cNvSpPr>
          <p:nvPr>
            <p:ph type="sldNum" sz="quarter" idx="5"/>
          </p:nvPr>
        </p:nvSpPr>
        <p:spPr/>
        <p:txBody>
          <a:bodyPr/>
          <a:lstStyle/>
          <a:p>
            <a:fld id="{1FFD53F1-B623-4C07-B6AD-802A87475056}" type="slidenum">
              <a:rPr lang="en-GB" smtClean="0"/>
              <a:t>23</a:t>
            </a:fld>
            <a:endParaRPr lang="en-GB"/>
          </a:p>
        </p:txBody>
      </p:sp>
    </p:spTree>
    <p:extLst>
      <p:ext uri="{BB962C8B-B14F-4D97-AF65-F5344CB8AC3E}">
        <p14:creationId xmlns:p14="http://schemas.microsoft.com/office/powerpoint/2010/main" val="34427664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Kate</a:t>
            </a:r>
            <a:endParaRPr lang="en-GB" dirty="0"/>
          </a:p>
        </p:txBody>
      </p:sp>
      <p:sp>
        <p:nvSpPr>
          <p:cNvPr id="4" name="Slide Number Placeholder 3"/>
          <p:cNvSpPr>
            <a:spLocks noGrp="1"/>
          </p:cNvSpPr>
          <p:nvPr>
            <p:ph type="sldNum" sz="quarter" idx="5"/>
          </p:nvPr>
        </p:nvSpPr>
        <p:spPr/>
        <p:txBody>
          <a:bodyPr/>
          <a:lstStyle/>
          <a:p>
            <a:fld id="{1FFD53F1-B623-4C07-B6AD-802A87475056}" type="slidenum">
              <a:rPr lang="en-GB" smtClean="0"/>
              <a:t>24</a:t>
            </a:fld>
            <a:endParaRPr lang="en-GB"/>
          </a:p>
        </p:txBody>
      </p:sp>
    </p:spTree>
    <p:extLst>
      <p:ext uri="{BB962C8B-B14F-4D97-AF65-F5344CB8AC3E}">
        <p14:creationId xmlns:p14="http://schemas.microsoft.com/office/powerpoint/2010/main" val="17158116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Kate</a:t>
            </a:r>
            <a:endParaRPr lang="en-GB" dirty="0"/>
          </a:p>
        </p:txBody>
      </p:sp>
      <p:sp>
        <p:nvSpPr>
          <p:cNvPr id="4" name="Slide Number Placeholder 3"/>
          <p:cNvSpPr>
            <a:spLocks noGrp="1"/>
          </p:cNvSpPr>
          <p:nvPr>
            <p:ph type="sldNum" sz="quarter" idx="5"/>
          </p:nvPr>
        </p:nvSpPr>
        <p:spPr/>
        <p:txBody>
          <a:bodyPr/>
          <a:lstStyle/>
          <a:p>
            <a:fld id="{1FFD53F1-B623-4C07-B6AD-802A87475056}" type="slidenum">
              <a:rPr lang="en-GB" smtClean="0"/>
              <a:t>25</a:t>
            </a:fld>
            <a:endParaRPr lang="en-GB"/>
          </a:p>
        </p:txBody>
      </p:sp>
    </p:spTree>
    <p:extLst>
      <p:ext uri="{BB962C8B-B14F-4D97-AF65-F5344CB8AC3E}">
        <p14:creationId xmlns:p14="http://schemas.microsoft.com/office/powerpoint/2010/main" val="23572309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a:t>
            </a:r>
            <a:endParaRPr lang="en-GB" dirty="0"/>
          </a:p>
        </p:txBody>
      </p:sp>
      <p:sp>
        <p:nvSpPr>
          <p:cNvPr id="4" name="Slide Number Placeholder 3"/>
          <p:cNvSpPr>
            <a:spLocks noGrp="1"/>
          </p:cNvSpPr>
          <p:nvPr>
            <p:ph type="sldNum" sz="quarter" idx="5"/>
          </p:nvPr>
        </p:nvSpPr>
        <p:spPr/>
        <p:txBody>
          <a:bodyPr/>
          <a:lstStyle/>
          <a:p>
            <a:fld id="{1FFD53F1-B623-4C07-B6AD-802A87475056}" type="slidenum">
              <a:rPr lang="en-GB" smtClean="0"/>
              <a:t>26</a:t>
            </a:fld>
            <a:endParaRPr lang="en-GB"/>
          </a:p>
        </p:txBody>
      </p:sp>
    </p:spTree>
    <p:extLst>
      <p:ext uri="{BB962C8B-B14F-4D97-AF65-F5344CB8AC3E}">
        <p14:creationId xmlns:p14="http://schemas.microsoft.com/office/powerpoint/2010/main" val="24596945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Zain</a:t>
            </a:r>
            <a:endParaRPr lang="en-GB" dirty="0"/>
          </a:p>
        </p:txBody>
      </p:sp>
      <p:sp>
        <p:nvSpPr>
          <p:cNvPr id="4" name="Slide Number Placeholder 3"/>
          <p:cNvSpPr>
            <a:spLocks noGrp="1"/>
          </p:cNvSpPr>
          <p:nvPr>
            <p:ph type="sldNum" sz="quarter" idx="5"/>
          </p:nvPr>
        </p:nvSpPr>
        <p:spPr/>
        <p:txBody>
          <a:bodyPr/>
          <a:lstStyle/>
          <a:p>
            <a:fld id="{1FFD53F1-B623-4C07-B6AD-802A87475056}" type="slidenum">
              <a:rPr lang="en-GB" smtClean="0"/>
              <a:t>27</a:t>
            </a:fld>
            <a:endParaRPr lang="en-GB"/>
          </a:p>
        </p:txBody>
      </p:sp>
    </p:spTree>
    <p:extLst>
      <p:ext uri="{BB962C8B-B14F-4D97-AF65-F5344CB8AC3E}">
        <p14:creationId xmlns:p14="http://schemas.microsoft.com/office/powerpoint/2010/main" val="38681290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Zain</a:t>
            </a:r>
            <a:endParaRPr lang="en-GB" dirty="0"/>
          </a:p>
        </p:txBody>
      </p:sp>
      <p:sp>
        <p:nvSpPr>
          <p:cNvPr id="4" name="Slide Number Placeholder 3"/>
          <p:cNvSpPr>
            <a:spLocks noGrp="1"/>
          </p:cNvSpPr>
          <p:nvPr>
            <p:ph type="sldNum" sz="quarter" idx="5"/>
          </p:nvPr>
        </p:nvSpPr>
        <p:spPr/>
        <p:txBody>
          <a:bodyPr/>
          <a:lstStyle/>
          <a:p>
            <a:fld id="{1FFD53F1-B623-4C07-B6AD-802A87475056}" type="slidenum">
              <a:rPr lang="en-GB" smtClean="0"/>
              <a:t>28</a:t>
            </a:fld>
            <a:endParaRPr lang="en-GB"/>
          </a:p>
        </p:txBody>
      </p:sp>
    </p:spTree>
    <p:extLst>
      <p:ext uri="{BB962C8B-B14F-4D97-AF65-F5344CB8AC3E}">
        <p14:creationId xmlns:p14="http://schemas.microsoft.com/office/powerpoint/2010/main" val="24605343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Alice</a:t>
            </a:r>
            <a:endParaRPr lang="en-GB" dirty="0"/>
          </a:p>
        </p:txBody>
      </p:sp>
      <p:sp>
        <p:nvSpPr>
          <p:cNvPr id="4" name="Slide Number Placeholder 3"/>
          <p:cNvSpPr>
            <a:spLocks noGrp="1"/>
          </p:cNvSpPr>
          <p:nvPr>
            <p:ph type="sldNum" sz="quarter" idx="5"/>
          </p:nvPr>
        </p:nvSpPr>
        <p:spPr/>
        <p:txBody>
          <a:bodyPr/>
          <a:lstStyle/>
          <a:p>
            <a:fld id="{1FFD53F1-B623-4C07-B6AD-802A87475056}" type="slidenum">
              <a:rPr lang="en-GB" smtClean="0"/>
              <a:t>29</a:t>
            </a:fld>
            <a:endParaRPr lang="en-GB"/>
          </a:p>
        </p:txBody>
      </p:sp>
    </p:spTree>
    <p:extLst>
      <p:ext uri="{BB962C8B-B14F-4D97-AF65-F5344CB8AC3E}">
        <p14:creationId xmlns:p14="http://schemas.microsoft.com/office/powerpoint/2010/main" val="766531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Kate</a:t>
            </a:r>
            <a:endParaRPr lang="en-GB" dirty="0"/>
          </a:p>
        </p:txBody>
      </p:sp>
      <p:sp>
        <p:nvSpPr>
          <p:cNvPr id="4" name="Slide Number Placeholder 3"/>
          <p:cNvSpPr>
            <a:spLocks noGrp="1"/>
          </p:cNvSpPr>
          <p:nvPr>
            <p:ph type="sldNum" sz="quarter" idx="5"/>
          </p:nvPr>
        </p:nvSpPr>
        <p:spPr/>
        <p:txBody>
          <a:bodyPr/>
          <a:lstStyle/>
          <a:p>
            <a:fld id="{1FFD53F1-B623-4C07-B6AD-802A87475056}" type="slidenum">
              <a:rPr lang="en-GB" smtClean="0"/>
              <a:t>30</a:t>
            </a:fld>
            <a:endParaRPr lang="en-GB"/>
          </a:p>
        </p:txBody>
      </p:sp>
    </p:spTree>
    <p:extLst>
      <p:ext uri="{BB962C8B-B14F-4D97-AF65-F5344CB8AC3E}">
        <p14:creationId xmlns:p14="http://schemas.microsoft.com/office/powerpoint/2010/main" val="2014885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Zain</a:t>
            </a:r>
            <a:endParaRPr lang="en-GB" dirty="0"/>
          </a:p>
        </p:txBody>
      </p:sp>
      <p:sp>
        <p:nvSpPr>
          <p:cNvPr id="4" name="Slide Number Placeholder 3"/>
          <p:cNvSpPr>
            <a:spLocks noGrp="1"/>
          </p:cNvSpPr>
          <p:nvPr>
            <p:ph type="sldNum" sz="quarter" idx="5"/>
          </p:nvPr>
        </p:nvSpPr>
        <p:spPr/>
        <p:txBody>
          <a:bodyPr/>
          <a:lstStyle/>
          <a:p>
            <a:fld id="{1FFD53F1-B623-4C07-B6AD-802A87475056}" type="slidenum">
              <a:rPr lang="en-GB" smtClean="0"/>
              <a:t>4</a:t>
            </a:fld>
            <a:endParaRPr lang="en-GB"/>
          </a:p>
        </p:txBody>
      </p:sp>
    </p:spTree>
    <p:extLst>
      <p:ext uri="{BB962C8B-B14F-4D97-AF65-F5344CB8AC3E}">
        <p14:creationId xmlns:p14="http://schemas.microsoft.com/office/powerpoint/2010/main" val="19262031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Zain</a:t>
            </a:r>
            <a:endParaRPr lang="en-GB" dirty="0"/>
          </a:p>
        </p:txBody>
      </p:sp>
      <p:sp>
        <p:nvSpPr>
          <p:cNvPr id="4" name="Slide Number Placeholder 3"/>
          <p:cNvSpPr>
            <a:spLocks noGrp="1"/>
          </p:cNvSpPr>
          <p:nvPr>
            <p:ph type="sldNum" sz="quarter" idx="5"/>
          </p:nvPr>
        </p:nvSpPr>
        <p:spPr/>
        <p:txBody>
          <a:bodyPr/>
          <a:lstStyle/>
          <a:p>
            <a:fld id="{1FFD53F1-B623-4C07-B6AD-802A87475056}" type="slidenum">
              <a:rPr lang="en-GB" smtClean="0"/>
              <a:t>5</a:t>
            </a:fld>
            <a:endParaRPr lang="en-GB"/>
          </a:p>
        </p:txBody>
      </p:sp>
    </p:spTree>
    <p:extLst>
      <p:ext uri="{BB962C8B-B14F-4D97-AF65-F5344CB8AC3E}">
        <p14:creationId xmlns:p14="http://schemas.microsoft.com/office/powerpoint/2010/main" val="42183937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Zain</a:t>
            </a:r>
            <a:endParaRPr lang="en-GB" dirty="0"/>
          </a:p>
        </p:txBody>
      </p:sp>
      <p:sp>
        <p:nvSpPr>
          <p:cNvPr id="4" name="Slide Number Placeholder 3"/>
          <p:cNvSpPr>
            <a:spLocks noGrp="1"/>
          </p:cNvSpPr>
          <p:nvPr>
            <p:ph type="sldNum" sz="quarter" idx="5"/>
          </p:nvPr>
        </p:nvSpPr>
        <p:spPr/>
        <p:txBody>
          <a:bodyPr/>
          <a:lstStyle/>
          <a:p>
            <a:fld id="{1FFD53F1-B623-4C07-B6AD-802A87475056}" type="slidenum">
              <a:rPr lang="en-GB" smtClean="0"/>
              <a:t>6</a:t>
            </a:fld>
            <a:endParaRPr lang="en-GB"/>
          </a:p>
        </p:txBody>
      </p:sp>
    </p:spTree>
    <p:extLst>
      <p:ext uri="{BB962C8B-B14F-4D97-AF65-F5344CB8AC3E}">
        <p14:creationId xmlns:p14="http://schemas.microsoft.com/office/powerpoint/2010/main" val="18429071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Zain</a:t>
            </a:r>
            <a:endParaRPr lang="en-GB" dirty="0"/>
          </a:p>
        </p:txBody>
      </p:sp>
      <p:sp>
        <p:nvSpPr>
          <p:cNvPr id="4" name="Slide Number Placeholder 3"/>
          <p:cNvSpPr>
            <a:spLocks noGrp="1"/>
          </p:cNvSpPr>
          <p:nvPr>
            <p:ph type="sldNum" sz="quarter" idx="5"/>
          </p:nvPr>
        </p:nvSpPr>
        <p:spPr/>
        <p:txBody>
          <a:bodyPr/>
          <a:lstStyle/>
          <a:p>
            <a:fld id="{1FFD53F1-B623-4C07-B6AD-802A87475056}" type="slidenum">
              <a:rPr lang="en-GB" smtClean="0"/>
              <a:t>7</a:t>
            </a:fld>
            <a:endParaRPr lang="en-GB"/>
          </a:p>
        </p:txBody>
      </p:sp>
    </p:spTree>
    <p:extLst>
      <p:ext uri="{BB962C8B-B14F-4D97-AF65-F5344CB8AC3E}">
        <p14:creationId xmlns:p14="http://schemas.microsoft.com/office/powerpoint/2010/main" val="18904746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Zain</a:t>
            </a:r>
            <a:endParaRPr lang="en-GB" dirty="0"/>
          </a:p>
        </p:txBody>
      </p:sp>
      <p:sp>
        <p:nvSpPr>
          <p:cNvPr id="4" name="Slide Number Placeholder 3"/>
          <p:cNvSpPr>
            <a:spLocks noGrp="1"/>
          </p:cNvSpPr>
          <p:nvPr>
            <p:ph type="sldNum" sz="quarter" idx="5"/>
          </p:nvPr>
        </p:nvSpPr>
        <p:spPr/>
        <p:txBody>
          <a:bodyPr/>
          <a:lstStyle/>
          <a:p>
            <a:fld id="{1FFD53F1-B623-4C07-B6AD-802A87475056}" type="slidenum">
              <a:rPr lang="en-GB" smtClean="0"/>
              <a:t>8</a:t>
            </a:fld>
            <a:endParaRPr lang="en-GB"/>
          </a:p>
        </p:txBody>
      </p:sp>
    </p:spTree>
    <p:extLst>
      <p:ext uri="{BB962C8B-B14F-4D97-AF65-F5344CB8AC3E}">
        <p14:creationId xmlns:p14="http://schemas.microsoft.com/office/powerpoint/2010/main" val="32619728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Alice</a:t>
            </a:r>
            <a:endParaRPr lang="en-GB" dirty="0"/>
          </a:p>
        </p:txBody>
      </p:sp>
      <p:sp>
        <p:nvSpPr>
          <p:cNvPr id="4" name="Slide Number Placeholder 3"/>
          <p:cNvSpPr>
            <a:spLocks noGrp="1"/>
          </p:cNvSpPr>
          <p:nvPr>
            <p:ph type="sldNum" sz="quarter" idx="5"/>
          </p:nvPr>
        </p:nvSpPr>
        <p:spPr/>
        <p:txBody>
          <a:bodyPr/>
          <a:lstStyle/>
          <a:p>
            <a:fld id="{1FFD53F1-B623-4C07-B6AD-802A87475056}" type="slidenum">
              <a:rPr lang="en-GB" smtClean="0"/>
              <a:t>9</a:t>
            </a:fld>
            <a:endParaRPr lang="en-GB"/>
          </a:p>
        </p:txBody>
      </p:sp>
    </p:spTree>
    <p:extLst>
      <p:ext uri="{BB962C8B-B14F-4D97-AF65-F5344CB8AC3E}">
        <p14:creationId xmlns:p14="http://schemas.microsoft.com/office/powerpoint/2010/main" val="38944079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Alice</a:t>
            </a:r>
            <a:endParaRPr lang="en-GB" dirty="0"/>
          </a:p>
        </p:txBody>
      </p:sp>
      <p:sp>
        <p:nvSpPr>
          <p:cNvPr id="4" name="Slide Number Placeholder 3"/>
          <p:cNvSpPr>
            <a:spLocks noGrp="1"/>
          </p:cNvSpPr>
          <p:nvPr>
            <p:ph type="sldNum" sz="quarter" idx="5"/>
          </p:nvPr>
        </p:nvSpPr>
        <p:spPr/>
        <p:txBody>
          <a:bodyPr/>
          <a:lstStyle/>
          <a:p>
            <a:fld id="{1FFD53F1-B623-4C07-B6AD-802A87475056}" type="slidenum">
              <a:rPr lang="en-GB" smtClean="0"/>
              <a:t>10</a:t>
            </a:fld>
            <a:endParaRPr lang="en-GB"/>
          </a:p>
        </p:txBody>
      </p:sp>
    </p:spTree>
    <p:extLst>
      <p:ext uri="{BB962C8B-B14F-4D97-AF65-F5344CB8AC3E}">
        <p14:creationId xmlns:p14="http://schemas.microsoft.com/office/powerpoint/2010/main" val="39457529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11" name="Author and Date"/>
          <p:cNvSpPr txBox="1">
            <a:spLocks noGrp="1"/>
          </p:cNvSpPr>
          <p:nvPr>
            <p:ph type="body" sz="quarter" idx="21" hasCustomPrompt="1"/>
          </p:nvPr>
        </p:nvSpPr>
        <p:spPr>
          <a:xfrm>
            <a:off x="600670" y="5929931"/>
            <a:ext cx="10985502" cy="318490"/>
          </a:xfrm>
          <a:prstGeom prst="rect">
            <a:avLst/>
          </a:prstGeom>
        </p:spPr>
        <p:txBody>
          <a:bodyPr lIns="45719" tIns="45719" rIns="45719" bIns="45719"/>
          <a:lstStyle>
            <a:lvl1pPr marL="0" indent="0" defTabSz="412750">
              <a:lnSpc>
                <a:spcPct val="100000"/>
              </a:lnSpc>
              <a:spcBef>
                <a:spcPts val="0"/>
              </a:spcBef>
              <a:buSzTx/>
              <a:buNone/>
              <a:defRPr sz="1800" b="1"/>
            </a:lvl1pPr>
          </a:lstStyle>
          <a:p>
            <a:r>
              <a:t>Author and Date</a:t>
            </a:r>
          </a:p>
        </p:txBody>
      </p:sp>
      <p:sp>
        <p:nvSpPr>
          <p:cNvPr id="12" name="Presentation Title"/>
          <p:cNvSpPr txBox="1">
            <a:spLocks noGrp="1"/>
          </p:cNvSpPr>
          <p:nvPr>
            <p:ph type="title" hasCustomPrompt="1"/>
          </p:nvPr>
        </p:nvSpPr>
        <p:spPr>
          <a:xfrm>
            <a:off x="603248" y="1287496"/>
            <a:ext cx="10985502" cy="2324101"/>
          </a:xfrm>
          <a:prstGeom prst="rect">
            <a:avLst/>
          </a:prstGeom>
        </p:spPr>
        <p:txBody>
          <a:bodyPr anchor="b"/>
          <a:lstStyle>
            <a:lvl1pPr>
              <a:defRPr sz="5800" spc="-116"/>
            </a:lvl1pPr>
          </a:lstStyle>
          <a:p>
            <a:r>
              <a:t>Presentation Title</a:t>
            </a:r>
          </a:p>
        </p:txBody>
      </p:sp>
      <p:sp>
        <p:nvSpPr>
          <p:cNvPr id="13" name="Body Level One…"/>
          <p:cNvSpPr txBox="1">
            <a:spLocks noGrp="1"/>
          </p:cNvSpPr>
          <p:nvPr>
            <p:ph type="body" sz="quarter" idx="1" hasCustomPrompt="1"/>
          </p:nvPr>
        </p:nvSpPr>
        <p:spPr>
          <a:xfrm>
            <a:off x="600671" y="3611595"/>
            <a:ext cx="10985501" cy="952501"/>
          </a:xfrm>
          <a:prstGeom prst="rect">
            <a:avLst/>
          </a:prstGeom>
        </p:spPr>
        <p:txBody>
          <a:bodyPr/>
          <a:lstStyle>
            <a:lvl1pPr marL="0" indent="0" defTabSz="412750">
              <a:lnSpc>
                <a:spcPct val="100000"/>
              </a:lnSpc>
              <a:spcBef>
                <a:spcPts val="0"/>
              </a:spcBef>
              <a:buSzTx/>
              <a:buNone/>
              <a:defRPr sz="2750" b="1"/>
            </a:lvl1pPr>
            <a:lvl2pPr marL="0" indent="228600" defTabSz="412750">
              <a:lnSpc>
                <a:spcPct val="100000"/>
              </a:lnSpc>
              <a:spcBef>
                <a:spcPts val="0"/>
              </a:spcBef>
              <a:buSzTx/>
              <a:buNone/>
              <a:defRPr sz="2750" b="1"/>
            </a:lvl2pPr>
            <a:lvl3pPr marL="0" indent="457200" defTabSz="412750">
              <a:lnSpc>
                <a:spcPct val="100000"/>
              </a:lnSpc>
              <a:spcBef>
                <a:spcPts val="0"/>
              </a:spcBef>
              <a:buSzTx/>
              <a:buNone/>
              <a:defRPr sz="2750" b="1"/>
            </a:lvl3pPr>
            <a:lvl4pPr marL="0" indent="685800" defTabSz="412750">
              <a:lnSpc>
                <a:spcPct val="100000"/>
              </a:lnSpc>
              <a:spcBef>
                <a:spcPts val="0"/>
              </a:spcBef>
              <a:buSzTx/>
              <a:buNone/>
              <a:defRPr sz="2750" b="1"/>
            </a:lvl4pPr>
            <a:lvl5pPr marL="0" indent="914400" defTabSz="412750">
              <a:lnSpc>
                <a:spcPct val="100000"/>
              </a:lnSpc>
              <a:spcBef>
                <a:spcPts val="0"/>
              </a:spcBef>
              <a:buSzTx/>
              <a:buNone/>
              <a:defRPr sz="2750" b="1"/>
            </a:lvl5pPr>
          </a:lstStyle>
          <a:p>
            <a:r>
              <a:t>Presentation Subtitle</a:t>
            </a:r>
          </a:p>
          <a:p>
            <a:pPr lvl="1"/>
            <a:endParaRPr/>
          </a:p>
          <a:p>
            <a:pPr lvl="2"/>
            <a:endParaRPr/>
          </a:p>
          <a:p>
            <a:pPr lvl="3"/>
            <a:endParaRPr/>
          </a:p>
          <a:p>
            <a:pPr lvl="4"/>
            <a:endParaRP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745244562"/>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34" name="Image"/>
          <p:cNvSpPr>
            <a:spLocks noGrp="1"/>
          </p:cNvSpPr>
          <p:nvPr>
            <p:ph type="pic" idx="21"/>
          </p:nvPr>
        </p:nvSpPr>
        <p:spPr>
          <a:xfrm>
            <a:off x="-666750" y="-2762250"/>
            <a:ext cx="13525500" cy="10820400"/>
          </a:xfrm>
          <a:prstGeom prst="rect">
            <a:avLst/>
          </a:prstGeom>
        </p:spPr>
        <p:txBody>
          <a:bodyPr lIns="91439" tIns="45719" rIns="91439" bIns="45719">
            <a:noAutofit/>
          </a:bodyPr>
          <a:lstStyle/>
          <a:p>
            <a:r>
              <a:rPr lang="en-GB"/>
              <a:t>Click icon to add picture</a:t>
            </a:r>
            <a:endParaRPr/>
          </a:p>
        </p:txBody>
      </p:sp>
      <p:sp>
        <p:nvSpPr>
          <p:cNvPr id="135"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extLst>
      <p:ext uri="{BB962C8B-B14F-4D97-AF65-F5344CB8AC3E}">
        <p14:creationId xmlns:p14="http://schemas.microsoft.com/office/powerpoint/2010/main" val="2460263117"/>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4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781430354"/>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0" name="Slide Subtitle"/>
          <p:cNvSpPr txBox="1">
            <a:spLocks noGrp="1"/>
          </p:cNvSpPr>
          <p:nvPr>
            <p:ph type="body" sz="quarter" idx="21" hasCustomPrompt="1"/>
          </p:nvPr>
        </p:nvSpPr>
        <p:spPr>
          <a:xfrm>
            <a:off x="603250" y="1186481"/>
            <a:ext cx="4889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Slide Subtitle</a:t>
            </a:r>
          </a:p>
        </p:txBody>
      </p:sp>
      <p:sp>
        <p:nvSpPr>
          <p:cNvPr id="61" name="Body Level One…"/>
          <p:cNvSpPr txBox="1">
            <a:spLocks noGrp="1"/>
          </p:cNvSpPr>
          <p:nvPr>
            <p:ph type="body" sz="half" idx="1" hasCustomPrompt="1"/>
          </p:nvPr>
        </p:nvSpPr>
        <p:spPr>
          <a:xfrm>
            <a:off x="603250" y="2124252"/>
            <a:ext cx="4889500" cy="4128315"/>
          </a:xfrm>
          <a:prstGeom prst="rect">
            <a:avLst/>
          </a:prstGeom>
        </p:spPr>
        <p:txBody>
          <a:bodyPr/>
          <a:lstStyle/>
          <a:p>
            <a:r>
              <a:t>Slide bullet text</a:t>
            </a:r>
          </a:p>
          <a:p>
            <a:pPr lvl="1"/>
            <a:endParaRPr/>
          </a:p>
          <a:p>
            <a:pPr lvl="2"/>
            <a:endParaRPr/>
          </a:p>
          <a:p>
            <a:pPr lvl="3"/>
            <a:endParaRPr/>
          </a:p>
          <a:p>
            <a:pPr lvl="4"/>
            <a:endParaRPr/>
          </a:p>
        </p:txBody>
      </p:sp>
      <p:sp>
        <p:nvSpPr>
          <p:cNvPr id="62" name="660384004_1290x1720.jpg"/>
          <p:cNvSpPr>
            <a:spLocks noGrp="1"/>
          </p:cNvSpPr>
          <p:nvPr>
            <p:ph type="pic" idx="22"/>
          </p:nvPr>
        </p:nvSpPr>
        <p:spPr>
          <a:xfrm>
            <a:off x="6096000" y="-203633"/>
            <a:ext cx="5458437" cy="7277916"/>
          </a:xfrm>
          <a:prstGeom prst="rect">
            <a:avLst/>
          </a:prstGeom>
        </p:spPr>
        <p:txBody>
          <a:bodyPr lIns="91439" tIns="45719" rIns="91439" bIns="45719">
            <a:noAutofit/>
          </a:bodyPr>
          <a:lstStyle/>
          <a:p>
            <a:r>
              <a:rPr lang="en-GB"/>
              <a:t>Click icon to add picture</a:t>
            </a:r>
            <a:endParaRPr/>
          </a:p>
        </p:txBody>
      </p:sp>
      <p:sp>
        <p:nvSpPr>
          <p:cNvPr id="63" name="Slide Title"/>
          <p:cNvSpPr txBox="1">
            <a:spLocks noGrp="1"/>
          </p:cNvSpPr>
          <p:nvPr>
            <p:ph type="title" hasCustomPrompt="1"/>
          </p:nvPr>
        </p:nvSpPr>
        <p:spPr>
          <a:xfrm>
            <a:off x="603250" y="539750"/>
            <a:ext cx="4889500" cy="717550"/>
          </a:xfrm>
          <a:prstGeom prst="rect">
            <a:avLst/>
          </a:prstGeom>
        </p:spPr>
        <p:txBody>
          <a:bodyPr/>
          <a:lstStyle/>
          <a:p>
            <a:r>
              <a:t>Slide Title</a:t>
            </a:r>
          </a:p>
        </p:txBody>
      </p:sp>
      <p:sp>
        <p:nvSpPr>
          <p:cNvPr id="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277361125"/>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p:spTree>
      <p:nvGrpSpPr>
        <p:cNvPr id="1" name=""/>
        <p:cNvGrpSpPr/>
        <p:nvPr/>
      </p:nvGrpSpPr>
      <p:grpSpPr>
        <a:xfrm>
          <a:off x="0" y="0"/>
          <a:ext cx="0" cy="0"/>
          <a:chOff x="0" y="0"/>
          <a:chExt cx="0" cy="0"/>
        </a:xfrm>
      </p:grpSpPr>
      <p:sp>
        <p:nvSpPr>
          <p:cNvPr id="71" name="Section Title"/>
          <p:cNvSpPr txBox="1">
            <a:spLocks noGrp="1"/>
          </p:cNvSpPr>
          <p:nvPr>
            <p:ph type="title" hasCustomPrompt="1"/>
          </p:nvPr>
        </p:nvSpPr>
        <p:spPr>
          <a:xfrm>
            <a:off x="603248" y="2266950"/>
            <a:ext cx="10985502" cy="2324100"/>
          </a:xfrm>
          <a:prstGeom prst="rect">
            <a:avLst/>
          </a:prstGeom>
        </p:spPr>
        <p:txBody>
          <a:bodyPr anchor="ctr"/>
          <a:lstStyle>
            <a:lvl1pPr>
              <a:defRPr sz="5800" b="0" spc="-116">
                <a:latin typeface="Helvetica Neue Medium"/>
                <a:ea typeface="Helvetica Neue Medium"/>
                <a:cs typeface="Helvetica Neue Medium"/>
                <a:sym typeface="Helvetica Neue Medium"/>
              </a:defRPr>
            </a:lvl1pPr>
          </a:lstStyle>
          <a:p>
            <a:r>
              <a:t>Section Title</a:t>
            </a:r>
          </a:p>
        </p:txBody>
      </p:sp>
      <p:sp>
        <p:nvSpPr>
          <p:cNvPr id="72" name="Slide Number"/>
          <p:cNvSpPr txBox="1">
            <a:spLocks noGrp="1"/>
          </p:cNvSpPr>
          <p:nvPr>
            <p:ph type="sldNum" sz="quarter" idx="2"/>
          </p:nvPr>
        </p:nvSpPr>
        <p:spPr>
          <a:xfrm>
            <a:off x="6000750" y="6488825"/>
            <a:ext cx="243656" cy="241092"/>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50656796"/>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79" name="Slide Title"/>
          <p:cNvSpPr txBox="1">
            <a:spLocks noGrp="1"/>
          </p:cNvSpPr>
          <p:nvPr>
            <p:ph type="title" hasCustomPrompt="1"/>
          </p:nvPr>
        </p:nvSpPr>
        <p:spPr>
          <a:xfrm>
            <a:off x="603250" y="539750"/>
            <a:ext cx="10985500" cy="717475"/>
          </a:xfrm>
          <a:prstGeom prst="rect">
            <a:avLst/>
          </a:prstGeom>
        </p:spPr>
        <p:txBody>
          <a:bodyPr/>
          <a:lstStyle/>
          <a:p>
            <a:r>
              <a:t>Slide Title</a:t>
            </a:r>
          </a:p>
        </p:txBody>
      </p:sp>
      <p:sp>
        <p:nvSpPr>
          <p:cNvPr id="80" name="Slide Subtitle"/>
          <p:cNvSpPr txBox="1">
            <a:spLocks noGrp="1"/>
          </p:cNvSpPr>
          <p:nvPr>
            <p:ph type="body" sz="quarter" idx="21" hasCustomPrompt="1"/>
          </p:nvPr>
        </p:nvSpPr>
        <p:spPr>
          <a:xfrm>
            <a:off x="603250" y="1186481"/>
            <a:ext cx="10985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Slide Subtitle</a:t>
            </a:r>
          </a:p>
        </p:txBody>
      </p:sp>
      <p:sp>
        <p:nvSpPr>
          <p:cNvPr id="8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610606994"/>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Agenda">
    <p:spTree>
      <p:nvGrpSpPr>
        <p:cNvPr id="1" name=""/>
        <p:cNvGrpSpPr/>
        <p:nvPr/>
      </p:nvGrpSpPr>
      <p:grpSpPr>
        <a:xfrm>
          <a:off x="0" y="0"/>
          <a:ext cx="0" cy="0"/>
          <a:chOff x="0" y="0"/>
          <a:chExt cx="0" cy="0"/>
        </a:xfrm>
      </p:grpSpPr>
      <p:sp>
        <p:nvSpPr>
          <p:cNvPr id="88" name="Agenda Title"/>
          <p:cNvSpPr txBox="1">
            <a:spLocks noGrp="1"/>
          </p:cNvSpPr>
          <p:nvPr>
            <p:ph type="title" hasCustomPrompt="1"/>
          </p:nvPr>
        </p:nvSpPr>
        <p:spPr>
          <a:xfrm>
            <a:off x="603250" y="539750"/>
            <a:ext cx="10985500" cy="717550"/>
          </a:xfrm>
          <a:prstGeom prst="rect">
            <a:avLst/>
          </a:prstGeom>
        </p:spPr>
        <p:txBody>
          <a:bodyPr/>
          <a:lstStyle/>
          <a:p>
            <a:r>
              <a:t>Agenda Title</a:t>
            </a:r>
          </a:p>
        </p:txBody>
      </p:sp>
      <p:sp>
        <p:nvSpPr>
          <p:cNvPr id="89" name="Agenda Subtitle"/>
          <p:cNvSpPr txBox="1">
            <a:spLocks noGrp="1"/>
          </p:cNvSpPr>
          <p:nvPr>
            <p:ph type="body" sz="quarter" idx="21" hasCustomPrompt="1"/>
          </p:nvPr>
        </p:nvSpPr>
        <p:spPr>
          <a:xfrm>
            <a:off x="603250" y="1186481"/>
            <a:ext cx="10985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Agenda Subtitle</a:t>
            </a:r>
          </a:p>
        </p:txBody>
      </p:sp>
      <p:sp>
        <p:nvSpPr>
          <p:cNvPr id="90" name="Body Level One…"/>
          <p:cNvSpPr txBox="1">
            <a:spLocks noGrp="1"/>
          </p:cNvSpPr>
          <p:nvPr>
            <p:ph type="body" idx="1" hasCustomPrompt="1"/>
          </p:nvPr>
        </p:nvSpPr>
        <p:spPr>
          <a:prstGeom prst="rect">
            <a:avLst/>
          </a:prstGeom>
        </p:spPr>
        <p:txBody>
          <a:bodyPr/>
          <a:lstStyle>
            <a:lvl1pPr marL="0" indent="0" defTabSz="412750">
              <a:lnSpc>
                <a:spcPct val="100000"/>
              </a:lnSpc>
              <a:spcBef>
                <a:spcPts val="900"/>
              </a:spcBef>
              <a:buSzTx/>
              <a:buNone/>
              <a:defRPr sz="2750" spc="-28"/>
            </a:lvl1pPr>
            <a:lvl2pPr marL="0" indent="228600" defTabSz="412750">
              <a:lnSpc>
                <a:spcPct val="100000"/>
              </a:lnSpc>
              <a:spcBef>
                <a:spcPts val="900"/>
              </a:spcBef>
              <a:buSzTx/>
              <a:buNone/>
              <a:defRPr sz="2750" spc="-28"/>
            </a:lvl2pPr>
            <a:lvl3pPr marL="0" indent="457200" defTabSz="412750">
              <a:lnSpc>
                <a:spcPct val="100000"/>
              </a:lnSpc>
              <a:spcBef>
                <a:spcPts val="900"/>
              </a:spcBef>
              <a:buSzTx/>
              <a:buNone/>
              <a:defRPr sz="2750" spc="-28"/>
            </a:lvl3pPr>
            <a:lvl4pPr marL="0" indent="685800" defTabSz="412750">
              <a:lnSpc>
                <a:spcPct val="100000"/>
              </a:lnSpc>
              <a:spcBef>
                <a:spcPts val="900"/>
              </a:spcBef>
              <a:buSzTx/>
              <a:buNone/>
              <a:defRPr sz="2750" spc="-28"/>
            </a:lvl4pPr>
            <a:lvl5pPr marL="0" indent="914400" defTabSz="412750">
              <a:lnSpc>
                <a:spcPct val="100000"/>
              </a:lnSpc>
              <a:spcBef>
                <a:spcPts val="900"/>
              </a:spcBef>
              <a:buSzTx/>
              <a:buNone/>
              <a:defRPr sz="2750" spc="-28"/>
            </a:lvl5pPr>
          </a:lstStyle>
          <a:p>
            <a:r>
              <a:t>Agenda Topics</a:t>
            </a:r>
          </a:p>
          <a:p>
            <a:pPr lvl="1"/>
            <a:endParaRPr/>
          </a:p>
          <a:p>
            <a:pPr lvl="2"/>
            <a:endParaRPr/>
          </a:p>
          <a:p>
            <a:pPr lvl="3"/>
            <a:endParaRPr/>
          </a:p>
          <a:p>
            <a:pPr lvl="4"/>
            <a:endParaRPr/>
          </a:p>
        </p:txBody>
      </p:sp>
      <p:sp>
        <p:nvSpPr>
          <p:cNvPr id="9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293677372"/>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Statement">
    <p:spTree>
      <p:nvGrpSpPr>
        <p:cNvPr id="1" name=""/>
        <p:cNvGrpSpPr/>
        <p:nvPr/>
      </p:nvGrpSpPr>
      <p:grpSpPr>
        <a:xfrm>
          <a:off x="0" y="0"/>
          <a:ext cx="0" cy="0"/>
          <a:chOff x="0" y="0"/>
          <a:chExt cx="0" cy="0"/>
        </a:xfrm>
      </p:grpSpPr>
      <p:sp>
        <p:nvSpPr>
          <p:cNvPr id="98" name="Body Level One…"/>
          <p:cNvSpPr txBox="1">
            <a:spLocks noGrp="1"/>
          </p:cNvSpPr>
          <p:nvPr>
            <p:ph type="body" sz="half" idx="1" hasCustomPrompt="1"/>
          </p:nvPr>
        </p:nvSpPr>
        <p:spPr>
          <a:xfrm>
            <a:off x="603250" y="2460422"/>
            <a:ext cx="10985500" cy="1937157"/>
          </a:xfrm>
          <a:prstGeom prst="rect">
            <a:avLst/>
          </a:prstGeom>
        </p:spPr>
        <p:txBody>
          <a:bodyPr anchor="ctr"/>
          <a:lstStyle>
            <a:lvl1pPr marL="0" indent="0" algn="ctr">
              <a:lnSpc>
                <a:spcPct val="80000"/>
              </a:lnSpc>
              <a:spcBef>
                <a:spcPts val="0"/>
              </a:spcBef>
              <a:buSzTx/>
              <a:buNone/>
              <a:defRPr sz="5800" spc="-116">
                <a:latin typeface="Helvetica Neue Medium"/>
                <a:ea typeface="Helvetica Neue Medium"/>
                <a:cs typeface="Helvetica Neue Medium"/>
                <a:sym typeface="Helvetica Neue Medium"/>
              </a:defRPr>
            </a:lvl1pPr>
            <a:lvl2pPr marL="0" indent="228600" algn="ctr">
              <a:lnSpc>
                <a:spcPct val="80000"/>
              </a:lnSpc>
              <a:spcBef>
                <a:spcPts val="0"/>
              </a:spcBef>
              <a:buSzTx/>
              <a:buNone/>
              <a:defRPr sz="5800" spc="-116">
                <a:latin typeface="Helvetica Neue Medium"/>
                <a:ea typeface="Helvetica Neue Medium"/>
                <a:cs typeface="Helvetica Neue Medium"/>
                <a:sym typeface="Helvetica Neue Medium"/>
              </a:defRPr>
            </a:lvl2pPr>
            <a:lvl3pPr marL="0" indent="457200" algn="ctr">
              <a:lnSpc>
                <a:spcPct val="80000"/>
              </a:lnSpc>
              <a:spcBef>
                <a:spcPts val="0"/>
              </a:spcBef>
              <a:buSzTx/>
              <a:buNone/>
              <a:defRPr sz="5800" spc="-116">
                <a:latin typeface="Helvetica Neue Medium"/>
                <a:ea typeface="Helvetica Neue Medium"/>
                <a:cs typeface="Helvetica Neue Medium"/>
                <a:sym typeface="Helvetica Neue Medium"/>
              </a:defRPr>
            </a:lvl3pPr>
            <a:lvl4pPr marL="0" indent="685800" algn="ctr">
              <a:lnSpc>
                <a:spcPct val="80000"/>
              </a:lnSpc>
              <a:spcBef>
                <a:spcPts val="0"/>
              </a:spcBef>
              <a:buSzTx/>
              <a:buNone/>
              <a:defRPr sz="5800" spc="-116">
                <a:latin typeface="Helvetica Neue Medium"/>
                <a:ea typeface="Helvetica Neue Medium"/>
                <a:cs typeface="Helvetica Neue Medium"/>
                <a:sym typeface="Helvetica Neue Medium"/>
              </a:defRPr>
            </a:lvl4pPr>
            <a:lvl5pPr marL="0" indent="914400" algn="ctr">
              <a:lnSpc>
                <a:spcPct val="80000"/>
              </a:lnSpc>
              <a:spcBef>
                <a:spcPts val="0"/>
              </a:spcBef>
              <a:buSzTx/>
              <a:buNone/>
              <a:defRPr sz="5800" spc="-116">
                <a:latin typeface="Helvetica Neue Medium"/>
                <a:ea typeface="Helvetica Neue Medium"/>
                <a:cs typeface="Helvetica Neue Medium"/>
                <a:sym typeface="Helvetica Neue Medium"/>
              </a:defRPr>
            </a:lvl5pPr>
          </a:lstStyle>
          <a:p>
            <a:r>
              <a:t>Statement</a:t>
            </a:r>
          </a:p>
          <a:p>
            <a:pPr lvl="1"/>
            <a:endParaRPr/>
          </a:p>
          <a:p>
            <a:pPr lvl="2"/>
            <a:endParaRPr/>
          </a:p>
          <a:p>
            <a:pPr lvl="3"/>
            <a:endParaRPr/>
          </a:p>
          <a:p>
            <a:pPr lvl="4"/>
            <a:endParaRPr/>
          </a:p>
        </p:txBody>
      </p:sp>
      <p:sp>
        <p:nvSpPr>
          <p:cNvPr id="9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725917571"/>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ig Fact">
    <p:spTree>
      <p:nvGrpSpPr>
        <p:cNvPr id="1" name=""/>
        <p:cNvGrpSpPr/>
        <p:nvPr/>
      </p:nvGrpSpPr>
      <p:grpSpPr>
        <a:xfrm>
          <a:off x="0" y="0"/>
          <a:ext cx="0" cy="0"/>
          <a:chOff x="0" y="0"/>
          <a:chExt cx="0" cy="0"/>
        </a:xfrm>
      </p:grpSpPr>
      <p:sp>
        <p:nvSpPr>
          <p:cNvPr id="106" name="Body Level One…"/>
          <p:cNvSpPr txBox="1">
            <a:spLocks noGrp="1"/>
          </p:cNvSpPr>
          <p:nvPr>
            <p:ph type="body" idx="1" hasCustomPrompt="1"/>
          </p:nvPr>
        </p:nvSpPr>
        <p:spPr>
          <a:xfrm>
            <a:off x="603250" y="537964"/>
            <a:ext cx="10985500" cy="3620792"/>
          </a:xfrm>
          <a:prstGeom prst="rect">
            <a:avLst/>
          </a:prstGeom>
        </p:spPr>
        <p:txBody>
          <a:bodyPr anchor="b"/>
          <a:lstStyle>
            <a:lvl1pPr marL="0" indent="0" algn="ctr">
              <a:lnSpc>
                <a:spcPct val="80000"/>
              </a:lnSpc>
              <a:spcBef>
                <a:spcPts val="0"/>
              </a:spcBef>
              <a:buSzTx/>
              <a:buNone/>
              <a:defRPr sz="12500" b="1" spc="-125"/>
            </a:lvl1pPr>
            <a:lvl2pPr marL="0" indent="228600" algn="ctr">
              <a:lnSpc>
                <a:spcPct val="80000"/>
              </a:lnSpc>
              <a:spcBef>
                <a:spcPts val="0"/>
              </a:spcBef>
              <a:buSzTx/>
              <a:buNone/>
              <a:defRPr sz="12500" b="1" spc="-125"/>
            </a:lvl2pPr>
            <a:lvl3pPr marL="0" indent="457200" algn="ctr">
              <a:lnSpc>
                <a:spcPct val="80000"/>
              </a:lnSpc>
              <a:spcBef>
                <a:spcPts val="0"/>
              </a:spcBef>
              <a:buSzTx/>
              <a:buNone/>
              <a:defRPr sz="12500" b="1" spc="-125"/>
            </a:lvl3pPr>
            <a:lvl4pPr marL="0" indent="685800" algn="ctr">
              <a:lnSpc>
                <a:spcPct val="80000"/>
              </a:lnSpc>
              <a:spcBef>
                <a:spcPts val="0"/>
              </a:spcBef>
              <a:buSzTx/>
              <a:buNone/>
              <a:defRPr sz="12500" b="1" spc="-125"/>
            </a:lvl4pPr>
            <a:lvl5pPr marL="0" indent="914400" algn="ctr">
              <a:lnSpc>
                <a:spcPct val="80000"/>
              </a:lnSpc>
              <a:spcBef>
                <a:spcPts val="0"/>
              </a:spcBef>
              <a:buSzTx/>
              <a:buNone/>
              <a:defRPr sz="12500" b="1" spc="-125"/>
            </a:lvl5pPr>
          </a:lstStyle>
          <a:p>
            <a:r>
              <a:t>100%</a:t>
            </a:r>
          </a:p>
          <a:p>
            <a:pPr lvl="1"/>
            <a:endParaRPr/>
          </a:p>
          <a:p>
            <a:pPr lvl="2"/>
            <a:endParaRPr/>
          </a:p>
          <a:p>
            <a:pPr lvl="3"/>
            <a:endParaRPr/>
          </a:p>
          <a:p>
            <a:pPr lvl="4"/>
            <a:endParaRPr/>
          </a:p>
        </p:txBody>
      </p:sp>
      <p:sp>
        <p:nvSpPr>
          <p:cNvPr id="107" name="Fact information"/>
          <p:cNvSpPr txBox="1">
            <a:spLocks noGrp="1"/>
          </p:cNvSpPr>
          <p:nvPr>
            <p:ph type="body" sz="quarter" idx="21" hasCustomPrompt="1"/>
          </p:nvPr>
        </p:nvSpPr>
        <p:spPr>
          <a:xfrm>
            <a:off x="603250" y="4131090"/>
            <a:ext cx="10985500" cy="467390"/>
          </a:xfrm>
          <a:prstGeom prst="rect">
            <a:avLst/>
          </a:prstGeom>
        </p:spPr>
        <p:txBody>
          <a:bodyPr lIns="45719" tIns="45719" rIns="45719" bIns="45719"/>
          <a:lstStyle>
            <a:lvl1pPr marL="0" indent="0" algn="ctr" defTabSz="412750">
              <a:lnSpc>
                <a:spcPct val="100000"/>
              </a:lnSpc>
              <a:spcBef>
                <a:spcPts val="0"/>
              </a:spcBef>
              <a:buSzTx/>
              <a:buNone/>
              <a:defRPr sz="2750" b="1"/>
            </a:lvl1pPr>
          </a:lstStyle>
          <a:p>
            <a:r>
              <a:t>Fact information</a:t>
            </a:r>
          </a:p>
        </p:txBody>
      </p:sp>
      <p:sp>
        <p:nvSpPr>
          <p:cNvPr id="10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21542808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115" name="Attribution"/>
          <p:cNvSpPr txBox="1">
            <a:spLocks noGrp="1"/>
          </p:cNvSpPr>
          <p:nvPr>
            <p:ph type="body" sz="quarter" idx="21" hasCustomPrompt="1"/>
          </p:nvPr>
        </p:nvSpPr>
        <p:spPr>
          <a:xfrm>
            <a:off x="1215012" y="5337727"/>
            <a:ext cx="10100026" cy="318490"/>
          </a:xfrm>
          <a:prstGeom prst="rect">
            <a:avLst/>
          </a:prstGeom>
        </p:spPr>
        <p:txBody>
          <a:bodyPr lIns="45719" tIns="45719" rIns="45719" bIns="45719"/>
          <a:lstStyle>
            <a:lvl1pPr marL="0" indent="0" defTabSz="412750">
              <a:lnSpc>
                <a:spcPct val="100000"/>
              </a:lnSpc>
              <a:spcBef>
                <a:spcPts val="0"/>
              </a:spcBef>
              <a:buSzTx/>
              <a:buNone/>
              <a:defRPr sz="1800" b="1"/>
            </a:lvl1pPr>
          </a:lstStyle>
          <a:p>
            <a:r>
              <a:t>Attribution</a:t>
            </a:r>
          </a:p>
        </p:txBody>
      </p:sp>
      <p:sp>
        <p:nvSpPr>
          <p:cNvPr id="116" name="Body Level One…"/>
          <p:cNvSpPr txBox="1">
            <a:spLocks noGrp="1"/>
          </p:cNvSpPr>
          <p:nvPr>
            <p:ph type="body" sz="half" idx="1" hasCustomPrompt="1"/>
          </p:nvPr>
        </p:nvSpPr>
        <p:spPr>
          <a:xfrm>
            <a:off x="876962" y="2469930"/>
            <a:ext cx="10438077" cy="1918140"/>
          </a:xfrm>
          <a:prstGeom prst="rect">
            <a:avLst/>
          </a:prstGeom>
        </p:spPr>
        <p:txBody>
          <a:bodyPr/>
          <a:lstStyle>
            <a:lvl1pPr marL="319462" indent="-234950">
              <a:spcBef>
                <a:spcPts val="0"/>
              </a:spcBef>
              <a:buSzTx/>
              <a:buNone/>
              <a:defRPr sz="4250" spc="-85">
                <a:latin typeface="Helvetica Neue Medium"/>
                <a:ea typeface="Helvetica Neue Medium"/>
                <a:cs typeface="Helvetica Neue Medium"/>
                <a:sym typeface="Helvetica Neue Medium"/>
              </a:defRPr>
            </a:lvl1pPr>
            <a:lvl2pPr marL="319462" indent="-6350">
              <a:spcBef>
                <a:spcPts val="0"/>
              </a:spcBef>
              <a:buSzTx/>
              <a:buNone/>
              <a:defRPr sz="4250" spc="-85">
                <a:latin typeface="Helvetica Neue Medium"/>
                <a:ea typeface="Helvetica Neue Medium"/>
                <a:cs typeface="Helvetica Neue Medium"/>
                <a:sym typeface="Helvetica Neue Medium"/>
              </a:defRPr>
            </a:lvl2pPr>
            <a:lvl3pPr marL="319462" indent="222250">
              <a:spcBef>
                <a:spcPts val="0"/>
              </a:spcBef>
              <a:buSzTx/>
              <a:buNone/>
              <a:defRPr sz="4250" spc="-85">
                <a:latin typeface="Helvetica Neue Medium"/>
                <a:ea typeface="Helvetica Neue Medium"/>
                <a:cs typeface="Helvetica Neue Medium"/>
                <a:sym typeface="Helvetica Neue Medium"/>
              </a:defRPr>
            </a:lvl3pPr>
            <a:lvl4pPr marL="319462" indent="450850">
              <a:spcBef>
                <a:spcPts val="0"/>
              </a:spcBef>
              <a:buSzTx/>
              <a:buNone/>
              <a:defRPr sz="4250" spc="-85">
                <a:latin typeface="Helvetica Neue Medium"/>
                <a:ea typeface="Helvetica Neue Medium"/>
                <a:cs typeface="Helvetica Neue Medium"/>
                <a:sym typeface="Helvetica Neue Medium"/>
              </a:defRPr>
            </a:lvl4pPr>
            <a:lvl5pPr marL="319462" indent="679450">
              <a:spcBef>
                <a:spcPts val="0"/>
              </a:spcBef>
              <a:buSzTx/>
              <a:buNone/>
              <a:defRPr sz="4250" spc="-85">
                <a:latin typeface="Helvetica Neue Medium"/>
                <a:ea typeface="Helvetica Neue Medium"/>
                <a:cs typeface="Helvetica Neue Medium"/>
                <a:sym typeface="Helvetica Neue Medium"/>
              </a:defRPr>
            </a:lvl5pPr>
          </a:lstStyle>
          <a:p>
            <a:r>
              <a:t>“Notable Quote”</a:t>
            </a:r>
          </a:p>
          <a:p>
            <a:pPr lvl="1"/>
            <a:endParaRPr/>
          </a:p>
          <a:p>
            <a:pPr lvl="2"/>
            <a:endParaRPr/>
          </a:p>
          <a:p>
            <a:pPr lvl="3"/>
            <a:endParaRPr/>
          </a:p>
          <a:p>
            <a:pPr lvl="4"/>
            <a:endParaRPr/>
          </a:p>
        </p:txBody>
      </p:sp>
      <p:sp>
        <p:nvSpPr>
          <p:cNvPr id="11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103716405"/>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124" name="Image"/>
          <p:cNvSpPr>
            <a:spLocks noGrp="1"/>
          </p:cNvSpPr>
          <p:nvPr>
            <p:ph type="pic" sz="quarter" idx="21"/>
          </p:nvPr>
        </p:nvSpPr>
        <p:spPr>
          <a:xfrm>
            <a:off x="7880350" y="508000"/>
            <a:ext cx="3719550" cy="2974839"/>
          </a:xfrm>
          <a:prstGeom prst="rect">
            <a:avLst/>
          </a:prstGeom>
        </p:spPr>
        <p:txBody>
          <a:bodyPr lIns="91439" tIns="45719" rIns="91439" bIns="45719">
            <a:noAutofit/>
          </a:bodyPr>
          <a:lstStyle/>
          <a:p>
            <a:r>
              <a:rPr lang="en-GB"/>
              <a:t>Click icon to add picture</a:t>
            </a:r>
            <a:endParaRPr/>
          </a:p>
        </p:txBody>
      </p:sp>
      <p:sp>
        <p:nvSpPr>
          <p:cNvPr id="125" name="Image"/>
          <p:cNvSpPr>
            <a:spLocks noGrp="1"/>
          </p:cNvSpPr>
          <p:nvPr>
            <p:ph type="pic" sz="half" idx="22"/>
          </p:nvPr>
        </p:nvSpPr>
        <p:spPr>
          <a:xfrm>
            <a:off x="6750050" y="1989138"/>
            <a:ext cx="5219700" cy="6075091"/>
          </a:xfrm>
          <a:prstGeom prst="rect">
            <a:avLst/>
          </a:prstGeom>
        </p:spPr>
        <p:txBody>
          <a:bodyPr lIns="91439" tIns="45719" rIns="91439" bIns="45719">
            <a:noAutofit/>
          </a:bodyPr>
          <a:lstStyle/>
          <a:p>
            <a:r>
              <a:rPr lang="en-GB"/>
              <a:t>Click icon to add picture</a:t>
            </a:r>
            <a:endParaRPr/>
          </a:p>
        </p:txBody>
      </p:sp>
      <p:sp>
        <p:nvSpPr>
          <p:cNvPr id="126" name="Image"/>
          <p:cNvSpPr>
            <a:spLocks noGrp="1"/>
          </p:cNvSpPr>
          <p:nvPr>
            <p:ph type="pic" idx="23"/>
          </p:nvPr>
        </p:nvSpPr>
        <p:spPr>
          <a:xfrm>
            <a:off x="-69850" y="247650"/>
            <a:ext cx="8305800" cy="6229350"/>
          </a:xfrm>
          <a:prstGeom prst="rect">
            <a:avLst/>
          </a:prstGeom>
        </p:spPr>
        <p:txBody>
          <a:bodyPr lIns="91439" tIns="45719" rIns="91439" bIns="45719">
            <a:noAutofit/>
          </a:bodyPr>
          <a:lstStyle/>
          <a:p>
            <a:r>
              <a:rPr lang="en-GB"/>
              <a:t>Click icon to add picture</a:t>
            </a:r>
            <a:endParaRPr/>
          </a:p>
        </p:txBody>
      </p:sp>
      <p:sp>
        <p:nvSpPr>
          <p:cNvPr id="12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047340298"/>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0" y="539750"/>
            <a:ext cx="10985500" cy="7165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0" y="2124252"/>
            <a:ext cx="10985500" cy="412800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6000750" y="6486708"/>
            <a:ext cx="243656" cy="241092"/>
          </a:xfrm>
          <a:prstGeom prst="rect">
            <a:avLst/>
          </a:prstGeom>
          <a:ln w="12700">
            <a:miter lim="400000"/>
          </a:ln>
        </p:spPr>
        <p:txBody>
          <a:bodyPr wrap="none" lIns="50800" tIns="50800" rIns="50800" bIns="50800" anchor="b">
            <a:spAutoFit/>
          </a:bodyPr>
          <a:lstStyle>
            <a:lvl1pPr defTabSz="292100">
              <a:defRPr sz="900">
                <a:solidFill>
                  <a:srgbClr val="000000"/>
                </a:solidFill>
              </a:defRPr>
            </a:lvl1pPr>
          </a:lstStyle>
          <a:p>
            <a:fld id="{86CB4B4D-7CA3-9044-876B-883B54F8677D}" type="slidenum">
              <a:t>‹#›</a:t>
            </a:fld>
            <a:endParaRPr/>
          </a:p>
        </p:txBody>
      </p:sp>
    </p:spTree>
    <p:extLst>
      <p:ext uri="{BB962C8B-B14F-4D97-AF65-F5344CB8AC3E}">
        <p14:creationId xmlns:p14="http://schemas.microsoft.com/office/powerpoint/2010/main" val="8875722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med"/>
  <p:txStyles>
    <p:titleStyle>
      <a:lvl1pPr marL="0" marR="0" indent="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1pPr>
      <a:lvl2pPr marL="0" marR="0" indent="2286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2pPr>
      <a:lvl3pPr marL="0" marR="0" indent="4572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3pPr>
      <a:lvl4pPr marL="0" marR="0" indent="6858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4pPr>
      <a:lvl5pPr marL="0" marR="0" indent="9144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5pPr>
      <a:lvl6pPr marL="0" marR="0" indent="11430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6pPr>
      <a:lvl7pPr marL="0" marR="0" indent="13716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7pPr>
      <a:lvl8pPr marL="0" marR="0" indent="16002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8pPr>
      <a:lvl9pPr marL="0" marR="0" indent="18288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9pPr>
    </p:titleStyle>
    <p:bodyStyle>
      <a:lvl1pPr marL="304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40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6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2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8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4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30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6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2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8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4.pn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4.pn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16.jpeg"/><Relationship Id="rId5" Type="http://schemas.openxmlformats.org/officeDocument/2006/relationships/image" Target="../media/image4.pn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16.jpeg"/><Relationship Id="rId5" Type="http://schemas.openxmlformats.org/officeDocument/2006/relationships/image" Target="../media/image4.png"/><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19.png"/><Relationship Id="rId5" Type="http://schemas.openxmlformats.org/officeDocument/2006/relationships/image" Target="../media/image4.png"/><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image" Target="../media/image4.png"/><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21.png"/><Relationship Id="rId5" Type="http://schemas.openxmlformats.org/officeDocument/2006/relationships/image" Target="../media/image4.png"/><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22.png"/><Relationship Id="rId5" Type="http://schemas.openxmlformats.org/officeDocument/2006/relationships/image" Target="../media/image4.png"/><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23.png"/><Relationship Id="rId5" Type="http://schemas.openxmlformats.org/officeDocument/2006/relationships/image" Target="../media/image4.png"/><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image" Target="../media/image24.png"/><Relationship Id="rId5" Type="http://schemas.openxmlformats.org/officeDocument/2006/relationships/image" Target="../media/image4.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25.png"/><Relationship Id="rId5" Type="http://schemas.openxmlformats.org/officeDocument/2006/relationships/image" Target="../media/image4.png"/><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4.png"/><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7.jpg"/><Relationship Id="rId5" Type="http://schemas.openxmlformats.org/officeDocument/2006/relationships/image" Target="../media/image4.png"/><Relationship Id="rId4" Type="http://schemas.microsoft.com/office/2007/relationships/hdphoto" Target="../media/hdphoto1.wdp"/></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4.png"/><Relationship Id="rId4" Type="http://schemas.microsoft.com/office/2007/relationships/hdphoto" Target="../media/hdphoto1.wdp"/></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4.png"/><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4.png"/><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4.png"/><Relationship Id="rId4" Type="http://schemas.microsoft.com/office/2007/relationships/hdphoto" Target="../media/hdphoto1.wdp"/></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s://arma.ac.uk/special-interest-groups/" TargetMode="External"/><Relationship Id="rId4" Type="http://schemas.microsoft.com/office/2007/relationships/hdphoto" Target="../media/hdphoto1.wdp"/></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s://www.armaconference.com/code-of-conduct2026" TargetMode="External"/><Relationship Id="rId4" Type="http://schemas.microsoft.com/office/2007/relationships/hdphoto" Target="../media/hdphoto1.wdp"/></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4.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5.jfif"/><Relationship Id="rId5" Type="http://schemas.openxmlformats.org/officeDocument/2006/relationships/image" Target="../media/image4.png"/><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4.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8.png"/><Relationship Id="rId5" Type="http://schemas.openxmlformats.org/officeDocument/2006/relationships/image" Target="../media/image4.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4.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4.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4.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s://www.armaconference.com/programme" TargetMode="Externa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6634A38-B56F-EE2D-0FDA-9FFD84BA63B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3E6FB41-9174-9035-B691-A4A29D87CE6D}"/>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rot="16200000">
            <a:off x="2667000" y="-2667002"/>
            <a:ext cx="6858001" cy="12191998"/>
          </a:xfrm>
          <a:prstGeom prst="rect">
            <a:avLst/>
          </a:prstGeom>
        </p:spPr>
      </p:pic>
      <p:sp>
        <p:nvSpPr>
          <p:cNvPr id="5" name="Strategy…">
            <a:extLst>
              <a:ext uri="{FF2B5EF4-FFF2-40B4-BE49-F238E27FC236}">
                <a16:creationId xmlns:a16="http://schemas.microsoft.com/office/drawing/2014/main" id="{599301FA-1505-2280-9B13-24831C102666}"/>
              </a:ext>
            </a:extLst>
          </p:cNvPr>
          <p:cNvSpPr txBox="1">
            <a:spLocks/>
          </p:cNvSpPr>
          <p:nvPr/>
        </p:nvSpPr>
        <p:spPr>
          <a:xfrm>
            <a:off x="474132" y="2715136"/>
            <a:ext cx="11169228" cy="211594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lvl1pPr marL="0" marR="0" indent="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1pPr>
            <a:lvl2pPr marL="0" marR="0" indent="2286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2pPr>
            <a:lvl3pPr marL="0" marR="0" indent="4572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3pPr>
            <a:lvl4pPr marL="0" marR="0" indent="6858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4pPr>
            <a:lvl5pPr marL="0" marR="0" indent="9144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5pPr>
            <a:lvl6pPr marL="18288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nSpc>
                <a:spcPct val="90000"/>
              </a:lnSpc>
              <a:defRPr sz="10600" b="0">
                <a:solidFill>
                  <a:srgbClr val="FFFFFF"/>
                </a:solidFill>
                <a:latin typeface="Helvetica"/>
                <a:ea typeface="Helvetica"/>
                <a:cs typeface="Helvetica"/>
                <a:sym typeface="Helvetica"/>
              </a:defRPr>
            </a:pPr>
            <a:r>
              <a:rPr lang="en-GB" sz="4400" b="0" spc="-50" dirty="0">
                <a:solidFill>
                  <a:schemeClr val="bg1"/>
                </a:solidFill>
                <a:latin typeface="Helvetica Light"/>
                <a:ea typeface="Helvetica Neue Thin" panose="020B0403020202020204" pitchFamily="34" charset="0"/>
              </a:rPr>
              <a:t>ARMA 2026</a:t>
            </a:r>
            <a:endParaRPr lang="en-GB" sz="4400" b="0" spc="-50" dirty="0">
              <a:solidFill>
                <a:schemeClr val="bg1"/>
              </a:solidFill>
              <a:latin typeface="Helvetica Light" panose="020B0403020202020204" pitchFamily="34" charset="0"/>
              <a:ea typeface="Helvetica Neue Thin" panose="020B0403020202020204" pitchFamily="34" charset="0"/>
            </a:endParaRPr>
          </a:p>
          <a:p>
            <a:pPr>
              <a:lnSpc>
                <a:spcPct val="90000"/>
              </a:lnSpc>
              <a:defRPr sz="10600" b="0">
                <a:solidFill>
                  <a:srgbClr val="FFFFFF"/>
                </a:solidFill>
                <a:latin typeface="Helvetica"/>
                <a:ea typeface="Helvetica"/>
                <a:cs typeface="Helvetica"/>
                <a:sym typeface="Helvetica"/>
              </a:defRPr>
            </a:pPr>
            <a:r>
              <a:rPr lang="en-GB" sz="4400" b="0" spc="-50" dirty="0">
                <a:solidFill>
                  <a:schemeClr val="bg1"/>
                </a:solidFill>
                <a:latin typeface="Helvetica Light"/>
                <a:ea typeface="Helvetica Neue Thin" panose="020B0403020202020204" pitchFamily="34" charset="0"/>
              </a:rPr>
              <a:t>First Timers Session</a:t>
            </a:r>
            <a:endParaRPr lang="en-GB" sz="9600" dirty="0">
              <a:solidFill>
                <a:schemeClr val="bg1"/>
              </a:solidFill>
            </a:endParaRPr>
          </a:p>
        </p:txBody>
      </p:sp>
      <p:pic>
        <p:nvPicPr>
          <p:cNvPr id="7" name="Picture 6">
            <a:extLst>
              <a:ext uri="{FF2B5EF4-FFF2-40B4-BE49-F238E27FC236}">
                <a16:creationId xmlns:a16="http://schemas.microsoft.com/office/drawing/2014/main" id="{1CA4710C-822E-8A77-26C8-4BF06C3917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132" y="407671"/>
            <a:ext cx="4749478" cy="1899791"/>
          </a:xfrm>
          <a:prstGeom prst="rect">
            <a:avLst/>
          </a:prstGeom>
        </p:spPr>
      </p:pic>
    </p:spTree>
    <p:extLst>
      <p:ext uri="{BB962C8B-B14F-4D97-AF65-F5344CB8AC3E}">
        <p14:creationId xmlns:p14="http://schemas.microsoft.com/office/powerpoint/2010/main" val="688467843"/>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DCFDC-18F9-40E4-2800-6CC2B8F579BB}"/>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B01A83D-98E2-AC58-5FB2-EC68ECD697A6}"/>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3" name="Text Placeholder 2">
            <a:extLst>
              <a:ext uri="{FF2B5EF4-FFF2-40B4-BE49-F238E27FC236}">
                <a16:creationId xmlns:a16="http://schemas.microsoft.com/office/drawing/2014/main" id="{3881D310-BB4A-1CD8-9CA0-84D92D2290EE}"/>
              </a:ext>
            </a:extLst>
          </p:cNvPr>
          <p:cNvSpPr>
            <a:spLocks noGrp="1"/>
          </p:cNvSpPr>
          <p:nvPr>
            <p:ph type="body" sz="half" idx="1"/>
          </p:nvPr>
        </p:nvSpPr>
        <p:spPr>
          <a:xfrm>
            <a:off x="603250" y="1257301"/>
            <a:ext cx="6761111" cy="4405234"/>
          </a:xfrm>
        </p:spPr>
        <p:txBody>
          <a:bodyPr>
            <a:noAutofit/>
          </a:bodyPr>
          <a:lstStyle/>
          <a:p>
            <a:pPr>
              <a:buFont typeface="Courier New" panose="02070309020205020404" pitchFamily="49" charset="0"/>
              <a:buChar char="o"/>
            </a:pPr>
            <a:r>
              <a:rPr lang="en-US" sz="2000" dirty="0">
                <a:ea typeface="Calibri" panose="020F0502020204030204" pitchFamily="34" charset="0"/>
                <a:cs typeface="Calibri" panose="020F0502020204030204" pitchFamily="34" charset="0"/>
              </a:rPr>
              <a:t>My Agenda - Build your own </a:t>
            </a:r>
            <a:r>
              <a:rPr lang="en-US" sz="2000" dirty="0" err="1">
                <a:ea typeface="Calibri" panose="020F0502020204030204" pitchFamily="34" charset="0"/>
                <a:cs typeface="Calibri" panose="020F0502020204030204" pitchFamily="34" charset="0"/>
              </a:rPr>
              <a:t>personalised</a:t>
            </a:r>
            <a:r>
              <a:rPr lang="en-US" sz="2000" dirty="0">
                <a:ea typeface="Calibri" panose="020F0502020204030204" pitchFamily="34" charset="0"/>
                <a:cs typeface="Calibri" panose="020F0502020204030204" pitchFamily="34" charset="0"/>
              </a:rPr>
              <a:t> agenda by adding sessions you don't want to miss. Please note you will need to be logged into the app to create a </a:t>
            </a:r>
            <a:r>
              <a:rPr lang="en-US" sz="2000" dirty="0" err="1">
                <a:ea typeface="Calibri" panose="020F0502020204030204" pitchFamily="34" charset="0"/>
                <a:cs typeface="Calibri" panose="020F0502020204030204" pitchFamily="34" charset="0"/>
              </a:rPr>
              <a:t>personalised</a:t>
            </a:r>
            <a:r>
              <a:rPr lang="en-US" sz="2000" dirty="0">
                <a:ea typeface="Calibri" panose="020F0502020204030204" pitchFamily="34" charset="0"/>
                <a:cs typeface="Calibri" panose="020F0502020204030204" pitchFamily="34" charset="0"/>
              </a:rPr>
              <a:t> agenda. </a:t>
            </a:r>
          </a:p>
          <a:p>
            <a:pPr>
              <a:buFont typeface="Courier New" panose="02070309020205020404" pitchFamily="49" charset="0"/>
              <a:buChar char="o"/>
            </a:pPr>
            <a:r>
              <a:rPr lang="en-US" sz="2000" dirty="0">
                <a:ea typeface="Calibri" panose="020F0502020204030204" pitchFamily="34" charset="0"/>
                <a:cs typeface="Calibri" panose="020F0502020204030204" pitchFamily="34" charset="0"/>
              </a:rPr>
              <a:t>Speakers - See the full list of keynote speakers and oral presenters.</a:t>
            </a:r>
          </a:p>
          <a:p>
            <a:pPr>
              <a:buFont typeface="Courier New" panose="02070309020205020404" pitchFamily="49" charset="0"/>
              <a:buChar char="o"/>
            </a:pPr>
            <a:r>
              <a:rPr lang="en-US" sz="2000" dirty="0">
                <a:ea typeface="Calibri" panose="020F0502020204030204" pitchFamily="34" charset="0"/>
                <a:cs typeface="Calibri" panose="020F0502020204030204" pitchFamily="34" charset="0"/>
              </a:rPr>
              <a:t>Abstracts - View all the oral and poster abstracts.</a:t>
            </a:r>
          </a:p>
          <a:p>
            <a:pPr>
              <a:buFont typeface="Courier New" panose="02070309020205020404" pitchFamily="49" charset="0"/>
              <a:buChar char="o"/>
            </a:pPr>
            <a:r>
              <a:rPr lang="en-US" sz="2000" dirty="0">
                <a:ea typeface="Calibri" panose="020F0502020204030204" pitchFamily="34" charset="0"/>
                <a:cs typeface="Calibri" panose="020F0502020204030204" pitchFamily="34" charset="0"/>
              </a:rPr>
              <a:t>Partners/Exhibitors - See the full list of our partners and exhibitors.  You can view their materials and connect with them in the app if you miss them in person.</a:t>
            </a:r>
          </a:p>
        </p:txBody>
      </p:sp>
      <p:sp>
        <p:nvSpPr>
          <p:cNvPr id="5" name="Title 4">
            <a:extLst>
              <a:ext uri="{FF2B5EF4-FFF2-40B4-BE49-F238E27FC236}">
                <a16:creationId xmlns:a16="http://schemas.microsoft.com/office/drawing/2014/main" id="{9D159647-A727-B9D7-EB26-7ED52B194009}"/>
              </a:ext>
            </a:extLst>
          </p:cNvPr>
          <p:cNvSpPr>
            <a:spLocks noGrp="1"/>
          </p:cNvSpPr>
          <p:nvPr>
            <p:ph type="title"/>
          </p:nvPr>
        </p:nvSpPr>
        <p:spPr/>
        <p:txBody>
          <a:bodyPr/>
          <a:lstStyle/>
          <a:p>
            <a:r>
              <a:rPr lang="en-IE" dirty="0">
                <a:solidFill>
                  <a:srgbClr val="7292CC"/>
                </a:solidFill>
              </a:rPr>
              <a:t>ARMA App</a:t>
            </a:r>
          </a:p>
        </p:txBody>
      </p:sp>
      <p:sp>
        <p:nvSpPr>
          <p:cNvPr id="8" name="TextBox 7">
            <a:extLst>
              <a:ext uri="{FF2B5EF4-FFF2-40B4-BE49-F238E27FC236}">
                <a16:creationId xmlns:a16="http://schemas.microsoft.com/office/drawing/2014/main" id="{B73E16D8-AC64-7EE5-A825-2D13A074551B}"/>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7F83525D-AC08-94C5-B625-6A12C90E8377}"/>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2" name="TextBox 1">
            <a:extLst>
              <a:ext uri="{FF2B5EF4-FFF2-40B4-BE49-F238E27FC236}">
                <a16:creationId xmlns:a16="http://schemas.microsoft.com/office/drawing/2014/main" id="{3309B6D8-69C6-B71B-BAD7-53B9E59F5B38}"/>
              </a:ext>
            </a:extLst>
          </p:cNvPr>
          <p:cNvSpPr txBox="1"/>
          <p:nvPr/>
        </p:nvSpPr>
        <p:spPr>
          <a:xfrm>
            <a:off x="8802775" y="203830"/>
            <a:ext cx="1250343"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2400" dirty="0">
                <a:solidFill>
                  <a:srgbClr val="5E5E5E"/>
                </a:solidFill>
                <a:sym typeface="Helvetica Neue"/>
              </a:rPr>
              <a:t>Android:</a:t>
            </a:r>
            <a:endParaRPr kumimoji="0" lang="en-GB" sz="2400" b="0" i="0" u="none" strike="noStrike" cap="none" spc="0" normalizeH="0" baseline="0" dirty="0">
              <a:ln>
                <a:noFill/>
              </a:ln>
              <a:solidFill>
                <a:srgbClr val="5E5E5E"/>
              </a:solidFill>
              <a:effectLst/>
              <a:uFillTx/>
              <a:latin typeface="+mn-lt"/>
              <a:ea typeface="+mn-ea"/>
              <a:cs typeface="+mn-cs"/>
              <a:sym typeface="Helvetica Neue"/>
            </a:endParaRPr>
          </a:p>
        </p:txBody>
      </p:sp>
      <p:sp>
        <p:nvSpPr>
          <p:cNvPr id="9" name="TextBox 8">
            <a:extLst>
              <a:ext uri="{FF2B5EF4-FFF2-40B4-BE49-F238E27FC236}">
                <a16:creationId xmlns:a16="http://schemas.microsoft.com/office/drawing/2014/main" id="{2DED2BF3-01F6-8DB4-CF84-B94ECBE2A014}"/>
              </a:ext>
            </a:extLst>
          </p:cNvPr>
          <p:cNvSpPr txBox="1"/>
          <p:nvPr/>
        </p:nvSpPr>
        <p:spPr>
          <a:xfrm>
            <a:off x="8801951" y="2724296"/>
            <a:ext cx="976229"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2400" dirty="0">
                <a:solidFill>
                  <a:srgbClr val="5E5E5E"/>
                </a:solidFill>
                <a:sym typeface="Helvetica Neue"/>
              </a:rPr>
              <a:t>Apple:</a:t>
            </a:r>
            <a:endParaRPr kumimoji="0" lang="en-GB" sz="2400" b="0" i="0" u="none" strike="noStrike" cap="none" spc="0" normalizeH="0" baseline="0" dirty="0">
              <a:ln>
                <a:noFill/>
              </a:ln>
              <a:solidFill>
                <a:srgbClr val="5E5E5E"/>
              </a:solidFill>
              <a:effectLst/>
              <a:uFillTx/>
              <a:latin typeface="+mn-lt"/>
              <a:ea typeface="+mn-ea"/>
              <a:cs typeface="+mn-cs"/>
              <a:sym typeface="Helvetica Neue"/>
            </a:endParaRPr>
          </a:p>
        </p:txBody>
      </p:sp>
      <p:pic>
        <p:nvPicPr>
          <p:cNvPr id="1026" name="Picture 2">
            <a:extLst>
              <a:ext uri="{FF2B5EF4-FFF2-40B4-BE49-F238E27FC236}">
                <a16:creationId xmlns:a16="http://schemas.microsoft.com/office/drawing/2014/main" id="{4821E65C-CAED-8B8D-39F6-C8A7AD0BDA0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14741" y="3428998"/>
            <a:ext cx="1206500" cy="120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a:extLst>
              <a:ext uri="{FF2B5EF4-FFF2-40B4-BE49-F238E27FC236}">
                <a16:creationId xmlns:a16="http://schemas.microsoft.com/office/drawing/2014/main" id="{1156FBF2-B15F-2BC3-E4E2-401DBE0E509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919277" y="814126"/>
            <a:ext cx="1238250"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5818031"/>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7B84FB-251D-F61B-1A27-934A602BEDF5}"/>
            </a:ext>
          </a:extLst>
        </p:cNvPr>
        <p:cNvGrpSpPr/>
        <p:nvPr/>
      </p:nvGrpSpPr>
      <p:grpSpPr>
        <a:xfrm>
          <a:off x="0" y="0"/>
          <a:ext cx="0" cy="0"/>
          <a:chOff x="0" y="0"/>
          <a:chExt cx="0" cy="0"/>
        </a:xfrm>
      </p:grpSpPr>
      <p:pic>
        <p:nvPicPr>
          <p:cNvPr id="3" name="Picture Placeholder 6">
            <a:extLst>
              <a:ext uri="{FF2B5EF4-FFF2-40B4-BE49-F238E27FC236}">
                <a16:creationId xmlns:a16="http://schemas.microsoft.com/office/drawing/2014/main" id="{1960732F-7DFE-E048-F7C7-C71F3339CCBF}"/>
              </a:ext>
            </a:extLst>
          </p:cNvPr>
          <p:cNvPicPr>
            <a:picLocks noGrp="1" noRot="1" noMove="1" noResize="1" noEditPoints="1" noAdjustHandles="1" noChangeArrowheads="1" noChangeShapeType="1" noCrop="1"/>
          </p:cNvPicPr>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2" name="Text Placeholder 1">
            <a:extLst>
              <a:ext uri="{FF2B5EF4-FFF2-40B4-BE49-F238E27FC236}">
                <a16:creationId xmlns:a16="http://schemas.microsoft.com/office/drawing/2014/main" id="{C451BC53-5B2A-4718-D6F6-8C3398EA52D6}"/>
              </a:ext>
            </a:extLst>
          </p:cNvPr>
          <p:cNvSpPr>
            <a:spLocks noGrp="1"/>
          </p:cNvSpPr>
          <p:nvPr>
            <p:ph type="body" sz="half" idx="1"/>
          </p:nvPr>
        </p:nvSpPr>
        <p:spPr>
          <a:xfrm>
            <a:off x="71574" y="112237"/>
            <a:ext cx="11832542" cy="1320813"/>
          </a:xfrm>
        </p:spPr>
        <p:txBody>
          <a:bodyPr>
            <a:normAutofit/>
          </a:bodyPr>
          <a:lstStyle/>
          <a:p>
            <a:pPr algn="l"/>
            <a:r>
              <a:rPr lang="en-US" b="1" dirty="0">
                <a:solidFill>
                  <a:srgbClr val="7292CC"/>
                </a:solidFill>
              </a:rPr>
              <a:t>Statement Conference App</a:t>
            </a:r>
            <a:endParaRPr lang="en-IE" b="1" dirty="0">
              <a:solidFill>
                <a:srgbClr val="7292CC"/>
              </a:solidFill>
            </a:endParaRPr>
          </a:p>
        </p:txBody>
      </p:sp>
      <p:sp>
        <p:nvSpPr>
          <p:cNvPr id="4" name="TextBox 3">
            <a:extLst>
              <a:ext uri="{FF2B5EF4-FFF2-40B4-BE49-F238E27FC236}">
                <a16:creationId xmlns:a16="http://schemas.microsoft.com/office/drawing/2014/main" id="{8F031271-4BE0-8D83-30A0-95614DCE887D}"/>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5" name="Picture 4">
            <a:extLst>
              <a:ext uri="{FF2B5EF4-FFF2-40B4-BE49-F238E27FC236}">
                <a16:creationId xmlns:a16="http://schemas.microsoft.com/office/drawing/2014/main" id="{5EB298C5-1E44-D862-60BF-1FA62E262224}"/>
              </a:ext>
            </a:extLst>
          </p:cNvPr>
          <p:cNvPicPr>
            <a:picLocks noGrp="1" noRo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6" name="Picture 5" descr="A screenshot of a phone&#10;&#10;AI-generated content may be incorrect.">
            <a:extLst>
              <a:ext uri="{FF2B5EF4-FFF2-40B4-BE49-F238E27FC236}">
                <a16:creationId xmlns:a16="http://schemas.microsoft.com/office/drawing/2014/main" id="{27D33D8F-8D5B-E9A3-4A99-04BB02596522}"/>
              </a:ext>
            </a:extLst>
          </p:cNvPr>
          <p:cNvPicPr>
            <a:picLocks noChangeAspect="1"/>
          </p:cNvPicPr>
          <p:nvPr/>
        </p:nvPicPr>
        <p:blipFill>
          <a:blip r:embed="rId6"/>
          <a:stretch>
            <a:fillRect/>
          </a:stretch>
        </p:blipFill>
        <p:spPr>
          <a:xfrm>
            <a:off x="2892112" y="1249085"/>
            <a:ext cx="2209288" cy="4800600"/>
          </a:xfrm>
          <a:prstGeom prst="rect">
            <a:avLst/>
          </a:prstGeom>
        </p:spPr>
      </p:pic>
      <p:pic>
        <p:nvPicPr>
          <p:cNvPr id="7" name="Picture 6" descr="A screenshot of a phone&#10;&#10;AI-generated content may be incorrect.">
            <a:extLst>
              <a:ext uri="{FF2B5EF4-FFF2-40B4-BE49-F238E27FC236}">
                <a16:creationId xmlns:a16="http://schemas.microsoft.com/office/drawing/2014/main" id="{FAD32F0C-6E2B-8DB3-06ED-CED061671263}"/>
              </a:ext>
            </a:extLst>
          </p:cNvPr>
          <p:cNvPicPr>
            <a:picLocks noChangeAspect="1"/>
          </p:cNvPicPr>
          <p:nvPr/>
        </p:nvPicPr>
        <p:blipFill>
          <a:blip r:embed="rId7"/>
          <a:stretch>
            <a:fillRect/>
          </a:stretch>
        </p:blipFill>
        <p:spPr>
          <a:xfrm>
            <a:off x="5981197" y="1274670"/>
            <a:ext cx="2218810" cy="4591050"/>
          </a:xfrm>
          <a:prstGeom prst="rect">
            <a:avLst/>
          </a:prstGeom>
        </p:spPr>
      </p:pic>
    </p:spTree>
    <p:extLst>
      <p:ext uri="{BB962C8B-B14F-4D97-AF65-F5344CB8AC3E}">
        <p14:creationId xmlns:p14="http://schemas.microsoft.com/office/powerpoint/2010/main" val="3752631220"/>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08E5D-7C19-F89E-F4C2-97B306D3418F}"/>
            </a:ext>
          </a:extLst>
        </p:cNvPr>
        <p:cNvGrpSpPr/>
        <p:nvPr/>
      </p:nvGrpSpPr>
      <p:grpSpPr>
        <a:xfrm>
          <a:off x="0" y="0"/>
          <a:ext cx="0" cy="0"/>
          <a:chOff x="0" y="0"/>
          <a:chExt cx="0" cy="0"/>
        </a:xfrm>
      </p:grpSpPr>
      <p:pic>
        <p:nvPicPr>
          <p:cNvPr id="3" name="Picture Placeholder 6">
            <a:extLst>
              <a:ext uri="{FF2B5EF4-FFF2-40B4-BE49-F238E27FC236}">
                <a16:creationId xmlns:a16="http://schemas.microsoft.com/office/drawing/2014/main" id="{9864ADB2-6C22-CDF7-3636-770CAAEB83F0}"/>
              </a:ext>
            </a:extLst>
          </p:cNvPr>
          <p:cNvPicPr>
            <a:picLocks noGrp="1" noRot="1" noMove="1" noResize="1" noEditPoints="1" noAdjustHandles="1" noChangeArrowheads="1" noChangeShapeType="1" noCrop="1"/>
          </p:cNvPicPr>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4" name="TextBox 3">
            <a:extLst>
              <a:ext uri="{FF2B5EF4-FFF2-40B4-BE49-F238E27FC236}">
                <a16:creationId xmlns:a16="http://schemas.microsoft.com/office/drawing/2014/main" id="{A40C1AE1-D351-F7EB-5096-CC8572706B1A}"/>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5" name="Picture 4">
            <a:extLst>
              <a:ext uri="{FF2B5EF4-FFF2-40B4-BE49-F238E27FC236}">
                <a16:creationId xmlns:a16="http://schemas.microsoft.com/office/drawing/2014/main" id="{B45EFAAA-6693-870D-1D58-93FF2EDA790B}"/>
              </a:ext>
            </a:extLst>
          </p:cNvPr>
          <p:cNvPicPr>
            <a:picLocks noGrp="1" noRo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8" name="Picture 7" descr="Screens screenshot of a phone&#10;&#10;AI-generated content may be incorrect.">
            <a:extLst>
              <a:ext uri="{FF2B5EF4-FFF2-40B4-BE49-F238E27FC236}">
                <a16:creationId xmlns:a16="http://schemas.microsoft.com/office/drawing/2014/main" id="{766E522A-DA12-A81B-9929-939C33794357}"/>
              </a:ext>
            </a:extLst>
          </p:cNvPr>
          <p:cNvPicPr>
            <a:picLocks noChangeAspect="1"/>
          </p:cNvPicPr>
          <p:nvPr/>
        </p:nvPicPr>
        <p:blipFill>
          <a:blip r:embed="rId6"/>
          <a:stretch>
            <a:fillRect/>
          </a:stretch>
        </p:blipFill>
        <p:spPr>
          <a:xfrm>
            <a:off x="3669853" y="1063793"/>
            <a:ext cx="2108813" cy="4680779"/>
          </a:xfrm>
          <a:prstGeom prst="rect">
            <a:avLst/>
          </a:prstGeom>
        </p:spPr>
      </p:pic>
      <p:pic>
        <p:nvPicPr>
          <p:cNvPr id="9" name="Picture 8" descr="A screenshot of a cell phone&#10;&#10;AI-generated content may be incorrect.">
            <a:extLst>
              <a:ext uri="{FF2B5EF4-FFF2-40B4-BE49-F238E27FC236}">
                <a16:creationId xmlns:a16="http://schemas.microsoft.com/office/drawing/2014/main" id="{B6D09231-EAB4-2710-BBBD-AFB422D00C7E}"/>
              </a:ext>
            </a:extLst>
          </p:cNvPr>
          <p:cNvPicPr>
            <a:picLocks noChangeAspect="1"/>
          </p:cNvPicPr>
          <p:nvPr/>
        </p:nvPicPr>
        <p:blipFill>
          <a:blip r:embed="rId7"/>
          <a:stretch>
            <a:fillRect/>
          </a:stretch>
        </p:blipFill>
        <p:spPr>
          <a:xfrm>
            <a:off x="6172735" y="1071879"/>
            <a:ext cx="2108815" cy="4671273"/>
          </a:xfrm>
          <a:prstGeom prst="rect">
            <a:avLst/>
          </a:prstGeom>
        </p:spPr>
      </p:pic>
    </p:spTree>
    <p:extLst>
      <p:ext uri="{BB962C8B-B14F-4D97-AF65-F5344CB8AC3E}">
        <p14:creationId xmlns:p14="http://schemas.microsoft.com/office/powerpoint/2010/main" val="4108146421"/>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525257-1828-E6AB-9CD0-F6F2AB23E24C}"/>
            </a:ext>
          </a:extLst>
        </p:cNvPr>
        <p:cNvGrpSpPr/>
        <p:nvPr/>
      </p:nvGrpSpPr>
      <p:grpSpPr>
        <a:xfrm>
          <a:off x="0" y="0"/>
          <a:ext cx="0" cy="0"/>
          <a:chOff x="0" y="0"/>
          <a:chExt cx="0" cy="0"/>
        </a:xfrm>
      </p:grpSpPr>
      <p:pic>
        <p:nvPicPr>
          <p:cNvPr id="3" name="Picture Placeholder 6">
            <a:extLst>
              <a:ext uri="{FF2B5EF4-FFF2-40B4-BE49-F238E27FC236}">
                <a16:creationId xmlns:a16="http://schemas.microsoft.com/office/drawing/2014/main" id="{7B0D87D4-FD24-02CB-107E-30B89693A998}"/>
              </a:ext>
            </a:extLst>
          </p:cNvPr>
          <p:cNvPicPr>
            <a:picLocks noGrp="1" noRot="1" noMove="1" noResize="1" noEditPoints="1" noAdjustHandles="1" noChangeArrowheads="1" noChangeShapeType="1" noCrop="1"/>
          </p:cNvPicPr>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4" name="TextBox 3">
            <a:extLst>
              <a:ext uri="{FF2B5EF4-FFF2-40B4-BE49-F238E27FC236}">
                <a16:creationId xmlns:a16="http://schemas.microsoft.com/office/drawing/2014/main" id="{3C3ADF40-F2DA-3706-69DD-D96E6A3664A5}"/>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5" name="Picture 4">
            <a:extLst>
              <a:ext uri="{FF2B5EF4-FFF2-40B4-BE49-F238E27FC236}">
                <a16:creationId xmlns:a16="http://schemas.microsoft.com/office/drawing/2014/main" id="{1A210EAB-FBB7-FB69-D3FC-A75C917E9D17}"/>
              </a:ext>
            </a:extLst>
          </p:cNvPr>
          <p:cNvPicPr>
            <a:picLocks noGrp="1" noRo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2" name="Picture 1" descr="Screens screenshot of a phone&#10;&#10;AI-generated content may be incorrect.">
            <a:extLst>
              <a:ext uri="{FF2B5EF4-FFF2-40B4-BE49-F238E27FC236}">
                <a16:creationId xmlns:a16="http://schemas.microsoft.com/office/drawing/2014/main" id="{12BFA63C-ACCD-08D3-008C-AA4EA21B7239}"/>
              </a:ext>
            </a:extLst>
          </p:cNvPr>
          <p:cNvPicPr>
            <a:picLocks noChangeAspect="1"/>
          </p:cNvPicPr>
          <p:nvPr/>
        </p:nvPicPr>
        <p:blipFill>
          <a:blip r:embed="rId6"/>
          <a:stretch>
            <a:fillRect/>
          </a:stretch>
        </p:blipFill>
        <p:spPr>
          <a:xfrm>
            <a:off x="3669853" y="1063793"/>
            <a:ext cx="2108813" cy="4680779"/>
          </a:xfrm>
          <a:prstGeom prst="rect">
            <a:avLst/>
          </a:prstGeom>
        </p:spPr>
      </p:pic>
      <p:pic>
        <p:nvPicPr>
          <p:cNvPr id="6" name="Picture 5" descr="A screenshot of a phone&#10;&#10;AI-generated content may be incorrect.">
            <a:extLst>
              <a:ext uri="{FF2B5EF4-FFF2-40B4-BE49-F238E27FC236}">
                <a16:creationId xmlns:a16="http://schemas.microsoft.com/office/drawing/2014/main" id="{DE7D9000-928B-F975-1FA9-0F4FD74417EF}"/>
              </a:ext>
            </a:extLst>
          </p:cNvPr>
          <p:cNvPicPr>
            <a:picLocks noChangeAspect="1"/>
          </p:cNvPicPr>
          <p:nvPr/>
        </p:nvPicPr>
        <p:blipFill>
          <a:blip r:embed="rId7"/>
          <a:stretch>
            <a:fillRect/>
          </a:stretch>
        </p:blipFill>
        <p:spPr>
          <a:xfrm>
            <a:off x="6165463" y="1075274"/>
            <a:ext cx="2099308" cy="4671272"/>
          </a:xfrm>
          <a:prstGeom prst="rect">
            <a:avLst/>
          </a:prstGeom>
        </p:spPr>
      </p:pic>
    </p:spTree>
    <p:extLst>
      <p:ext uri="{BB962C8B-B14F-4D97-AF65-F5344CB8AC3E}">
        <p14:creationId xmlns:p14="http://schemas.microsoft.com/office/powerpoint/2010/main" val="816947476"/>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C831C-1BCE-378D-4792-7DD55A854A41}"/>
            </a:ext>
          </a:extLst>
        </p:cNvPr>
        <p:cNvGrpSpPr/>
        <p:nvPr/>
      </p:nvGrpSpPr>
      <p:grpSpPr>
        <a:xfrm>
          <a:off x="0" y="0"/>
          <a:ext cx="0" cy="0"/>
          <a:chOff x="0" y="0"/>
          <a:chExt cx="0" cy="0"/>
        </a:xfrm>
      </p:grpSpPr>
      <p:pic>
        <p:nvPicPr>
          <p:cNvPr id="3" name="Picture Placeholder 6">
            <a:extLst>
              <a:ext uri="{FF2B5EF4-FFF2-40B4-BE49-F238E27FC236}">
                <a16:creationId xmlns:a16="http://schemas.microsoft.com/office/drawing/2014/main" id="{C796EB5A-0FBF-0849-4D1B-EC40F72FF926}"/>
              </a:ext>
            </a:extLst>
          </p:cNvPr>
          <p:cNvPicPr>
            <a:picLocks noGrp="1" noRot="1" noMove="1" noResize="1" noEditPoints="1" noAdjustHandles="1" noChangeArrowheads="1" noChangeShapeType="1" noCrop="1"/>
          </p:cNvPicPr>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4" name="TextBox 3">
            <a:extLst>
              <a:ext uri="{FF2B5EF4-FFF2-40B4-BE49-F238E27FC236}">
                <a16:creationId xmlns:a16="http://schemas.microsoft.com/office/drawing/2014/main" id="{6E0A0110-BFB2-89F0-85CD-F3121A86C952}"/>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5" name="Picture 4">
            <a:extLst>
              <a:ext uri="{FF2B5EF4-FFF2-40B4-BE49-F238E27FC236}">
                <a16:creationId xmlns:a16="http://schemas.microsoft.com/office/drawing/2014/main" id="{55E24738-4B2D-BC17-7489-EA2282B34557}"/>
              </a:ext>
            </a:extLst>
          </p:cNvPr>
          <p:cNvPicPr>
            <a:picLocks noGrp="1" noRo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7" name="Picture 6">
            <a:extLst>
              <a:ext uri="{FF2B5EF4-FFF2-40B4-BE49-F238E27FC236}">
                <a16:creationId xmlns:a16="http://schemas.microsoft.com/office/drawing/2014/main" id="{60FB7F8A-3CCA-D401-1DAC-AC41D9343412}"/>
              </a:ext>
            </a:extLst>
          </p:cNvPr>
          <p:cNvPicPr>
            <a:picLocks noChangeAspect="1"/>
          </p:cNvPicPr>
          <p:nvPr/>
        </p:nvPicPr>
        <p:blipFill>
          <a:blip r:embed="rId6"/>
          <a:stretch>
            <a:fillRect/>
          </a:stretch>
        </p:blipFill>
        <p:spPr>
          <a:xfrm>
            <a:off x="2354505" y="736660"/>
            <a:ext cx="6790692" cy="4513766"/>
          </a:xfrm>
          <a:prstGeom prst="rect">
            <a:avLst/>
          </a:prstGeom>
        </p:spPr>
      </p:pic>
    </p:spTree>
    <p:extLst>
      <p:ext uri="{BB962C8B-B14F-4D97-AF65-F5344CB8AC3E}">
        <p14:creationId xmlns:p14="http://schemas.microsoft.com/office/powerpoint/2010/main" val="3472184292"/>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EE67F5-E0B5-5B9A-2E02-129B7383B4BF}"/>
            </a:ext>
          </a:extLst>
        </p:cNvPr>
        <p:cNvGrpSpPr/>
        <p:nvPr/>
      </p:nvGrpSpPr>
      <p:grpSpPr>
        <a:xfrm>
          <a:off x="0" y="0"/>
          <a:ext cx="0" cy="0"/>
          <a:chOff x="0" y="0"/>
          <a:chExt cx="0" cy="0"/>
        </a:xfrm>
      </p:grpSpPr>
      <p:pic>
        <p:nvPicPr>
          <p:cNvPr id="3" name="Picture Placeholder 6">
            <a:extLst>
              <a:ext uri="{FF2B5EF4-FFF2-40B4-BE49-F238E27FC236}">
                <a16:creationId xmlns:a16="http://schemas.microsoft.com/office/drawing/2014/main" id="{492DAD57-B63C-8DC3-9EA2-237462FB6BE3}"/>
              </a:ext>
            </a:extLst>
          </p:cNvPr>
          <p:cNvPicPr>
            <a:picLocks noGrp="1" noRot="1" noMove="1" noResize="1" noEditPoints="1" noAdjustHandles="1" noChangeArrowheads="1" noChangeShapeType="1" noCrop="1"/>
          </p:cNvPicPr>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4" name="TextBox 3">
            <a:extLst>
              <a:ext uri="{FF2B5EF4-FFF2-40B4-BE49-F238E27FC236}">
                <a16:creationId xmlns:a16="http://schemas.microsoft.com/office/drawing/2014/main" id="{0508C2A6-BBD4-AAA4-7199-69CDD02DD5F1}"/>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5" name="Picture 4">
            <a:extLst>
              <a:ext uri="{FF2B5EF4-FFF2-40B4-BE49-F238E27FC236}">
                <a16:creationId xmlns:a16="http://schemas.microsoft.com/office/drawing/2014/main" id="{DD2C8532-3FC0-220D-F0CC-307B215BC8FC}"/>
              </a:ext>
            </a:extLst>
          </p:cNvPr>
          <p:cNvPicPr>
            <a:picLocks noGrp="1" noRo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2" name="Picture 1">
            <a:extLst>
              <a:ext uri="{FF2B5EF4-FFF2-40B4-BE49-F238E27FC236}">
                <a16:creationId xmlns:a16="http://schemas.microsoft.com/office/drawing/2014/main" id="{AD6A8F74-D53F-1077-8A07-B0B9F0032AF5}"/>
              </a:ext>
            </a:extLst>
          </p:cNvPr>
          <p:cNvPicPr>
            <a:picLocks noChangeAspect="1"/>
          </p:cNvPicPr>
          <p:nvPr/>
        </p:nvPicPr>
        <p:blipFill>
          <a:blip r:embed="rId6"/>
          <a:stretch>
            <a:fillRect/>
          </a:stretch>
        </p:blipFill>
        <p:spPr>
          <a:xfrm>
            <a:off x="1615360" y="1303048"/>
            <a:ext cx="9111302" cy="4134992"/>
          </a:xfrm>
          <a:prstGeom prst="rect">
            <a:avLst/>
          </a:prstGeom>
        </p:spPr>
      </p:pic>
    </p:spTree>
    <p:extLst>
      <p:ext uri="{BB962C8B-B14F-4D97-AF65-F5344CB8AC3E}">
        <p14:creationId xmlns:p14="http://schemas.microsoft.com/office/powerpoint/2010/main" val="2322590288"/>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5A4E1-3AB6-3B07-A683-5349E0FF1F58}"/>
            </a:ext>
          </a:extLst>
        </p:cNvPr>
        <p:cNvGrpSpPr/>
        <p:nvPr/>
      </p:nvGrpSpPr>
      <p:grpSpPr>
        <a:xfrm>
          <a:off x="0" y="0"/>
          <a:ext cx="0" cy="0"/>
          <a:chOff x="0" y="0"/>
          <a:chExt cx="0" cy="0"/>
        </a:xfrm>
      </p:grpSpPr>
      <p:pic>
        <p:nvPicPr>
          <p:cNvPr id="3" name="Picture Placeholder 6">
            <a:extLst>
              <a:ext uri="{FF2B5EF4-FFF2-40B4-BE49-F238E27FC236}">
                <a16:creationId xmlns:a16="http://schemas.microsoft.com/office/drawing/2014/main" id="{B0E0D0D9-32DB-E8D1-C77F-F489B8F0357E}"/>
              </a:ext>
            </a:extLst>
          </p:cNvPr>
          <p:cNvPicPr>
            <a:picLocks noGrp="1" noRot="1" noMove="1" noResize="1" noEditPoints="1" noAdjustHandles="1" noChangeArrowheads="1" noChangeShapeType="1" noCrop="1"/>
          </p:cNvPicPr>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4" name="TextBox 3">
            <a:extLst>
              <a:ext uri="{FF2B5EF4-FFF2-40B4-BE49-F238E27FC236}">
                <a16:creationId xmlns:a16="http://schemas.microsoft.com/office/drawing/2014/main" id="{30C8B660-707F-5184-E69F-5AF2D7838DF3}"/>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5" name="Picture 4">
            <a:extLst>
              <a:ext uri="{FF2B5EF4-FFF2-40B4-BE49-F238E27FC236}">
                <a16:creationId xmlns:a16="http://schemas.microsoft.com/office/drawing/2014/main" id="{B47C6A8B-B58D-2CB5-9907-7A77632A7069}"/>
              </a:ext>
            </a:extLst>
          </p:cNvPr>
          <p:cNvPicPr>
            <a:picLocks noGrp="1" noRo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6" name="Picture 5">
            <a:extLst>
              <a:ext uri="{FF2B5EF4-FFF2-40B4-BE49-F238E27FC236}">
                <a16:creationId xmlns:a16="http://schemas.microsoft.com/office/drawing/2014/main" id="{5152B7A3-35CE-DD5A-C7D3-931C06DA8BBA}"/>
              </a:ext>
            </a:extLst>
          </p:cNvPr>
          <p:cNvPicPr>
            <a:picLocks noChangeAspect="1"/>
          </p:cNvPicPr>
          <p:nvPr/>
        </p:nvPicPr>
        <p:blipFill>
          <a:blip r:embed="rId6"/>
          <a:stretch>
            <a:fillRect/>
          </a:stretch>
        </p:blipFill>
        <p:spPr>
          <a:xfrm>
            <a:off x="1493205" y="486052"/>
            <a:ext cx="8673349" cy="4700523"/>
          </a:xfrm>
          <a:prstGeom prst="rect">
            <a:avLst/>
          </a:prstGeom>
        </p:spPr>
      </p:pic>
    </p:spTree>
    <p:extLst>
      <p:ext uri="{BB962C8B-B14F-4D97-AF65-F5344CB8AC3E}">
        <p14:creationId xmlns:p14="http://schemas.microsoft.com/office/powerpoint/2010/main" val="1214475103"/>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FE2A2F-68AC-49E0-5147-B28F1B7F1DF1}"/>
            </a:ext>
          </a:extLst>
        </p:cNvPr>
        <p:cNvGrpSpPr/>
        <p:nvPr/>
      </p:nvGrpSpPr>
      <p:grpSpPr>
        <a:xfrm>
          <a:off x="0" y="0"/>
          <a:ext cx="0" cy="0"/>
          <a:chOff x="0" y="0"/>
          <a:chExt cx="0" cy="0"/>
        </a:xfrm>
      </p:grpSpPr>
      <p:pic>
        <p:nvPicPr>
          <p:cNvPr id="3" name="Picture Placeholder 6">
            <a:extLst>
              <a:ext uri="{FF2B5EF4-FFF2-40B4-BE49-F238E27FC236}">
                <a16:creationId xmlns:a16="http://schemas.microsoft.com/office/drawing/2014/main" id="{D9AAF84A-D93E-58B6-13C4-D2E468413FD2}"/>
              </a:ext>
            </a:extLst>
          </p:cNvPr>
          <p:cNvPicPr>
            <a:picLocks noGrp="1" noRot="1" noMove="1" noResize="1" noEditPoints="1" noAdjustHandles="1" noChangeArrowheads="1" noChangeShapeType="1" noCrop="1"/>
          </p:cNvPicPr>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4" name="TextBox 3">
            <a:extLst>
              <a:ext uri="{FF2B5EF4-FFF2-40B4-BE49-F238E27FC236}">
                <a16:creationId xmlns:a16="http://schemas.microsoft.com/office/drawing/2014/main" id="{43B8505C-D370-55DD-7D97-DFA8B474EA8B}"/>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5" name="Picture 4">
            <a:extLst>
              <a:ext uri="{FF2B5EF4-FFF2-40B4-BE49-F238E27FC236}">
                <a16:creationId xmlns:a16="http://schemas.microsoft.com/office/drawing/2014/main" id="{9D64B370-0982-CC68-7B7D-32ECB3A4D4A6}"/>
              </a:ext>
            </a:extLst>
          </p:cNvPr>
          <p:cNvPicPr>
            <a:picLocks noGrp="1" noRo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2" name="Picture 1">
            <a:extLst>
              <a:ext uri="{FF2B5EF4-FFF2-40B4-BE49-F238E27FC236}">
                <a16:creationId xmlns:a16="http://schemas.microsoft.com/office/drawing/2014/main" id="{499AFEC9-CD91-E4E6-25CE-EB2943810A8C}"/>
              </a:ext>
            </a:extLst>
          </p:cNvPr>
          <p:cNvPicPr>
            <a:picLocks noChangeAspect="1"/>
          </p:cNvPicPr>
          <p:nvPr/>
        </p:nvPicPr>
        <p:blipFill>
          <a:blip r:embed="rId6"/>
          <a:stretch>
            <a:fillRect/>
          </a:stretch>
        </p:blipFill>
        <p:spPr>
          <a:xfrm>
            <a:off x="1843548" y="282097"/>
            <a:ext cx="8504903" cy="5380437"/>
          </a:xfrm>
          <a:prstGeom prst="rect">
            <a:avLst/>
          </a:prstGeom>
        </p:spPr>
      </p:pic>
    </p:spTree>
    <p:extLst>
      <p:ext uri="{BB962C8B-B14F-4D97-AF65-F5344CB8AC3E}">
        <p14:creationId xmlns:p14="http://schemas.microsoft.com/office/powerpoint/2010/main" val="2873924305"/>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3D26B-B15A-86E4-E57A-77CC15F2C66F}"/>
            </a:ext>
          </a:extLst>
        </p:cNvPr>
        <p:cNvGrpSpPr/>
        <p:nvPr/>
      </p:nvGrpSpPr>
      <p:grpSpPr>
        <a:xfrm>
          <a:off x="0" y="0"/>
          <a:ext cx="0" cy="0"/>
          <a:chOff x="0" y="0"/>
          <a:chExt cx="0" cy="0"/>
        </a:xfrm>
      </p:grpSpPr>
      <p:pic>
        <p:nvPicPr>
          <p:cNvPr id="3" name="Picture Placeholder 6">
            <a:extLst>
              <a:ext uri="{FF2B5EF4-FFF2-40B4-BE49-F238E27FC236}">
                <a16:creationId xmlns:a16="http://schemas.microsoft.com/office/drawing/2014/main" id="{6B22EBDC-8955-5B82-64B9-AFE306A66DC9}"/>
              </a:ext>
            </a:extLst>
          </p:cNvPr>
          <p:cNvPicPr>
            <a:picLocks noGrp="1" noRot="1" noMove="1" noResize="1" noEditPoints="1" noAdjustHandles="1" noChangeArrowheads="1" noChangeShapeType="1" noCrop="1"/>
          </p:cNvPicPr>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4" name="TextBox 3">
            <a:extLst>
              <a:ext uri="{FF2B5EF4-FFF2-40B4-BE49-F238E27FC236}">
                <a16:creationId xmlns:a16="http://schemas.microsoft.com/office/drawing/2014/main" id="{24119C59-05B6-866D-C136-53345DF6FAA7}"/>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5" name="Picture 4">
            <a:extLst>
              <a:ext uri="{FF2B5EF4-FFF2-40B4-BE49-F238E27FC236}">
                <a16:creationId xmlns:a16="http://schemas.microsoft.com/office/drawing/2014/main" id="{7E0F696B-9748-FB38-2A66-78E67CB3309E}"/>
              </a:ext>
            </a:extLst>
          </p:cNvPr>
          <p:cNvPicPr>
            <a:picLocks noGrp="1" noRo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2" name="Picture 1">
            <a:extLst>
              <a:ext uri="{FF2B5EF4-FFF2-40B4-BE49-F238E27FC236}">
                <a16:creationId xmlns:a16="http://schemas.microsoft.com/office/drawing/2014/main" id="{CA973CA1-AAD9-D714-6294-651256AE8B3A}"/>
              </a:ext>
            </a:extLst>
          </p:cNvPr>
          <p:cNvPicPr>
            <a:picLocks noChangeAspect="1"/>
          </p:cNvPicPr>
          <p:nvPr/>
        </p:nvPicPr>
        <p:blipFill>
          <a:blip r:embed="rId6"/>
          <a:stretch>
            <a:fillRect/>
          </a:stretch>
        </p:blipFill>
        <p:spPr>
          <a:xfrm>
            <a:off x="1275481" y="570270"/>
            <a:ext cx="8497784" cy="5041559"/>
          </a:xfrm>
          <a:prstGeom prst="rect">
            <a:avLst/>
          </a:prstGeom>
        </p:spPr>
      </p:pic>
    </p:spTree>
    <p:extLst>
      <p:ext uri="{BB962C8B-B14F-4D97-AF65-F5344CB8AC3E}">
        <p14:creationId xmlns:p14="http://schemas.microsoft.com/office/powerpoint/2010/main" val="1543360836"/>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0C82F2-9A66-7180-D5BC-CDA8EFC2A086}"/>
            </a:ext>
          </a:extLst>
        </p:cNvPr>
        <p:cNvGrpSpPr/>
        <p:nvPr/>
      </p:nvGrpSpPr>
      <p:grpSpPr>
        <a:xfrm>
          <a:off x="0" y="0"/>
          <a:ext cx="0" cy="0"/>
          <a:chOff x="0" y="0"/>
          <a:chExt cx="0" cy="0"/>
        </a:xfrm>
      </p:grpSpPr>
      <p:pic>
        <p:nvPicPr>
          <p:cNvPr id="3" name="Picture Placeholder 6">
            <a:extLst>
              <a:ext uri="{FF2B5EF4-FFF2-40B4-BE49-F238E27FC236}">
                <a16:creationId xmlns:a16="http://schemas.microsoft.com/office/drawing/2014/main" id="{85ED4E8F-F84F-50DE-4AC4-B323F9D12E22}"/>
              </a:ext>
            </a:extLst>
          </p:cNvPr>
          <p:cNvPicPr>
            <a:picLocks noGrp="1" noRot="1" noMove="1" noResize="1" noEditPoints="1" noAdjustHandles="1" noChangeArrowheads="1" noChangeShapeType="1" noCrop="1"/>
          </p:cNvPicPr>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2" name="Text Placeholder 1">
            <a:extLst>
              <a:ext uri="{FF2B5EF4-FFF2-40B4-BE49-F238E27FC236}">
                <a16:creationId xmlns:a16="http://schemas.microsoft.com/office/drawing/2014/main" id="{8DB85C35-5A1B-F1E0-1788-903B7C2F3D57}"/>
              </a:ext>
            </a:extLst>
          </p:cNvPr>
          <p:cNvSpPr>
            <a:spLocks noGrp="1"/>
          </p:cNvSpPr>
          <p:nvPr>
            <p:ph type="body" sz="half" idx="1"/>
          </p:nvPr>
        </p:nvSpPr>
        <p:spPr>
          <a:xfrm>
            <a:off x="179729" y="0"/>
            <a:ext cx="11832542" cy="1320813"/>
          </a:xfrm>
        </p:spPr>
        <p:txBody>
          <a:bodyPr>
            <a:normAutofit/>
          </a:bodyPr>
          <a:lstStyle/>
          <a:p>
            <a:pPr algn="l"/>
            <a:r>
              <a:rPr lang="en-US" b="1" dirty="0">
                <a:solidFill>
                  <a:srgbClr val="7292CC"/>
                </a:solidFill>
              </a:rPr>
              <a:t>Session overview</a:t>
            </a:r>
            <a:endParaRPr lang="en-IE" b="1" dirty="0">
              <a:solidFill>
                <a:srgbClr val="7292CC"/>
              </a:solidFill>
            </a:endParaRPr>
          </a:p>
        </p:txBody>
      </p:sp>
      <p:sp>
        <p:nvSpPr>
          <p:cNvPr id="4" name="TextBox 3">
            <a:extLst>
              <a:ext uri="{FF2B5EF4-FFF2-40B4-BE49-F238E27FC236}">
                <a16:creationId xmlns:a16="http://schemas.microsoft.com/office/drawing/2014/main" id="{7D9B0C92-05B1-B778-A9E4-5B91079E1BE1}"/>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5" name="Picture 4">
            <a:extLst>
              <a:ext uri="{FF2B5EF4-FFF2-40B4-BE49-F238E27FC236}">
                <a16:creationId xmlns:a16="http://schemas.microsoft.com/office/drawing/2014/main" id="{04DF7ED8-3C01-D94C-E1C6-66403AC83D01}"/>
              </a:ext>
            </a:extLst>
          </p:cNvPr>
          <p:cNvPicPr>
            <a:picLocks noGrp="1" noRo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6" name="Picture 5">
            <a:extLst>
              <a:ext uri="{FF2B5EF4-FFF2-40B4-BE49-F238E27FC236}">
                <a16:creationId xmlns:a16="http://schemas.microsoft.com/office/drawing/2014/main" id="{21912E86-68F1-E38D-ED0C-20525A2C197B}"/>
              </a:ext>
            </a:extLst>
          </p:cNvPr>
          <p:cNvPicPr>
            <a:picLocks noChangeAspect="1"/>
          </p:cNvPicPr>
          <p:nvPr/>
        </p:nvPicPr>
        <p:blipFill>
          <a:blip r:embed="rId6"/>
          <a:stretch>
            <a:fillRect/>
          </a:stretch>
        </p:blipFill>
        <p:spPr>
          <a:xfrm>
            <a:off x="2933784" y="1011512"/>
            <a:ext cx="6324431" cy="5603790"/>
          </a:xfrm>
          <a:prstGeom prst="rect">
            <a:avLst/>
          </a:prstGeom>
        </p:spPr>
      </p:pic>
    </p:spTree>
    <p:extLst>
      <p:ext uri="{BB962C8B-B14F-4D97-AF65-F5344CB8AC3E}">
        <p14:creationId xmlns:p14="http://schemas.microsoft.com/office/powerpoint/2010/main" val="3349731402"/>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A65FC9-8927-9594-A0C8-26D0F536BD51}"/>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9098D67-543C-68A4-ECAB-B8F329D30FF2}"/>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3" name="Text Placeholder 2">
            <a:extLst>
              <a:ext uri="{FF2B5EF4-FFF2-40B4-BE49-F238E27FC236}">
                <a16:creationId xmlns:a16="http://schemas.microsoft.com/office/drawing/2014/main" id="{B64EB70E-8E7A-49AD-1DFF-EAFD163A36D3}"/>
              </a:ext>
            </a:extLst>
          </p:cNvPr>
          <p:cNvSpPr>
            <a:spLocks noGrp="1"/>
          </p:cNvSpPr>
          <p:nvPr>
            <p:ph type="body" sz="half" idx="1"/>
          </p:nvPr>
        </p:nvSpPr>
        <p:spPr>
          <a:xfrm>
            <a:off x="603250" y="1600201"/>
            <a:ext cx="4889500" cy="4062334"/>
          </a:xfrm>
        </p:spPr>
        <p:txBody>
          <a:bodyPr>
            <a:noAutofit/>
          </a:bodyPr>
          <a:lstStyle/>
          <a:p>
            <a:r>
              <a:rPr lang="en-US" sz="2000" dirty="0"/>
              <a:t>Welcome and introductions</a:t>
            </a:r>
          </a:p>
          <a:p>
            <a:r>
              <a:rPr lang="en-US" sz="2000" dirty="0"/>
              <a:t>Harrogate Convention Centre facilities</a:t>
            </a:r>
          </a:p>
          <a:p>
            <a:r>
              <a:rPr lang="en-US" sz="2000" dirty="0"/>
              <a:t>Conference app</a:t>
            </a:r>
          </a:p>
          <a:p>
            <a:r>
              <a:rPr lang="en-US" sz="2000" dirty="0"/>
              <a:t>Sessions and socials</a:t>
            </a:r>
          </a:p>
          <a:p>
            <a:r>
              <a:rPr lang="en-US" sz="2000" dirty="0"/>
              <a:t>Getting to know others</a:t>
            </a:r>
          </a:p>
          <a:p>
            <a:endParaRPr lang="en-US" sz="2000" dirty="0"/>
          </a:p>
        </p:txBody>
      </p:sp>
      <p:sp>
        <p:nvSpPr>
          <p:cNvPr id="5" name="Title 4">
            <a:extLst>
              <a:ext uri="{FF2B5EF4-FFF2-40B4-BE49-F238E27FC236}">
                <a16:creationId xmlns:a16="http://schemas.microsoft.com/office/drawing/2014/main" id="{FA5E0C3F-83D0-1858-1341-D0A77E9DC324}"/>
              </a:ext>
            </a:extLst>
          </p:cNvPr>
          <p:cNvSpPr>
            <a:spLocks noGrp="1"/>
          </p:cNvSpPr>
          <p:nvPr>
            <p:ph type="title"/>
          </p:nvPr>
        </p:nvSpPr>
        <p:spPr/>
        <p:txBody>
          <a:bodyPr/>
          <a:lstStyle/>
          <a:p>
            <a:r>
              <a:rPr lang="en-IE" dirty="0">
                <a:solidFill>
                  <a:srgbClr val="7292CC"/>
                </a:solidFill>
              </a:rPr>
              <a:t>Session overview</a:t>
            </a:r>
          </a:p>
        </p:txBody>
      </p:sp>
      <p:sp>
        <p:nvSpPr>
          <p:cNvPr id="8" name="TextBox 7">
            <a:extLst>
              <a:ext uri="{FF2B5EF4-FFF2-40B4-BE49-F238E27FC236}">
                <a16:creationId xmlns:a16="http://schemas.microsoft.com/office/drawing/2014/main" id="{60177EE7-C2E3-B7BD-7658-8BAD4385FC6A}"/>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D6FDDA7A-1A50-1A98-BBF5-368B686181C9}"/>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Tree>
    <p:extLst>
      <p:ext uri="{BB962C8B-B14F-4D97-AF65-F5344CB8AC3E}">
        <p14:creationId xmlns:p14="http://schemas.microsoft.com/office/powerpoint/2010/main" val="2598780824"/>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993639-C34D-D5FD-6C6B-CCECF702AAFD}"/>
            </a:ext>
          </a:extLst>
        </p:cNvPr>
        <p:cNvGrpSpPr/>
        <p:nvPr/>
      </p:nvGrpSpPr>
      <p:grpSpPr>
        <a:xfrm>
          <a:off x="0" y="0"/>
          <a:ext cx="0" cy="0"/>
          <a:chOff x="0" y="0"/>
          <a:chExt cx="0" cy="0"/>
        </a:xfrm>
      </p:grpSpPr>
      <p:pic>
        <p:nvPicPr>
          <p:cNvPr id="3" name="Picture Placeholder 6">
            <a:extLst>
              <a:ext uri="{FF2B5EF4-FFF2-40B4-BE49-F238E27FC236}">
                <a16:creationId xmlns:a16="http://schemas.microsoft.com/office/drawing/2014/main" id="{34A353BB-10EB-B0CC-6BEC-24C58E16651C}"/>
              </a:ext>
            </a:extLst>
          </p:cNvPr>
          <p:cNvPicPr>
            <a:picLocks noGrp="1" noRot="1" noMove="1" noResize="1" noEditPoints="1" noAdjustHandles="1" noChangeArrowheads="1" noChangeShapeType="1" noCrop="1"/>
          </p:cNvPicPr>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2" name="Text Placeholder 1">
            <a:extLst>
              <a:ext uri="{FF2B5EF4-FFF2-40B4-BE49-F238E27FC236}">
                <a16:creationId xmlns:a16="http://schemas.microsoft.com/office/drawing/2014/main" id="{F1134722-A6CB-391D-AFE8-40853DB20BC5}"/>
              </a:ext>
            </a:extLst>
          </p:cNvPr>
          <p:cNvSpPr>
            <a:spLocks noGrp="1"/>
          </p:cNvSpPr>
          <p:nvPr>
            <p:ph type="body" sz="half" idx="1"/>
          </p:nvPr>
        </p:nvSpPr>
        <p:spPr>
          <a:xfrm>
            <a:off x="179729" y="0"/>
            <a:ext cx="11832542" cy="1320813"/>
          </a:xfrm>
        </p:spPr>
        <p:txBody>
          <a:bodyPr>
            <a:normAutofit/>
          </a:bodyPr>
          <a:lstStyle/>
          <a:p>
            <a:pPr algn="l"/>
            <a:r>
              <a:rPr lang="en-US" b="1" dirty="0">
                <a:solidFill>
                  <a:srgbClr val="7292CC"/>
                </a:solidFill>
              </a:rPr>
              <a:t>Session overview</a:t>
            </a:r>
            <a:endParaRPr lang="en-IE" b="1" dirty="0">
              <a:solidFill>
                <a:srgbClr val="7292CC"/>
              </a:solidFill>
            </a:endParaRPr>
          </a:p>
        </p:txBody>
      </p:sp>
      <p:sp>
        <p:nvSpPr>
          <p:cNvPr id="4" name="TextBox 3">
            <a:extLst>
              <a:ext uri="{FF2B5EF4-FFF2-40B4-BE49-F238E27FC236}">
                <a16:creationId xmlns:a16="http://schemas.microsoft.com/office/drawing/2014/main" id="{12C59751-BCAC-C50D-76EB-507C1DB6FA1B}"/>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5" name="Picture 4">
            <a:extLst>
              <a:ext uri="{FF2B5EF4-FFF2-40B4-BE49-F238E27FC236}">
                <a16:creationId xmlns:a16="http://schemas.microsoft.com/office/drawing/2014/main" id="{C4D9BE88-4DF5-8665-CA93-E78EA59F3DE4}"/>
              </a:ext>
            </a:extLst>
          </p:cNvPr>
          <p:cNvPicPr>
            <a:picLocks noGrp="1" noRo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7" name="Picture 6">
            <a:extLst>
              <a:ext uri="{FF2B5EF4-FFF2-40B4-BE49-F238E27FC236}">
                <a16:creationId xmlns:a16="http://schemas.microsoft.com/office/drawing/2014/main" id="{EFBC3708-0995-DF91-66ED-9BF581DB4A19}"/>
              </a:ext>
            </a:extLst>
          </p:cNvPr>
          <p:cNvPicPr>
            <a:picLocks noChangeAspect="1"/>
          </p:cNvPicPr>
          <p:nvPr/>
        </p:nvPicPr>
        <p:blipFill>
          <a:blip r:embed="rId6"/>
          <a:stretch>
            <a:fillRect/>
          </a:stretch>
        </p:blipFill>
        <p:spPr>
          <a:xfrm>
            <a:off x="646432" y="1179730"/>
            <a:ext cx="10899136" cy="4498535"/>
          </a:xfrm>
          <a:prstGeom prst="rect">
            <a:avLst/>
          </a:prstGeom>
        </p:spPr>
      </p:pic>
    </p:spTree>
    <p:extLst>
      <p:ext uri="{BB962C8B-B14F-4D97-AF65-F5344CB8AC3E}">
        <p14:creationId xmlns:p14="http://schemas.microsoft.com/office/powerpoint/2010/main" val="2715518697"/>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C80E2F-04ED-9E8E-9547-8BC2C7C6F89A}"/>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188970D4-E5B7-8E30-0100-6A6C47E3FEFD}"/>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5" name="Title 4">
            <a:extLst>
              <a:ext uri="{FF2B5EF4-FFF2-40B4-BE49-F238E27FC236}">
                <a16:creationId xmlns:a16="http://schemas.microsoft.com/office/drawing/2014/main" id="{7060C119-DD87-7B85-EBC3-66765946F0B5}"/>
              </a:ext>
            </a:extLst>
          </p:cNvPr>
          <p:cNvSpPr>
            <a:spLocks noGrp="1"/>
          </p:cNvSpPr>
          <p:nvPr>
            <p:ph type="title"/>
          </p:nvPr>
        </p:nvSpPr>
        <p:spPr>
          <a:xfrm>
            <a:off x="603249" y="539750"/>
            <a:ext cx="7646015" cy="717550"/>
          </a:xfrm>
        </p:spPr>
        <p:txBody>
          <a:bodyPr>
            <a:normAutofit/>
          </a:bodyPr>
          <a:lstStyle/>
          <a:p>
            <a:r>
              <a:rPr lang="en-IE" dirty="0">
                <a:solidFill>
                  <a:srgbClr val="7292CC"/>
                </a:solidFill>
              </a:rPr>
              <a:t>ARMA 2026 Exhibition</a:t>
            </a:r>
          </a:p>
        </p:txBody>
      </p:sp>
      <p:sp>
        <p:nvSpPr>
          <p:cNvPr id="8" name="TextBox 7">
            <a:extLst>
              <a:ext uri="{FF2B5EF4-FFF2-40B4-BE49-F238E27FC236}">
                <a16:creationId xmlns:a16="http://schemas.microsoft.com/office/drawing/2014/main" id="{91A3F2AC-E5BF-DC37-E4BE-C296862055D4}"/>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730759AE-4D72-0AF8-A4F1-DE5576B5EDC7}"/>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11" name="TextBox 10">
            <a:extLst>
              <a:ext uri="{FF2B5EF4-FFF2-40B4-BE49-F238E27FC236}">
                <a16:creationId xmlns:a16="http://schemas.microsoft.com/office/drawing/2014/main" id="{FE202A99-925E-7F0D-94F0-1BC0E6943475}"/>
              </a:ext>
            </a:extLst>
          </p:cNvPr>
          <p:cNvSpPr txBox="1"/>
          <p:nvPr/>
        </p:nvSpPr>
        <p:spPr>
          <a:xfrm>
            <a:off x="603249" y="1056759"/>
            <a:ext cx="11409022" cy="15799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2438338" rtl="0" fontAlgn="auto" latinLnBrk="0" hangingPunct="0">
              <a:lnSpc>
                <a:spcPct val="100000"/>
              </a:lnSpc>
              <a:spcBef>
                <a:spcPts val="0"/>
              </a:spcBef>
              <a:spcAft>
                <a:spcPts val="0"/>
              </a:spcAft>
              <a:buClrTx/>
              <a:buSzTx/>
              <a:buFontTx/>
              <a:buNone/>
              <a:tabLst/>
            </a:pPr>
            <a:r>
              <a:rPr kumimoji="0" lang="en-US" sz="2400" b="0" i="0" u="none" strike="noStrike" cap="none" spc="0" normalizeH="0" baseline="0" dirty="0">
                <a:ln>
                  <a:noFill/>
                </a:ln>
                <a:solidFill>
                  <a:srgbClr val="5E5E5E"/>
                </a:solidFill>
                <a:effectLst/>
                <a:uFillTx/>
                <a:latin typeface="+mn-lt"/>
                <a:ea typeface="+mn-ea"/>
                <a:cs typeface="+mn-cs"/>
                <a:sym typeface="Helvetica Neue"/>
              </a:rPr>
              <a:t>Break and lunchtimes – all catering will be serviced in Hall C. You can meet all our sponsors &amp; exhibitors.</a:t>
            </a:r>
            <a:br>
              <a:rPr kumimoji="0" lang="en-US" sz="2400" b="0" i="0" u="none" strike="noStrike" cap="none" spc="0" normalizeH="0" baseline="0" dirty="0">
                <a:ln>
                  <a:noFill/>
                </a:ln>
                <a:solidFill>
                  <a:srgbClr val="5E5E5E"/>
                </a:solidFill>
                <a:effectLst/>
                <a:uFillTx/>
                <a:latin typeface="+mn-lt"/>
                <a:ea typeface="+mn-ea"/>
                <a:cs typeface="+mn-cs"/>
                <a:sym typeface="Helvetica Neue"/>
              </a:rPr>
            </a:br>
            <a:endParaRPr kumimoji="0" lang="en-US" sz="2400" b="0" i="0" u="none" strike="noStrike" cap="none" spc="0" normalizeH="0" baseline="0" dirty="0">
              <a:ln>
                <a:noFill/>
              </a:ln>
              <a:solidFill>
                <a:srgbClr val="5E5E5E"/>
              </a:solidFill>
              <a:effectLst/>
              <a:uFillTx/>
              <a:latin typeface="+mn-lt"/>
              <a:ea typeface="+mn-ea"/>
              <a:cs typeface="+mn-cs"/>
              <a:sym typeface="Helvetica Neue"/>
            </a:endParaRPr>
          </a:p>
          <a:p>
            <a:pPr marL="0" marR="0" indent="0" defTabSz="2438338" rtl="0" fontAlgn="auto" latinLnBrk="0" hangingPunct="0">
              <a:lnSpc>
                <a:spcPct val="100000"/>
              </a:lnSpc>
              <a:spcBef>
                <a:spcPts val="0"/>
              </a:spcBef>
              <a:spcAft>
                <a:spcPts val="0"/>
              </a:spcAft>
              <a:buClrTx/>
              <a:buSzTx/>
              <a:buFontTx/>
              <a:buNone/>
              <a:tabLst/>
            </a:pPr>
            <a:r>
              <a:rPr lang="en-US" sz="2400" dirty="0">
                <a:solidFill>
                  <a:srgbClr val="5E5E5E"/>
                </a:solidFill>
                <a:sym typeface="Helvetica Neue"/>
              </a:rPr>
              <a:t>You can also view the poster presentations here.</a:t>
            </a:r>
            <a:endParaRPr kumimoji="0" lang="en-US" sz="2400" b="0" i="0" u="none" strike="noStrike" cap="none" spc="0" normalizeH="0" baseline="0" dirty="0">
              <a:ln>
                <a:noFill/>
              </a:ln>
              <a:solidFill>
                <a:srgbClr val="5E5E5E"/>
              </a:solidFill>
              <a:effectLst/>
              <a:uFillTx/>
              <a:latin typeface="+mn-lt"/>
              <a:ea typeface="+mn-ea"/>
              <a:cs typeface="+mn-cs"/>
              <a:sym typeface="Helvetica Neue"/>
            </a:endParaRPr>
          </a:p>
        </p:txBody>
      </p:sp>
      <p:pic>
        <p:nvPicPr>
          <p:cNvPr id="3" name="Picture 2">
            <a:extLst>
              <a:ext uri="{FF2B5EF4-FFF2-40B4-BE49-F238E27FC236}">
                <a16:creationId xmlns:a16="http://schemas.microsoft.com/office/drawing/2014/main" id="{34838A3B-699D-CAC9-01BC-98A4DD632A6A}"/>
              </a:ext>
            </a:extLst>
          </p:cNvPr>
          <p:cNvPicPr>
            <a:picLocks noChangeAspect="1"/>
          </p:cNvPicPr>
          <p:nvPr/>
        </p:nvPicPr>
        <p:blipFill>
          <a:blip r:embed="rId6"/>
          <a:stretch>
            <a:fillRect/>
          </a:stretch>
        </p:blipFill>
        <p:spPr>
          <a:xfrm>
            <a:off x="1304256" y="2636679"/>
            <a:ext cx="9583487" cy="3124636"/>
          </a:xfrm>
          <a:prstGeom prst="rect">
            <a:avLst/>
          </a:prstGeom>
        </p:spPr>
      </p:pic>
    </p:spTree>
    <p:extLst>
      <p:ext uri="{BB962C8B-B14F-4D97-AF65-F5344CB8AC3E}">
        <p14:creationId xmlns:p14="http://schemas.microsoft.com/office/powerpoint/2010/main" val="749313912"/>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4DAE41-0744-D7A4-77C0-7F7810F22A08}"/>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F755936-1EFC-D0D9-1051-B0C5EF1D8234}"/>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5" name="Title 4">
            <a:extLst>
              <a:ext uri="{FF2B5EF4-FFF2-40B4-BE49-F238E27FC236}">
                <a16:creationId xmlns:a16="http://schemas.microsoft.com/office/drawing/2014/main" id="{0560C352-1266-BC58-A687-3FE15353C3CA}"/>
              </a:ext>
            </a:extLst>
          </p:cNvPr>
          <p:cNvSpPr>
            <a:spLocks noGrp="1"/>
          </p:cNvSpPr>
          <p:nvPr>
            <p:ph type="title"/>
          </p:nvPr>
        </p:nvSpPr>
        <p:spPr>
          <a:xfrm>
            <a:off x="603249" y="539750"/>
            <a:ext cx="9740286" cy="717550"/>
          </a:xfrm>
        </p:spPr>
        <p:txBody>
          <a:bodyPr>
            <a:normAutofit/>
          </a:bodyPr>
          <a:lstStyle/>
          <a:p>
            <a:r>
              <a:rPr lang="en-IE" dirty="0">
                <a:solidFill>
                  <a:srgbClr val="7292CC"/>
                </a:solidFill>
              </a:rPr>
              <a:t>ARMA 2026 Exhibitor Passport</a:t>
            </a:r>
          </a:p>
        </p:txBody>
      </p:sp>
      <p:sp>
        <p:nvSpPr>
          <p:cNvPr id="8" name="TextBox 7">
            <a:extLst>
              <a:ext uri="{FF2B5EF4-FFF2-40B4-BE49-F238E27FC236}">
                <a16:creationId xmlns:a16="http://schemas.microsoft.com/office/drawing/2014/main" id="{45475A07-BFFD-AF58-A1DE-C2E2E11787D1}"/>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D676F537-38CE-075E-552F-7F25684D4DCB}"/>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2" name="Picture 1">
            <a:extLst>
              <a:ext uri="{FF2B5EF4-FFF2-40B4-BE49-F238E27FC236}">
                <a16:creationId xmlns:a16="http://schemas.microsoft.com/office/drawing/2014/main" id="{3CE09F8B-4669-BE0A-E0B3-603CA848BB8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90507" y="1257300"/>
            <a:ext cx="4790721" cy="3194812"/>
          </a:xfrm>
          <a:prstGeom prst="rect">
            <a:avLst/>
          </a:prstGeom>
        </p:spPr>
      </p:pic>
      <p:sp>
        <p:nvSpPr>
          <p:cNvPr id="4" name="TextBox 3">
            <a:extLst>
              <a:ext uri="{FF2B5EF4-FFF2-40B4-BE49-F238E27FC236}">
                <a16:creationId xmlns:a16="http://schemas.microsoft.com/office/drawing/2014/main" id="{263E633D-8C59-0647-F3CD-FDB69AB67086}"/>
              </a:ext>
            </a:extLst>
          </p:cNvPr>
          <p:cNvSpPr txBox="1"/>
          <p:nvPr/>
        </p:nvSpPr>
        <p:spPr>
          <a:xfrm>
            <a:off x="937546" y="1059714"/>
            <a:ext cx="5158454" cy="512659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342900" indent="-342900">
              <a:lnSpc>
                <a:spcPct val="107000"/>
              </a:lnSpc>
              <a:spcAft>
                <a:spcPts val="800"/>
              </a:spcAft>
              <a:buFont typeface="Arial" panose="020B0604020202020204" pitchFamily="34" charset="0"/>
              <a:buChar char="•"/>
              <a:defRPr/>
            </a:pPr>
            <a:r>
              <a:rPr lang="en-US" sz="2400" kern="100" dirty="0">
                <a:ea typeface="Aptos" panose="020B0004020202020204" pitchFamily="34" charset="0"/>
                <a:cs typeface="Times New Roman" panose="02020603050405020304" pitchFamily="18" charset="0"/>
              </a:rPr>
              <a:t>Together with your badge, all delegates will be issued an Exhibitor Passport</a:t>
            </a:r>
          </a:p>
          <a:p>
            <a:pPr marL="342900" indent="-342900">
              <a:lnSpc>
                <a:spcPct val="107000"/>
              </a:lnSpc>
              <a:spcAft>
                <a:spcPts val="800"/>
              </a:spcAft>
              <a:buFont typeface="Arial" panose="020B0604020202020204" pitchFamily="34" charset="0"/>
              <a:buChar char="•"/>
              <a:defRPr/>
            </a:pPr>
            <a:r>
              <a:rPr lang="en-US" sz="2400" kern="100" dirty="0">
                <a:ea typeface="Aptos" panose="020B0004020202020204" pitchFamily="34" charset="0"/>
                <a:cs typeface="Times New Roman" panose="02020603050405020304" pitchFamily="18" charset="0"/>
              </a:rPr>
              <a:t>Collect a stamp at each corresponding booth, once your passport is complete return to the ARMA booth where you’ll be entered into the prize draw!</a:t>
            </a:r>
          </a:p>
          <a:p>
            <a:pPr marL="342900" indent="-342900">
              <a:lnSpc>
                <a:spcPct val="107000"/>
              </a:lnSpc>
              <a:spcAft>
                <a:spcPts val="800"/>
              </a:spcAft>
              <a:buFont typeface="Arial" panose="020B0604020202020204" pitchFamily="34" charset="0"/>
              <a:buChar char="•"/>
              <a:defRPr/>
            </a:pPr>
            <a:r>
              <a:rPr lang="en-US" sz="2400" kern="100" dirty="0">
                <a:cs typeface="Times New Roman" panose="02020603050405020304" pitchFamily="18" charset="0"/>
              </a:rPr>
              <a:t>The winner will be announced during the second plenary session on Thursday.</a:t>
            </a:r>
            <a:endParaRPr lang="en-GB" sz="2400" kern="100" dirty="0">
              <a:cs typeface="Times New Roman" panose="02020603050405020304" pitchFamily="18" charset="0"/>
            </a:endParaRPr>
          </a:p>
          <a:p>
            <a:pPr marL="0" marR="0" indent="0" algn="ctr" defTabSz="2438338" rtl="0" fontAlgn="auto" latinLnBrk="0" hangingPunct="0">
              <a:lnSpc>
                <a:spcPct val="100000"/>
              </a:lnSpc>
              <a:spcBef>
                <a:spcPts val="0"/>
              </a:spcBef>
              <a:spcAft>
                <a:spcPts val="0"/>
              </a:spcAft>
              <a:buClrTx/>
              <a:buSzTx/>
              <a:buFontTx/>
              <a:buNone/>
              <a:tabLst/>
            </a:pPr>
            <a:endParaRPr kumimoji="0" lang="en-GB" sz="2400" b="0" i="0" u="none" strike="noStrike" cap="none" spc="0" normalizeH="0" baseline="0" dirty="0">
              <a:ln>
                <a:noFill/>
              </a:ln>
              <a:solidFill>
                <a:srgbClr val="5E5E5E"/>
              </a:solidFill>
              <a:effectLst/>
              <a:uFillTx/>
              <a:latin typeface="+mn-lt"/>
              <a:ea typeface="+mn-ea"/>
              <a:cs typeface="+mn-cs"/>
              <a:sym typeface="Helvetica Neue"/>
            </a:endParaRPr>
          </a:p>
        </p:txBody>
      </p:sp>
    </p:spTree>
    <p:extLst>
      <p:ext uri="{BB962C8B-B14F-4D97-AF65-F5344CB8AC3E}">
        <p14:creationId xmlns:p14="http://schemas.microsoft.com/office/powerpoint/2010/main" val="424196740"/>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CFA981-4C00-D6FF-33AB-97AB893074C8}"/>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D0143AC-214B-1F66-794C-0FD648B7A581}"/>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3" name="Text Placeholder 2">
            <a:extLst>
              <a:ext uri="{FF2B5EF4-FFF2-40B4-BE49-F238E27FC236}">
                <a16:creationId xmlns:a16="http://schemas.microsoft.com/office/drawing/2014/main" id="{BBAC85CA-5AF0-9145-A88A-94F6249AC824}"/>
              </a:ext>
            </a:extLst>
          </p:cNvPr>
          <p:cNvSpPr>
            <a:spLocks noGrp="1"/>
          </p:cNvSpPr>
          <p:nvPr>
            <p:ph type="body" sz="half" idx="1"/>
          </p:nvPr>
        </p:nvSpPr>
        <p:spPr>
          <a:xfrm>
            <a:off x="481756" y="1163718"/>
            <a:ext cx="10887710" cy="3538281"/>
          </a:xfrm>
        </p:spPr>
        <p:txBody>
          <a:bodyPr>
            <a:normAutofit fontScale="92500" lnSpcReduction="10000"/>
          </a:bodyPr>
          <a:lstStyle/>
          <a:p>
            <a:pPr marL="0" indent="0">
              <a:buNone/>
            </a:pPr>
            <a:r>
              <a:rPr lang="en-GB" sz="3200" b="1" dirty="0"/>
              <a:t>Tuesday 16 June</a:t>
            </a:r>
            <a:endParaRPr lang="en-GB" sz="3200" dirty="0"/>
          </a:p>
          <a:p>
            <a:r>
              <a:rPr lang="en-GB" b="1" dirty="0"/>
              <a:t>Welcome Reception, </a:t>
            </a:r>
            <a:r>
              <a:rPr lang="en-GB" dirty="0"/>
              <a:t>18:30 – 20:00 HCC, Hall D</a:t>
            </a:r>
          </a:p>
          <a:p>
            <a:pPr marL="0" indent="0">
              <a:buNone/>
            </a:pPr>
            <a:r>
              <a:rPr lang="en-GB" dirty="0"/>
              <a:t>Join us for an informal welcome reception to kick off the conference. Network with fellow delegates and exhibitors while enjoying light refreshments in a relaxed setting.</a:t>
            </a:r>
          </a:p>
          <a:p>
            <a:r>
              <a:rPr lang="en-GB" b="1" dirty="0"/>
              <a:t>Quiz Night, </a:t>
            </a:r>
            <a:r>
              <a:rPr lang="en-GB" dirty="0"/>
              <a:t>20:00 – 22:30</a:t>
            </a:r>
          </a:p>
          <a:p>
            <a:pPr marL="0" indent="0">
              <a:buNone/>
            </a:pPr>
            <a:r>
              <a:rPr lang="en-GB" dirty="0"/>
              <a:t>Following the welcome reception, delegates are invited to take part in a quiz at an external venue. This is a fun and informal opportunity to continue networking and unwind after the first day of the conference. </a:t>
            </a:r>
            <a:r>
              <a:rPr lang="en-GB" b="1" dirty="0"/>
              <a:t>See registration desk to register.</a:t>
            </a:r>
            <a:endParaRPr lang="en-IE" dirty="0"/>
          </a:p>
        </p:txBody>
      </p:sp>
      <p:sp>
        <p:nvSpPr>
          <p:cNvPr id="5" name="Title 4">
            <a:extLst>
              <a:ext uri="{FF2B5EF4-FFF2-40B4-BE49-F238E27FC236}">
                <a16:creationId xmlns:a16="http://schemas.microsoft.com/office/drawing/2014/main" id="{15728E20-163F-23A4-5A9E-1B0323422E9B}"/>
              </a:ext>
            </a:extLst>
          </p:cNvPr>
          <p:cNvSpPr>
            <a:spLocks noGrp="1"/>
          </p:cNvSpPr>
          <p:nvPr>
            <p:ph type="title"/>
          </p:nvPr>
        </p:nvSpPr>
        <p:spPr/>
        <p:txBody>
          <a:bodyPr/>
          <a:lstStyle/>
          <a:p>
            <a:r>
              <a:rPr lang="en-IE" dirty="0">
                <a:solidFill>
                  <a:srgbClr val="7292CC"/>
                </a:solidFill>
              </a:rPr>
              <a:t>Social Events</a:t>
            </a:r>
          </a:p>
        </p:txBody>
      </p:sp>
      <p:sp>
        <p:nvSpPr>
          <p:cNvPr id="8" name="TextBox 7">
            <a:extLst>
              <a:ext uri="{FF2B5EF4-FFF2-40B4-BE49-F238E27FC236}">
                <a16:creationId xmlns:a16="http://schemas.microsoft.com/office/drawing/2014/main" id="{7C1C3FBF-492B-ED3F-3382-C914C8546CF7}"/>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40988F90-B72D-9908-B270-A97A70E7E4D8}"/>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Tree>
    <p:extLst>
      <p:ext uri="{BB962C8B-B14F-4D97-AF65-F5344CB8AC3E}">
        <p14:creationId xmlns:p14="http://schemas.microsoft.com/office/powerpoint/2010/main" val="4010743341"/>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EE7810-C7E6-81F8-891B-09D058661C1E}"/>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BD29CD6-FB5C-67F8-6B72-D7593FAAAAE3}"/>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3" name="Text Placeholder 2">
            <a:extLst>
              <a:ext uri="{FF2B5EF4-FFF2-40B4-BE49-F238E27FC236}">
                <a16:creationId xmlns:a16="http://schemas.microsoft.com/office/drawing/2014/main" id="{D9FDA5A0-A14C-2C2C-124F-8E7CFB92CED2}"/>
              </a:ext>
            </a:extLst>
          </p:cNvPr>
          <p:cNvSpPr>
            <a:spLocks noGrp="1"/>
          </p:cNvSpPr>
          <p:nvPr>
            <p:ph type="body" sz="half" idx="1"/>
          </p:nvPr>
        </p:nvSpPr>
        <p:spPr>
          <a:xfrm>
            <a:off x="481756" y="1163718"/>
            <a:ext cx="10887710" cy="3538281"/>
          </a:xfrm>
        </p:spPr>
        <p:txBody>
          <a:bodyPr>
            <a:normAutofit fontScale="25000" lnSpcReduction="20000"/>
          </a:bodyPr>
          <a:lstStyle/>
          <a:p>
            <a:pPr marL="0" indent="0">
              <a:buNone/>
            </a:pPr>
            <a:r>
              <a:rPr lang="en-GB" sz="12000" b="1" dirty="0"/>
              <a:t>Wednesday 17 June</a:t>
            </a:r>
            <a:endParaRPr lang="en-GB" sz="12000" dirty="0"/>
          </a:p>
          <a:p>
            <a:r>
              <a:rPr lang="en-GB" sz="7400" b="1" dirty="0"/>
              <a:t>Morning Yoga, </a:t>
            </a:r>
            <a:r>
              <a:rPr lang="en-GB" sz="7400" dirty="0"/>
              <a:t>08:00 – 08:30, First Floor Foyer (Conservatory) HCC</a:t>
            </a:r>
          </a:p>
          <a:p>
            <a:pPr marL="0" indent="0">
              <a:buNone/>
            </a:pPr>
            <a:r>
              <a:rPr lang="en-GB" sz="7400" dirty="0"/>
              <a:t>Start your day with a guided yoga session designed to energise and refresh.</a:t>
            </a:r>
            <a:r>
              <a:rPr lang="en-GB" sz="7400" b="1" dirty="0"/>
              <a:t> See registration desk to register.</a:t>
            </a:r>
            <a:endParaRPr lang="en-GB" sz="7400" dirty="0"/>
          </a:p>
          <a:p>
            <a:r>
              <a:rPr lang="en-GB" sz="7400" b="1" dirty="0"/>
              <a:t>Gala Dinner and Awards Ceremony, </a:t>
            </a:r>
            <a:r>
              <a:rPr lang="en-GB" sz="7400" dirty="0"/>
              <a:t>18:45 – 00:00, HCC Studio 1</a:t>
            </a:r>
          </a:p>
          <a:p>
            <a:pPr marL="0" indent="0">
              <a:buNone/>
            </a:pPr>
            <a:r>
              <a:rPr lang="en-GB" sz="7400" dirty="0"/>
              <a:t>The Gala Dinner is a highlight of the conference social programme, bringing delegates together for a memorable evening of dining, celebration and connection.</a:t>
            </a:r>
            <a:br>
              <a:rPr lang="en-GB" sz="7400" dirty="0"/>
            </a:br>
            <a:br>
              <a:rPr lang="en-GB" sz="7400" dirty="0"/>
            </a:br>
            <a:r>
              <a:rPr lang="en-GB" sz="7400" dirty="0"/>
              <a:t>The evening will also feature the Conference Awards Ceremony, recognising and celebrating excellence, innovation and achievement across the research management community.</a:t>
            </a:r>
            <a:br>
              <a:rPr lang="en-GB" sz="7400" dirty="0"/>
            </a:br>
            <a:br>
              <a:rPr lang="en-GB" sz="7400" dirty="0"/>
            </a:br>
            <a:r>
              <a:rPr lang="en-GB" sz="7400" dirty="0"/>
              <a:t>This is a ticketed event and is not included in the conference registration fee. Delegates wishing to attend will need to purchase a ticket in advance. </a:t>
            </a:r>
            <a:r>
              <a:rPr lang="en-GB" sz="7400" b="1" dirty="0"/>
              <a:t>See registration desk to register.</a:t>
            </a:r>
            <a:endParaRPr lang="en-GB" sz="7400" dirty="0"/>
          </a:p>
        </p:txBody>
      </p:sp>
      <p:sp>
        <p:nvSpPr>
          <p:cNvPr id="5" name="Title 4">
            <a:extLst>
              <a:ext uri="{FF2B5EF4-FFF2-40B4-BE49-F238E27FC236}">
                <a16:creationId xmlns:a16="http://schemas.microsoft.com/office/drawing/2014/main" id="{687A046E-7435-BF1A-DF2F-1C910DB778C6}"/>
              </a:ext>
            </a:extLst>
          </p:cNvPr>
          <p:cNvSpPr>
            <a:spLocks noGrp="1"/>
          </p:cNvSpPr>
          <p:nvPr>
            <p:ph type="title"/>
          </p:nvPr>
        </p:nvSpPr>
        <p:spPr/>
        <p:txBody>
          <a:bodyPr/>
          <a:lstStyle/>
          <a:p>
            <a:r>
              <a:rPr lang="en-IE" dirty="0">
                <a:solidFill>
                  <a:srgbClr val="7292CC"/>
                </a:solidFill>
              </a:rPr>
              <a:t>Social Events</a:t>
            </a:r>
          </a:p>
        </p:txBody>
      </p:sp>
      <p:sp>
        <p:nvSpPr>
          <p:cNvPr id="8" name="TextBox 7">
            <a:extLst>
              <a:ext uri="{FF2B5EF4-FFF2-40B4-BE49-F238E27FC236}">
                <a16:creationId xmlns:a16="http://schemas.microsoft.com/office/drawing/2014/main" id="{3F42B8C9-A473-9ACB-41DE-0AB6D453AF2D}"/>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C10CAC55-B492-4572-CF3E-CEA1F149BCBF}"/>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Tree>
    <p:extLst>
      <p:ext uri="{BB962C8B-B14F-4D97-AF65-F5344CB8AC3E}">
        <p14:creationId xmlns:p14="http://schemas.microsoft.com/office/powerpoint/2010/main" val="2765764213"/>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7A111C-81E2-28A3-D251-AA303A65A7DC}"/>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96667CF-4BD1-ADF6-5DCA-F3E1CD8E25E3}"/>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3" name="Text Placeholder 2">
            <a:extLst>
              <a:ext uri="{FF2B5EF4-FFF2-40B4-BE49-F238E27FC236}">
                <a16:creationId xmlns:a16="http://schemas.microsoft.com/office/drawing/2014/main" id="{3E0D0E7E-917E-04B1-D403-FB8BB734FB1D}"/>
              </a:ext>
            </a:extLst>
          </p:cNvPr>
          <p:cNvSpPr>
            <a:spLocks noGrp="1"/>
          </p:cNvSpPr>
          <p:nvPr>
            <p:ph type="body" sz="half" idx="1"/>
          </p:nvPr>
        </p:nvSpPr>
        <p:spPr>
          <a:xfrm>
            <a:off x="481756" y="1163718"/>
            <a:ext cx="10887710" cy="3538281"/>
          </a:xfrm>
        </p:spPr>
        <p:txBody>
          <a:bodyPr>
            <a:normAutofit/>
          </a:bodyPr>
          <a:lstStyle/>
          <a:p>
            <a:r>
              <a:rPr lang="en-GB" b="1" dirty="0"/>
              <a:t>Thursday 18 June</a:t>
            </a:r>
            <a:endParaRPr lang="en-GB" dirty="0"/>
          </a:p>
          <a:p>
            <a:r>
              <a:rPr lang="en-GB" b="1" dirty="0"/>
              <a:t>Morning Yoga, </a:t>
            </a:r>
            <a:r>
              <a:rPr lang="en-GB" dirty="0"/>
              <a:t>08:00 – 08:30, First Floor Foyer (Conservatory)</a:t>
            </a:r>
          </a:p>
          <a:p>
            <a:pPr marL="0" indent="0">
              <a:buNone/>
            </a:pPr>
            <a:r>
              <a:rPr lang="en-GB" dirty="0"/>
              <a:t>A second opportunity to enjoy a calming yoga session before the conference day begins. </a:t>
            </a:r>
            <a:r>
              <a:rPr lang="en-GB" b="1" dirty="0"/>
              <a:t>See registration desk to register</a:t>
            </a:r>
            <a:endParaRPr lang="en-GB" dirty="0"/>
          </a:p>
        </p:txBody>
      </p:sp>
      <p:sp>
        <p:nvSpPr>
          <p:cNvPr id="5" name="Title 4">
            <a:extLst>
              <a:ext uri="{FF2B5EF4-FFF2-40B4-BE49-F238E27FC236}">
                <a16:creationId xmlns:a16="http://schemas.microsoft.com/office/drawing/2014/main" id="{8083B3BA-7072-0151-7244-88CBAFB97C9E}"/>
              </a:ext>
            </a:extLst>
          </p:cNvPr>
          <p:cNvSpPr>
            <a:spLocks noGrp="1"/>
          </p:cNvSpPr>
          <p:nvPr>
            <p:ph type="title"/>
          </p:nvPr>
        </p:nvSpPr>
        <p:spPr/>
        <p:txBody>
          <a:bodyPr/>
          <a:lstStyle/>
          <a:p>
            <a:r>
              <a:rPr lang="en-IE" dirty="0">
                <a:solidFill>
                  <a:srgbClr val="7292CC"/>
                </a:solidFill>
              </a:rPr>
              <a:t>Social Events</a:t>
            </a:r>
          </a:p>
        </p:txBody>
      </p:sp>
      <p:sp>
        <p:nvSpPr>
          <p:cNvPr id="8" name="TextBox 7">
            <a:extLst>
              <a:ext uri="{FF2B5EF4-FFF2-40B4-BE49-F238E27FC236}">
                <a16:creationId xmlns:a16="http://schemas.microsoft.com/office/drawing/2014/main" id="{5EA97727-2C44-DA29-72E2-7FAEF868202A}"/>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CFD964DA-3F7D-D57D-666F-120D70538C7F}"/>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Tree>
    <p:extLst>
      <p:ext uri="{BB962C8B-B14F-4D97-AF65-F5344CB8AC3E}">
        <p14:creationId xmlns:p14="http://schemas.microsoft.com/office/powerpoint/2010/main" val="1799824141"/>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41C83C-15FF-2254-CAE0-FA2C58711F71}"/>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53F4344-7849-4D62-2F1D-CE5412476E24}"/>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2" name="Text Placeholder 1">
            <a:extLst>
              <a:ext uri="{FF2B5EF4-FFF2-40B4-BE49-F238E27FC236}">
                <a16:creationId xmlns:a16="http://schemas.microsoft.com/office/drawing/2014/main" id="{7E908704-E0B9-3F0A-A306-11C90FED9A0C}"/>
              </a:ext>
            </a:extLst>
          </p:cNvPr>
          <p:cNvSpPr>
            <a:spLocks noGrp="1"/>
          </p:cNvSpPr>
          <p:nvPr>
            <p:ph type="body" sz="quarter" idx="21"/>
          </p:nvPr>
        </p:nvSpPr>
        <p:spPr>
          <a:xfrm>
            <a:off x="603250" y="1457081"/>
            <a:ext cx="10985500" cy="667172"/>
          </a:xfrm>
        </p:spPr>
        <p:txBody>
          <a:bodyPr>
            <a:normAutofit/>
          </a:bodyPr>
          <a:lstStyle/>
          <a:p>
            <a:r>
              <a:rPr lang="en-IE" dirty="0"/>
              <a:t>Session recommendations</a:t>
            </a:r>
          </a:p>
        </p:txBody>
      </p:sp>
      <p:sp>
        <p:nvSpPr>
          <p:cNvPr id="3" name="Text Placeholder 2">
            <a:extLst>
              <a:ext uri="{FF2B5EF4-FFF2-40B4-BE49-F238E27FC236}">
                <a16:creationId xmlns:a16="http://schemas.microsoft.com/office/drawing/2014/main" id="{6C8CC7CD-CF72-F381-BC9C-8EB1A568DA1A}"/>
              </a:ext>
            </a:extLst>
          </p:cNvPr>
          <p:cNvSpPr>
            <a:spLocks noGrp="1"/>
          </p:cNvSpPr>
          <p:nvPr>
            <p:ph type="body" sz="half" idx="1"/>
          </p:nvPr>
        </p:nvSpPr>
        <p:spPr>
          <a:xfrm>
            <a:off x="603250" y="2124253"/>
            <a:ext cx="10887710" cy="3538281"/>
          </a:xfrm>
        </p:spPr>
        <p:txBody>
          <a:bodyPr/>
          <a:lstStyle/>
          <a:p>
            <a:r>
              <a:rPr lang="en-IE" dirty="0"/>
              <a:t>Plugged In or Playing Catch Up: How do other always seem to know? Session 1.5, Queen’s Suite 2</a:t>
            </a:r>
          </a:p>
          <a:p>
            <a:r>
              <a:rPr lang="en-IE" dirty="0"/>
              <a:t>AI in Research Funding: Practice, Policy and Responsible Use. Session 4.4</a:t>
            </a:r>
            <a:r>
              <a:rPr lang="en-IE"/>
              <a:t>, Queen’s Suite 1</a:t>
            </a:r>
          </a:p>
          <a:p>
            <a:endParaRPr lang="en-IE" dirty="0"/>
          </a:p>
        </p:txBody>
      </p:sp>
      <p:sp>
        <p:nvSpPr>
          <p:cNvPr id="5" name="Title 4">
            <a:extLst>
              <a:ext uri="{FF2B5EF4-FFF2-40B4-BE49-F238E27FC236}">
                <a16:creationId xmlns:a16="http://schemas.microsoft.com/office/drawing/2014/main" id="{027BF184-3CA1-CB77-DA75-0CA96BC4DAF0}"/>
              </a:ext>
            </a:extLst>
          </p:cNvPr>
          <p:cNvSpPr>
            <a:spLocks noGrp="1"/>
          </p:cNvSpPr>
          <p:nvPr>
            <p:ph type="title"/>
          </p:nvPr>
        </p:nvSpPr>
        <p:spPr/>
        <p:txBody>
          <a:bodyPr/>
          <a:lstStyle/>
          <a:p>
            <a:r>
              <a:rPr lang="en-IE" dirty="0">
                <a:solidFill>
                  <a:srgbClr val="7292CC"/>
                </a:solidFill>
              </a:rPr>
              <a:t>Recommendations</a:t>
            </a:r>
          </a:p>
        </p:txBody>
      </p:sp>
      <p:sp>
        <p:nvSpPr>
          <p:cNvPr id="8" name="TextBox 7">
            <a:extLst>
              <a:ext uri="{FF2B5EF4-FFF2-40B4-BE49-F238E27FC236}">
                <a16:creationId xmlns:a16="http://schemas.microsoft.com/office/drawing/2014/main" id="{18FC8C54-D333-7E14-7C57-95569DA1A97B}"/>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A2E0F27C-FD89-3D79-C668-D3EEFC594335}"/>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Tree>
    <p:extLst>
      <p:ext uri="{BB962C8B-B14F-4D97-AF65-F5344CB8AC3E}">
        <p14:creationId xmlns:p14="http://schemas.microsoft.com/office/powerpoint/2010/main" val="551777778"/>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DCC4B-2998-550F-43D3-11C29F59DFB7}"/>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2CADBB8F-E4F6-F004-CBC8-FA89396D3B6D}"/>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2" name="Text Placeholder 1">
            <a:extLst>
              <a:ext uri="{FF2B5EF4-FFF2-40B4-BE49-F238E27FC236}">
                <a16:creationId xmlns:a16="http://schemas.microsoft.com/office/drawing/2014/main" id="{C7FE90E9-870A-8370-426B-782B185DEC2F}"/>
              </a:ext>
            </a:extLst>
          </p:cNvPr>
          <p:cNvSpPr>
            <a:spLocks noGrp="1"/>
          </p:cNvSpPr>
          <p:nvPr>
            <p:ph type="body" sz="quarter" idx="21"/>
          </p:nvPr>
        </p:nvSpPr>
        <p:spPr>
          <a:xfrm>
            <a:off x="603250" y="1457081"/>
            <a:ext cx="10985500" cy="667172"/>
          </a:xfrm>
        </p:spPr>
        <p:txBody>
          <a:bodyPr>
            <a:normAutofit/>
          </a:bodyPr>
          <a:lstStyle/>
          <a:p>
            <a:r>
              <a:rPr lang="en-IE" dirty="0">
                <a:hlinkClick r:id="rId5"/>
              </a:rPr>
              <a:t>https://arma.ac.uk/special-interest-groups/</a:t>
            </a:r>
            <a:r>
              <a:rPr lang="en-IE" dirty="0"/>
              <a:t> </a:t>
            </a:r>
          </a:p>
        </p:txBody>
      </p:sp>
      <p:sp>
        <p:nvSpPr>
          <p:cNvPr id="3" name="Text Placeholder 2">
            <a:extLst>
              <a:ext uri="{FF2B5EF4-FFF2-40B4-BE49-F238E27FC236}">
                <a16:creationId xmlns:a16="http://schemas.microsoft.com/office/drawing/2014/main" id="{AB7D7506-30F8-D07F-A044-A7DA5D292AF0}"/>
              </a:ext>
            </a:extLst>
          </p:cNvPr>
          <p:cNvSpPr>
            <a:spLocks noGrp="1"/>
          </p:cNvSpPr>
          <p:nvPr>
            <p:ph type="body" sz="half" idx="1"/>
          </p:nvPr>
        </p:nvSpPr>
        <p:spPr>
          <a:xfrm>
            <a:off x="603250" y="2124253"/>
            <a:ext cx="4421034" cy="3538281"/>
          </a:xfrm>
        </p:spPr>
        <p:txBody>
          <a:bodyPr>
            <a:noAutofit/>
          </a:bodyPr>
          <a:lstStyle/>
          <a:p>
            <a:r>
              <a:rPr lang="en-US" sz="1700" dirty="0"/>
              <a:t>Arts &amp; Humanities</a:t>
            </a:r>
          </a:p>
          <a:p>
            <a:r>
              <a:rPr lang="en-US" sz="1700" dirty="0"/>
              <a:t>Audit &amp; Compliance</a:t>
            </a:r>
          </a:p>
          <a:p>
            <a:r>
              <a:rPr lang="en-US" sz="1700" dirty="0"/>
              <a:t>Ethics &amp; Governance</a:t>
            </a:r>
          </a:p>
          <a:p>
            <a:r>
              <a:rPr lang="en-US" sz="1700" dirty="0"/>
              <a:t>EU &amp; International</a:t>
            </a:r>
          </a:p>
          <a:p>
            <a:r>
              <a:rPr lang="en-US" sz="1700" dirty="0"/>
              <a:t>Global Majority</a:t>
            </a:r>
          </a:p>
          <a:p>
            <a:r>
              <a:rPr lang="en-US" sz="1700" dirty="0"/>
              <a:t>Meta Research</a:t>
            </a:r>
          </a:p>
          <a:p>
            <a:r>
              <a:rPr lang="en-US" sz="1700" dirty="0"/>
              <a:t>Open Research</a:t>
            </a:r>
            <a:endParaRPr lang="en-IE" sz="1700" dirty="0"/>
          </a:p>
        </p:txBody>
      </p:sp>
      <p:sp>
        <p:nvSpPr>
          <p:cNvPr id="5" name="Title 4">
            <a:extLst>
              <a:ext uri="{FF2B5EF4-FFF2-40B4-BE49-F238E27FC236}">
                <a16:creationId xmlns:a16="http://schemas.microsoft.com/office/drawing/2014/main" id="{53CDF151-22EF-D71B-4180-B695AF4F45DC}"/>
              </a:ext>
            </a:extLst>
          </p:cNvPr>
          <p:cNvSpPr>
            <a:spLocks noGrp="1"/>
          </p:cNvSpPr>
          <p:nvPr>
            <p:ph type="title"/>
          </p:nvPr>
        </p:nvSpPr>
        <p:spPr/>
        <p:txBody>
          <a:bodyPr/>
          <a:lstStyle/>
          <a:p>
            <a:r>
              <a:rPr lang="en-IE" dirty="0">
                <a:solidFill>
                  <a:srgbClr val="7292CC"/>
                </a:solidFill>
              </a:rPr>
              <a:t>ARMA SIGs</a:t>
            </a:r>
          </a:p>
        </p:txBody>
      </p:sp>
      <p:sp>
        <p:nvSpPr>
          <p:cNvPr id="8" name="TextBox 7">
            <a:extLst>
              <a:ext uri="{FF2B5EF4-FFF2-40B4-BE49-F238E27FC236}">
                <a16:creationId xmlns:a16="http://schemas.microsoft.com/office/drawing/2014/main" id="{AA5751C0-7844-AF6D-40E9-8E52D7D498EF}"/>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49EF8F93-5489-DD9A-4CFD-5036C8A0F841}"/>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4" name="Text Placeholder 2">
            <a:extLst>
              <a:ext uri="{FF2B5EF4-FFF2-40B4-BE49-F238E27FC236}">
                <a16:creationId xmlns:a16="http://schemas.microsoft.com/office/drawing/2014/main" id="{0D6E3340-89E6-3E5C-EDAE-D7F87D44DAD8}"/>
              </a:ext>
            </a:extLst>
          </p:cNvPr>
          <p:cNvSpPr txBox="1">
            <a:spLocks/>
          </p:cNvSpPr>
          <p:nvPr/>
        </p:nvSpPr>
        <p:spPr>
          <a:xfrm>
            <a:off x="3817783" y="2124252"/>
            <a:ext cx="3871043" cy="35382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Autofit/>
          </a:bodyPr>
          <a:lstStyle>
            <a:lvl1pPr marL="304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40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r>
              <a:rPr lang="en-US" sz="1700" dirty="0"/>
              <a:t>Post Award</a:t>
            </a:r>
          </a:p>
          <a:p>
            <a:r>
              <a:rPr lang="en-US" sz="1700" dirty="0"/>
              <a:t>Postgraduate Research</a:t>
            </a:r>
          </a:p>
          <a:p>
            <a:r>
              <a:rPr lang="en-US" sz="1700" dirty="0"/>
              <a:t>Research Contracts</a:t>
            </a:r>
          </a:p>
          <a:p>
            <a:r>
              <a:rPr lang="en-US" sz="1700" kern="0" dirty="0"/>
              <a:t>Research Development</a:t>
            </a:r>
          </a:p>
          <a:p>
            <a:r>
              <a:rPr lang="en-US" sz="1700" kern="0" dirty="0"/>
              <a:t>Research Evaluation</a:t>
            </a:r>
          </a:p>
          <a:p>
            <a:r>
              <a:rPr lang="en-US" sz="1700" kern="0" dirty="0"/>
              <a:t>Research Excellence Framework (REF)</a:t>
            </a:r>
          </a:p>
          <a:p>
            <a:r>
              <a:rPr lang="en-US" sz="1700" kern="0" dirty="0"/>
              <a:t>Research Impact</a:t>
            </a:r>
          </a:p>
        </p:txBody>
      </p:sp>
      <p:sp>
        <p:nvSpPr>
          <p:cNvPr id="6" name="Text Placeholder 2">
            <a:extLst>
              <a:ext uri="{FF2B5EF4-FFF2-40B4-BE49-F238E27FC236}">
                <a16:creationId xmlns:a16="http://schemas.microsoft.com/office/drawing/2014/main" id="{CB094F8F-B796-5815-C9FC-C0642AB939B8}"/>
              </a:ext>
            </a:extLst>
          </p:cNvPr>
          <p:cNvSpPr txBox="1">
            <a:spLocks/>
          </p:cNvSpPr>
          <p:nvPr/>
        </p:nvSpPr>
        <p:spPr>
          <a:xfrm>
            <a:off x="7591237" y="2124251"/>
            <a:ext cx="4421034" cy="35382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Autofit/>
          </a:bodyPr>
          <a:lstStyle>
            <a:lvl1pPr marL="304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40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r>
              <a:rPr lang="en-US" sz="1700" kern="0" dirty="0"/>
              <a:t>Research &amp; Innovation Culture</a:t>
            </a:r>
          </a:p>
          <a:p>
            <a:r>
              <a:rPr lang="en-US" sz="1700" kern="0" dirty="0"/>
              <a:t>Research Information &amp; Systems</a:t>
            </a:r>
          </a:p>
          <a:p>
            <a:r>
              <a:rPr lang="en-US" sz="1700" kern="0" dirty="0"/>
              <a:t>Trusted Research and Safer Partnerships</a:t>
            </a:r>
            <a:endParaRPr lang="en-IE" sz="1700" kern="0" dirty="0"/>
          </a:p>
        </p:txBody>
      </p:sp>
    </p:spTree>
    <p:extLst>
      <p:ext uri="{BB962C8B-B14F-4D97-AF65-F5344CB8AC3E}">
        <p14:creationId xmlns:p14="http://schemas.microsoft.com/office/powerpoint/2010/main" val="1964463979"/>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8FEC8F-0C14-996E-42E7-3937328F8801}"/>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C86B896-6C1B-57AA-F44E-FB3DD2FBC408}"/>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2" name="Text Placeholder 1">
            <a:extLst>
              <a:ext uri="{FF2B5EF4-FFF2-40B4-BE49-F238E27FC236}">
                <a16:creationId xmlns:a16="http://schemas.microsoft.com/office/drawing/2014/main" id="{67370DFE-6852-5C65-B7AE-30DC80D4F29B}"/>
              </a:ext>
            </a:extLst>
          </p:cNvPr>
          <p:cNvSpPr>
            <a:spLocks noGrp="1"/>
          </p:cNvSpPr>
          <p:nvPr>
            <p:ph type="body" sz="quarter" idx="21"/>
          </p:nvPr>
        </p:nvSpPr>
        <p:spPr>
          <a:xfrm>
            <a:off x="603250" y="1457081"/>
            <a:ext cx="10985500" cy="667172"/>
          </a:xfrm>
        </p:spPr>
        <p:txBody>
          <a:bodyPr>
            <a:normAutofit/>
          </a:bodyPr>
          <a:lstStyle/>
          <a:p>
            <a:r>
              <a:rPr lang="en-IE" dirty="0"/>
              <a:t>Code of Conduct</a:t>
            </a:r>
          </a:p>
        </p:txBody>
      </p:sp>
      <p:sp>
        <p:nvSpPr>
          <p:cNvPr id="3" name="Text Placeholder 2">
            <a:extLst>
              <a:ext uri="{FF2B5EF4-FFF2-40B4-BE49-F238E27FC236}">
                <a16:creationId xmlns:a16="http://schemas.microsoft.com/office/drawing/2014/main" id="{CA2E9E88-B93F-15D0-FFE3-96337FF8E69C}"/>
              </a:ext>
            </a:extLst>
          </p:cNvPr>
          <p:cNvSpPr>
            <a:spLocks noGrp="1"/>
          </p:cNvSpPr>
          <p:nvPr>
            <p:ph type="body" sz="half" idx="1"/>
          </p:nvPr>
        </p:nvSpPr>
        <p:spPr>
          <a:xfrm>
            <a:off x="603250" y="2124253"/>
            <a:ext cx="10985500" cy="3538281"/>
          </a:xfrm>
        </p:spPr>
        <p:txBody>
          <a:bodyPr>
            <a:noAutofit/>
          </a:bodyPr>
          <a:lstStyle/>
          <a:p>
            <a:pPr defTabSz="2438338" hangingPunct="0">
              <a:defRPr/>
            </a:pPr>
            <a:r>
              <a:rPr lang="en-GB" sz="2000" dirty="0">
                <a:solidFill>
                  <a:srgbClr val="303030"/>
                </a:solidFill>
                <a:ea typeface="Helvetica Neue Light" panose="02000403000000020004" pitchFamily="2" charset="0"/>
              </a:rPr>
              <a:t>The code of conduct is to protect all attendees of ARMA 2026.  The full code of conduct will be shared on the conference </a:t>
            </a:r>
            <a:r>
              <a:rPr lang="en-GB" sz="2000" dirty="0">
                <a:solidFill>
                  <a:srgbClr val="303030"/>
                </a:solidFill>
                <a:ea typeface="Helvetica Neue Light" panose="02000403000000020004" pitchFamily="2" charset="0"/>
                <a:hlinkClick r:id="rId5"/>
              </a:rPr>
              <a:t>website</a:t>
            </a:r>
            <a:r>
              <a:rPr lang="en-GB" sz="2000" dirty="0">
                <a:solidFill>
                  <a:srgbClr val="303030"/>
                </a:solidFill>
                <a:ea typeface="Helvetica Neue Light" panose="02000403000000020004" pitchFamily="2" charset="0"/>
              </a:rPr>
              <a:t> but as a general overview;</a:t>
            </a:r>
          </a:p>
          <a:p>
            <a:pPr marL="342900" indent="-342900" defTabSz="2438338">
              <a:buFont typeface="Arial" panose="020B0604020202020204" pitchFamily="34" charset="0"/>
              <a:buChar char="•"/>
              <a:defRPr/>
            </a:pPr>
            <a:r>
              <a:rPr lang="en-GB" sz="2000" dirty="0">
                <a:solidFill>
                  <a:srgbClr val="303030"/>
                </a:solidFill>
                <a:ea typeface="Helvetica Neue Light" panose="02000403000000020004" pitchFamily="2" charset="0"/>
              </a:rPr>
              <a:t>Unacceptable behaviour includes: intimidation, harassing, abusive, discriminatory, derogatory or demeaning conduct by any attendees of ARMA 2026.</a:t>
            </a:r>
          </a:p>
          <a:p>
            <a:pPr marL="342900" indent="-342900" defTabSz="2438338">
              <a:buFont typeface="Arial" panose="020B0604020202020204" pitchFamily="34" charset="0"/>
              <a:buChar char="•"/>
              <a:defRPr/>
            </a:pPr>
            <a:r>
              <a:rPr lang="en-GB" sz="2000" dirty="0" err="1">
                <a:solidFill>
                  <a:srgbClr val="303030"/>
                </a:solidFill>
                <a:ea typeface="Helvetica Neue Light" panose="02000403000000020004" pitchFamily="2" charset="0"/>
              </a:rPr>
              <a:t>Harrassment</a:t>
            </a:r>
            <a:r>
              <a:rPr lang="en-GB" sz="2000" dirty="0">
                <a:solidFill>
                  <a:srgbClr val="303030"/>
                </a:solidFill>
                <a:ea typeface="Helvetica Neue Light" panose="02000403000000020004" pitchFamily="2" charset="0"/>
              </a:rPr>
              <a:t> includes: offensive verbal comments related to gender, sexual orientation, race, religion, disability, </a:t>
            </a:r>
            <a:r>
              <a:rPr lang="en-GB" sz="2000" dirty="0" err="1">
                <a:solidFill>
                  <a:srgbClr val="303030"/>
                </a:solidFill>
                <a:ea typeface="Helvetica Neue Light" panose="02000403000000020004" pitchFamily="2" charset="0"/>
              </a:rPr>
              <a:t>inappropropriate</a:t>
            </a:r>
            <a:r>
              <a:rPr lang="en-GB" sz="2000" dirty="0">
                <a:solidFill>
                  <a:srgbClr val="303030"/>
                </a:solidFill>
                <a:ea typeface="Helvetica Neue Light" panose="02000403000000020004" pitchFamily="2" charset="0"/>
              </a:rPr>
              <a:t> use of nudity and/or sexual images in public spaces (including presentations slides), deliberate intimidation, stalking or following, harassing photography or recording, sustained disruption of talks or events, inappropriate contact or unwelcome sexual attention.</a:t>
            </a:r>
          </a:p>
          <a:p>
            <a:pPr marL="342900" indent="-342900" defTabSz="2438338">
              <a:buFont typeface="Arial" panose="020B0604020202020204" pitchFamily="34" charset="0"/>
              <a:buChar char="•"/>
              <a:defRPr/>
            </a:pPr>
            <a:r>
              <a:rPr lang="en-GB" sz="2000" dirty="0">
                <a:solidFill>
                  <a:srgbClr val="303030"/>
                </a:solidFill>
                <a:ea typeface="Helvetica Neue Light" panose="02000403000000020004" pitchFamily="2" charset="0"/>
              </a:rPr>
              <a:t>Wearing clothing that is potentially offensive</a:t>
            </a:r>
          </a:p>
          <a:p>
            <a:pPr marL="0" indent="0">
              <a:buNone/>
            </a:pPr>
            <a:endParaRPr lang="en-US" sz="2000" dirty="0"/>
          </a:p>
        </p:txBody>
      </p:sp>
      <p:sp>
        <p:nvSpPr>
          <p:cNvPr id="5" name="Title 4">
            <a:extLst>
              <a:ext uri="{FF2B5EF4-FFF2-40B4-BE49-F238E27FC236}">
                <a16:creationId xmlns:a16="http://schemas.microsoft.com/office/drawing/2014/main" id="{CB3BE415-FDA1-9911-6976-D460CF67DA7F}"/>
              </a:ext>
            </a:extLst>
          </p:cNvPr>
          <p:cNvSpPr>
            <a:spLocks noGrp="1"/>
          </p:cNvSpPr>
          <p:nvPr>
            <p:ph type="title"/>
          </p:nvPr>
        </p:nvSpPr>
        <p:spPr/>
        <p:txBody>
          <a:bodyPr/>
          <a:lstStyle/>
          <a:p>
            <a:r>
              <a:rPr lang="en-IE" dirty="0">
                <a:solidFill>
                  <a:srgbClr val="7292CC"/>
                </a:solidFill>
              </a:rPr>
              <a:t>ARMA 2026</a:t>
            </a:r>
          </a:p>
        </p:txBody>
      </p:sp>
      <p:sp>
        <p:nvSpPr>
          <p:cNvPr id="8" name="TextBox 7">
            <a:extLst>
              <a:ext uri="{FF2B5EF4-FFF2-40B4-BE49-F238E27FC236}">
                <a16:creationId xmlns:a16="http://schemas.microsoft.com/office/drawing/2014/main" id="{E4EC3AC6-4BB3-3FF5-B28B-3B6B91DE2920}"/>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D2C4E717-2F0E-5462-8A32-0E5EE9D6BFD5}"/>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Tree>
    <p:extLst>
      <p:ext uri="{BB962C8B-B14F-4D97-AF65-F5344CB8AC3E}">
        <p14:creationId xmlns:p14="http://schemas.microsoft.com/office/powerpoint/2010/main" val="4176529940"/>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6FAFF1-2670-1FFE-3D65-E2A42A001D61}"/>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4896F01-9E83-C1CB-C4A1-28A94A97408C}"/>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2" name="Text Placeholder 1">
            <a:extLst>
              <a:ext uri="{FF2B5EF4-FFF2-40B4-BE49-F238E27FC236}">
                <a16:creationId xmlns:a16="http://schemas.microsoft.com/office/drawing/2014/main" id="{AA7C0362-D0F1-9221-4D0D-E13976D43357}"/>
              </a:ext>
            </a:extLst>
          </p:cNvPr>
          <p:cNvSpPr>
            <a:spLocks noGrp="1"/>
          </p:cNvSpPr>
          <p:nvPr>
            <p:ph type="body" sz="quarter" idx="21"/>
          </p:nvPr>
        </p:nvSpPr>
        <p:spPr>
          <a:xfrm>
            <a:off x="603250" y="1457081"/>
            <a:ext cx="10985500" cy="667172"/>
          </a:xfrm>
        </p:spPr>
        <p:txBody>
          <a:bodyPr>
            <a:normAutofit/>
          </a:bodyPr>
          <a:lstStyle/>
          <a:p>
            <a:r>
              <a:rPr lang="en-IE" dirty="0"/>
              <a:t>Suggested prompts</a:t>
            </a:r>
          </a:p>
        </p:txBody>
      </p:sp>
      <p:sp>
        <p:nvSpPr>
          <p:cNvPr id="3" name="Text Placeholder 2">
            <a:extLst>
              <a:ext uri="{FF2B5EF4-FFF2-40B4-BE49-F238E27FC236}">
                <a16:creationId xmlns:a16="http://schemas.microsoft.com/office/drawing/2014/main" id="{2C23E824-26A9-E9F1-B723-92CF095F152F}"/>
              </a:ext>
            </a:extLst>
          </p:cNvPr>
          <p:cNvSpPr>
            <a:spLocks noGrp="1"/>
          </p:cNvSpPr>
          <p:nvPr>
            <p:ph type="body" sz="half" idx="1"/>
          </p:nvPr>
        </p:nvSpPr>
        <p:spPr>
          <a:xfrm>
            <a:off x="603250" y="2124253"/>
            <a:ext cx="10887710" cy="3538281"/>
          </a:xfrm>
        </p:spPr>
        <p:txBody>
          <a:bodyPr/>
          <a:lstStyle/>
          <a:p>
            <a:pPr algn="ctr"/>
            <a:r>
              <a:rPr lang="en-IE" dirty="0"/>
              <a:t>What are you hoping to get out of the conference?</a:t>
            </a:r>
          </a:p>
          <a:p>
            <a:pPr algn="ctr"/>
            <a:r>
              <a:rPr lang="en-IE" dirty="0"/>
              <a:t>What’s your favourite thing about your role?</a:t>
            </a:r>
          </a:p>
          <a:p>
            <a:pPr algn="ctr"/>
            <a:r>
              <a:rPr lang="en-IE" dirty="0"/>
              <a:t>Have you been to Yorkshire before?</a:t>
            </a:r>
          </a:p>
          <a:p>
            <a:pPr algn="ctr"/>
            <a:r>
              <a:rPr lang="en-IE" dirty="0"/>
              <a:t>If you could wake up tomorrow with one new non-physical skill or talent (e.g. perfect recall, incredible intuition, knowing every language) what would it be and how would you use it?</a:t>
            </a:r>
          </a:p>
        </p:txBody>
      </p:sp>
      <p:sp>
        <p:nvSpPr>
          <p:cNvPr id="5" name="Title 4">
            <a:extLst>
              <a:ext uri="{FF2B5EF4-FFF2-40B4-BE49-F238E27FC236}">
                <a16:creationId xmlns:a16="http://schemas.microsoft.com/office/drawing/2014/main" id="{164CE1B0-4795-3E3E-D507-365A08DFFE0A}"/>
              </a:ext>
            </a:extLst>
          </p:cNvPr>
          <p:cNvSpPr>
            <a:spLocks noGrp="1"/>
          </p:cNvSpPr>
          <p:nvPr>
            <p:ph type="title"/>
          </p:nvPr>
        </p:nvSpPr>
        <p:spPr/>
        <p:txBody>
          <a:bodyPr/>
          <a:lstStyle/>
          <a:p>
            <a:r>
              <a:rPr lang="en-IE" dirty="0">
                <a:solidFill>
                  <a:srgbClr val="7292CC"/>
                </a:solidFill>
              </a:rPr>
              <a:t>Group discussion</a:t>
            </a:r>
          </a:p>
        </p:txBody>
      </p:sp>
      <p:sp>
        <p:nvSpPr>
          <p:cNvPr id="8" name="TextBox 7">
            <a:extLst>
              <a:ext uri="{FF2B5EF4-FFF2-40B4-BE49-F238E27FC236}">
                <a16:creationId xmlns:a16="http://schemas.microsoft.com/office/drawing/2014/main" id="{81BF9950-6F4F-7B62-B29D-6D0D5BAC0687}"/>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BE8B8C11-9115-3892-DBB7-ABC8B5B49CE0}"/>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Tree>
    <p:extLst>
      <p:ext uri="{BB962C8B-B14F-4D97-AF65-F5344CB8AC3E}">
        <p14:creationId xmlns:p14="http://schemas.microsoft.com/office/powerpoint/2010/main" val="461000189"/>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6">
            <a:extLst>
              <a:ext uri="{FF2B5EF4-FFF2-40B4-BE49-F238E27FC236}">
                <a16:creationId xmlns:a16="http://schemas.microsoft.com/office/drawing/2014/main" id="{9352AD0F-CF94-552F-F690-D95BC803ABE2}"/>
              </a:ext>
            </a:extLst>
          </p:cNvPr>
          <p:cNvPicPr>
            <a:picLocks noGrp="1" noRot="1" noMove="1" noResize="1" noEditPoints="1" noAdjustHandles="1" noChangeArrowheads="1" noChangeShapeType="1" noCrop="1"/>
          </p:cNvPicPr>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2" name="Text Placeholder 1">
            <a:extLst>
              <a:ext uri="{FF2B5EF4-FFF2-40B4-BE49-F238E27FC236}">
                <a16:creationId xmlns:a16="http://schemas.microsoft.com/office/drawing/2014/main" id="{0E67834E-8280-E1CC-E2EB-955C6AC01540}"/>
              </a:ext>
            </a:extLst>
          </p:cNvPr>
          <p:cNvSpPr>
            <a:spLocks noGrp="1"/>
          </p:cNvSpPr>
          <p:nvPr>
            <p:ph type="body" sz="half" idx="1"/>
          </p:nvPr>
        </p:nvSpPr>
        <p:spPr>
          <a:xfrm>
            <a:off x="179729" y="192579"/>
            <a:ext cx="11832542" cy="789094"/>
          </a:xfrm>
        </p:spPr>
        <p:txBody>
          <a:bodyPr>
            <a:normAutofit lnSpcReduction="10000"/>
          </a:bodyPr>
          <a:lstStyle/>
          <a:p>
            <a:r>
              <a:rPr lang="en-US" b="1" dirty="0">
                <a:solidFill>
                  <a:srgbClr val="7292CC"/>
                </a:solidFill>
              </a:rPr>
              <a:t>Introductions</a:t>
            </a:r>
            <a:endParaRPr lang="en-IE" b="1" dirty="0">
              <a:solidFill>
                <a:srgbClr val="7292CC"/>
              </a:solidFill>
            </a:endParaRPr>
          </a:p>
        </p:txBody>
      </p:sp>
      <p:sp>
        <p:nvSpPr>
          <p:cNvPr id="4" name="TextBox 3">
            <a:extLst>
              <a:ext uri="{FF2B5EF4-FFF2-40B4-BE49-F238E27FC236}">
                <a16:creationId xmlns:a16="http://schemas.microsoft.com/office/drawing/2014/main" id="{4B6FDDC3-14A4-E229-D2E6-8736F7CFC119}"/>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5" name="Picture 4">
            <a:extLst>
              <a:ext uri="{FF2B5EF4-FFF2-40B4-BE49-F238E27FC236}">
                <a16:creationId xmlns:a16="http://schemas.microsoft.com/office/drawing/2014/main" id="{B03FD421-8A10-EF16-4A0F-B0E3A0A99D14}"/>
              </a:ext>
            </a:extLst>
          </p:cNvPr>
          <p:cNvPicPr>
            <a:picLocks noGrp="1" noRo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8" name="Picture 7">
            <a:extLst>
              <a:ext uri="{FF2B5EF4-FFF2-40B4-BE49-F238E27FC236}">
                <a16:creationId xmlns:a16="http://schemas.microsoft.com/office/drawing/2014/main" id="{506030A9-F6FA-B9DF-FD65-F4D4ACF15B9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8422" y="1249547"/>
            <a:ext cx="2966882" cy="2966882"/>
          </a:xfrm>
          <a:prstGeom prst="rect">
            <a:avLst/>
          </a:prstGeom>
        </p:spPr>
      </p:pic>
      <p:pic>
        <p:nvPicPr>
          <p:cNvPr id="10" name="Picture 9">
            <a:extLst>
              <a:ext uri="{FF2B5EF4-FFF2-40B4-BE49-F238E27FC236}">
                <a16:creationId xmlns:a16="http://schemas.microsoft.com/office/drawing/2014/main" id="{A60E2A40-78AA-1AA2-62F1-14588838B33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94333" y="1249547"/>
            <a:ext cx="2373505" cy="2966882"/>
          </a:xfrm>
          <a:prstGeom prst="rect">
            <a:avLst/>
          </a:prstGeom>
        </p:spPr>
      </p:pic>
      <p:sp>
        <p:nvSpPr>
          <p:cNvPr id="13" name="TextBox 12">
            <a:extLst>
              <a:ext uri="{FF2B5EF4-FFF2-40B4-BE49-F238E27FC236}">
                <a16:creationId xmlns:a16="http://schemas.microsoft.com/office/drawing/2014/main" id="{CC62513C-05B4-C059-D1AD-879DBE3A424B}"/>
              </a:ext>
            </a:extLst>
          </p:cNvPr>
          <p:cNvSpPr txBox="1"/>
          <p:nvPr/>
        </p:nvSpPr>
        <p:spPr>
          <a:xfrm>
            <a:off x="848422" y="4326206"/>
            <a:ext cx="2966882"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2438338" hangingPunct="0"/>
            <a:r>
              <a:rPr lang="en-GB" sz="2400" dirty="0">
                <a:solidFill>
                  <a:srgbClr val="5E5E5E"/>
                </a:solidFill>
                <a:sym typeface="Helvetica Neue"/>
              </a:rPr>
              <a:t>Kate Ludlow </a:t>
            </a:r>
            <a:endParaRPr kumimoji="0" lang="en-GB" sz="2400" b="0" i="0" u="none" strike="noStrike" cap="none" spc="0" normalizeH="0" baseline="0" dirty="0">
              <a:ln>
                <a:noFill/>
              </a:ln>
              <a:solidFill>
                <a:srgbClr val="5E5E5E"/>
              </a:solidFill>
              <a:effectLst/>
              <a:uFillTx/>
              <a:latin typeface="+mn-lt"/>
              <a:ea typeface="+mn-ea"/>
              <a:cs typeface="+mn-cs"/>
              <a:sym typeface="Helvetica Neue"/>
            </a:endParaRPr>
          </a:p>
        </p:txBody>
      </p:sp>
      <p:sp>
        <p:nvSpPr>
          <p:cNvPr id="14" name="TextBox 13">
            <a:extLst>
              <a:ext uri="{FF2B5EF4-FFF2-40B4-BE49-F238E27FC236}">
                <a16:creationId xmlns:a16="http://schemas.microsoft.com/office/drawing/2014/main" id="{022F2FCC-EA2F-FC5E-6FBA-4F8876B7C819}"/>
              </a:ext>
            </a:extLst>
          </p:cNvPr>
          <p:cNvSpPr txBox="1"/>
          <p:nvPr/>
        </p:nvSpPr>
        <p:spPr>
          <a:xfrm>
            <a:off x="7297644" y="4351242"/>
            <a:ext cx="2966882"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2438338" hangingPunct="0"/>
            <a:r>
              <a:rPr lang="en-GB" sz="2400" dirty="0">
                <a:solidFill>
                  <a:srgbClr val="5E5E5E"/>
                </a:solidFill>
                <a:sym typeface="Helvetica Neue"/>
              </a:rPr>
              <a:t>Zain Ul Abidin </a:t>
            </a:r>
            <a:endParaRPr kumimoji="0" lang="en-GB" sz="2400" b="0" i="0" u="none" strike="noStrike" cap="none" spc="0" normalizeH="0" baseline="0" dirty="0">
              <a:ln>
                <a:noFill/>
              </a:ln>
              <a:solidFill>
                <a:srgbClr val="5E5E5E"/>
              </a:solidFill>
              <a:effectLst/>
              <a:uFillTx/>
              <a:latin typeface="+mn-lt"/>
              <a:ea typeface="+mn-ea"/>
              <a:cs typeface="+mn-cs"/>
              <a:sym typeface="Helvetica Neue"/>
            </a:endParaRPr>
          </a:p>
        </p:txBody>
      </p:sp>
      <p:sp>
        <p:nvSpPr>
          <p:cNvPr id="15" name="TextBox 14">
            <a:extLst>
              <a:ext uri="{FF2B5EF4-FFF2-40B4-BE49-F238E27FC236}">
                <a16:creationId xmlns:a16="http://schemas.microsoft.com/office/drawing/2014/main" id="{3EB4BA42-7A96-25CA-30F8-1A7E152E2129}"/>
              </a:ext>
            </a:extLst>
          </p:cNvPr>
          <p:cNvSpPr txBox="1"/>
          <p:nvPr/>
        </p:nvSpPr>
        <p:spPr>
          <a:xfrm>
            <a:off x="7808941" y="4341004"/>
            <a:ext cx="2966882"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2438338" hangingPunct="0"/>
            <a:r>
              <a:rPr lang="en-GB" sz="2400" dirty="0">
                <a:solidFill>
                  <a:srgbClr val="5E5E5E"/>
                </a:solidFill>
                <a:sym typeface="Helvetica Neue"/>
              </a:rPr>
              <a:t> </a:t>
            </a:r>
            <a:endParaRPr kumimoji="0" lang="en-GB" sz="2400" b="0" i="0" u="none" strike="noStrike" cap="none" spc="0" normalizeH="0" baseline="0" dirty="0">
              <a:ln>
                <a:noFill/>
              </a:ln>
              <a:solidFill>
                <a:srgbClr val="5E5E5E"/>
              </a:solidFill>
              <a:effectLst/>
              <a:uFillTx/>
              <a:latin typeface="+mn-lt"/>
              <a:ea typeface="+mn-ea"/>
              <a:cs typeface="+mn-cs"/>
              <a:sym typeface="Helvetica Neue"/>
            </a:endParaRPr>
          </a:p>
        </p:txBody>
      </p:sp>
    </p:spTree>
    <p:extLst>
      <p:ext uri="{BB962C8B-B14F-4D97-AF65-F5344CB8AC3E}">
        <p14:creationId xmlns:p14="http://schemas.microsoft.com/office/powerpoint/2010/main" val="3618884207"/>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CA26B57-55A3-1FC2-B6AC-DC374D0E0D8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EE12D95-C1D5-BA06-AD40-7BC0C756297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rot="16200000">
            <a:off x="2623593" y="-2623592"/>
            <a:ext cx="6944813" cy="12191998"/>
          </a:xfrm>
          <a:prstGeom prst="rect">
            <a:avLst/>
          </a:prstGeom>
        </p:spPr>
      </p:pic>
      <p:sp>
        <p:nvSpPr>
          <p:cNvPr id="2" name="Line">
            <a:extLst>
              <a:ext uri="{FF2B5EF4-FFF2-40B4-BE49-F238E27FC236}">
                <a16:creationId xmlns:a16="http://schemas.microsoft.com/office/drawing/2014/main" id="{F0EF28A7-085E-AB0A-6268-1ED6B0D04ED1}"/>
              </a:ext>
            </a:extLst>
          </p:cNvPr>
          <p:cNvSpPr/>
          <p:nvPr/>
        </p:nvSpPr>
        <p:spPr>
          <a:xfrm flipV="1">
            <a:off x="348402" y="3349286"/>
            <a:ext cx="11515938" cy="63434"/>
          </a:xfrm>
          <a:prstGeom prst="line">
            <a:avLst/>
          </a:prstGeom>
          <a:ln w="34925">
            <a:solidFill>
              <a:schemeClr val="bg1"/>
            </a:solidFill>
            <a:miter lim="400000"/>
          </a:ln>
        </p:spPr>
        <p:txBody>
          <a:bodyPr lIns="25400" tIns="25400" rIns="25400" bIns="25400" anchor="ctr"/>
          <a:lstStyle/>
          <a:p>
            <a:pPr marL="0" marR="0" lvl="0" indent="0" algn="ctr" defTabSz="1219169" rtl="0" eaLnBrk="1" fontAlgn="auto" latinLnBrk="0" hangingPunct="0">
              <a:lnSpc>
                <a:spcPct val="100000"/>
              </a:lnSpc>
              <a:spcBef>
                <a:spcPts val="0"/>
              </a:spcBef>
              <a:spcAft>
                <a:spcPts val="0"/>
              </a:spcAft>
              <a:buClrTx/>
              <a:buSzTx/>
              <a:buFontTx/>
              <a:buNone/>
              <a:tabLst/>
              <a:defRPr/>
            </a:pPr>
            <a:endParaRPr kumimoji="0" sz="1200" b="0" i="0" u="none" strike="noStrike" kern="0" cap="none" spc="0" normalizeH="0" baseline="0" noProof="0" dirty="0">
              <a:ln>
                <a:noFill/>
              </a:ln>
              <a:solidFill>
                <a:srgbClr val="5E5E5E"/>
              </a:solidFill>
              <a:effectLst/>
              <a:uLnTx/>
              <a:uFillTx/>
              <a:latin typeface="Helvetica Neue"/>
              <a:sym typeface="Helvetica Neue"/>
            </a:endParaRPr>
          </a:p>
        </p:txBody>
      </p:sp>
      <p:sp>
        <p:nvSpPr>
          <p:cNvPr id="3" name="Strategy…">
            <a:extLst>
              <a:ext uri="{FF2B5EF4-FFF2-40B4-BE49-F238E27FC236}">
                <a16:creationId xmlns:a16="http://schemas.microsoft.com/office/drawing/2014/main" id="{CDCCEB43-B850-D5E4-9236-CBF74AC52DD2}"/>
              </a:ext>
            </a:extLst>
          </p:cNvPr>
          <p:cNvSpPr txBox="1">
            <a:spLocks/>
          </p:cNvSpPr>
          <p:nvPr/>
        </p:nvSpPr>
        <p:spPr>
          <a:xfrm>
            <a:off x="474132" y="3707425"/>
            <a:ext cx="11287338" cy="14228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lvl1pPr marL="0" marR="0" indent="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1pPr>
            <a:lvl2pPr marL="0" marR="0" indent="22860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2pPr>
            <a:lvl3pPr marL="0" marR="0" indent="45720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3pPr>
            <a:lvl4pPr marL="0" marR="0" indent="68580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4pPr>
            <a:lvl5pPr marL="0" marR="0" indent="91440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5pPr>
            <a:lvl6pPr marL="1828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ctr">
              <a:lnSpc>
                <a:spcPct val="90000"/>
              </a:lnSpc>
              <a:defRPr sz="10600" b="0">
                <a:solidFill>
                  <a:srgbClr val="FFFFFF"/>
                </a:solidFill>
                <a:latin typeface="Helvetica"/>
                <a:ea typeface="Helvetica"/>
                <a:cs typeface="Helvetica"/>
                <a:sym typeface="Helvetica"/>
              </a:defRPr>
            </a:pPr>
            <a:r>
              <a:rPr lang="en-GB" sz="4800" b="0" kern="0" spc="-50" dirty="0">
                <a:solidFill>
                  <a:schemeClr val="bg1"/>
                </a:solidFill>
                <a:latin typeface="Helvetica" pitchFamily="2" charset="0"/>
                <a:ea typeface="Helvetica Neue Thin" panose="020B0403020202020204" pitchFamily="34" charset="0"/>
                <a:cs typeface="Helvetica"/>
                <a:sym typeface="Helvetica"/>
              </a:rPr>
              <a:t>Thank you</a:t>
            </a:r>
          </a:p>
          <a:p>
            <a:pPr algn="ctr">
              <a:lnSpc>
                <a:spcPct val="90000"/>
              </a:lnSpc>
              <a:defRPr sz="10600" b="0">
                <a:solidFill>
                  <a:srgbClr val="FFFFFF"/>
                </a:solidFill>
                <a:latin typeface="Helvetica"/>
                <a:ea typeface="Helvetica"/>
                <a:cs typeface="Helvetica"/>
                <a:sym typeface="Helvetica"/>
              </a:defRPr>
            </a:pPr>
            <a:r>
              <a:rPr lang="en-GB" sz="4800" b="0" kern="0" spc="-50" dirty="0">
                <a:solidFill>
                  <a:schemeClr val="bg1"/>
                </a:solidFill>
                <a:latin typeface="Helvetica" pitchFamily="2" charset="0"/>
                <a:ea typeface="Helvetica Neue Thin" panose="020B0403020202020204" pitchFamily="34" charset="0"/>
                <a:cs typeface="Helvetica"/>
                <a:sym typeface="Helvetica"/>
              </a:rPr>
              <a:t>Any questions?</a:t>
            </a:r>
            <a:endParaRPr lang="en-GB" sz="4800" b="0" kern="0" spc="-50" dirty="0">
              <a:solidFill>
                <a:schemeClr val="bg1"/>
              </a:solidFill>
              <a:latin typeface="Helvetica Light" panose="020B0403020202020204" pitchFamily="34" charset="0"/>
              <a:ea typeface="Helvetica Neue Thin" panose="020B0403020202020204" pitchFamily="34" charset="0"/>
              <a:cs typeface="Helvetica"/>
              <a:sym typeface="Helvetica"/>
            </a:endParaRPr>
          </a:p>
        </p:txBody>
      </p:sp>
      <p:pic>
        <p:nvPicPr>
          <p:cNvPr id="7" name="Picture 6">
            <a:extLst>
              <a:ext uri="{FF2B5EF4-FFF2-40B4-BE49-F238E27FC236}">
                <a16:creationId xmlns:a16="http://schemas.microsoft.com/office/drawing/2014/main" id="{70438530-232C-B5B5-B6F5-2A09835EC5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21379" y="920234"/>
            <a:ext cx="5349240" cy="2134347"/>
          </a:xfrm>
          <a:prstGeom prst="rect">
            <a:avLst/>
          </a:prstGeom>
        </p:spPr>
      </p:pic>
    </p:spTree>
    <p:extLst>
      <p:ext uri="{BB962C8B-B14F-4D97-AF65-F5344CB8AC3E}">
        <p14:creationId xmlns:p14="http://schemas.microsoft.com/office/powerpoint/2010/main" val="2751323205"/>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209CD-6C1B-633A-BBBF-A607BF7F0DC2}"/>
            </a:ext>
          </a:extLst>
        </p:cNvPr>
        <p:cNvGrpSpPr/>
        <p:nvPr/>
      </p:nvGrpSpPr>
      <p:grpSpPr>
        <a:xfrm>
          <a:off x="0" y="0"/>
          <a:ext cx="0" cy="0"/>
          <a:chOff x="0" y="0"/>
          <a:chExt cx="0" cy="0"/>
        </a:xfrm>
      </p:grpSpPr>
      <p:pic>
        <p:nvPicPr>
          <p:cNvPr id="3" name="Picture Placeholder 6">
            <a:extLst>
              <a:ext uri="{FF2B5EF4-FFF2-40B4-BE49-F238E27FC236}">
                <a16:creationId xmlns:a16="http://schemas.microsoft.com/office/drawing/2014/main" id="{A3C11500-3DB4-291E-5F50-5B0672BF1731}"/>
              </a:ext>
            </a:extLst>
          </p:cNvPr>
          <p:cNvPicPr>
            <a:picLocks noGrp="1" noRot="1" noMove="1" noResize="1" noEditPoints="1" noAdjustHandles="1" noChangeArrowheads="1" noChangeShapeType="1" noCrop="1"/>
          </p:cNvPicPr>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2" name="Text Placeholder 1">
            <a:extLst>
              <a:ext uri="{FF2B5EF4-FFF2-40B4-BE49-F238E27FC236}">
                <a16:creationId xmlns:a16="http://schemas.microsoft.com/office/drawing/2014/main" id="{86D98403-F124-895B-EED2-A10B9636B6CC}"/>
              </a:ext>
            </a:extLst>
          </p:cNvPr>
          <p:cNvSpPr>
            <a:spLocks noGrp="1"/>
          </p:cNvSpPr>
          <p:nvPr>
            <p:ph type="body" sz="half" idx="1"/>
          </p:nvPr>
        </p:nvSpPr>
        <p:spPr>
          <a:xfrm>
            <a:off x="179729" y="92573"/>
            <a:ext cx="11832542" cy="789094"/>
          </a:xfrm>
        </p:spPr>
        <p:txBody>
          <a:bodyPr>
            <a:normAutofit lnSpcReduction="10000"/>
          </a:bodyPr>
          <a:lstStyle/>
          <a:p>
            <a:r>
              <a:rPr lang="en-US" b="1" dirty="0">
                <a:solidFill>
                  <a:srgbClr val="7292CC"/>
                </a:solidFill>
              </a:rPr>
              <a:t>Harrogate Convention Centre </a:t>
            </a:r>
            <a:endParaRPr lang="en-IE" b="1" dirty="0">
              <a:solidFill>
                <a:srgbClr val="7292CC"/>
              </a:solidFill>
            </a:endParaRPr>
          </a:p>
        </p:txBody>
      </p:sp>
      <p:sp>
        <p:nvSpPr>
          <p:cNvPr id="4" name="TextBox 3">
            <a:extLst>
              <a:ext uri="{FF2B5EF4-FFF2-40B4-BE49-F238E27FC236}">
                <a16:creationId xmlns:a16="http://schemas.microsoft.com/office/drawing/2014/main" id="{335D62CC-C81B-6DA3-8EA6-0AAB860F9744}"/>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5" name="Picture 4">
            <a:extLst>
              <a:ext uri="{FF2B5EF4-FFF2-40B4-BE49-F238E27FC236}">
                <a16:creationId xmlns:a16="http://schemas.microsoft.com/office/drawing/2014/main" id="{90065A02-79C1-79D1-7D2B-8B0EDE1B47A9}"/>
              </a:ext>
            </a:extLst>
          </p:cNvPr>
          <p:cNvPicPr>
            <a:picLocks noGrp="1" noRo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6" name="Picture 5" descr="A map of a building&#10;&#10;AI-generated content may be incorrect.">
            <a:extLst>
              <a:ext uri="{FF2B5EF4-FFF2-40B4-BE49-F238E27FC236}">
                <a16:creationId xmlns:a16="http://schemas.microsoft.com/office/drawing/2014/main" id="{8C73DF19-19A2-CCBB-6065-4FDAA3A0D098}"/>
              </a:ext>
            </a:extLst>
          </p:cNvPr>
          <p:cNvPicPr>
            <a:picLocks noChangeAspect="1"/>
          </p:cNvPicPr>
          <p:nvPr/>
        </p:nvPicPr>
        <p:blipFill>
          <a:blip r:embed="rId6"/>
          <a:stretch>
            <a:fillRect/>
          </a:stretch>
        </p:blipFill>
        <p:spPr>
          <a:xfrm>
            <a:off x="2044825" y="775734"/>
            <a:ext cx="8475692" cy="5089986"/>
          </a:xfrm>
          <a:prstGeom prst="rect">
            <a:avLst/>
          </a:prstGeom>
        </p:spPr>
      </p:pic>
    </p:spTree>
    <p:extLst>
      <p:ext uri="{BB962C8B-B14F-4D97-AF65-F5344CB8AC3E}">
        <p14:creationId xmlns:p14="http://schemas.microsoft.com/office/powerpoint/2010/main" val="312505512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FB2731-2ED0-D77B-5C7D-2796ED28DFDA}"/>
            </a:ext>
          </a:extLst>
        </p:cNvPr>
        <p:cNvGrpSpPr/>
        <p:nvPr/>
      </p:nvGrpSpPr>
      <p:grpSpPr>
        <a:xfrm>
          <a:off x="0" y="0"/>
          <a:ext cx="0" cy="0"/>
          <a:chOff x="0" y="0"/>
          <a:chExt cx="0" cy="0"/>
        </a:xfrm>
      </p:grpSpPr>
      <p:pic>
        <p:nvPicPr>
          <p:cNvPr id="3" name="Picture Placeholder 6">
            <a:extLst>
              <a:ext uri="{FF2B5EF4-FFF2-40B4-BE49-F238E27FC236}">
                <a16:creationId xmlns:a16="http://schemas.microsoft.com/office/drawing/2014/main" id="{650E3599-4C5B-08AA-05F2-184D3689178A}"/>
              </a:ext>
            </a:extLst>
          </p:cNvPr>
          <p:cNvPicPr>
            <a:picLocks noGrp="1" noRot="1" noMove="1" noResize="1" noEditPoints="1" noAdjustHandles="1" noChangeArrowheads="1" noChangeShapeType="1" noCrop="1"/>
          </p:cNvPicPr>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2" name="Text Placeholder 1">
            <a:extLst>
              <a:ext uri="{FF2B5EF4-FFF2-40B4-BE49-F238E27FC236}">
                <a16:creationId xmlns:a16="http://schemas.microsoft.com/office/drawing/2014/main" id="{9607E6B5-AAFC-5682-1B7A-70069ABE4E5A}"/>
              </a:ext>
            </a:extLst>
          </p:cNvPr>
          <p:cNvSpPr>
            <a:spLocks noGrp="1"/>
          </p:cNvSpPr>
          <p:nvPr>
            <p:ph type="body" sz="half" idx="1"/>
          </p:nvPr>
        </p:nvSpPr>
        <p:spPr>
          <a:xfrm>
            <a:off x="179729" y="92573"/>
            <a:ext cx="11832542" cy="789094"/>
          </a:xfrm>
        </p:spPr>
        <p:txBody>
          <a:bodyPr>
            <a:normAutofit lnSpcReduction="10000"/>
          </a:bodyPr>
          <a:lstStyle/>
          <a:p>
            <a:r>
              <a:rPr lang="en-US" b="1" dirty="0">
                <a:solidFill>
                  <a:srgbClr val="7292CC"/>
                </a:solidFill>
              </a:rPr>
              <a:t>Harrogate Convention Centre </a:t>
            </a:r>
            <a:endParaRPr lang="en-IE" b="1" dirty="0">
              <a:solidFill>
                <a:srgbClr val="7292CC"/>
              </a:solidFill>
            </a:endParaRPr>
          </a:p>
        </p:txBody>
      </p:sp>
      <p:sp>
        <p:nvSpPr>
          <p:cNvPr id="4" name="TextBox 3">
            <a:extLst>
              <a:ext uri="{FF2B5EF4-FFF2-40B4-BE49-F238E27FC236}">
                <a16:creationId xmlns:a16="http://schemas.microsoft.com/office/drawing/2014/main" id="{6AF08624-AC80-B8A4-FAC8-AD1712AF6798}"/>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5" name="Picture 4">
            <a:extLst>
              <a:ext uri="{FF2B5EF4-FFF2-40B4-BE49-F238E27FC236}">
                <a16:creationId xmlns:a16="http://schemas.microsoft.com/office/drawing/2014/main" id="{FCD7260A-1F07-4067-7018-B8B540EC65FD}"/>
              </a:ext>
            </a:extLst>
          </p:cNvPr>
          <p:cNvPicPr>
            <a:picLocks noGrp="1" noRo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7" name="Picture 6">
            <a:extLst>
              <a:ext uri="{FF2B5EF4-FFF2-40B4-BE49-F238E27FC236}">
                <a16:creationId xmlns:a16="http://schemas.microsoft.com/office/drawing/2014/main" id="{5D19673D-223A-CB0D-1515-B09C555E675C}"/>
              </a:ext>
            </a:extLst>
          </p:cNvPr>
          <p:cNvPicPr>
            <a:picLocks noChangeAspect="1"/>
          </p:cNvPicPr>
          <p:nvPr/>
        </p:nvPicPr>
        <p:blipFill>
          <a:blip r:embed="rId6"/>
          <a:stretch>
            <a:fillRect/>
          </a:stretch>
        </p:blipFill>
        <p:spPr>
          <a:xfrm>
            <a:off x="2030643" y="974242"/>
            <a:ext cx="8529201" cy="4727129"/>
          </a:xfrm>
          <a:prstGeom prst="rect">
            <a:avLst/>
          </a:prstGeom>
        </p:spPr>
      </p:pic>
    </p:spTree>
    <p:extLst>
      <p:ext uri="{BB962C8B-B14F-4D97-AF65-F5344CB8AC3E}">
        <p14:creationId xmlns:p14="http://schemas.microsoft.com/office/powerpoint/2010/main" val="178666271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215A01-5622-B67C-BB81-A122D63A9412}"/>
            </a:ext>
          </a:extLst>
        </p:cNvPr>
        <p:cNvGrpSpPr/>
        <p:nvPr/>
      </p:nvGrpSpPr>
      <p:grpSpPr>
        <a:xfrm>
          <a:off x="0" y="0"/>
          <a:ext cx="0" cy="0"/>
          <a:chOff x="0" y="0"/>
          <a:chExt cx="0" cy="0"/>
        </a:xfrm>
      </p:grpSpPr>
      <p:pic>
        <p:nvPicPr>
          <p:cNvPr id="3" name="Picture Placeholder 6">
            <a:extLst>
              <a:ext uri="{FF2B5EF4-FFF2-40B4-BE49-F238E27FC236}">
                <a16:creationId xmlns:a16="http://schemas.microsoft.com/office/drawing/2014/main" id="{0AC4C47D-D7D4-2165-4211-1A36053633E5}"/>
              </a:ext>
            </a:extLst>
          </p:cNvPr>
          <p:cNvPicPr>
            <a:picLocks noGrp="1" noRot="1" noMove="1" noResize="1" noEditPoints="1" noAdjustHandles="1" noChangeArrowheads="1" noChangeShapeType="1" noCrop="1"/>
          </p:cNvPicPr>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2" name="Text Placeholder 1">
            <a:extLst>
              <a:ext uri="{FF2B5EF4-FFF2-40B4-BE49-F238E27FC236}">
                <a16:creationId xmlns:a16="http://schemas.microsoft.com/office/drawing/2014/main" id="{02864A78-9462-95BF-63A0-13D8ED05C2E2}"/>
              </a:ext>
            </a:extLst>
          </p:cNvPr>
          <p:cNvSpPr>
            <a:spLocks noGrp="1"/>
          </p:cNvSpPr>
          <p:nvPr>
            <p:ph type="body" sz="half" idx="1"/>
          </p:nvPr>
        </p:nvSpPr>
        <p:spPr>
          <a:xfrm>
            <a:off x="179729" y="92573"/>
            <a:ext cx="11832542" cy="789094"/>
          </a:xfrm>
        </p:spPr>
        <p:txBody>
          <a:bodyPr>
            <a:normAutofit lnSpcReduction="10000"/>
          </a:bodyPr>
          <a:lstStyle/>
          <a:p>
            <a:r>
              <a:rPr lang="en-US" b="1" dirty="0">
                <a:solidFill>
                  <a:srgbClr val="7292CC"/>
                </a:solidFill>
              </a:rPr>
              <a:t>Harrogate Convention Centre </a:t>
            </a:r>
            <a:endParaRPr lang="en-IE" b="1" dirty="0">
              <a:solidFill>
                <a:srgbClr val="7292CC"/>
              </a:solidFill>
            </a:endParaRPr>
          </a:p>
        </p:txBody>
      </p:sp>
      <p:sp>
        <p:nvSpPr>
          <p:cNvPr id="4" name="TextBox 3">
            <a:extLst>
              <a:ext uri="{FF2B5EF4-FFF2-40B4-BE49-F238E27FC236}">
                <a16:creationId xmlns:a16="http://schemas.microsoft.com/office/drawing/2014/main" id="{7C9DB709-E6B9-83B7-423A-A7040A279A3E}"/>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5" name="Picture 4">
            <a:extLst>
              <a:ext uri="{FF2B5EF4-FFF2-40B4-BE49-F238E27FC236}">
                <a16:creationId xmlns:a16="http://schemas.microsoft.com/office/drawing/2014/main" id="{79230969-2702-81C3-0A96-548843C18D86}"/>
              </a:ext>
            </a:extLst>
          </p:cNvPr>
          <p:cNvPicPr>
            <a:picLocks noGrp="1" noRo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pic>
        <p:nvPicPr>
          <p:cNvPr id="8" name="Picture 7">
            <a:extLst>
              <a:ext uri="{FF2B5EF4-FFF2-40B4-BE49-F238E27FC236}">
                <a16:creationId xmlns:a16="http://schemas.microsoft.com/office/drawing/2014/main" id="{91B42232-5CCD-7322-3781-003796E2D6E8}"/>
              </a:ext>
            </a:extLst>
          </p:cNvPr>
          <p:cNvPicPr>
            <a:picLocks noChangeAspect="1"/>
          </p:cNvPicPr>
          <p:nvPr/>
        </p:nvPicPr>
        <p:blipFill>
          <a:blip r:embed="rId6"/>
          <a:stretch>
            <a:fillRect/>
          </a:stretch>
        </p:blipFill>
        <p:spPr>
          <a:xfrm>
            <a:off x="2890684" y="726359"/>
            <a:ext cx="6868775" cy="5405277"/>
          </a:xfrm>
          <a:prstGeom prst="rect">
            <a:avLst/>
          </a:prstGeom>
        </p:spPr>
      </p:pic>
    </p:spTree>
    <p:extLst>
      <p:ext uri="{BB962C8B-B14F-4D97-AF65-F5344CB8AC3E}">
        <p14:creationId xmlns:p14="http://schemas.microsoft.com/office/powerpoint/2010/main" val="2088434511"/>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D3F47-DFF5-1143-973B-AE45C94DD3C7}"/>
            </a:ext>
          </a:extLst>
        </p:cNvPr>
        <p:cNvGrpSpPr/>
        <p:nvPr/>
      </p:nvGrpSpPr>
      <p:grpSpPr>
        <a:xfrm>
          <a:off x="0" y="0"/>
          <a:ext cx="0" cy="0"/>
          <a:chOff x="0" y="0"/>
          <a:chExt cx="0" cy="0"/>
        </a:xfrm>
      </p:grpSpPr>
      <p:pic>
        <p:nvPicPr>
          <p:cNvPr id="3" name="Picture Placeholder 6">
            <a:extLst>
              <a:ext uri="{FF2B5EF4-FFF2-40B4-BE49-F238E27FC236}">
                <a16:creationId xmlns:a16="http://schemas.microsoft.com/office/drawing/2014/main" id="{97FD78BC-7827-225E-19BB-4A046FBB6BA2}"/>
              </a:ext>
            </a:extLst>
          </p:cNvPr>
          <p:cNvPicPr>
            <a:picLocks noGrp="1" noRot="1" noMove="1" noResize="1" noEditPoints="1" noAdjustHandles="1" noChangeArrowheads="1" noChangeShapeType="1" noCrop="1"/>
          </p:cNvPicPr>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2" name="Text Placeholder 1">
            <a:extLst>
              <a:ext uri="{FF2B5EF4-FFF2-40B4-BE49-F238E27FC236}">
                <a16:creationId xmlns:a16="http://schemas.microsoft.com/office/drawing/2014/main" id="{E82454BD-4FE8-F530-2ACE-2423C2B2D9A9}"/>
              </a:ext>
            </a:extLst>
          </p:cNvPr>
          <p:cNvSpPr>
            <a:spLocks noGrp="1"/>
          </p:cNvSpPr>
          <p:nvPr>
            <p:ph type="body" sz="half" idx="1"/>
          </p:nvPr>
        </p:nvSpPr>
        <p:spPr>
          <a:xfrm>
            <a:off x="179729" y="92573"/>
            <a:ext cx="11832542" cy="789094"/>
          </a:xfrm>
        </p:spPr>
        <p:txBody>
          <a:bodyPr>
            <a:normAutofit lnSpcReduction="10000"/>
          </a:bodyPr>
          <a:lstStyle/>
          <a:p>
            <a:r>
              <a:rPr lang="en-US" b="1" dirty="0">
                <a:solidFill>
                  <a:srgbClr val="7292CC"/>
                </a:solidFill>
              </a:rPr>
              <a:t>Harrogate Convention Centre </a:t>
            </a:r>
            <a:endParaRPr lang="en-IE" b="1" dirty="0">
              <a:solidFill>
                <a:srgbClr val="7292CC"/>
              </a:solidFill>
            </a:endParaRPr>
          </a:p>
        </p:txBody>
      </p:sp>
      <p:sp>
        <p:nvSpPr>
          <p:cNvPr id="4" name="TextBox 3">
            <a:extLst>
              <a:ext uri="{FF2B5EF4-FFF2-40B4-BE49-F238E27FC236}">
                <a16:creationId xmlns:a16="http://schemas.microsoft.com/office/drawing/2014/main" id="{79754FCF-60CC-9A57-1044-E36A2FC27AB9}"/>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5" name="Picture 4">
            <a:extLst>
              <a:ext uri="{FF2B5EF4-FFF2-40B4-BE49-F238E27FC236}">
                <a16:creationId xmlns:a16="http://schemas.microsoft.com/office/drawing/2014/main" id="{95BC82AD-9293-EDFC-4BCB-D62EE7249A53}"/>
              </a:ext>
            </a:extLst>
          </p:cNvPr>
          <p:cNvPicPr>
            <a:picLocks noGrp="1" noRo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7" name="TextBox 6">
            <a:extLst>
              <a:ext uri="{FF2B5EF4-FFF2-40B4-BE49-F238E27FC236}">
                <a16:creationId xmlns:a16="http://schemas.microsoft.com/office/drawing/2014/main" id="{7FDB9878-F48E-5DAD-A7E7-9AF6380F71C9}"/>
              </a:ext>
            </a:extLst>
          </p:cNvPr>
          <p:cNvSpPr txBox="1"/>
          <p:nvPr/>
        </p:nvSpPr>
        <p:spPr>
          <a:xfrm>
            <a:off x="501445" y="1066333"/>
            <a:ext cx="9606116"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2400" b="0" i="0" u="none" strike="noStrike" cap="none" spc="0" normalizeH="0" baseline="0" dirty="0">
                <a:ln>
                  <a:noFill/>
                </a:ln>
                <a:solidFill>
                  <a:srgbClr val="5E5E5E"/>
                </a:solidFill>
                <a:effectLst/>
                <a:uFillTx/>
                <a:latin typeface="+mn-lt"/>
                <a:ea typeface="+mn-ea"/>
                <a:cs typeface="+mn-cs"/>
                <a:sym typeface="Helvetica Neue"/>
              </a:rPr>
              <a:t>On the first floor you will find the Multi-faith, nursing and quiet room</a:t>
            </a:r>
            <a:endParaRPr kumimoji="0" lang="en-GB" sz="2400" b="0" i="0" u="none" strike="noStrike" cap="none" spc="0" normalizeH="0" baseline="0" dirty="0">
              <a:ln>
                <a:noFill/>
              </a:ln>
              <a:solidFill>
                <a:srgbClr val="5E5E5E"/>
              </a:solidFill>
              <a:effectLst/>
              <a:uFillTx/>
              <a:latin typeface="+mn-lt"/>
              <a:ea typeface="+mn-ea"/>
              <a:cs typeface="+mn-cs"/>
              <a:sym typeface="Helvetica Neue"/>
            </a:endParaRPr>
          </a:p>
        </p:txBody>
      </p:sp>
      <p:pic>
        <p:nvPicPr>
          <p:cNvPr id="8" name="Picture 7">
            <a:extLst>
              <a:ext uri="{FF2B5EF4-FFF2-40B4-BE49-F238E27FC236}">
                <a16:creationId xmlns:a16="http://schemas.microsoft.com/office/drawing/2014/main" id="{91CA314D-9C3F-3F3F-7113-AEDF0D7D9AF0}"/>
              </a:ext>
            </a:extLst>
          </p:cNvPr>
          <p:cNvPicPr>
            <a:picLocks noChangeAspect="1"/>
          </p:cNvPicPr>
          <p:nvPr/>
        </p:nvPicPr>
        <p:blipFill>
          <a:blip r:embed="rId6"/>
          <a:stretch>
            <a:fillRect/>
          </a:stretch>
        </p:blipFill>
        <p:spPr>
          <a:xfrm>
            <a:off x="2546555" y="1487021"/>
            <a:ext cx="8284030" cy="4917080"/>
          </a:xfrm>
          <a:prstGeom prst="rect">
            <a:avLst/>
          </a:prstGeom>
        </p:spPr>
      </p:pic>
    </p:spTree>
    <p:extLst>
      <p:ext uri="{BB962C8B-B14F-4D97-AF65-F5344CB8AC3E}">
        <p14:creationId xmlns:p14="http://schemas.microsoft.com/office/powerpoint/2010/main" val="738028125"/>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79FC9A-0F8B-7351-EB09-F7DDC2BEF8E6}"/>
            </a:ext>
          </a:extLst>
        </p:cNvPr>
        <p:cNvGrpSpPr/>
        <p:nvPr/>
      </p:nvGrpSpPr>
      <p:grpSpPr>
        <a:xfrm>
          <a:off x="0" y="0"/>
          <a:ext cx="0" cy="0"/>
          <a:chOff x="0" y="0"/>
          <a:chExt cx="0" cy="0"/>
        </a:xfrm>
      </p:grpSpPr>
      <p:pic>
        <p:nvPicPr>
          <p:cNvPr id="3" name="Picture Placeholder 6">
            <a:extLst>
              <a:ext uri="{FF2B5EF4-FFF2-40B4-BE49-F238E27FC236}">
                <a16:creationId xmlns:a16="http://schemas.microsoft.com/office/drawing/2014/main" id="{63EC0F77-2E6C-D003-207F-86C445E2B541}"/>
              </a:ext>
            </a:extLst>
          </p:cNvPr>
          <p:cNvPicPr>
            <a:picLocks noGrp="1" noRot="1" noMove="1" noResize="1" noEditPoints="1" noAdjustHandles="1" noChangeArrowheads="1" noChangeShapeType="1" noCrop="1"/>
          </p:cNvPicPr>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2" name="Text Placeholder 1">
            <a:extLst>
              <a:ext uri="{FF2B5EF4-FFF2-40B4-BE49-F238E27FC236}">
                <a16:creationId xmlns:a16="http://schemas.microsoft.com/office/drawing/2014/main" id="{490C5DB0-D865-CEA0-9290-D9C7379BED9F}"/>
              </a:ext>
            </a:extLst>
          </p:cNvPr>
          <p:cNvSpPr>
            <a:spLocks noGrp="1"/>
          </p:cNvSpPr>
          <p:nvPr>
            <p:ph type="body" sz="half" idx="1"/>
          </p:nvPr>
        </p:nvSpPr>
        <p:spPr>
          <a:xfrm>
            <a:off x="179729" y="92573"/>
            <a:ext cx="11832542" cy="789094"/>
          </a:xfrm>
        </p:spPr>
        <p:txBody>
          <a:bodyPr>
            <a:normAutofit lnSpcReduction="10000"/>
          </a:bodyPr>
          <a:lstStyle/>
          <a:p>
            <a:r>
              <a:rPr lang="en-US" b="1" dirty="0">
                <a:solidFill>
                  <a:srgbClr val="7292CC"/>
                </a:solidFill>
              </a:rPr>
              <a:t>Harrogate Convention Centre </a:t>
            </a:r>
            <a:endParaRPr lang="en-IE" b="1" dirty="0">
              <a:solidFill>
                <a:srgbClr val="7292CC"/>
              </a:solidFill>
            </a:endParaRPr>
          </a:p>
        </p:txBody>
      </p:sp>
      <p:sp>
        <p:nvSpPr>
          <p:cNvPr id="4" name="TextBox 3">
            <a:extLst>
              <a:ext uri="{FF2B5EF4-FFF2-40B4-BE49-F238E27FC236}">
                <a16:creationId xmlns:a16="http://schemas.microsoft.com/office/drawing/2014/main" id="{82969258-A7B9-F04D-647C-4B29D40B20CD}"/>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5" name="Picture 4">
            <a:extLst>
              <a:ext uri="{FF2B5EF4-FFF2-40B4-BE49-F238E27FC236}">
                <a16:creationId xmlns:a16="http://schemas.microsoft.com/office/drawing/2014/main" id="{0D50F056-DFBD-4856-1306-C811B0E98ADA}"/>
              </a:ext>
            </a:extLst>
          </p:cNvPr>
          <p:cNvPicPr>
            <a:picLocks noGrp="1" noRo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7" name="TextBox 6">
            <a:extLst>
              <a:ext uri="{FF2B5EF4-FFF2-40B4-BE49-F238E27FC236}">
                <a16:creationId xmlns:a16="http://schemas.microsoft.com/office/drawing/2014/main" id="{52348429-73CE-D5FE-D94C-0E5765A034BD}"/>
              </a:ext>
            </a:extLst>
          </p:cNvPr>
          <p:cNvSpPr txBox="1"/>
          <p:nvPr/>
        </p:nvSpPr>
        <p:spPr>
          <a:xfrm>
            <a:off x="250722" y="1060195"/>
            <a:ext cx="11690556"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2400" b="0" i="0" u="none" strike="noStrike" cap="none" spc="0" normalizeH="0" baseline="0" dirty="0">
                <a:ln>
                  <a:noFill/>
                </a:ln>
                <a:solidFill>
                  <a:srgbClr val="5E5E5E"/>
                </a:solidFill>
                <a:effectLst/>
                <a:uFillTx/>
                <a:latin typeface="+mn-lt"/>
                <a:ea typeface="+mn-ea"/>
                <a:cs typeface="+mn-cs"/>
                <a:sym typeface="Helvetica Neue"/>
              </a:rPr>
              <a:t>There is a second (smaller) quiet room in next to the Queen’s Suite session rooms</a:t>
            </a:r>
            <a:endParaRPr kumimoji="0" lang="en-GB" sz="2400" b="0" i="0" u="none" strike="noStrike" cap="none" spc="0" normalizeH="0" baseline="0" dirty="0">
              <a:ln>
                <a:noFill/>
              </a:ln>
              <a:solidFill>
                <a:srgbClr val="5E5E5E"/>
              </a:solidFill>
              <a:effectLst/>
              <a:uFillTx/>
              <a:latin typeface="+mn-lt"/>
              <a:ea typeface="+mn-ea"/>
              <a:cs typeface="+mn-cs"/>
              <a:sym typeface="Helvetica Neue"/>
            </a:endParaRPr>
          </a:p>
        </p:txBody>
      </p:sp>
      <p:pic>
        <p:nvPicPr>
          <p:cNvPr id="9" name="Picture 8">
            <a:extLst>
              <a:ext uri="{FF2B5EF4-FFF2-40B4-BE49-F238E27FC236}">
                <a16:creationId xmlns:a16="http://schemas.microsoft.com/office/drawing/2014/main" id="{2F52138E-2B28-4A50-F8E9-426BF21D7C28}"/>
              </a:ext>
            </a:extLst>
          </p:cNvPr>
          <p:cNvPicPr>
            <a:picLocks noChangeAspect="1"/>
          </p:cNvPicPr>
          <p:nvPr/>
        </p:nvPicPr>
        <p:blipFill>
          <a:blip r:embed="rId6"/>
          <a:stretch>
            <a:fillRect/>
          </a:stretch>
        </p:blipFill>
        <p:spPr>
          <a:xfrm>
            <a:off x="2836117" y="1710648"/>
            <a:ext cx="7011378" cy="4944165"/>
          </a:xfrm>
          <a:prstGeom prst="rect">
            <a:avLst/>
          </a:prstGeom>
        </p:spPr>
      </p:pic>
    </p:spTree>
    <p:extLst>
      <p:ext uri="{BB962C8B-B14F-4D97-AF65-F5344CB8AC3E}">
        <p14:creationId xmlns:p14="http://schemas.microsoft.com/office/powerpoint/2010/main" val="1873843972"/>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A796EF-9B0F-CDB3-D58E-EB2EB1935CCC}"/>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FAD4F849-008C-BF5F-B65F-EF331984DBDC}"/>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3" name="Text Placeholder 2">
            <a:extLst>
              <a:ext uri="{FF2B5EF4-FFF2-40B4-BE49-F238E27FC236}">
                <a16:creationId xmlns:a16="http://schemas.microsoft.com/office/drawing/2014/main" id="{AA23A87D-DF57-91DE-82A9-70D7B076F813}"/>
              </a:ext>
            </a:extLst>
          </p:cNvPr>
          <p:cNvSpPr>
            <a:spLocks noGrp="1"/>
          </p:cNvSpPr>
          <p:nvPr>
            <p:ph type="body" sz="half" idx="1"/>
          </p:nvPr>
        </p:nvSpPr>
        <p:spPr>
          <a:xfrm>
            <a:off x="563920" y="920737"/>
            <a:ext cx="6761111" cy="4405234"/>
          </a:xfrm>
        </p:spPr>
        <p:txBody>
          <a:bodyPr>
            <a:noAutofit/>
          </a:bodyPr>
          <a:lstStyle/>
          <a:p>
            <a:r>
              <a:rPr lang="en-US" sz="1800" dirty="0">
                <a:ea typeface="Calibri" panose="020F0502020204030204" pitchFamily="34" charset="0"/>
                <a:cs typeface="Calibri" panose="020F0502020204030204" pitchFamily="34" charset="0"/>
              </a:rPr>
              <a:t>Latest </a:t>
            </a:r>
            <a:r>
              <a:rPr lang="en-US" sz="1800" dirty="0" err="1">
                <a:ea typeface="Calibri" panose="020F0502020204030204" pitchFamily="34" charset="0"/>
                <a:cs typeface="Calibri" panose="020F0502020204030204" pitchFamily="34" charset="0"/>
              </a:rPr>
              <a:t>programme</a:t>
            </a:r>
            <a:r>
              <a:rPr lang="en-US" sz="1800" dirty="0">
                <a:ea typeface="Calibri" panose="020F0502020204030204" pitchFamily="34" charset="0"/>
                <a:cs typeface="Calibri" panose="020F0502020204030204" pitchFamily="34" charset="0"/>
              </a:rPr>
              <a:t> can be found online here: </a:t>
            </a:r>
            <a:r>
              <a:rPr lang="en-US" sz="1800" dirty="0">
                <a:ea typeface="Calibri" panose="020F0502020204030204" pitchFamily="34" charset="0"/>
                <a:cs typeface="Calibri" panose="020F0502020204030204" pitchFamily="34" charset="0"/>
                <a:hlinkClick r:id="rId5"/>
              </a:rPr>
              <a:t>https://www.armaconference.com/programme</a:t>
            </a:r>
            <a:endParaRPr lang="en-US" sz="1800" dirty="0">
              <a:ea typeface="Calibri" panose="020F0502020204030204" pitchFamily="34" charset="0"/>
              <a:cs typeface="Calibri" panose="020F0502020204030204" pitchFamily="34" charset="0"/>
            </a:endParaRPr>
          </a:p>
          <a:p>
            <a:r>
              <a:rPr lang="en-US" sz="1800" dirty="0">
                <a:ea typeface="Calibri" panose="020F0502020204030204" pitchFamily="34" charset="0"/>
                <a:cs typeface="Calibri" panose="020F0502020204030204" pitchFamily="34" charset="0"/>
              </a:rPr>
              <a:t>ARMA 2026 App – download via the QR Code. The ARMA 2026 mobile app will be the main source of all the information you need for the conference. We encourage you to download it and </a:t>
            </a:r>
            <a:r>
              <a:rPr lang="en-US" sz="1800" dirty="0" err="1">
                <a:ea typeface="Calibri" panose="020F0502020204030204" pitchFamily="34" charset="0"/>
                <a:cs typeface="Calibri" panose="020F0502020204030204" pitchFamily="34" charset="0"/>
              </a:rPr>
              <a:t>familiarise</a:t>
            </a:r>
            <a:r>
              <a:rPr lang="en-US" sz="1800" dirty="0">
                <a:ea typeface="Calibri" panose="020F0502020204030204" pitchFamily="34" charset="0"/>
                <a:cs typeface="Calibri" panose="020F0502020204030204" pitchFamily="34" charset="0"/>
              </a:rPr>
              <a:t> yourself with it before travelling to the venue.</a:t>
            </a:r>
          </a:p>
          <a:p>
            <a:r>
              <a:rPr lang="en-US" sz="1800" b="1" dirty="0">
                <a:ea typeface="Calibri" panose="020F0502020204030204" pitchFamily="34" charset="0"/>
                <a:cs typeface="Calibri" panose="020F0502020204030204" pitchFamily="34" charset="0"/>
              </a:rPr>
              <a:t>App Features:</a:t>
            </a:r>
          </a:p>
          <a:p>
            <a:pPr>
              <a:buFont typeface="Courier New" panose="02070309020205020404" pitchFamily="49" charset="0"/>
              <a:buChar char="o"/>
            </a:pPr>
            <a:r>
              <a:rPr lang="en-US" sz="1800" dirty="0">
                <a:ea typeface="Calibri" panose="020F0502020204030204" pitchFamily="34" charset="0"/>
                <a:cs typeface="Calibri" panose="020F0502020204030204" pitchFamily="34" charset="0"/>
              </a:rPr>
              <a:t>Meeting Hub - View the list of attendees*, request connections and set up meetings with other delegates, speakers and sponsors.</a:t>
            </a:r>
          </a:p>
          <a:p>
            <a:pPr>
              <a:buFont typeface="Courier New" panose="02070309020205020404" pitchFamily="49" charset="0"/>
              <a:buChar char="o"/>
            </a:pPr>
            <a:r>
              <a:rPr lang="en-US" sz="1800" dirty="0" err="1">
                <a:ea typeface="Calibri" panose="020F0502020204030204" pitchFamily="34" charset="0"/>
                <a:cs typeface="Calibri" panose="020F0502020204030204" pitchFamily="34" charset="0"/>
              </a:rPr>
              <a:t>Programme</a:t>
            </a:r>
            <a:r>
              <a:rPr lang="en-US" sz="1800" dirty="0">
                <a:ea typeface="Calibri" panose="020F0502020204030204" pitchFamily="34" charset="0"/>
                <a:cs typeface="Calibri" panose="020F0502020204030204" pitchFamily="34" charset="0"/>
              </a:rPr>
              <a:t> - View the full interactive </a:t>
            </a:r>
            <a:r>
              <a:rPr lang="en-US" sz="1800" dirty="0" err="1">
                <a:ea typeface="Calibri" panose="020F0502020204030204" pitchFamily="34" charset="0"/>
                <a:cs typeface="Calibri" panose="020F0502020204030204" pitchFamily="34" charset="0"/>
              </a:rPr>
              <a:t>programme</a:t>
            </a:r>
            <a:r>
              <a:rPr lang="en-US" sz="1800" dirty="0">
                <a:ea typeface="Calibri" panose="020F0502020204030204" pitchFamily="34" charset="0"/>
                <a:cs typeface="Calibri" panose="020F0502020204030204" pitchFamily="34" charset="0"/>
              </a:rPr>
              <a:t> by day - includes session details, keynote speakers, as well as oral presentations and abstracts.  You can also take notes in the app and export them later.</a:t>
            </a:r>
          </a:p>
        </p:txBody>
      </p:sp>
      <p:sp>
        <p:nvSpPr>
          <p:cNvPr id="5" name="Title 4">
            <a:extLst>
              <a:ext uri="{FF2B5EF4-FFF2-40B4-BE49-F238E27FC236}">
                <a16:creationId xmlns:a16="http://schemas.microsoft.com/office/drawing/2014/main" id="{C2D17FAB-5B18-5008-2600-945290E23D5E}"/>
              </a:ext>
            </a:extLst>
          </p:cNvPr>
          <p:cNvSpPr>
            <a:spLocks noGrp="1"/>
          </p:cNvSpPr>
          <p:nvPr>
            <p:ph type="title"/>
          </p:nvPr>
        </p:nvSpPr>
        <p:spPr>
          <a:xfrm>
            <a:off x="563920" y="203187"/>
            <a:ext cx="6839769" cy="717550"/>
          </a:xfrm>
        </p:spPr>
        <p:txBody>
          <a:bodyPr>
            <a:normAutofit/>
          </a:bodyPr>
          <a:lstStyle/>
          <a:p>
            <a:r>
              <a:rPr lang="en-IE" dirty="0">
                <a:solidFill>
                  <a:srgbClr val="7292CC"/>
                </a:solidFill>
              </a:rPr>
              <a:t>ARMA Programme/App</a:t>
            </a:r>
          </a:p>
        </p:txBody>
      </p:sp>
      <p:sp>
        <p:nvSpPr>
          <p:cNvPr id="8" name="TextBox 7">
            <a:extLst>
              <a:ext uri="{FF2B5EF4-FFF2-40B4-BE49-F238E27FC236}">
                <a16:creationId xmlns:a16="http://schemas.microsoft.com/office/drawing/2014/main" id="{786A259C-78EC-0151-DE5D-CEC4A379BBDA}"/>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dirty="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54956870-05C8-C35C-E90F-BEBD464D6DC1}"/>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6" name="TextBox 5">
            <a:extLst>
              <a:ext uri="{FF2B5EF4-FFF2-40B4-BE49-F238E27FC236}">
                <a16:creationId xmlns:a16="http://schemas.microsoft.com/office/drawing/2014/main" id="{5E07B523-6D9C-446D-1BA9-2AD17F92470E}"/>
              </a:ext>
            </a:extLst>
          </p:cNvPr>
          <p:cNvSpPr txBox="1"/>
          <p:nvPr/>
        </p:nvSpPr>
        <p:spPr>
          <a:xfrm>
            <a:off x="7908251" y="4733183"/>
            <a:ext cx="4104020" cy="17645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buFont typeface="Courier New" panose="02070309020205020404" pitchFamily="49" charset="0"/>
              <a:buChar char="o"/>
            </a:pPr>
            <a:endParaRPr lang="en-US" sz="2400" dirty="0">
              <a:ea typeface="Calibri" panose="020F0502020204030204" pitchFamily="34" charset="0"/>
              <a:cs typeface="Calibri" panose="020F0502020204030204" pitchFamily="34" charset="0"/>
            </a:endParaRPr>
          </a:p>
          <a:p>
            <a:r>
              <a:rPr lang="en-US" sz="1200" dirty="0">
                <a:ea typeface="Calibri" panose="020F0502020204030204" pitchFamily="34" charset="0"/>
                <a:cs typeface="Calibri" panose="020F0502020204030204" pitchFamily="34" charset="0"/>
              </a:rPr>
              <a:t>*You will be able to update your contact details and app visibility in the "Privacy &amp; Settings" tab of the app.  Remember you will need to check your settings to allow visibility if you want to share your contact details with anyone via the app/QR code scanning.  Please note, you will not see yourself in the list of attendees in the Meeting Hub.</a:t>
            </a:r>
          </a:p>
        </p:txBody>
      </p:sp>
      <p:sp>
        <p:nvSpPr>
          <p:cNvPr id="11" name="TextBox 10">
            <a:extLst>
              <a:ext uri="{FF2B5EF4-FFF2-40B4-BE49-F238E27FC236}">
                <a16:creationId xmlns:a16="http://schemas.microsoft.com/office/drawing/2014/main" id="{33DFE159-18C6-20C4-A729-394E1F7AC0D5}"/>
              </a:ext>
            </a:extLst>
          </p:cNvPr>
          <p:cNvSpPr txBox="1"/>
          <p:nvPr/>
        </p:nvSpPr>
        <p:spPr>
          <a:xfrm>
            <a:off x="8802775" y="203830"/>
            <a:ext cx="1250343"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2400" dirty="0">
                <a:solidFill>
                  <a:srgbClr val="5E5E5E"/>
                </a:solidFill>
                <a:sym typeface="Helvetica Neue"/>
              </a:rPr>
              <a:t>Android:</a:t>
            </a:r>
            <a:endParaRPr kumimoji="0" lang="en-GB" sz="2400" b="0" i="0" u="none" strike="noStrike" cap="none" spc="0" normalizeH="0" baseline="0" dirty="0">
              <a:ln>
                <a:noFill/>
              </a:ln>
              <a:solidFill>
                <a:srgbClr val="5E5E5E"/>
              </a:solidFill>
              <a:effectLst/>
              <a:uFillTx/>
              <a:latin typeface="+mn-lt"/>
              <a:ea typeface="+mn-ea"/>
              <a:cs typeface="+mn-cs"/>
              <a:sym typeface="Helvetica Neue"/>
            </a:endParaRPr>
          </a:p>
        </p:txBody>
      </p:sp>
      <p:sp>
        <p:nvSpPr>
          <p:cNvPr id="12" name="TextBox 11">
            <a:extLst>
              <a:ext uri="{FF2B5EF4-FFF2-40B4-BE49-F238E27FC236}">
                <a16:creationId xmlns:a16="http://schemas.microsoft.com/office/drawing/2014/main" id="{03B75961-D711-21C8-7F5F-AACA479D6E55}"/>
              </a:ext>
            </a:extLst>
          </p:cNvPr>
          <p:cNvSpPr txBox="1"/>
          <p:nvPr/>
        </p:nvSpPr>
        <p:spPr>
          <a:xfrm>
            <a:off x="8749160" y="2642913"/>
            <a:ext cx="976229"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en-US" sz="2400" dirty="0">
                <a:solidFill>
                  <a:srgbClr val="5E5E5E"/>
                </a:solidFill>
                <a:sym typeface="Helvetica Neue"/>
              </a:rPr>
              <a:t>Apple:</a:t>
            </a:r>
            <a:endParaRPr kumimoji="0" lang="en-GB" sz="2400" b="0" i="0" u="none" strike="noStrike" cap="none" spc="0" normalizeH="0" baseline="0" dirty="0">
              <a:ln>
                <a:noFill/>
              </a:ln>
              <a:solidFill>
                <a:srgbClr val="5E5E5E"/>
              </a:solidFill>
              <a:effectLst/>
              <a:uFillTx/>
              <a:latin typeface="+mn-lt"/>
              <a:ea typeface="+mn-ea"/>
              <a:cs typeface="+mn-cs"/>
              <a:sym typeface="Helvetica Neue"/>
            </a:endParaRPr>
          </a:p>
        </p:txBody>
      </p:sp>
      <p:pic>
        <p:nvPicPr>
          <p:cNvPr id="2050" name="Picture 2">
            <a:extLst>
              <a:ext uri="{FF2B5EF4-FFF2-40B4-BE49-F238E27FC236}">
                <a16:creationId xmlns:a16="http://schemas.microsoft.com/office/drawing/2014/main" id="{196BBD9D-FCC8-DD49-626A-E728F310069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846618" y="3369639"/>
            <a:ext cx="1206500" cy="120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3">
            <a:extLst>
              <a:ext uri="{FF2B5EF4-FFF2-40B4-BE49-F238E27FC236}">
                <a16:creationId xmlns:a16="http://schemas.microsoft.com/office/drawing/2014/main" id="{03A8CABD-C7A4-DB17-066B-0F8C6D261C2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846618" y="784446"/>
            <a:ext cx="1238250"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4990096"/>
      </p:ext>
    </p:extLst>
  </p:cSld>
  <p:clrMapOvr>
    <a:masterClrMapping/>
  </p:clrMapOvr>
  <p:transition spd="med"/>
</p:sld>
</file>

<file path=ppt/theme/theme1.xml><?xml version="1.0" encoding="utf-8"?>
<a:theme xmlns:a="http://schemas.openxmlformats.org/drawingml/2006/main" name="21_BasicWhite">
  <a:themeElements>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Presentation3" id="{DDCF1FC6-CC23-4236-9119-C0E996F5D25C}" vid="{5F23C322-6768-4972-BFFF-925FAA99B26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c4c8410-6e0c-45bb-a6bc-c15269075243" xsi:nil="true"/>
    <lcf76f155ced4ddcb4097134ff3c332f xmlns="b0dfc968-14e8-4af7-9fb0-1307e20f01db">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6276D4243E8634D8576B1CB320ECA16" ma:contentTypeVersion="13" ma:contentTypeDescription="Create a new document." ma:contentTypeScope="" ma:versionID="bcbb8211260a81eb042b1b35401935a2">
  <xsd:schema xmlns:xsd="http://www.w3.org/2001/XMLSchema" xmlns:xs="http://www.w3.org/2001/XMLSchema" xmlns:p="http://schemas.microsoft.com/office/2006/metadata/properties" xmlns:ns2="b0dfc968-14e8-4af7-9fb0-1307e20f01db" xmlns:ns3="7c4c8410-6e0c-45bb-a6bc-c15269075243" targetNamespace="http://schemas.microsoft.com/office/2006/metadata/properties" ma:root="true" ma:fieldsID="8900785bba3ad909f381a6843687c241" ns2:_="" ns3:_="">
    <xsd:import namespace="b0dfc968-14e8-4af7-9fb0-1307e20f01db"/>
    <xsd:import namespace="7c4c8410-6e0c-45bb-a6bc-c1526907524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0dfc968-14e8-4af7-9fb0-1307e20f01d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cdd3cc6-868b-416e-907c-92b3c0bed411"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c4c8410-6e0c-45bb-a6bc-c1526907524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6714ade2-450f-4735-a21a-fe067a8d1ded}" ma:internalName="TaxCatchAll" ma:showField="CatchAllData" ma:web="7c4c8410-6e0c-45bb-a6bc-c1526907524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FA11FF0-472B-4CE3-BB30-FA1E15D96E41}">
  <ds:schemaRefs>
    <ds:schemaRef ds:uri="http://schemas.microsoft.com/office/2006/documentManagement/types"/>
    <ds:schemaRef ds:uri="http://purl.org/dc/elements/1.1/"/>
    <ds:schemaRef ds:uri="http://purl.org/dc/terms/"/>
    <ds:schemaRef ds:uri="a6522d93-ccde-437d-a793-b289ee708a2f"/>
    <ds:schemaRef ds:uri="http://www.w3.org/XML/1998/namespace"/>
    <ds:schemaRef ds:uri="http://purl.org/dc/dcmitype/"/>
    <ds:schemaRef ds:uri="http://schemas.microsoft.com/office/infopath/2007/PartnerControls"/>
    <ds:schemaRef ds:uri="http://schemas.openxmlformats.org/package/2006/metadata/core-properties"/>
    <ds:schemaRef ds:uri="563d7928-de39-40eb-aaef-3504eb7eef23"/>
    <ds:schemaRef ds:uri="http://schemas.microsoft.com/office/2006/metadata/properties"/>
    <ds:schemaRef ds:uri="7c4c8410-6e0c-45bb-a6bc-c15269075243"/>
    <ds:schemaRef ds:uri="b0dfc968-14e8-4af7-9fb0-1307e20f01db"/>
  </ds:schemaRefs>
</ds:datastoreItem>
</file>

<file path=customXml/itemProps2.xml><?xml version="1.0" encoding="utf-8"?>
<ds:datastoreItem xmlns:ds="http://schemas.openxmlformats.org/officeDocument/2006/customXml" ds:itemID="{91F7DC73-9863-4C6E-9911-240EED8732F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0dfc968-14e8-4af7-9fb0-1307e20f01db"/>
    <ds:schemaRef ds:uri="7c4c8410-6e0c-45bb-a6bc-c1526907524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329B384-E28A-4CDF-AC8A-16E19B09960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First Timer Session slides 2026</Template>
  <TotalTime>2</TotalTime>
  <Words>1169</Words>
  <Application>Microsoft Office PowerPoint</Application>
  <PresentationFormat>Widescreen</PresentationFormat>
  <Paragraphs>185</Paragraphs>
  <Slides>30</Slides>
  <Notes>29</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30</vt:i4>
      </vt:variant>
    </vt:vector>
  </HeadingPairs>
  <TitlesOfParts>
    <vt:vector size="41" baseType="lpstr">
      <vt:lpstr>Aptos</vt:lpstr>
      <vt:lpstr>Arial</vt:lpstr>
      <vt:lpstr>Calibri</vt:lpstr>
      <vt:lpstr>Courier New</vt:lpstr>
      <vt:lpstr>Helvetica</vt:lpstr>
      <vt:lpstr>Helvetica Light</vt:lpstr>
      <vt:lpstr>Helvetica Neue</vt:lpstr>
      <vt:lpstr>Helvetica Neue Light</vt:lpstr>
      <vt:lpstr>Helvetica Neue Medium</vt:lpstr>
      <vt:lpstr>Times New Roman</vt:lpstr>
      <vt:lpstr>21_BasicWhite</vt:lpstr>
      <vt:lpstr>PowerPoint Presentation</vt:lpstr>
      <vt:lpstr>Session overview</vt:lpstr>
      <vt:lpstr>PowerPoint Presentation</vt:lpstr>
      <vt:lpstr>PowerPoint Presentation</vt:lpstr>
      <vt:lpstr>PowerPoint Presentation</vt:lpstr>
      <vt:lpstr>PowerPoint Presentation</vt:lpstr>
      <vt:lpstr>PowerPoint Presentation</vt:lpstr>
      <vt:lpstr>PowerPoint Presentation</vt:lpstr>
      <vt:lpstr>ARMA Programme/App</vt:lpstr>
      <vt:lpstr>ARMA App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ARMA 2026 Exhibition</vt:lpstr>
      <vt:lpstr>ARMA 2026 Exhibitor Passport</vt:lpstr>
      <vt:lpstr>Social Events</vt:lpstr>
      <vt:lpstr>Social Events</vt:lpstr>
      <vt:lpstr>Social Events</vt:lpstr>
      <vt:lpstr>Recommendations</vt:lpstr>
      <vt:lpstr>ARMA SIGs</vt:lpstr>
      <vt:lpstr>ARMA 2026</vt:lpstr>
      <vt:lpstr>Group discussion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Jennifer Ellis</dc:creator>
  <cp:lastModifiedBy>Jennifer Ellis</cp:lastModifiedBy>
  <cp:revision>9</cp:revision>
  <dcterms:created xsi:type="dcterms:W3CDTF">2026-05-11T10:48:39Z</dcterms:created>
  <dcterms:modified xsi:type="dcterms:W3CDTF">2026-06-16T15:29:24Z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0x01010016276D4243E8634D8576B1CB320ECA16</vt:lpwstr>
  </property>
  <property fmtid="{D5CDD505-2E9C-101B-9397-08002B2CF9AE}" pid="3" name="MediaServiceImageTags">
    <vt:lpwstr/>
  </property>
</Properties>
</file>