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02" r:id="rId4"/>
    <p:sldMasterId id="2147483718" r:id="rId5"/>
    <p:sldMasterId id="2147483731" r:id="rId6"/>
  </p:sldMasterIdLst>
  <p:notesMasterIdLst>
    <p:notesMasterId r:id="rId65"/>
  </p:notesMasterIdLst>
  <p:sldIdLst>
    <p:sldId id="332" r:id="rId7"/>
    <p:sldId id="333" r:id="rId8"/>
    <p:sldId id="266" r:id="rId9"/>
    <p:sldId id="338" r:id="rId10"/>
    <p:sldId id="337" r:id="rId11"/>
    <p:sldId id="429" r:id="rId12"/>
    <p:sldId id="263" r:id="rId13"/>
    <p:sldId id="260" r:id="rId14"/>
    <p:sldId id="339" r:id="rId15"/>
    <p:sldId id="379" r:id="rId16"/>
    <p:sldId id="392" r:id="rId17"/>
    <p:sldId id="376" r:id="rId18"/>
    <p:sldId id="427" r:id="rId19"/>
    <p:sldId id="428" r:id="rId20"/>
    <p:sldId id="397" r:id="rId21"/>
    <p:sldId id="439" r:id="rId22"/>
    <p:sldId id="440" r:id="rId23"/>
    <p:sldId id="424" r:id="rId24"/>
    <p:sldId id="426" r:id="rId25"/>
    <p:sldId id="410" r:id="rId26"/>
    <p:sldId id="423" r:id="rId27"/>
    <p:sldId id="422" r:id="rId28"/>
    <p:sldId id="413" r:id="rId29"/>
    <p:sldId id="411" r:id="rId30"/>
    <p:sldId id="414" r:id="rId31"/>
    <p:sldId id="412" r:id="rId32"/>
    <p:sldId id="393" r:id="rId33"/>
    <p:sldId id="381" r:id="rId34"/>
    <p:sldId id="398" r:id="rId35"/>
    <p:sldId id="435" r:id="rId36"/>
    <p:sldId id="394" r:id="rId37"/>
    <p:sldId id="343" r:id="rId38"/>
    <p:sldId id="370" r:id="rId39"/>
    <p:sldId id="446" r:id="rId40"/>
    <p:sldId id="355" r:id="rId41"/>
    <p:sldId id="356" r:id="rId42"/>
    <p:sldId id="357" r:id="rId43"/>
    <p:sldId id="418" r:id="rId44"/>
    <p:sldId id="369" r:id="rId45"/>
    <p:sldId id="395" r:id="rId46"/>
    <p:sldId id="257" r:id="rId47"/>
    <p:sldId id="259" r:id="rId48"/>
    <p:sldId id="374" r:id="rId49"/>
    <p:sldId id="450" r:id="rId50"/>
    <p:sldId id="447" r:id="rId51"/>
    <p:sldId id="444" r:id="rId52"/>
    <p:sldId id="330" r:id="rId53"/>
    <p:sldId id="433" r:id="rId54"/>
    <p:sldId id="442" r:id="rId55"/>
    <p:sldId id="443" r:id="rId56"/>
    <p:sldId id="441" r:id="rId57"/>
    <p:sldId id="400" r:id="rId58"/>
    <p:sldId id="351" r:id="rId59"/>
    <p:sldId id="268" r:id="rId60"/>
    <p:sldId id="449" r:id="rId61"/>
    <p:sldId id="448" r:id="rId62"/>
    <p:sldId id="346" r:id="rId63"/>
    <p:sldId id="353" r:id="rId6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E247823-CC50-7FC8-D2F3-EB5255FD78FD}" name="Grace Rooney" initials="GR" userId="S::grace.rooney@arma.ac.uk::c7864791-6165-440f-8191-fb5e2fc06d5a" providerId="AD"/>
  <p188:author id="{6A24FD9A-D9F8-FA37-0DE2-BF3FE637B703}" name="WILSON, LORNA C." initials="WLC" userId="S::vtmj72@durham.ac.uk::91b0a84d-8956-40fe-a527-78d8d15649b5" providerId="AD"/>
  <p188:author id="{D17B359E-CABB-9D6F-5EDB-8C7DD21C1094}" name="Alasdair Cameron" initials="AC" userId="S::Alasdair.Cameron@arma.ac.uk::62f45678-5120-4a93-b12d-03c8484e336d" providerId="AD"/>
  <p188:author id="{F50A90B8-3C3E-5498-3379-46E079434E65}" name="Katherine Carlyon" initials="KC" userId="S::katherine.carlyon@arma.ac.uk::6e517254-f605-4685-9d77-ae6c5634fc2b"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Hamish Macandrew" initials="HM" lastIdx="15" clrIdx="0">
    <p:extLst>
      <p:ext uri="{19B8F6BF-5375-455C-9EA6-DF929625EA0E}">
        <p15:presenceInfo xmlns:p15="http://schemas.microsoft.com/office/powerpoint/2012/main" userId="S::hamish.macandrew@arma.ac.uk::a40920cd-7630-49c0-922c-8a7ae0f65fc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FFFFF"/>
    <a:srgbClr val="DED001"/>
    <a:srgbClr val="341C4E"/>
    <a:srgbClr val="544168"/>
    <a:srgbClr val="95C53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8169BBC-CD9E-47E8-8B54-EFE3DF3FE36B}" v="1" dt="2026-06-16T12:51:50.02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7418" autoAdjust="0"/>
  </p:normalViewPr>
  <p:slideViewPr>
    <p:cSldViewPr snapToGrid="0">
      <p:cViewPr varScale="1">
        <p:scale>
          <a:sx n="73" d="100"/>
          <a:sy n="73" d="100"/>
        </p:scale>
        <p:origin x="1032" y="3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commentAuthors" Target="commentAuthors.xml"/><Relationship Id="rId5" Type="http://schemas.openxmlformats.org/officeDocument/2006/relationships/slideMaster" Target="slideMasters/slideMaster2.xml"/><Relationship Id="rId61" Type="http://schemas.openxmlformats.org/officeDocument/2006/relationships/slide" Target="slides/slide55.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theme" Target="theme/theme1.xml"/><Relationship Id="rId8" Type="http://schemas.openxmlformats.org/officeDocument/2006/relationships/slide" Target="slides/slide2.xml"/><Relationship Id="rId51" Type="http://schemas.openxmlformats.org/officeDocument/2006/relationships/slide" Target="slides/slide45.xml"/><Relationship Id="rId72"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presProps" Target="presProps.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notesMaster" Target="notesMasters/notesMaster1.xml"/><Relationship Id="rId73"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 Type="http://schemas.openxmlformats.org/officeDocument/2006/relationships/slide" Target="slides/slide1.xml"/><Relationship Id="rId71"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therine Carlyon" userId="S::katherine.carlyon@arma.ac.uk::6e517254-f605-4685-9d77-ae6c5634fc2b" providerId="AD" clId="Web-{0CB30783-B68B-5E4C-6600-13CE05ABCC1A}"/>
    <pc:docChg chg="modSld">
      <pc:chgData name="Katherine Carlyon" userId="S::katherine.carlyon@arma.ac.uk::6e517254-f605-4685-9d77-ae6c5634fc2b" providerId="AD" clId="Web-{0CB30783-B68B-5E4C-6600-13CE05ABCC1A}" dt="2026-05-22T14:47:08.800" v="7" actId="20577"/>
      <pc:docMkLst>
        <pc:docMk/>
      </pc:docMkLst>
      <pc:sldChg chg="modSp">
        <pc:chgData name="Katherine Carlyon" userId="S::katherine.carlyon@arma.ac.uk::6e517254-f605-4685-9d77-ae6c5634fc2b" providerId="AD" clId="Web-{0CB30783-B68B-5E4C-6600-13CE05ABCC1A}" dt="2026-05-22T14:47:08.800" v="7" actId="20577"/>
        <pc:sldMkLst>
          <pc:docMk/>
          <pc:sldMk cId="101758969" sldId="381"/>
        </pc:sldMkLst>
        <pc:spChg chg="mod">
          <ac:chgData name="Katherine Carlyon" userId="S::katherine.carlyon@arma.ac.uk::6e517254-f605-4685-9d77-ae6c5634fc2b" providerId="AD" clId="Web-{0CB30783-B68B-5E4C-6600-13CE05ABCC1A}" dt="2026-05-22T14:22:35.513" v="1" actId="20577"/>
          <ac:spMkLst>
            <pc:docMk/>
            <pc:sldMk cId="101758969" sldId="381"/>
            <ac:spMk id="3" creationId="{A3C899DF-0EF2-29D2-FB8F-521C938FC24B}"/>
          </ac:spMkLst>
        </pc:spChg>
        <pc:spChg chg="mod">
          <ac:chgData name="Katherine Carlyon" userId="S::katherine.carlyon@arma.ac.uk::6e517254-f605-4685-9d77-ae6c5634fc2b" providerId="AD" clId="Web-{0CB30783-B68B-5E4C-6600-13CE05ABCC1A}" dt="2026-05-22T14:47:08.800" v="7" actId="20577"/>
          <ac:spMkLst>
            <pc:docMk/>
            <pc:sldMk cId="101758969" sldId="381"/>
            <ac:spMk id="4" creationId="{0C3A88C8-EEED-CCB5-5D3C-750E76F749D9}"/>
          </ac:spMkLst>
        </pc:spChg>
        <pc:spChg chg="mod">
          <ac:chgData name="Katherine Carlyon" userId="S::katherine.carlyon@arma.ac.uk::6e517254-f605-4685-9d77-ae6c5634fc2b" providerId="AD" clId="Web-{0CB30783-B68B-5E4C-6600-13CE05ABCC1A}" dt="2026-05-22T14:46:04.970" v="6" actId="20577"/>
          <ac:spMkLst>
            <pc:docMk/>
            <pc:sldMk cId="101758969" sldId="381"/>
            <ac:spMk id="6" creationId="{F96079C6-D7A5-919C-6634-D65F2A9ECB34}"/>
          </ac:spMkLst>
        </pc:spChg>
        <pc:spChg chg="mod">
          <ac:chgData name="Katherine Carlyon" userId="S::katherine.carlyon@arma.ac.uk::6e517254-f605-4685-9d77-ae6c5634fc2b" providerId="AD" clId="Web-{0CB30783-B68B-5E4C-6600-13CE05ABCC1A}" dt="2026-05-22T14:45:13.233" v="3" actId="20577"/>
          <ac:spMkLst>
            <pc:docMk/>
            <pc:sldMk cId="101758969" sldId="381"/>
            <ac:spMk id="7" creationId="{46C436DD-A4D5-343E-85FD-5774EB8E8B2A}"/>
          </ac:spMkLst>
        </pc:spChg>
      </pc:sldChg>
    </pc:docChg>
  </pc:docChgLst>
  <pc:docChgLst>
    <pc:chgData name="Alasdair Cameron" userId="62f45678-5120-4a93-b12d-03c8484e336d" providerId="ADAL" clId="{08D4EB97-9F96-4DF7-8CC8-16E8D59A7CC5}"/>
    <pc:docChg chg="undo custSel addSld delSld modSld sldOrd">
      <pc:chgData name="Alasdair Cameron" userId="62f45678-5120-4a93-b12d-03c8484e336d" providerId="ADAL" clId="{08D4EB97-9F96-4DF7-8CC8-16E8D59A7CC5}" dt="2026-06-17T07:17:22.627" v="2068" actId="20577"/>
      <pc:docMkLst>
        <pc:docMk/>
      </pc:docMkLst>
      <pc:sldChg chg="modSp mod ord">
        <pc:chgData name="Alasdair Cameron" userId="62f45678-5120-4a93-b12d-03c8484e336d" providerId="ADAL" clId="{08D4EB97-9F96-4DF7-8CC8-16E8D59A7CC5}" dt="2026-06-08T15:54:24.466" v="1566" actId="27636"/>
        <pc:sldMkLst>
          <pc:docMk/>
          <pc:sldMk cId="1038699851" sldId="346"/>
        </pc:sldMkLst>
        <pc:spChg chg="mod">
          <ac:chgData name="Alasdair Cameron" userId="62f45678-5120-4a93-b12d-03c8484e336d" providerId="ADAL" clId="{08D4EB97-9F96-4DF7-8CC8-16E8D59A7CC5}" dt="2026-06-08T15:54:24.466" v="1566" actId="27636"/>
          <ac:spMkLst>
            <pc:docMk/>
            <pc:sldMk cId="1038699851" sldId="346"/>
            <ac:spMk id="151" creationId="{00000000-0000-0000-0000-000000000000}"/>
          </ac:spMkLst>
        </pc:spChg>
      </pc:sldChg>
      <pc:sldChg chg="addSp delSp modSp add del mod setBg modNotesTx">
        <pc:chgData name="Alasdair Cameron" userId="62f45678-5120-4a93-b12d-03c8484e336d" providerId="ADAL" clId="{08D4EB97-9F96-4DF7-8CC8-16E8D59A7CC5}" dt="2026-06-08T15:15:53.009" v="206" actId="47"/>
        <pc:sldMkLst>
          <pc:docMk/>
          <pc:sldMk cId="0" sldId="355"/>
        </pc:sldMkLst>
      </pc:sldChg>
      <pc:sldChg chg="addSp delSp modSp add del mod setBg">
        <pc:chgData name="Alasdair Cameron" userId="62f45678-5120-4a93-b12d-03c8484e336d" providerId="ADAL" clId="{08D4EB97-9F96-4DF7-8CC8-16E8D59A7CC5}" dt="2026-06-08T15:15:52.144" v="205" actId="47"/>
        <pc:sldMkLst>
          <pc:docMk/>
          <pc:sldMk cId="0" sldId="356"/>
        </pc:sldMkLst>
      </pc:sldChg>
      <pc:sldChg chg="modSp add del mod setBg">
        <pc:chgData name="Alasdair Cameron" userId="62f45678-5120-4a93-b12d-03c8484e336d" providerId="ADAL" clId="{08D4EB97-9F96-4DF7-8CC8-16E8D59A7CC5}" dt="2026-06-16T14:11:52.547" v="2052" actId="20577"/>
        <pc:sldMkLst>
          <pc:docMk/>
          <pc:sldMk cId="0" sldId="357"/>
        </pc:sldMkLst>
        <pc:spChg chg="mod">
          <ac:chgData name="Alasdair Cameron" userId="62f45678-5120-4a93-b12d-03c8484e336d" providerId="ADAL" clId="{08D4EB97-9F96-4DF7-8CC8-16E8D59A7CC5}" dt="2026-06-16T14:11:52.547" v="2052" actId="20577"/>
          <ac:spMkLst>
            <pc:docMk/>
            <pc:sldMk cId="0" sldId="357"/>
            <ac:spMk id="2" creationId="{E8B08599-161E-A141-1656-8BD0D2CC9A0F}"/>
          </ac:spMkLst>
        </pc:spChg>
      </pc:sldChg>
      <pc:sldChg chg="modSp add del mod setBg">
        <pc:chgData name="Alasdair Cameron" userId="62f45678-5120-4a93-b12d-03c8484e336d" providerId="ADAL" clId="{08D4EB97-9F96-4DF7-8CC8-16E8D59A7CC5}" dt="2026-06-16T14:11:31.168" v="2049" actId="20577"/>
        <pc:sldMkLst>
          <pc:docMk/>
          <pc:sldMk cId="0" sldId="370"/>
        </pc:sldMkLst>
        <pc:spChg chg="mod">
          <ac:chgData name="Alasdair Cameron" userId="62f45678-5120-4a93-b12d-03c8484e336d" providerId="ADAL" clId="{08D4EB97-9F96-4DF7-8CC8-16E8D59A7CC5}" dt="2026-06-16T14:11:31.168" v="2049" actId="20577"/>
          <ac:spMkLst>
            <pc:docMk/>
            <pc:sldMk cId="0" sldId="370"/>
            <ac:spMk id="153" creationId="{00000000-0000-0000-0000-000000000000}"/>
          </ac:spMkLst>
        </pc:spChg>
      </pc:sldChg>
      <pc:sldChg chg="modSp mod">
        <pc:chgData name="Alasdair Cameron" userId="62f45678-5120-4a93-b12d-03c8484e336d" providerId="ADAL" clId="{08D4EB97-9F96-4DF7-8CC8-16E8D59A7CC5}" dt="2026-06-16T14:07:19.139" v="1999" actId="20577"/>
        <pc:sldMkLst>
          <pc:docMk/>
          <pc:sldMk cId="2476174555" sldId="379"/>
        </pc:sldMkLst>
        <pc:spChg chg="mod">
          <ac:chgData name="Alasdair Cameron" userId="62f45678-5120-4a93-b12d-03c8484e336d" providerId="ADAL" clId="{08D4EB97-9F96-4DF7-8CC8-16E8D59A7CC5}" dt="2026-06-16T14:07:19.139" v="1999" actId="20577"/>
          <ac:spMkLst>
            <pc:docMk/>
            <pc:sldMk cId="2476174555" sldId="379"/>
            <ac:spMk id="3" creationId="{DBAE8FBE-F579-A711-E979-C7EAD198E66C}"/>
          </ac:spMkLst>
        </pc:spChg>
      </pc:sldChg>
      <pc:sldChg chg="ord">
        <pc:chgData name="Alasdair Cameron" userId="62f45678-5120-4a93-b12d-03c8484e336d" providerId="ADAL" clId="{08D4EB97-9F96-4DF7-8CC8-16E8D59A7CC5}" dt="2026-06-16T12:51:30.161" v="1939"/>
        <pc:sldMkLst>
          <pc:docMk/>
          <pc:sldMk cId="101758969" sldId="381"/>
        </pc:sldMkLst>
      </pc:sldChg>
      <pc:sldChg chg="modSp mod">
        <pc:chgData name="Alasdair Cameron" userId="62f45678-5120-4a93-b12d-03c8484e336d" providerId="ADAL" clId="{08D4EB97-9F96-4DF7-8CC8-16E8D59A7CC5}" dt="2026-06-16T14:07:30.825" v="2001" actId="20577"/>
        <pc:sldMkLst>
          <pc:docMk/>
          <pc:sldMk cId="1454994847" sldId="392"/>
        </pc:sldMkLst>
        <pc:spChg chg="mod">
          <ac:chgData name="Alasdair Cameron" userId="62f45678-5120-4a93-b12d-03c8484e336d" providerId="ADAL" clId="{08D4EB97-9F96-4DF7-8CC8-16E8D59A7CC5}" dt="2026-06-16T14:07:30.825" v="2001" actId="20577"/>
          <ac:spMkLst>
            <pc:docMk/>
            <pc:sldMk cId="1454994847" sldId="392"/>
            <ac:spMk id="4" creationId="{FD31EB21-44B2-6A07-B4B2-A63A90BEA131}"/>
          </ac:spMkLst>
        </pc:spChg>
      </pc:sldChg>
      <pc:sldChg chg="modSp mod">
        <pc:chgData name="Alasdair Cameron" userId="62f45678-5120-4a93-b12d-03c8484e336d" providerId="ADAL" clId="{08D4EB97-9F96-4DF7-8CC8-16E8D59A7CC5}" dt="2026-06-17T07:17:22.627" v="2068" actId="20577"/>
        <pc:sldMkLst>
          <pc:docMk/>
          <pc:sldMk cId="35084251" sldId="393"/>
        </pc:sldMkLst>
        <pc:spChg chg="mod">
          <ac:chgData name="Alasdair Cameron" userId="62f45678-5120-4a93-b12d-03c8484e336d" providerId="ADAL" clId="{08D4EB97-9F96-4DF7-8CC8-16E8D59A7CC5}" dt="2026-06-17T07:17:22.627" v="2068" actId="20577"/>
          <ac:spMkLst>
            <pc:docMk/>
            <pc:sldMk cId="35084251" sldId="393"/>
            <ac:spMk id="4" creationId="{FD31EB21-44B2-6A07-B4B2-A63A90BEA131}"/>
          </ac:spMkLst>
        </pc:spChg>
      </pc:sldChg>
      <pc:sldChg chg="modSp mod">
        <pc:chgData name="Alasdair Cameron" userId="62f45678-5120-4a93-b12d-03c8484e336d" providerId="ADAL" clId="{08D4EB97-9F96-4DF7-8CC8-16E8D59A7CC5}" dt="2026-06-16T14:10:58.441" v="2038" actId="20577"/>
        <pc:sldMkLst>
          <pc:docMk/>
          <pc:sldMk cId="507086159" sldId="398"/>
        </pc:sldMkLst>
        <pc:spChg chg="mod">
          <ac:chgData name="Alasdair Cameron" userId="62f45678-5120-4a93-b12d-03c8484e336d" providerId="ADAL" clId="{08D4EB97-9F96-4DF7-8CC8-16E8D59A7CC5}" dt="2026-06-16T14:10:58.441" v="2038" actId="20577"/>
          <ac:spMkLst>
            <pc:docMk/>
            <pc:sldMk cId="507086159" sldId="398"/>
            <ac:spMk id="2" creationId="{D55D5F6A-5E5C-A8C5-F175-E29208315CA9}"/>
          </ac:spMkLst>
        </pc:spChg>
      </pc:sldChg>
      <pc:sldChg chg="modSp mod">
        <pc:chgData name="Alasdair Cameron" userId="62f45678-5120-4a93-b12d-03c8484e336d" providerId="ADAL" clId="{08D4EB97-9F96-4DF7-8CC8-16E8D59A7CC5}" dt="2026-06-16T14:08:48.757" v="2016" actId="20577"/>
        <pc:sldMkLst>
          <pc:docMk/>
          <pc:sldMk cId="2824786543" sldId="413"/>
        </pc:sldMkLst>
        <pc:spChg chg="mod">
          <ac:chgData name="Alasdair Cameron" userId="62f45678-5120-4a93-b12d-03c8484e336d" providerId="ADAL" clId="{08D4EB97-9F96-4DF7-8CC8-16E8D59A7CC5}" dt="2026-06-16T14:08:48.757" v="2016" actId="20577"/>
          <ac:spMkLst>
            <pc:docMk/>
            <pc:sldMk cId="2824786543" sldId="413"/>
            <ac:spMk id="2" creationId="{3D286443-29FC-9B28-D994-C60188A973DF}"/>
          </ac:spMkLst>
        </pc:spChg>
      </pc:sldChg>
      <pc:sldChg chg="modSp mod">
        <pc:chgData name="Alasdair Cameron" userId="62f45678-5120-4a93-b12d-03c8484e336d" providerId="ADAL" clId="{08D4EB97-9F96-4DF7-8CC8-16E8D59A7CC5}" dt="2026-06-16T14:10:30.435" v="2035" actId="20577"/>
        <pc:sldMkLst>
          <pc:docMk/>
          <pc:sldMk cId="855823239" sldId="414"/>
        </pc:sldMkLst>
        <pc:spChg chg="mod">
          <ac:chgData name="Alasdair Cameron" userId="62f45678-5120-4a93-b12d-03c8484e336d" providerId="ADAL" clId="{08D4EB97-9F96-4DF7-8CC8-16E8D59A7CC5}" dt="2026-06-16T14:10:30.435" v="2035" actId="20577"/>
          <ac:spMkLst>
            <pc:docMk/>
            <pc:sldMk cId="855823239" sldId="414"/>
            <ac:spMk id="2" creationId="{3D286443-29FC-9B28-D994-C60188A973DF}"/>
          </ac:spMkLst>
        </pc:spChg>
      </pc:sldChg>
      <pc:sldChg chg="modSp add del mod setBg">
        <pc:chgData name="Alasdair Cameron" userId="62f45678-5120-4a93-b12d-03c8484e336d" providerId="ADAL" clId="{08D4EB97-9F96-4DF7-8CC8-16E8D59A7CC5}" dt="2026-06-16T14:12:03.864" v="2055" actId="20577"/>
        <pc:sldMkLst>
          <pc:docMk/>
          <pc:sldMk cId="1890590265" sldId="418"/>
        </pc:sldMkLst>
        <pc:spChg chg="mod">
          <ac:chgData name="Alasdair Cameron" userId="62f45678-5120-4a93-b12d-03c8484e336d" providerId="ADAL" clId="{08D4EB97-9F96-4DF7-8CC8-16E8D59A7CC5}" dt="2026-06-16T14:12:03.864" v="2055" actId="20577"/>
          <ac:spMkLst>
            <pc:docMk/>
            <pc:sldMk cId="1890590265" sldId="418"/>
            <ac:spMk id="3" creationId="{2686879E-FEAD-BFF9-BE59-3FC8D235F142}"/>
          </ac:spMkLst>
        </pc:spChg>
      </pc:sldChg>
      <pc:sldChg chg="modSp mod">
        <pc:chgData name="Alasdair Cameron" userId="62f45678-5120-4a93-b12d-03c8484e336d" providerId="ADAL" clId="{08D4EB97-9F96-4DF7-8CC8-16E8D59A7CC5}" dt="2026-06-16T14:08:30.556" v="2010" actId="20577"/>
        <pc:sldMkLst>
          <pc:docMk/>
          <pc:sldMk cId="3386043084" sldId="423"/>
        </pc:sldMkLst>
        <pc:spChg chg="mod">
          <ac:chgData name="Alasdair Cameron" userId="62f45678-5120-4a93-b12d-03c8484e336d" providerId="ADAL" clId="{08D4EB97-9F96-4DF7-8CC8-16E8D59A7CC5}" dt="2026-06-16T14:08:30.556" v="2010" actId="20577"/>
          <ac:spMkLst>
            <pc:docMk/>
            <pc:sldMk cId="3386043084" sldId="423"/>
            <ac:spMk id="2" creationId="{6CE5ABEF-668F-BD84-2EB1-476504E48D51}"/>
          </ac:spMkLst>
        </pc:spChg>
      </pc:sldChg>
      <pc:sldChg chg="addSp modSp mod">
        <pc:chgData name="Alasdair Cameron" userId="62f45678-5120-4a93-b12d-03c8484e336d" providerId="ADAL" clId="{08D4EB97-9F96-4DF7-8CC8-16E8D59A7CC5}" dt="2026-06-16T14:08:13.049" v="2006" actId="20577"/>
        <pc:sldMkLst>
          <pc:docMk/>
          <pc:sldMk cId="3456925629" sldId="424"/>
        </pc:sldMkLst>
        <pc:spChg chg="mod">
          <ac:chgData name="Alasdair Cameron" userId="62f45678-5120-4a93-b12d-03c8484e336d" providerId="ADAL" clId="{08D4EB97-9F96-4DF7-8CC8-16E8D59A7CC5}" dt="2026-06-16T14:08:13.049" v="2006" actId="20577"/>
          <ac:spMkLst>
            <pc:docMk/>
            <pc:sldMk cId="3456925629" sldId="424"/>
            <ac:spMk id="2" creationId="{AD687DD0-3D80-2B17-46A3-B91E3B0DD886}"/>
          </ac:spMkLst>
        </pc:spChg>
        <pc:spChg chg="add mod">
          <ac:chgData name="Alasdair Cameron" userId="62f45678-5120-4a93-b12d-03c8484e336d" providerId="ADAL" clId="{08D4EB97-9F96-4DF7-8CC8-16E8D59A7CC5}" dt="2026-05-29T09:33:11.893" v="35" actId="2085"/>
          <ac:spMkLst>
            <pc:docMk/>
            <pc:sldMk cId="3456925629" sldId="424"/>
            <ac:spMk id="4" creationId="{1C55B9C3-1F98-53B2-F137-54DD00359DCC}"/>
          </ac:spMkLst>
        </pc:spChg>
        <pc:picChg chg="mod ord">
          <ac:chgData name="Alasdair Cameron" userId="62f45678-5120-4a93-b12d-03c8484e336d" providerId="ADAL" clId="{08D4EB97-9F96-4DF7-8CC8-16E8D59A7CC5}" dt="2026-05-29T09:33:26.896" v="37" actId="166"/>
          <ac:picMkLst>
            <pc:docMk/>
            <pc:sldMk cId="3456925629" sldId="424"/>
            <ac:picMk id="3" creationId="{3EBFC571-5E54-361F-68E2-4E0F17585F60}"/>
          </ac:picMkLst>
        </pc:picChg>
      </pc:sldChg>
      <pc:sldChg chg="modSp mod">
        <pc:chgData name="Alasdair Cameron" userId="62f45678-5120-4a93-b12d-03c8484e336d" providerId="ADAL" clId="{08D4EB97-9F96-4DF7-8CC8-16E8D59A7CC5}" dt="2026-06-16T14:07:46.544" v="2005" actId="20577"/>
        <pc:sldMkLst>
          <pc:docMk/>
          <pc:sldMk cId="340870193" sldId="427"/>
        </pc:sldMkLst>
        <pc:spChg chg="mod">
          <ac:chgData name="Alasdair Cameron" userId="62f45678-5120-4a93-b12d-03c8484e336d" providerId="ADAL" clId="{08D4EB97-9F96-4DF7-8CC8-16E8D59A7CC5}" dt="2026-06-16T14:07:46.544" v="2005" actId="20577"/>
          <ac:spMkLst>
            <pc:docMk/>
            <pc:sldMk cId="340870193" sldId="427"/>
            <ac:spMk id="4" creationId="{C8CA96E0-C19A-A4B8-1762-47D3DBF49C60}"/>
          </ac:spMkLst>
        </pc:spChg>
      </pc:sldChg>
      <pc:sldChg chg="modSp mod">
        <pc:chgData name="Alasdair Cameron" userId="62f45678-5120-4a93-b12d-03c8484e336d" providerId="ADAL" clId="{08D4EB97-9F96-4DF7-8CC8-16E8D59A7CC5}" dt="2026-06-16T14:11:08.324" v="2040" actId="20577"/>
        <pc:sldMkLst>
          <pc:docMk/>
          <pc:sldMk cId="2177801625" sldId="435"/>
        </pc:sldMkLst>
        <pc:spChg chg="mod">
          <ac:chgData name="Alasdair Cameron" userId="62f45678-5120-4a93-b12d-03c8484e336d" providerId="ADAL" clId="{08D4EB97-9F96-4DF7-8CC8-16E8D59A7CC5}" dt="2026-06-16T14:11:08.324" v="2040" actId="20577"/>
          <ac:spMkLst>
            <pc:docMk/>
            <pc:sldMk cId="2177801625" sldId="435"/>
            <ac:spMk id="4" creationId="{32268A78-6AFB-2AAE-48D4-A38EB93C6E7F}"/>
          </ac:spMkLst>
        </pc:spChg>
      </pc:sldChg>
      <pc:sldChg chg="modSp mod">
        <pc:chgData name="Alasdair Cameron" userId="62f45678-5120-4a93-b12d-03c8484e336d" providerId="ADAL" clId="{08D4EB97-9F96-4DF7-8CC8-16E8D59A7CC5}" dt="2026-06-16T12:55:00.796" v="1997" actId="20577"/>
        <pc:sldMkLst>
          <pc:docMk/>
          <pc:sldMk cId="1433293617" sldId="439"/>
        </pc:sldMkLst>
        <pc:spChg chg="mod">
          <ac:chgData name="Alasdair Cameron" userId="62f45678-5120-4a93-b12d-03c8484e336d" providerId="ADAL" clId="{08D4EB97-9F96-4DF7-8CC8-16E8D59A7CC5}" dt="2026-06-16T12:55:00.796" v="1997" actId="20577"/>
          <ac:spMkLst>
            <pc:docMk/>
            <pc:sldMk cId="1433293617" sldId="439"/>
            <ac:spMk id="12" creationId="{B548FD30-8DE0-CCC3-5ABF-DC326154C176}"/>
          </ac:spMkLst>
        </pc:spChg>
      </pc:sldChg>
      <pc:sldChg chg="modSp mod">
        <pc:chgData name="Alasdair Cameron" userId="62f45678-5120-4a93-b12d-03c8484e336d" providerId="ADAL" clId="{08D4EB97-9F96-4DF7-8CC8-16E8D59A7CC5}" dt="2026-06-08T15:30:42.475" v="237" actId="20577"/>
        <pc:sldMkLst>
          <pc:docMk/>
          <pc:sldMk cId="4007235841" sldId="444"/>
        </pc:sldMkLst>
        <pc:spChg chg="mod">
          <ac:chgData name="Alasdair Cameron" userId="62f45678-5120-4a93-b12d-03c8484e336d" providerId="ADAL" clId="{08D4EB97-9F96-4DF7-8CC8-16E8D59A7CC5}" dt="2026-06-08T15:30:42.475" v="237" actId="20577"/>
          <ac:spMkLst>
            <pc:docMk/>
            <pc:sldMk cId="4007235841" sldId="444"/>
            <ac:spMk id="153" creationId="{4F35FF62-E6C5-3361-6018-658EFB541075}"/>
          </ac:spMkLst>
        </pc:spChg>
      </pc:sldChg>
      <pc:sldChg chg="modSp add del mod">
        <pc:chgData name="Alasdair Cameron" userId="62f45678-5120-4a93-b12d-03c8484e336d" providerId="ADAL" clId="{08D4EB97-9F96-4DF7-8CC8-16E8D59A7CC5}" dt="2026-06-16T14:11:42.429" v="2050" actId="20577"/>
        <pc:sldMkLst>
          <pc:docMk/>
          <pc:sldMk cId="3863876322" sldId="446"/>
        </pc:sldMkLst>
        <pc:spChg chg="mod">
          <ac:chgData name="Alasdair Cameron" userId="62f45678-5120-4a93-b12d-03c8484e336d" providerId="ADAL" clId="{08D4EB97-9F96-4DF7-8CC8-16E8D59A7CC5}" dt="2026-06-16T14:11:42.429" v="2050" actId="20577"/>
          <ac:spMkLst>
            <pc:docMk/>
            <pc:sldMk cId="3863876322" sldId="446"/>
            <ac:spMk id="3" creationId="{8197DC17-D64E-8D51-75F5-346E77B7BE52}"/>
          </ac:spMkLst>
        </pc:spChg>
      </pc:sldChg>
      <pc:sldChg chg="addSp delSp modSp new mod modClrScheme chgLayout">
        <pc:chgData name="Alasdair Cameron" userId="62f45678-5120-4a93-b12d-03c8484e336d" providerId="ADAL" clId="{08D4EB97-9F96-4DF7-8CC8-16E8D59A7CC5}" dt="2026-06-16T14:12:42.126" v="2067" actId="20577"/>
        <pc:sldMkLst>
          <pc:docMk/>
          <pc:sldMk cId="2719427295" sldId="447"/>
        </pc:sldMkLst>
        <pc:spChg chg="add mod">
          <ac:chgData name="Alasdair Cameron" userId="62f45678-5120-4a93-b12d-03c8484e336d" providerId="ADAL" clId="{08D4EB97-9F96-4DF7-8CC8-16E8D59A7CC5}" dt="2026-06-08T15:31:06.443" v="257" actId="20577"/>
          <ac:spMkLst>
            <pc:docMk/>
            <pc:sldMk cId="2719427295" sldId="447"/>
            <ac:spMk id="8" creationId="{A4AFD94F-C684-AB11-5CAB-F2BCED3EBA69}"/>
          </ac:spMkLst>
        </pc:spChg>
        <pc:spChg chg="add mod">
          <ac:chgData name="Alasdair Cameron" userId="62f45678-5120-4a93-b12d-03c8484e336d" providerId="ADAL" clId="{08D4EB97-9F96-4DF7-8CC8-16E8D59A7CC5}" dt="2026-06-08T15:31:13.265" v="258" actId="1076"/>
          <ac:spMkLst>
            <pc:docMk/>
            <pc:sldMk cId="2719427295" sldId="447"/>
            <ac:spMk id="9" creationId="{4B2BCFFF-5325-B7B3-BD6C-BAFC377D6DED}"/>
          </ac:spMkLst>
        </pc:spChg>
        <pc:spChg chg="add mod">
          <ac:chgData name="Alasdair Cameron" userId="62f45678-5120-4a93-b12d-03c8484e336d" providerId="ADAL" clId="{08D4EB97-9F96-4DF7-8CC8-16E8D59A7CC5}" dt="2026-06-16T14:12:42.126" v="2067" actId="20577"/>
          <ac:spMkLst>
            <pc:docMk/>
            <pc:sldMk cId="2719427295" sldId="447"/>
            <ac:spMk id="10" creationId="{B40363E2-CCC7-9E90-54D1-3C401F44A037}"/>
          </ac:spMkLst>
        </pc:spChg>
        <pc:picChg chg="add mod ord">
          <ac:chgData name="Alasdair Cameron" userId="62f45678-5120-4a93-b12d-03c8484e336d" providerId="ADAL" clId="{08D4EB97-9F96-4DF7-8CC8-16E8D59A7CC5}" dt="2026-06-08T15:30:22.551" v="235" actId="167"/>
          <ac:picMkLst>
            <pc:docMk/>
            <pc:sldMk cId="2719427295" sldId="447"/>
            <ac:picMk id="7" creationId="{110F5926-4652-12BB-83AC-B35ED47B42A4}"/>
          </ac:picMkLst>
        </pc:picChg>
      </pc:sldChg>
      <pc:sldChg chg="delSp modSp add mod ord">
        <pc:chgData name="Alasdair Cameron" userId="62f45678-5120-4a93-b12d-03c8484e336d" providerId="ADAL" clId="{08D4EB97-9F96-4DF7-8CC8-16E8D59A7CC5}" dt="2026-06-08T15:54:01.259" v="1542"/>
        <pc:sldMkLst>
          <pc:docMk/>
          <pc:sldMk cId="1295181074" sldId="448"/>
        </pc:sldMkLst>
        <pc:spChg chg="mod">
          <ac:chgData name="Alasdair Cameron" userId="62f45678-5120-4a93-b12d-03c8484e336d" providerId="ADAL" clId="{08D4EB97-9F96-4DF7-8CC8-16E8D59A7CC5}" dt="2026-06-08T15:52:51.086" v="1539" actId="20577"/>
          <ac:spMkLst>
            <pc:docMk/>
            <pc:sldMk cId="1295181074" sldId="448"/>
            <ac:spMk id="13" creationId="{04D40763-CF71-D874-4F4C-A3409C8F6883}"/>
          </ac:spMkLst>
        </pc:spChg>
      </pc:sldChg>
      <pc:sldChg chg="modSp add mod ord">
        <pc:chgData name="Alasdair Cameron" userId="62f45678-5120-4a93-b12d-03c8484e336d" providerId="ADAL" clId="{08D4EB97-9F96-4DF7-8CC8-16E8D59A7CC5}" dt="2026-06-08T15:54:19.042" v="1562"/>
        <pc:sldMkLst>
          <pc:docMk/>
          <pc:sldMk cId="2416966193" sldId="449"/>
        </pc:sldMkLst>
        <pc:spChg chg="mod">
          <ac:chgData name="Alasdair Cameron" userId="62f45678-5120-4a93-b12d-03c8484e336d" providerId="ADAL" clId="{08D4EB97-9F96-4DF7-8CC8-16E8D59A7CC5}" dt="2026-06-08T15:54:08.879" v="1560" actId="27636"/>
          <ac:spMkLst>
            <pc:docMk/>
            <pc:sldMk cId="2416966193" sldId="449"/>
            <ac:spMk id="151" creationId="{F46E13E2-DADA-7F5B-7936-ECC82374D59B}"/>
          </ac:spMkLst>
        </pc:spChg>
      </pc:sldChg>
      <pc:sldChg chg="modSp add mod ord">
        <pc:chgData name="Alasdair Cameron" userId="62f45678-5120-4a93-b12d-03c8484e336d" providerId="ADAL" clId="{08D4EB97-9F96-4DF7-8CC8-16E8D59A7CC5}" dt="2026-06-16T14:12:18.563" v="2058" actId="20577"/>
        <pc:sldMkLst>
          <pc:docMk/>
          <pc:sldMk cId="1578624944" sldId="450"/>
        </pc:sldMkLst>
        <pc:spChg chg="mod">
          <ac:chgData name="Alasdair Cameron" userId="62f45678-5120-4a93-b12d-03c8484e336d" providerId="ADAL" clId="{08D4EB97-9F96-4DF7-8CC8-16E8D59A7CC5}" dt="2026-06-16T14:12:18.563" v="2058" actId="20577"/>
          <ac:spMkLst>
            <pc:docMk/>
            <pc:sldMk cId="1578624944" sldId="450"/>
            <ac:spMk id="8" creationId="{56FE0A44-5E3B-2C37-994C-8259ED6F517F}"/>
          </ac:spMkLst>
        </pc:spChg>
        <pc:spChg chg="mod">
          <ac:chgData name="Alasdair Cameron" userId="62f45678-5120-4a93-b12d-03c8484e336d" providerId="ADAL" clId="{08D4EB97-9F96-4DF7-8CC8-16E8D59A7CC5}" dt="2026-06-08T16:03:30.179" v="1691" actId="1076"/>
          <ac:spMkLst>
            <pc:docMk/>
            <pc:sldMk cId="1578624944" sldId="450"/>
            <ac:spMk id="9" creationId="{715AA987-882B-4AE2-20C8-2B740FD65132}"/>
          </ac:spMkLst>
        </pc:spChg>
        <pc:spChg chg="mod">
          <ac:chgData name="Alasdair Cameron" userId="62f45678-5120-4a93-b12d-03c8484e336d" providerId="ADAL" clId="{08D4EB97-9F96-4DF7-8CC8-16E8D59A7CC5}" dt="2026-06-09T16:32:03.993" v="1743" actId="1076"/>
          <ac:spMkLst>
            <pc:docMk/>
            <pc:sldMk cId="1578624944" sldId="450"/>
            <ac:spMk id="10" creationId="{026A4195-ECBE-4271-99E0-768032F87D4B}"/>
          </ac:spMkLst>
        </pc:spChg>
        <pc:picChg chg="mod">
          <ac:chgData name="Alasdair Cameron" userId="62f45678-5120-4a93-b12d-03c8484e336d" providerId="ADAL" clId="{08D4EB97-9F96-4DF7-8CC8-16E8D59A7CC5}" dt="2026-06-08T16:08:09.328" v="1698" actId="1076"/>
          <ac:picMkLst>
            <pc:docMk/>
            <pc:sldMk cId="1578624944" sldId="450"/>
            <ac:picMk id="7" creationId="{B0CDD8CA-7F09-A3D2-90B4-3091F28DF1C0}"/>
          </ac:picMkLst>
        </pc:picChg>
      </pc:sldChg>
      <pc:sldChg chg="addSp delSp modSp add del mod">
        <pc:chgData name="Alasdair Cameron" userId="62f45678-5120-4a93-b12d-03c8484e336d" providerId="ADAL" clId="{08D4EB97-9F96-4DF7-8CC8-16E8D59A7CC5}" dt="2026-06-16T12:49:21.304" v="1937" actId="2696"/>
        <pc:sldMkLst>
          <pc:docMk/>
          <pc:sldMk cId="1211872983" sldId="451"/>
        </pc:sldMkLst>
      </pc:sldChg>
    </pc:docChg>
  </pc:docChgLst>
  <pc:docChgLst>
    <pc:chgData name="Nicole Van der Westhuyzen" userId="S::nicole@arma.ac.uk::ce19548a-8590-4e6c-b325-f241bfeffd74" providerId="AD" clId="Web-{4C344CE3-2128-7FCE-C04E-8935A4819686}"/>
    <pc:docChg chg="modSld">
      <pc:chgData name="Nicole Van der Westhuyzen" userId="S::nicole@arma.ac.uk::ce19548a-8590-4e6c-b325-f241bfeffd74" providerId="AD" clId="Web-{4C344CE3-2128-7FCE-C04E-8935A4819686}" dt="2026-05-21T12:13:34.113" v="42" actId="1076"/>
      <pc:docMkLst>
        <pc:docMk/>
      </pc:docMkLst>
      <pc:sldChg chg="addSp delSp modSp">
        <pc:chgData name="Nicole Van der Westhuyzen" userId="S::nicole@arma.ac.uk::ce19548a-8590-4e6c-b325-f241bfeffd74" providerId="AD" clId="Web-{4C344CE3-2128-7FCE-C04E-8935A4819686}" dt="2026-05-21T12:13:34.113" v="42" actId="1076"/>
        <pc:sldMkLst>
          <pc:docMk/>
          <pc:sldMk cId="2476174555" sldId="379"/>
        </pc:sldMkLst>
        <pc:spChg chg="mod">
          <ac:chgData name="Nicole Van der Westhuyzen" userId="S::nicole@arma.ac.uk::ce19548a-8590-4e6c-b325-f241bfeffd74" providerId="AD" clId="Web-{4C344CE3-2128-7FCE-C04E-8935A4819686}" dt="2026-05-21T12:13:26.268" v="41" actId="20577"/>
          <ac:spMkLst>
            <pc:docMk/>
            <pc:sldMk cId="2476174555" sldId="379"/>
            <ac:spMk id="3" creationId="{DBAE8FBE-F579-A711-E979-C7EAD198E66C}"/>
          </ac:spMkLst>
        </pc:spChg>
        <pc:picChg chg="add mod">
          <ac:chgData name="Nicole Van der Westhuyzen" userId="S::nicole@arma.ac.uk::ce19548a-8590-4e6c-b325-f241bfeffd74" providerId="AD" clId="Web-{4C344CE3-2128-7FCE-C04E-8935A4819686}" dt="2026-05-21T12:13:34.113" v="42" actId="1076"/>
          <ac:picMkLst>
            <pc:docMk/>
            <pc:sldMk cId="2476174555" sldId="379"/>
            <ac:picMk id="7" creationId="{A498B281-8C49-C689-7977-93185CAD0A21}"/>
          </ac:picMkLst>
        </pc:picChg>
      </pc:sldChg>
      <pc:sldChg chg="addSp delSp modSp">
        <pc:chgData name="Nicole Van der Westhuyzen" userId="S::nicole@arma.ac.uk::ce19548a-8590-4e6c-b325-f241bfeffd74" providerId="AD" clId="Web-{4C344CE3-2128-7FCE-C04E-8935A4819686}" dt="2026-05-21T08:21:41.813" v="5" actId="1076"/>
        <pc:sldMkLst>
          <pc:docMk/>
          <pc:sldMk cId="340870193" sldId="427"/>
        </pc:sldMkLst>
        <pc:picChg chg="add mod">
          <ac:chgData name="Nicole Van der Westhuyzen" userId="S::nicole@arma.ac.uk::ce19548a-8590-4e6c-b325-f241bfeffd74" providerId="AD" clId="Web-{4C344CE3-2128-7FCE-C04E-8935A4819686}" dt="2026-05-21T08:21:41.813" v="5" actId="1076"/>
          <ac:picMkLst>
            <pc:docMk/>
            <pc:sldMk cId="340870193" sldId="427"/>
            <ac:picMk id="6" creationId="{B3B86663-69D7-292C-AEF8-AA46F95DC104}"/>
          </ac:picMkLst>
        </pc:picChg>
      </pc:sldChg>
    </pc:docChg>
  </pc:docChgLst>
  <pc:docChgLst>
    <pc:chgData name="Alasdair Cameron" userId="S::alasdair.cameron@arma.ac.uk::62f45678-5120-4a93-b12d-03c8484e336d" providerId="AD" clId="Web-{5F9E5B4E-CB6F-24B2-0571-A5E6E0BAF98D}"/>
    <pc:docChg chg="addSld delSld modSld sldOrd">
      <pc:chgData name="Alasdair Cameron" userId="S::alasdair.cameron@arma.ac.uk::62f45678-5120-4a93-b12d-03c8484e336d" providerId="AD" clId="Web-{5F9E5B4E-CB6F-24B2-0571-A5E6E0BAF98D}" dt="2026-05-21T15:59:53.446" v="142" actId="20577"/>
      <pc:docMkLst>
        <pc:docMk/>
      </pc:docMkLst>
      <pc:sldChg chg="modSp">
        <pc:chgData name="Alasdair Cameron" userId="S::alasdair.cameron@arma.ac.uk::62f45678-5120-4a93-b12d-03c8484e336d" providerId="AD" clId="Web-{5F9E5B4E-CB6F-24B2-0571-A5E6E0BAF98D}" dt="2026-05-21T15:52:34.817" v="2" actId="20577"/>
        <pc:sldMkLst>
          <pc:docMk/>
          <pc:sldMk cId="1975192394" sldId="369"/>
        </pc:sldMkLst>
        <pc:spChg chg="mod">
          <ac:chgData name="Alasdair Cameron" userId="S::alasdair.cameron@arma.ac.uk::62f45678-5120-4a93-b12d-03c8484e336d" providerId="AD" clId="Web-{5F9E5B4E-CB6F-24B2-0571-A5E6E0BAF98D}" dt="2026-05-21T15:52:34.817" v="2" actId="20577"/>
          <ac:spMkLst>
            <pc:docMk/>
            <pc:sldMk cId="1975192394" sldId="369"/>
            <ac:spMk id="151" creationId="{00000000-0000-0000-0000-000000000000}"/>
          </ac:spMkLst>
        </pc:spChg>
      </pc:sldChg>
      <pc:sldChg chg="addSp delSp modSp">
        <pc:chgData name="Alasdair Cameron" userId="S::alasdair.cameron@arma.ac.uk::62f45678-5120-4a93-b12d-03c8484e336d" providerId="AD" clId="Web-{5F9E5B4E-CB6F-24B2-0571-A5E6E0BAF98D}" dt="2026-05-21T15:57:52.897" v="115" actId="1076"/>
        <pc:sldMkLst>
          <pc:docMk/>
          <pc:sldMk cId="1780744882" sldId="433"/>
        </pc:sldMkLst>
        <pc:spChg chg="mod">
          <ac:chgData name="Alasdair Cameron" userId="S::alasdair.cameron@arma.ac.uk::62f45678-5120-4a93-b12d-03c8484e336d" providerId="AD" clId="Web-{5F9E5B4E-CB6F-24B2-0571-A5E6E0BAF98D}" dt="2026-05-21T15:54:22.192" v="19" actId="20577"/>
          <ac:spMkLst>
            <pc:docMk/>
            <pc:sldMk cId="1780744882" sldId="433"/>
            <ac:spMk id="5" creationId="{1E6971D5-580D-7EED-CD7F-9E574BA0F3E5}"/>
          </ac:spMkLst>
        </pc:spChg>
        <pc:picChg chg="add mod">
          <ac:chgData name="Alasdair Cameron" userId="S::alasdair.cameron@arma.ac.uk::62f45678-5120-4a93-b12d-03c8484e336d" providerId="AD" clId="Web-{5F9E5B4E-CB6F-24B2-0571-A5E6E0BAF98D}" dt="2026-05-21T15:57:52.897" v="115" actId="1076"/>
          <ac:picMkLst>
            <pc:docMk/>
            <pc:sldMk cId="1780744882" sldId="433"/>
            <ac:picMk id="3" creationId="{39630F16-C2FE-6D57-6BEC-14A1FF4D6334}"/>
          </ac:picMkLst>
        </pc:picChg>
      </pc:sldChg>
      <pc:sldChg chg="addSp delSp modSp add replId">
        <pc:chgData name="Alasdair Cameron" userId="S::alasdair.cameron@arma.ac.uk::62f45678-5120-4a93-b12d-03c8484e336d" providerId="AD" clId="Web-{5F9E5B4E-CB6F-24B2-0571-A5E6E0BAF98D}" dt="2026-05-21T15:56:50.427" v="107" actId="1076"/>
        <pc:sldMkLst>
          <pc:docMk/>
          <pc:sldMk cId="985475391" sldId="441"/>
        </pc:sldMkLst>
        <pc:spChg chg="mod">
          <ac:chgData name="Alasdair Cameron" userId="S::alasdair.cameron@arma.ac.uk::62f45678-5120-4a93-b12d-03c8484e336d" providerId="AD" clId="Web-{5F9E5B4E-CB6F-24B2-0571-A5E6E0BAF98D}" dt="2026-05-21T15:55:53.005" v="97" actId="20577"/>
          <ac:spMkLst>
            <pc:docMk/>
            <pc:sldMk cId="985475391" sldId="441"/>
            <ac:spMk id="5" creationId="{66B61FC9-A67C-2CB2-05DB-CE7F916988C6}"/>
          </ac:spMkLst>
        </pc:spChg>
        <pc:picChg chg="add mod">
          <ac:chgData name="Alasdair Cameron" userId="S::alasdair.cameron@arma.ac.uk::62f45678-5120-4a93-b12d-03c8484e336d" providerId="AD" clId="Web-{5F9E5B4E-CB6F-24B2-0571-A5E6E0BAF98D}" dt="2026-05-21T15:56:50.427" v="107" actId="1076"/>
          <ac:picMkLst>
            <pc:docMk/>
            <pc:sldMk cId="985475391" sldId="441"/>
            <ac:picMk id="3" creationId="{B921424E-270D-A9B5-A6D6-D53DB960D725}"/>
          </ac:picMkLst>
        </pc:picChg>
      </pc:sldChg>
      <pc:sldChg chg="addSp delSp modSp add replId">
        <pc:chgData name="Alasdair Cameron" userId="S::alasdair.cameron@arma.ac.uk::62f45678-5120-4a93-b12d-03c8484e336d" providerId="AD" clId="Web-{5F9E5B4E-CB6F-24B2-0571-A5E6E0BAF98D}" dt="2026-05-21T15:57:23.584" v="111" actId="14100"/>
        <pc:sldMkLst>
          <pc:docMk/>
          <pc:sldMk cId="842475751" sldId="442"/>
        </pc:sldMkLst>
        <pc:spChg chg="mod">
          <ac:chgData name="Alasdair Cameron" userId="S::alasdair.cameron@arma.ac.uk::62f45678-5120-4a93-b12d-03c8484e336d" providerId="AD" clId="Web-{5F9E5B4E-CB6F-24B2-0571-A5E6E0BAF98D}" dt="2026-05-21T15:54:47.770" v="34" actId="20577"/>
          <ac:spMkLst>
            <pc:docMk/>
            <pc:sldMk cId="842475751" sldId="442"/>
            <ac:spMk id="5" creationId="{5A232AA3-ABFD-E4FA-021E-A9F7443F4800}"/>
          </ac:spMkLst>
        </pc:spChg>
        <pc:picChg chg="add mod">
          <ac:chgData name="Alasdair Cameron" userId="S::alasdair.cameron@arma.ac.uk::62f45678-5120-4a93-b12d-03c8484e336d" providerId="AD" clId="Web-{5F9E5B4E-CB6F-24B2-0571-A5E6E0BAF98D}" dt="2026-05-21T15:57:23.584" v="111" actId="14100"/>
          <ac:picMkLst>
            <pc:docMk/>
            <pc:sldMk cId="842475751" sldId="442"/>
            <ac:picMk id="3" creationId="{AEC3BCCD-9A38-B229-4912-FB6AAA7B82A1}"/>
          </ac:picMkLst>
        </pc:picChg>
      </pc:sldChg>
      <pc:sldChg chg="addSp delSp modSp add ord replId">
        <pc:chgData name="Alasdair Cameron" userId="S::alasdair.cameron@arma.ac.uk::62f45678-5120-4a93-b12d-03c8484e336d" providerId="AD" clId="Web-{5F9E5B4E-CB6F-24B2-0571-A5E6E0BAF98D}" dt="2026-05-21T15:56:57.787" v="108" actId="14100"/>
        <pc:sldMkLst>
          <pc:docMk/>
          <pc:sldMk cId="3908550856" sldId="443"/>
        </pc:sldMkLst>
        <pc:spChg chg="mod">
          <ac:chgData name="Alasdair Cameron" userId="S::alasdair.cameron@arma.ac.uk::62f45678-5120-4a93-b12d-03c8484e336d" providerId="AD" clId="Web-{5F9E5B4E-CB6F-24B2-0571-A5E6E0BAF98D}" dt="2026-05-21T15:55:24.661" v="70" actId="20577"/>
          <ac:spMkLst>
            <pc:docMk/>
            <pc:sldMk cId="3908550856" sldId="443"/>
            <ac:spMk id="5" creationId="{04403DA8-9DF8-183A-27F1-2844AA651A66}"/>
          </ac:spMkLst>
        </pc:spChg>
        <pc:picChg chg="add mod">
          <ac:chgData name="Alasdair Cameron" userId="S::alasdair.cameron@arma.ac.uk::62f45678-5120-4a93-b12d-03c8484e336d" providerId="AD" clId="Web-{5F9E5B4E-CB6F-24B2-0571-A5E6E0BAF98D}" dt="2026-05-21T15:56:57.787" v="108" actId="14100"/>
          <ac:picMkLst>
            <pc:docMk/>
            <pc:sldMk cId="3908550856" sldId="443"/>
            <ac:picMk id="3" creationId="{2CB7E0BC-0C4A-82B3-B958-28B29667CDEC}"/>
          </ac:picMkLst>
        </pc:picChg>
      </pc:sldChg>
      <pc:sldChg chg="modSp add ord replId">
        <pc:chgData name="Alasdair Cameron" userId="S::alasdair.cameron@arma.ac.uk::62f45678-5120-4a93-b12d-03c8484e336d" providerId="AD" clId="Web-{5F9E5B4E-CB6F-24B2-0571-A5E6E0BAF98D}" dt="2026-05-21T15:59:53.446" v="142" actId="20577"/>
        <pc:sldMkLst>
          <pc:docMk/>
          <pc:sldMk cId="4007235841" sldId="444"/>
        </pc:sldMkLst>
        <pc:spChg chg="mod">
          <ac:chgData name="Alasdair Cameron" userId="S::alasdair.cameron@arma.ac.uk::62f45678-5120-4a93-b12d-03c8484e336d" providerId="AD" clId="Web-{5F9E5B4E-CB6F-24B2-0571-A5E6E0BAF98D}" dt="2026-05-21T15:59:53.446" v="142" actId="20577"/>
          <ac:spMkLst>
            <pc:docMk/>
            <pc:sldMk cId="4007235841" sldId="444"/>
            <ac:spMk id="153" creationId="{4F35FF62-E6C5-3361-6018-658EFB541075}"/>
          </ac:spMkLst>
        </pc:spChg>
      </pc:sldChg>
    </pc:docChg>
  </pc:docChgLst>
  <pc:docChgLst>
    <pc:chgData name="Nicole Van der Westhuyzen" userId="S::nicole@arma.ac.uk::ce19548a-8590-4e6c-b325-f241bfeffd74" providerId="AD" clId="Web-{22F4A69B-16E4-B521-8160-4A6D913C9985}"/>
    <pc:docChg chg="addSld delSld modSld">
      <pc:chgData name="Nicole Van der Westhuyzen" userId="S::nicole@arma.ac.uk::ce19548a-8590-4e6c-b325-f241bfeffd74" providerId="AD" clId="Web-{22F4A69B-16E4-B521-8160-4A6D913C9985}" dt="2026-05-19T20:42:26.185" v="608" actId="1076"/>
      <pc:docMkLst>
        <pc:docMk/>
      </pc:docMkLst>
      <pc:sldChg chg="addSp delSp modSp">
        <pc:chgData name="Nicole Van der Westhuyzen" userId="S::nicole@arma.ac.uk::ce19548a-8590-4e6c-b325-f241bfeffd74" providerId="AD" clId="Web-{22F4A69B-16E4-B521-8160-4A6D913C9985}" dt="2026-05-19T20:09:34.190" v="186" actId="1076"/>
        <pc:sldMkLst>
          <pc:docMk/>
          <pc:sldMk cId="1565732740" sldId="376"/>
        </pc:sldMkLst>
        <pc:spChg chg="mod">
          <ac:chgData name="Nicole Van der Westhuyzen" userId="S::nicole@arma.ac.uk::ce19548a-8590-4e6c-b325-f241bfeffd74" providerId="AD" clId="Web-{22F4A69B-16E4-B521-8160-4A6D913C9985}" dt="2026-05-19T20:01:15.008" v="128" actId="20577"/>
          <ac:spMkLst>
            <pc:docMk/>
            <pc:sldMk cId="1565732740" sldId="376"/>
            <ac:spMk id="3" creationId="{01AB73DF-F1AA-6DC3-2FC1-8E217E073136}"/>
          </ac:spMkLst>
        </pc:spChg>
        <pc:spChg chg="mod">
          <ac:chgData name="Nicole Van der Westhuyzen" userId="S::nicole@arma.ac.uk::ce19548a-8590-4e6c-b325-f241bfeffd74" providerId="AD" clId="Web-{22F4A69B-16E4-B521-8160-4A6D913C9985}" dt="2026-05-19T20:01:29.758" v="131" actId="20577"/>
          <ac:spMkLst>
            <pc:docMk/>
            <pc:sldMk cId="1565732740" sldId="376"/>
            <ac:spMk id="4" creationId="{180CD0A4-F175-8697-A7B2-338EA6CB0CAB}"/>
          </ac:spMkLst>
        </pc:spChg>
        <pc:picChg chg="add mod">
          <ac:chgData name="Nicole Van der Westhuyzen" userId="S::nicole@arma.ac.uk::ce19548a-8590-4e6c-b325-f241bfeffd74" providerId="AD" clId="Web-{22F4A69B-16E4-B521-8160-4A6D913C9985}" dt="2026-05-19T20:09:15.408" v="177" actId="1076"/>
          <ac:picMkLst>
            <pc:docMk/>
            <pc:sldMk cId="1565732740" sldId="376"/>
            <ac:picMk id="2" creationId="{DCA2E4F6-473E-BADF-ABFB-608C650E9081}"/>
          </ac:picMkLst>
        </pc:picChg>
        <pc:picChg chg="mod">
          <ac:chgData name="Nicole Van der Westhuyzen" userId="S::nicole@arma.ac.uk::ce19548a-8590-4e6c-b325-f241bfeffd74" providerId="AD" clId="Web-{22F4A69B-16E4-B521-8160-4A6D913C9985}" dt="2026-05-19T20:09:34.190" v="186" actId="1076"/>
          <ac:picMkLst>
            <pc:docMk/>
            <pc:sldMk cId="1565732740" sldId="376"/>
            <ac:picMk id="7" creationId="{016A1BDA-0012-9F94-7CCF-2985609CBD8C}"/>
          </ac:picMkLst>
        </pc:picChg>
        <pc:picChg chg="mod">
          <ac:chgData name="Nicole Van der Westhuyzen" userId="S::nicole@arma.ac.uk::ce19548a-8590-4e6c-b325-f241bfeffd74" providerId="AD" clId="Web-{22F4A69B-16E4-B521-8160-4A6D913C9985}" dt="2026-05-19T20:02:53.792" v="135" actId="1076"/>
          <ac:picMkLst>
            <pc:docMk/>
            <pc:sldMk cId="1565732740" sldId="376"/>
            <ac:picMk id="8" creationId="{3A4BB9BC-F98F-E504-D019-22B062C817EF}"/>
          </ac:picMkLst>
        </pc:picChg>
        <pc:picChg chg="mod">
          <ac:chgData name="Nicole Van der Westhuyzen" userId="S::nicole@arma.ac.uk::ce19548a-8590-4e6c-b325-f241bfeffd74" providerId="AD" clId="Web-{22F4A69B-16E4-B521-8160-4A6D913C9985}" dt="2026-05-19T20:02:57.886" v="136" actId="1076"/>
          <ac:picMkLst>
            <pc:docMk/>
            <pc:sldMk cId="1565732740" sldId="376"/>
            <ac:picMk id="9" creationId="{0CF8112D-3682-C1E5-F973-4A1F0F303FA9}"/>
          </ac:picMkLst>
        </pc:picChg>
        <pc:picChg chg="add mod modCrop">
          <ac:chgData name="Nicole Van der Westhuyzen" userId="S::nicole@arma.ac.uk::ce19548a-8590-4e6c-b325-f241bfeffd74" providerId="AD" clId="Web-{22F4A69B-16E4-B521-8160-4A6D913C9985}" dt="2026-05-19T20:09:26.002" v="182" actId="1076"/>
          <ac:picMkLst>
            <pc:docMk/>
            <pc:sldMk cId="1565732740" sldId="376"/>
            <ac:picMk id="16" creationId="{320A8D46-DA31-6FA4-7519-6EACCEA85E80}"/>
          </ac:picMkLst>
        </pc:picChg>
        <pc:picChg chg="add mod">
          <ac:chgData name="Nicole Van der Westhuyzen" userId="S::nicole@arma.ac.uk::ce19548a-8590-4e6c-b325-f241bfeffd74" providerId="AD" clId="Web-{22F4A69B-16E4-B521-8160-4A6D913C9985}" dt="2026-05-19T20:09:10.299" v="175" actId="14100"/>
          <ac:picMkLst>
            <pc:docMk/>
            <pc:sldMk cId="1565732740" sldId="376"/>
            <ac:picMk id="17" creationId="{26553DFE-0711-CBE0-7EFF-275F7C9D3AF9}"/>
          </ac:picMkLst>
        </pc:picChg>
        <pc:picChg chg="add mod">
          <ac:chgData name="Nicole Van der Westhuyzen" userId="S::nicole@arma.ac.uk::ce19548a-8590-4e6c-b325-f241bfeffd74" providerId="AD" clId="Web-{22F4A69B-16E4-B521-8160-4A6D913C9985}" dt="2026-05-19T20:09:31.471" v="185" actId="1076"/>
          <ac:picMkLst>
            <pc:docMk/>
            <pc:sldMk cId="1565732740" sldId="376"/>
            <ac:picMk id="18" creationId="{480479C3-FF45-611B-EB8E-C97C4D8B2ED7}"/>
          </ac:picMkLst>
        </pc:picChg>
      </pc:sldChg>
      <pc:sldChg chg="addSp delSp modSp">
        <pc:chgData name="Nicole Van der Westhuyzen" userId="S::nicole@arma.ac.uk::ce19548a-8590-4e6c-b325-f241bfeffd74" providerId="AD" clId="Web-{22F4A69B-16E4-B521-8160-4A6D913C9985}" dt="2026-05-19T20:42:26.185" v="608" actId="1076"/>
        <pc:sldMkLst>
          <pc:docMk/>
          <pc:sldMk cId="2476174555" sldId="379"/>
        </pc:sldMkLst>
        <pc:spChg chg="mod">
          <ac:chgData name="Nicole Van der Westhuyzen" userId="S::nicole@arma.ac.uk::ce19548a-8590-4e6c-b325-f241bfeffd74" providerId="AD" clId="Web-{22F4A69B-16E4-B521-8160-4A6D913C9985}" dt="2026-05-19T20:42:23.732" v="607" actId="1076"/>
          <ac:spMkLst>
            <pc:docMk/>
            <pc:sldMk cId="2476174555" sldId="379"/>
            <ac:spMk id="3" creationId="{DBAE8FBE-F579-A711-E979-C7EAD198E66C}"/>
          </ac:spMkLst>
        </pc:spChg>
      </pc:sldChg>
      <pc:sldChg chg="modSp">
        <pc:chgData name="Nicole Van der Westhuyzen" userId="S::nicole@arma.ac.uk::ce19548a-8590-4e6c-b325-f241bfeffd74" providerId="AD" clId="Web-{22F4A69B-16E4-B521-8160-4A6D913C9985}" dt="2026-05-19T20:35:19.567" v="479" actId="20577"/>
        <pc:sldMkLst>
          <pc:docMk/>
          <pc:sldMk cId="1454994847" sldId="392"/>
        </pc:sldMkLst>
        <pc:spChg chg="mod">
          <ac:chgData name="Nicole Van der Westhuyzen" userId="S::nicole@arma.ac.uk::ce19548a-8590-4e6c-b325-f241bfeffd74" providerId="AD" clId="Web-{22F4A69B-16E4-B521-8160-4A6D913C9985}" dt="2026-05-19T20:34:55.113" v="466" actId="14100"/>
          <ac:spMkLst>
            <pc:docMk/>
            <pc:sldMk cId="1454994847" sldId="392"/>
            <ac:spMk id="2" creationId="{0813F39B-38E9-D76D-FB9D-06DF5EE28C8D}"/>
          </ac:spMkLst>
        </pc:spChg>
        <pc:spChg chg="mod">
          <ac:chgData name="Nicole Van der Westhuyzen" userId="S::nicole@arma.ac.uk::ce19548a-8590-4e6c-b325-f241bfeffd74" providerId="AD" clId="Web-{22F4A69B-16E4-B521-8160-4A6D913C9985}" dt="2026-05-19T20:35:19.567" v="479" actId="20577"/>
          <ac:spMkLst>
            <pc:docMk/>
            <pc:sldMk cId="1454994847" sldId="392"/>
            <ac:spMk id="4" creationId="{FD31EB21-44B2-6A07-B4B2-A63A90BEA131}"/>
          </ac:spMkLst>
        </pc:spChg>
      </pc:sldChg>
      <pc:sldChg chg="addSp delSp modSp">
        <pc:chgData name="Nicole Van der Westhuyzen" userId="S::nicole@arma.ac.uk::ce19548a-8590-4e6c-b325-f241bfeffd74" providerId="AD" clId="Web-{22F4A69B-16E4-B521-8160-4A6D913C9985}" dt="2026-05-19T20:20:36.119" v="261" actId="14100"/>
        <pc:sldMkLst>
          <pc:docMk/>
          <pc:sldMk cId="2291803447" sldId="397"/>
        </pc:sldMkLst>
        <pc:spChg chg="mod">
          <ac:chgData name="Nicole Van der Westhuyzen" userId="S::nicole@arma.ac.uk::ce19548a-8590-4e6c-b325-f241bfeffd74" providerId="AD" clId="Web-{22F4A69B-16E4-B521-8160-4A6D913C9985}" dt="2026-05-19T20:18:31.772" v="254" actId="20577"/>
          <ac:spMkLst>
            <pc:docMk/>
            <pc:sldMk cId="2291803447" sldId="397"/>
            <ac:spMk id="12" creationId="{914B41B8-B7F2-8CE5-1FE6-F64DEE3AB045}"/>
          </ac:spMkLst>
        </pc:spChg>
        <pc:picChg chg="add mod">
          <ac:chgData name="Nicole Van der Westhuyzen" userId="S::nicole@arma.ac.uk::ce19548a-8590-4e6c-b325-f241bfeffd74" providerId="AD" clId="Web-{22F4A69B-16E4-B521-8160-4A6D913C9985}" dt="2026-05-19T20:20:36.119" v="261" actId="14100"/>
          <ac:picMkLst>
            <pc:docMk/>
            <pc:sldMk cId="2291803447" sldId="397"/>
            <ac:picMk id="3" creationId="{970F7901-4ECB-9DF8-66B5-59BAB7D3928D}"/>
          </ac:picMkLst>
        </pc:picChg>
      </pc:sldChg>
      <pc:sldChg chg="modSp">
        <pc:chgData name="Nicole Van der Westhuyzen" userId="S::nicole@arma.ac.uk::ce19548a-8590-4e6c-b325-f241bfeffd74" providerId="AD" clId="Web-{22F4A69B-16E4-B521-8160-4A6D913C9985}" dt="2026-05-19T20:29:33.476" v="357" actId="20577"/>
        <pc:sldMkLst>
          <pc:docMk/>
          <pc:sldMk cId="340870193" sldId="427"/>
        </pc:sldMkLst>
        <pc:spChg chg="mod">
          <ac:chgData name="Nicole Van der Westhuyzen" userId="S::nicole@arma.ac.uk::ce19548a-8590-4e6c-b325-f241bfeffd74" providerId="AD" clId="Web-{22F4A69B-16E4-B521-8160-4A6D913C9985}" dt="2026-05-19T20:29:33.476" v="357" actId="20577"/>
          <ac:spMkLst>
            <pc:docMk/>
            <pc:sldMk cId="340870193" sldId="427"/>
            <ac:spMk id="4" creationId="{C8CA96E0-C19A-A4B8-1762-47D3DBF49C60}"/>
          </ac:spMkLst>
        </pc:spChg>
      </pc:sldChg>
      <pc:sldChg chg="addSp delSp modSp">
        <pc:chgData name="Nicole Van der Westhuyzen" userId="S::nicole@arma.ac.uk::ce19548a-8590-4e6c-b325-f241bfeffd74" providerId="AD" clId="Web-{22F4A69B-16E4-B521-8160-4A6D913C9985}" dt="2026-05-19T20:27:28.236" v="283" actId="20577"/>
        <pc:sldMkLst>
          <pc:docMk/>
          <pc:sldMk cId="1648358" sldId="428"/>
        </pc:sldMkLst>
        <pc:spChg chg="mod">
          <ac:chgData name="Nicole Van der Westhuyzen" userId="S::nicole@arma.ac.uk::ce19548a-8590-4e6c-b325-f241bfeffd74" providerId="AD" clId="Web-{22F4A69B-16E4-B521-8160-4A6D913C9985}" dt="2026-05-19T20:00:12.428" v="125"/>
          <ac:spMkLst>
            <pc:docMk/>
            <pc:sldMk cId="1648358" sldId="428"/>
            <ac:spMk id="4" creationId="{44AA00F3-C0FE-4058-6764-F58AD0107EFC}"/>
          </ac:spMkLst>
        </pc:spChg>
        <pc:spChg chg="mod">
          <ac:chgData name="Nicole Van der Westhuyzen" userId="S::nicole@arma.ac.uk::ce19548a-8590-4e6c-b325-f241bfeffd74" providerId="AD" clId="Web-{22F4A69B-16E4-B521-8160-4A6D913C9985}" dt="2026-05-19T20:27:28.236" v="283" actId="20577"/>
          <ac:spMkLst>
            <pc:docMk/>
            <pc:sldMk cId="1648358" sldId="428"/>
            <ac:spMk id="6" creationId="{623D68B8-0329-1EEF-BDE1-850C08B643E0}"/>
          </ac:spMkLst>
        </pc:spChg>
        <pc:picChg chg="add mod">
          <ac:chgData name="Nicole Van der Westhuyzen" userId="S::nicole@arma.ac.uk::ce19548a-8590-4e6c-b325-f241bfeffd74" providerId="AD" clId="Web-{22F4A69B-16E4-B521-8160-4A6D913C9985}" dt="2026-05-19T19:59:42.459" v="124" actId="1076"/>
          <ac:picMkLst>
            <pc:docMk/>
            <pc:sldMk cId="1648358" sldId="428"/>
            <ac:picMk id="8" creationId="{EF4BCC06-0ADF-2CD6-9CFF-96F67ADE0242}"/>
          </ac:picMkLst>
        </pc:picChg>
      </pc:sldChg>
      <pc:sldChg chg="delSp modSp add replId">
        <pc:chgData name="Nicole Van der Westhuyzen" userId="S::nicole@arma.ac.uk::ce19548a-8590-4e6c-b325-f241bfeffd74" providerId="AD" clId="Web-{22F4A69B-16E4-B521-8160-4A6D913C9985}" dt="2026-05-19T20:39:01.978" v="580" actId="20577"/>
        <pc:sldMkLst>
          <pc:docMk/>
          <pc:sldMk cId="1433293617" sldId="439"/>
        </pc:sldMkLst>
        <pc:spChg chg="mod">
          <ac:chgData name="Nicole Van der Westhuyzen" userId="S::nicole@arma.ac.uk::ce19548a-8590-4e6c-b325-f241bfeffd74" providerId="AD" clId="Web-{22F4A69B-16E4-B521-8160-4A6D913C9985}" dt="2026-05-19T20:36:38.725" v="507" actId="20577"/>
          <ac:spMkLst>
            <pc:docMk/>
            <pc:sldMk cId="1433293617" sldId="439"/>
            <ac:spMk id="10" creationId="{A19CCE1F-0C04-4D72-B79D-528E75A4314F}"/>
          </ac:spMkLst>
        </pc:spChg>
        <pc:spChg chg="mod">
          <ac:chgData name="Nicole Van der Westhuyzen" userId="S::nicole@arma.ac.uk::ce19548a-8590-4e6c-b325-f241bfeffd74" providerId="AD" clId="Web-{22F4A69B-16E4-B521-8160-4A6D913C9985}" dt="2026-05-19T20:39:01.978" v="580" actId="20577"/>
          <ac:spMkLst>
            <pc:docMk/>
            <pc:sldMk cId="1433293617" sldId="439"/>
            <ac:spMk id="12" creationId="{B548FD30-8DE0-CCC3-5ABF-DC326154C176}"/>
          </ac:spMkLst>
        </pc:spChg>
      </pc:sldChg>
      <pc:sldChg chg="modSp add replId">
        <pc:chgData name="Nicole Van der Westhuyzen" userId="S::nicole@arma.ac.uk::ce19548a-8590-4e6c-b325-f241bfeffd74" providerId="AD" clId="Web-{22F4A69B-16E4-B521-8160-4A6D913C9985}" dt="2026-05-19T20:40:54.480" v="606" actId="20577"/>
        <pc:sldMkLst>
          <pc:docMk/>
          <pc:sldMk cId="2932084327" sldId="440"/>
        </pc:sldMkLst>
        <pc:spChg chg="mod">
          <ac:chgData name="Nicole Van der Westhuyzen" userId="S::nicole@arma.ac.uk::ce19548a-8590-4e6c-b325-f241bfeffd74" providerId="AD" clId="Web-{22F4A69B-16E4-B521-8160-4A6D913C9985}" dt="2026-05-19T20:40:43.527" v="595" actId="20577"/>
          <ac:spMkLst>
            <pc:docMk/>
            <pc:sldMk cId="2932084327" sldId="440"/>
            <ac:spMk id="10" creationId="{CF859584-4E98-9081-012C-EDDAC4DA3825}"/>
          </ac:spMkLst>
        </pc:spChg>
        <pc:spChg chg="mod">
          <ac:chgData name="Nicole Van der Westhuyzen" userId="S::nicole@arma.ac.uk::ce19548a-8590-4e6c-b325-f241bfeffd74" providerId="AD" clId="Web-{22F4A69B-16E4-B521-8160-4A6D913C9985}" dt="2026-05-19T20:40:54.480" v="606" actId="20577"/>
          <ac:spMkLst>
            <pc:docMk/>
            <pc:sldMk cId="2932084327" sldId="440"/>
            <ac:spMk id="12" creationId="{8AF3F900-9881-984B-BD27-8E92FEE5A77E}"/>
          </ac:spMkLst>
        </pc:spChg>
      </pc:sldChg>
    </pc:docChg>
  </pc:docChgLst>
  <pc:docChgLst>
    <pc:chgData name="Grace Rooney" userId="S::grace.rooney@arma.ac.uk::c7864791-6165-440f-8191-fb5e2fc06d5a" providerId="AD" clId="Web-{0B7CFF57-2A40-AF85-A1B9-63FE7C7D4818}"/>
    <pc:docChg chg="modSld">
      <pc:chgData name="Grace Rooney" userId="S::grace.rooney@arma.ac.uk::c7864791-6165-440f-8191-fb5e2fc06d5a" providerId="AD" clId="Web-{0B7CFF57-2A40-AF85-A1B9-63FE7C7D4818}" dt="2026-05-22T13:10:27.107" v="230" actId="14100"/>
      <pc:docMkLst>
        <pc:docMk/>
      </pc:docMkLst>
      <pc:sldChg chg="modSp">
        <pc:chgData name="Grace Rooney" userId="S::grace.rooney@arma.ac.uk::c7864791-6165-440f-8191-fb5e2fc06d5a" providerId="AD" clId="Web-{0B7CFF57-2A40-AF85-A1B9-63FE7C7D4818}" dt="2026-05-22T13:10:27.107" v="230" actId="14100"/>
        <pc:sldMkLst>
          <pc:docMk/>
          <pc:sldMk cId="507086159" sldId="398"/>
        </pc:sldMkLst>
        <pc:spChg chg="mod">
          <ac:chgData name="Grace Rooney" userId="S::grace.rooney@arma.ac.uk::c7864791-6165-440f-8191-fb5e2fc06d5a" providerId="AD" clId="Web-{0B7CFF57-2A40-AF85-A1B9-63FE7C7D4818}" dt="2026-05-22T13:05:46.927" v="28" actId="20577"/>
          <ac:spMkLst>
            <pc:docMk/>
            <pc:sldMk cId="507086159" sldId="398"/>
            <ac:spMk id="2" creationId="{D55D5F6A-5E5C-A8C5-F175-E29208315CA9}"/>
          </ac:spMkLst>
        </pc:spChg>
        <pc:spChg chg="mod">
          <ac:chgData name="Grace Rooney" userId="S::grace.rooney@arma.ac.uk::c7864791-6165-440f-8191-fb5e2fc06d5a" providerId="AD" clId="Web-{0B7CFF57-2A40-AF85-A1B9-63FE7C7D4818}" dt="2026-05-22T13:10:27.107" v="230" actId="14100"/>
          <ac:spMkLst>
            <pc:docMk/>
            <pc:sldMk cId="507086159" sldId="398"/>
            <ac:spMk id="7" creationId="{E328254D-DA3C-F435-A31F-59FFEDFFB9B2}"/>
          </ac:spMkLst>
        </pc:spChg>
      </pc:sldChg>
    </pc:docChg>
  </pc:docChgLst>
  <pc:docChgLst>
    <pc:chgData name="Amaka Nwagbara" userId="fe59d69e-8703-4559-a372-4de68dad6176" providerId="ADAL" clId="{7E77D826-78D5-4494-9D6B-E5FE4DC3E0D2}"/>
    <pc:docChg chg="undo custSel modSld">
      <pc:chgData name="Amaka Nwagbara" userId="fe59d69e-8703-4559-a372-4de68dad6176" providerId="ADAL" clId="{7E77D826-78D5-4494-9D6B-E5FE4DC3E0D2}" dt="2026-05-21T18:24:04.937" v="1442" actId="20577"/>
      <pc:docMkLst>
        <pc:docMk/>
      </pc:docMkLst>
      <pc:sldChg chg="modSp mod">
        <pc:chgData name="Amaka Nwagbara" userId="fe59d69e-8703-4559-a372-4de68dad6176" providerId="ADAL" clId="{7E77D826-78D5-4494-9D6B-E5FE4DC3E0D2}" dt="2026-05-21T18:07:42.769" v="1038" actId="20578"/>
        <pc:sldMkLst>
          <pc:docMk/>
          <pc:sldMk cId="1454994847" sldId="392"/>
        </pc:sldMkLst>
        <pc:spChg chg="mod">
          <ac:chgData name="Amaka Nwagbara" userId="fe59d69e-8703-4559-a372-4de68dad6176" providerId="ADAL" clId="{7E77D826-78D5-4494-9D6B-E5FE4DC3E0D2}" dt="2026-05-21T18:07:42.769" v="1038" actId="20578"/>
          <ac:spMkLst>
            <pc:docMk/>
            <pc:sldMk cId="1454994847" sldId="392"/>
            <ac:spMk id="4" creationId="{FD31EB21-44B2-6A07-B4B2-A63A90BEA131}"/>
          </ac:spMkLst>
        </pc:spChg>
      </pc:sldChg>
      <pc:sldChg chg="modSp mod">
        <pc:chgData name="Amaka Nwagbara" userId="fe59d69e-8703-4559-a372-4de68dad6176" providerId="ADAL" clId="{7E77D826-78D5-4494-9D6B-E5FE4DC3E0D2}" dt="2026-05-21T17:30:41.477" v="146" actId="20577"/>
        <pc:sldMkLst>
          <pc:docMk/>
          <pc:sldMk cId="2291803447" sldId="397"/>
        </pc:sldMkLst>
        <pc:spChg chg="mod">
          <ac:chgData name="Amaka Nwagbara" userId="fe59d69e-8703-4559-a372-4de68dad6176" providerId="ADAL" clId="{7E77D826-78D5-4494-9D6B-E5FE4DC3E0D2}" dt="2026-05-21T17:30:41.477" v="146" actId="20577"/>
          <ac:spMkLst>
            <pc:docMk/>
            <pc:sldMk cId="2291803447" sldId="397"/>
            <ac:spMk id="12" creationId="{914B41B8-B7F2-8CE5-1FE6-F64DEE3AB045}"/>
          </ac:spMkLst>
        </pc:spChg>
      </pc:sldChg>
      <pc:sldChg chg="modSp mod">
        <pc:chgData name="Amaka Nwagbara" userId="fe59d69e-8703-4559-a372-4de68dad6176" providerId="ADAL" clId="{7E77D826-78D5-4494-9D6B-E5FE4DC3E0D2}" dt="2026-05-21T18:08:58.530" v="1049" actId="20577"/>
        <pc:sldMkLst>
          <pc:docMk/>
          <pc:sldMk cId="3456925629" sldId="424"/>
        </pc:sldMkLst>
        <pc:spChg chg="mod">
          <ac:chgData name="Amaka Nwagbara" userId="fe59d69e-8703-4559-a372-4de68dad6176" providerId="ADAL" clId="{7E77D826-78D5-4494-9D6B-E5FE4DC3E0D2}" dt="2026-05-21T18:08:58.530" v="1049" actId="20577"/>
          <ac:spMkLst>
            <pc:docMk/>
            <pc:sldMk cId="3456925629" sldId="424"/>
            <ac:spMk id="2" creationId="{AD687DD0-3D80-2B17-46A3-B91E3B0DD886}"/>
          </ac:spMkLst>
        </pc:spChg>
        <pc:picChg chg="mod">
          <ac:chgData name="Amaka Nwagbara" userId="fe59d69e-8703-4559-a372-4de68dad6176" providerId="ADAL" clId="{7E77D826-78D5-4494-9D6B-E5FE4DC3E0D2}" dt="2026-05-21T17:46:10.160" v="586" actId="1076"/>
          <ac:picMkLst>
            <pc:docMk/>
            <pc:sldMk cId="3456925629" sldId="424"/>
            <ac:picMk id="3" creationId="{3EBFC571-5E54-361F-68E2-4E0F17585F60}"/>
          </ac:picMkLst>
        </pc:picChg>
      </pc:sldChg>
      <pc:sldChg chg="modSp mod">
        <pc:chgData name="Amaka Nwagbara" userId="fe59d69e-8703-4559-a372-4de68dad6176" providerId="ADAL" clId="{7E77D826-78D5-4494-9D6B-E5FE4DC3E0D2}" dt="2026-05-21T18:08:30.929" v="1047" actId="20577"/>
        <pc:sldMkLst>
          <pc:docMk/>
          <pc:sldMk cId="340870193" sldId="427"/>
        </pc:sldMkLst>
        <pc:spChg chg="mod">
          <ac:chgData name="Amaka Nwagbara" userId="fe59d69e-8703-4559-a372-4de68dad6176" providerId="ADAL" clId="{7E77D826-78D5-4494-9D6B-E5FE4DC3E0D2}" dt="2026-05-21T18:08:30.929" v="1047" actId="20577"/>
          <ac:spMkLst>
            <pc:docMk/>
            <pc:sldMk cId="340870193" sldId="427"/>
            <ac:spMk id="4" creationId="{C8CA96E0-C19A-A4B8-1762-47D3DBF49C60}"/>
          </ac:spMkLst>
        </pc:spChg>
      </pc:sldChg>
      <pc:sldChg chg="modSp mod">
        <pc:chgData name="Amaka Nwagbara" userId="fe59d69e-8703-4559-a372-4de68dad6176" providerId="ADAL" clId="{7E77D826-78D5-4494-9D6B-E5FE4DC3E0D2}" dt="2026-05-21T17:26:44.682" v="139" actId="20577"/>
        <pc:sldMkLst>
          <pc:docMk/>
          <pc:sldMk cId="1648358" sldId="428"/>
        </pc:sldMkLst>
        <pc:spChg chg="mod">
          <ac:chgData name="Amaka Nwagbara" userId="fe59d69e-8703-4559-a372-4de68dad6176" providerId="ADAL" clId="{7E77D826-78D5-4494-9D6B-E5FE4DC3E0D2}" dt="2026-05-21T17:26:44.682" v="139" actId="20577"/>
          <ac:spMkLst>
            <pc:docMk/>
            <pc:sldMk cId="1648358" sldId="428"/>
            <ac:spMk id="4" creationId="{44AA00F3-C0FE-4058-6764-F58AD0107EFC}"/>
          </ac:spMkLst>
        </pc:spChg>
        <pc:spChg chg="mod">
          <ac:chgData name="Amaka Nwagbara" userId="fe59d69e-8703-4559-a372-4de68dad6176" providerId="ADAL" clId="{7E77D826-78D5-4494-9D6B-E5FE4DC3E0D2}" dt="2026-05-21T17:25:52.664" v="134" actId="20577"/>
          <ac:spMkLst>
            <pc:docMk/>
            <pc:sldMk cId="1648358" sldId="428"/>
            <ac:spMk id="6" creationId="{623D68B8-0329-1EEF-BDE1-850C08B643E0}"/>
          </ac:spMkLst>
        </pc:spChg>
      </pc:sldChg>
      <pc:sldChg chg="modSp mod">
        <pc:chgData name="Amaka Nwagbara" userId="fe59d69e-8703-4559-a372-4de68dad6176" providerId="ADAL" clId="{7E77D826-78D5-4494-9D6B-E5FE4DC3E0D2}" dt="2026-05-21T17:45:28.466" v="585" actId="14826"/>
        <pc:sldMkLst>
          <pc:docMk/>
          <pc:sldMk cId="2177801625" sldId="435"/>
        </pc:sldMkLst>
        <pc:spChg chg="mod">
          <ac:chgData name="Amaka Nwagbara" userId="fe59d69e-8703-4559-a372-4de68dad6176" providerId="ADAL" clId="{7E77D826-78D5-4494-9D6B-E5FE4DC3E0D2}" dt="2026-05-21T17:44:50.717" v="584" actId="20577"/>
          <ac:spMkLst>
            <pc:docMk/>
            <pc:sldMk cId="2177801625" sldId="435"/>
            <ac:spMk id="4" creationId="{32268A78-6AFB-2AAE-48D4-A38EB93C6E7F}"/>
          </ac:spMkLst>
        </pc:spChg>
        <pc:picChg chg="mod">
          <ac:chgData name="Amaka Nwagbara" userId="fe59d69e-8703-4559-a372-4de68dad6176" providerId="ADAL" clId="{7E77D826-78D5-4494-9D6B-E5FE4DC3E0D2}" dt="2026-05-21T17:45:28.466" v="585" actId="14826"/>
          <ac:picMkLst>
            <pc:docMk/>
            <pc:sldMk cId="2177801625" sldId="435"/>
            <ac:picMk id="7" creationId="{3DA71C84-F4D1-21AE-A577-A90060D067DE}"/>
          </ac:picMkLst>
        </pc:picChg>
      </pc:sldChg>
      <pc:sldChg chg="modSp mod">
        <pc:chgData name="Amaka Nwagbara" userId="fe59d69e-8703-4559-a372-4de68dad6176" providerId="ADAL" clId="{7E77D826-78D5-4494-9D6B-E5FE4DC3E0D2}" dt="2026-05-21T18:23:56.136" v="1440" actId="20577"/>
        <pc:sldMkLst>
          <pc:docMk/>
          <pc:sldMk cId="1433293617" sldId="439"/>
        </pc:sldMkLst>
        <pc:spChg chg="mod">
          <ac:chgData name="Amaka Nwagbara" userId="fe59d69e-8703-4559-a372-4de68dad6176" providerId="ADAL" clId="{7E77D826-78D5-4494-9D6B-E5FE4DC3E0D2}" dt="2026-05-21T17:32:04.391" v="190" actId="14100"/>
          <ac:spMkLst>
            <pc:docMk/>
            <pc:sldMk cId="1433293617" sldId="439"/>
            <ac:spMk id="10" creationId="{A19CCE1F-0C04-4D72-B79D-528E75A4314F}"/>
          </ac:spMkLst>
        </pc:spChg>
        <pc:spChg chg="mod">
          <ac:chgData name="Amaka Nwagbara" userId="fe59d69e-8703-4559-a372-4de68dad6176" providerId="ADAL" clId="{7E77D826-78D5-4494-9D6B-E5FE4DC3E0D2}" dt="2026-05-21T18:23:56.136" v="1440" actId="20577"/>
          <ac:spMkLst>
            <pc:docMk/>
            <pc:sldMk cId="1433293617" sldId="439"/>
            <ac:spMk id="12" creationId="{B548FD30-8DE0-CCC3-5ABF-DC326154C176}"/>
          </ac:spMkLst>
        </pc:spChg>
      </pc:sldChg>
      <pc:sldChg chg="modSp mod">
        <pc:chgData name="Amaka Nwagbara" userId="fe59d69e-8703-4559-a372-4de68dad6176" providerId="ADAL" clId="{7E77D826-78D5-4494-9D6B-E5FE4DC3E0D2}" dt="2026-05-21T18:24:04.937" v="1442" actId="20577"/>
        <pc:sldMkLst>
          <pc:docMk/>
          <pc:sldMk cId="2932084327" sldId="440"/>
        </pc:sldMkLst>
        <pc:spChg chg="mod">
          <ac:chgData name="Amaka Nwagbara" userId="fe59d69e-8703-4559-a372-4de68dad6176" providerId="ADAL" clId="{7E77D826-78D5-4494-9D6B-E5FE4DC3E0D2}" dt="2026-05-21T18:24:04.937" v="1442" actId="20577"/>
          <ac:spMkLst>
            <pc:docMk/>
            <pc:sldMk cId="2932084327" sldId="440"/>
            <ac:spMk id="12" creationId="{8AF3F900-9881-984B-BD27-8E92FEE5A77E}"/>
          </ac:spMkLst>
        </pc:spChg>
      </pc:sldChg>
    </pc:docChg>
  </pc:docChgLst>
  <pc:docChgLst>
    <pc:chgData name="James Dunphy" userId="S::james.dunphy@arma.ac.uk::7fe39b2e-7fd4-4f9a-b0e2-ef4853e14269" providerId="AD" clId="Web-{18D49E2F-3472-D431-5345-5D244FCA4FFF}"/>
    <pc:docChg chg="modSld">
      <pc:chgData name="James Dunphy" userId="S::james.dunphy@arma.ac.uk::7fe39b2e-7fd4-4f9a-b0e2-ef4853e14269" providerId="AD" clId="Web-{18D49E2F-3472-D431-5345-5D244FCA4FFF}" dt="2026-05-22T12:58:38.711" v="235" actId="20577"/>
      <pc:docMkLst>
        <pc:docMk/>
      </pc:docMkLst>
      <pc:sldChg chg="modSp">
        <pc:chgData name="James Dunphy" userId="S::james.dunphy@arma.ac.uk::7fe39b2e-7fd4-4f9a-b0e2-ef4853e14269" providerId="AD" clId="Web-{18D49E2F-3472-D431-5345-5D244FCA4FFF}" dt="2026-05-22T12:58:38.711" v="235" actId="20577"/>
        <pc:sldMkLst>
          <pc:docMk/>
          <pc:sldMk cId="35084251" sldId="393"/>
        </pc:sldMkLst>
        <pc:spChg chg="mod">
          <ac:chgData name="James Dunphy" userId="S::james.dunphy@arma.ac.uk::7fe39b2e-7fd4-4f9a-b0e2-ef4853e14269" providerId="AD" clId="Web-{18D49E2F-3472-D431-5345-5D244FCA4FFF}" dt="2026-05-22T12:58:38.711" v="235" actId="20577"/>
          <ac:spMkLst>
            <pc:docMk/>
            <pc:sldMk cId="35084251" sldId="393"/>
            <ac:spMk id="4" creationId="{FD31EB21-44B2-6A07-B4B2-A63A90BEA131}"/>
          </ac:spMkLst>
        </pc:spChg>
      </pc:sldChg>
      <pc:sldChg chg="modSp">
        <pc:chgData name="James Dunphy" userId="S::james.dunphy@arma.ac.uk::7fe39b2e-7fd4-4f9a-b0e2-ef4853e14269" providerId="AD" clId="Web-{18D49E2F-3472-D431-5345-5D244FCA4FFF}" dt="2026-05-22T12:50:33.211" v="35" actId="20577"/>
        <pc:sldMkLst>
          <pc:docMk/>
          <pc:sldMk cId="2824786543" sldId="413"/>
        </pc:sldMkLst>
        <pc:spChg chg="mod">
          <ac:chgData name="James Dunphy" userId="S::james.dunphy@arma.ac.uk::7fe39b2e-7fd4-4f9a-b0e2-ef4853e14269" providerId="AD" clId="Web-{18D49E2F-3472-D431-5345-5D244FCA4FFF}" dt="2026-05-22T12:50:33.211" v="35" actId="20577"/>
          <ac:spMkLst>
            <pc:docMk/>
            <pc:sldMk cId="2824786543" sldId="413"/>
            <ac:spMk id="2" creationId="{3D286443-29FC-9B28-D994-C60188A973DF}"/>
          </ac:spMkLst>
        </pc:spChg>
      </pc:sldChg>
      <pc:sldChg chg="modSp">
        <pc:chgData name="James Dunphy" userId="S::james.dunphy@arma.ac.uk::7fe39b2e-7fd4-4f9a-b0e2-ef4853e14269" providerId="AD" clId="Web-{18D49E2F-3472-D431-5345-5D244FCA4FFF}" dt="2026-05-22T12:50:57.852" v="37" actId="20577"/>
        <pc:sldMkLst>
          <pc:docMk/>
          <pc:sldMk cId="855823239" sldId="414"/>
        </pc:sldMkLst>
        <pc:spChg chg="mod">
          <ac:chgData name="James Dunphy" userId="S::james.dunphy@arma.ac.uk::7fe39b2e-7fd4-4f9a-b0e2-ef4853e14269" providerId="AD" clId="Web-{18D49E2F-3472-D431-5345-5D244FCA4FFF}" dt="2026-05-22T12:50:57.852" v="37" actId="20577"/>
          <ac:spMkLst>
            <pc:docMk/>
            <pc:sldMk cId="855823239" sldId="414"/>
            <ac:spMk id="2" creationId="{3D286443-29FC-9B28-D994-C60188A973DF}"/>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1E430C-3C52-4F5E-8314-E5B0B118BDD0}" type="datetimeFigureOut">
              <a:rPr lang="en-GB" smtClean="0"/>
              <a:t>17/06/2026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29477F2-59CB-4E85-BE82-B92ACA752466}" type="slidenum">
              <a:rPr lang="en-GB" smtClean="0"/>
              <a:t>‹#›</a:t>
            </a:fld>
            <a:endParaRPr lang="en-GB"/>
          </a:p>
        </p:txBody>
      </p:sp>
    </p:spTree>
    <p:extLst>
      <p:ext uri="{BB962C8B-B14F-4D97-AF65-F5344CB8AC3E}">
        <p14:creationId xmlns:p14="http://schemas.microsoft.com/office/powerpoint/2010/main" val="32146132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buFont typeface="Arial" panose="020B0604020202020204" pitchFamily="34" charset="0"/>
              <a:buChar char="•"/>
            </a:pPr>
            <a:r>
              <a:rPr lang="en-GB" sz="1200" b="0" i="0">
                <a:solidFill>
                  <a:srgbClr val="000000"/>
                </a:solidFill>
                <a:effectLst/>
                <a:latin typeface="Calibri" panose="020F0502020204030204" pitchFamily="34" charset="0"/>
              </a:rPr>
              <a:t> 91% of our members are from UK HEIs (2024 – 94%; 2023 – 92%) </a:t>
            </a:r>
          </a:p>
          <a:p>
            <a:pPr algn="l" rtl="0" fontAlgn="base">
              <a:buFont typeface="Arial" panose="020B0604020202020204" pitchFamily="34" charset="0"/>
              <a:buChar char="•"/>
            </a:pPr>
            <a:r>
              <a:rPr lang="en-GB" sz="1200" b="0" i="0">
                <a:solidFill>
                  <a:srgbClr val="000000"/>
                </a:solidFill>
                <a:effectLst/>
                <a:latin typeface="Calibri" panose="020F0502020204030204" pitchFamily="34" charset="0"/>
              </a:rPr>
              <a:t> 89% joined through group memberships (91% in 2024; 91% in 2023) </a:t>
            </a:r>
          </a:p>
          <a:p>
            <a:pPr algn="l" rtl="0" fontAlgn="base">
              <a:buFont typeface="Arial" panose="020B0604020202020204" pitchFamily="34" charset="0"/>
              <a:buChar char="•"/>
            </a:pPr>
            <a:r>
              <a:rPr lang="en-GB" sz="1200" b="0" i="0">
                <a:solidFill>
                  <a:srgbClr val="000000"/>
                </a:solidFill>
                <a:effectLst/>
                <a:latin typeface="Calibri" panose="020F0502020204030204" pitchFamily="34" charset="0"/>
              </a:rPr>
              <a:t> 55% of organisations with group memberships also had representation on the Director’s Forum (47% in 2024 - 70/149; 38% in 2023 - 58/153) </a:t>
            </a:r>
          </a:p>
          <a:p>
            <a:endParaRPr lang="en-GB"/>
          </a:p>
        </p:txBody>
      </p:sp>
      <p:sp>
        <p:nvSpPr>
          <p:cNvPr id="4" name="Slide Number Placeholder 3"/>
          <p:cNvSpPr>
            <a:spLocks noGrp="1"/>
          </p:cNvSpPr>
          <p:nvPr>
            <p:ph type="sldNum" sz="quarter" idx="5"/>
          </p:nvPr>
        </p:nvSpPr>
        <p:spPr/>
        <p:txBody>
          <a:bodyPr/>
          <a:lstStyle/>
          <a:p>
            <a:fld id="{F29477F2-59CB-4E85-BE82-B92ACA752466}" type="slidenum">
              <a:rPr lang="en-GB" smtClean="0"/>
              <a:t>10</a:t>
            </a:fld>
            <a:endParaRPr lang="en-GB"/>
          </a:p>
        </p:txBody>
      </p:sp>
    </p:spTree>
    <p:extLst>
      <p:ext uri="{BB962C8B-B14F-4D97-AF65-F5344CB8AC3E}">
        <p14:creationId xmlns:p14="http://schemas.microsoft.com/office/powerpoint/2010/main" val="18924933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endParaRPr lang="en-GB" b="0" i="0">
              <a:solidFill>
                <a:srgbClr val="000000"/>
              </a:solidFill>
              <a:effectLst/>
              <a:highlight>
                <a:srgbClr val="FFFFFF"/>
              </a:highlight>
              <a:latin typeface="Segoe UI" panose="020B0502040204020203" pitchFamily="34" charset="0"/>
            </a:endParaRPr>
          </a:p>
        </p:txBody>
      </p:sp>
      <p:sp>
        <p:nvSpPr>
          <p:cNvPr id="4" name="Slide Number Placeholder 3"/>
          <p:cNvSpPr>
            <a:spLocks noGrp="1"/>
          </p:cNvSpPr>
          <p:nvPr>
            <p:ph type="sldNum" sz="quarter" idx="5"/>
          </p:nvPr>
        </p:nvSpPr>
        <p:spPr/>
        <p:txBody>
          <a:bodyPr/>
          <a:lstStyle/>
          <a:p>
            <a:fld id="{F29477F2-59CB-4E85-BE82-B92ACA752466}" type="slidenum">
              <a:rPr lang="en-GB" smtClean="0"/>
              <a:t>28</a:t>
            </a:fld>
            <a:endParaRPr lang="en-GB"/>
          </a:p>
        </p:txBody>
      </p:sp>
    </p:spTree>
    <p:extLst>
      <p:ext uri="{BB962C8B-B14F-4D97-AF65-F5344CB8AC3E}">
        <p14:creationId xmlns:p14="http://schemas.microsoft.com/office/powerpoint/2010/main" val="35357418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a:solidFill>
                  <a:srgbClr val="000000"/>
                </a:solidFill>
                <a:effectLst/>
                <a:highlight>
                  <a:srgbClr val="FFFFFF"/>
                </a:highlight>
                <a:latin typeface="Calibri" panose="020F0502020204030204" pitchFamily="34" charset="0"/>
              </a:rPr>
              <a:t>In 2022/23, we had 500 participants attend our events.  </a:t>
            </a:r>
            <a:endParaRPr lang="en-GB"/>
          </a:p>
        </p:txBody>
      </p:sp>
      <p:sp>
        <p:nvSpPr>
          <p:cNvPr id="4" name="Slide Number Placeholder 3"/>
          <p:cNvSpPr>
            <a:spLocks noGrp="1"/>
          </p:cNvSpPr>
          <p:nvPr>
            <p:ph type="sldNum" sz="quarter" idx="5"/>
          </p:nvPr>
        </p:nvSpPr>
        <p:spPr/>
        <p:txBody>
          <a:bodyPr/>
          <a:lstStyle/>
          <a:p>
            <a:fld id="{F29477F2-59CB-4E85-BE82-B92ACA752466}" type="slidenum">
              <a:rPr lang="en-GB" smtClean="0"/>
              <a:t>29</a:t>
            </a:fld>
            <a:endParaRPr lang="en-GB"/>
          </a:p>
        </p:txBody>
      </p:sp>
    </p:spTree>
    <p:extLst>
      <p:ext uri="{BB962C8B-B14F-4D97-AF65-F5344CB8AC3E}">
        <p14:creationId xmlns:p14="http://schemas.microsoft.com/office/powerpoint/2010/main" val="36849409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EE55A7-B729-AEE4-CCB8-07FECA6627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B85E9F-5FE0-B0EE-3FB6-1E9CB6B37A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DD23989-AB19-7B26-05E8-262A0DEA192E}"/>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61A03995-DB92-D9B5-21EF-14BC6D392B60}"/>
              </a:ext>
            </a:extLst>
          </p:cNvPr>
          <p:cNvSpPr>
            <a:spLocks noGrp="1"/>
          </p:cNvSpPr>
          <p:nvPr>
            <p:ph type="sldNum" sz="quarter" idx="5"/>
          </p:nvPr>
        </p:nvSpPr>
        <p:spPr/>
        <p:txBody>
          <a:bodyPr/>
          <a:lstStyle/>
          <a:p>
            <a:fld id="{F29477F2-59CB-4E85-BE82-B92ACA752466}" type="slidenum">
              <a:rPr lang="en-GB" smtClean="0"/>
              <a:t>30</a:t>
            </a:fld>
            <a:endParaRPr lang="en-GB"/>
          </a:p>
        </p:txBody>
      </p:sp>
    </p:spTree>
    <p:extLst>
      <p:ext uri="{BB962C8B-B14F-4D97-AF65-F5344CB8AC3E}">
        <p14:creationId xmlns:p14="http://schemas.microsoft.com/office/powerpoint/2010/main" val="33682540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2023/24 figures for comparison</a:t>
            </a:r>
          </a:p>
          <a:p>
            <a:endParaRPr lang="en-GB" dirty="0"/>
          </a:p>
          <a:p>
            <a:pPr marL="285750" marR="0" lvl="0" indent="-285750" algn="l" defTabSz="228600" rtl="0" eaLnBrk="1" fontAlgn="auto" latinLnBrk="0" hangingPunct="0">
              <a:lnSpc>
                <a:spcPct val="110000"/>
              </a:lnSpc>
              <a:spcBef>
                <a:spcPts val="0"/>
              </a:spcBef>
              <a:spcAft>
                <a:spcPts val="0"/>
              </a:spcAft>
              <a:buClrTx/>
              <a:buSzTx/>
              <a:buFont typeface="Arial" panose="020B0604020202020204" pitchFamily="34" charset="0"/>
              <a:buChar char="•"/>
              <a:tabLst/>
              <a:defRPr sz="3800">
                <a:solidFill>
                  <a:srgbClr val="9A9C9E"/>
                </a:solidFill>
                <a:latin typeface="Helvetica Light"/>
                <a:ea typeface="Helvetica Light"/>
                <a:cs typeface="Helvetica Light"/>
                <a:sym typeface="Helvetica Light"/>
              </a:defRPr>
            </a:pPr>
            <a:r>
              <a:rPr kumimoji="0" lang="en-GB" sz="1200" b="0" i="0" u="none" strike="noStrike" kern="1200" cap="none" spc="0" normalizeH="0" baseline="0" noProof="0" dirty="0">
                <a:ln>
                  <a:noFill/>
                </a:ln>
                <a:solidFill>
                  <a:srgbClr val="9A9C9E"/>
                </a:solidFill>
                <a:effectLst/>
                <a:highlight>
                  <a:srgbClr val="FFFF00"/>
                </a:highlight>
                <a:uLnTx/>
                <a:uFillTx/>
                <a:latin typeface="Calibri" panose="020F0502020204030204" pitchFamily="34" charset="0"/>
                <a:ea typeface="Times New Roman" panose="02020603050405020304" pitchFamily="18" charset="0"/>
                <a:sym typeface="Helvetica Light"/>
              </a:rPr>
              <a:t>Operating surplus of £72.7</a:t>
            </a:r>
            <a:r>
              <a:rPr kumimoji="0" lang="en-GB" sz="1200" b="0" i="0" u="none" strike="noStrike" kern="1200" cap="none" spc="0" normalizeH="0" baseline="0" noProof="0" dirty="0">
                <a:ln>
                  <a:noFill/>
                </a:ln>
                <a:solidFill>
                  <a:srgbClr val="9A9C9E"/>
                </a:solidFill>
                <a:effectLst/>
                <a:highlight>
                  <a:srgbClr val="FFFF00"/>
                </a:highlight>
                <a:uLnTx/>
                <a:uFillTx/>
                <a:latin typeface="Times New Roman" panose="02020603050405020304" pitchFamily="18" charset="0"/>
                <a:ea typeface="Times New Roman" panose="02020603050405020304" pitchFamily="18" charset="0"/>
                <a:sym typeface="Helvetica Light"/>
              </a:rPr>
              <a:t>k</a:t>
            </a:r>
            <a:r>
              <a:rPr kumimoji="0" lang="en-GB" sz="1200" b="0" i="0" u="none" strike="noStrike" kern="1200" cap="none" spc="0" normalizeH="0" baseline="0" noProof="0" dirty="0">
                <a:ln>
                  <a:noFill/>
                </a:ln>
                <a:solidFill>
                  <a:srgbClr val="9A9C9E"/>
                </a:solidFill>
                <a:effectLst/>
                <a:highlight>
                  <a:srgbClr val="FFFF00"/>
                </a:highlight>
                <a:uLnTx/>
                <a:uFillTx/>
                <a:latin typeface="Calibri" panose="020F0502020204030204" pitchFamily="34" charset="0"/>
                <a:ea typeface="Times New Roman" panose="02020603050405020304" pitchFamily="18" charset="0"/>
                <a:sym typeface="Helvetica Light"/>
              </a:rPr>
              <a:t> before tax compared with projected</a:t>
            </a:r>
            <a:r>
              <a:rPr kumimoji="0" lang="en-GB" sz="1200" b="0" i="1" u="none" strike="noStrike" kern="1200" cap="none" spc="0" normalizeH="0" baseline="0" noProof="0" dirty="0">
                <a:ln>
                  <a:noFill/>
                </a:ln>
                <a:solidFill>
                  <a:srgbClr val="9A9C9E"/>
                </a:solidFill>
                <a:effectLst/>
                <a:highlight>
                  <a:srgbClr val="FFFF00"/>
                </a:highlight>
                <a:uLnTx/>
                <a:uFillTx/>
                <a:latin typeface="Calibri" panose="020F0502020204030204" pitchFamily="34" charset="0"/>
                <a:ea typeface="Times New Roman" panose="02020603050405020304" pitchFamily="18" charset="0"/>
                <a:sym typeface="Helvetica Light"/>
              </a:rPr>
              <a:t> </a:t>
            </a:r>
            <a:r>
              <a:rPr kumimoji="0" lang="en-GB" sz="1200" b="0" i="0" u="none" strike="noStrike" kern="1200" cap="none" spc="0" normalizeH="0" baseline="0" noProof="0" dirty="0">
                <a:ln>
                  <a:noFill/>
                </a:ln>
                <a:solidFill>
                  <a:srgbClr val="9A9C9E"/>
                </a:solidFill>
                <a:effectLst/>
                <a:highlight>
                  <a:srgbClr val="FFFF00"/>
                </a:highlight>
                <a:uLnTx/>
                <a:uFillTx/>
                <a:latin typeface="Calibri" panose="020F0502020204030204" pitchFamily="34" charset="0"/>
                <a:ea typeface="Times New Roman" panose="02020603050405020304" pitchFamily="18" charset="0"/>
                <a:sym typeface="Helvetica Light"/>
              </a:rPr>
              <a:t>budget deficit of £76k.</a:t>
            </a:r>
          </a:p>
          <a:p>
            <a:pPr marL="285750" marR="0" lvl="0" indent="-285750" algn="l" defTabSz="228600" rtl="0" eaLnBrk="1" fontAlgn="auto" latinLnBrk="0" hangingPunct="0">
              <a:lnSpc>
                <a:spcPct val="110000"/>
              </a:lnSpc>
              <a:spcBef>
                <a:spcPts val="0"/>
              </a:spcBef>
              <a:spcAft>
                <a:spcPts val="0"/>
              </a:spcAft>
              <a:buClrTx/>
              <a:buSzTx/>
              <a:buFont typeface="Arial" panose="020B0604020202020204" pitchFamily="34" charset="0"/>
              <a:buChar char="•"/>
              <a:tabLst/>
              <a:defRPr sz="3800">
                <a:solidFill>
                  <a:srgbClr val="9A9C9E"/>
                </a:solidFill>
                <a:latin typeface="Helvetica Light"/>
                <a:ea typeface="Helvetica Light"/>
                <a:cs typeface="Helvetica Light"/>
                <a:sym typeface="Helvetica Light"/>
              </a:defRPr>
            </a:pPr>
            <a:r>
              <a:rPr lang="en-GB" sz="1200" b="0" dirty="0">
                <a:solidFill>
                  <a:schemeClr val="bg2">
                    <a:lumMod val="75000"/>
                  </a:schemeClr>
                </a:solidFill>
                <a:highlight>
                  <a:srgbClr val="FFFF00"/>
                </a:highlight>
                <a:latin typeface="Calibri" panose="020F0502020204030204" pitchFamily="34" charset="0"/>
                <a:ea typeface="Calibri" panose="020F0502020204030204" pitchFamily="34" charset="0"/>
              </a:rPr>
              <a:t>M</a:t>
            </a:r>
            <a:r>
              <a:rPr lang="en-GB" sz="1200" b="0" dirty="0">
                <a:solidFill>
                  <a:schemeClr val="bg2">
                    <a:lumMod val="75000"/>
                  </a:schemeClr>
                </a:solidFill>
                <a:effectLst/>
                <a:highlight>
                  <a:srgbClr val="FFFF00"/>
                </a:highlight>
                <a:latin typeface="Calibri" panose="020F0502020204030204" pitchFamily="34" charset="0"/>
                <a:ea typeface="Calibri" panose="020F0502020204030204" pitchFamily="34" charset="0"/>
              </a:rPr>
              <a:t>embership fees and Training &amp; Development income substantially </a:t>
            </a:r>
            <a:r>
              <a:rPr lang="en-GB" sz="1200" b="0" i="1" dirty="0">
                <a:solidFill>
                  <a:schemeClr val="bg2">
                    <a:lumMod val="75000"/>
                  </a:schemeClr>
                </a:solidFill>
                <a:effectLst/>
                <a:highlight>
                  <a:srgbClr val="FFFF00"/>
                </a:highlight>
                <a:latin typeface="Calibri" panose="020F0502020204030204" pitchFamily="34" charset="0"/>
                <a:ea typeface="Calibri" panose="020F0502020204030204" pitchFamily="34" charset="0"/>
              </a:rPr>
              <a:t>ahead of </a:t>
            </a:r>
            <a:r>
              <a:rPr lang="en-GB" sz="1200" b="0" dirty="0">
                <a:solidFill>
                  <a:schemeClr val="bg2">
                    <a:lumMod val="75000"/>
                  </a:schemeClr>
                </a:solidFill>
                <a:effectLst/>
                <a:highlight>
                  <a:srgbClr val="FFFF00"/>
                </a:highlight>
                <a:latin typeface="Calibri" panose="020F0502020204030204" pitchFamily="34" charset="0"/>
                <a:ea typeface="Calibri" panose="020F0502020204030204" pitchFamily="34" charset="0"/>
              </a:rPr>
              <a:t>budget, by £36.3k and £42.7k respectively.</a:t>
            </a:r>
          </a:p>
          <a:p>
            <a:pPr marL="285750" marR="0" lvl="0" indent="-285750" algn="l" defTabSz="228600" rtl="0" eaLnBrk="1" fontAlgn="auto" latinLnBrk="0" hangingPunct="0">
              <a:lnSpc>
                <a:spcPct val="110000"/>
              </a:lnSpc>
              <a:spcBef>
                <a:spcPts val="0"/>
              </a:spcBef>
              <a:spcAft>
                <a:spcPts val="0"/>
              </a:spcAft>
              <a:buClrTx/>
              <a:buSzTx/>
              <a:buFont typeface="Arial" panose="020B0604020202020204" pitchFamily="34" charset="0"/>
              <a:buChar char="•"/>
              <a:tabLst/>
              <a:defRPr sz="3800">
                <a:solidFill>
                  <a:srgbClr val="9A9C9E"/>
                </a:solidFill>
                <a:latin typeface="Helvetica Light"/>
                <a:ea typeface="Helvetica Light"/>
                <a:cs typeface="Helvetica Light"/>
                <a:sym typeface="Helvetica Light"/>
              </a:defRPr>
            </a:pPr>
            <a:r>
              <a:rPr lang="en-GB" sz="1200" b="0" dirty="0">
                <a:solidFill>
                  <a:schemeClr val="bg2">
                    <a:lumMod val="75000"/>
                  </a:schemeClr>
                </a:solidFill>
                <a:effectLst/>
                <a:highlight>
                  <a:srgbClr val="FFFF00"/>
                </a:highlight>
                <a:latin typeface="Calibri" panose="020F0502020204030204" pitchFamily="34" charset="0"/>
                <a:ea typeface="Calibri" panose="020F0502020204030204" pitchFamily="34" charset="0"/>
              </a:rPr>
              <a:t>Expenditure £150.5k </a:t>
            </a:r>
            <a:r>
              <a:rPr lang="en-GB" sz="1200" b="0" i="1" dirty="0">
                <a:solidFill>
                  <a:schemeClr val="bg2">
                    <a:lumMod val="75000"/>
                  </a:schemeClr>
                </a:solidFill>
                <a:effectLst/>
                <a:highlight>
                  <a:srgbClr val="FFFF00"/>
                </a:highlight>
                <a:latin typeface="Calibri" panose="020F0502020204030204" pitchFamily="34" charset="0"/>
                <a:ea typeface="Calibri" panose="020F0502020204030204" pitchFamily="34" charset="0"/>
              </a:rPr>
              <a:t>under</a:t>
            </a:r>
            <a:r>
              <a:rPr lang="en-GB" sz="1200" b="0" dirty="0">
                <a:solidFill>
                  <a:schemeClr val="bg2">
                    <a:lumMod val="75000"/>
                  </a:schemeClr>
                </a:solidFill>
                <a:effectLst/>
                <a:highlight>
                  <a:srgbClr val="FFFF00"/>
                </a:highlight>
                <a:latin typeface="Calibri" panose="020F0502020204030204" pitchFamily="34" charset="0"/>
                <a:ea typeface="Calibri" panose="020F0502020204030204" pitchFamily="34" charset="0"/>
              </a:rPr>
              <a:t> budget</a:t>
            </a:r>
          </a:p>
          <a:p>
            <a:pPr marL="285750" marR="0" lvl="0" indent="-285750" algn="l" defTabSz="228600" rtl="0" eaLnBrk="1" fontAlgn="auto" latinLnBrk="0" hangingPunct="0">
              <a:lnSpc>
                <a:spcPct val="110000"/>
              </a:lnSpc>
              <a:spcBef>
                <a:spcPts val="0"/>
              </a:spcBef>
              <a:spcAft>
                <a:spcPts val="0"/>
              </a:spcAft>
              <a:buClrTx/>
              <a:buSzTx/>
              <a:buFont typeface="Arial" panose="020B0604020202020204" pitchFamily="34" charset="0"/>
              <a:buChar char="•"/>
              <a:tabLst/>
              <a:defRPr sz="3800">
                <a:solidFill>
                  <a:srgbClr val="9A9C9E"/>
                </a:solidFill>
                <a:latin typeface="Helvetica Light"/>
                <a:ea typeface="Helvetica Light"/>
                <a:cs typeface="Helvetica Light"/>
                <a:sym typeface="Helvetica Light"/>
              </a:defRPr>
            </a:pPr>
            <a:r>
              <a:rPr lang="en-GB" sz="1200" b="0" dirty="0">
                <a:solidFill>
                  <a:schemeClr val="bg2">
                    <a:lumMod val="75000"/>
                  </a:schemeClr>
                </a:solidFill>
                <a:effectLst/>
                <a:highlight>
                  <a:srgbClr val="FFFF00"/>
                </a:highlight>
                <a:latin typeface="Calibri" panose="020F0502020204030204" pitchFamily="34" charset="0"/>
                <a:ea typeface="Calibri" panose="020F0502020204030204" pitchFamily="34" charset="0"/>
              </a:rPr>
              <a:t>Strong cash position of £481.4k</a:t>
            </a:r>
          </a:p>
          <a:p>
            <a:endParaRPr lang="en-GB" dirty="0"/>
          </a:p>
        </p:txBody>
      </p:sp>
      <p:sp>
        <p:nvSpPr>
          <p:cNvPr id="4" name="Slide Number Placeholder 3"/>
          <p:cNvSpPr>
            <a:spLocks noGrp="1"/>
          </p:cNvSpPr>
          <p:nvPr>
            <p:ph type="sldNum" sz="quarter" idx="5"/>
          </p:nvPr>
        </p:nvSpPr>
        <p:spPr/>
        <p:txBody>
          <a:bodyPr/>
          <a:lstStyle/>
          <a:p>
            <a:fld id="{F29477F2-59CB-4E85-BE82-B92ACA752466}" type="slidenum">
              <a:rPr lang="en-GB" smtClean="0"/>
              <a:t>33</a:t>
            </a:fld>
            <a:endParaRPr lang="en-GB"/>
          </a:p>
        </p:txBody>
      </p:sp>
    </p:spTree>
    <p:extLst>
      <p:ext uri="{BB962C8B-B14F-4D97-AF65-F5344CB8AC3E}">
        <p14:creationId xmlns:p14="http://schemas.microsoft.com/office/powerpoint/2010/main" val="35767355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29477F2-59CB-4E85-BE82-B92ACA752466}" type="slidenum">
              <a:rPr lang="en-GB" smtClean="0"/>
              <a:t>35</a:t>
            </a:fld>
            <a:endParaRPr lang="en-GB"/>
          </a:p>
        </p:txBody>
      </p:sp>
    </p:spTree>
    <p:extLst>
      <p:ext uri="{BB962C8B-B14F-4D97-AF65-F5344CB8AC3E}">
        <p14:creationId xmlns:p14="http://schemas.microsoft.com/office/powerpoint/2010/main" val="41833041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Updated for 23/24</a:t>
            </a:r>
          </a:p>
          <a:p>
            <a:endParaRPr lang="en-GB"/>
          </a:p>
        </p:txBody>
      </p:sp>
      <p:sp>
        <p:nvSpPr>
          <p:cNvPr id="4" name="Slide Number Placeholder 3"/>
          <p:cNvSpPr>
            <a:spLocks noGrp="1"/>
          </p:cNvSpPr>
          <p:nvPr>
            <p:ph type="sldNum" sz="quarter" idx="5"/>
          </p:nvPr>
        </p:nvSpPr>
        <p:spPr/>
        <p:txBody>
          <a:bodyPr/>
          <a:lstStyle/>
          <a:p>
            <a:fld id="{F29477F2-59CB-4E85-BE82-B92ACA752466}" type="slidenum">
              <a:rPr lang="en-GB" smtClean="0"/>
              <a:t>36</a:t>
            </a:fld>
            <a:endParaRPr lang="en-GB"/>
          </a:p>
        </p:txBody>
      </p:sp>
    </p:spTree>
    <p:extLst>
      <p:ext uri="{BB962C8B-B14F-4D97-AF65-F5344CB8AC3E}">
        <p14:creationId xmlns:p14="http://schemas.microsoft.com/office/powerpoint/2010/main" val="42086631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Updated for 2024</a:t>
            </a:r>
          </a:p>
        </p:txBody>
      </p:sp>
      <p:sp>
        <p:nvSpPr>
          <p:cNvPr id="4" name="Slide Number Placeholder 3"/>
          <p:cNvSpPr>
            <a:spLocks noGrp="1"/>
          </p:cNvSpPr>
          <p:nvPr>
            <p:ph type="sldNum" sz="quarter" idx="5"/>
          </p:nvPr>
        </p:nvSpPr>
        <p:spPr/>
        <p:txBody>
          <a:bodyPr/>
          <a:lstStyle/>
          <a:p>
            <a:fld id="{F29477F2-59CB-4E85-BE82-B92ACA752466}" type="slidenum">
              <a:rPr lang="en-GB" smtClean="0"/>
              <a:t>43</a:t>
            </a:fld>
            <a:endParaRPr lang="en-GB"/>
          </a:p>
        </p:txBody>
      </p:sp>
    </p:spTree>
    <p:extLst>
      <p:ext uri="{BB962C8B-B14F-4D97-AF65-F5344CB8AC3E}">
        <p14:creationId xmlns:p14="http://schemas.microsoft.com/office/powerpoint/2010/main" val="32750917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29477F2-59CB-4E85-BE82-B92ACA752466}" type="slidenum">
              <a:rPr lang="en-GB" smtClean="0"/>
              <a:t>57</a:t>
            </a:fld>
            <a:endParaRPr lang="en-GB"/>
          </a:p>
        </p:txBody>
      </p:sp>
    </p:spTree>
    <p:extLst>
      <p:ext uri="{BB962C8B-B14F-4D97-AF65-F5344CB8AC3E}">
        <p14:creationId xmlns:p14="http://schemas.microsoft.com/office/powerpoint/2010/main" val="38438766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29477F2-59CB-4E85-BE82-B92ACA752466}" type="slidenum">
              <a:rPr lang="en-GB" smtClean="0"/>
              <a:t>11</a:t>
            </a:fld>
            <a:endParaRPr lang="en-GB"/>
          </a:p>
        </p:txBody>
      </p:sp>
    </p:spTree>
    <p:extLst>
      <p:ext uri="{BB962C8B-B14F-4D97-AF65-F5344CB8AC3E}">
        <p14:creationId xmlns:p14="http://schemas.microsoft.com/office/powerpoint/2010/main" val="38587621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29477F2-59CB-4E85-BE82-B92ACA752466}" type="slidenum">
              <a:rPr lang="en-GB" smtClean="0"/>
              <a:t>12</a:t>
            </a:fld>
            <a:endParaRPr lang="en-GB"/>
          </a:p>
        </p:txBody>
      </p:sp>
    </p:spTree>
    <p:extLst>
      <p:ext uri="{BB962C8B-B14F-4D97-AF65-F5344CB8AC3E}">
        <p14:creationId xmlns:p14="http://schemas.microsoft.com/office/powerpoint/2010/main" val="37334915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FFA121-A065-BC13-F12F-AEEA2ECA92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13762A-82CB-7B03-F833-67C16D4B0D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348562-49AA-D98B-7F8B-8338489BA4D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a:solidFill>
                  <a:srgbClr val="000000"/>
                </a:solidFill>
                <a:effectLst/>
                <a:latin typeface="Helvetica"/>
                <a:cs typeface="Helvetica"/>
              </a:rPr>
              <a:t>ARMA currently has </a:t>
            </a:r>
            <a:r>
              <a:rPr lang="en-GB" sz="1200">
                <a:solidFill>
                  <a:srgbClr val="000000"/>
                </a:solidFill>
                <a:latin typeface="Helvetica"/>
                <a:cs typeface="Helvetica"/>
              </a:rPr>
              <a:t>15</a:t>
            </a:r>
            <a:r>
              <a:rPr lang="en-GB" sz="1200" b="0" i="0">
                <a:solidFill>
                  <a:srgbClr val="000000"/>
                </a:solidFill>
                <a:effectLst/>
                <a:latin typeface="Helvetica"/>
                <a:cs typeface="Helvetica"/>
              </a:rPr>
              <a:t> SIGs, with </a:t>
            </a:r>
            <a:r>
              <a:rPr lang="en-GB" sz="1200">
                <a:solidFill>
                  <a:srgbClr val="000000"/>
                </a:solidFill>
                <a:latin typeface="Helvetica"/>
                <a:cs typeface="Helvetica"/>
              </a:rPr>
              <a:t>4909 </a:t>
            </a:r>
            <a:r>
              <a:rPr lang="en-GB" sz="1200" b="0" i="0">
                <a:solidFill>
                  <a:srgbClr val="000000"/>
                </a:solidFill>
                <a:effectLst/>
                <a:latin typeface="Helvetica"/>
                <a:cs typeface="Helvetica"/>
              </a:rPr>
              <a:t>subscribers to their mailing lists.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a:solidFill>
                  <a:srgbClr val="000000"/>
                </a:solidFill>
                <a:highlight>
                  <a:srgbClr val="FFFFFF"/>
                </a:highlight>
                <a:latin typeface="Helvetica"/>
                <a:cs typeface="Helvetica"/>
              </a:rPr>
              <a:t>SIG Champions Forum took place in Manchester to share best practice</a:t>
            </a:r>
            <a:endParaRPr lang="en-GB" sz="120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a:p>
          <a:p>
            <a:endParaRPr lang="en-GB"/>
          </a:p>
        </p:txBody>
      </p:sp>
      <p:sp>
        <p:nvSpPr>
          <p:cNvPr id="4" name="Slide Number Placeholder 3">
            <a:extLst>
              <a:ext uri="{FF2B5EF4-FFF2-40B4-BE49-F238E27FC236}">
                <a16:creationId xmlns:a16="http://schemas.microsoft.com/office/drawing/2014/main" id="{16E31F51-5886-DCB6-2715-3AAFB2EEF7E5}"/>
              </a:ext>
            </a:extLst>
          </p:cNvPr>
          <p:cNvSpPr>
            <a:spLocks noGrp="1"/>
          </p:cNvSpPr>
          <p:nvPr>
            <p:ph type="sldNum" sz="quarter" idx="5"/>
          </p:nvPr>
        </p:nvSpPr>
        <p:spPr/>
        <p:txBody>
          <a:bodyPr/>
          <a:lstStyle/>
          <a:p>
            <a:fld id="{F29477F2-59CB-4E85-BE82-B92ACA752466}" type="slidenum">
              <a:rPr lang="en-GB" smtClean="0"/>
              <a:t>13</a:t>
            </a:fld>
            <a:endParaRPr lang="en-GB"/>
          </a:p>
        </p:txBody>
      </p:sp>
    </p:spTree>
    <p:extLst>
      <p:ext uri="{BB962C8B-B14F-4D97-AF65-F5344CB8AC3E}">
        <p14:creationId xmlns:p14="http://schemas.microsoft.com/office/powerpoint/2010/main" val="26231233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FA5BB0-49AA-D1FC-ED67-1F424D6278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86B989-A4B8-AAD5-9707-D0739BABE03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6E6E50-ACAB-ED0C-9829-A604D68AFA43}"/>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6483302-4939-219E-9815-45F6E97C4FBB}"/>
              </a:ext>
            </a:extLst>
          </p:cNvPr>
          <p:cNvSpPr>
            <a:spLocks noGrp="1"/>
          </p:cNvSpPr>
          <p:nvPr>
            <p:ph type="sldNum" sz="quarter" idx="5"/>
          </p:nvPr>
        </p:nvSpPr>
        <p:spPr/>
        <p:txBody>
          <a:bodyPr/>
          <a:lstStyle/>
          <a:p>
            <a:fld id="{F29477F2-59CB-4E85-BE82-B92ACA752466}" type="slidenum">
              <a:rPr lang="en-GB" smtClean="0"/>
              <a:t>14</a:t>
            </a:fld>
            <a:endParaRPr lang="en-GB"/>
          </a:p>
        </p:txBody>
      </p:sp>
    </p:spTree>
    <p:extLst>
      <p:ext uri="{BB962C8B-B14F-4D97-AF65-F5344CB8AC3E}">
        <p14:creationId xmlns:p14="http://schemas.microsoft.com/office/powerpoint/2010/main" val="17157556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9A51B4-8965-0ADD-7124-A9D21F0C7C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149310-02B0-9CA8-C1A6-BCCBDA9D90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7E7987A-347D-AC9C-D4E2-6E2A9AA100B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05832B6-79BD-1889-5AE7-37C11E540B66}"/>
              </a:ext>
            </a:extLst>
          </p:cNvPr>
          <p:cNvSpPr>
            <a:spLocks noGrp="1"/>
          </p:cNvSpPr>
          <p:nvPr>
            <p:ph type="sldNum" sz="quarter" idx="5"/>
          </p:nvPr>
        </p:nvSpPr>
        <p:spPr/>
        <p:txBody>
          <a:bodyPr/>
          <a:lstStyle/>
          <a:p>
            <a:fld id="{F29477F2-59CB-4E85-BE82-B92ACA752466}" type="slidenum">
              <a:rPr lang="en-GB" smtClean="0"/>
              <a:t>18</a:t>
            </a:fld>
            <a:endParaRPr lang="en-GB"/>
          </a:p>
        </p:txBody>
      </p:sp>
    </p:spTree>
    <p:extLst>
      <p:ext uri="{BB962C8B-B14F-4D97-AF65-F5344CB8AC3E}">
        <p14:creationId xmlns:p14="http://schemas.microsoft.com/office/powerpoint/2010/main" val="28043124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3BC3B2-BFC1-5272-5C04-44FEE5235E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3A0EA6-66F3-9AA0-CE7D-3152EB1201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A25627-E0B5-8013-F29B-7C931A19FDD9}"/>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52E089D6-5E9C-AA7A-E0CB-AD78CED12934}"/>
              </a:ext>
            </a:extLst>
          </p:cNvPr>
          <p:cNvSpPr>
            <a:spLocks noGrp="1"/>
          </p:cNvSpPr>
          <p:nvPr>
            <p:ph type="sldNum" sz="quarter" idx="5"/>
          </p:nvPr>
        </p:nvSpPr>
        <p:spPr/>
        <p:txBody>
          <a:bodyPr/>
          <a:lstStyle/>
          <a:p>
            <a:fld id="{F29477F2-59CB-4E85-BE82-B92ACA752466}" type="slidenum">
              <a:rPr lang="en-GB" smtClean="0"/>
              <a:t>19</a:t>
            </a:fld>
            <a:endParaRPr lang="en-GB"/>
          </a:p>
        </p:txBody>
      </p:sp>
    </p:spTree>
    <p:extLst>
      <p:ext uri="{BB962C8B-B14F-4D97-AF65-F5344CB8AC3E}">
        <p14:creationId xmlns:p14="http://schemas.microsoft.com/office/powerpoint/2010/main" val="32550209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9C1447-1224-B483-0EF1-80E1157AE6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EC876F-B1BC-99D2-13C8-E61569E5D2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EAD97A-CD91-1075-D682-B4BD360F8370}"/>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83611C56-E8CC-45DB-479D-DAF20AE6A982}"/>
              </a:ext>
            </a:extLst>
          </p:cNvPr>
          <p:cNvSpPr>
            <a:spLocks noGrp="1"/>
          </p:cNvSpPr>
          <p:nvPr>
            <p:ph type="sldNum" sz="quarter" idx="5"/>
          </p:nvPr>
        </p:nvSpPr>
        <p:spPr/>
        <p:txBody>
          <a:bodyPr/>
          <a:lstStyle/>
          <a:p>
            <a:fld id="{F29477F2-59CB-4E85-BE82-B92ACA752466}" type="slidenum">
              <a:rPr lang="en-GB" smtClean="0"/>
              <a:t>21</a:t>
            </a:fld>
            <a:endParaRPr lang="en-GB"/>
          </a:p>
        </p:txBody>
      </p:sp>
    </p:spTree>
    <p:extLst>
      <p:ext uri="{BB962C8B-B14F-4D97-AF65-F5344CB8AC3E}">
        <p14:creationId xmlns:p14="http://schemas.microsoft.com/office/powerpoint/2010/main" val="26850472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29477F2-59CB-4E85-BE82-B92ACA752466}" type="slidenum">
              <a:rPr lang="en-GB" smtClean="0"/>
              <a:t>27</a:t>
            </a:fld>
            <a:endParaRPr lang="en-GB"/>
          </a:p>
        </p:txBody>
      </p:sp>
    </p:spTree>
    <p:extLst>
      <p:ext uri="{BB962C8B-B14F-4D97-AF65-F5344CB8AC3E}">
        <p14:creationId xmlns:p14="http://schemas.microsoft.com/office/powerpoint/2010/main" val="4334424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p:spTree>
      <p:nvGrpSpPr>
        <p:cNvPr id="1" name=""/>
        <p:cNvGrpSpPr/>
        <p:nvPr/>
      </p:nvGrpSpPr>
      <p:grpSpPr>
        <a:xfrm>
          <a:off x="0" y="0"/>
          <a:ext cx="0" cy="0"/>
          <a:chOff x="0" y="0"/>
          <a:chExt cx="0" cy="0"/>
        </a:xfrm>
      </p:grpSpPr>
      <p:sp>
        <p:nvSpPr>
          <p:cNvPr id="11" name="Author and Date"/>
          <p:cNvSpPr txBox="1">
            <a:spLocks noGrp="1"/>
          </p:cNvSpPr>
          <p:nvPr>
            <p:ph type="body" sz="quarter" idx="21" hasCustomPrompt="1"/>
          </p:nvPr>
        </p:nvSpPr>
        <p:spPr>
          <a:xfrm>
            <a:off x="600670" y="5929931"/>
            <a:ext cx="10985502" cy="318490"/>
          </a:xfrm>
          <a:prstGeom prst="rect">
            <a:avLst/>
          </a:prstGeom>
        </p:spPr>
        <p:txBody>
          <a:bodyPr lIns="45719" tIns="45719" rIns="45719" bIns="45719"/>
          <a:lstStyle>
            <a:lvl1pPr marL="0" indent="0" defTabSz="412750">
              <a:lnSpc>
                <a:spcPct val="100000"/>
              </a:lnSpc>
              <a:spcBef>
                <a:spcPts val="0"/>
              </a:spcBef>
              <a:buSzTx/>
              <a:buNone/>
              <a:defRPr sz="1800" b="1"/>
            </a:lvl1pPr>
          </a:lstStyle>
          <a:p>
            <a:r>
              <a:t>Author and Date</a:t>
            </a:r>
          </a:p>
        </p:txBody>
      </p:sp>
      <p:sp>
        <p:nvSpPr>
          <p:cNvPr id="12" name="Presentation Title"/>
          <p:cNvSpPr txBox="1">
            <a:spLocks noGrp="1"/>
          </p:cNvSpPr>
          <p:nvPr>
            <p:ph type="title" hasCustomPrompt="1"/>
          </p:nvPr>
        </p:nvSpPr>
        <p:spPr>
          <a:xfrm>
            <a:off x="603248" y="1287496"/>
            <a:ext cx="10985502" cy="2324101"/>
          </a:xfrm>
          <a:prstGeom prst="rect">
            <a:avLst/>
          </a:prstGeom>
        </p:spPr>
        <p:txBody>
          <a:bodyPr anchor="b"/>
          <a:lstStyle>
            <a:lvl1pPr>
              <a:defRPr sz="5800" spc="-116"/>
            </a:lvl1pPr>
          </a:lstStyle>
          <a:p>
            <a:r>
              <a:t>Presentation Title</a:t>
            </a:r>
          </a:p>
        </p:txBody>
      </p:sp>
      <p:sp>
        <p:nvSpPr>
          <p:cNvPr id="13" name="Body Level One…"/>
          <p:cNvSpPr txBox="1">
            <a:spLocks noGrp="1"/>
          </p:cNvSpPr>
          <p:nvPr>
            <p:ph type="body" sz="quarter" idx="1" hasCustomPrompt="1"/>
          </p:nvPr>
        </p:nvSpPr>
        <p:spPr>
          <a:xfrm>
            <a:off x="600671" y="3611595"/>
            <a:ext cx="10985501" cy="952501"/>
          </a:xfrm>
          <a:prstGeom prst="rect">
            <a:avLst/>
          </a:prstGeom>
        </p:spPr>
        <p:txBody>
          <a:bodyPr/>
          <a:lstStyle>
            <a:lvl1pPr marL="0" indent="0" defTabSz="412750">
              <a:lnSpc>
                <a:spcPct val="100000"/>
              </a:lnSpc>
              <a:spcBef>
                <a:spcPts val="0"/>
              </a:spcBef>
              <a:buSzTx/>
              <a:buNone/>
              <a:defRPr sz="2750" b="1"/>
            </a:lvl1pPr>
            <a:lvl2pPr marL="0" indent="228600" defTabSz="412750">
              <a:lnSpc>
                <a:spcPct val="100000"/>
              </a:lnSpc>
              <a:spcBef>
                <a:spcPts val="0"/>
              </a:spcBef>
              <a:buSzTx/>
              <a:buNone/>
              <a:defRPr sz="2750" b="1"/>
            </a:lvl2pPr>
            <a:lvl3pPr marL="0" indent="457200" defTabSz="412750">
              <a:lnSpc>
                <a:spcPct val="100000"/>
              </a:lnSpc>
              <a:spcBef>
                <a:spcPts val="0"/>
              </a:spcBef>
              <a:buSzTx/>
              <a:buNone/>
              <a:defRPr sz="2750" b="1"/>
            </a:lvl3pPr>
            <a:lvl4pPr marL="0" indent="685800" defTabSz="412750">
              <a:lnSpc>
                <a:spcPct val="100000"/>
              </a:lnSpc>
              <a:spcBef>
                <a:spcPts val="0"/>
              </a:spcBef>
              <a:buSzTx/>
              <a:buNone/>
              <a:defRPr sz="2750" b="1"/>
            </a:lvl4pPr>
            <a:lvl5pPr marL="0" indent="914400" defTabSz="412750">
              <a:lnSpc>
                <a:spcPct val="100000"/>
              </a:lnSpc>
              <a:spcBef>
                <a:spcPts val="0"/>
              </a:spcBef>
              <a:buSzTx/>
              <a:buNone/>
              <a:defRPr sz="2750" b="1"/>
            </a:lvl5pPr>
          </a:lstStyle>
          <a:p>
            <a:r>
              <a:t>Presentation Subtitle</a:t>
            </a:r>
          </a:p>
          <a:p>
            <a:pPr lvl="1"/>
            <a:endParaRPr/>
          </a:p>
          <a:p>
            <a:pPr lvl="2"/>
            <a:endParaRPr/>
          </a:p>
          <a:p>
            <a:pPr lvl="3"/>
            <a:endParaRPr/>
          </a:p>
          <a:p>
            <a:pPr lvl="4"/>
            <a:endParaRPr/>
          </a:p>
        </p:txBody>
      </p:sp>
      <p:sp>
        <p:nvSpPr>
          <p:cNvPr id="1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036799571"/>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
        <p:nvSpPr>
          <p:cNvPr id="124" name="Image"/>
          <p:cNvSpPr>
            <a:spLocks noGrp="1"/>
          </p:cNvSpPr>
          <p:nvPr>
            <p:ph type="pic" sz="quarter" idx="21"/>
          </p:nvPr>
        </p:nvSpPr>
        <p:spPr>
          <a:xfrm>
            <a:off x="7880350" y="508000"/>
            <a:ext cx="3719550" cy="2974839"/>
          </a:xfrm>
          <a:prstGeom prst="rect">
            <a:avLst/>
          </a:prstGeom>
        </p:spPr>
        <p:txBody>
          <a:bodyPr lIns="91439" tIns="45719" rIns="91439" bIns="45719">
            <a:noAutofit/>
          </a:bodyPr>
          <a:lstStyle/>
          <a:p>
            <a:endParaRPr/>
          </a:p>
        </p:txBody>
      </p:sp>
      <p:sp>
        <p:nvSpPr>
          <p:cNvPr id="125" name="Image"/>
          <p:cNvSpPr>
            <a:spLocks noGrp="1"/>
          </p:cNvSpPr>
          <p:nvPr>
            <p:ph type="pic" sz="half" idx="22"/>
          </p:nvPr>
        </p:nvSpPr>
        <p:spPr>
          <a:xfrm>
            <a:off x="6750050" y="1989138"/>
            <a:ext cx="5219700" cy="6075091"/>
          </a:xfrm>
          <a:prstGeom prst="rect">
            <a:avLst/>
          </a:prstGeom>
        </p:spPr>
        <p:txBody>
          <a:bodyPr lIns="91439" tIns="45719" rIns="91439" bIns="45719">
            <a:noAutofit/>
          </a:bodyPr>
          <a:lstStyle/>
          <a:p>
            <a:endParaRPr/>
          </a:p>
        </p:txBody>
      </p:sp>
      <p:sp>
        <p:nvSpPr>
          <p:cNvPr id="126" name="Image"/>
          <p:cNvSpPr>
            <a:spLocks noGrp="1"/>
          </p:cNvSpPr>
          <p:nvPr>
            <p:ph type="pic" idx="23"/>
          </p:nvPr>
        </p:nvSpPr>
        <p:spPr>
          <a:xfrm>
            <a:off x="-69850" y="247650"/>
            <a:ext cx="8305800" cy="6229350"/>
          </a:xfrm>
          <a:prstGeom prst="rect">
            <a:avLst/>
          </a:prstGeom>
        </p:spPr>
        <p:txBody>
          <a:bodyPr lIns="91439" tIns="45719" rIns="91439" bIns="45719">
            <a:noAutofit/>
          </a:bodyPr>
          <a:lstStyle/>
          <a:p>
            <a:endParaRPr/>
          </a:p>
        </p:txBody>
      </p:sp>
      <p:sp>
        <p:nvSpPr>
          <p:cNvPr id="12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297180994"/>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34" name="Image"/>
          <p:cNvSpPr>
            <a:spLocks noGrp="1"/>
          </p:cNvSpPr>
          <p:nvPr>
            <p:ph type="pic" idx="21"/>
          </p:nvPr>
        </p:nvSpPr>
        <p:spPr>
          <a:xfrm>
            <a:off x="-666750" y="-2762250"/>
            <a:ext cx="13525500" cy="10820400"/>
          </a:xfrm>
          <a:prstGeom prst="rect">
            <a:avLst/>
          </a:prstGeom>
        </p:spPr>
        <p:txBody>
          <a:bodyPr lIns="91439" tIns="45719" rIns="91439" bIns="45719">
            <a:noAutofit/>
          </a:bodyPr>
          <a:lstStyle/>
          <a:p>
            <a:endParaRPr/>
          </a:p>
        </p:txBody>
      </p:sp>
      <p:sp>
        <p:nvSpPr>
          <p:cNvPr id="135" name="Slide Number"/>
          <p:cNvSpPr txBox="1">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t>‹#›</a:t>
            </a:fld>
            <a:endParaRPr/>
          </a:p>
        </p:txBody>
      </p:sp>
    </p:spTree>
    <p:extLst>
      <p:ext uri="{BB962C8B-B14F-4D97-AF65-F5344CB8AC3E}">
        <p14:creationId xmlns:p14="http://schemas.microsoft.com/office/powerpoint/2010/main" val="279334407"/>
      </p:ext>
    </p:extLst>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4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164579681"/>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67C7C-0229-8D95-5085-BB372E29E693}"/>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6025CD23-E6A6-706E-E162-EE11669CBD4C}"/>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1FDA1F7C-9AAF-93B0-4149-6A8D8C8F92B9}"/>
              </a:ext>
            </a:extLst>
          </p:cNvPr>
          <p:cNvSpPr>
            <a:spLocks noGrp="1"/>
          </p:cNvSpPr>
          <p:nvPr>
            <p:ph type="dt" sz="half" idx="10"/>
          </p:nvPr>
        </p:nvSpPr>
        <p:spPr/>
        <p:txBody>
          <a:bodyPr/>
          <a:lstStyle/>
          <a:p>
            <a:fld id="{1541EBB1-FA3C-7648-90C6-10AACE420C2B}" type="datetimeFigureOut">
              <a:rPr lang="en-US" smtClean="0"/>
              <a:t>6/17/2026</a:t>
            </a:fld>
            <a:endParaRPr lang="en-US"/>
          </a:p>
        </p:txBody>
      </p:sp>
      <p:sp>
        <p:nvSpPr>
          <p:cNvPr id="5" name="Footer Placeholder 4">
            <a:extLst>
              <a:ext uri="{FF2B5EF4-FFF2-40B4-BE49-F238E27FC236}">
                <a16:creationId xmlns:a16="http://schemas.microsoft.com/office/drawing/2014/main" id="{ED221BE9-1648-2857-09D8-DA514161D18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5F0981-9AAB-F3BB-EAD5-50CB050D8D93}"/>
              </a:ext>
            </a:extLst>
          </p:cNvPr>
          <p:cNvSpPr>
            <a:spLocks noGrp="1"/>
          </p:cNvSpPr>
          <p:nvPr>
            <p:ph type="sldNum" sz="quarter" idx="12"/>
          </p:nvPr>
        </p:nvSpPr>
        <p:spPr/>
        <p:txBody>
          <a:bodyPr/>
          <a:lstStyle/>
          <a:p>
            <a:fld id="{B85CD8D1-3555-4D41-83AE-1A5CB992CA29}" type="slidenum">
              <a:rPr lang="en-US" smtClean="0"/>
              <a:t>‹#›</a:t>
            </a:fld>
            <a:endParaRPr lang="en-US"/>
          </a:p>
        </p:txBody>
      </p:sp>
    </p:spTree>
    <p:extLst>
      <p:ext uri="{BB962C8B-B14F-4D97-AF65-F5344CB8AC3E}">
        <p14:creationId xmlns:p14="http://schemas.microsoft.com/office/powerpoint/2010/main" val="1885131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B460E8-F289-B6AB-D914-73DEB12844D7}"/>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848CA974-A03D-3752-BB8E-7C2EDA76D9C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70C5408A-70D8-C0D8-4DB2-F470B62D7883}"/>
              </a:ext>
            </a:extLst>
          </p:cNvPr>
          <p:cNvSpPr>
            <a:spLocks noGrp="1"/>
          </p:cNvSpPr>
          <p:nvPr>
            <p:ph type="dt" sz="half" idx="10"/>
          </p:nvPr>
        </p:nvSpPr>
        <p:spPr/>
        <p:txBody>
          <a:bodyPr/>
          <a:lstStyle/>
          <a:p>
            <a:fld id="{1541EBB1-FA3C-7648-90C6-10AACE420C2B}" type="datetimeFigureOut">
              <a:rPr lang="en-US" smtClean="0"/>
              <a:t>6/17/2026</a:t>
            </a:fld>
            <a:endParaRPr lang="en-US"/>
          </a:p>
        </p:txBody>
      </p:sp>
      <p:sp>
        <p:nvSpPr>
          <p:cNvPr id="5" name="Footer Placeholder 4">
            <a:extLst>
              <a:ext uri="{FF2B5EF4-FFF2-40B4-BE49-F238E27FC236}">
                <a16:creationId xmlns:a16="http://schemas.microsoft.com/office/drawing/2014/main" id="{95842726-4F86-8581-6BC2-0CE92584F23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9CE0923-F492-F565-3E26-948610092E48}"/>
              </a:ext>
            </a:extLst>
          </p:cNvPr>
          <p:cNvSpPr>
            <a:spLocks noGrp="1"/>
          </p:cNvSpPr>
          <p:nvPr>
            <p:ph type="sldNum" sz="quarter" idx="12"/>
          </p:nvPr>
        </p:nvSpPr>
        <p:spPr/>
        <p:txBody>
          <a:bodyPr/>
          <a:lstStyle/>
          <a:p>
            <a:fld id="{B85CD8D1-3555-4D41-83AE-1A5CB992CA29}" type="slidenum">
              <a:rPr lang="en-US" smtClean="0"/>
              <a:t>‹#›</a:t>
            </a:fld>
            <a:endParaRPr lang="en-US"/>
          </a:p>
        </p:txBody>
      </p:sp>
    </p:spTree>
    <p:extLst>
      <p:ext uri="{BB962C8B-B14F-4D97-AF65-F5344CB8AC3E}">
        <p14:creationId xmlns:p14="http://schemas.microsoft.com/office/powerpoint/2010/main" val="8212865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67C7C-0229-8D95-5085-BB372E29E693}"/>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6025CD23-E6A6-706E-E162-EE11669CBD4C}"/>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1FDA1F7C-9AAF-93B0-4149-6A8D8C8F92B9}"/>
              </a:ext>
            </a:extLst>
          </p:cNvPr>
          <p:cNvSpPr>
            <a:spLocks noGrp="1"/>
          </p:cNvSpPr>
          <p:nvPr>
            <p:ph type="dt" sz="half" idx="10"/>
          </p:nvPr>
        </p:nvSpPr>
        <p:spPr/>
        <p:txBody>
          <a:bodyPr/>
          <a:lstStyle/>
          <a:p>
            <a:fld id="{1541EBB1-FA3C-7648-90C6-10AACE420C2B}" type="datetimeFigureOut">
              <a:rPr lang="en-US" smtClean="0"/>
              <a:t>6/17/2026</a:t>
            </a:fld>
            <a:endParaRPr lang="en-US"/>
          </a:p>
        </p:txBody>
      </p:sp>
      <p:sp>
        <p:nvSpPr>
          <p:cNvPr id="5" name="Footer Placeholder 4">
            <a:extLst>
              <a:ext uri="{FF2B5EF4-FFF2-40B4-BE49-F238E27FC236}">
                <a16:creationId xmlns:a16="http://schemas.microsoft.com/office/drawing/2014/main" id="{ED221BE9-1648-2857-09D8-DA514161D18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5F0981-9AAB-F3BB-EAD5-50CB050D8D93}"/>
              </a:ext>
            </a:extLst>
          </p:cNvPr>
          <p:cNvSpPr>
            <a:spLocks noGrp="1"/>
          </p:cNvSpPr>
          <p:nvPr>
            <p:ph type="sldNum" sz="quarter" idx="12"/>
          </p:nvPr>
        </p:nvSpPr>
        <p:spPr/>
        <p:txBody>
          <a:bodyPr/>
          <a:lstStyle/>
          <a:p>
            <a:fld id="{B85CD8D1-3555-4D41-83AE-1A5CB992CA29}" type="slidenum">
              <a:rPr lang="en-US" smtClean="0"/>
              <a:t>‹#›</a:t>
            </a:fld>
            <a:endParaRPr lang="en-US"/>
          </a:p>
        </p:txBody>
      </p:sp>
    </p:spTree>
    <p:extLst>
      <p:ext uri="{BB962C8B-B14F-4D97-AF65-F5344CB8AC3E}">
        <p14:creationId xmlns:p14="http://schemas.microsoft.com/office/powerpoint/2010/main" val="42038013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D429BE-4447-90CC-1BD5-E2EA0E60FFB1}"/>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6B11E267-D726-DC2F-E8B0-08AC11A95FD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94C52663-F29E-FA60-9FA1-3E47A4AB4EA8}"/>
              </a:ext>
            </a:extLst>
          </p:cNvPr>
          <p:cNvSpPr>
            <a:spLocks noGrp="1"/>
          </p:cNvSpPr>
          <p:nvPr>
            <p:ph type="dt" sz="half" idx="10"/>
          </p:nvPr>
        </p:nvSpPr>
        <p:spPr/>
        <p:txBody>
          <a:bodyPr/>
          <a:lstStyle/>
          <a:p>
            <a:fld id="{1541EBB1-FA3C-7648-90C6-10AACE420C2B}" type="datetimeFigureOut">
              <a:rPr lang="en-US" smtClean="0"/>
              <a:t>6/17/2026</a:t>
            </a:fld>
            <a:endParaRPr lang="en-US"/>
          </a:p>
        </p:txBody>
      </p:sp>
      <p:sp>
        <p:nvSpPr>
          <p:cNvPr id="5" name="Footer Placeholder 4">
            <a:extLst>
              <a:ext uri="{FF2B5EF4-FFF2-40B4-BE49-F238E27FC236}">
                <a16:creationId xmlns:a16="http://schemas.microsoft.com/office/drawing/2014/main" id="{7451422F-C349-7359-AEC6-E32BC896970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9E99B7-C3C5-4AEF-021C-FDBAA8E715E1}"/>
              </a:ext>
            </a:extLst>
          </p:cNvPr>
          <p:cNvSpPr>
            <a:spLocks noGrp="1"/>
          </p:cNvSpPr>
          <p:nvPr>
            <p:ph type="sldNum" sz="quarter" idx="12"/>
          </p:nvPr>
        </p:nvSpPr>
        <p:spPr/>
        <p:txBody>
          <a:bodyPr/>
          <a:lstStyle/>
          <a:p>
            <a:fld id="{B85CD8D1-3555-4D41-83AE-1A5CB992CA29}" type="slidenum">
              <a:rPr lang="en-US" smtClean="0"/>
              <a:t>‹#›</a:t>
            </a:fld>
            <a:endParaRPr lang="en-US"/>
          </a:p>
        </p:txBody>
      </p:sp>
    </p:spTree>
    <p:extLst>
      <p:ext uri="{BB962C8B-B14F-4D97-AF65-F5344CB8AC3E}">
        <p14:creationId xmlns:p14="http://schemas.microsoft.com/office/powerpoint/2010/main" val="25016660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CF4349-EF03-87D3-0C5D-AD14109D534B}"/>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D499C076-DC62-CB59-32D4-E65F1B98EB1A}"/>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F83E9E99-ECC1-BE4F-7E36-2C06C5E3C19C}"/>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64A2F8E0-356E-6A3F-418E-1389B237560B}"/>
              </a:ext>
            </a:extLst>
          </p:cNvPr>
          <p:cNvSpPr>
            <a:spLocks noGrp="1"/>
          </p:cNvSpPr>
          <p:nvPr>
            <p:ph type="dt" sz="half" idx="10"/>
          </p:nvPr>
        </p:nvSpPr>
        <p:spPr/>
        <p:txBody>
          <a:bodyPr/>
          <a:lstStyle/>
          <a:p>
            <a:fld id="{1541EBB1-FA3C-7648-90C6-10AACE420C2B}" type="datetimeFigureOut">
              <a:rPr lang="en-US" smtClean="0"/>
              <a:t>6/17/2026</a:t>
            </a:fld>
            <a:endParaRPr lang="en-US"/>
          </a:p>
        </p:txBody>
      </p:sp>
      <p:sp>
        <p:nvSpPr>
          <p:cNvPr id="6" name="Footer Placeholder 5">
            <a:extLst>
              <a:ext uri="{FF2B5EF4-FFF2-40B4-BE49-F238E27FC236}">
                <a16:creationId xmlns:a16="http://schemas.microsoft.com/office/drawing/2014/main" id="{F84A39C3-BF0C-B3E5-93E5-DC0C1F049B5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3D55471-DCC1-102D-2754-B350F4E23730}"/>
              </a:ext>
            </a:extLst>
          </p:cNvPr>
          <p:cNvSpPr>
            <a:spLocks noGrp="1"/>
          </p:cNvSpPr>
          <p:nvPr>
            <p:ph type="sldNum" sz="quarter" idx="12"/>
          </p:nvPr>
        </p:nvSpPr>
        <p:spPr/>
        <p:txBody>
          <a:bodyPr/>
          <a:lstStyle/>
          <a:p>
            <a:fld id="{B85CD8D1-3555-4D41-83AE-1A5CB992CA29}" type="slidenum">
              <a:rPr lang="en-US" smtClean="0"/>
              <a:t>‹#›</a:t>
            </a:fld>
            <a:endParaRPr lang="en-US"/>
          </a:p>
        </p:txBody>
      </p:sp>
    </p:spTree>
    <p:extLst>
      <p:ext uri="{BB962C8B-B14F-4D97-AF65-F5344CB8AC3E}">
        <p14:creationId xmlns:p14="http://schemas.microsoft.com/office/powerpoint/2010/main" val="389875082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65EFA7-ABE1-74C5-C40B-FAF71DC19D78}"/>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5C94563-6554-F4ED-66E0-B7A74433DE7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967743AD-4CA9-5311-5E15-25DBC3AD54A5}"/>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53143D35-C518-5A3F-D0DE-2B5B85C3BC6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B2D96CA9-6FC3-F875-36AF-71BF74CFA238}"/>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226E749C-CC21-E81A-6330-638AA87A1041}"/>
              </a:ext>
            </a:extLst>
          </p:cNvPr>
          <p:cNvSpPr>
            <a:spLocks noGrp="1"/>
          </p:cNvSpPr>
          <p:nvPr>
            <p:ph type="dt" sz="half" idx="10"/>
          </p:nvPr>
        </p:nvSpPr>
        <p:spPr/>
        <p:txBody>
          <a:bodyPr/>
          <a:lstStyle/>
          <a:p>
            <a:fld id="{1541EBB1-FA3C-7648-90C6-10AACE420C2B}" type="datetimeFigureOut">
              <a:rPr lang="en-US" smtClean="0"/>
              <a:t>6/17/2026</a:t>
            </a:fld>
            <a:endParaRPr lang="en-US"/>
          </a:p>
        </p:txBody>
      </p:sp>
      <p:sp>
        <p:nvSpPr>
          <p:cNvPr id="8" name="Footer Placeholder 7">
            <a:extLst>
              <a:ext uri="{FF2B5EF4-FFF2-40B4-BE49-F238E27FC236}">
                <a16:creationId xmlns:a16="http://schemas.microsoft.com/office/drawing/2014/main" id="{E1EC3DDB-3DBA-50A9-5E8A-58117571D19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89447E9-B33D-124E-B2A4-6F06F17FBA3D}"/>
              </a:ext>
            </a:extLst>
          </p:cNvPr>
          <p:cNvSpPr>
            <a:spLocks noGrp="1"/>
          </p:cNvSpPr>
          <p:nvPr>
            <p:ph type="sldNum" sz="quarter" idx="12"/>
          </p:nvPr>
        </p:nvSpPr>
        <p:spPr/>
        <p:txBody>
          <a:bodyPr/>
          <a:lstStyle/>
          <a:p>
            <a:fld id="{B85CD8D1-3555-4D41-83AE-1A5CB992CA29}" type="slidenum">
              <a:rPr lang="en-US" smtClean="0"/>
              <a:t>‹#›</a:t>
            </a:fld>
            <a:endParaRPr lang="en-US"/>
          </a:p>
        </p:txBody>
      </p:sp>
    </p:spTree>
    <p:extLst>
      <p:ext uri="{BB962C8B-B14F-4D97-AF65-F5344CB8AC3E}">
        <p14:creationId xmlns:p14="http://schemas.microsoft.com/office/powerpoint/2010/main" val="405992023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47D6C1-B1C5-601C-CB7B-771F08A83E34}"/>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241631CA-330D-0091-84A8-75DD4E07FC8C}"/>
              </a:ext>
            </a:extLst>
          </p:cNvPr>
          <p:cNvSpPr>
            <a:spLocks noGrp="1"/>
          </p:cNvSpPr>
          <p:nvPr>
            <p:ph type="dt" sz="half" idx="10"/>
          </p:nvPr>
        </p:nvSpPr>
        <p:spPr/>
        <p:txBody>
          <a:bodyPr/>
          <a:lstStyle/>
          <a:p>
            <a:fld id="{1541EBB1-FA3C-7648-90C6-10AACE420C2B}" type="datetimeFigureOut">
              <a:rPr lang="en-US" smtClean="0"/>
              <a:t>6/17/2026</a:t>
            </a:fld>
            <a:endParaRPr lang="en-US"/>
          </a:p>
        </p:txBody>
      </p:sp>
      <p:sp>
        <p:nvSpPr>
          <p:cNvPr id="4" name="Footer Placeholder 3">
            <a:extLst>
              <a:ext uri="{FF2B5EF4-FFF2-40B4-BE49-F238E27FC236}">
                <a16:creationId xmlns:a16="http://schemas.microsoft.com/office/drawing/2014/main" id="{D3C5A8B1-B427-F0FA-7EBF-01FD9972967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9DDD292-AD5A-CAAC-B7E7-5AF365DAA345}"/>
              </a:ext>
            </a:extLst>
          </p:cNvPr>
          <p:cNvSpPr>
            <a:spLocks noGrp="1"/>
          </p:cNvSpPr>
          <p:nvPr>
            <p:ph type="sldNum" sz="quarter" idx="12"/>
          </p:nvPr>
        </p:nvSpPr>
        <p:spPr/>
        <p:txBody>
          <a:bodyPr/>
          <a:lstStyle/>
          <a:p>
            <a:fld id="{B85CD8D1-3555-4D41-83AE-1A5CB992CA29}" type="slidenum">
              <a:rPr lang="en-US" smtClean="0"/>
              <a:t>‹#›</a:t>
            </a:fld>
            <a:endParaRPr lang="en-US"/>
          </a:p>
        </p:txBody>
      </p:sp>
    </p:spTree>
    <p:extLst>
      <p:ext uri="{BB962C8B-B14F-4D97-AF65-F5344CB8AC3E}">
        <p14:creationId xmlns:p14="http://schemas.microsoft.com/office/powerpoint/2010/main" val="4653744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52" name="Body Level One…"/>
          <p:cNvSpPr txBox="1">
            <a:spLocks noGrp="1"/>
          </p:cNvSpPr>
          <p:nvPr>
            <p:ph type="body" idx="1" hasCustomPrompt="1"/>
          </p:nvPr>
        </p:nvSpPr>
        <p:spPr>
          <a:prstGeom prst="rect">
            <a:avLst/>
          </a:prstGeom>
        </p:spPr>
        <p:txBody>
          <a:bodyPr numCol="2" spcCol="1098550"/>
          <a:lstStyle/>
          <a:p>
            <a:r>
              <a:t>Slide bullet text</a:t>
            </a:r>
          </a:p>
          <a:p>
            <a:pPr lvl="1"/>
            <a:endParaRPr/>
          </a:p>
          <a:p>
            <a:pPr lvl="2"/>
            <a:endParaRPr/>
          </a:p>
          <a:p>
            <a:pPr lvl="3"/>
            <a:endParaRPr/>
          </a:p>
          <a:p>
            <a:pPr lvl="4"/>
            <a:endParaRPr/>
          </a:p>
        </p:txBody>
      </p:sp>
      <p:sp>
        <p:nvSpPr>
          <p:cNvPr id="5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910678669"/>
      </p:ext>
    </p:extLst>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E8E593C-7BCE-98E3-E080-266EE238A58A}"/>
              </a:ext>
            </a:extLst>
          </p:cNvPr>
          <p:cNvSpPr>
            <a:spLocks noGrp="1"/>
          </p:cNvSpPr>
          <p:nvPr>
            <p:ph type="dt" sz="half" idx="10"/>
          </p:nvPr>
        </p:nvSpPr>
        <p:spPr/>
        <p:txBody>
          <a:bodyPr/>
          <a:lstStyle/>
          <a:p>
            <a:fld id="{1541EBB1-FA3C-7648-90C6-10AACE420C2B}" type="datetimeFigureOut">
              <a:rPr lang="en-US" smtClean="0"/>
              <a:t>6/17/2026</a:t>
            </a:fld>
            <a:endParaRPr lang="en-US"/>
          </a:p>
        </p:txBody>
      </p:sp>
      <p:sp>
        <p:nvSpPr>
          <p:cNvPr id="3" name="Footer Placeholder 2">
            <a:extLst>
              <a:ext uri="{FF2B5EF4-FFF2-40B4-BE49-F238E27FC236}">
                <a16:creationId xmlns:a16="http://schemas.microsoft.com/office/drawing/2014/main" id="{E5047BE9-F85E-C3E7-5534-2662B7FA0A6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CB3B570-E201-3A05-723C-E15E618D58FA}"/>
              </a:ext>
            </a:extLst>
          </p:cNvPr>
          <p:cNvSpPr>
            <a:spLocks noGrp="1"/>
          </p:cNvSpPr>
          <p:nvPr>
            <p:ph type="sldNum" sz="quarter" idx="12"/>
          </p:nvPr>
        </p:nvSpPr>
        <p:spPr/>
        <p:txBody>
          <a:bodyPr/>
          <a:lstStyle/>
          <a:p>
            <a:fld id="{B85CD8D1-3555-4D41-83AE-1A5CB992CA29}" type="slidenum">
              <a:rPr lang="en-US" smtClean="0"/>
              <a:t>‹#›</a:t>
            </a:fld>
            <a:endParaRPr lang="en-US"/>
          </a:p>
        </p:txBody>
      </p:sp>
    </p:spTree>
    <p:extLst>
      <p:ext uri="{BB962C8B-B14F-4D97-AF65-F5344CB8AC3E}">
        <p14:creationId xmlns:p14="http://schemas.microsoft.com/office/powerpoint/2010/main" val="80107666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4AC5AD-ADF8-562C-AE5B-CA84B95AA6B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D29415E7-110A-FA3E-F38B-C8011DE1EC5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7ABFD7A5-56D5-3630-4CD8-A9D73FE6335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E35FB3E-996B-C322-FCC0-0401AF3DC53F}"/>
              </a:ext>
            </a:extLst>
          </p:cNvPr>
          <p:cNvSpPr>
            <a:spLocks noGrp="1"/>
          </p:cNvSpPr>
          <p:nvPr>
            <p:ph type="dt" sz="half" idx="10"/>
          </p:nvPr>
        </p:nvSpPr>
        <p:spPr/>
        <p:txBody>
          <a:bodyPr/>
          <a:lstStyle/>
          <a:p>
            <a:fld id="{1541EBB1-FA3C-7648-90C6-10AACE420C2B}" type="datetimeFigureOut">
              <a:rPr lang="en-US" smtClean="0"/>
              <a:t>6/17/2026</a:t>
            </a:fld>
            <a:endParaRPr lang="en-US"/>
          </a:p>
        </p:txBody>
      </p:sp>
      <p:sp>
        <p:nvSpPr>
          <p:cNvPr id="6" name="Footer Placeholder 5">
            <a:extLst>
              <a:ext uri="{FF2B5EF4-FFF2-40B4-BE49-F238E27FC236}">
                <a16:creationId xmlns:a16="http://schemas.microsoft.com/office/drawing/2014/main" id="{5DE153BF-F21D-0F32-4734-B994F1CC296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498784F-896F-FC41-5555-28292733F6F4}"/>
              </a:ext>
            </a:extLst>
          </p:cNvPr>
          <p:cNvSpPr>
            <a:spLocks noGrp="1"/>
          </p:cNvSpPr>
          <p:nvPr>
            <p:ph type="sldNum" sz="quarter" idx="12"/>
          </p:nvPr>
        </p:nvSpPr>
        <p:spPr/>
        <p:txBody>
          <a:bodyPr/>
          <a:lstStyle/>
          <a:p>
            <a:fld id="{B85CD8D1-3555-4D41-83AE-1A5CB992CA29}" type="slidenum">
              <a:rPr lang="en-US" smtClean="0"/>
              <a:t>‹#›</a:t>
            </a:fld>
            <a:endParaRPr lang="en-US"/>
          </a:p>
        </p:txBody>
      </p:sp>
    </p:spTree>
    <p:extLst>
      <p:ext uri="{BB962C8B-B14F-4D97-AF65-F5344CB8AC3E}">
        <p14:creationId xmlns:p14="http://schemas.microsoft.com/office/powerpoint/2010/main" val="216194763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739B5F-30BC-5BBC-1763-22917AF311F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17ED83A6-E061-247B-D62E-DCBC14D76FD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098BF8A-148F-D591-55ED-CDC93702067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EEA76E3B-2449-4786-EB66-04E9595E78D4}"/>
              </a:ext>
            </a:extLst>
          </p:cNvPr>
          <p:cNvSpPr>
            <a:spLocks noGrp="1"/>
          </p:cNvSpPr>
          <p:nvPr>
            <p:ph type="dt" sz="half" idx="10"/>
          </p:nvPr>
        </p:nvSpPr>
        <p:spPr/>
        <p:txBody>
          <a:bodyPr/>
          <a:lstStyle/>
          <a:p>
            <a:fld id="{1541EBB1-FA3C-7648-90C6-10AACE420C2B}" type="datetimeFigureOut">
              <a:rPr lang="en-US" smtClean="0"/>
              <a:t>6/17/2026</a:t>
            </a:fld>
            <a:endParaRPr lang="en-US"/>
          </a:p>
        </p:txBody>
      </p:sp>
      <p:sp>
        <p:nvSpPr>
          <p:cNvPr id="6" name="Footer Placeholder 5">
            <a:extLst>
              <a:ext uri="{FF2B5EF4-FFF2-40B4-BE49-F238E27FC236}">
                <a16:creationId xmlns:a16="http://schemas.microsoft.com/office/drawing/2014/main" id="{EEAC1A16-B846-B094-8746-65A50E74E2C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F117A68-E11C-90BD-EE08-D97E25B3E53C}"/>
              </a:ext>
            </a:extLst>
          </p:cNvPr>
          <p:cNvSpPr>
            <a:spLocks noGrp="1"/>
          </p:cNvSpPr>
          <p:nvPr>
            <p:ph type="sldNum" sz="quarter" idx="12"/>
          </p:nvPr>
        </p:nvSpPr>
        <p:spPr/>
        <p:txBody>
          <a:bodyPr/>
          <a:lstStyle/>
          <a:p>
            <a:fld id="{B85CD8D1-3555-4D41-83AE-1A5CB992CA29}" type="slidenum">
              <a:rPr lang="en-US" smtClean="0"/>
              <a:t>‹#›</a:t>
            </a:fld>
            <a:endParaRPr lang="en-US"/>
          </a:p>
        </p:txBody>
      </p:sp>
    </p:spTree>
    <p:extLst>
      <p:ext uri="{BB962C8B-B14F-4D97-AF65-F5344CB8AC3E}">
        <p14:creationId xmlns:p14="http://schemas.microsoft.com/office/powerpoint/2010/main" val="342404464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7F2998-00CA-DD35-2CBA-B378AD078468}"/>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02F11D1C-863A-3292-2CEE-72BDF7359A4C}"/>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3C801AD2-F463-3570-90B9-4B082AD986EF}"/>
              </a:ext>
            </a:extLst>
          </p:cNvPr>
          <p:cNvSpPr>
            <a:spLocks noGrp="1"/>
          </p:cNvSpPr>
          <p:nvPr>
            <p:ph type="dt" sz="half" idx="10"/>
          </p:nvPr>
        </p:nvSpPr>
        <p:spPr/>
        <p:txBody>
          <a:bodyPr/>
          <a:lstStyle/>
          <a:p>
            <a:fld id="{1541EBB1-FA3C-7648-90C6-10AACE420C2B}" type="datetimeFigureOut">
              <a:rPr lang="en-US" smtClean="0"/>
              <a:t>6/17/2026</a:t>
            </a:fld>
            <a:endParaRPr lang="en-US"/>
          </a:p>
        </p:txBody>
      </p:sp>
      <p:sp>
        <p:nvSpPr>
          <p:cNvPr id="5" name="Footer Placeholder 4">
            <a:extLst>
              <a:ext uri="{FF2B5EF4-FFF2-40B4-BE49-F238E27FC236}">
                <a16:creationId xmlns:a16="http://schemas.microsoft.com/office/drawing/2014/main" id="{94DD8020-9126-EF69-B2C4-63AD61E9BF4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E77B48F-E011-1B30-86E7-58E621D902A5}"/>
              </a:ext>
            </a:extLst>
          </p:cNvPr>
          <p:cNvSpPr>
            <a:spLocks noGrp="1"/>
          </p:cNvSpPr>
          <p:nvPr>
            <p:ph type="sldNum" sz="quarter" idx="12"/>
          </p:nvPr>
        </p:nvSpPr>
        <p:spPr/>
        <p:txBody>
          <a:bodyPr/>
          <a:lstStyle/>
          <a:p>
            <a:fld id="{B85CD8D1-3555-4D41-83AE-1A5CB992CA29}" type="slidenum">
              <a:rPr lang="en-US" smtClean="0"/>
              <a:t>‹#›</a:t>
            </a:fld>
            <a:endParaRPr lang="en-US"/>
          </a:p>
        </p:txBody>
      </p:sp>
    </p:spTree>
    <p:extLst>
      <p:ext uri="{BB962C8B-B14F-4D97-AF65-F5344CB8AC3E}">
        <p14:creationId xmlns:p14="http://schemas.microsoft.com/office/powerpoint/2010/main" val="3230183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B53DB21-A666-170D-41B3-BC466BD6BF1A}"/>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5700EB71-BB67-075B-25F0-2E108D592A7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A24EB634-B5B7-D869-4184-1E762A8A24DC}"/>
              </a:ext>
            </a:extLst>
          </p:cNvPr>
          <p:cNvSpPr>
            <a:spLocks noGrp="1"/>
          </p:cNvSpPr>
          <p:nvPr>
            <p:ph type="dt" sz="half" idx="10"/>
          </p:nvPr>
        </p:nvSpPr>
        <p:spPr/>
        <p:txBody>
          <a:bodyPr/>
          <a:lstStyle/>
          <a:p>
            <a:fld id="{1541EBB1-FA3C-7648-90C6-10AACE420C2B}" type="datetimeFigureOut">
              <a:rPr lang="en-US" smtClean="0"/>
              <a:t>6/17/2026</a:t>
            </a:fld>
            <a:endParaRPr lang="en-US"/>
          </a:p>
        </p:txBody>
      </p:sp>
      <p:sp>
        <p:nvSpPr>
          <p:cNvPr id="5" name="Footer Placeholder 4">
            <a:extLst>
              <a:ext uri="{FF2B5EF4-FFF2-40B4-BE49-F238E27FC236}">
                <a16:creationId xmlns:a16="http://schemas.microsoft.com/office/drawing/2014/main" id="{840462DD-795C-3F73-57EB-DAE3175028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B5C497-867A-B28A-1866-400064B1BE38}"/>
              </a:ext>
            </a:extLst>
          </p:cNvPr>
          <p:cNvSpPr>
            <a:spLocks noGrp="1"/>
          </p:cNvSpPr>
          <p:nvPr>
            <p:ph type="sldNum" sz="quarter" idx="12"/>
          </p:nvPr>
        </p:nvSpPr>
        <p:spPr/>
        <p:txBody>
          <a:bodyPr/>
          <a:lstStyle/>
          <a:p>
            <a:fld id="{B85CD8D1-3555-4D41-83AE-1A5CB992CA29}" type="slidenum">
              <a:rPr lang="en-US" smtClean="0"/>
              <a:t>‹#›</a:t>
            </a:fld>
            <a:endParaRPr lang="en-US"/>
          </a:p>
        </p:txBody>
      </p:sp>
    </p:spTree>
    <p:extLst>
      <p:ext uri="{BB962C8B-B14F-4D97-AF65-F5344CB8AC3E}">
        <p14:creationId xmlns:p14="http://schemas.microsoft.com/office/powerpoint/2010/main" val="121831339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877" y="2125981"/>
            <a:ext cx="10368609" cy="585866"/>
          </a:xfrm>
          <a:prstGeom prst="rect">
            <a:avLst/>
          </a:prstGeom>
        </p:spPr>
        <p:txBody>
          <a:bodyPr wrap="square" lIns="0" tIns="0" rIns="0" bIns="0">
            <a:spAutoFit/>
          </a:bodyPr>
          <a:lstStyle>
            <a:lvl1pPr>
              <a:defRPr sz="3807" b="0" i="0">
                <a:solidFill>
                  <a:srgbClr val="04676D"/>
                </a:solidFill>
                <a:latin typeface="HelveticaNeueLT Std"/>
                <a:cs typeface="HelveticaNeueLT Std"/>
              </a:defRPr>
            </a:lvl1pPr>
          </a:lstStyle>
          <a:p>
            <a:endParaRPr/>
          </a:p>
        </p:txBody>
      </p:sp>
      <p:sp>
        <p:nvSpPr>
          <p:cNvPr id="3" name="Holder 3"/>
          <p:cNvSpPr>
            <a:spLocks noGrp="1"/>
          </p:cNvSpPr>
          <p:nvPr>
            <p:ph type="subTitle" idx="4"/>
          </p:nvPr>
        </p:nvSpPr>
        <p:spPr>
          <a:xfrm>
            <a:off x="1829755" y="3840481"/>
            <a:ext cx="8538854" cy="246671"/>
          </a:xfrm>
          <a:prstGeom prst="rect">
            <a:avLst/>
          </a:prstGeom>
        </p:spPr>
        <p:txBody>
          <a:bodyPr wrap="square" lIns="0" tIns="0" rIns="0" bIns="0">
            <a:spAutoFit/>
          </a:bodyPr>
          <a:lstStyle>
            <a:lvl1pPr>
              <a:defRPr sz="1603" b="0" i="0">
                <a:solidFill>
                  <a:srgbClr val="58595B"/>
                </a:solidFill>
                <a:latin typeface="HelveticaNeueLT Std Med"/>
                <a:cs typeface="HelveticaNeueLT Std Med"/>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6/17/2026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7879498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807" b="0" i="0">
                <a:solidFill>
                  <a:srgbClr val="04676D"/>
                </a:solidFill>
                <a:latin typeface="HelveticaNeueLT Std"/>
                <a:cs typeface="HelveticaNeueLT Std"/>
              </a:defRPr>
            </a:lvl1pPr>
          </a:lstStyle>
          <a:p>
            <a:endParaRPr/>
          </a:p>
        </p:txBody>
      </p:sp>
      <p:sp>
        <p:nvSpPr>
          <p:cNvPr id="3" name="Holder 3"/>
          <p:cNvSpPr>
            <a:spLocks noGrp="1"/>
          </p:cNvSpPr>
          <p:nvPr>
            <p:ph type="body" idx="1"/>
          </p:nvPr>
        </p:nvSpPr>
        <p:spPr/>
        <p:txBody>
          <a:bodyPr lIns="0" tIns="0" rIns="0" bIns="0"/>
          <a:lstStyle>
            <a:lvl1pPr>
              <a:defRPr sz="1603" b="0" i="0">
                <a:solidFill>
                  <a:srgbClr val="58595B"/>
                </a:solidFill>
                <a:latin typeface="HelveticaNeueLT Std Med"/>
                <a:cs typeface="HelveticaNeueLT Std Med"/>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6/17/2026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87110727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807" b="0" i="0">
                <a:solidFill>
                  <a:srgbClr val="04676D"/>
                </a:solidFill>
                <a:latin typeface="HelveticaNeueLT Std"/>
                <a:cs typeface="HelveticaNeueLT Std"/>
              </a:defRPr>
            </a:lvl1pPr>
          </a:lstStyle>
          <a:p>
            <a:endParaRPr/>
          </a:p>
        </p:txBody>
      </p:sp>
      <p:sp>
        <p:nvSpPr>
          <p:cNvPr id="3" name="Holder 3"/>
          <p:cNvSpPr>
            <a:spLocks noGrp="1"/>
          </p:cNvSpPr>
          <p:nvPr>
            <p:ph sz="half" idx="2"/>
          </p:nvPr>
        </p:nvSpPr>
        <p:spPr>
          <a:xfrm>
            <a:off x="1069528" y="1693392"/>
            <a:ext cx="4860256" cy="246671"/>
          </a:xfrm>
          <a:prstGeom prst="rect">
            <a:avLst/>
          </a:prstGeom>
        </p:spPr>
        <p:txBody>
          <a:bodyPr wrap="square" lIns="0" tIns="0" rIns="0" bIns="0">
            <a:spAutoFit/>
          </a:bodyPr>
          <a:lstStyle>
            <a:lvl1pPr>
              <a:defRPr sz="1603" b="0" i="0">
                <a:solidFill>
                  <a:srgbClr val="58595B"/>
                </a:solidFill>
                <a:latin typeface="HelveticaNeueLT Std Med"/>
                <a:cs typeface="HelveticaNeueLT Std Med"/>
              </a:defRPr>
            </a:lvl1pPr>
          </a:lstStyle>
          <a:p>
            <a:endParaRPr/>
          </a:p>
        </p:txBody>
      </p:sp>
      <p:sp>
        <p:nvSpPr>
          <p:cNvPr id="4" name="Holder 4"/>
          <p:cNvSpPr>
            <a:spLocks noGrp="1"/>
          </p:cNvSpPr>
          <p:nvPr>
            <p:ph sz="half" idx="3"/>
          </p:nvPr>
        </p:nvSpPr>
        <p:spPr>
          <a:xfrm>
            <a:off x="6282157" y="1577340"/>
            <a:ext cx="5306288" cy="24622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6/17/2026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1618542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807" b="0" i="0">
                <a:solidFill>
                  <a:srgbClr val="04676D"/>
                </a:solidFill>
                <a:latin typeface="HelveticaNeueLT Std"/>
                <a:cs typeface="HelveticaNeueLT Std"/>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6/17/2026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425750022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6/17/2026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7484043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60" name="Slide Subtitle"/>
          <p:cNvSpPr txBox="1">
            <a:spLocks noGrp="1"/>
          </p:cNvSpPr>
          <p:nvPr>
            <p:ph type="body" sz="quarter" idx="21" hasCustomPrompt="1"/>
          </p:nvPr>
        </p:nvSpPr>
        <p:spPr>
          <a:xfrm>
            <a:off x="603250" y="1186481"/>
            <a:ext cx="4889500" cy="467390"/>
          </a:xfrm>
          <a:prstGeom prst="rect">
            <a:avLst/>
          </a:prstGeom>
        </p:spPr>
        <p:txBody>
          <a:bodyPr lIns="45719" tIns="45719" rIns="45719" bIns="45719"/>
          <a:lstStyle>
            <a:lvl1pPr marL="0" indent="0" defTabSz="412750">
              <a:lnSpc>
                <a:spcPct val="100000"/>
              </a:lnSpc>
              <a:spcBef>
                <a:spcPts val="0"/>
              </a:spcBef>
              <a:buSzTx/>
              <a:buNone/>
              <a:defRPr sz="2750" b="1"/>
            </a:lvl1pPr>
          </a:lstStyle>
          <a:p>
            <a:r>
              <a:t>Slide Subtitle</a:t>
            </a:r>
          </a:p>
        </p:txBody>
      </p:sp>
      <p:sp>
        <p:nvSpPr>
          <p:cNvPr id="61" name="Body Level One…"/>
          <p:cNvSpPr txBox="1">
            <a:spLocks noGrp="1"/>
          </p:cNvSpPr>
          <p:nvPr>
            <p:ph type="body" sz="half" idx="1" hasCustomPrompt="1"/>
          </p:nvPr>
        </p:nvSpPr>
        <p:spPr>
          <a:xfrm>
            <a:off x="603250" y="2124252"/>
            <a:ext cx="4889500" cy="4128315"/>
          </a:xfrm>
          <a:prstGeom prst="rect">
            <a:avLst/>
          </a:prstGeom>
        </p:spPr>
        <p:txBody>
          <a:bodyPr/>
          <a:lstStyle/>
          <a:p>
            <a:r>
              <a:t>Slide bullet text</a:t>
            </a:r>
          </a:p>
          <a:p>
            <a:pPr lvl="1"/>
            <a:endParaRPr/>
          </a:p>
          <a:p>
            <a:pPr lvl="2"/>
            <a:endParaRPr/>
          </a:p>
          <a:p>
            <a:pPr lvl="3"/>
            <a:endParaRPr/>
          </a:p>
          <a:p>
            <a:pPr lvl="4"/>
            <a:endParaRPr/>
          </a:p>
        </p:txBody>
      </p:sp>
      <p:sp>
        <p:nvSpPr>
          <p:cNvPr id="62" name="660384004_1290x1720.jpg"/>
          <p:cNvSpPr>
            <a:spLocks noGrp="1"/>
          </p:cNvSpPr>
          <p:nvPr>
            <p:ph type="pic" idx="22"/>
          </p:nvPr>
        </p:nvSpPr>
        <p:spPr>
          <a:xfrm>
            <a:off x="6096000" y="-203633"/>
            <a:ext cx="5458437" cy="7277916"/>
          </a:xfrm>
          <a:prstGeom prst="rect">
            <a:avLst/>
          </a:prstGeom>
        </p:spPr>
        <p:txBody>
          <a:bodyPr lIns="91439" tIns="45719" rIns="91439" bIns="45719">
            <a:noAutofit/>
          </a:bodyPr>
          <a:lstStyle/>
          <a:p>
            <a:endParaRPr/>
          </a:p>
        </p:txBody>
      </p:sp>
      <p:sp>
        <p:nvSpPr>
          <p:cNvPr id="63" name="Slide Title"/>
          <p:cNvSpPr txBox="1">
            <a:spLocks noGrp="1"/>
          </p:cNvSpPr>
          <p:nvPr>
            <p:ph type="title" hasCustomPrompt="1"/>
          </p:nvPr>
        </p:nvSpPr>
        <p:spPr>
          <a:xfrm>
            <a:off x="603250" y="539750"/>
            <a:ext cx="4889500" cy="717550"/>
          </a:xfrm>
          <a:prstGeom prst="rect">
            <a:avLst/>
          </a:prstGeom>
        </p:spPr>
        <p:txBody>
          <a:bodyPr/>
          <a:lstStyle/>
          <a:p>
            <a:r>
              <a:t>Slide Title</a:t>
            </a:r>
          </a:p>
        </p:txBody>
      </p:sp>
      <p:sp>
        <p:nvSpPr>
          <p:cNvPr id="6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456353505"/>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Section">
    <p:spTree>
      <p:nvGrpSpPr>
        <p:cNvPr id="1" name=""/>
        <p:cNvGrpSpPr/>
        <p:nvPr/>
      </p:nvGrpSpPr>
      <p:grpSpPr>
        <a:xfrm>
          <a:off x="0" y="0"/>
          <a:ext cx="0" cy="0"/>
          <a:chOff x="0" y="0"/>
          <a:chExt cx="0" cy="0"/>
        </a:xfrm>
      </p:grpSpPr>
      <p:sp>
        <p:nvSpPr>
          <p:cNvPr id="71" name="Section Title"/>
          <p:cNvSpPr txBox="1">
            <a:spLocks noGrp="1"/>
          </p:cNvSpPr>
          <p:nvPr>
            <p:ph type="title" hasCustomPrompt="1"/>
          </p:nvPr>
        </p:nvSpPr>
        <p:spPr>
          <a:xfrm>
            <a:off x="603248" y="2266950"/>
            <a:ext cx="10985502" cy="2324100"/>
          </a:xfrm>
          <a:prstGeom prst="rect">
            <a:avLst/>
          </a:prstGeom>
        </p:spPr>
        <p:txBody>
          <a:bodyPr anchor="ctr"/>
          <a:lstStyle>
            <a:lvl1pPr>
              <a:defRPr sz="5800" b="0" spc="-116">
                <a:latin typeface="Helvetica Neue Medium"/>
                <a:ea typeface="Helvetica Neue Medium"/>
                <a:cs typeface="Helvetica Neue Medium"/>
                <a:sym typeface="Helvetica Neue Medium"/>
              </a:defRPr>
            </a:lvl1pPr>
          </a:lstStyle>
          <a:p>
            <a:r>
              <a:t>Section Title</a:t>
            </a:r>
          </a:p>
        </p:txBody>
      </p:sp>
      <p:sp>
        <p:nvSpPr>
          <p:cNvPr id="72" name="Slide Number"/>
          <p:cNvSpPr txBox="1">
            <a:spLocks noGrp="1"/>
          </p:cNvSpPr>
          <p:nvPr>
            <p:ph type="sldNum" sz="quarter" idx="2"/>
          </p:nvPr>
        </p:nvSpPr>
        <p:spPr>
          <a:xfrm>
            <a:off x="6000750" y="6488825"/>
            <a:ext cx="243656" cy="241092"/>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855603026"/>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79" name="Slide Title"/>
          <p:cNvSpPr txBox="1">
            <a:spLocks noGrp="1"/>
          </p:cNvSpPr>
          <p:nvPr>
            <p:ph type="title" hasCustomPrompt="1"/>
          </p:nvPr>
        </p:nvSpPr>
        <p:spPr>
          <a:xfrm>
            <a:off x="603250" y="539750"/>
            <a:ext cx="10985500" cy="717475"/>
          </a:xfrm>
          <a:prstGeom prst="rect">
            <a:avLst/>
          </a:prstGeom>
        </p:spPr>
        <p:txBody>
          <a:bodyPr/>
          <a:lstStyle/>
          <a:p>
            <a:r>
              <a:t>Slide Title</a:t>
            </a:r>
          </a:p>
        </p:txBody>
      </p:sp>
      <p:sp>
        <p:nvSpPr>
          <p:cNvPr id="80" name="Slide Subtitle"/>
          <p:cNvSpPr txBox="1">
            <a:spLocks noGrp="1"/>
          </p:cNvSpPr>
          <p:nvPr>
            <p:ph type="body" sz="quarter" idx="21" hasCustomPrompt="1"/>
          </p:nvPr>
        </p:nvSpPr>
        <p:spPr>
          <a:xfrm>
            <a:off x="603250" y="1186481"/>
            <a:ext cx="10985500" cy="467390"/>
          </a:xfrm>
          <a:prstGeom prst="rect">
            <a:avLst/>
          </a:prstGeom>
        </p:spPr>
        <p:txBody>
          <a:bodyPr lIns="45719" tIns="45719" rIns="45719" bIns="45719"/>
          <a:lstStyle>
            <a:lvl1pPr marL="0" indent="0" defTabSz="412750">
              <a:lnSpc>
                <a:spcPct val="100000"/>
              </a:lnSpc>
              <a:spcBef>
                <a:spcPts val="0"/>
              </a:spcBef>
              <a:buSzTx/>
              <a:buNone/>
              <a:defRPr sz="2750" b="1"/>
            </a:lvl1pPr>
          </a:lstStyle>
          <a:p>
            <a:r>
              <a:t>Slide Subtitle</a:t>
            </a:r>
          </a:p>
        </p:txBody>
      </p:sp>
      <p:sp>
        <p:nvSpPr>
          <p:cNvPr id="8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853703676"/>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Agenda">
    <p:spTree>
      <p:nvGrpSpPr>
        <p:cNvPr id="1" name=""/>
        <p:cNvGrpSpPr/>
        <p:nvPr/>
      </p:nvGrpSpPr>
      <p:grpSpPr>
        <a:xfrm>
          <a:off x="0" y="0"/>
          <a:ext cx="0" cy="0"/>
          <a:chOff x="0" y="0"/>
          <a:chExt cx="0" cy="0"/>
        </a:xfrm>
      </p:grpSpPr>
      <p:sp>
        <p:nvSpPr>
          <p:cNvPr id="88" name="Agenda Title"/>
          <p:cNvSpPr txBox="1">
            <a:spLocks noGrp="1"/>
          </p:cNvSpPr>
          <p:nvPr>
            <p:ph type="title" hasCustomPrompt="1"/>
          </p:nvPr>
        </p:nvSpPr>
        <p:spPr>
          <a:xfrm>
            <a:off x="603250" y="539750"/>
            <a:ext cx="10985500" cy="717550"/>
          </a:xfrm>
          <a:prstGeom prst="rect">
            <a:avLst/>
          </a:prstGeom>
        </p:spPr>
        <p:txBody>
          <a:bodyPr/>
          <a:lstStyle/>
          <a:p>
            <a:r>
              <a:t>Agenda Title</a:t>
            </a:r>
          </a:p>
        </p:txBody>
      </p:sp>
      <p:sp>
        <p:nvSpPr>
          <p:cNvPr id="89" name="Agenda Subtitle"/>
          <p:cNvSpPr txBox="1">
            <a:spLocks noGrp="1"/>
          </p:cNvSpPr>
          <p:nvPr>
            <p:ph type="body" sz="quarter" idx="21" hasCustomPrompt="1"/>
          </p:nvPr>
        </p:nvSpPr>
        <p:spPr>
          <a:xfrm>
            <a:off x="603250" y="1186481"/>
            <a:ext cx="10985500" cy="467390"/>
          </a:xfrm>
          <a:prstGeom prst="rect">
            <a:avLst/>
          </a:prstGeom>
        </p:spPr>
        <p:txBody>
          <a:bodyPr lIns="45719" tIns="45719" rIns="45719" bIns="45719"/>
          <a:lstStyle>
            <a:lvl1pPr marL="0" indent="0" defTabSz="412750">
              <a:lnSpc>
                <a:spcPct val="100000"/>
              </a:lnSpc>
              <a:spcBef>
                <a:spcPts val="0"/>
              </a:spcBef>
              <a:buSzTx/>
              <a:buNone/>
              <a:defRPr sz="2750" b="1"/>
            </a:lvl1pPr>
          </a:lstStyle>
          <a:p>
            <a:r>
              <a:t>Agenda Subtitle</a:t>
            </a:r>
          </a:p>
        </p:txBody>
      </p:sp>
      <p:sp>
        <p:nvSpPr>
          <p:cNvPr id="90" name="Body Level One…"/>
          <p:cNvSpPr txBox="1">
            <a:spLocks noGrp="1"/>
          </p:cNvSpPr>
          <p:nvPr>
            <p:ph type="body" idx="1" hasCustomPrompt="1"/>
          </p:nvPr>
        </p:nvSpPr>
        <p:spPr>
          <a:prstGeom prst="rect">
            <a:avLst/>
          </a:prstGeom>
        </p:spPr>
        <p:txBody>
          <a:bodyPr/>
          <a:lstStyle>
            <a:lvl1pPr marL="0" indent="0" defTabSz="412750">
              <a:lnSpc>
                <a:spcPct val="100000"/>
              </a:lnSpc>
              <a:spcBef>
                <a:spcPts val="900"/>
              </a:spcBef>
              <a:buSzTx/>
              <a:buNone/>
              <a:defRPr sz="2750" spc="-28"/>
            </a:lvl1pPr>
            <a:lvl2pPr marL="0" indent="228600" defTabSz="412750">
              <a:lnSpc>
                <a:spcPct val="100000"/>
              </a:lnSpc>
              <a:spcBef>
                <a:spcPts val="900"/>
              </a:spcBef>
              <a:buSzTx/>
              <a:buNone/>
              <a:defRPr sz="2750" spc="-28"/>
            </a:lvl2pPr>
            <a:lvl3pPr marL="0" indent="457200" defTabSz="412750">
              <a:lnSpc>
                <a:spcPct val="100000"/>
              </a:lnSpc>
              <a:spcBef>
                <a:spcPts val="900"/>
              </a:spcBef>
              <a:buSzTx/>
              <a:buNone/>
              <a:defRPr sz="2750" spc="-28"/>
            </a:lvl3pPr>
            <a:lvl4pPr marL="0" indent="685800" defTabSz="412750">
              <a:lnSpc>
                <a:spcPct val="100000"/>
              </a:lnSpc>
              <a:spcBef>
                <a:spcPts val="900"/>
              </a:spcBef>
              <a:buSzTx/>
              <a:buNone/>
              <a:defRPr sz="2750" spc="-28"/>
            </a:lvl4pPr>
            <a:lvl5pPr marL="0" indent="914400" defTabSz="412750">
              <a:lnSpc>
                <a:spcPct val="100000"/>
              </a:lnSpc>
              <a:spcBef>
                <a:spcPts val="900"/>
              </a:spcBef>
              <a:buSzTx/>
              <a:buNone/>
              <a:defRPr sz="2750" spc="-28"/>
            </a:lvl5pPr>
          </a:lstStyle>
          <a:p>
            <a:r>
              <a:t>Agenda Topics</a:t>
            </a:r>
          </a:p>
          <a:p>
            <a:pPr lvl="1"/>
            <a:endParaRPr/>
          </a:p>
          <a:p>
            <a:pPr lvl="2"/>
            <a:endParaRPr/>
          </a:p>
          <a:p>
            <a:pPr lvl="3"/>
            <a:endParaRPr/>
          </a:p>
          <a:p>
            <a:pPr lvl="4"/>
            <a:endParaRPr/>
          </a:p>
        </p:txBody>
      </p:sp>
      <p:sp>
        <p:nvSpPr>
          <p:cNvPr id="9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939336444"/>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Statement">
    <p:spTree>
      <p:nvGrpSpPr>
        <p:cNvPr id="1" name=""/>
        <p:cNvGrpSpPr/>
        <p:nvPr/>
      </p:nvGrpSpPr>
      <p:grpSpPr>
        <a:xfrm>
          <a:off x="0" y="0"/>
          <a:ext cx="0" cy="0"/>
          <a:chOff x="0" y="0"/>
          <a:chExt cx="0" cy="0"/>
        </a:xfrm>
      </p:grpSpPr>
      <p:sp>
        <p:nvSpPr>
          <p:cNvPr id="98" name="Body Level One…"/>
          <p:cNvSpPr txBox="1">
            <a:spLocks noGrp="1"/>
          </p:cNvSpPr>
          <p:nvPr>
            <p:ph type="body" sz="half" idx="1" hasCustomPrompt="1"/>
          </p:nvPr>
        </p:nvSpPr>
        <p:spPr>
          <a:xfrm>
            <a:off x="603250" y="2460422"/>
            <a:ext cx="10985500" cy="1937157"/>
          </a:xfrm>
          <a:prstGeom prst="rect">
            <a:avLst/>
          </a:prstGeom>
        </p:spPr>
        <p:txBody>
          <a:bodyPr anchor="ctr"/>
          <a:lstStyle>
            <a:lvl1pPr marL="0" indent="0" algn="ctr">
              <a:lnSpc>
                <a:spcPct val="80000"/>
              </a:lnSpc>
              <a:spcBef>
                <a:spcPts val="0"/>
              </a:spcBef>
              <a:buSzTx/>
              <a:buNone/>
              <a:defRPr sz="5800" spc="-116">
                <a:latin typeface="Helvetica Neue Medium"/>
                <a:ea typeface="Helvetica Neue Medium"/>
                <a:cs typeface="Helvetica Neue Medium"/>
                <a:sym typeface="Helvetica Neue Medium"/>
              </a:defRPr>
            </a:lvl1pPr>
            <a:lvl2pPr marL="0" indent="228600" algn="ctr">
              <a:lnSpc>
                <a:spcPct val="80000"/>
              </a:lnSpc>
              <a:spcBef>
                <a:spcPts val="0"/>
              </a:spcBef>
              <a:buSzTx/>
              <a:buNone/>
              <a:defRPr sz="5800" spc="-116">
                <a:latin typeface="Helvetica Neue Medium"/>
                <a:ea typeface="Helvetica Neue Medium"/>
                <a:cs typeface="Helvetica Neue Medium"/>
                <a:sym typeface="Helvetica Neue Medium"/>
              </a:defRPr>
            </a:lvl2pPr>
            <a:lvl3pPr marL="0" indent="457200" algn="ctr">
              <a:lnSpc>
                <a:spcPct val="80000"/>
              </a:lnSpc>
              <a:spcBef>
                <a:spcPts val="0"/>
              </a:spcBef>
              <a:buSzTx/>
              <a:buNone/>
              <a:defRPr sz="5800" spc="-116">
                <a:latin typeface="Helvetica Neue Medium"/>
                <a:ea typeface="Helvetica Neue Medium"/>
                <a:cs typeface="Helvetica Neue Medium"/>
                <a:sym typeface="Helvetica Neue Medium"/>
              </a:defRPr>
            </a:lvl3pPr>
            <a:lvl4pPr marL="0" indent="685800" algn="ctr">
              <a:lnSpc>
                <a:spcPct val="80000"/>
              </a:lnSpc>
              <a:spcBef>
                <a:spcPts val="0"/>
              </a:spcBef>
              <a:buSzTx/>
              <a:buNone/>
              <a:defRPr sz="5800" spc="-116">
                <a:latin typeface="Helvetica Neue Medium"/>
                <a:ea typeface="Helvetica Neue Medium"/>
                <a:cs typeface="Helvetica Neue Medium"/>
                <a:sym typeface="Helvetica Neue Medium"/>
              </a:defRPr>
            </a:lvl4pPr>
            <a:lvl5pPr marL="0" indent="914400" algn="ctr">
              <a:lnSpc>
                <a:spcPct val="80000"/>
              </a:lnSpc>
              <a:spcBef>
                <a:spcPts val="0"/>
              </a:spcBef>
              <a:buSzTx/>
              <a:buNone/>
              <a:defRPr sz="5800" spc="-116">
                <a:latin typeface="Helvetica Neue Medium"/>
                <a:ea typeface="Helvetica Neue Medium"/>
                <a:cs typeface="Helvetica Neue Medium"/>
                <a:sym typeface="Helvetica Neue Medium"/>
              </a:defRPr>
            </a:lvl5pPr>
          </a:lstStyle>
          <a:p>
            <a:r>
              <a:t>Statement</a:t>
            </a:r>
          </a:p>
          <a:p>
            <a:pPr lvl="1"/>
            <a:endParaRPr/>
          </a:p>
          <a:p>
            <a:pPr lvl="2"/>
            <a:endParaRPr/>
          </a:p>
          <a:p>
            <a:pPr lvl="3"/>
            <a:endParaRPr/>
          </a:p>
          <a:p>
            <a:pPr lvl="4"/>
            <a:endParaRPr/>
          </a:p>
        </p:txBody>
      </p:sp>
      <p:sp>
        <p:nvSpPr>
          <p:cNvPr id="9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598062528"/>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Big Fact">
    <p:spTree>
      <p:nvGrpSpPr>
        <p:cNvPr id="1" name=""/>
        <p:cNvGrpSpPr/>
        <p:nvPr/>
      </p:nvGrpSpPr>
      <p:grpSpPr>
        <a:xfrm>
          <a:off x="0" y="0"/>
          <a:ext cx="0" cy="0"/>
          <a:chOff x="0" y="0"/>
          <a:chExt cx="0" cy="0"/>
        </a:xfrm>
      </p:grpSpPr>
      <p:sp>
        <p:nvSpPr>
          <p:cNvPr id="106" name="Body Level One…"/>
          <p:cNvSpPr txBox="1">
            <a:spLocks noGrp="1"/>
          </p:cNvSpPr>
          <p:nvPr>
            <p:ph type="body" idx="1" hasCustomPrompt="1"/>
          </p:nvPr>
        </p:nvSpPr>
        <p:spPr>
          <a:xfrm>
            <a:off x="603250" y="537964"/>
            <a:ext cx="10985500" cy="3620792"/>
          </a:xfrm>
          <a:prstGeom prst="rect">
            <a:avLst/>
          </a:prstGeom>
        </p:spPr>
        <p:txBody>
          <a:bodyPr anchor="b"/>
          <a:lstStyle>
            <a:lvl1pPr marL="0" indent="0" algn="ctr">
              <a:lnSpc>
                <a:spcPct val="80000"/>
              </a:lnSpc>
              <a:spcBef>
                <a:spcPts val="0"/>
              </a:spcBef>
              <a:buSzTx/>
              <a:buNone/>
              <a:defRPr sz="12500" b="1" spc="-125"/>
            </a:lvl1pPr>
            <a:lvl2pPr marL="0" indent="228600" algn="ctr">
              <a:lnSpc>
                <a:spcPct val="80000"/>
              </a:lnSpc>
              <a:spcBef>
                <a:spcPts val="0"/>
              </a:spcBef>
              <a:buSzTx/>
              <a:buNone/>
              <a:defRPr sz="12500" b="1" spc="-125"/>
            </a:lvl2pPr>
            <a:lvl3pPr marL="0" indent="457200" algn="ctr">
              <a:lnSpc>
                <a:spcPct val="80000"/>
              </a:lnSpc>
              <a:spcBef>
                <a:spcPts val="0"/>
              </a:spcBef>
              <a:buSzTx/>
              <a:buNone/>
              <a:defRPr sz="12500" b="1" spc="-125"/>
            </a:lvl3pPr>
            <a:lvl4pPr marL="0" indent="685800" algn="ctr">
              <a:lnSpc>
                <a:spcPct val="80000"/>
              </a:lnSpc>
              <a:spcBef>
                <a:spcPts val="0"/>
              </a:spcBef>
              <a:buSzTx/>
              <a:buNone/>
              <a:defRPr sz="12500" b="1" spc="-125"/>
            </a:lvl4pPr>
            <a:lvl5pPr marL="0" indent="914400" algn="ctr">
              <a:lnSpc>
                <a:spcPct val="80000"/>
              </a:lnSpc>
              <a:spcBef>
                <a:spcPts val="0"/>
              </a:spcBef>
              <a:buSzTx/>
              <a:buNone/>
              <a:defRPr sz="12500" b="1" spc="-125"/>
            </a:lvl5pPr>
          </a:lstStyle>
          <a:p>
            <a:r>
              <a:t>100%</a:t>
            </a:r>
          </a:p>
          <a:p>
            <a:pPr lvl="1"/>
            <a:endParaRPr/>
          </a:p>
          <a:p>
            <a:pPr lvl="2"/>
            <a:endParaRPr/>
          </a:p>
          <a:p>
            <a:pPr lvl="3"/>
            <a:endParaRPr/>
          </a:p>
          <a:p>
            <a:pPr lvl="4"/>
            <a:endParaRPr/>
          </a:p>
        </p:txBody>
      </p:sp>
      <p:sp>
        <p:nvSpPr>
          <p:cNvPr id="107" name="Fact information"/>
          <p:cNvSpPr txBox="1">
            <a:spLocks noGrp="1"/>
          </p:cNvSpPr>
          <p:nvPr>
            <p:ph type="body" sz="quarter" idx="21" hasCustomPrompt="1"/>
          </p:nvPr>
        </p:nvSpPr>
        <p:spPr>
          <a:xfrm>
            <a:off x="603250" y="4131090"/>
            <a:ext cx="10985500" cy="467390"/>
          </a:xfrm>
          <a:prstGeom prst="rect">
            <a:avLst/>
          </a:prstGeom>
        </p:spPr>
        <p:txBody>
          <a:bodyPr lIns="45719" tIns="45719" rIns="45719" bIns="45719"/>
          <a:lstStyle>
            <a:lvl1pPr marL="0" indent="0" algn="ctr" defTabSz="412750">
              <a:lnSpc>
                <a:spcPct val="100000"/>
              </a:lnSpc>
              <a:spcBef>
                <a:spcPts val="0"/>
              </a:spcBef>
              <a:buSzTx/>
              <a:buNone/>
              <a:defRPr sz="2750" b="1"/>
            </a:lvl1pPr>
          </a:lstStyle>
          <a:p>
            <a:r>
              <a:t>Fact information</a:t>
            </a:r>
          </a:p>
        </p:txBody>
      </p:sp>
      <p:sp>
        <p:nvSpPr>
          <p:cNvPr id="10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195361497"/>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115" name="Attribution"/>
          <p:cNvSpPr txBox="1">
            <a:spLocks noGrp="1"/>
          </p:cNvSpPr>
          <p:nvPr>
            <p:ph type="body" sz="quarter" idx="21" hasCustomPrompt="1"/>
          </p:nvPr>
        </p:nvSpPr>
        <p:spPr>
          <a:xfrm>
            <a:off x="1215012" y="5337727"/>
            <a:ext cx="10100026" cy="318490"/>
          </a:xfrm>
          <a:prstGeom prst="rect">
            <a:avLst/>
          </a:prstGeom>
        </p:spPr>
        <p:txBody>
          <a:bodyPr lIns="45719" tIns="45719" rIns="45719" bIns="45719"/>
          <a:lstStyle>
            <a:lvl1pPr marL="0" indent="0" defTabSz="412750">
              <a:lnSpc>
                <a:spcPct val="100000"/>
              </a:lnSpc>
              <a:spcBef>
                <a:spcPts val="0"/>
              </a:spcBef>
              <a:buSzTx/>
              <a:buNone/>
              <a:defRPr sz="1800" b="1"/>
            </a:lvl1pPr>
          </a:lstStyle>
          <a:p>
            <a:r>
              <a:t>Attribution</a:t>
            </a:r>
          </a:p>
        </p:txBody>
      </p:sp>
      <p:sp>
        <p:nvSpPr>
          <p:cNvPr id="116" name="Body Level One…"/>
          <p:cNvSpPr txBox="1">
            <a:spLocks noGrp="1"/>
          </p:cNvSpPr>
          <p:nvPr>
            <p:ph type="body" sz="half" idx="1" hasCustomPrompt="1"/>
          </p:nvPr>
        </p:nvSpPr>
        <p:spPr>
          <a:xfrm>
            <a:off x="876962" y="2469930"/>
            <a:ext cx="10438077" cy="1918140"/>
          </a:xfrm>
          <a:prstGeom prst="rect">
            <a:avLst/>
          </a:prstGeom>
        </p:spPr>
        <p:txBody>
          <a:bodyPr/>
          <a:lstStyle>
            <a:lvl1pPr marL="319462" indent="-234950">
              <a:spcBef>
                <a:spcPts val="0"/>
              </a:spcBef>
              <a:buSzTx/>
              <a:buNone/>
              <a:defRPr sz="4250" spc="-85">
                <a:latin typeface="Helvetica Neue Medium"/>
                <a:ea typeface="Helvetica Neue Medium"/>
                <a:cs typeface="Helvetica Neue Medium"/>
                <a:sym typeface="Helvetica Neue Medium"/>
              </a:defRPr>
            </a:lvl1pPr>
            <a:lvl2pPr marL="319462" indent="-6350">
              <a:spcBef>
                <a:spcPts val="0"/>
              </a:spcBef>
              <a:buSzTx/>
              <a:buNone/>
              <a:defRPr sz="4250" spc="-85">
                <a:latin typeface="Helvetica Neue Medium"/>
                <a:ea typeface="Helvetica Neue Medium"/>
                <a:cs typeface="Helvetica Neue Medium"/>
                <a:sym typeface="Helvetica Neue Medium"/>
              </a:defRPr>
            </a:lvl2pPr>
            <a:lvl3pPr marL="319462" indent="222250">
              <a:spcBef>
                <a:spcPts val="0"/>
              </a:spcBef>
              <a:buSzTx/>
              <a:buNone/>
              <a:defRPr sz="4250" spc="-85">
                <a:latin typeface="Helvetica Neue Medium"/>
                <a:ea typeface="Helvetica Neue Medium"/>
                <a:cs typeface="Helvetica Neue Medium"/>
                <a:sym typeface="Helvetica Neue Medium"/>
              </a:defRPr>
            </a:lvl3pPr>
            <a:lvl4pPr marL="319462" indent="450850">
              <a:spcBef>
                <a:spcPts val="0"/>
              </a:spcBef>
              <a:buSzTx/>
              <a:buNone/>
              <a:defRPr sz="4250" spc="-85">
                <a:latin typeface="Helvetica Neue Medium"/>
                <a:ea typeface="Helvetica Neue Medium"/>
                <a:cs typeface="Helvetica Neue Medium"/>
                <a:sym typeface="Helvetica Neue Medium"/>
              </a:defRPr>
            </a:lvl4pPr>
            <a:lvl5pPr marL="319462" indent="679450">
              <a:spcBef>
                <a:spcPts val="0"/>
              </a:spcBef>
              <a:buSzTx/>
              <a:buNone/>
              <a:defRPr sz="4250" spc="-85">
                <a:latin typeface="Helvetica Neue Medium"/>
                <a:ea typeface="Helvetica Neue Medium"/>
                <a:cs typeface="Helvetica Neue Medium"/>
                <a:sym typeface="Helvetica Neue Medium"/>
              </a:defRPr>
            </a:lvl5pPr>
          </a:lstStyle>
          <a:p>
            <a:r>
              <a:t>“Notable Quote”</a:t>
            </a:r>
          </a:p>
          <a:p>
            <a:pPr lvl="1"/>
            <a:endParaRPr/>
          </a:p>
          <a:p>
            <a:pPr lvl="2"/>
            <a:endParaRPr/>
          </a:p>
          <a:p>
            <a:pPr lvl="3"/>
            <a:endParaRPr/>
          </a:p>
          <a:p>
            <a:pPr lvl="4"/>
            <a:endParaRPr/>
          </a:p>
        </p:txBody>
      </p:sp>
      <p:sp>
        <p:nvSpPr>
          <p:cNvPr id="11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619812984"/>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7.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theme" Target="../theme/theme3.xml"/><Relationship Id="rId5" Type="http://schemas.openxmlformats.org/officeDocument/2006/relationships/slideLayout" Target="../slideLayouts/slideLayout29.xml"/><Relationship Id="rId4"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0" y="539750"/>
            <a:ext cx="10985500" cy="71658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0" y="2124252"/>
            <a:ext cx="10985500" cy="412800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6000750" y="6486708"/>
            <a:ext cx="243656" cy="241092"/>
          </a:xfrm>
          <a:prstGeom prst="rect">
            <a:avLst/>
          </a:prstGeom>
          <a:ln w="12700">
            <a:miter lim="400000"/>
          </a:ln>
        </p:spPr>
        <p:txBody>
          <a:bodyPr wrap="none" lIns="50800" tIns="50800" rIns="50800" bIns="50800" anchor="b">
            <a:spAutoFit/>
          </a:bodyPr>
          <a:lstStyle>
            <a:lvl1pPr defTabSz="292100">
              <a:defRPr sz="900">
                <a:solidFill>
                  <a:srgbClr val="000000"/>
                </a:solidFill>
              </a:defRPr>
            </a:lvl1pPr>
          </a:lstStyle>
          <a:p>
            <a:fld id="{86CB4B4D-7CA3-9044-876B-883B54F8677D}" type="slidenum">
              <a:t>‹#›</a:t>
            </a:fld>
            <a:endParaRPr/>
          </a:p>
        </p:txBody>
      </p:sp>
    </p:spTree>
    <p:extLst>
      <p:ext uri="{BB962C8B-B14F-4D97-AF65-F5344CB8AC3E}">
        <p14:creationId xmlns:p14="http://schemas.microsoft.com/office/powerpoint/2010/main" val="4228398657"/>
      </p:ext>
    </p:extLst>
  </p:cSld>
  <p:clrMap bg1="lt1" tx1="dk1" bg2="lt2" tx2="dk2" accent1="accent1" accent2="accent2" accent3="accent3" accent4="accent4" accent5="accent5" accent6="accent6" hlink="hlink" folHlink="folHlink"/>
  <p:sldLayoutIdLst>
    <p:sldLayoutId id="2147483703"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 id="2147483717" r:id="rId12"/>
    <p:sldLayoutId id="2147483730" r:id="rId13"/>
  </p:sldLayoutIdLst>
  <p:transition spd="med"/>
  <p:txStyles>
    <p:titleStyle>
      <a:lvl1pPr marL="0" marR="0" indent="0" algn="l" defTabSz="1219169" rtl="0" latinLnBrk="0">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1pPr>
      <a:lvl2pPr marL="0" marR="0" indent="228600" algn="l" defTabSz="1219169" rtl="0" latinLnBrk="0">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2pPr>
      <a:lvl3pPr marL="0" marR="0" indent="457200" algn="l" defTabSz="1219169" rtl="0" latinLnBrk="0">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3pPr>
      <a:lvl4pPr marL="0" marR="0" indent="685800" algn="l" defTabSz="1219169" rtl="0" latinLnBrk="0">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4pPr>
      <a:lvl5pPr marL="0" marR="0" indent="914400" algn="l" defTabSz="1219169" rtl="0" latinLnBrk="0">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5pPr>
      <a:lvl6pPr marL="0" marR="0" indent="1143000" algn="l" defTabSz="1219169" rtl="0" latinLnBrk="0">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6pPr>
      <a:lvl7pPr marL="0" marR="0" indent="1371600" algn="l" defTabSz="1219169" rtl="0" latinLnBrk="0">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7pPr>
      <a:lvl8pPr marL="0" marR="0" indent="1600200" algn="l" defTabSz="1219169" rtl="0" latinLnBrk="0">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8pPr>
      <a:lvl9pPr marL="0" marR="0" indent="1828800" algn="l" defTabSz="1219169" rtl="0" latinLnBrk="0">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9pPr>
    </p:titleStyle>
    <p:bodyStyle>
      <a:lvl1pPr marL="3048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6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4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2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40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8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6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4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2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100"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600" algn="ctr" defTabSz="292100"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200" algn="ctr" defTabSz="292100"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800" algn="ctr" defTabSz="292100"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400" algn="ctr" defTabSz="292100"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3000" algn="ctr" defTabSz="292100"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600" algn="ctr" defTabSz="292100"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200" algn="ctr" defTabSz="292100"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800" algn="ctr" defTabSz="292100"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A00D587-0EAB-C0D1-4F6C-91C8CE46609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17CF6437-0158-E0FB-E13D-F53F47F8A2C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A68485B-660E-E5E1-E8F2-0055685109B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41EBB1-FA3C-7648-90C6-10AACE420C2B}" type="datetimeFigureOut">
              <a:rPr lang="en-US" smtClean="0"/>
              <a:t>6/17/2026</a:t>
            </a:fld>
            <a:endParaRPr lang="en-US"/>
          </a:p>
        </p:txBody>
      </p:sp>
      <p:sp>
        <p:nvSpPr>
          <p:cNvPr id="5" name="Footer Placeholder 4">
            <a:extLst>
              <a:ext uri="{FF2B5EF4-FFF2-40B4-BE49-F238E27FC236}">
                <a16:creationId xmlns:a16="http://schemas.microsoft.com/office/drawing/2014/main" id="{61893C0A-C16A-CACB-21B0-0D78A394C24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4E93F9D-1045-A0E6-E78C-49DA76E8A06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5CD8D1-3555-4D41-83AE-1A5CB992CA29}" type="slidenum">
              <a:rPr lang="en-US" smtClean="0"/>
              <a:t>‹#›</a:t>
            </a:fld>
            <a:endParaRPr lang="en-US"/>
          </a:p>
        </p:txBody>
      </p:sp>
    </p:spTree>
    <p:extLst>
      <p:ext uri="{BB962C8B-B14F-4D97-AF65-F5344CB8AC3E}">
        <p14:creationId xmlns:p14="http://schemas.microsoft.com/office/powerpoint/2010/main" val="3395766467"/>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1060509" y="928694"/>
            <a:ext cx="3992307" cy="605641"/>
          </a:xfrm>
          <a:prstGeom prst="rect">
            <a:avLst/>
          </a:prstGeom>
        </p:spPr>
        <p:txBody>
          <a:bodyPr wrap="square" lIns="0" tIns="0" rIns="0" bIns="0">
            <a:spAutoFit/>
          </a:bodyPr>
          <a:lstStyle>
            <a:lvl1pPr>
              <a:defRPr sz="3800" b="0" i="0">
                <a:solidFill>
                  <a:srgbClr val="04676D"/>
                </a:solidFill>
                <a:latin typeface="HelveticaNeueLT Std"/>
                <a:cs typeface="HelveticaNeueLT Std"/>
              </a:defRPr>
            </a:lvl1pPr>
          </a:lstStyle>
          <a:p>
            <a:endParaRPr/>
          </a:p>
        </p:txBody>
      </p:sp>
      <p:sp>
        <p:nvSpPr>
          <p:cNvPr id="3" name="Holder 3"/>
          <p:cNvSpPr>
            <a:spLocks noGrp="1"/>
          </p:cNvSpPr>
          <p:nvPr>
            <p:ph type="body" idx="1"/>
          </p:nvPr>
        </p:nvSpPr>
        <p:spPr>
          <a:xfrm>
            <a:off x="1069529" y="1693392"/>
            <a:ext cx="7430375" cy="246221"/>
          </a:xfrm>
          <a:prstGeom prst="rect">
            <a:avLst/>
          </a:prstGeom>
        </p:spPr>
        <p:txBody>
          <a:bodyPr wrap="square" lIns="0" tIns="0" rIns="0" bIns="0">
            <a:spAutoFit/>
          </a:bodyPr>
          <a:lstStyle>
            <a:lvl1pPr>
              <a:defRPr sz="1600" b="0" i="0">
                <a:solidFill>
                  <a:srgbClr val="58595B"/>
                </a:solidFill>
                <a:latin typeface="HelveticaNeueLT Std Med"/>
                <a:cs typeface="HelveticaNeueLT Std Med"/>
              </a:defRPr>
            </a:lvl1pPr>
          </a:lstStyle>
          <a:p>
            <a:endParaRPr/>
          </a:p>
        </p:txBody>
      </p:sp>
      <p:sp>
        <p:nvSpPr>
          <p:cNvPr id="4" name="Holder 4"/>
          <p:cNvSpPr>
            <a:spLocks noGrp="1"/>
          </p:cNvSpPr>
          <p:nvPr>
            <p:ph type="ftr" sz="quarter" idx="5"/>
          </p:nvPr>
        </p:nvSpPr>
        <p:spPr>
          <a:xfrm>
            <a:off x="4147444" y="6377941"/>
            <a:ext cx="3903476" cy="276999"/>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918" y="6377941"/>
            <a:ext cx="2805623"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6/17/2026</a:t>
            </a:fld>
            <a:endParaRPr lang="en-US"/>
          </a:p>
        </p:txBody>
      </p:sp>
      <p:sp>
        <p:nvSpPr>
          <p:cNvPr id="6" name="Holder 6"/>
          <p:cNvSpPr>
            <a:spLocks noGrp="1"/>
          </p:cNvSpPr>
          <p:nvPr>
            <p:ph type="sldNum" sz="quarter" idx="7"/>
          </p:nvPr>
        </p:nvSpPr>
        <p:spPr>
          <a:xfrm>
            <a:off x="8782822" y="6377941"/>
            <a:ext cx="2805623"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4162605012"/>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Lst>
  <p:txStyles>
    <p:titleStyle>
      <a:lvl1pPr>
        <a:defRPr>
          <a:latin typeface="+mj-lt"/>
          <a:ea typeface="+mj-ea"/>
          <a:cs typeface="+mj-cs"/>
        </a:defRPr>
      </a:lvl1pPr>
    </p:titleStyle>
    <p:bodyStyle>
      <a:lvl1pPr marL="0">
        <a:defRPr>
          <a:latin typeface="+mn-lt"/>
          <a:ea typeface="+mn-ea"/>
          <a:cs typeface="+mn-cs"/>
        </a:defRPr>
      </a:lvl1pPr>
      <a:lvl2pPr marL="458069">
        <a:defRPr>
          <a:latin typeface="+mn-lt"/>
          <a:ea typeface="+mn-ea"/>
          <a:cs typeface="+mn-cs"/>
        </a:defRPr>
      </a:lvl2pPr>
      <a:lvl3pPr marL="916137">
        <a:defRPr>
          <a:latin typeface="+mn-lt"/>
          <a:ea typeface="+mn-ea"/>
          <a:cs typeface="+mn-cs"/>
        </a:defRPr>
      </a:lvl3pPr>
      <a:lvl4pPr marL="1374206">
        <a:defRPr>
          <a:latin typeface="+mn-lt"/>
          <a:ea typeface="+mn-ea"/>
          <a:cs typeface="+mn-cs"/>
        </a:defRPr>
      </a:lvl4pPr>
      <a:lvl5pPr marL="1832275">
        <a:defRPr>
          <a:latin typeface="+mn-lt"/>
          <a:ea typeface="+mn-ea"/>
          <a:cs typeface="+mn-cs"/>
        </a:defRPr>
      </a:lvl5pPr>
      <a:lvl6pPr marL="2290343">
        <a:defRPr>
          <a:latin typeface="+mn-lt"/>
          <a:ea typeface="+mn-ea"/>
          <a:cs typeface="+mn-cs"/>
        </a:defRPr>
      </a:lvl6pPr>
      <a:lvl7pPr marL="2748412">
        <a:defRPr>
          <a:latin typeface="+mn-lt"/>
          <a:ea typeface="+mn-ea"/>
          <a:cs typeface="+mn-cs"/>
        </a:defRPr>
      </a:lvl7pPr>
      <a:lvl8pPr marL="3206481">
        <a:defRPr>
          <a:latin typeface="+mn-lt"/>
          <a:ea typeface="+mn-ea"/>
          <a:cs typeface="+mn-cs"/>
        </a:defRPr>
      </a:lvl8pPr>
      <a:lvl9pPr marL="3664549">
        <a:defRPr>
          <a:latin typeface="+mn-lt"/>
          <a:ea typeface="+mn-ea"/>
          <a:cs typeface="+mn-cs"/>
        </a:defRPr>
      </a:lvl9pPr>
    </p:bodyStyle>
    <p:otherStyle>
      <a:lvl1pPr marL="0">
        <a:defRPr>
          <a:latin typeface="+mn-lt"/>
          <a:ea typeface="+mn-ea"/>
          <a:cs typeface="+mn-cs"/>
        </a:defRPr>
      </a:lvl1pPr>
      <a:lvl2pPr marL="458069">
        <a:defRPr>
          <a:latin typeface="+mn-lt"/>
          <a:ea typeface="+mn-ea"/>
          <a:cs typeface="+mn-cs"/>
        </a:defRPr>
      </a:lvl2pPr>
      <a:lvl3pPr marL="916137">
        <a:defRPr>
          <a:latin typeface="+mn-lt"/>
          <a:ea typeface="+mn-ea"/>
          <a:cs typeface="+mn-cs"/>
        </a:defRPr>
      </a:lvl3pPr>
      <a:lvl4pPr marL="1374206">
        <a:defRPr>
          <a:latin typeface="+mn-lt"/>
          <a:ea typeface="+mn-ea"/>
          <a:cs typeface="+mn-cs"/>
        </a:defRPr>
      </a:lvl4pPr>
      <a:lvl5pPr marL="1832275">
        <a:defRPr>
          <a:latin typeface="+mn-lt"/>
          <a:ea typeface="+mn-ea"/>
          <a:cs typeface="+mn-cs"/>
        </a:defRPr>
      </a:lvl5pPr>
      <a:lvl6pPr marL="2290343">
        <a:defRPr>
          <a:latin typeface="+mn-lt"/>
          <a:ea typeface="+mn-ea"/>
          <a:cs typeface="+mn-cs"/>
        </a:defRPr>
      </a:lvl6pPr>
      <a:lvl7pPr marL="2748412">
        <a:defRPr>
          <a:latin typeface="+mn-lt"/>
          <a:ea typeface="+mn-ea"/>
          <a:cs typeface="+mn-cs"/>
        </a:defRPr>
      </a:lvl7pPr>
      <a:lvl8pPr marL="3206481">
        <a:defRPr>
          <a:latin typeface="+mn-lt"/>
          <a:ea typeface="+mn-ea"/>
          <a:cs typeface="+mn-cs"/>
        </a:defRPr>
      </a:lvl8pPr>
      <a:lvl9pPr marL="3664549">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19.jpeg"/><Relationship Id="rId3" Type="http://schemas.openxmlformats.org/officeDocument/2006/relationships/image" Target="../media/image12.jpeg"/><Relationship Id="rId7" Type="http://schemas.microsoft.com/office/2007/relationships/hdphoto" Target="../media/hdphoto2.wdp"/><Relationship Id="rId12"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14.png"/><Relationship Id="rId11" Type="http://schemas.openxmlformats.org/officeDocument/2006/relationships/image" Target="../media/image17.png"/><Relationship Id="rId5" Type="http://schemas.microsoft.com/office/2007/relationships/hdphoto" Target="../media/hdphoto1.wdp"/><Relationship Id="rId10" Type="http://schemas.openxmlformats.org/officeDocument/2006/relationships/image" Target="../media/image16.png"/><Relationship Id="rId4" Type="http://schemas.openxmlformats.org/officeDocument/2006/relationships/image" Target="../media/image13.png"/><Relationship Id="rId9" Type="http://schemas.microsoft.com/office/2007/relationships/hdphoto" Target="../media/hdphoto3.wdp"/></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22.png"/><Relationship Id="rId1" Type="http://schemas.openxmlformats.org/officeDocument/2006/relationships/slideLayout" Target="../slideLayouts/slideLayout13.xml"/><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15.xml"/><Relationship Id="rId5" Type="http://schemas.microsoft.com/office/2007/relationships/hdphoto" Target="../media/hdphoto4.wdp"/><Relationship Id="rId4" Type="http://schemas.openxmlformats.org/officeDocument/2006/relationships/image" Target="../media/image24.png"/></Relationships>
</file>

<file path=ppt/slides/_rels/slide1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13.xml"/><Relationship Id="rId4" Type="http://schemas.openxmlformats.org/officeDocument/2006/relationships/image" Target="../media/image26.jpeg"/></Relationships>
</file>

<file path=ppt/slides/_rels/slide3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8.png"/></Relationships>
</file>

<file path=ppt/slides/_rels/slide3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9.png"/></Relationships>
</file>

<file path=ppt/slides/_rels/slide3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7.jpe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6.xml"/><Relationship Id="rId1" Type="http://schemas.openxmlformats.org/officeDocument/2006/relationships/slideLayout" Target="../slideLayouts/slideLayout15.xml"/><Relationship Id="rId4" Type="http://schemas.openxmlformats.org/officeDocument/2006/relationships/image" Target="../media/image33.png"/></Relationships>
</file>

<file path=ppt/slides/_rels/slide44.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15.xml"/></Relationships>
</file>

<file path=ppt/slides/_rels/slide45.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15.xml"/></Relationships>
</file>

<file path=ppt/slides/_rels/slide4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5.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5.jpe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5.jpe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0.png"/><Relationship Id="rId1" Type="http://schemas.openxmlformats.org/officeDocument/2006/relationships/slideLayout" Target="../slideLayouts/slideLayout26.xml"/></Relationships>
</file>

<file path=ppt/slides/_rels/slide5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0.png"/><Relationship Id="rId1" Type="http://schemas.openxmlformats.org/officeDocument/2006/relationships/slideLayout" Target="../slideLayouts/slideLayout26.xml"/></Relationships>
</file>

<file path=ppt/slides/_rels/slide5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51" name="Strategy…"/>
          <p:cNvSpPr txBox="1">
            <a:spLocks noGrp="1"/>
          </p:cNvSpPr>
          <p:nvPr>
            <p:ph type="subTitle" sz="quarter" idx="1"/>
          </p:nvPr>
        </p:nvSpPr>
        <p:spPr>
          <a:xfrm>
            <a:off x="617384" y="2948392"/>
            <a:ext cx="3347944" cy="1630885"/>
          </a:xfrm>
          <a:prstGeom prst="rect">
            <a:avLst/>
          </a:prstGeom>
        </p:spPr>
        <p:txBody>
          <a:bodyPr>
            <a:normAutofit fontScale="77500" lnSpcReduction="20000"/>
          </a:bodyPr>
          <a:lstStyle/>
          <a:p>
            <a:pPr>
              <a:lnSpc>
                <a:spcPct val="90000"/>
              </a:lnSpc>
              <a:defRPr sz="10600" b="0">
                <a:solidFill>
                  <a:srgbClr val="FFFFFF"/>
                </a:solidFill>
                <a:latin typeface="Helvetica"/>
                <a:ea typeface="Helvetica"/>
                <a:cs typeface="Helvetica"/>
                <a:sym typeface="Helvetica"/>
              </a:defRPr>
            </a:pPr>
            <a:r>
              <a:rPr lang="en-GB" sz="4800" b="0" spc="-50" dirty="0">
                <a:latin typeface="Helvetica Light" panose="020B0403020202020204" pitchFamily="34" charset="0"/>
                <a:ea typeface="Helvetica Neue Thin" panose="020B0403020202020204" pitchFamily="34" charset="0"/>
              </a:rPr>
              <a:t>Annual General Meeting</a:t>
            </a:r>
          </a:p>
          <a:p>
            <a:pPr>
              <a:lnSpc>
                <a:spcPct val="90000"/>
              </a:lnSpc>
              <a:defRPr sz="10600" b="0">
                <a:solidFill>
                  <a:srgbClr val="FFFFFF"/>
                </a:solidFill>
                <a:latin typeface="Helvetica"/>
                <a:ea typeface="Helvetica"/>
                <a:cs typeface="Helvetica"/>
                <a:sym typeface="Helvetica"/>
              </a:defRPr>
            </a:pPr>
            <a:endParaRPr lang="en-GB" sz="4800" b="0" spc="-50" dirty="0">
              <a:latin typeface="Helvetica Light" panose="020B0403020202020204" pitchFamily="34" charset="0"/>
              <a:ea typeface="Helvetica Neue Thin" panose="020B0403020202020204" pitchFamily="34" charset="0"/>
            </a:endParaRPr>
          </a:p>
          <a:p>
            <a:pPr>
              <a:lnSpc>
                <a:spcPct val="90000"/>
              </a:lnSpc>
              <a:defRPr sz="10600" b="0">
                <a:solidFill>
                  <a:srgbClr val="FFFFFF"/>
                </a:solidFill>
                <a:latin typeface="Helvetica"/>
                <a:ea typeface="Helvetica"/>
                <a:cs typeface="Helvetica"/>
                <a:sym typeface="Helvetica"/>
              </a:defRPr>
            </a:pPr>
            <a:r>
              <a:rPr lang="en-GB" sz="3600" b="0" spc="-50" dirty="0">
                <a:latin typeface="Helvetica Light" panose="020B0403020202020204" pitchFamily="34" charset="0"/>
                <a:ea typeface="Helvetica Neue Thin" panose="020B0403020202020204" pitchFamily="34" charset="0"/>
              </a:rPr>
              <a:t>18 June 2026</a:t>
            </a:r>
          </a:p>
          <a:p>
            <a:pPr>
              <a:lnSpc>
                <a:spcPct val="90000"/>
              </a:lnSpc>
              <a:defRPr sz="10600" b="0">
                <a:solidFill>
                  <a:srgbClr val="FFFFFF"/>
                </a:solidFill>
                <a:latin typeface="Helvetica"/>
                <a:ea typeface="Helvetica"/>
                <a:cs typeface="Helvetica"/>
                <a:sym typeface="Helvetica"/>
              </a:defRPr>
            </a:pPr>
            <a:endParaRPr lang="en-GB" sz="4800" b="0" spc="-50" dirty="0">
              <a:latin typeface="Helvetica Light" panose="020B0403020202020204" pitchFamily="34" charset="0"/>
              <a:ea typeface="Helvetica Neue Thin" panose="020B0403020202020204" pitchFamily="34" charset="0"/>
            </a:endParaRPr>
          </a:p>
        </p:txBody>
      </p:sp>
      <p:sp>
        <p:nvSpPr>
          <p:cNvPr id="2" name="TextBox 1">
            <a:extLst>
              <a:ext uri="{FF2B5EF4-FFF2-40B4-BE49-F238E27FC236}">
                <a16:creationId xmlns:a16="http://schemas.microsoft.com/office/drawing/2014/main" id="{7107E5CB-48D1-63B3-1CCF-709CBF6D428F}"/>
              </a:ext>
            </a:extLst>
          </p:cNvPr>
          <p:cNvSpPr txBox="1"/>
          <p:nvPr/>
        </p:nvSpPr>
        <p:spPr>
          <a:xfrm>
            <a:off x="467482" y="5299422"/>
            <a:ext cx="4599193" cy="10874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defTabSz="2438338" rtl="0" fontAlgn="auto" latinLnBrk="0" hangingPunct="0">
              <a:lnSpc>
                <a:spcPct val="100000"/>
              </a:lnSpc>
              <a:spcBef>
                <a:spcPts val="0"/>
              </a:spcBef>
              <a:spcAft>
                <a:spcPts val="0"/>
              </a:spcAft>
              <a:buClrTx/>
              <a:buSzTx/>
              <a:buFontTx/>
              <a:buNone/>
              <a:tabLst/>
            </a:pPr>
            <a:r>
              <a:rPr kumimoji="0" lang="en-GB" sz="3200" b="0" i="0" u="sng" strike="noStrike" cap="none" spc="0" normalizeH="0" baseline="0">
                <a:ln>
                  <a:noFill/>
                </a:ln>
                <a:solidFill>
                  <a:srgbClr val="5E5E5E"/>
                </a:solidFill>
                <a:effectLst/>
                <a:uFillTx/>
                <a:latin typeface="+mn-lt"/>
                <a:ea typeface="+mn-ea"/>
                <a:cs typeface="+mn-cs"/>
                <a:sym typeface="Helvetica Neue"/>
              </a:rPr>
              <a:t>Please make sure you have signed in</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AFB645DF-43B4-EE9D-0B1B-E792A81057AF}"/>
              </a:ext>
            </a:extLst>
          </p:cNvPr>
          <p:cNvGrpSpPr/>
          <p:nvPr/>
        </p:nvGrpSpPr>
        <p:grpSpPr>
          <a:xfrm>
            <a:off x="19878" y="0"/>
            <a:ext cx="12192000" cy="6858000"/>
            <a:chOff x="0" y="0"/>
            <a:chExt cx="12192000" cy="6858000"/>
          </a:xfrm>
        </p:grpSpPr>
        <p:pic>
          <p:nvPicPr>
            <p:cNvPr id="5" name="Picture 4">
              <a:extLst>
                <a:ext uri="{FF2B5EF4-FFF2-40B4-BE49-F238E27FC236}">
                  <a16:creationId xmlns:a16="http://schemas.microsoft.com/office/drawing/2014/main" id="{6F08F18A-D596-1E7E-9103-ECCB0505FF6C}"/>
                </a:ext>
              </a:extLst>
            </p:cNvPr>
            <p:cNvPicPr>
              <a:picLocks noChangeAspect="1"/>
            </p:cNvPicPr>
            <p:nvPr/>
          </p:nvPicPr>
          <p:blipFill>
            <a:blip r:embed="rId3"/>
            <a:src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3D286443-29FC-9B28-D994-C60188A973DF}"/>
                </a:ext>
              </a:extLst>
            </p:cNvPr>
            <p:cNvSpPr/>
            <p:nvPr/>
          </p:nvSpPr>
          <p:spPr>
            <a:xfrm>
              <a:off x="357809" y="1537252"/>
              <a:ext cx="11516139" cy="50225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8" name="TextBox 7">
            <a:extLst>
              <a:ext uri="{FF2B5EF4-FFF2-40B4-BE49-F238E27FC236}">
                <a16:creationId xmlns:a16="http://schemas.microsoft.com/office/drawing/2014/main" id="{958E0D76-E189-BA4E-A7DF-BDDE8EEDFAD7}"/>
              </a:ext>
            </a:extLst>
          </p:cNvPr>
          <p:cNvSpPr txBox="1"/>
          <p:nvPr/>
        </p:nvSpPr>
        <p:spPr>
          <a:xfrm>
            <a:off x="781880" y="662849"/>
            <a:ext cx="4541558" cy="461665"/>
          </a:xfrm>
          <a:prstGeom prst="rect">
            <a:avLst/>
          </a:prstGeom>
          <a:solidFill>
            <a:srgbClr val="341C4E"/>
          </a:solidFill>
        </p:spPr>
        <p:txBody>
          <a:bodyPr wrap="square" rtlCol="0">
            <a:spAutoFit/>
          </a:bodyPr>
          <a:lstStyle/>
          <a:p>
            <a:r>
              <a:rPr lang="en-GB" sz="2400" b="1">
                <a:solidFill>
                  <a:schemeClr val="bg1"/>
                </a:solidFill>
                <a:latin typeface="Helvetica Light" panose="020B0403020202020204"/>
              </a:rPr>
              <a:t>Our Members</a:t>
            </a:r>
          </a:p>
        </p:txBody>
      </p:sp>
      <p:sp>
        <p:nvSpPr>
          <p:cNvPr id="3" name="Values:  member-focussed…">
            <a:extLst>
              <a:ext uri="{FF2B5EF4-FFF2-40B4-BE49-F238E27FC236}">
                <a16:creationId xmlns:a16="http://schemas.microsoft.com/office/drawing/2014/main" id="{DBAE8FBE-F579-A711-E979-C7EAD198E66C}"/>
              </a:ext>
            </a:extLst>
          </p:cNvPr>
          <p:cNvSpPr txBox="1"/>
          <p:nvPr/>
        </p:nvSpPr>
        <p:spPr>
          <a:xfrm>
            <a:off x="298174" y="2022522"/>
            <a:ext cx="5177142" cy="3915483"/>
          </a:xfrm>
          <a:prstGeom prst="rect">
            <a:avLst/>
          </a:prstGeom>
          <a:solidFill>
            <a:schemeClr val="bg1"/>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chor="t"/>
          <a:lstStyle/>
          <a:p>
            <a:pPr marL="285750" indent="-285750" fontAlgn="base">
              <a:spcBef>
                <a:spcPts val="600"/>
              </a:spcBef>
              <a:spcAft>
                <a:spcPts val="600"/>
              </a:spcAft>
              <a:buFont typeface="Arial" panose="020B0604020202020204" pitchFamily="34" charset="0"/>
              <a:buChar char="•"/>
            </a:pPr>
            <a:r>
              <a:rPr lang="en-GB" sz="2000" dirty="0">
                <a:solidFill>
                  <a:srgbClr val="000000"/>
                </a:solidFill>
                <a:latin typeface="Helvetica"/>
                <a:cs typeface="Helvetica"/>
              </a:rPr>
              <a:t>On 31 March 2026 we had</a:t>
            </a:r>
            <a:r>
              <a:rPr lang="en-GB" sz="2000" b="0" i="0" dirty="0">
                <a:solidFill>
                  <a:srgbClr val="000000"/>
                </a:solidFill>
                <a:effectLst/>
                <a:latin typeface="Helvetica"/>
                <a:cs typeface="Helvetica"/>
              </a:rPr>
              <a:t> </a:t>
            </a:r>
            <a:r>
              <a:rPr lang="en-GB" sz="2000" dirty="0">
                <a:solidFill>
                  <a:srgbClr val="000000"/>
                </a:solidFill>
                <a:latin typeface="Helvetica"/>
                <a:cs typeface="Helvetica"/>
              </a:rPr>
              <a:t>3901</a:t>
            </a:r>
            <a:r>
              <a:rPr lang="en-GB" sz="2000" b="0" i="0" dirty="0">
                <a:solidFill>
                  <a:srgbClr val="000000"/>
                </a:solidFill>
                <a:effectLst/>
                <a:latin typeface="Helvetica"/>
                <a:cs typeface="Helvetica"/>
              </a:rPr>
              <a:t> members </a:t>
            </a:r>
          </a:p>
          <a:p>
            <a:pPr marL="285750" indent="-285750" algn="l" rtl="0" fontAlgn="base">
              <a:spcBef>
                <a:spcPts val="600"/>
              </a:spcBef>
              <a:spcAft>
                <a:spcPts val="600"/>
              </a:spcAft>
              <a:buFont typeface="Arial" panose="020B0604020202020204" pitchFamily="34" charset="0"/>
              <a:buChar char="•"/>
            </a:pPr>
            <a:r>
              <a:rPr lang="en-GB" sz="2000" dirty="0">
                <a:solidFill>
                  <a:srgbClr val="000000"/>
                </a:solidFill>
                <a:latin typeface="Helvetica"/>
                <a:cs typeface="Helvetica"/>
              </a:rPr>
              <a:t>92</a:t>
            </a:r>
            <a:r>
              <a:rPr lang="en-GB" sz="2000" b="0" i="0" dirty="0">
                <a:solidFill>
                  <a:srgbClr val="000000"/>
                </a:solidFill>
                <a:effectLst/>
                <a:latin typeface="Helvetica"/>
                <a:cs typeface="Helvetica"/>
              </a:rPr>
              <a:t>% of our members are from UK HEIs</a:t>
            </a:r>
          </a:p>
          <a:p>
            <a:pPr marL="285750" indent="-285750" algn="l" rtl="0" fontAlgn="base">
              <a:spcBef>
                <a:spcPts val="600"/>
              </a:spcBef>
              <a:spcAft>
                <a:spcPts val="600"/>
              </a:spcAft>
              <a:buFont typeface="Arial" panose="020B0604020202020204" pitchFamily="34" charset="0"/>
              <a:buChar char="•"/>
            </a:pPr>
            <a:r>
              <a:rPr lang="en-GB" sz="2000" dirty="0">
                <a:solidFill>
                  <a:srgbClr val="000000"/>
                </a:solidFill>
                <a:latin typeface="Helvetica"/>
                <a:cs typeface="Helvetica"/>
              </a:rPr>
              <a:t>88</a:t>
            </a:r>
            <a:r>
              <a:rPr lang="en-GB" sz="2000" b="0" i="0" dirty="0">
                <a:solidFill>
                  <a:srgbClr val="000000"/>
                </a:solidFill>
                <a:effectLst/>
                <a:latin typeface="Helvetica"/>
                <a:cs typeface="Helvetica"/>
              </a:rPr>
              <a:t>% joined through group memberships</a:t>
            </a:r>
          </a:p>
          <a:p>
            <a:pPr marL="285750" indent="-285750" fontAlgn="base">
              <a:spcBef>
                <a:spcPts val="600"/>
              </a:spcBef>
              <a:spcAft>
                <a:spcPts val="600"/>
              </a:spcAft>
              <a:buFont typeface="Arial" panose="020B0604020202020204" pitchFamily="34" charset="0"/>
              <a:buChar char="•"/>
            </a:pPr>
            <a:r>
              <a:rPr lang="en-GB" sz="2000" dirty="0">
                <a:solidFill>
                  <a:srgbClr val="000000"/>
                </a:solidFill>
                <a:latin typeface="Helvetica"/>
                <a:cs typeface="Helvetica"/>
              </a:rPr>
              <a:t>49</a:t>
            </a:r>
            <a:r>
              <a:rPr lang="en-GB" sz="2000" b="0" i="0" dirty="0">
                <a:solidFill>
                  <a:srgbClr val="000000"/>
                </a:solidFill>
                <a:effectLst/>
                <a:latin typeface="Helvetica"/>
                <a:cs typeface="Helvetica"/>
              </a:rPr>
              <a:t>% of organisations with group memberships also had representation on the </a:t>
            </a:r>
            <a:r>
              <a:rPr lang="en-GB" sz="2000" dirty="0">
                <a:solidFill>
                  <a:srgbClr val="000000"/>
                </a:solidFill>
                <a:latin typeface="Helvetica"/>
                <a:cs typeface="Helvetica"/>
              </a:rPr>
              <a:t>Research Leaders </a:t>
            </a:r>
            <a:r>
              <a:rPr lang="en-GB" sz="2000" b="0" i="0" dirty="0">
                <a:solidFill>
                  <a:srgbClr val="000000"/>
                </a:solidFill>
                <a:effectLst/>
                <a:latin typeface="Helvetica"/>
                <a:cs typeface="Helvetica"/>
              </a:rPr>
              <a:t>Forum </a:t>
            </a:r>
            <a:r>
              <a:rPr lang="en-GB" sz="2000" dirty="0">
                <a:solidFill>
                  <a:srgbClr val="000000"/>
                </a:solidFill>
                <a:latin typeface="Helvetica"/>
                <a:cs typeface="Helvetica"/>
              </a:rPr>
              <a:t>(75/154</a:t>
            </a:r>
            <a:r>
              <a:rPr lang="en-GB" sz="2000" b="0" i="0" dirty="0">
                <a:solidFill>
                  <a:srgbClr val="000000"/>
                </a:solidFill>
                <a:effectLst/>
                <a:latin typeface="Helvetica"/>
                <a:cs typeface="Helvetica"/>
              </a:rPr>
              <a:t>)</a:t>
            </a:r>
          </a:p>
          <a:p>
            <a:pPr marL="285750" indent="-285750" algn="l" rtl="0" fontAlgn="base">
              <a:spcBef>
                <a:spcPts val="600"/>
              </a:spcBef>
              <a:spcAft>
                <a:spcPts val="600"/>
              </a:spcAft>
              <a:buFont typeface="Arial" panose="020B0604020202020204" pitchFamily="34" charset="0"/>
              <a:buChar char="•"/>
            </a:pPr>
            <a:r>
              <a:rPr lang="en-GB" sz="2000" dirty="0">
                <a:solidFill>
                  <a:srgbClr val="000000"/>
                </a:solidFill>
                <a:latin typeface="Helvetica"/>
                <a:ea typeface="+mn-lt"/>
                <a:cs typeface="Helvetica"/>
              </a:rPr>
              <a:t>Non-HEI members come from a mix of funders, charities &amp; not-for-profits, research institutes, NHS Bodies, consultancies and statutory bodies</a:t>
            </a:r>
            <a:endParaRPr sz="1850" b="0" i="0" u="none" strike="noStrike" kern="0" cap="none" spc="0" normalizeH="0" baseline="0" noProof="0" dirty="0">
              <a:ln>
                <a:noFill/>
              </a:ln>
              <a:solidFill>
                <a:srgbClr val="000000"/>
              </a:solidFill>
              <a:effectLst/>
              <a:uLnTx/>
              <a:uFillTx/>
              <a:latin typeface="Helvetica Light" panose="020B0403020202020204" pitchFamily="34" charset="0"/>
              <a:ea typeface="Helvetica Neue Light" panose="02000403000000020004" pitchFamily="2" charset="0"/>
            </a:endParaRPr>
          </a:p>
          <a:p>
            <a:pPr marL="0" marR="0" lvl="0" indent="0" algn="l" defTabSz="228600" rtl="0" eaLnBrk="1" fontAlgn="auto" latinLnBrk="0" hangingPunct="0">
              <a:lnSpc>
                <a:spcPct val="110000"/>
              </a:lnSpc>
              <a:spcBef>
                <a:spcPts val="0"/>
              </a:spcBef>
              <a:spcAft>
                <a:spcPts val="0"/>
              </a:spcAft>
              <a:buClrTx/>
              <a:buSzTx/>
              <a:buFontTx/>
              <a:buNone/>
              <a:tabLst/>
              <a:defRPr sz="3700">
                <a:solidFill>
                  <a:srgbClr val="9A9C9E"/>
                </a:solidFill>
                <a:latin typeface="Helvetica Light"/>
                <a:ea typeface="Helvetica Light"/>
                <a:cs typeface="Helvetica Light"/>
                <a:sym typeface="Helvetica Light"/>
              </a:defRPr>
            </a:pPr>
            <a:endParaRPr kumimoji="0" sz="1850" b="0" i="0" u="none" strike="noStrike" kern="0" cap="none" spc="0" normalizeH="0" baseline="0" noProof="0" dirty="0">
              <a:ln>
                <a:noFill/>
              </a:ln>
              <a:solidFill>
                <a:srgbClr val="9A9C9E"/>
              </a:solidFill>
              <a:effectLst/>
              <a:uLnTx/>
              <a:uFillTx/>
              <a:latin typeface="Helvetica Light" panose="020B0403020202020204" pitchFamily="34" charset="0"/>
              <a:ea typeface="Helvetica Neue Light" panose="02000403000000020004" pitchFamily="2" charset="0"/>
              <a:sym typeface="Helvetica Light"/>
            </a:endParaRPr>
          </a:p>
        </p:txBody>
      </p:sp>
      <p:pic>
        <p:nvPicPr>
          <p:cNvPr id="7" name="Picture 6" descr="A graph of a group member comparison&#10;&#10;AI-generated content may be incorrect.">
            <a:extLst>
              <a:ext uri="{FF2B5EF4-FFF2-40B4-BE49-F238E27FC236}">
                <a16:creationId xmlns:a16="http://schemas.microsoft.com/office/drawing/2014/main" id="{A498B281-8C49-C689-7977-93185CAD0A21}"/>
              </a:ext>
            </a:extLst>
          </p:cNvPr>
          <p:cNvPicPr>
            <a:picLocks noChangeAspect="1"/>
          </p:cNvPicPr>
          <p:nvPr/>
        </p:nvPicPr>
        <p:blipFill>
          <a:blip r:embed="rId4"/>
          <a:stretch>
            <a:fillRect/>
          </a:stretch>
        </p:blipFill>
        <p:spPr>
          <a:xfrm>
            <a:off x="5670975" y="2640515"/>
            <a:ext cx="6407074" cy="2877945"/>
          </a:xfrm>
          <a:prstGeom prst="rect">
            <a:avLst/>
          </a:prstGeom>
        </p:spPr>
      </p:pic>
    </p:spTree>
    <p:extLst>
      <p:ext uri="{BB962C8B-B14F-4D97-AF65-F5344CB8AC3E}">
        <p14:creationId xmlns:p14="http://schemas.microsoft.com/office/powerpoint/2010/main" val="24761745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0141637E-4072-D553-AFA6-946CD8300022}"/>
              </a:ext>
            </a:extLst>
          </p:cNvPr>
          <p:cNvGrpSpPr/>
          <p:nvPr/>
        </p:nvGrpSpPr>
        <p:grpSpPr>
          <a:xfrm>
            <a:off x="0" y="0"/>
            <a:ext cx="12192000" cy="6858000"/>
            <a:chOff x="0" y="0"/>
            <a:chExt cx="12192000" cy="6858000"/>
          </a:xfrm>
        </p:grpSpPr>
        <p:pic>
          <p:nvPicPr>
            <p:cNvPr id="5" name="Picture 4">
              <a:extLst>
                <a:ext uri="{FF2B5EF4-FFF2-40B4-BE49-F238E27FC236}">
                  <a16:creationId xmlns:a16="http://schemas.microsoft.com/office/drawing/2014/main" id="{6F08F18A-D596-1E7E-9103-ECCB0505FF6C}"/>
                </a:ext>
              </a:extLst>
            </p:cNvPr>
            <p:cNvPicPr>
              <a:picLocks noChangeAspect="1"/>
            </p:cNvPicPr>
            <p:nvPr/>
          </p:nvPicPr>
          <p:blipFill>
            <a:blip r:embed="rId3"/>
            <a:src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0813F39B-38E9-D76D-FB9D-06DF5EE28C8D}"/>
                </a:ext>
              </a:extLst>
            </p:cNvPr>
            <p:cNvSpPr/>
            <p:nvPr/>
          </p:nvSpPr>
          <p:spPr>
            <a:xfrm>
              <a:off x="225287" y="1457739"/>
              <a:ext cx="11783391" cy="52213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a:lnSpc>
                  <a:spcPct val="107000"/>
                </a:lnSpc>
              </a:pPr>
              <a:r>
                <a:rPr lang="en-GB" sz="1100" kern="100">
                  <a:effectLst/>
                  <a:latin typeface="Calibri" panose="020F0502020204030204" pitchFamily="34" charset="0"/>
                  <a:ea typeface="Calibri" panose="020F0502020204030204" pitchFamily="34" charset="0"/>
                  <a:cs typeface="Arial" panose="020B0604020202020204" pitchFamily="34" charset="0"/>
                </a:rPr>
                <a:t>In 2022, ARMA Member Engagement Committee commissioned a review of existing special interest groups (SIGs) to understand how they operate, potential needs and support, relevance and gaps for new SIGs. The review will be completed in 2023.</a:t>
              </a:r>
              <a:br>
                <a:rPr lang="en-GB" sz="1100" kern="100">
                  <a:effectLst/>
                  <a:latin typeface="Calibri" panose="020F0502020204030204" pitchFamily="34" charset="0"/>
                  <a:ea typeface="Calibri" panose="020F0502020204030204" pitchFamily="34" charset="0"/>
                  <a:cs typeface="Arial" panose="020B0604020202020204" pitchFamily="34" charset="0"/>
                </a:rPr>
              </a:br>
              <a:endParaRPr lang="en-GB" sz="1100" kern="10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buFont typeface="Symbol" panose="05050102010706020507" pitchFamily="18" charset="2"/>
                <a:buChar char=""/>
              </a:pPr>
              <a:r>
                <a:rPr lang="en-GB" sz="1100" kern="100">
                  <a:effectLst/>
                  <a:latin typeface="Calibri" panose="020F0502020204030204" pitchFamily="34" charset="0"/>
                  <a:ea typeface="Calibri" panose="020F0502020204030204" pitchFamily="34" charset="0"/>
                  <a:cs typeface="Arial" panose="020B0604020202020204" pitchFamily="34" charset="0"/>
                </a:rPr>
                <a:t>SIGs</a:t>
              </a:r>
            </a:p>
            <a:p>
              <a:pPr marL="742950" lvl="1" indent="-285750">
                <a:lnSpc>
                  <a:spcPct val="107000"/>
                </a:lnSpc>
                <a:buFont typeface="Courier New" panose="02070309020205020404" pitchFamily="49" charset="0"/>
                <a:buChar char="o"/>
              </a:pPr>
              <a:r>
                <a:rPr lang="en-GB" sz="1100" kern="100">
                  <a:effectLst/>
                  <a:latin typeface="Calibri" panose="020F0502020204030204" pitchFamily="34" charset="0"/>
                  <a:ea typeface="Calibri" panose="020F0502020204030204" pitchFamily="34" charset="0"/>
                  <a:cs typeface="Arial" panose="020B0604020202020204" pitchFamily="34" charset="0"/>
                </a:rPr>
                <a:t>2021/2022 14 SIGs, Largest: Impact; Total SIG Subscribers: 4,671; Total SIG Communications: 1,254</a:t>
              </a:r>
            </a:p>
            <a:p>
              <a:pPr marL="742950" lvl="1" indent="-285750">
                <a:lnSpc>
                  <a:spcPct val="107000"/>
                </a:lnSpc>
                <a:spcAft>
                  <a:spcPts val="800"/>
                </a:spcAft>
                <a:buFont typeface="Courier New" panose="02070309020205020404" pitchFamily="49" charset="0"/>
                <a:buChar char="o"/>
              </a:pPr>
              <a:r>
                <a:rPr lang="en-GB" sz="1100" kern="100">
                  <a:effectLst/>
                  <a:latin typeface="Calibri" panose="020F0502020204030204" pitchFamily="34" charset="0"/>
                  <a:ea typeface="Calibri" panose="020F0502020204030204" pitchFamily="34" charset="0"/>
                  <a:cs typeface="Arial" panose="020B0604020202020204" pitchFamily="34" charset="0"/>
                </a:rPr>
                <a:t>2022/2023 13 SIGs (M&amp;H SIG closed); Largest: Impact; Total SIG Subscribers: 4684; Total SIG Communications: 795</a:t>
              </a:r>
            </a:p>
            <a:p>
              <a:pPr algn="ctr"/>
              <a:endParaRPr lang="en-GB"/>
            </a:p>
          </p:txBody>
        </p:sp>
      </p:grpSp>
      <p:sp>
        <p:nvSpPr>
          <p:cNvPr id="4" name="TextBox 3">
            <a:extLst>
              <a:ext uri="{FF2B5EF4-FFF2-40B4-BE49-F238E27FC236}">
                <a16:creationId xmlns:a16="http://schemas.microsoft.com/office/drawing/2014/main" id="{FD31EB21-44B2-6A07-B4B2-A63A90BEA131}"/>
              </a:ext>
            </a:extLst>
          </p:cNvPr>
          <p:cNvSpPr txBox="1"/>
          <p:nvPr/>
        </p:nvSpPr>
        <p:spPr>
          <a:xfrm>
            <a:off x="709205" y="1710239"/>
            <a:ext cx="10307304" cy="3728393"/>
          </a:xfrm>
          <a:prstGeom prst="rect">
            <a:avLst/>
          </a:prstGeom>
          <a:noFill/>
        </p:spPr>
        <p:txBody>
          <a:bodyPr wrap="square" lIns="91440" tIns="45720" rIns="91440" bIns="45720" rtlCol="0" anchor="t">
            <a:spAutoFit/>
          </a:bodyPr>
          <a:lstStyle/>
          <a:p>
            <a:pPr marL="457200">
              <a:lnSpc>
                <a:spcPct val="107000"/>
              </a:lnSpc>
            </a:pPr>
            <a:r>
              <a:rPr lang="en-GB" sz="2000" kern="100" dirty="0">
                <a:solidFill>
                  <a:srgbClr val="000000"/>
                </a:solidFill>
                <a:latin typeface="Helvetica" panose="020B0604020202020204"/>
                <a:ea typeface="Calibri"/>
                <a:cs typeface="Helvetica"/>
              </a:rPr>
              <a:t>In response to members’ needs and priorities, ARMA held new member events throughout the year.</a:t>
            </a:r>
            <a:endParaRPr lang="en-US" sz="2000" dirty="0">
              <a:latin typeface="Helvetica" panose="020B0604020202020204"/>
              <a:cs typeface="Helvetica" panose="020B0604020202020204"/>
            </a:endParaRPr>
          </a:p>
          <a:p>
            <a:pPr marL="457200">
              <a:lnSpc>
                <a:spcPct val="107000"/>
              </a:lnSpc>
            </a:pPr>
            <a:endParaRPr lang="en-GB" sz="2000" kern="100" dirty="0">
              <a:solidFill>
                <a:srgbClr val="000000"/>
              </a:solidFill>
              <a:highlight>
                <a:srgbClr val="FFFF00"/>
              </a:highlight>
              <a:latin typeface="Helvetica" panose="020B0604020202020204"/>
              <a:ea typeface="Calibri"/>
              <a:cs typeface="Helvetica"/>
            </a:endParaRPr>
          </a:p>
          <a:p>
            <a:pPr marL="457200">
              <a:lnSpc>
                <a:spcPct val="107000"/>
              </a:lnSpc>
            </a:pPr>
            <a:r>
              <a:rPr lang="en-GB" sz="2000" kern="100" dirty="0">
                <a:solidFill>
                  <a:srgbClr val="000000"/>
                </a:solidFill>
                <a:effectLst/>
                <a:latin typeface="Helvetica" panose="020B0604020202020204"/>
                <a:ea typeface="Calibri"/>
                <a:cs typeface="Helvetica"/>
              </a:rPr>
              <a:t>A</a:t>
            </a:r>
            <a:r>
              <a:rPr lang="en-GB" sz="2000" kern="100" dirty="0">
                <a:solidFill>
                  <a:srgbClr val="000000"/>
                </a:solidFill>
                <a:latin typeface="Helvetica" panose="020B0604020202020204"/>
                <a:ea typeface="Calibri"/>
                <a:cs typeface="Helvetica"/>
              </a:rPr>
              <a:t> few examples:</a:t>
            </a:r>
          </a:p>
          <a:p>
            <a:pPr marL="457200">
              <a:lnSpc>
                <a:spcPct val="107000"/>
              </a:lnSpc>
            </a:pPr>
            <a:endParaRPr lang="en-GB" sz="2400" kern="100" dirty="0">
              <a:solidFill>
                <a:srgbClr val="000000"/>
              </a:solidFill>
              <a:latin typeface="Helvetica" panose="020B0604020202020204" pitchFamily="34" charset="0"/>
              <a:ea typeface="Calibri" panose="020F0502020204030204" pitchFamily="34" charset="0"/>
              <a:cs typeface="Helvetica" panose="020B0604020202020204" pitchFamily="34" charset="0"/>
            </a:endParaRPr>
          </a:p>
          <a:p>
            <a:pPr marL="800100" indent="-342900">
              <a:lnSpc>
                <a:spcPct val="107000"/>
              </a:lnSpc>
              <a:buFont typeface="Arial" panose="020B0604020202020204" pitchFamily="34" charset="0"/>
              <a:buChar char="•"/>
            </a:pPr>
            <a:r>
              <a:rPr lang="en-GB" sz="2000" kern="100" dirty="0">
                <a:solidFill>
                  <a:srgbClr val="000000"/>
                </a:solidFill>
                <a:latin typeface="Helvetica"/>
                <a:ea typeface="Calibri"/>
                <a:cs typeface="Helvetica"/>
              </a:rPr>
              <a:t>Two Research Leaders Forum (formerly Director Forum) events attracted 93 delegates over the two sessions</a:t>
            </a:r>
            <a:endParaRPr lang="en-GB" sz="2000" kern="100" dirty="0">
              <a:solidFill>
                <a:srgbClr val="000000"/>
              </a:solidFill>
              <a:effectLst/>
              <a:latin typeface="Helvetica" panose="020B0604020202020204" pitchFamily="34" charset="0"/>
              <a:ea typeface="Calibri" panose="020F0502020204030204" pitchFamily="34" charset="0"/>
              <a:cs typeface="Helvetica" panose="020B0604020202020204" pitchFamily="34" charset="0"/>
            </a:endParaRPr>
          </a:p>
          <a:p>
            <a:pPr marL="800100" indent="-342900">
              <a:lnSpc>
                <a:spcPct val="107000"/>
              </a:lnSpc>
              <a:buFont typeface="Arial" panose="020B0604020202020204" pitchFamily="34" charset="0"/>
              <a:buChar char="•"/>
            </a:pPr>
            <a:r>
              <a:rPr lang="en-GB" sz="2000" kern="100" dirty="0">
                <a:solidFill>
                  <a:srgbClr val="000000"/>
                </a:solidFill>
                <a:latin typeface="Helvetica"/>
                <a:ea typeface="Calibri"/>
                <a:cs typeface="Helvetica"/>
              </a:rPr>
              <a:t>The ARMA REF Forum had 65 in-person and 376 online registrations</a:t>
            </a:r>
          </a:p>
          <a:p>
            <a:pPr marL="800100" indent="-342900">
              <a:lnSpc>
                <a:spcPct val="107000"/>
              </a:lnSpc>
              <a:buFont typeface="Arial" panose="020B0604020202020204" pitchFamily="34" charset="0"/>
              <a:buChar char="•"/>
            </a:pPr>
            <a:r>
              <a:rPr lang="en-GB" sz="2000" kern="100" dirty="0">
                <a:solidFill>
                  <a:srgbClr val="000000"/>
                </a:solidFill>
                <a:latin typeface="Helvetica"/>
                <a:ea typeface="Calibri"/>
                <a:cs typeface="Helvetica"/>
              </a:rPr>
              <a:t>Concordat for the Environmental Sustainability of Research and Innovation Practice webinar attracted 169 registrations </a:t>
            </a:r>
          </a:p>
          <a:p>
            <a:endParaRPr lang="en-GB" dirty="0">
              <a:solidFill>
                <a:srgbClr val="5E5E5E"/>
              </a:solidFill>
              <a:latin typeface="Helvetica Neue"/>
              <a:ea typeface="Calibri"/>
              <a:cs typeface="Helvetica"/>
            </a:endParaRPr>
          </a:p>
        </p:txBody>
      </p:sp>
      <p:sp>
        <p:nvSpPr>
          <p:cNvPr id="6" name="TextBox 5">
            <a:extLst>
              <a:ext uri="{FF2B5EF4-FFF2-40B4-BE49-F238E27FC236}">
                <a16:creationId xmlns:a16="http://schemas.microsoft.com/office/drawing/2014/main" id="{1526BA2A-4CFA-1E58-2E55-DEC1E92454FD}"/>
              </a:ext>
            </a:extLst>
          </p:cNvPr>
          <p:cNvSpPr txBox="1"/>
          <p:nvPr/>
        </p:nvSpPr>
        <p:spPr>
          <a:xfrm>
            <a:off x="828923" y="691452"/>
            <a:ext cx="4392434" cy="523220"/>
          </a:xfrm>
          <a:prstGeom prst="rect">
            <a:avLst/>
          </a:prstGeom>
          <a:solidFill>
            <a:srgbClr val="341C4E"/>
          </a:solidFill>
        </p:spPr>
        <p:txBody>
          <a:bodyPr wrap="square" lIns="91440" tIns="45720" rIns="91440" bIns="45720" rtlCol="0" anchor="t">
            <a:spAutoFit/>
          </a:bodyPr>
          <a:lstStyle/>
          <a:p>
            <a:r>
              <a:rPr lang="en-GB" sz="2800" b="1">
                <a:solidFill>
                  <a:schemeClr val="bg1"/>
                </a:solidFill>
                <a:latin typeface="Helvetica Light" panose="020B0403020202020204"/>
              </a:rPr>
              <a:t>New ARMA Events</a:t>
            </a:r>
          </a:p>
        </p:txBody>
      </p:sp>
    </p:spTree>
    <p:extLst>
      <p:ext uri="{BB962C8B-B14F-4D97-AF65-F5344CB8AC3E}">
        <p14:creationId xmlns:p14="http://schemas.microsoft.com/office/powerpoint/2010/main" val="14549948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F08F18A-D596-1E7E-9103-ECCB0505FF6C}"/>
              </a:ext>
            </a:extLst>
          </p:cNvPr>
          <p:cNvPicPr>
            <a:picLocks noChangeAspect="1"/>
          </p:cNvPicPr>
          <p:nvPr/>
        </p:nvPicPr>
        <p:blipFill>
          <a:blip r:embed="rId3"/>
          <a:srcRect/>
          <a:stretch/>
        </p:blipFill>
        <p:spPr>
          <a:xfrm>
            <a:off x="0" y="0"/>
            <a:ext cx="12192000" cy="6858000"/>
          </a:xfrm>
          <a:prstGeom prst="rect">
            <a:avLst/>
          </a:prstGeom>
        </p:spPr>
      </p:pic>
      <p:sp>
        <p:nvSpPr>
          <p:cNvPr id="3" name="TextBox 2">
            <a:extLst>
              <a:ext uri="{FF2B5EF4-FFF2-40B4-BE49-F238E27FC236}">
                <a16:creationId xmlns:a16="http://schemas.microsoft.com/office/drawing/2014/main" id="{01AB73DF-F1AA-6DC3-2FC1-8E217E073136}"/>
              </a:ext>
            </a:extLst>
          </p:cNvPr>
          <p:cNvSpPr txBox="1"/>
          <p:nvPr/>
        </p:nvSpPr>
        <p:spPr>
          <a:xfrm>
            <a:off x="1187835" y="2683658"/>
            <a:ext cx="673624" cy="584775"/>
          </a:xfrm>
          <a:prstGeom prst="rect">
            <a:avLst/>
          </a:prstGeom>
          <a:solidFill>
            <a:schemeClr val="bg1"/>
          </a:solidFill>
        </p:spPr>
        <p:txBody>
          <a:bodyPr wrap="square" lIns="91440" tIns="45720" rIns="91440" bIns="45720" rtlCol="0" anchor="t">
            <a:spAutoFit/>
          </a:bodyPr>
          <a:lstStyle/>
          <a:p>
            <a:pPr algn="ctr"/>
            <a:r>
              <a:rPr lang="en-GB" sz="3200" b="1">
                <a:solidFill>
                  <a:srgbClr val="DED001"/>
                </a:solidFill>
                <a:ea typeface="Calibri"/>
                <a:cs typeface="Calibri"/>
              </a:rPr>
              <a:t>9</a:t>
            </a:r>
          </a:p>
        </p:txBody>
      </p:sp>
      <p:sp>
        <p:nvSpPr>
          <p:cNvPr id="4" name="TextBox 3">
            <a:extLst>
              <a:ext uri="{FF2B5EF4-FFF2-40B4-BE49-F238E27FC236}">
                <a16:creationId xmlns:a16="http://schemas.microsoft.com/office/drawing/2014/main" id="{180CD0A4-F175-8697-A7B2-338EA6CB0CAB}"/>
              </a:ext>
            </a:extLst>
          </p:cNvPr>
          <p:cNvSpPr txBox="1"/>
          <p:nvPr/>
        </p:nvSpPr>
        <p:spPr>
          <a:xfrm>
            <a:off x="902250" y="4066688"/>
            <a:ext cx="1205601" cy="584775"/>
          </a:xfrm>
          <a:prstGeom prst="rect">
            <a:avLst/>
          </a:prstGeom>
          <a:solidFill>
            <a:schemeClr val="bg1"/>
          </a:solidFill>
        </p:spPr>
        <p:txBody>
          <a:bodyPr wrap="square" lIns="91440" tIns="45720" rIns="91440" bIns="45720" rtlCol="0" anchor="t">
            <a:spAutoFit/>
          </a:bodyPr>
          <a:lstStyle/>
          <a:p>
            <a:r>
              <a:rPr lang="en-GB" sz="3200" b="1">
                <a:solidFill>
                  <a:srgbClr val="DED001"/>
                </a:solidFill>
              </a:rPr>
              <a:t>1274</a:t>
            </a:r>
          </a:p>
        </p:txBody>
      </p:sp>
      <p:sp>
        <p:nvSpPr>
          <p:cNvPr id="12" name="TextBox 11">
            <a:extLst>
              <a:ext uri="{FF2B5EF4-FFF2-40B4-BE49-F238E27FC236}">
                <a16:creationId xmlns:a16="http://schemas.microsoft.com/office/drawing/2014/main" id="{6BAB6727-CCF5-B0D2-58A8-58EF7622626D}"/>
              </a:ext>
            </a:extLst>
          </p:cNvPr>
          <p:cNvSpPr txBox="1"/>
          <p:nvPr/>
        </p:nvSpPr>
        <p:spPr>
          <a:xfrm>
            <a:off x="2388616" y="1999906"/>
            <a:ext cx="9596761" cy="4459346"/>
          </a:xfrm>
          <a:prstGeom prst="rect">
            <a:avLst/>
          </a:prstGeom>
          <a:solidFill>
            <a:schemeClr val="bg1"/>
          </a:solidFill>
          <a:ln>
            <a:solidFill>
              <a:schemeClr val="bg1"/>
            </a:solidFill>
          </a:ln>
        </p:spPr>
        <p:txBody>
          <a:bodyPr wrap="square" rtlCol="0">
            <a:spAutoFit/>
          </a:bodyPr>
          <a:lstStyle/>
          <a:p>
            <a:endParaRPr lang="en-GB"/>
          </a:p>
        </p:txBody>
      </p:sp>
      <p:sp>
        <p:nvSpPr>
          <p:cNvPr id="13" name="TextBox 12">
            <a:extLst>
              <a:ext uri="{FF2B5EF4-FFF2-40B4-BE49-F238E27FC236}">
                <a16:creationId xmlns:a16="http://schemas.microsoft.com/office/drawing/2014/main" id="{C133B5BC-C151-E6D5-F4B7-E7E15B025525}"/>
              </a:ext>
            </a:extLst>
          </p:cNvPr>
          <p:cNvSpPr txBox="1"/>
          <p:nvPr/>
        </p:nvSpPr>
        <p:spPr>
          <a:xfrm>
            <a:off x="772358" y="5061442"/>
            <a:ext cx="2201662" cy="1294592"/>
          </a:xfrm>
          <a:prstGeom prst="rect">
            <a:avLst/>
          </a:prstGeom>
          <a:solidFill>
            <a:schemeClr val="bg1"/>
          </a:solidFill>
          <a:ln>
            <a:solidFill>
              <a:schemeClr val="bg1"/>
            </a:solidFill>
          </a:ln>
        </p:spPr>
        <p:txBody>
          <a:bodyPr wrap="square" rtlCol="0">
            <a:spAutoFit/>
          </a:bodyPr>
          <a:lstStyle/>
          <a:p>
            <a:endParaRPr lang="en-GB"/>
          </a:p>
        </p:txBody>
      </p:sp>
      <p:pic>
        <p:nvPicPr>
          <p:cNvPr id="7" name="Picture 6" descr="A black and white logo&#10;&#10;AI-generated content may be incorrect.">
            <a:extLst>
              <a:ext uri="{FF2B5EF4-FFF2-40B4-BE49-F238E27FC236}">
                <a16:creationId xmlns:a16="http://schemas.microsoft.com/office/drawing/2014/main" id="{016A1BDA-0012-9F94-7CCF-2985609CBD8C}"/>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8303394" y="4827564"/>
            <a:ext cx="3183936" cy="1635799"/>
          </a:xfrm>
          <a:prstGeom prst="rect">
            <a:avLst/>
          </a:prstGeom>
        </p:spPr>
      </p:pic>
      <p:pic>
        <p:nvPicPr>
          <p:cNvPr id="8" name="Picture 7" descr="A logo with text on it&#10;&#10;AI-generated content may be incorrect.">
            <a:extLst>
              <a:ext uri="{FF2B5EF4-FFF2-40B4-BE49-F238E27FC236}">
                <a16:creationId xmlns:a16="http://schemas.microsoft.com/office/drawing/2014/main" id="{3A4BB9BC-F98F-E504-D019-22B062C817EF}"/>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0000" l="10000" r="90000"/>
                    </a14:imgEffect>
                  </a14:imgLayer>
                </a14:imgProps>
              </a:ext>
            </a:extLst>
          </a:blip>
          <a:stretch>
            <a:fillRect/>
          </a:stretch>
        </p:blipFill>
        <p:spPr>
          <a:xfrm>
            <a:off x="2458886" y="1564305"/>
            <a:ext cx="4478757" cy="1167065"/>
          </a:xfrm>
          <a:prstGeom prst="rect">
            <a:avLst/>
          </a:prstGeom>
        </p:spPr>
      </p:pic>
      <p:pic>
        <p:nvPicPr>
          <p:cNvPr id="9" name="Picture 8" descr="A close-up of a logo&#10;&#10;AI-generated content may be incorrect.">
            <a:extLst>
              <a:ext uri="{FF2B5EF4-FFF2-40B4-BE49-F238E27FC236}">
                <a16:creationId xmlns:a16="http://schemas.microsoft.com/office/drawing/2014/main" id="{0CF8112D-3682-C1E5-F973-4A1F0F303FA9}"/>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10000" b="90000" l="10000" r="90000"/>
                    </a14:imgEffect>
                  </a14:imgLayer>
                </a14:imgProps>
              </a:ext>
            </a:extLst>
          </a:blip>
          <a:stretch>
            <a:fillRect/>
          </a:stretch>
        </p:blipFill>
        <p:spPr>
          <a:xfrm>
            <a:off x="7093652" y="1458127"/>
            <a:ext cx="4240129" cy="1386641"/>
          </a:xfrm>
          <a:prstGeom prst="rect">
            <a:avLst/>
          </a:prstGeom>
        </p:spPr>
      </p:pic>
      <p:pic>
        <p:nvPicPr>
          <p:cNvPr id="2" name="Picture 1" descr="A blue square with black background&#10;&#10;AI-generated content may be incorrect.">
            <a:extLst>
              <a:ext uri="{FF2B5EF4-FFF2-40B4-BE49-F238E27FC236}">
                <a16:creationId xmlns:a16="http://schemas.microsoft.com/office/drawing/2014/main" id="{DCA2E4F6-473E-BADF-ABFB-608C650E9081}"/>
              </a:ext>
            </a:extLst>
          </p:cNvPr>
          <p:cNvPicPr>
            <a:picLocks noChangeAspect="1"/>
          </p:cNvPicPr>
          <p:nvPr/>
        </p:nvPicPr>
        <p:blipFill>
          <a:blip r:embed="rId10"/>
          <a:stretch>
            <a:fillRect/>
          </a:stretch>
        </p:blipFill>
        <p:spPr>
          <a:xfrm>
            <a:off x="7752080" y="2974658"/>
            <a:ext cx="3586480" cy="1264285"/>
          </a:xfrm>
          <a:prstGeom prst="rect">
            <a:avLst/>
          </a:prstGeom>
        </p:spPr>
      </p:pic>
      <p:pic>
        <p:nvPicPr>
          <p:cNvPr id="16" name="Picture 15" descr="Nuffield Foundation | National Centre for Social Research">
            <a:extLst>
              <a:ext uri="{FF2B5EF4-FFF2-40B4-BE49-F238E27FC236}">
                <a16:creationId xmlns:a16="http://schemas.microsoft.com/office/drawing/2014/main" id="{320A8D46-DA31-6FA4-7519-6EACCEA85E80}"/>
              </a:ext>
            </a:extLst>
          </p:cNvPr>
          <p:cNvPicPr>
            <a:picLocks noChangeAspect="1"/>
          </p:cNvPicPr>
          <p:nvPr/>
        </p:nvPicPr>
        <p:blipFill>
          <a:blip r:embed="rId11"/>
          <a:srcRect l="7784" t="10344" r="7037" b="8201"/>
          <a:stretch>
            <a:fillRect/>
          </a:stretch>
        </p:blipFill>
        <p:spPr>
          <a:xfrm>
            <a:off x="4988726" y="4722178"/>
            <a:ext cx="2763358" cy="1856315"/>
          </a:xfrm>
          <a:prstGeom prst="rect">
            <a:avLst/>
          </a:prstGeom>
        </p:spPr>
      </p:pic>
      <p:pic>
        <p:nvPicPr>
          <p:cNvPr id="17" name="Picture 16" descr="UKRI – UK Research and Innovation">
            <a:extLst>
              <a:ext uri="{FF2B5EF4-FFF2-40B4-BE49-F238E27FC236}">
                <a16:creationId xmlns:a16="http://schemas.microsoft.com/office/drawing/2014/main" id="{26553DFE-0711-CBE0-7EFF-275F7C9D3AF9}"/>
              </a:ext>
            </a:extLst>
          </p:cNvPr>
          <p:cNvPicPr>
            <a:picLocks noChangeAspect="1"/>
          </p:cNvPicPr>
          <p:nvPr/>
        </p:nvPicPr>
        <p:blipFill>
          <a:blip r:embed="rId12"/>
          <a:stretch>
            <a:fillRect/>
          </a:stretch>
        </p:blipFill>
        <p:spPr>
          <a:xfrm>
            <a:off x="2458721" y="3127641"/>
            <a:ext cx="4734558" cy="1232637"/>
          </a:xfrm>
          <a:prstGeom prst="rect">
            <a:avLst/>
          </a:prstGeom>
        </p:spPr>
      </p:pic>
      <p:pic>
        <p:nvPicPr>
          <p:cNvPr id="18" name="Picture 17" descr="Medical Research Foundation | Homepage">
            <a:extLst>
              <a:ext uri="{FF2B5EF4-FFF2-40B4-BE49-F238E27FC236}">
                <a16:creationId xmlns:a16="http://schemas.microsoft.com/office/drawing/2014/main" id="{480479C3-FF45-611B-EB8E-C97C4D8B2ED7}"/>
              </a:ext>
            </a:extLst>
          </p:cNvPr>
          <p:cNvPicPr>
            <a:picLocks noChangeAspect="1"/>
          </p:cNvPicPr>
          <p:nvPr/>
        </p:nvPicPr>
        <p:blipFill>
          <a:blip r:embed="rId13"/>
          <a:stretch>
            <a:fillRect/>
          </a:stretch>
        </p:blipFill>
        <p:spPr>
          <a:xfrm>
            <a:off x="1422400" y="4901167"/>
            <a:ext cx="3108959" cy="1607346"/>
          </a:xfrm>
          <a:prstGeom prst="rect">
            <a:avLst/>
          </a:prstGeom>
        </p:spPr>
      </p:pic>
    </p:spTree>
    <p:extLst>
      <p:ext uri="{BB962C8B-B14F-4D97-AF65-F5344CB8AC3E}">
        <p14:creationId xmlns:p14="http://schemas.microsoft.com/office/powerpoint/2010/main" val="15657327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A7EC72-0E8F-665D-510F-90FFF3E402D9}"/>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50E61467-EC44-2778-FCBB-95BB11C63D66}"/>
              </a:ext>
            </a:extLst>
          </p:cNvPr>
          <p:cNvGrpSpPr/>
          <p:nvPr/>
        </p:nvGrpSpPr>
        <p:grpSpPr>
          <a:xfrm>
            <a:off x="0" y="0"/>
            <a:ext cx="12192000" cy="6858000"/>
            <a:chOff x="0" y="0"/>
            <a:chExt cx="12192000" cy="6858000"/>
          </a:xfrm>
        </p:grpSpPr>
        <p:pic>
          <p:nvPicPr>
            <p:cNvPr id="5" name="Picture 4">
              <a:extLst>
                <a:ext uri="{FF2B5EF4-FFF2-40B4-BE49-F238E27FC236}">
                  <a16:creationId xmlns:a16="http://schemas.microsoft.com/office/drawing/2014/main" id="{3CFF199B-93F2-CF89-A401-4ED36971E4E5}"/>
                </a:ext>
              </a:extLst>
            </p:cNvPr>
            <p:cNvPicPr>
              <a:picLocks noChangeAspect="1"/>
            </p:cNvPicPr>
            <p:nvPr/>
          </p:nvPicPr>
          <p:blipFill>
            <a:blip r:embed="rId3"/>
            <a:src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CF8EDD2F-3048-3665-07FE-56FDCAA1B872}"/>
                </a:ext>
              </a:extLst>
            </p:cNvPr>
            <p:cNvSpPr/>
            <p:nvPr/>
          </p:nvSpPr>
          <p:spPr>
            <a:xfrm>
              <a:off x="225287" y="1457739"/>
              <a:ext cx="11834191" cy="52213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a:lnSpc>
                  <a:spcPct val="107000"/>
                </a:lnSpc>
              </a:pPr>
              <a:r>
                <a:rPr lang="en-GB" sz="1100" kern="100">
                  <a:effectLst/>
                  <a:latin typeface="Calibri" panose="020F0502020204030204" pitchFamily="34" charset="0"/>
                  <a:ea typeface="Calibri" panose="020F0502020204030204" pitchFamily="34" charset="0"/>
                  <a:cs typeface="Arial" panose="020B0604020202020204" pitchFamily="34" charset="0"/>
                </a:rPr>
                <a:t>In 2022, ARMA Member Engagement Committee commissioned a review of existing special interest groups (SIGs) to understand how they operate, potential needs and support, relevance and gaps for new SIGs. The review will be completed in 2023</a:t>
              </a:r>
            </a:p>
            <a:p>
              <a:pPr marL="742950" lvl="1" indent="-285750">
                <a:lnSpc>
                  <a:spcPct val="107000"/>
                </a:lnSpc>
                <a:buFont typeface="Courier New" panose="02070309020205020404" pitchFamily="49" charset="0"/>
                <a:buChar char="o"/>
              </a:pPr>
              <a:r>
                <a:rPr lang="en-GB" sz="1100" kern="100">
                  <a:effectLst/>
                  <a:latin typeface="Calibri" panose="020F0502020204030204" pitchFamily="34" charset="0"/>
                  <a:ea typeface="Calibri" panose="020F0502020204030204" pitchFamily="34" charset="0"/>
                  <a:cs typeface="Arial" panose="020B0604020202020204" pitchFamily="34" charset="0"/>
                </a:rPr>
                <a:t>2021/2022 14 SIGs, Largest: Impact; Total SIG Subscribers: 4,671; Total SIG Communications: 1,254</a:t>
              </a:r>
            </a:p>
            <a:p>
              <a:pPr marL="742950" lvl="1" indent="-285750">
                <a:lnSpc>
                  <a:spcPct val="107000"/>
                </a:lnSpc>
                <a:spcAft>
                  <a:spcPts val="800"/>
                </a:spcAft>
                <a:buFont typeface="Courier New" panose="02070309020205020404" pitchFamily="49" charset="0"/>
                <a:buChar char="o"/>
              </a:pPr>
              <a:r>
                <a:rPr lang="en-GB" sz="1100" kern="100">
                  <a:effectLst/>
                  <a:latin typeface="Calibri" panose="020F0502020204030204" pitchFamily="34" charset="0"/>
                  <a:ea typeface="Calibri" panose="020F0502020204030204" pitchFamily="34" charset="0"/>
                  <a:cs typeface="Arial" panose="020B0604020202020204" pitchFamily="34" charset="0"/>
                </a:rPr>
                <a:t>2022/2023 13 SIGs (M&amp;H SIG closed); Largest: Impact; Total SIG Subscribers: 4684; Total SIG Communications: 795</a:t>
              </a:r>
            </a:p>
            <a:p>
              <a:pPr algn="ctr"/>
              <a:endParaRPr lang="en-GB"/>
            </a:p>
          </p:txBody>
        </p:sp>
      </p:grpSp>
      <p:sp>
        <p:nvSpPr>
          <p:cNvPr id="4" name="TextBox 3">
            <a:extLst>
              <a:ext uri="{FF2B5EF4-FFF2-40B4-BE49-F238E27FC236}">
                <a16:creationId xmlns:a16="http://schemas.microsoft.com/office/drawing/2014/main" id="{C8CA96E0-C19A-A4B8-1762-47D3DBF49C60}"/>
              </a:ext>
            </a:extLst>
          </p:cNvPr>
          <p:cNvSpPr txBox="1"/>
          <p:nvPr/>
        </p:nvSpPr>
        <p:spPr>
          <a:xfrm>
            <a:off x="711752" y="1653695"/>
            <a:ext cx="4625228" cy="4678204"/>
          </a:xfrm>
          <a:prstGeom prst="rect">
            <a:avLst/>
          </a:prstGeom>
          <a:noFill/>
        </p:spPr>
        <p:txBody>
          <a:bodyPr wrap="square" lIns="91440" tIns="45720" rIns="91440" bIns="45720" rtlCol="0" anchor="t">
            <a:spAutoFit/>
          </a:bodyPr>
          <a:lstStyle/>
          <a:p>
            <a:pPr algn="l" rtl="0" fontAlgn="base"/>
            <a:r>
              <a:rPr lang="en-GB" sz="2000" b="0" i="0" dirty="0">
                <a:solidFill>
                  <a:srgbClr val="000000"/>
                </a:solidFill>
                <a:effectLst/>
                <a:latin typeface="Helvetica"/>
                <a:cs typeface="Helvetica"/>
              </a:rPr>
              <a:t>In 20</a:t>
            </a:r>
            <a:r>
              <a:rPr lang="en-GB" sz="2000" dirty="0">
                <a:solidFill>
                  <a:srgbClr val="000000"/>
                </a:solidFill>
                <a:latin typeface="Helvetica"/>
                <a:cs typeface="Helvetica"/>
              </a:rPr>
              <a:t>25/26:</a:t>
            </a:r>
          </a:p>
          <a:p>
            <a:pPr algn="l" rtl="0" fontAlgn="base"/>
            <a:endParaRPr lang="en-GB" sz="2000" b="0" i="0" dirty="0">
              <a:solidFill>
                <a:srgbClr val="000000"/>
              </a:solidFill>
              <a:effectLst/>
              <a:latin typeface="Helvetica"/>
              <a:cs typeface="Helvetica"/>
            </a:endParaRPr>
          </a:p>
          <a:p>
            <a:pPr marL="342900" indent="-342900" fontAlgn="base">
              <a:buFont typeface="Arial" panose="020B0604020202020204" pitchFamily="34" charset="0"/>
              <a:buChar char="•"/>
            </a:pPr>
            <a:r>
              <a:rPr lang="en-GB" sz="2000" dirty="0">
                <a:solidFill>
                  <a:srgbClr val="000000"/>
                </a:solidFill>
                <a:latin typeface="Helvetica"/>
                <a:cs typeface="Helvetica"/>
              </a:rPr>
              <a:t>Two new SIGs were launched. </a:t>
            </a:r>
          </a:p>
          <a:p>
            <a:pPr marL="342900" indent="-342900">
              <a:buFont typeface="Arial" panose="020B0604020202020204" pitchFamily="34" charset="0"/>
              <a:buChar char="•"/>
            </a:pPr>
            <a:r>
              <a:rPr lang="en-GB" sz="2000" dirty="0">
                <a:solidFill>
                  <a:srgbClr val="000000"/>
                </a:solidFill>
                <a:latin typeface="Helvetica"/>
                <a:cs typeface="Helvetica"/>
              </a:rPr>
              <a:t>We ran 77</a:t>
            </a:r>
            <a:r>
              <a:rPr lang="en-GB" sz="2000" b="0" i="0" dirty="0">
                <a:solidFill>
                  <a:srgbClr val="000000"/>
                </a:solidFill>
                <a:effectLst/>
                <a:latin typeface="Helvetica"/>
                <a:cs typeface="Helvetica"/>
              </a:rPr>
              <a:t> SIG events with</a:t>
            </a:r>
            <a:r>
              <a:rPr lang="en-GB" sz="2000" dirty="0">
                <a:solidFill>
                  <a:srgbClr val="000000"/>
                </a:solidFill>
                <a:latin typeface="Helvetica"/>
                <a:cs typeface="Helvetica"/>
              </a:rPr>
              <a:t> 6122</a:t>
            </a:r>
            <a:r>
              <a:rPr lang="en-GB" sz="2000" b="0" i="0" dirty="0">
                <a:solidFill>
                  <a:srgbClr val="000000"/>
                </a:solidFill>
                <a:effectLst/>
                <a:latin typeface="Helvetica"/>
                <a:cs typeface="Helvetica"/>
              </a:rPr>
              <a:t> registered attendees</a:t>
            </a:r>
            <a:endParaRPr lang="en-GB" dirty="0"/>
          </a:p>
          <a:p>
            <a:pPr marL="342900" indent="-342900" fontAlgn="base">
              <a:buFont typeface="Arial" panose="020B0604020202020204" pitchFamily="34" charset="0"/>
              <a:buChar char="•"/>
            </a:pPr>
            <a:r>
              <a:rPr lang="en-GB" sz="2000" dirty="0">
                <a:solidFill>
                  <a:srgbClr val="000000"/>
                </a:solidFill>
                <a:highlight>
                  <a:srgbClr val="FFFFFF"/>
                </a:highlight>
                <a:latin typeface="Helvetica"/>
                <a:cs typeface="Helvetica"/>
              </a:rPr>
              <a:t>This included </a:t>
            </a:r>
            <a:r>
              <a:rPr lang="en-GB" sz="2000" dirty="0">
                <a:solidFill>
                  <a:srgbClr val="000000"/>
                </a:solidFill>
                <a:latin typeface="Helvetica"/>
                <a:cs typeface="Helvetica"/>
              </a:rPr>
              <a:t>five in-person SIG events, funded by the ARMA SIG Innovation Fund</a:t>
            </a:r>
          </a:p>
          <a:p>
            <a:pPr marL="342900" indent="-342900">
              <a:buFont typeface="Arial" panose="020B0604020202020204" pitchFamily="34" charset="0"/>
              <a:buChar char="•"/>
            </a:pPr>
            <a:r>
              <a:rPr lang="en-GB" sz="2000" dirty="0">
                <a:solidFill>
                  <a:srgbClr val="000000"/>
                </a:solidFill>
                <a:latin typeface="Helvetica"/>
                <a:cs typeface="Helvetica"/>
              </a:rPr>
              <a:t>We have a total of 66 SIG Champions</a:t>
            </a:r>
            <a:endParaRPr lang="en-GB" sz="2000" dirty="0"/>
          </a:p>
          <a:p>
            <a:pPr fontAlgn="base"/>
            <a:endParaRPr lang="en-GB" sz="2000" dirty="0">
              <a:solidFill>
                <a:srgbClr val="000000"/>
              </a:solidFill>
              <a:highlight>
                <a:srgbClr val="FFFFFF"/>
              </a:highlight>
              <a:latin typeface="Helvetica"/>
              <a:cs typeface="Helvetica"/>
            </a:endParaRPr>
          </a:p>
          <a:p>
            <a:pPr fontAlgn="base"/>
            <a:endParaRPr lang="en-GB" sz="2000" dirty="0">
              <a:solidFill>
                <a:srgbClr val="000000"/>
              </a:solidFill>
              <a:latin typeface="Helvetica"/>
              <a:cs typeface="Helvetica"/>
            </a:endParaRPr>
          </a:p>
          <a:p>
            <a:pPr fontAlgn="base"/>
            <a:endParaRPr lang="en-GB" sz="2000" dirty="0">
              <a:solidFill>
                <a:srgbClr val="000000"/>
              </a:solidFill>
              <a:latin typeface="Helvetica"/>
              <a:cs typeface="Helvetica"/>
            </a:endParaRPr>
          </a:p>
          <a:p>
            <a:pPr marL="342900" indent="-342900">
              <a:buFont typeface="Arial"/>
              <a:buChar char="•"/>
            </a:pPr>
            <a:endParaRPr lang="en-GB" sz="2000" dirty="0">
              <a:solidFill>
                <a:srgbClr val="000000"/>
              </a:solidFill>
              <a:latin typeface="Helvetica"/>
              <a:cs typeface="Helvetica"/>
            </a:endParaRPr>
          </a:p>
          <a:p>
            <a:endParaRPr lang="en-GB" dirty="0"/>
          </a:p>
        </p:txBody>
      </p:sp>
      <p:pic>
        <p:nvPicPr>
          <p:cNvPr id="6" name="Picture 5" descr="A collection of icons on a white background&#10;&#10;AI-generated content may be incorrect.">
            <a:extLst>
              <a:ext uri="{FF2B5EF4-FFF2-40B4-BE49-F238E27FC236}">
                <a16:creationId xmlns:a16="http://schemas.microsoft.com/office/drawing/2014/main" id="{B3B86663-69D7-292C-AEF8-AA46F95DC104}"/>
              </a:ext>
            </a:extLst>
          </p:cNvPr>
          <p:cNvPicPr>
            <a:picLocks noChangeAspect="1"/>
          </p:cNvPicPr>
          <p:nvPr/>
        </p:nvPicPr>
        <p:blipFill>
          <a:blip r:embed="rId4"/>
          <a:stretch>
            <a:fillRect/>
          </a:stretch>
        </p:blipFill>
        <p:spPr>
          <a:xfrm>
            <a:off x="5700536" y="1524000"/>
            <a:ext cx="6022708" cy="5250366"/>
          </a:xfrm>
          <a:prstGeom prst="rect">
            <a:avLst/>
          </a:prstGeom>
        </p:spPr>
      </p:pic>
    </p:spTree>
    <p:extLst>
      <p:ext uri="{BB962C8B-B14F-4D97-AF65-F5344CB8AC3E}">
        <p14:creationId xmlns:p14="http://schemas.microsoft.com/office/powerpoint/2010/main" val="3408701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AFACD6-9DDF-1D06-8D47-B2578F131003}"/>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C132EFD3-E643-51ED-C193-5F20D24B1850}"/>
              </a:ext>
            </a:extLst>
          </p:cNvPr>
          <p:cNvGrpSpPr/>
          <p:nvPr/>
        </p:nvGrpSpPr>
        <p:grpSpPr>
          <a:xfrm>
            <a:off x="0" y="0"/>
            <a:ext cx="12192000" cy="6858000"/>
            <a:chOff x="0" y="0"/>
            <a:chExt cx="12192000" cy="6858000"/>
          </a:xfrm>
        </p:grpSpPr>
        <p:pic>
          <p:nvPicPr>
            <p:cNvPr id="5" name="Picture 4">
              <a:extLst>
                <a:ext uri="{FF2B5EF4-FFF2-40B4-BE49-F238E27FC236}">
                  <a16:creationId xmlns:a16="http://schemas.microsoft.com/office/drawing/2014/main" id="{62CDD609-575C-5440-7FD5-A5305B717D75}"/>
                </a:ext>
              </a:extLst>
            </p:cNvPr>
            <p:cNvPicPr>
              <a:picLocks noChangeAspect="1"/>
            </p:cNvPicPr>
            <p:nvPr/>
          </p:nvPicPr>
          <p:blipFill>
            <a:blip r:embed="rId3"/>
            <a:src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B53B8FCE-58DA-AE4C-34C0-F62C145177AD}"/>
                </a:ext>
              </a:extLst>
            </p:cNvPr>
            <p:cNvSpPr/>
            <p:nvPr/>
          </p:nvSpPr>
          <p:spPr>
            <a:xfrm>
              <a:off x="225287" y="1457739"/>
              <a:ext cx="11834191" cy="52213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a:lnSpc>
                  <a:spcPct val="107000"/>
                </a:lnSpc>
              </a:pPr>
              <a:r>
                <a:rPr lang="en-GB" sz="1100" kern="100">
                  <a:effectLst/>
                  <a:latin typeface="Calibri" panose="020F0502020204030204" pitchFamily="34" charset="0"/>
                  <a:ea typeface="Calibri" panose="020F0502020204030204" pitchFamily="34" charset="0"/>
                  <a:cs typeface="Arial" panose="020B0604020202020204" pitchFamily="34" charset="0"/>
                </a:rPr>
                <a:t>In 2022, ARMA Member Engagement Committee commissioned a review of existing special interest groups (SIGs) to understand how they operate, potential needs and support, relevance and gaps for new SIGs. The review will be completed in 2023.</a:t>
              </a:r>
              <a:br>
                <a:rPr lang="en-GB" sz="1100" kern="100">
                  <a:effectLst/>
                  <a:latin typeface="Calibri" panose="020F0502020204030204" pitchFamily="34" charset="0"/>
                  <a:ea typeface="Calibri" panose="020F0502020204030204" pitchFamily="34" charset="0"/>
                  <a:cs typeface="Arial" panose="020B0604020202020204" pitchFamily="34" charset="0"/>
                </a:rPr>
              </a:br>
              <a:endParaRPr lang="en-GB" sz="1100" kern="10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buFont typeface="Symbol" panose="05050102010706020507" pitchFamily="18" charset="2"/>
                <a:buChar char=""/>
              </a:pPr>
              <a:r>
                <a:rPr lang="en-GB" sz="1100" kern="100">
                  <a:effectLst/>
                  <a:latin typeface="Calibri" panose="020F0502020204030204" pitchFamily="34" charset="0"/>
                  <a:ea typeface="Calibri" panose="020F0502020204030204" pitchFamily="34" charset="0"/>
                  <a:cs typeface="Arial" panose="020B0604020202020204" pitchFamily="34" charset="0"/>
                </a:rPr>
                <a:t>SIGs</a:t>
              </a:r>
            </a:p>
            <a:p>
              <a:pPr marL="742950" lvl="1" indent="-285750">
                <a:lnSpc>
                  <a:spcPct val="107000"/>
                </a:lnSpc>
                <a:buFont typeface="Courier New" panose="02070309020205020404" pitchFamily="49" charset="0"/>
                <a:buChar char="o"/>
              </a:pPr>
              <a:r>
                <a:rPr lang="en-GB" sz="1100" kern="100">
                  <a:effectLst/>
                  <a:latin typeface="Calibri" panose="020F0502020204030204" pitchFamily="34" charset="0"/>
                  <a:ea typeface="Calibri" panose="020F0502020204030204" pitchFamily="34" charset="0"/>
                  <a:cs typeface="Arial" panose="020B0604020202020204" pitchFamily="34" charset="0"/>
                </a:rPr>
                <a:t>2021/2022 14 SIGs, Largest: Impact; Total SIG Subscribers: 4,671; Total SIG Communications: 1,254</a:t>
              </a:r>
            </a:p>
            <a:p>
              <a:pPr marL="742950" lvl="1" indent="-285750">
                <a:lnSpc>
                  <a:spcPct val="107000"/>
                </a:lnSpc>
                <a:spcAft>
                  <a:spcPts val="800"/>
                </a:spcAft>
                <a:buFont typeface="Courier New" panose="02070309020205020404" pitchFamily="49" charset="0"/>
                <a:buChar char="o"/>
              </a:pPr>
              <a:r>
                <a:rPr lang="en-GB" sz="1100" kern="100">
                  <a:effectLst/>
                  <a:latin typeface="Calibri" panose="020F0502020204030204" pitchFamily="34" charset="0"/>
                  <a:ea typeface="Calibri" panose="020F0502020204030204" pitchFamily="34" charset="0"/>
                  <a:cs typeface="Arial" panose="020B0604020202020204" pitchFamily="34" charset="0"/>
                </a:rPr>
                <a:t>2022/2023 13 SIGs (M&amp;H SIG closed); Largest: Impact; Total SIG Subscribers: 4684; Total SIG Communications: 795</a:t>
              </a:r>
            </a:p>
            <a:p>
              <a:pPr algn="ctr"/>
              <a:endParaRPr lang="en-GB"/>
            </a:p>
          </p:txBody>
        </p:sp>
      </p:grpSp>
      <p:sp>
        <p:nvSpPr>
          <p:cNvPr id="4" name="TextBox 3">
            <a:extLst>
              <a:ext uri="{FF2B5EF4-FFF2-40B4-BE49-F238E27FC236}">
                <a16:creationId xmlns:a16="http://schemas.microsoft.com/office/drawing/2014/main" id="{44AA00F3-C0FE-4058-6764-F58AD0107EFC}"/>
              </a:ext>
            </a:extLst>
          </p:cNvPr>
          <p:cNvSpPr txBox="1"/>
          <p:nvPr/>
        </p:nvSpPr>
        <p:spPr>
          <a:xfrm>
            <a:off x="141305" y="2040207"/>
            <a:ext cx="6298051" cy="3032305"/>
          </a:xfrm>
          <a:prstGeom prst="rect">
            <a:avLst/>
          </a:prstGeom>
          <a:noFill/>
        </p:spPr>
        <p:txBody>
          <a:bodyPr wrap="square" lIns="91440" tIns="45720" rIns="91440" bIns="45720" rtlCol="0" anchor="t">
            <a:spAutoFit/>
          </a:bodyPr>
          <a:lstStyle/>
          <a:p>
            <a:pPr marL="457200">
              <a:lnSpc>
                <a:spcPct val="107000"/>
              </a:lnSpc>
            </a:pPr>
            <a:r>
              <a:rPr lang="en-GB" sz="2000" kern="100">
                <a:solidFill>
                  <a:srgbClr val="000000"/>
                </a:solidFill>
                <a:latin typeface="Helvetica"/>
                <a:ea typeface="Calibri"/>
                <a:cs typeface="Helvetica"/>
              </a:rPr>
              <a:t>In response to member needs, we launched the regional groups pilot programme with three inaugural groups – London, North East and West Midlands. </a:t>
            </a:r>
          </a:p>
          <a:p>
            <a:pPr marL="457200">
              <a:lnSpc>
                <a:spcPct val="107000"/>
              </a:lnSpc>
            </a:pPr>
            <a:endParaRPr lang="en-GB" sz="2000" kern="100">
              <a:solidFill>
                <a:srgbClr val="000000"/>
              </a:solidFill>
              <a:latin typeface="Helvetica"/>
              <a:ea typeface="Calibri"/>
              <a:cs typeface="Helvetica"/>
            </a:endParaRPr>
          </a:p>
          <a:p>
            <a:pPr marL="457200">
              <a:lnSpc>
                <a:spcPct val="107000"/>
              </a:lnSpc>
            </a:pPr>
            <a:r>
              <a:rPr lang="en-GB" sz="2000" kern="100">
                <a:solidFill>
                  <a:srgbClr val="000000"/>
                </a:solidFill>
                <a:latin typeface="Helvetica"/>
                <a:ea typeface="Calibri"/>
                <a:cs typeface="Helvetica"/>
              </a:rPr>
              <a:t>Following the pilot, the programme will be expanded to include additional regions, enabling even more members to benefit from locally rooted and professionally enriching communities.</a:t>
            </a:r>
          </a:p>
        </p:txBody>
      </p:sp>
      <p:sp>
        <p:nvSpPr>
          <p:cNvPr id="6" name="TextBox 5">
            <a:extLst>
              <a:ext uri="{FF2B5EF4-FFF2-40B4-BE49-F238E27FC236}">
                <a16:creationId xmlns:a16="http://schemas.microsoft.com/office/drawing/2014/main" id="{623D68B8-0329-1EEF-BDE1-850C08B643E0}"/>
              </a:ext>
            </a:extLst>
          </p:cNvPr>
          <p:cNvSpPr txBox="1"/>
          <p:nvPr/>
        </p:nvSpPr>
        <p:spPr>
          <a:xfrm>
            <a:off x="828923" y="691452"/>
            <a:ext cx="7300065" cy="523220"/>
          </a:xfrm>
          <a:prstGeom prst="rect">
            <a:avLst/>
          </a:prstGeom>
          <a:solidFill>
            <a:srgbClr val="341C4E"/>
          </a:solidFill>
        </p:spPr>
        <p:txBody>
          <a:bodyPr wrap="square" lIns="91440" tIns="45720" rIns="91440" bIns="45720" rtlCol="0" anchor="t">
            <a:spAutoFit/>
          </a:bodyPr>
          <a:lstStyle/>
          <a:p>
            <a:r>
              <a:rPr lang="en-GB" sz="2800" b="1">
                <a:solidFill>
                  <a:schemeClr val="bg1"/>
                </a:solidFill>
                <a:latin typeface="Helvetica Light" panose="020B0403020202020204"/>
              </a:rPr>
              <a:t>Regional Groups Pilot</a:t>
            </a:r>
          </a:p>
        </p:txBody>
      </p:sp>
      <p:pic>
        <p:nvPicPr>
          <p:cNvPr id="8" name="Picture 7" descr="A screenshot of a computer screen&#10;&#10;AI-generated content may be incorrect.">
            <a:extLst>
              <a:ext uri="{FF2B5EF4-FFF2-40B4-BE49-F238E27FC236}">
                <a16:creationId xmlns:a16="http://schemas.microsoft.com/office/drawing/2014/main" id="{EF4BCC06-0ADF-2CD6-9CFF-96F67ADE0242}"/>
              </a:ext>
            </a:extLst>
          </p:cNvPr>
          <p:cNvPicPr>
            <a:picLocks noChangeAspect="1"/>
          </p:cNvPicPr>
          <p:nvPr/>
        </p:nvPicPr>
        <p:blipFill>
          <a:blip r:embed="rId4"/>
          <a:stretch>
            <a:fillRect/>
          </a:stretch>
        </p:blipFill>
        <p:spPr>
          <a:xfrm>
            <a:off x="7370127" y="1451610"/>
            <a:ext cx="4106545" cy="4747260"/>
          </a:xfrm>
          <a:prstGeom prst="rect">
            <a:avLst/>
          </a:prstGeom>
        </p:spPr>
      </p:pic>
    </p:spTree>
    <p:extLst>
      <p:ext uri="{BB962C8B-B14F-4D97-AF65-F5344CB8AC3E}">
        <p14:creationId xmlns:p14="http://schemas.microsoft.com/office/powerpoint/2010/main" val="16483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A83AFB-768A-F31B-8F27-508FC7D249E4}"/>
              </a:ext>
            </a:extLst>
          </p:cNvPr>
          <p:cNvSpPr>
            <a:spLocks noGrp="1"/>
          </p:cNvSpPr>
          <p:nvPr>
            <p:ph type="title"/>
          </p:nvPr>
        </p:nvSpPr>
        <p:spPr/>
        <p:txBody>
          <a:bodyPr/>
          <a:lstStyle/>
          <a:p>
            <a:r>
              <a:rPr lang="en-GB"/>
              <a:t>ARMA Insights</a:t>
            </a:r>
          </a:p>
        </p:txBody>
      </p:sp>
      <p:pic>
        <p:nvPicPr>
          <p:cNvPr id="4" name="Content Placeholder 3" descr="A screenshot of a website&#10;&#10;AI-generated content may be incorrect.">
            <a:extLst>
              <a:ext uri="{FF2B5EF4-FFF2-40B4-BE49-F238E27FC236}">
                <a16:creationId xmlns:a16="http://schemas.microsoft.com/office/drawing/2014/main" id="{25178272-56B2-EAE1-BF86-6C93CCA54C92}"/>
              </a:ext>
            </a:extLst>
          </p:cNvPr>
          <p:cNvPicPr>
            <a:picLocks noGrp="1" noChangeAspect="1"/>
          </p:cNvPicPr>
          <p:nvPr>
            <p:ph idx="1"/>
          </p:nvPr>
        </p:nvPicPr>
        <p:blipFill>
          <a:blip r:embed="rId2"/>
          <a:stretch>
            <a:fillRect/>
          </a:stretch>
        </p:blipFill>
        <p:spPr>
          <a:xfrm>
            <a:off x="3666336" y="2124252"/>
            <a:ext cx="4859328" cy="4128006"/>
          </a:xfrm>
        </p:spPr>
      </p:pic>
      <p:grpSp>
        <p:nvGrpSpPr>
          <p:cNvPr id="7" name="Group 6">
            <a:extLst>
              <a:ext uri="{FF2B5EF4-FFF2-40B4-BE49-F238E27FC236}">
                <a16:creationId xmlns:a16="http://schemas.microsoft.com/office/drawing/2014/main" id="{E60A231F-2960-E8BF-A636-33E46D6F2FFB}"/>
              </a:ext>
            </a:extLst>
          </p:cNvPr>
          <p:cNvGrpSpPr/>
          <p:nvPr/>
        </p:nvGrpSpPr>
        <p:grpSpPr>
          <a:xfrm>
            <a:off x="0" y="0"/>
            <a:ext cx="12192000" cy="6858000"/>
            <a:chOff x="0" y="0"/>
            <a:chExt cx="12192000" cy="6858000"/>
          </a:xfrm>
        </p:grpSpPr>
        <p:pic>
          <p:nvPicPr>
            <p:cNvPr id="8" name="Picture 7">
              <a:extLst>
                <a:ext uri="{FF2B5EF4-FFF2-40B4-BE49-F238E27FC236}">
                  <a16:creationId xmlns:a16="http://schemas.microsoft.com/office/drawing/2014/main" id="{9EECB8E3-47BB-2240-9BFB-C8DDB50D6282}"/>
                </a:ext>
              </a:extLst>
            </p:cNvPr>
            <p:cNvPicPr>
              <a:picLocks noChangeAspect="1"/>
            </p:cNvPicPr>
            <p:nvPr/>
          </p:nvPicPr>
          <p:blipFill>
            <a:blip r:embed="rId3"/>
            <a:srcRect/>
            <a:stretch/>
          </p:blipFill>
          <p:spPr>
            <a:xfrm>
              <a:off x="0" y="0"/>
              <a:ext cx="12192000" cy="6858000"/>
            </a:xfrm>
            <a:prstGeom prst="rect">
              <a:avLst/>
            </a:prstGeom>
          </p:spPr>
        </p:pic>
        <p:sp>
          <p:nvSpPr>
            <p:cNvPr id="9" name="Rectangle 8">
              <a:extLst>
                <a:ext uri="{FF2B5EF4-FFF2-40B4-BE49-F238E27FC236}">
                  <a16:creationId xmlns:a16="http://schemas.microsoft.com/office/drawing/2014/main" id="{70073612-D9FF-7C20-48FC-34F4472232F9}"/>
                </a:ext>
              </a:extLst>
            </p:cNvPr>
            <p:cNvSpPr/>
            <p:nvPr/>
          </p:nvSpPr>
          <p:spPr>
            <a:xfrm>
              <a:off x="357809" y="1537252"/>
              <a:ext cx="11335666" cy="50225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0" name="TextBox 9">
            <a:extLst>
              <a:ext uri="{FF2B5EF4-FFF2-40B4-BE49-F238E27FC236}">
                <a16:creationId xmlns:a16="http://schemas.microsoft.com/office/drawing/2014/main" id="{E9D0582F-B3D8-6DA8-2A6E-7DBC0F3FF039}"/>
              </a:ext>
            </a:extLst>
          </p:cNvPr>
          <p:cNvSpPr txBox="1"/>
          <p:nvPr/>
        </p:nvSpPr>
        <p:spPr>
          <a:xfrm>
            <a:off x="781880" y="662849"/>
            <a:ext cx="4541558" cy="461665"/>
          </a:xfrm>
          <a:prstGeom prst="rect">
            <a:avLst/>
          </a:prstGeom>
          <a:solidFill>
            <a:srgbClr val="341C4E"/>
          </a:solidFill>
        </p:spPr>
        <p:txBody>
          <a:bodyPr wrap="square" rtlCol="0">
            <a:spAutoFit/>
          </a:bodyPr>
          <a:lstStyle/>
          <a:p>
            <a:r>
              <a:rPr lang="en-GB" sz="2400" b="1">
                <a:solidFill>
                  <a:schemeClr val="bg1"/>
                </a:solidFill>
                <a:latin typeface="Helvetica Light" panose="020B0403020202020204"/>
              </a:rPr>
              <a:t>ARMA Insights</a:t>
            </a:r>
          </a:p>
        </p:txBody>
      </p:sp>
      <p:sp>
        <p:nvSpPr>
          <p:cNvPr id="12" name="TextBox 11">
            <a:extLst>
              <a:ext uri="{FF2B5EF4-FFF2-40B4-BE49-F238E27FC236}">
                <a16:creationId xmlns:a16="http://schemas.microsoft.com/office/drawing/2014/main" id="{914B41B8-B7F2-8CE5-1FE6-F64DEE3AB045}"/>
              </a:ext>
            </a:extLst>
          </p:cNvPr>
          <p:cNvSpPr txBox="1"/>
          <p:nvPr/>
        </p:nvSpPr>
        <p:spPr>
          <a:xfrm>
            <a:off x="784481" y="2648863"/>
            <a:ext cx="4214843" cy="1938992"/>
          </a:xfrm>
          <a:prstGeom prst="rect">
            <a:avLst/>
          </a:prstGeom>
          <a:noFill/>
        </p:spPr>
        <p:txBody>
          <a:bodyPr wrap="square" lIns="91440" tIns="45720" rIns="91440" bIns="45720" anchor="t">
            <a:spAutoFit/>
          </a:bodyPr>
          <a:lstStyle/>
          <a:p>
            <a:r>
              <a:rPr lang="en-GB" sz="2000">
                <a:solidFill>
                  <a:srgbClr val="000000"/>
                </a:solidFill>
                <a:latin typeface="Helvetica"/>
                <a:cs typeface="Helvetica"/>
              </a:rPr>
              <a:t>In 2025/26, 31 articles were published, which collectively received 6,574 views.  </a:t>
            </a:r>
          </a:p>
          <a:p>
            <a:endParaRPr lang="en-GB" sz="2000">
              <a:solidFill>
                <a:srgbClr val="000000"/>
              </a:solidFill>
              <a:latin typeface="Helvetica"/>
              <a:cs typeface="Helvetica"/>
            </a:endParaRPr>
          </a:p>
          <a:p>
            <a:r>
              <a:rPr lang="en-GB" sz="2000">
                <a:solidFill>
                  <a:srgbClr val="000000"/>
                </a:solidFill>
                <a:latin typeface="Helvetica"/>
                <a:cs typeface="Helvetica"/>
              </a:rPr>
              <a:t>As of 31 March 2026, ARMA Insights has had 22,289 views. </a:t>
            </a:r>
          </a:p>
        </p:txBody>
      </p:sp>
      <p:pic>
        <p:nvPicPr>
          <p:cNvPr id="3" name="Picture 2" descr="A screenshot of a website&#10;&#10;AI-generated content may be incorrect.">
            <a:extLst>
              <a:ext uri="{FF2B5EF4-FFF2-40B4-BE49-F238E27FC236}">
                <a16:creationId xmlns:a16="http://schemas.microsoft.com/office/drawing/2014/main" id="{970F7901-4ECB-9DF8-66B5-59BAB7D3928D}"/>
              </a:ext>
            </a:extLst>
          </p:cNvPr>
          <p:cNvPicPr>
            <a:picLocks noChangeAspect="1"/>
          </p:cNvPicPr>
          <p:nvPr/>
        </p:nvPicPr>
        <p:blipFill>
          <a:blip r:embed="rId4"/>
          <a:stretch>
            <a:fillRect/>
          </a:stretch>
        </p:blipFill>
        <p:spPr>
          <a:xfrm>
            <a:off x="5201693" y="1483360"/>
            <a:ext cx="6208215" cy="5161280"/>
          </a:xfrm>
          <a:prstGeom prst="rect">
            <a:avLst/>
          </a:prstGeom>
        </p:spPr>
      </p:pic>
    </p:spTree>
    <p:extLst>
      <p:ext uri="{BB962C8B-B14F-4D97-AF65-F5344CB8AC3E}">
        <p14:creationId xmlns:p14="http://schemas.microsoft.com/office/powerpoint/2010/main" val="22918034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BF801A-F515-677B-453F-76E98CC264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D909F6C-8CA7-2B38-84B8-F2178265B1B9}"/>
              </a:ext>
            </a:extLst>
          </p:cNvPr>
          <p:cNvSpPr>
            <a:spLocks noGrp="1"/>
          </p:cNvSpPr>
          <p:nvPr>
            <p:ph type="title"/>
          </p:nvPr>
        </p:nvSpPr>
        <p:spPr/>
        <p:txBody>
          <a:bodyPr/>
          <a:lstStyle/>
          <a:p>
            <a:r>
              <a:rPr lang="en-GB"/>
              <a:t>ARMA Insights</a:t>
            </a:r>
          </a:p>
        </p:txBody>
      </p:sp>
      <p:pic>
        <p:nvPicPr>
          <p:cNvPr id="4" name="Content Placeholder 3" descr="A screenshot of a website&#10;&#10;AI-generated content may be incorrect.">
            <a:extLst>
              <a:ext uri="{FF2B5EF4-FFF2-40B4-BE49-F238E27FC236}">
                <a16:creationId xmlns:a16="http://schemas.microsoft.com/office/drawing/2014/main" id="{3D18743D-1947-C162-1528-0A18F21A4B4D}"/>
              </a:ext>
            </a:extLst>
          </p:cNvPr>
          <p:cNvPicPr>
            <a:picLocks noGrp="1" noChangeAspect="1"/>
          </p:cNvPicPr>
          <p:nvPr>
            <p:ph idx="1"/>
          </p:nvPr>
        </p:nvPicPr>
        <p:blipFill>
          <a:blip r:embed="rId2"/>
          <a:stretch>
            <a:fillRect/>
          </a:stretch>
        </p:blipFill>
        <p:spPr>
          <a:xfrm>
            <a:off x="3666336" y="2124252"/>
            <a:ext cx="4859328" cy="4128006"/>
          </a:xfrm>
        </p:spPr>
      </p:pic>
      <p:grpSp>
        <p:nvGrpSpPr>
          <p:cNvPr id="7" name="Group 6">
            <a:extLst>
              <a:ext uri="{FF2B5EF4-FFF2-40B4-BE49-F238E27FC236}">
                <a16:creationId xmlns:a16="http://schemas.microsoft.com/office/drawing/2014/main" id="{C5228C1E-6419-9318-E33E-5A0ECDEFC855}"/>
              </a:ext>
            </a:extLst>
          </p:cNvPr>
          <p:cNvGrpSpPr/>
          <p:nvPr/>
        </p:nvGrpSpPr>
        <p:grpSpPr>
          <a:xfrm>
            <a:off x="0" y="0"/>
            <a:ext cx="12192000" cy="6858000"/>
            <a:chOff x="0" y="0"/>
            <a:chExt cx="12192000" cy="6858000"/>
          </a:xfrm>
        </p:grpSpPr>
        <p:pic>
          <p:nvPicPr>
            <p:cNvPr id="8" name="Picture 7">
              <a:extLst>
                <a:ext uri="{FF2B5EF4-FFF2-40B4-BE49-F238E27FC236}">
                  <a16:creationId xmlns:a16="http://schemas.microsoft.com/office/drawing/2014/main" id="{F8180BCF-86F7-1238-714A-A699697B7C9F}"/>
                </a:ext>
              </a:extLst>
            </p:cNvPr>
            <p:cNvPicPr>
              <a:picLocks noChangeAspect="1"/>
            </p:cNvPicPr>
            <p:nvPr/>
          </p:nvPicPr>
          <p:blipFill>
            <a:blip r:embed="rId3"/>
            <a:srcRect/>
            <a:stretch/>
          </p:blipFill>
          <p:spPr>
            <a:xfrm>
              <a:off x="0" y="0"/>
              <a:ext cx="12192000" cy="6858000"/>
            </a:xfrm>
            <a:prstGeom prst="rect">
              <a:avLst/>
            </a:prstGeom>
          </p:spPr>
        </p:pic>
        <p:sp>
          <p:nvSpPr>
            <p:cNvPr id="9" name="Rectangle 8">
              <a:extLst>
                <a:ext uri="{FF2B5EF4-FFF2-40B4-BE49-F238E27FC236}">
                  <a16:creationId xmlns:a16="http://schemas.microsoft.com/office/drawing/2014/main" id="{C59FE856-0B9C-2141-0A49-A8ABD5B3C31E}"/>
                </a:ext>
              </a:extLst>
            </p:cNvPr>
            <p:cNvSpPr/>
            <p:nvPr/>
          </p:nvSpPr>
          <p:spPr>
            <a:xfrm>
              <a:off x="357809" y="1537252"/>
              <a:ext cx="11335666" cy="50225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0" name="TextBox 9">
            <a:extLst>
              <a:ext uri="{FF2B5EF4-FFF2-40B4-BE49-F238E27FC236}">
                <a16:creationId xmlns:a16="http://schemas.microsoft.com/office/drawing/2014/main" id="{A19CCE1F-0C04-4D72-B79D-528E75A4314F}"/>
              </a:ext>
            </a:extLst>
          </p:cNvPr>
          <p:cNvSpPr txBox="1"/>
          <p:nvPr/>
        </p:nvSpPr>
        <p:spPr>
          <a:xfrm>
            <a:off x="781880" y="662849"/>
            <a:ext cx="5207440" cy="461665"/>
          </a:xfrm>
          <a:prstGeom prst="rect">
            <a:avLst/>
          </a:prstGeom>
          <a:solidFill>
            <a:srgbClr val="341C4E"/>
          </a:solidFill>
        </p:spPr>
        <p:txBody>
          <a:bodyPr wrap="square" lIns="91440" tIns="45720" rIns="91440" bIns="45720" rtlCol="0" anchor="t">
            <a:spAutoFit/>
          </a:bodyPr>
          <a:lstStyle/>
          <a:p>
            <a:r>
              <a:rPr lang="en-GB" sz="2400" b="1">
                <a:solidFill>
                  <a:schemeClr val="bg1"/>
                </a:solidFill>
                <a:latin typeface="Helvetica Light" panose="020B0403020202020204"/>
              </a:rPr>
              <a:t>Artificial Intelligence Working Group</a:t>
            </a:r>
          </a:p>
        </p:txBody>
      </p:sp>
      <p:sp>
        <p:nvSpPr>
          <p:cNvPr id="12" name="TextBox 11">
            <a:extLst>
              <a:ext uri="{FF2B5EF4-FFF2-40B4-BE49-F238E27FC236}">
                <a16:creationId xmlns:a16="http://schemas.microsoft.com/office/drawing/2014/main" id="{B548FD30-8DE0-CCC3-5ABF-DC326154C176}"/>
              </a:ext>
            </a:extLst>
          </p:cNvPr>
          <p:cNvSpPr txBox="1"/>
          <p:nvPr/>
        </p:nvSpPr>
        <p:spPr>
          <a:xfrm>
            <a:off x="601601" y="1825903"/>
            <a:ext cx="10859483" cy="3785652"/>
          </a:xfrm>
          <a:prstGeom prst="rect">
            <a:avLst/>
          </a:prstGeom>
          <a:noFill/>
        </p:spPr>
        <p:txBody>
          <a:bodyPr wrap="square" lIns="91440" tIns="45720" rIns="91440" bIns="45720" anchor="t">
            <a:spAutoFit/>
          </a:bodyPr>
          <a:lstStyle/>
          <a:p>
            <a:endParaRPr lang="en-GB" sz="2000" dirty="0">
              <a:solidFill>
                <a:srgbClr val="000000"/>
              </a:solidFill>
              <a:latin typeface="Helvetica"/>
              <a:cs typeface="Helvetica"/>
            </a:endParaRPr>
          </a:p>
          <a:p>
            <a:r>
              <a:rPr lang="en-GB" sz="2000">
                <a:solidFill>
                  <a:srgbClr val="000000"/>
                </a:solidFill>
                <a:latin typeface="Helvetica"/>
                <a:cs typeface="Helvetica"/>
              </a:rPr>
              <a:t>The </a:t>
            </a:r>
            <a:r>
              <a:rPr lang="en-GB" sz="2000" dirty="0">
                <a:solidFill>
                  <a:srgbClr val="000000"/>
                </a:solidFill>
                <a:latin typeface="Helvetica"/>
                <a:cs typeface="Helvetica"/>
              </a:rPr>
              <a:t>Artificial Intelligence (AI) Working Group has been established by the Member Engagement Committee (MEC) to enhance ARMA’s knowledge and understanding of AI as it relates to research management.</a:t>
            </a:r>
          </a:p>
          <a:p>
            <a:endParaRPr lang="en-GB" sz="2000" dirty="0">
              <a:solidFill>
                <a:srgbClr val="000000"/>
              </a:solidFill>
              <a:latin typeface="Helvetica"/>
              <a:cs typeface="Helvetica"/>
            </a:endParaRPr>
          </a:p>
          <a:p>
            <a:r>
              <a:rPr lang="en-GB" sz="2000" dirty="0">
                <a:solidFill>
                  <a:srgbClr val="000000"/>
                </a:solidFill>
                <a:latin typeface="Helvetica"/>
                <a:cs typeface="Helvetica"/>
              </a:rPr>
              <a:t>The objective of the working group is to provide informed recommendations on ARMA’s future direction and activity in relation to artificial intelligence, and to strengthen ARMA’s ability to support, inform and represent the research management profession in this rapidly evolving area.</a:t>
            </a:r>
          </a:p>
          <a:p>
            <a:endParaRPr lang="en-GB" sz="2000" dirty="0">
              <a:solidFill>
                <a:srgbClr val="000000"/>
              </a:solidFill>
              <a:latin typeface="Helvetica"/>
              <a:cs typeface="Helvetica"/>
            </a:endParaRPr>
          </a:p>
          <a:p>
            <a:r>
              <a:rPr lang="en-GB" sz="2000" dirty="0">
                <a:solidFill>
                  <a:srgbClr val="000000"/>
                </a:solidFill>
                <a:latin typeface="Helvetica"/>
                <a:cs typeface="Helvetica"/>
              </a:rPr>
              <a:t>The working group will share its findings and provide recommendations to MEC in 2027.</a:t>
            </a:r>
          </a:p>
          <a:p>
            <a:endParaRPr lang="en-GB" sz="2000" dirty="0">
              <a:solidFill>
                <a:srgbClr val="000000"/>
              </a:solidFill>
              <a:latin typeface="Helvetica"/>
              <a:cs typeface="Helvetica"/>
            </a:endParaRPr>
          </a:p>
        </p:txBody>
      </p:sp>
    </p:spTree>
    <p:extLst>
      <p:ext uri="{BB962C8B-B14F-4D97-AF65-F5344CB8AC3E}">
        <p14:creationId xmlns:p14="http://schemas.microsoft.com/office/powerpoint/2010/main" val="14332936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84E37D-B709-09BC-560F-98C900E7F7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DB5E91-FE4D-A722-A7A0-ABF898A1A369}"/>
              </a:ext>
            </a:extLst>
          </p:cNvPr>
          <p:cNvSpPr>
            <a:spLocks noGrp="1"/>
          </p:cNvSpPr>
          <p:nvPr>
            <p:ph type="title"/>
          </p:nvPr>
        </p:nvSpPr>
        <p:spPr/>
        <p:txBody>
          <a:bodyPr/>
          <a:lstStyle/>
          <a:p>
            <a:r>
              <a:rPr lang="en-GB"/>
              <a:t>ARMA Insights</a:t>
            </a:r>
          </a:p>
        </p:txBody>
      </p:sp>
      <p:pic>
        <p:nvPicPr>
          <p:cNvPr id="4" name="Content Placeholder 3" descr="A screenshot of a website&#10;&#10;AI-generated content may be incorrect.">
            <a:extLst>
              <a:ext uri="{FF2B5EF4-FFF2-40B4-BE49-F238E27FC236}">
                <a16:creationId xmlns:a16="http://schemas.microsoft.com/office/drawing/2014/main" id="{6775185A-75CD-060D-56EA-B58B86C267DB}"/>
              </a:ext>
            </a:extLst>
          </p:cNvPr>
          <p:cNvPicPr>
            <a:picLocks noGrp="1" noChangeAspect="1"/>
          </p:cNvPicPr>
          <p:nvPr>
            <p:ph idx="1"/>
          </p:nvPr>
        </p:nvPicPr>
        <p:blipFill>
          <a:blip r:embed="rId2"/>
          <a:stretch>
            <a:fillRect/>
          </a:stretch>
        </p:blipFill>
        <p:spPr>
          <a:xfrm>
            <a:off x="3666336" y="2124252"/>
            <a:ext cx="4859328" cy="4128006"/>
          </a:xfrm>
        </p:spPr>
      </p:pic>
      <p:grpSp>
        <p:nvGrpSpPr>
          <p:cNvPr id="7" name="Group 6">
            <a:extLst>
              <a:ext uri="{FF2B5EF4-FFF2-40B4-BE49-F238E27FC236}">
                <a16:creationId xmlns:a16="http://schemas.microsoft.com/office/drawing/2014/main" id="{633EB81B-6300-8E50-8E47-12EAC3C6032A}"/>
              </a:ext>
            </a:extLst>
          </p:cNvPr>
          <p:cNvGrpSpPr/>
          <p:nvPr/>
        </p:nvGrpSpPr>
        <p:grpSpPr>
          <a:xfrm>
            <a:off x="0" y="0"/>
            <a:ext cx="12192000" cy="6858000"/>
            <a:chOff x="0" y="0"/>
            <a:chExt cx="12192000" cy="6858000"/>
          </a:xfrm>
        </p:grpSpPr>
        <p:pic>
          <p:nvPicPr>
            <p:cNvPr id="8" name="Picture 7">
              <a:extLst>
                <a:ext uri="{FF2B5EF4-FFF2-40B4-BE49-F238E27FC236}">
                  <a16:creationId xmlns:a16="http://schemas.microsoft.com/office/drawing/2014/main" id="{3E9D8851-C79D-AE3B-EB84-F92A725222AC}"/>
                </a:ext>
              </a:extLst>
            </p:cNvPr>
            <p:cNvPicPr>
              <a:picLocks noChangeAspect="1"/>
            </p:cNvPicPr>
            <p:nvPr/>
          </p:nvPicPr>
          <p:blipFill>
            <a:blip r:embed="rId3"/>
            <a:srcRect/>
            <a:stretch/>
          </p:blipFill>
          <p:spPr>
            <a:xfrm>
              <a:off x="0" y="0"/>
              <a:ext cx="12192000" cy="6858000"/>
            </a:xfrm>
            <a:prstGeom prst="rect">
              <a:avLst/>
            </a:prstGeom>
          </p:spPr>
        </p:pic>
        <p:sp>
          <p:nvSpPr>
            <p:cNvPr id="9" name="Rectangle 8">
              <a:extLst>
                <a:ext uri="{FF2B5EF4-FFF2-40B4-BE49-F238E27FC236}">
                  <a16:creationId xmlns:a16="http://schemas.microsoft.com/office/drawing/2014/main" id="{D910F502-7082-5004-9AF7-FD745F87BD77}"/>
                </a:ext>
              </a:extLst>
            </p:cNvPr>
            <p:cNvSpPr/>
            <p:nvPr/>
          </p:nvSpPr>
          <p:spPr>
            <a:xfrm>
              <a:off x="357809" y="1537252"/>
              <a:ext cx="11335666" cy="50225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0" name="TextBox 9">
            <a:extLst>
              <a:ext uri="{FF2B5EF4-FFF2-40B4-BE49-F238E27FC236}">
                <a16:creationId xmlns:a16="http://schemas.microsoft.com/office/drawing/2014/main" id="{CF859584-4E98-9081-012C-EDDAC4DA3825}"/>
              </a:ext>
            </a:extLst>
          </p:cNvPr>
          <p:cNvSpPr txBox="1"/>
          <p:nvPr/>
        </p:nvSpPr>
        <p:spPr>
          <a:xfrm>
            <a:off x="781880" y="662849"/>
            <a:ext cx="4541558" cy="461665"/>
          </a:xfrm>
          <a:prstGeom prst="rect">
            <a:avLst/>
          </a:prstGeom>
          <a:solidFill>
            <a:srgbClr val="341C4E"/>
          </a:solidFill>
        </p:spPr>
        <p:txBody>
          <a:bodyPr wrap="square" lIns="91440" tIns="45720" rIns="91440" bIns="45720" rtlCol="0" anchor="t">
            <a:spAutoFit/>
          </a:bodyPr>
          <a:lstStyle/>
          <a:p>
            <a:r>
              <a:rPr lang="en-GB" sz="2400" b="1">
                <a:solidFill>
                  <a:schemeClr val="bg1"/>
                </a:solidFill>
                <a:latin typeface="Helvetica Light" panose="020B0403020202020204"/>
              </a:rPr>
              <a:t>Research Culture Survey</a:t>
            </a:r>
          </a:p>
        </p:txBody>
      </p:sp>
      <p:sp>
        <p:nvSpPr>
          <p:cNvPr id="12" name="TextBox 11">
            <a:extLst>
              <a:ext uri="{FF2B5EF4-FFF2-40B4-BE49-F238E27FC236}">
                <a16:creationId xmlns:a16="http://schemas.microsoft.com/office/drawing/2014/main" id="{8AF3F900-9881-984B-BD27-8E92FEE5A77E}"/>
              </a:ext>
            </a:extLst>
          </p:cNvPr>
          <p:cNvSpPr txBox="1"/>
          <p:nvPr/>
        </p:nvSpPr>
        <p:spPr>
          <a:xfrm>
            <a:off x="601601" y="1825903"/>
            <a:ext cx="10859483" cy="2862322"/>
          </a:xfrm>
          <a:prstGeom prst="rect">
            <a:avLst/>
          </a:prstGeom>
          <a:noFill/>
        </p:spPr>
        <p:txBody>
          <a:bodyPr wrap="square" lIns="91440" tIns="45720" rIns="91440" bIns="45720" anchor="t">
            <a:spAutoFit/>
          </a:bodyPr>
          <a:lstStyle/>
          <a:p>
            <a:r>
              <a:rPr lang="en-GB" sz="2000">
                <a:solidFill>
                  <a:srgbClr val="000000"/>
                </a:solidFill>
                <a:latin typeface="Helvetica"/>
                <a:cs typeface="Helvetica"/>
              </a:rPr>
              <a:t>The second Research Culture Survey was launched in February 2026, attracting 469 responses.</a:t>
            </a:r>
          </a:p>
          <a:p>
            <a:endParaRPr lang="en-GB" sz="2000">
              <a:solidFill>
                <a:srgbClr val="000000"/>
              </a:solidFill>
              <a:latin typeface="Helvetica"/>
              <a:cs typeface="Helvetica"/>
            </a:endParaRPr>
          </a:p>
          <a:p>
            <a:r>
              <a:rPr lang="en-GB" sz="2000">
                <a:solidFill>
                  <a:srgbClr val="000000"/>
                </a:solidFill>
                <a:latin typeface="Helvetica"/>
                <a:cs typeface="Helvetica"/>
              </a:rPr>
              <a:t>The survey was developed in collaboration with the Research &amp; Innovation Culture SIG  Champions, who will share early insights at their conference session.</a:t>
            </a:r>
          </a:p>
          <a:p>
            <a:endParaRPr lang="en-GB" sz="2000">
              <a:solidFill>
                <a:srgbClr val="000000"/>
              </a:solidFill>
              <a:latin typeface="Helvetica"/>
              <a:cs typeface="Helvetica"/>
            </a:endParaRPr>
          </a:p>
          <a:p>
            <a:r>
              <a:rPr lang="en-GB" sz="2000">
                <a:solidFill>
                  <a:srgbClr val="000000"/>
                </a:solidFill>
                <a:latin typeface="Helvetica"/>
                <a:cs typeface="Helvetica"/>
              </a:rPr>
              <a:t>A report on research culture will be developed for the research management community and published later in 2026.</a:t>
            </a:r>
          </a:p>
          <a:p>
            <a:endParaRPr lang="en-GB" sz="2000">
              <a:solidFill>
                <a:srgbClr val="000000"/>
              </a:solidFill>
              <a:latin typeface="Helvetica"/>
              <a:cs typeface="Helvetica"/>
            </a:endParaRPr>
          </a:p>
        </p:txBody>
      </p:sp>
    </p:spTree>
    <p:extLst>
      <p:ext uri="{BB962C8B-B14F-4D97-AF65-F5344CB8AC3E}">
        <p14:creationId xmlns:p14="http://schemas.microsoft.com/office/powerpoint/2010/main" val="29320843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F5ECA9-5BFF-21BE-FF43-A8B23C6D2519}"/>
            </a:ext>
          </a:extLst>
        </p:cNvPr>
        <p:cNvGrpSpPr/>
        <p:nvPr/>
      </p:nvGrpSpPr>
      <p:grpSpPr>
        <a:xfrm>
          <a:off x="0" y="0"/>
          <a:ext cx="0" cy="0"/>
          <a:chOff x="0" y="0"/>
          <a:chExt cx="0" cy="0"/>
        </a:xfrm>
      </p:grpSpPr>
      <p:grpSp>
        <p:nvGrpSpPr>
          <p:cNvPr id="6" name="Group 5">
            <a:extLst>
              <a:ext uri="{FF2B5EF4-FFF2-40B4-BE49-F238E27FC236}">
                <a16:creationId xmlns:a16="http://schemas.microsoft.com/office/drawing/2014/main" id="{7EFA82B3-B230-E0F6-72CF-83872ED43664}"/>
              </a:ext>
            </a:extLst>
          </p:cNvPr>
          <p:cNvGrpSpPr/>
          <p:nvPr/>
        </p:nvGrpSpPr>
        <p:grpSpPr>
          <a:xfrm>
            <a:off x="19878" y="0"/>
            <a:ext cx="12192000" cy="6858000"/>
            <a:chOff x="0" y="0"/>
            <a:chExt cx="12192000" cy="6858000"/>
          </a:xfrm>
        </p:grpSpPr>
        <p:pic>
          <p:nvPicPr>
            <p:cNvPr id="5" name="Picture 4">
              <a:extLst>
                <a:ext uri="{FF2B5EF4-FFF2-40B4-BE49-F238E27FC236}">
                  <a16:creationId xmlns:a16="http://schemas.microsoft.com/office/drawing/2014/main" id="{C79FE74F-E5D4-1781-2E66-94AFDBFAF11D}"/>
                </a:ext>
              </a:extLst>
            </p:cNvPr>
            <p:cNvPicPr>
              <a:picLocks noChangeAspect="1"/>
            </p:cNvPicPr>
            <p:nvPr/>
          </p:nvPicPr>
          <p:blipFill>
            <a:blip r:embed="rId3"/>
            <a:src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AD687DD0-3D80-2B17-46A3-B91E3B0DD886}"/>
                </a:ext>
              </a:extLst>
            </p:cNvPr>
            <p:cNvSpPr/>
            <p:nvPr/>
          </p:nvSpPr>
          <p:spPr>
            <a:xfrm>
              <a:off x="510997" y="1655327"/>
              <a:ext cx="5940058" cy="50225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342900" indent="-342900">
                <a:lnSpc>
                  <a:spcPct val="110000"/>
                </a:lnSpc>
                <a:buFont typeface="Arial" panose="020B0604020202020204" pitchFamily="34" charset="0"/>
                <a:buChar char="•"/>
              </a:pPr>
              <a:endParaRPr lang="en-GB" sz="2000" kern="0" dirty="0">
                <a:solidFill>
                  <a:schemeClr val="tx1"/>
                </a:solidFill>
                <a:latin typeface="Helvetica"/>
                <a:cs typeface="Helvetica"/>
              </a:endParaRPr>
            </a:p>
            <a:p>
              <a:pPr marL="342900" indent="-342900">
                <a:lnSpc>
                  <a:spcPct val="110000"/>
                </a:lnSpc>
                <a:buFont typeface="Arial" panose="020B0604020202020204" pitchFamily="34" charset="0"/>
                <a:buChar char="•"/>
              </a:pPr>
              <a:r>
                <a:rPr lang="en-GB" sz="2000" kern="0" dirty="0">
                  <a:solidFill>
                    <a:schemeClr val="tx1"/>
                  </a:solidFill>
                  <a:latin typeface="Helvetica"/>
                  <a:cs typeface="Helvetica"/>
                </a:rPr>
                <a:t>The award categories:</a:t>
              </a:r>
            </a:p>
            <a:p>
              <a:pPr>
                <a:lnSpc>
                  <a:spcPct val="110000"/>
                </a:lnSpc>
              </a:pPr>
              <a:r>
                <a:rPr lang="en-GB" sz="2000" kern="0" dirty="0">
                  <a:solidFill>
                    <a:schemeClr val="tx1"/>
                  </a:solidFill>
                  <a:latin typeface="Helvetica"/>
                  <a:cs typeface="Helvetica"/>
                </a:rPr>
                <a:t>     - ARMA Volunteer of the Year</a:t>
              </a:r>
            </a:p>
            <a:p>
              <a:pPr>
                <a:lnSpc>
                  <a:spcPct val="110000"/>
                </a:lnSpc>
              </a:pPr>
              <a:r>
                <a:rPr lang="en-GB" sz="2000" kern="0" dirty="0">
                  <a:solidFill>
                    <a:schemeClr val="tx1"/>
                  </a:solidFill>
                  <a:latin typeface="Helvetica"/>
                  <a:cs typeface="Helvetica"/>
                </a:rPr>
                <a:t>     - Collaboration in Research Management</a:t>
              </a:r>
            </a:p>
            <a:p>
              <a:pPr>
                <a:lnSpc>
                  <a:spcPct val="110000"/>
                </a:lnSpc>
              </a:pPr>
              <a:r>
                <a:rPr kumimoji="0" lang="en-GB" sz="2000" b="0" i="0" u="none" strike="noStrike" kern="0" cap="none" spc="0" normalizeH="0" baseline="0" noProof="0" dirty="0">
                  <a:ln>
                    <a:noFill/>
                  </a:ln>
                  <a:solidFill>
                    <a:prstClr val="black"/>
                  </a:solidFill>
                  <a:effectLst/>
                  <a:uLnTx/>
                  <a:uFillTx/>
                  <a:latin typeface="Helvetica"/>
                  <a:ea typeface="+mn-ea"/>
                  <a:cs typeface="Helvetica"/>
                </a:rPr>
                <a:t>     - </a:t>
              </a:r>
              <a:r>
                <a:rPr lang="en-GB" sz="2000" kern="0" dirty="0">
                  <a:solidFill>
                    <a:schemeClr val="tx1"/>
                  </a:solidFill>
                  <a:latin typeface="Helvetica"/>
                  <a:cs typeface="Helvetica"/>
                </a:rPr>
                <a:t>Innovation in Research Management</a:t>
              </a:r>
              <a:r>
                <a:rPr kumimoji="0" lang="en-GB" sz="2000" b="0" i="0" u="none" strike="noStrike" kern="0" cap="none" spc="0" normalizeH="0" baseline="0" noProof="0" dirty="0">
                  <a:ln>
                    <a:noFill/>
                  </a:ln>
                  <a:solidFill>
                    <a:prstClr val="black"/>
                  </a:solidFill>
                  <a:effectLst/>
                  <a:uLnTx/>
                  <a:uFillTx/>
                  <a:latin typeface="Helvetica"/>
                  <a:ea typeface="+mn-ea"/>
                  <a:cs typeface="Helvetica"/>
                </a:rPr>
                <a:t> </a:t>
              </a:r>
              <a:endParaRPr lang="en-GB" sz="2000" kern="0" dirty="0">
                <a:solidFill>
                  <a:schemeClr val="tx1"/>
                </a:solidFill>
                <a:latin typeface="Helvetica"/>
                <a:cs typeface="Helvetica"/>
              </a:endParaRPr>
            </a:p>
            <a:p>
              <a:pPr>
                <a:lnSpc>
                  <a:spcPct val="110000"/>
                </a:lnSpc>
              </a:pPr>
              <a:r>
                <a:rPr lang="en-GB" sz="2000" kern="0" dirty="0">
                  <a:solidFill>
                    <a:schemeClr val="tx1"/>
                  </a:solidFill>
                  <a:latin typeface="Helvetica"/>
                  <a:cs typeface="Helvetica"/>
                </a:rPr>
                <a:t>     - Research Culture in Research Management</a:t>
              </a:r>
            </a:p>
            <a:p>
              <a:pPr>
                <a:lnSpc>
                  <a:spcPct val="110000"/>
                </a:lnSpc>
              </a:pPr>
              <a:r>
                <a:rPr lang="en-GB" sz="2000" kern="0" dirty="0">
                  <a:solidFill>
                    <a:schemeClr val="tx1"/>
                  </a:solidFill>
                  <a:latin typeface="Helvetica"/>
                  <a:cs typeface="Helvetica"/>
                </a:rPr>
                <a:t>     - Research Management Team of the Year</a:t>
              </a:r>
            </a:p>
            <a:p>
              <a:pPr marL="544513" indent="-544513">
                <a:lnSpc>
                  <a:spcPct val="110000"/>
                </a:lnSpc>
              </a:pPr>
              <a:r>
                <a:rPr lang="en-GB" sz="2000" kern="0" dirty="0">
                  <a:solidFill>
                    <a:schemeClr val="tx1"/>
                  </a:solidFill>
                  <a:latin typeface="Helvetica"/>
                  <a:cs typeface="Helvetica"/>
                </a:rPr>
                <a:t> </a:t>
              </a:r>
              <a:r>
                <a:rPr kumimoji="0" lang="en-GB" sz="2000" b="0" i="0" u="none" strike="noStrike" kern="0" cap="none" spc="0" normalizeH="0" baseline="0" noProof="0" dirty="0">
                  <a:ln>
                    <a:noFill/>
                  </a:ln>
                  <a:solidFill>
                    <a:prstClr val="black"/>
                  </a:solidFill>
                  <a:effectLst/>
                  <a:uLnTx/>
                  <a:uFillTx/>
                  <a:latin typeface="Helvetica"/>
                  <a:ea typeface="+mn-ea"/>
                  <a:cs typeface="Helvetica"/>
                </a:rPr>
                <a:t>    - Outstanding Contribution to Research Management </a:t>
              </a:r>
              <a:endParaRPr lang="en-GB" sz="2000" kern="0" dirty="0">
                <a:solidFill>
                  <a:schemeClr val="tx1"/>
                </a:solidFill>
                <a:latin typeface="Helvetica"/>
                <a:cs typeface="Helvetica"/>
              </a:endParaRPr>
            </a:p>
            <a:p>
              <a:pPr marL="342900" indent="-342900">
                <a:lnSpc>
                  <a:spcPct val="110000"/>
                </a:lnSpc>
                <a:buFont typeface="Arial" panose="020B0604020202020204" pitchFamily="34" charset="0"/>
                <a:buChar char="•"/>
              </a:pPr>
              <a:r>
                <a:rPr lang="en-GB" sz="2000" kern="0" dirty="0">
                  <a:solidFill>
                    <a:schemeClr val="tx1"/>
                  </a:solidFill>
                  <a:latin typeface="Helvetica"/>
                  <a:cs typeface="Helvetica"/>
                </a:rPr>
                <a:t>31 nominations were received with 14 selected </a:t>
              </a:r>
              <a:br>
                <a:rPr lang="en-GB" sz="2000" kern="0" dirty="0">
                  <a:solidFill>
                    <a:schemeClr val="tx1"/>
                  </a:solidFill>
                  <a:latin typeface="Helvetica"/>
                  <a:cs typeface="Helvetica"/>
                </a:rPr>
              </a:br>
              <a:r>
                <a:rPr lang="en-GB" sz="2000" kern="0" dirty="0">
                  <a:solidFill>
                    <a:schemeClr val="tx1"/>
                  </a:solidFill>
                  <a:latin typeface="Helvetica"/>
                  <a:cs typeface="Helvetica"/>
                </a:rPr>
                <a:t>for the shortlist</a:t>
              </a:r>
            </a:p>
            <a:p>
              <a:pPr marL="342900" indent="-342900">
                <a:lnSpc>
                  <a:spcPct val="110000"/>
                </a:lnSpc>
                <a:buFont typeface="Arial" panose="020B0604020202020204" pitchFamily="34" charset="0"/>
                <a:buChar char="•"/>
              </a:pPr>
              <a:r>
                <a:rPr lang="en-GB" sz="2000" kern="0" dirty="0">
                  <a:solidFill>
                    <a:schemeClr val="tx1"/>
                  </a:solidFill>
                  <a:latin typeface="Helvetica"/>
                  <a:cs typeface="Helvetica"/>
                </a:rPr>
                <a:t>Winners were announced at the Awards </a:t>
              </a:r>
              <a:br>
                <a:rPr lang="en-GB" sz="2000" kern="0" dirty="0">
                  <a:solidFill>
                    <a:schemeClr val="tx1"/>
                  </a:solidFill>
                  <a:latin typeface="Helvetica"/>
                  <a:cs typeface="Helvetica"/>
                </a:rPr>
              </a:br>
              <a:r>
                <a:rPr lang="en-GB" sz="2000" kern="0" dirty="0">
                  <a:solidFill>
                    <a:schemeClr val="tx1"/>
                  </a:solidFill>
                  <a:latin typeface="Helvetica"/>
                  <a:cs typeface="Helvetica"/>
                </a:rPr>
                <a:t>Ceremony which took place during the ARMA 2026 gala dinner</a:t>
              </a:r>
            </a:p>
            <a:p>
              <a:pPr marL="342900" indent="-342900">
                <a:lnSpc>
                  <a:spcPct val="110000"/>
                </a:lnSpc>
                <a:buFont typeface="Arial" panose="020B0604020202020204" pitchFamily="34" charset="0"/>
                <a:buChar char="•"/>
              </a:pPr>
              <a:endParaRPr lang="en-GB" sz="2000" kern="0" dirty="0">
                <a:solidFill>
                  <a:schemeClr val="tx1"/>
                </a:solidFill>
                <a:latin typeface="Helvetica"/>
                <a:ea typeface="Calibri" panose="020F0502020204030204"/>
                <a:cs typeface="Helvetica"/>
              </a:endParaRPr>
            </a:p>
            <a:p>
              <a:pPr marL="342900" indent="-342900">
                <a:lnSpc>
                  <a:spcPct val="110000"/>
                </a:lnSpc>
                <a:buFont typeface="Arial" panose="020B0604020202020204" pitchFamily="34" charset="0"/>
                <a:buChar char="•"/>
              </a:pPr>
              <a:endParaRPr lang="en-GB" dirty="0">
                <a:solidFill>
                  <a:srgbClr val="FFFFFF"/>
                </a:solidFill>
                <a:latin typeface="Calibri" panose="020F0502020204030204"/>
                <a:ea typeface="Calibri" panose="020F0502020204030204"/>
                <a:cs typeface="Calibri" panose="020F0502020204030204"/>
              </a:endParaRPr>
            </a:p>
          </p:txBody>
        </p:sp>
      </p:grpSp>
      <p:sp>
        <p:nvSpPr>
          <p:cNvPr id="8" name="TextBox 7">
            <a:extLst>
              <a:ext uri="{FF2B5EF4-FFF2-40B4-BE49-F238E27FC236}">
                <a16:creationId xmlns:a16="http://schemas.microsoft.com/office/drawing/2014/main" id="{D0F64799-3D82-AAD6-FF38-6AC651E25398}"/>
              </a:ext>
            </a:extLst>
          </p:cNvPr>
          <p:cNvSpPr txBox="1"/>
          <p:nvPr/>
        </p:nvSpPr>
        <p:spPr>
          <a:xfrm>
            <a:off x="781880" y="662849"/>
            <a:ext cx="4541558" cy="461665"/>
          </a:xfrm>
          <a:prstGeom prst="rect">
            <a:avLst/>
          </a:prstGeom>
          <a:solidFill>
            <a:srgbClr val="341C4E"/>
          </a:solidFill>
        </p:spPr>
        <p:txBody>
          <a:bodyPr wrap="square" lIns="91440" tIns="45720" rIns="91440" bIns="45720" rtlCol="0" anchor="t">
            <a:spAutoFit/>
          </a:bodyPr>
          <a:lstStyle/>
          <a:p>
            <a:r>
              <a:rPr lang="en-GB" sz="2400" b="1">
                <a:solidFill>
                  <a:schemeClr val="bg1"/>
                </a:solidFill>
                <a:latin typeface="Helvetica Light" panose="020B0403020202020204"/>
              </a:rPr>
              <a:t>ARMA Awards</a:t>
            </a:r>
          </a:p>
        </p:txBody>
      </p:sp>
      <p:sp>
        <p:nvSpPr>
          <p:cNvPr id="4" name="Rectangle 3">
            <a:extLst>
              <a:ext uri="{FF2B5EF4-FFF2-40B4-BE49-F238E27FC236}">
                <a16:creationId xmlns:a16="http://schemas.microsoft.com/office/drawing/2014/main" id="{1C55B9C3-1F98-53B2-F137-54DD00359DCC}"/>
              </a:ext>
            </a:extLst>
          </p:cNvPr>
          <p:cNvSpPr/>
          <p:nvPr/>
        </p:nvSpPr>
        <p:spPr>
          <a:xfrm>
            <a:off x="6470933" y="1848882"/>
            <a:ext cx="2286000" cy="36576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descr="A logo for an arma awards&#10;&#10;AI-generated content may be incorrect.">
            <a:extLst>
              <a:ext uri="{FF2B5EF4-FFF2-40B4-BE49-F238E27FC236}">
                <a16:creationId xmlns:a16="http://schemas.microsoft.com/office/drawing/2014/main" id="{3EBFC571-5E54-361F-68E2-4E0F17585F60}"/>
              </a:ext>
            </a:extLst>
          </p:cNvPr>
          <p:cNvPicPr>
            <a:picLocks noChangeAspect="1"/>
          </p:cNvPicPr>
          <p:nvPr/>
        </p:nvPicPr>
        <p:blipFill>
          <a:blip r:embed="rId4">
            <a:alphaModFix/>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6242333" y="2097275"/>
            <a:ext cx="5755105" cy="3233850"/>
          </a:xfrm>
          <a:prstGeom prst="rect">
            <a:avLst/>
          </a:prstGeom>
        </p:spPr>
      </p:pic>
    </p:spTree>
    <p:extLst>
      <p:ext uri="{BB962C8B-B14F-4D97-AF65-F5344CB8AC3E}">
        <p14:creationId xmlns:p14="http://schemas.microsoft.com/office/powerpoint/2010/main" val="34569256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F89F3C-097F-1452-0B75-A863F34C584F}"/>
            </a:ext>
          </a:extLst>
        </p:cNvPr>
        <p:cNvGrpSpPr/>
        <p:nvPr/>
      </p:nvGrpSpPr>
      <p:grpSpPr>
        <a:xfrm>
          <a:off x="0" y="0"/>
          <a:ext cx="0" cy="0"/>
          <a:chOff x="0" y="0"/>
          <a:chExt cx="0" cy="0"/>
        </a:xfrm>
      </p:grpSpPr>
      <p:grpSp>
        <p:nvGrpSpPr>
          <p:cNvPr id="6" name="Group 5">
            <a:extLst>
              <a:ext uri="{FF2B5EF4-FFF2-40B4-BE49-F238E27FC236}">
                <a16:creationId xmlns:a16="http://schemas.microsoft.com/office/drawing/2014/main" id="{906C1A59-C725-0800-0E77-5FEEB5426816}"/>
              </a:ext>
            </a:extLst>
          </p:cNvPr>
          <p:cNvGrpSpPr/>
          <p:nvPr/>
        </p:nvGrpSpPr>
        <p:grpSpPr>
          <a:xfrm>
            <a:off x="19878" y="0"/>
            <a:ext cx="12192000" cy="6858000"/>
            <a:chOff x="0" y="0"/>
            <a:chExt cx="12192000" cy="6858000"/>
          </a:xfrm>
        </p:grpSpPr>
        <p:pic>
          <p:nvPicPr>
            <p:cNvPr id="5" name="Picture 4">
              <a:extLst>
                <a:ext uri="{FF2B5EF4-FFF2-40B4-BE49-F238E27FC236}">
                  <a16:creationId xmlns:a16="http://schemas.microsoft.com/office/drawing/2014/main" id="{46B3AC6E-BEBC-E96D-1F95-D3794E169E55}"/>
                </a:ext>
              </a:extLst>
            </p:cNvPr>
            <p:cNvPicPr>
              <a:picLocks noChangeAspect="1"/>
            </p:cNvPicPr>
            <p:nvPr/>
          </p:nvPicPr>
          <p:blipFill>
            <a:blip r:embed="rId3"/>
            <a:src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BDE80DA5-EDEE-9AC1-9F1C-FA792D6FE852}"/>
                </a:ext>
              </a:extLst>
            </p:cNvPr>
            <p:cNvSpPr/>
            <p:nvPr/>
          </p:nvSpPr>
          <p:spPr>
            <a:xfrm>
              <a:off x="675861" y="1625742"/>
              <a:ext cx="11516139" cy="50225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342900" marR="0" lvl="0" indent="-342900" algn="l" defTabSz="228600" rtl="0" eaLnBrk="1" fontAlgn="auto" latinLnBrk="0" hangingPunct="0">
                <a:lnSpc>
                  <a:spcPct val="110000"/>
                </a:lnSpc>
                <a:spcBef>
                  <a:spcPts val="0"/>
                </a:spcBef>
                <a:spcAft>
                  <a:spcPts val="0"/>
                </a:spcAft>
                <a:buClrTx/>
                <a:buSzTx/>
                <a:buFont typeface="Arial" panose="020B0604020202020204" pitchFamily="34" charset="0"/>
                <a:buChar char="•"/>
                <a:tabLst/>
                <a:defRPr sz="3700">
                  <a:solidFill>
                    <a:srgbClr val="9A9C9E"/>
                  </a:solidFill>
                  <a:latin typeface="Helvetica Light"/>
                  <a:ea typeface="Helvetica Light"/>
                  <a:cs typeface="Helvetica Light"/>
                  <a:sym typeface="Helvetica Light"/>
                </a:defRPr>
              </a:pPr>
              <a:r>
                <a:rPr kumimoji="0" lang="en-GB" sz="1600" b="0" i="0" u="none" strike="noStrike" kern="0" cap="none" spc="0" normalizeH="0" baseline="0" noProof="0" dirty="0">
                  <a:ln>
                    <a:noFill/>
                  </a:ln>
                  <a:solidFill>
                    <a:schemeClr val="tx1"/>
                  </a:solidFill>
                  <a:effectLst/>
                  <a:uLnTx/>
                  <a:uFillTx/>
                  <a:latin typeface="Helvetica" panose="020B0604020202020204" pitchFamily="34" charset="0"/>
                  <a:ea typeface="Helvetica Neue Light" panose="02000403000000020004" pitchFamily="2" charset="0"/>
                  <a:cs typeface="Helvetica" panose="020B0604020202020204" pitchFamily="34" charset="0"/>
                  <a:sym typeface="Helvetica Light"/>
                </a:rPr>
                <a:t>International Network </a:t>
              </a:r>
              <a:r>
                <a:rPr lang="en-GB" sz="1600" kern="0" dirty="0">
                  <a:solidFill>
                    <a:schemeClr val="tx1"/>
                  </a:solidFill>
                  <a:latin typeface="Helvetica" panose="020B0604020202020204" pitchFamily="34" charset="0"/>
                  <a:ea typeface="Helvetica Neue Light" panose="02000403000000020004" pitchFamily="2" charset="0"/>
                  <a:cs typeface="Helvetica" panose="020B0604020202020204" pitchFamily="34" charset="0"/>
                  <a:sym typeface="Helvetica Light"/>
                </a:rPr>
                <a:t>of </a:t>
              </a:r>
              <a:r>
                <a:rPr kumimoji="0" lang="en-GB" sz="1600" b="0" i="0" u="none" strike="noStrike" kern="0" cap="none" spc="0" normalizeH="0" baseline="0" noProof="0" dirty="0">
                  <a:ln>
                    <a:noFill/>
                  </a:ln>
                  <a:solidFill>
                    <a:schemeClr val="tx1"/>
                  </a:solidFill>
                  <a:effectLst/>
                  <a:uLnTx/>
                  <a:uFillTx/>
                  <a:latin typeface="Helvetica" panose="020B0604020202020204" pitchFamily="34" charset="0"/>
                  <a:ea typeface="Helvetica Neue Light" panose="02000403000000020004" pitchFamily="2" charset="0"/>
                  <a:cs typeface="Helvetica" panose="020B0604020202020204" pitchFamily="34" charset="0"/>
                  <a:sym typeface="Helvetica Light"/>
                </a:rPr>
                <a:t>R</a:t>
              </a:r>
              <a:r>
                <a:rPr lang="en-GB" sz="1600" kern="0" dirty="0" err="1">
                  <a:solidFill>
                    <a:schemeClr val="tx1"/>
                  </a:solidFill>
                  <a:latin typeface="Helvetica" panose="020B0604020202020204" pitchFamily="34" charset="0"/>
                  <a:ea typeface="Helvetica Neue Light" panose="02000403000000020004" pitchFamily="2" charset="0"/>
                  <a:cs typeface="Helvetica" panose="020B0604020202020204" pitchFamily="34" charset="0"/>
                  <a:sym typeface="Helvetica Light"/>
                </a:rPr>
                <a:t>esearch</a:t>
              </a:r>
              <a:r>
                <a:rPr lang="en-GB" sz="1600" kern="0" dirty="0">
                  <a:solidFill>
                    <a:schemeClr val="tx1"/>
                  </a:solidFill>
                  <a:latin typeface="Helvetica" panose="020B0604020202020204" pitchFamily="34" charset="0"/>
                  <a:ea typeface="Helvetica Neue Light" panose="02000403000000020004" pitchFamily="2" charset="0"/>
                  <a:cs typeface="Helvetica" panose="020B0604020202020204" pitchFamily="34" charset="0"/>
                  <a:sym typeface="Helvetica Light"/>
                </a:rPr>
                <a:t> </a:t>
              </a:r>
              <a:r>
                <a:rPr kumimoji="0" lang="en-GB" sz="1600" b="0" i="0" u="none" strike="noStrike" kern="0" cap="none" spc="0" normalizeH="0" baseline="0" noProof="0" dirty="0">
                  <a:ln>
                    <a:noFill/>
                  </a:ln>
                  <a:solidFill>
                    <a:schemeClr val="tx1"/>
                  </a:solidFill>
                  <a:effectLst/>
                  <a:uLnTx/>
                  <a:uFillTx/>
                  <a:latin typeface="Helvetica" panose="020B0604020202020204" pitchFamily="34" charset="0"/>
                  <a:ea typeface="Helvetica Neue Light" panose="02000403000000020004" pitchFamily="2" charset="0"/>
                  <a:cs typeface="Helvetica" panose="020B0604020202020204" pitchFamily="34" charset="0"/>
                  <a:sym typeface="Helvetica Light"/>
                </a:rPr>
                <a:t>Management Societies (INORMs)</a:t>
              </a:r>
            </a:p>
            <a:p>
              <a:pPr marL="342900" indent="-342900" defTabSz="228600" hangingPunct="0">
                <a:lnSpc>
                  <a:spcPct val="110000"/>
                </a:lnSpc>
                <a:buFont typeface="Arial" panose="020B0604020202020204" pitchFamily="34" charset="0"/>
                <a:buChar char="•"/>
                <a:defRPr sz="3700">
                  <a:solidFill>
                    <a:srgbClr val="9A9C9E"/>
                  </a:solidFill>
                  <a:latin typeface="Helvetica Light"/>
                  <a:ea typeface="Helvetica Light"/>
                  <a:cs typeface="Helvetica Light"/>
                  <a:sym typeface="Helvetica Light"/>
                </a:defRPr>
              </a:pPr>
              <a:r>
                <a:rPr kumimoji="0" lang="en-GB" sz="1600" b="0" i="0" u="none" strike="noStrike" kern="0" cap="none" spc="0" normalizeH="0" baseline="0" noProof="0" dirty="0">
                  <a:ln>
                    <a:noFill/>
                  </a:ln>
                  <a:solidFill>
                    <a:schemeClr val="tx1"/>
                  </a:solidFill>
                  <a:effectLst/>
                  <a:uLnTx/>
                  <a:uFillTx/>
                  <a:latin typeface="Helvetica" panose="020B0604020202020204" pitchFamily="34" charset="0"/>
                  <a:ea typeface="Helvetica Neue Light" panose="02000403000000020004" pitchFamily="2" charset="0"/>
                  <a:cs typeface="Helvetica" panose="020B0604020202020204" pitchFamily="34" charset="0"/>
                  <a:sym typeface="Helvetica Light"/>
                </a:rPr>
                <a:t>DSIT Research Security Independent Advisory Board</a:t>
              </a:r>
            </a:p>
            <a:p>
              <a:pPr marL="342900" marR="0" lvl="0" indent="-342900" algn="l" defTabSz="228600" rtl="0" eaLnBrk="1" fontAlgn="auto" latinLnBrk="0" hangingPunct="0">
                <a:lnSpc>
                  <a:spcPct val="110000"/>
                </a:lnSpc>
                <a:spcBef>
                  <a:spcPts val="0"/>
                </a:spcBef>
                <a:spcAft>
                  <a:spcPts val="0"/>
                </a:spcAft>
                <a:buClrTx/>
                <a:buSzTx/>
                <a:buFont typeface="Arial" panose="020B0604020202020204" pitchFamily="34" charset="0"/>
                <a:buChar char="•"/>
                <a:tabLst/>
                <a:defRPr sz="3700">
                  <a:solidFill>
                    <a:srgbClr val="9A9C9E"/>
                  </a:solidFill>
                  <a:latin typeface="Helvetica Light"/>
                  <a:ea typeface="Helvetica Light"/>
                  <a:cs typeface="Helvetica Light"/>
                  <a:sym typeface="Helvetica Light"/>
                </a:defRPr>
              </a:pPr>
              <a:r>
                <a:rPr lang="en-GB" sz="1600" kern="0" dirty="0">
                  <a:solidFill>
                    <a:schemeClr val="tx1"/>
                  </a:solidFill>
                  <a:latin typeface="Helvetica" panose="020B0604020202020204" pitchFamily="34" charset="0"/>
                  <a:ea typeface="Helvetica Neue Light" panose="02000403000000020004" pitchFamily="2" charset="0"/>
                  <a:cs typeface="Helvetica" panose="020B0604020202020204" pitchFamily="34" charset="0"/>
                  <a:sym typeface="Helvetica Light"/>
                </a:rPr>
                <a:t>CO-PRO Inquiry Panel member</a:t>
              </a:r>
            </a:p>
            <a:p>
              <a:pPr marL="342900" marR="0" lvl="0" indent="-342900" algn="l" defTabSz="228600" rtl="0" eaLnBrk="1" fontAlgn="auto" latinLnBrk="0" hangingPunct="0">
                <a:lnSpc>
                  <a:spcPct val="110000"/>
                </a:lnSpc>
                <a:spcBef>
                  <a:spcPts val="0"/>
                </a:spcBef>
                <a:spcAft>
                  <a:spcPts val="0"/>
                </a:spcAft>
                <a:buClrTx/>
                <a:buSzTx/>
                <a:buFont typeface="Arial" panose="020B0604020202020204" pitchFamily="34" charset="0"/>
                <a:buChar char="•"/>
                <a:tabLst/>
                <a:defRPr sz="3700">
                  <a:solidFill>
                    <a:srgbClr val="9A9C9E"/>
                  </a:solidFill>
                  <a:latin typeface="Helvetica Light"/>
                  <a:ea typeface="Helvetica Light"/>
                  <a:cs typeface="Helvetica Light"/>
                  <a:sym typeface="Helvetica Light"/>
                </a:defRPr>
              </a:pPr>
              <a:r>
                <a:rPr kumimoji="0" lang="en-GB" sz="1600" b="0" i="0" u="none" strike="noStrike" kern="0" cap="none" spc="0" normalizeH="0" baseline="0" noProof="0" dirty="0">
                  <a:ln>
                    <a:noFill/>
                  </a:ln>
                  <a:solidFill>
                    <a:schemeClr val="tx1"/>
                  </a:solidFill>
                  <a:effectLst/>
                  <a:uLnTx/>
                  <a:uFillTx/>
                  <a:latin typeface="Helvetica" panose="020B0604020202020204" pitchFamily="34" charset="0"/>
                  <a:ea typeface="Helvetica Neue Light" panose="02000403000000020004" pitchFamily="2" charset="0"/>
                  <a:cs typeface="Helvetica" panose="020B0604020202020204" pitchFamily="34" charset="0"/>
                  <a:sym typeface="Helvetica Light"/>
                </a:rPr>
                <a:t>DSIT Horizon Europe Participation Systems Group</a:t>
              </a:r>
            </a:p>
            <a:p>
              <a:pPr marL="342900" marR="0" lvl="0" indent="-342900" algn="l" defTabSz="228600" rtl="0" eaLnBrk="1" fontAlgn="auto" latinLnBrk="0" hangingPunct="0">
                <a:lnSpc>
                  <a:spcPct val="110000"/>
                </a:lnSpc>
                <a:spcBef>
                  <a:spcPts val="0"/>
                </a:spcBef>
                <a:spcAft>
                  <a:spcPts val="0"/>
                </a:spcAft>
                <a:buClrTx/>
                <a:buSzTx/>
                <a:buFont typeface="Arial" panose="020B0604020202020204" pitchFamily="34" charset="0"/>
                <a:buChar char="•"/>
                <a:tabLst/>
                <a:defRPr sz="3700">
                  <a:solidFill>
                    <a:srgbClr val="9A9C9E"/>
                  </a:solidFill>
                  <a:latin typeface="Helvetica Light"/>
                  <a:ea typeface="Helvetica Light"/>
                  <a:cs typeface="Helvetica Light"/>
                  <a:sym typeface="Helvetica Light"/>
                </a:defRPr>
              </a:pPr>
              <a:r>
                <a:rPr lang="en-GB" sz="1600" kern="0" dirty="0">
                  <a:solidFill>
                    <a:schemeClr val="tx1"/>
                  </a:solidFill>
                  <a:latin typeface="Helvetica" panose="020B0604020202020204" pitchFamily="34" charset="0"/>
                  <a:ea typeface="Helvetica Neue Light" panose="02000403000000020004" pitchFamily="2" charset="0"/>
                  <a:cs typeface="Helvetica" panose="020B0604020202020204" pitchFamily="34" charset="0"/>
                  <a:sym typeface="Helvetica Light"/>
                </a:rPr>
                <a:t>Higher Education Security Forum</a:t>
              </a:r>
            </a:p>
            <a:p>
              <a:pPr marL="342900" marR="0" lvl="0" indent="-342900" algn="l" defTabSz="228600" rtl="0" eaLnBrk="1" fontAlgn="auto" latinLnBrk="0" hangingPunct="0">
                <a:lnSpc>
                  <a:spcPct val="110000"/>
                </a:lnSpc>
                <a:spcBef>
                  <a:spcPts val="0"/>
                </a:spcBef>
                <a:spcAft>
                  <a:spcPts val="0"/>
                </a:spcAft>
                <a:buClrTx/>
                <a:buSzTx/>
                <a:buFont typeface="Arial" panose="020B0604020202020204" pitchFamily="34" charset="0"/>
                <a:buChar char="•"/>
                <a:tabLst/>
                <a:defRPr sz="3700">
                  <a:solidFill>
                    <a:srgbClr val="9A9C9E"/>
                  </a:solidFill>
                  <a:latin typeface="Helvetica Light"/>
                  <a:ea typeface="Helvetica Light"/>
                  <a:cs typeface="Helvetica Light"/>
                  <a:sym typeface="Helvetica Light"/>
                </a:defRPr>
              </a:pPr>
              <a:r>
                <a:rPr kumimoji="0" lang="en-GB" sz="1600" b="0" i="0" u="none" strike="noStrike" kern="0" cap="none" spc="0" normalizeH="0" baseline="0" noProof="0" dirty="0">
                  <a:ln>
                    <a:noFill/>
                  </a:ln>
                  <a:solidFill>
                    <a:schemeClr val="tx1"/>
                  </a:solidFill>
                  <a:effectLst/>
                  <a:uLnTx/>
                  <a:uFillTx/>
                  <a:latin typeface="Helvetica" panose="020B0604020202020204" pitchFamily="34" charset="0"/>
                  <a:ea typeface="Helvetica Neue Light" panose="02000403000000020004" pitchFamily="2" charset="0"/>
                  <a:cs typeface="Helvetica" panose="020B0604020202020204" pitchFamily="34" charset="0"/>
                  <a:sym typeface="Helvetica Light"/>
                </a:rPr>
                <a:t>DSIT </a:t>
              </a:r>
              <a:r>
                <a:rPr lang="en-GB" sz="1600" kern="0" dirty="0">
                  <a:solidFill>
                    <a:schemeClr val="tx1"/>
                  </a:solidFill>
                  <a:latin typeface="Helvetica" panose="020B0604020202020204" pitchFamily="34" charset="0"/>
                  <a:cs typeface="Helvetica" panose="020B0604020202020204" pitchFamily="34" charset="0"/>
                  <a:sym typeface="Helvetica Light"/>
                </a:rPr>
                <a:t>Bureaucracy Review and Reform Implementation Network </a:t>
              </a:r>
            </a:p>
            <a:p>
              <a:pPr marL="342900" marR="0" lvl="0" indent="-342900" algn="l" defTabSz="228600" rtl="0" eaLnBrk="1" fontAlgn="auto" latinLnBrk="0" hangingPunct="0">
                <a:lnSpc>
                  <a:spcPct val="110000"/>
                </a:lnSpc>
                <a:spcBef>
                  <a:spcPts val="0"/>
                </a:spcBef>
                <a:spcAft>
                  <a:spcPts val="0"/>
                </a:spcAft>
                <a:buClrTx/>
                <a:buSzTx/>
                <a:buFont typeface="Arial" panose="020B0604020202020204" pitchFamily="34" charset="0"/>
                <a:buChar char="•"/>
                <a:tabLst/>
                <a:defRPr sz="3700">
                  <a:solidFill>
                    <a:srgbClr val="9A9C9E"/>
                  </a:solidFill>
                  <a:latin typeface="Helvetica Light"/>
                  <a:ea typeface="Helvetica Light"/>
                  <a:cs typeface="Helvetica Light"/>
                  <a:sym typeface="Helvetica Light"/>
                </a:defRPr>
              </a:pPr>
              <a:r>
                <a:rPr lang="en-GB" sz="1600" kern="0" dirty="0">
                  <a:solidFill>
                    <a:schemeClr val="tx1"/>
                  </a:solidFill>
                  <a:latin typeface="Helvetica" panose="020B0604020202020204" pitchFamily="34" charset="0"/>
                  <a:cs typeface="Helvetica" panose="020B0604020202020204" pitchFamily="34" charset="0"/>
                  <a:sym typeface="Helvetica Light"/>
                </a:rPr>
                <a:t>British Academy/Vitae Researchers at Risk Steering Board</a:t>
              </a:r>
            </a:p>
            <a:p>
              <a:pPr marL="342900" indent="-342900" defTabSz="228600">
                <a:lnSpc>
                  <a:spcPct val="110000"/>
                </a:lnSpc>
                <a:buFont typeface="Arial" panose="020B0604020202020204" pitchFamily="34" charset="0"/>
                <a:buChar char="•"/>
                <a:defRPr sz="3700">
                  <a:solidFill>
                    <a:srgbClr val="9A9C9E"/>
                  </a:solidFill>
                  <a:latin typeface="Helvetica Light"/>
                  <a:ea typeface="Helvetica Light"/>
                  <a:cs typeface="Helvetica Light"/>
                  <a:sym typeface="Helvetica Light"/>
                </a:defRPr>
              </a:pPr>
              <a:r>
                <a:rPr lang="en-GB" sz="1600" kern="0" dirty="0">
                  <a:solidFill>
                    <a:schemeClr val="tx1"/>
                  </a:solidFill>
                  <a:latin typeface="Helvetica" panose="020B0604020202020204" pitchFamily="34" charset="0"/>
                  <a:cs typeface="Helvetica" panose="020B0604020202020204" pitchFamily="34" charset="0"/>
                </a:rPr>
                <a:t>UUK/Jisc research licensing strategy group</a:t>
              </a:r>
            </a:p>
            <a:p>
              <a:pPr marL="342900" indent="-342900" defTabSz="228600">
                <a:lnSpc>
                  <a:spcPct val="110000"/>
                </a:lnSpc>
                <a:buFont typeface="Arial" panose="020B0604020202020204" pitchFamily="34" charset="0"/>
                <a:buChar char="•"/>
                <a:defRPr sz="3700">
                  <a:solidFill>
                    <a:srgbClr val="9A9C9E"/>
                  </a:solidFill>
                  <a:latin typeface="Helvetica Light"/>
                  <a:ea typeface="Helvetica Light"/>
                  <a:cs typeface="Helvetica Light"/>
                  <a:sym typeface="Helvetica Light"/>
                </a:defRPr>
              </a:pPr>
              <a:r>
                <a:rPr lang="en-GB" sz="1600" kern="0" dirty="0">
                  <a:solidFill>
                    <a:schemeClr val="tx1"/>
                  </a:solidFill>
                  <a:latin typeface="Helvetica" panose="020B0604020202020204" pitchFamily="34" charset="0"/>
                  <a:cs typeface="Helvetica" panose="020B0604020202020204" pitchFamily="34" charset="0"/>
                </a:rPr>
                <a:t>TRAC Development Group</a:t>
              </a:r>
            </a:p>
            <a:p>
              <a:pPr marL="342900" marR="0" lvl="0" indent="-342900" algn="l" defTabSz="228600" rtl="0" eaLnBrk="1" fontAlgn="auto" latinLnBrk="0" hangingPunct="0">
                <a:lnSpc>
                  <a:spcPct val="110000"/>
                </a:lnSpc>
                <a:spcBef>
                  <a:spcPts val="0"/>
                </a:spcBef>
                <a:spcAft>
                  <a:spcPts val="0"/>
                </a:spcAft>
                <a:buClrTx/>
                <a:buSzTx/>
                <a:buFont typeface="Arial" panose="020B0604020202020204" pitchFamily="34" charset="0"/>
                <a:buChar char="•"/>
                <a:tabLst/>
                <a:defRPr sz="3700">
                  <a:solidFill>
                    <a:srgbClr val="9A9C9E"/>
                  </a:solidFill>
                  <a:latin typeface="Helvetica Light"/>
                  <a:ea typeface="Helvetica Light"/>
                  <a:cs typeface="Helvetica Light"/>
                  <a:sym typeface="Helvetica Light"/>
                </a:defRPr>
              </a:pPr>
              <a:r>
                <a:rPr lang="en-GB" sz="1600" kern="0" dirty="0">
                  <a:solidFill>
                    <a:schemeClr val="tx1"/>
                  </a:solidFill>
                  <a:latin typeface="Helvetica" panose="020B0604020202020204" pitchFamily="34" charset="0"/>
                  <a:cs typeface="Helvetica" panose="020B0604020202020204" pitchFamily="34" charset="0"/>
                  <a:sym typeface="Helvetica Light"/>
                </a:rPr>
                <a:t>UKRI Research Organisation Consultation Group</a:t>
              </a:r>
              <a:endParaRPr lang="en-GB" sz="1600" kern="0" dirty="0">
                <a:solidFill>
                  <a:schemeClr val="tx1"/>
                </a:solidFill>
                <a:latin typeface="Helvetica" panose="020B0604020202020204" pitchFamily="34" charset="0"/>
                <a:cs typeface="Helvetica" panose="020B0604020202020204" pitchFamily="34" charset="0"/>
              </a:endParaRPr>
            </a:p>
            <a:p>
              <a:pPr marL="342900" marR="0" lvl="0" indent="-342900" algn="l" defTabSz="228600" rtl="0" eaLnBrk="1" fontAlgn="auto" latinLnBrk="0" hangingPunct="0">
                <a:lnSpc>
                  <a:spcPct val="110000"/>
                </a:lnSpc>
                <a:spcBef>
                  <a:spcPts val="0"/>
                </a:spcBef>
                <a:spcAft>
                  <a:spcPts val="0"/>
                </a:spcAft>
                <a:buClrTx/>
                <a:buSzTx/>
                <a:buFont typeface="Arial" panose="020B0604020202020204" pitchFamily="34" charset="0"/>
                <a:buChar char="•"/>
                <a:tabLst/>
                <a:defRPr sz="3700">
                  <a:solidFill>
                    <a:srgbClr val="9A9C9E"/>
                  </a:solidFill>
                  <a:latin typeface="Helvetica Light"/>
                  <a:ea typeface="Helvetica Light"/>
                  <a:cs typeface="Helvetica Light"/>
                  <a:sym typeface="Helvetica Light"/>
                </a:defRPr>
              </a:pPr>
              <a:r>
                <a:rPr lang="en-GB" sz="1600" kern="0" dirty="0">
                  <a:solidFill>
                    <a:schemeClr val="tx1"/>
                  </a:solidFill>
                  <a:latin typeface="Helvetica" panose="020B0604020202020204" pitchFamily="34" charset="0"/>
                  <a:cs typeface="Helvetica" panose="020B0604020202020204" pitchFamily="34" charset="0"/>
                  <a:sym typeface="Helvetica Light"/>
                </a:rPr>
                <a:t>NHS R&amp;D Forum</a:t>
              </a:r>
            </a:p>
            <a:p>
              <a:pPr marL="342900" marR="0" lvl="0" indent="-342900" algn="l" defTabSz="228600" rtl="0" eaLnBrk="1" fontAlgn="auto" latinLnBrk="0" hangingPunct="0">
                <a:lnSpc>
                  <a:spcPct val="110000"/>
                </a:lnSpc>
                <a:spcBef>
                  <a:spcPts val="0"/>
                </a:spcBef>
                <a:spcAft>
                  <a:spcPts val="0"/>
                </a:spcAft>
                <a:buClrTx/>
                <a:buSzTx/>
                <a:buFont typeface="Arial" panose="020B0604020202020204" pitchFamily="34" charset="0"/>
                <a:buChar char="•"/>
                <a:tabLst/>
                <a:defRPr sz="3700">
                  <a:solidFill>
                    <a:srgbClr val="9A9C9E"/>
                  </a:solidFill>
                  <a:latin typeface="Helvetica Light"/>
                  <a:ea typeface="Helvetica Light"/>
                  <a:cs typeface="Helvetica Light"/>
                  <a:sym typeface="Helvetica Light"/>
                </a:defRPr>
              </a:pPr>
              <a:r>
                <a:rPr lang="en-GB" sz="1600" kern="0" dirty="0">
                  <a:solidFill>
                    <a:schemeClr val="tx1"/>
                  </a:solidFill>
                  <a:latin typeface="Helvetica" panose="020B0604020202020204" pitchFamily="34" charset="0"/>
                  <a:cs typeface="Helvetica" panose="020B0604020202020204" pitchFamily="34" charset="0"/>
                  <a:sym typeface="Helvetica Light"/>
                </a:rPr>
                <a:t>International Professional Recognition Council Member</a:t>
              </a:r>
            </a:p>
            <a:p>
              <a:pPr marL="342900" marR="0" lvl="0" indent="-342900" algn="l" defTabSz="228600" rtl="0" eaLnBrk="1" fontAlgn="auto" latinLnBrk="0" hangingPunct="0">
                <a:lnSpc>
                  <a:spcPct val="110000"/>
                </a:lnSpc>
                <a:spcBef>
                  <a:spcPts val="0"/>
                </a:spcBef>
                <a:spcAft>
                  <a:spcPts val="0"/>
                </a:spcAft>
                <a:buClrTx/>
                <a:buSzTx/>
                <a:buFont typeface="Arial" panose="020B0604020202020204" pitchFamily="34" charset="0"/>
                <a:buChar char="•"/>
                <a:tabLst/>
                <a:defRPr sz="3700">
                  <a:solidFill>
                    <a:srgbClr val="9A9C9E"/>
                  </a:solidFill>
                  <a:latin typeface="Helvetica Light"/>
                  <a:ea typeface="Helvetica Light"/>
                  <a:cs typeface="Helvetica Light"/>
                  <a:sym typeface="Helvetica Light"/>
                </a:defRPr>
              </a:pPr>
              <a:r>
                <a:rPr lang="en-GB" sz="1600" kern="0" dirty="0">
                  <a:solidFill>
                    <a:schemeClr val="tx1"/>
                  </a:solidFill>
                  <a:latin typeface="Helvetica" panose="020B0604020202020204" pitchFamily="34" charset="0"/>
                  <a:cs typeface="Helvetica" panose="020B0604020202020204" pitchFamily="34" charset="0"/>
                  <a:sym typeface="Helvetica Light"/>
                </a:rPr>
                <a:t>International Advisory Group </a:t>
              </a:r>
              <a:r>
                <a:rPr kumimoji="0" lang="en-GB" sz="1600" b="0" i="0" u="none" strike="noStrike" kern="0" cap="none" spc="0" normalizeH="0" baseline="0" noProof="0" dirty="0">
                  <a:ln>
                    <a:noFill/>
                  </a:ln>
                  <a:solidFill>
                    <a:schemeClr val="tx1"/>
                  </a:solidFill>
                  <a:effectLst/>
                  <a:uLnTx/>
                  <a:uFillTx/>
                  <a:latin typeface="Helvetica" panose="020B0604020202020204" pitchFamily="34" charset="0"/>
                  <a:ea typeface="Helvetica Neue Light" panose="02000403000000020004" pitchFamily="2" charset="0"/>
                  <a:cs typeface="Helvetica" panose="020B0604020202020204" pitchFamily="34" charset="0"/>
                  <a:sym typeface="Helvetica Light"/>
                </a:rPr>
                <a:t>on Research into RMAs</a:t>
              </a:r>
            </a:p>
            <a:p>
              <a:pPr marL="342900" marR="0" lvl="0" indent="-342900" algn="l" defTabSz="228600" rtl="0" eaLnBrk="1" fontAlgn="auto" latinLnBrk="0" hangingPunct="0">
                <a:lnSpc>
                  <a:spcPct val="110000"/>
                </a:lnSpc>
                <a:spcBef>
                  <a:spcPts val="0"/>
                </a:spcBef>
                <a:spcAft>
                  <a:spcPts val="0"/>
                </a:spcAft>
                <a:buClrTx/>
                <a:buSzTx/>
                <a:buFont typeface="Arial" panose="020B0604020202020204" pitchFamily="34" charset="0"/>
                <a:buChar char="•"/>
                <a:tabLst/>
                <a:defRPr sz="3700">
                  <a:solidFill>
                    <a:srgbClr val="9A9C9E"/>
                  </a:solidFill>
                  <a:latin typeface="Helvetica Light"/>
                  <a:ea typeface="Helvetica Light"/>
                  <a:cs typeface="Helvetica Light"/>
                  <a:sym typeface="Helvetica Light"/>
                </a:defRPr>
              </a:pPr>
              <a:r>
                <a:rPr lang="en-GB" sz="1600" kern="0" dirty="0">
                  <a:solidFill>
                    <a:schemeClr val="tx1"/>
                  </a:solidFill>
                  <a:latin typeface="Helvetica" panose="020B0604020202020204" pitchFamily="34" charset="0"/>
                  <a:ea typeface="Helvetica Neue Light" panose="02000403000000020004" pitchFamily="2" charset="0"/>
                  <a:cs typeface="Helvetica" panose="020B0604020202020204" pitchFamily="34" charset="0"/>
                  <a:sym typeface="Helvetica Light"/>
                </a:rPr>
                <a:t>RM Roadmap Ambassador for UK</a:t>
              </a:r>
            </a:p>
            <a:p>
              <a:pPr marR="0" lvl="0" algn="l" defTabSz="228600" rtl="0" eaLnBrk="1" fontAlgn="auto" latinLnBrk="0" hangingPunct="0">
                <a:lnSpc>
                  <a:spcPct val="110000"/>
                </a:lnSpc>
                <a:spcBef>
                  <a:spcPts val="0"/>
                </a:spcBef>
                <a:spcAft>
                  <a:spcPts val="0"/>
                </a:spcAft>
                <a:buClrTx/>
                <a:buSzTx/>
                <a:tabLst/>
                <a:defRPr sz="3700">
                  <a:solidFill>
                    <a:srgbClr val="9A9C9E"/>
                  </a:solidFill>
                  <a:latin typeface="Helvetica Light"/>
                  <a:ea typeface="Helvetica Light"/>
                  <a:cs typeface="Helvetica Light"/>
                  <a:sym typeface="Helvetica Light"/>
                </a:defRPr>
              </a:pPr>
              <a:endParaRPr kumimoji="0" lang="en-GB" sz="1600" b="0" i="0" u="none" strike="noStrike" kern="0" cap="none" spc="0" normalizeH="0" baseline="0" noProof="0" dirty="0">
                <a:ln>
                  <a:noFill/>
                </a:ln>
                <a:solidFill>
                  <a:schemeClr val="tx1"/>
                </a:solidFill>
                <a:effectLst/>
                <a:uLnTx/>
                <a:uFillTx/>
                <a:latin typeface="Helvetica" panose="020B0604020202020204" pitchFamily="34" charset="0"/>
                <a:ea typeface="Helvetica Neue Light" panose="02000403000000020004" pitchFamily="2" charset="0"/>
                <a:cs typeface="Helvetica" panose="020B0604020202020204" pitchFamily="34" charset="0"/>
                <a:sym typeface="Helvetica Light"/>
              </a:endParaRPr>
            </a:p>
            <a:p>
              <a:pPr marR="0" lvl="0" algn="l" defTabSz="228600" rtl="0" eaLnBrk="1" fontAlgn="auto" latinLnBrk="0" hangingPunct="0">
                <a:lnSpc>
                  <a:spcPct val="110000"/>
                </a:lnSpc>
                <a:spcBef>
                  <a:spcPts val="0"/>
                </a:spcBef>
                <a:spcAft>
                  <a:spcPts val="0"/>
                </a:spcAft>
                <a:buClrTx/>
                <a:buSzTx/>
                <a:tabLst/>
                <a:defRPr sz="3700">
                  <a:solidFill>
                    <a:srgbClr val="9A9C9E"/>
                  </a:solidFill>
                  <a:latin typeface="Helvetica Light"/>
                  <a:ea typeface="Helvetica Light"/>
                  <a:cs typeface="Helvetica Light"/>
                  <a:sym typeface="Helvetica Light"/>
                </a:defRPr>
              </a:pPr>
              <a:r>
                <a:rPr kumimoji="0" lang="en-GB" sz="1600" b="0" i="0" u="none" strike="noStrike" kern="0" cap="none" spc="0" normalizeH="0" baseline="0" noProof="0" dirty="0">
                  <a:ln>
                    <a:noFill/>
                  </a:ln>
                  <a:solidFill>
                    <a:schemeClr val="tx1"/>
                  </a:solidFill>
                  <a:effectLst/>
                  <a:uLnTx/>
                  <a:uFillTx/>
                  <a:latin typeface="Helvetica" panose="020B0604020202020204" pitchFamily="34" charset="0"/>
                  <a:ea typeface="Helvetica Neue Light" panose="02000403000000020004" pitchFamily="2" charset="0"/>
                  <a:cs typeface="Helvetica" panose="020B0604020202020204" pitchFamily="34" charset="0"/>
                  <a:sym typeface="Helvetica Light"/>
                </a:rPr>
                <a:t>And many more! </a:t>
              </a:r>
            </a:p>
            <a:p>
              <a:pPr algn="ctr"/>
              <a:endParaRPr lang="en-GB" sz="1600" dirty="0"/>
            </a:p>
          </p:txBody>
        </p:sp>
      </p:grpSp>
      <p:sp>
        <p:nvSpPr>
          <p:cNvPr id="8" name="TextBox 7">
            <a:extLst>
              <a:ext uri="{FF2B5EF4-FFF2-40B4-BE49-F238E27FC236}">
                <a16:creationId xmlns:a16="http://schemas.microsoft.com/office/drawing/2014/main" id="{D02AAE23-7188-F29A-ECD5-6AA79D744491}"/>
              </a:ext>
            </a:extLst>
          </p:cNvPr>
          <p:cNvSpPr txBox="1"/>
          <p:nvPr/>
        </p:nvSpPr>
        <p:spPr>
          <a:xfrm>
            <a:off x="781880" y="662849"/>
            <a:ext cx="4541558" cy="461665"/>
          </a:xfrm>
          <a:prstGeom prst="rect">
            <a:avLst/>
          </a:prstGeom>
          <a:solidFill>
            <a:srgbClr val="341C4E"/>
          </a:solidFill>
        </p:spPr>
        <p:txBody>
          <a:bodyPr wrap="square" rtlCol="0">
            <a:spAutoFit/>
          </a:bodyPr>
          <a:lstStyle/>
          <a:p>
            <a:r>
              <a:rPr lang="en-GB" sz="2400" b="1">
                <a:solidFill>
                  <a:schemeClr val="bg1"/>
                </a:solidFill>
                <a:latin typeface="Helvetica Light" panose="020B0403020202020204"/>
              </a:rPr>
              <a:t>ARMA Representing You!</a:t>
            </a:r>
          </a:p>
        </p:txBody>
      </p:sp>
    </p:spTree>
    <p:extLst>
      <p:ext uri="{BB962C8B-B14F-4D97-AF65-F5344CB8AC3E}">
        <p14:creationId xmlns:p14="http://schemas.microsoft.com/office/powerpoint/2010/main" val="38956481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53" name="Vision…"/>
          <p:cNvSpPr txBox="1">
            <a:spLocks noGrp="1"/>
          </p:cNvSpPr>
          <p:nvPr>
            <p:ph type="subTitle" sz="half" idx="1"/>
          </p:nvPr>
        </p:nvSpPr>
        <p:spPr>
          <a:xfrm>
            <a:off x="663685" y="633879"/>
            <a:ext cx="5511896" cy="5229900"/>
          </a:xfrm>
          <a:prstGeom prst="rect">
            <a:avLst/>
          </a:prstGeom>
        </p:spPr>
        <p:txBody>
          <a:bodyPr>
            <a:noAutofit/>
          </a:bodyPr>
          <a:lstStyle/>
          <a:p>
            <a:pPr>
              <a:lnSpc>
                <a:spcPct val="80000"/>
              </a:lnSpc>
              <a:spcBef>
                <a:spcPts val="4500"/>
              </a:spcBef>
              <a:spcAft>
                <a:spcPts val="4500"/>
              </a:spcAft>
              <a:defRPr sz="8000" b="0">
                <a:solidFill>
                  <a:srgbClr val="BCB93C"/>
                </a:solidFill>
                <a:latin typeface="Helvetica"/>
                <a:ea typeface="Helvetica"/>
                <a:cs typeface="Helvetica"/>
                <a:sym typeface="Helvetica"/>
              </a:defRPr>
            </a:pPr>
            <a:r>
              <a:rPr lang="en-GB" sz="4000" b="0">
                <a:latin typeface="Helvetica" pitchFamily="2" charset="0"/>
                <a:ea typeface="Helvetica Neue Light" panose="02000403000000020004" pitchFamily="2" charset="0"/>
              </a:rPr>
              <a:t>Lorna Wilson</a:t>
            </a:r>
            <a:br>
              <a:rPr lang="en-GB" sz="4000" b="0">
                <a:latin typeface="Helvetica" pitchFamily="2" charset="0"/>
                <a:ea typeface="Helvetica Neue Light" panose="02000403000000020004" pitchFamily="2" charset="0"/>
              </a:rPr>
            </a:br>
            <a:r>
              <a:rPr lang="en-GB" sz="4000" kern="0">
                <a:solidFill>
                  <a:srgbClr val="9A9C9E"/>
                </a:solidFill>
                <a:latin typeface="Helvetica Light" panose="020B0403020202020204" pitchFamily="34" charset="0"/>
                <a:ea typeface="Helvetica Neue Light" panose="02000403000000020004" pitchFamily="2" charset="0"/>
                <a:sym typeface="Helvetica Light"/>
              </a:rPr>
              <a:t>Chair</a:t>
            </a:r>
          </a:p>
          <a:p>
            <a:pPr>
              <a:lnSpc>
                <a:spcPct val="80000"/>
              </a:lnSpc>
              <a:spcBef>
                <a:spcPts val="4500"/>
              </a:spcBef>
              <a:spcAft>
                <a:spcPts val="4500"/>
              </a:spcAft>
              <a:defRPr sz="8000" b="0">
                <a:solidFill>
                  <a:srgbClr val="BCB93C"/>
                </a:solidFill>
                <a:latin typeface="Helvetica"/>
                <a:ea typeface="Helvetica"/>
                <a:cs typeface="Helvetica"/>
                <a:sym typeface="Helvetica"/>
              </a:defRPr>
            </a:pPr>
            <a:endParaRPr lang="en-GB" sz="4000" b="0">
              <a:latin typeface="Helvetica" pitchFamily="2" charset="0"/>
              <a:ea typeface="Helvetica Neue Light" panose="02000403000000020004" pitchFamily="2" charset="0"/>
            </a:endParaRPr>
          </a:p>
          <a:p>
            <a:pPr defTabSz="228600">
              <a:lnSpc>
                <a:spcPct val="110000"/>
              </a:lnSpc>
              <a:defRPr sz="3800" b="0">
                <a:solidFill>
                  <a:srgbClr val="9A9C9E"/>
                </a:solidFill>
                <a:latin typeface="Helvetica Light"/>
                <a:ea typeface="Helvetica Light"/>
                <a:cs typeface="Helvetica Light"/>
                <a:sym typeface="Helvetica Light"/>
              </a:defRPr>
            </a:pPr>
            <a:endParaRPr sz="2000" b="0">
              <a:latin typeface="Helvetica Light" panose="020B0403020202020204" pitchFamily="34" charset="0"/>
              <a:ea typeface="Helvetica Neue Light" panose="02000403000000020004" pitchFamily="2" charset="0"/>
            </a:endParaRPr>
          </a:p>
        </p:txBody>
      </p:sp>
      <p:sp>
        <p:nvSpPr>
          <p:cNvPr id="154" name="Line"/>
          <p:cNvSpPr/>
          <p:nvPr/>
        </p:nvSpPr>
        <p:spPr>
          <a:xfrm>
            <a:off x="663685" y="1702871"/>
            <a:ext cx="4786630" cy="1"/>
          </a:xfrm>
          <a:prstGeom prst="line">
            <a:avLst/>
          </a:prstGeom>
          <a:ln w="19050">
            <a:solidFill>
              <a:srgbClr val="8B8C8E"/>
            </a:solidFill>
            <a:miter lim="400000"/>
          </a:ln>
        </p:spPr>
        <p:txBody>
          <a:bodyPr lIns="25400" tIns="25400" rIns="25400" bIns="25400" anchor="ctr"/>
          <a:lstStyle/>
          <a:p>
            <a:pPr marL="0" marR="0" lvl="0" indent="0" algn="ctr" defTabSz="1219169" rtl="0" eaLnBrk="1" fontAlgn="auto" latinLnBrk="0" hangingPunct="0">
              <a:lnSpc>
                <a:spcPct val="100000"/>
              </a:lnSpc>
              <a:spcBef>
                <a:spcPts val="0"/>
              </a:spcBef>
              <a:spcAft>
                <a:spcPts val="0"/>
              </a:spcAft>
              <a:buClrTx/>
              <a:buSzTx/>
              <a:buFontTx/>
              <a:buNone/>
              <a:tabLst/>
              <a:defRPr/>
            </a:pPr>
            <a:endParaRPr kumimoji="0" sz="1200" b="0" i="0" u="none" strike="noStrike" kern="0" cap="none" spc="0" normalizeH="0" baseline="0" noProof="0">
              <a:ln>
                <a:noFill/>
              </a:ln>
              <a:solidFill>
                <a:srgbClr val="5E5E5E"/>
              </a:solidFill>
              <a:effectLst/>
              <a:uLnTx/>
              <a:uFillTx/>
              <a:latin typeface="Helvetica Neue"/>
              <a:sym typeface="Helvetica Neue"/>
            </a:endParaRPr>
          </a:p>
        </p:txBody>
      </p:sp>
    </p:spTree>
    <p:extLst>
      <p:ext uri="{BB962C8B-B14F-4D97-AF65-F5344CB8AC3E}">
        <p14:creationId xmlns:p14="http://schemas.microsoft.com/office/powerpoint/2010/main" val="2570608012"/>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51" name="Strategy…"/>
          <p:cNvSpPr txBox="1">
            <a:spLocks noGrp="1"/>
          </p:cNvSpPr>
          <p:nvPr>
            <p:ph type="subTitle" sz="quarter" idx="1"/>
          </p:nvPr>
        </p:nvSpPr>
        <p:spPr>
          <a:xfrm>
            <a:off x="617383" y="2948392"/>
            <a:ext cx="3664905" cy="1630885"/>
          </a:xfrm>
          <a:prstGeom prst="rect">
            <a:avLst/>
          </a:prstGeom>
        </p:spPr>
        <p:txBody>
          <a:bodyPr>
            <a:normAutofit/>
          </a:bodyPr>
          <a:lstStyle/>
          <a:p>
            <a:pPr>
              <a:lnSpc>
                <a:spcPct val="90000"/>
              </a:lnSpc>
              <a:defRPr sz="10600" b="0">
                <a:solidFill>
                  <a:srgbClr val="FFFFFF"/>
                </a:solidFill>
                <a:latin typeface="Helvetica"/>
                <a:ea typeface="Helvetica"/>
                <a:cs typeface="Helvetica"/>
                <a:sym typeface="Helvetica"/>
              </a:defRPr>
            </a:pPr>
            <a:r>
              <a:rPr lang="en-GB" sz="4800" b="0" spc="-50">
                <a:latin typeface="Helvetica Light" panose="020B0403020202020204" pitchFamily="34" charset="0"/>
                <a:ea typeface="Helvetica Neue Thin" panose="020B0403020202020204" pitchFamily="34" charset="0"/>
              </a:rPr>
              <a:t>Bold</a:t>
            </a:r>
            <a:endParaRPr sz="4800" b="0" spc="-50">
              <a:latin typeface="Helvetica Light" panose="020B0403020202020204" pitchFamily="34" charset="0"/>
              <a:ea typeface="Helvetica Neue Thin" panose="020B0403020202020204" pitchFamily="34" charset="0"/>
            </a:endParaRPr>
          </a:p>
        </p:txBody>
      </p:sp>
    </p:spTree>
    <p:extLst>
      <p:ext uri="{BB962C8B-B14F-4D97-AF65-F5344CB8AC3E}">
        <p14:creationId xmlns:p14="http://schemas.microsoft.com/office/powerpoint/2010/main" val="1805548510"/>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EB719E-509F-EE57-993F-1BEF7DB607E0}"/>
            </a:ext>
          </a:extLst>
        </p:cNvPr>
        <p:cNvGrpSpPr/>
        <p:nvPr/>
      </p:nvGrpSpPr>
      <p:grpSpPr>
        <a:xfrm>
          <a:off x="0" y="0"/>
          <a:ext cx="0" cy="0"/>
          <a:chOff x="0" y="0"/>
          <a:chExt cx="0" cy="0"/>
        </a:xfrm>
      </p:grpSpPr>
      <p:grpSp>
        <p:nvGrpSpPr>
          <p:cNvPr id="6" name="Group 5">
            <a:extLst>
              <a:ext uri="{FF2B5EF4-FFF2-40B4-BE49-F238E27FC236}">
                <a16:creationId xmlns:a16="http://schemas.microsoft.com/office/drawing/2014/main" id="{BF2D4EBC-CB26-A902-9940-5A11CC506A04}"/>
              </a:ext>
            </a:extLst>
          </p:cNvPr>
          <p:cNvGrpSpPr/>
          <p:nvPr/>
        </p:nvGrpSpPr>
        <p:grpSpPr>
          <a:xfrm>
            <a:off x="19878" y="0"/>
            <a:ext cx="12192000" cy="6858000"/>
            <a:chOff x="0" y="0"/>
            <a:chExt cx="12192000" cy="6858000"/>
          </a:xfrm>
        </p:grpSpPr>
        <p:pic>
          <p:nvPicPr>
            <p:cNvPr id="5" name="Picture 4">
              <a:extLst>
                <a:ext uri="{FF2B5EF4-FFF2-40B4-BE49-F238E27FC236}">
                  <a16:creationId xmlns:a16="http://schemas.microsoft.com/office/drawing/2014/main" id="{F3FE2C2C-7B7A-42EE-1864-A0082CE97B9C}"/>
                </a:ext>
              </a:extLst>
            </p:cNvPr>
            <p:cNvPicPr>
              <a:picLocks noChangeAspect="1"/>
            </p:cNvPicPr>
            <p:nvPr/>
          </p:nvPicPr>
          <p:blipFill>
            <a:blip r:embed="rId3"/>
            <a:src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6CE5ABEF-668F-BD84-2EB1-476504E48D51}"/>
                </a:ext>
              </a:extLst>
            </p:cNvPr>
            <p:cNvSpPr/>
            <p:nvPr/>
          </p:nvSpPr>
          <p:spPr>
            <a:xfrm>
              <a:off x="543610" y="1479970"/>
              <a:ext cx="11091892" cy="50225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0" lvl="0" indent="-342900" algn="l" defTabSz="228600" rtl="0" eaLnBrk="1" fontAlgn="auto" latinLnBrk="0" hangingPunct="0">
                <a:lnSpc>
                  <a:spcPct val="110000"/>
                </a:lnSpc>
                <a:spcBef>
                  <a:spcPts val="0"/>
                </a:spcBef>
                <a:spcAft>
                  <a:spcPts val="1200"/>
                </a:spcAft>
                <a:buClrTx/>
                <a:buSzTx/>
                <a:buFont typeface="Arial" panose="020B0604020202020204" pitchFamily="34" charset="0"/>
                <a:buChar char="•"/>
                <a:tabLst/>
                <a:defRPr sz="3700">
                  <a:solidFill>
                    <a:srgbClr val="9A9C9E"/>
                  </a:solidFill>
                  <a:latin typeface="Helvetica Light"/>
                  <a:ea typeface="Helvetica Light"/>
                  <a:cs typeface="Helvetica Light"/>
                  <a:sym typeface="Helvetica Light"/>
                </a:defRPr>
              </a:pPr>
              <a:r>
                <a:rPr lang="en-GB" sz="2400" kern="0" dirty="0">
                  <a:solidFill>
                    <a:schemeClr val="tx1"/>
                  </a:solidFill>
                  <a:latin typeface="Helvetica" panose="020B0604020202020204" pitchFamily="34" charset="0"/>
                  <a:ea typeface="Helvetica Neue Light" panose="02000403000000020004" pitchFamily="2" charset="0"/>
                  <a:cs typeface="Helvetica" panose="020B0604020202020204" pitchFamily="34" charset="0"/>
                  <a:sym typeface="Helvetica Light"/>
                </a:rPr>
                <a:t>We are a key partner in delivering the £4.5m Research England funded “Research Professional Futures”</a:t>
              </a:r>
            </a:p>
            <a:p>
              <a:pPr marL="342900" marR="0" lvl="0" indent="-342900" algn="l" defTabSz="228600" rtl="0" eaLnBrk="1" fontAlgn="auto" latinLnBrk="0" hangingPunct="0">
                <a:lnSpc>
                  <a:spcPct val="110000"/>
                </a:lnSpc>
                <a:spcBef>
                  <a:spcPts val="0"/>
                </a:spcBef>
                <a:spcAft>
                  <a:spcPts val="1200"/>
                </a:spcAft>
                <a:buClrTx/>
                <a:buSzTx/>
                <a:buFont typeface="Arial" panose="020B0604020202020204" pitchFamily="34" charset="0"/>
                <a:buChar char="•"/>
                <a:tabLst/>
                <a:defRPr sz="3700">
                  <a:solidFill>
                    <a:srgbClr val="9A9C9E"/>
                  </a:solidFill>
                  <a:latin typeface="Helvetica Light"/>
                  <a:ea typeface="Helvetica Light"/>
                  <a:cs typeface="Helvetica Light"/>
                  <a:sym typeface="Helvetica Light"/>
                </a:defRPr>
              </a:pPr>
              <a:r>
                <a:rPr lang="en-GB" sz="2400" kern="0" dirty="0">
                  <a:solidFill>
                    <a:schemeClr val="tx1"/>
                  </a:solidFill>
                  <a:latin typeface="Helvetica" panose="020B0604020202020204" pitchFamily="34" charset="0"/>
                  <a:ea typeface="Helvetica Neue Light" panose="02000403000000020004" pitchFamily="2" charset="0"/>
                  <a:cs typeface="Helvetica" panose="020B0604020202020204" pitchFamily="34" charset="0"/>
                  <a:sym typeface="Helvetica Light"/>
                </a:rPr>
                <a:t>We have directly fed into the UK Government’s new Research Security Strategy and are part of a small group helping to design the new Research Security Fund</a:t>
              </a:r>
            </a:p>
            <a:p>
              <a:pPr marL="342900" marR="0" lvl="0" indent="-342900" algn="l" defTabSz="228600" rtl="0" eaLnBrk="1" fontAlgn="auto" latinLnBrk="0" hangingPunct="0">
                <a:lnSpc>
                  <a:spcPct val="110000"/>
                </a:lnSpc>
                <a:spcBef>
                  <a:spcPts val="0"/>
                </a:spcBef>
                <a:spcAft>
                  <a:spcPts val="1200"/>
                </a:spcAft>
                <a:buClrTx/>
                <a:buSzTx/>
                <a:buFont typeface="Arial" panose="020B0604020202020204" pitchFamily="34" charset="0"/>
                <a:buChar char="•"/>
                <a:tabLst/>
                <a:defRPr sz="3700">
                  <a:solidFill>
                    <a:srgbClr val="9A9C9E"/>
                  </a:solidFill>
                  <a:latin typeface="Helvetica Light"/>
                  <a:ea typeface="Helvetica Light"/>
                  <a:cs typeface="Helvetica Light"/>
                  <a:sym typeface="Helvetica Light"/>
                </a:defRPr>
              </a:pPr>
              <a:r>
                <a:rPr lang="en-GB" sz="2400" kern="0" dirty="0">
                  <a:solidFill>
                    <a:schemeClr val="tx1"/>
                  </a:solidFill>
                  <a:latin typeface="Helvetica" panose="020B0604020202020204" pitchFamily="34" charset="0"/>
                  <a:ea typeface="Helvetica Neue Light" panose="02000403000000020004" pitchFamily="2" charset="0"/>
                  <a:cs typeface="Helvetica" panose="020B0604020202020204" pitchFamily="34" charset="0"/>
                  <a:sym typeface="Helvetica Light"/>
                </a:rPr>
                <a:t>We have been working with Research England who have funded us to deliver work on “Financial Sustainability of Research” with the sector</a:t>
              </a:r>
            </a:p>
            <a:p>
              <a:pPr marL="342900" marR="0" lvl="0" indent="-342900" algn="l" defTabSz="228600" rtl="0" eaLnBrk="1" fontAlgn="auto" latinLnBrk="0" hangingPunct="0">
                <a:lnSpc>
                  <a:spcPct val="110000"/>
                </a:lnSpc>
                <a:spcBef>
                  <a:spcPts val="0"/>
                </a:spcBef>
                <a:spcAft>
                  <a:spcPts val="1200"/>
                </a:spcAft>
                <a:buClrTx/>
                <a:buSzTx/>
                <a:buFont typeface="Arial" panose="020B0604020202020204" pitchFamily="34" charset="0"/>
                <a:buChar char="•"/>
                <a:tabLst/>
                <a:defRPr sz="3700">
                  <a:solidFill>
                    <a:srgbClr val="9A9C9E"/>
                  </a:solidFill>
                  <a:latin typeface="Helvetica Light"/>
                  <a:ea typeface="Helvetica Light"/>
                  <a:cs typeface="Helvetica Light"/>
                  <a:sym typeface="Helvetica Light"/>
                </a:defRPr>
              </a:pPr>
              <a:r>
                <a:rPr lang="en-GB" sz="2400" kern="0" dirty="0">
                  <a:solidFill>
                    <a:schemeClr val="tx1"/>
                  </a:solidFill>
                  <a:latin typeface="Helvetica" panose="020B0604020202020204" pitchFamily="34" charset="0"/>
                  <a:ea typeface="Helvetica Neue Light" panose="02000403000000020004" pitchFamily="2" charset="0"/>
                  <a:cs typeface="Helvetica" panose="020B0604020202020204" pitchFamily="34" charset="0"/>
                  <a:sym typeface="Helvetica Light"/>
                </a:rPr>
                <a:t>We continue to champion our profession and the expertise we offer, including through increased opportunities such as contributing to funding panels</a:t>
              </a:r>
              <a:endParaRPr lang="en-GB" dirty="0"/>
            </a:p>
          </p:txBody>
        </p:sp>
      </p:grpSp>
      <p:sp>
        <p:nvSpPr>
          <p:cNvPr id="8" name="TextBox 7">
            <a:extLst>
              <a:ext uri="{FF2B5EF4-FFF2-40B4-BE49-F238E27FC236}">
                <a16:creationId xmlns:a16="http://schemas.microsoft.com/office/drawing/2014/main" id="{7653803F-BB5F-C10E-C9B8-818A70F9ED21}"/>
              </a:ext>
            </a:extLst>
          </p:cNvPr>
          <p:cNvSpPr txBox="1"/>
          <p:nvPr/>
        </p:nvSpPr>
        <p:spPr>
          <a:xfrm>
            <a:off x="781880" y="662849"/>
            <a:ext cx="4541558" cy="461665"/>
          </a:xfrm>
          <a:prstGeom prst="rect">
            <a:avLst/>
          </a:prstGeom>
          <a:solidFill>
            <a:srgbClr val="341C4E"/>
          </a:solidFill>
        </p:spPr>
        <p:txBody>
          <a:bodyPr wrap="square" rtlCol="0">
            <a:spAutoFit/>
          </a:bodyPr>
          <a:lstStyle/>
          <a:p>
            <a:r>
              <a:rPr lang="en-GB" sz="2400" b="1">
                <a:solidFill>
                  <a:schemeClr val="bg1"/>
                </a:solidFill>
                <a:latin typeface="Helvetica Light" panose="020B0403020202020204"/>
              </a:rPr>
              <a:t>We are Bold</a:t>
            </a:r>
          </a:p>
        </p:txBody>
      </p:sp>
    </p:spTree>
    <p:extLst>
      <p:ext uri="{BB962C8B-B14F-4D97-AF65-F5344CB8AC3E}">
        <p14:creationId xmlns:p14="http://schemas.microsoft.com/office/powerpoint/2010/main" val="33860430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a:extLst>
            <a:ext uri="{FF2B5EF4-FFF2-40B4-BE49-F238E27FC236}">
              <a16:creationId xmlns:a16="http://schemas.microsoft.com/office/drawing/2014/main" id="{AFB35FF4-CEA3-A39F-1A02-6799F67786A3}"/>
            </a:ext>
          </a:extLst>
        </p:cNvPr>
        <p:cNvGrpSpPr/>
        <p:nvPr/>
      </p:nvGrpSpPr>
      <p:grpSpPr>
        <a:xfrm>
          <a:off x="0" y="0"/>
          <a:ext cx="0" cy="0"/>
          <a:chOff x="0" y="0"/>
          <a:chExt cx="0" cy="0"/>
        </a:xfrm>
      </p:grpSpPr>
      <p:sp>
        <p:nvSpPr>
          <p:cNvPr id="151" name="Strategy…">
            <a:extLst>
              <a:ext uri="{FF2B5EF4-FFF2-40B4-BE49-F238E27FC236}">
                <a16:creationId xmlns:a16="http://schemas.microsoft.com/office/drawing/2014/main" id="{497131AE-D2CD-16D5-4F07-24469286691B}"/>
              </a:ext>
            </a:extLst>
          </p:cNvPr>
          <p:cNvSpPr txBox="1">
            <a:spLocks noGrp="1"/>
          </p:cNvSpPr>
          <p:nvPr>
            <p:ph type="subTitle" sz="quarter" idx="1"/>
          </p:nvPr>
        </p:nvSpPr>
        <p:spPr>
          <a:xfrm>
            <a:off x="617383" y="2948392"/>
            <a:ext cx="3664905" cy="1630885"/>
          </a:xfrm>
          <a:prstGeom prst="rect">
            <a:avLst/>
          </a:prstGeom>
        </p:spPr>
        <p:txBody>
          <a:bodyPr>
            <a:normAutofit/>
          </a:bodyPr>
          <a:lstStyle/>
          <a:p>
            <a:pPr>
              <a:lnSpc>
                <a:spcPct val="90000"/>
              </a:lnSpc>
              <a:defRPr sz="10600" b="0">
                <a:solidFill>
                  <a:srgbClr val="FFFFFF"/>
                </a:solidFill>
                <a:latin typeface="Helvetica"/>
                <a:ea typeface="Helvetica"/>
                <a:cs typeface="Helvetica"/>
                <a:sym typeface="Helvetica"/>
              </a:defRPr>
            </a:pPr>
            <a:r>
              <a:rPr lang="en-GB" sz="4800" b="0" spc="-50">
                <a:latin typeface="Helvetica Light" panose="020B0403020202020204" pitchFamily="34" charset="0"/>
                <a:ea typeface="Helvetica Neue Thin" panose="020B0403020202020204" pitchFamily="34" charset="0"/>
              </a:rPr>
              <a:t>Inclusive</a:t>
            </a:r>
            <a:endParaRPr sz="4800" b="0" spc="-50">
              <a:latin typeface="Helvetica Light" panose="020B0403020202020204" pitchFamily="34" charset="0"/>
              <a:ea typeface="Helvetica Neue Thin" panose="020B0403020202020204" pitchFamily="34" charset="0"/>
            </a:endParaRPr>
          </a:p>
        </p:txBody>
      </p:sp>
    </p:spTree>
    <p:extLst>
      <p:ext uri="{BB962C8B-B14F-4D97-AF65-F5344CB8AC3E}">
        <p14:creationId xmlns:p14="http://schemas.microsoft.com/office/powerpoint/2010/main" val="1704482485"/>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AFB645DF-43B4-EE9D-0B1B-E792A81057AF}"/>
              </a:ext>
            </a:extLst>
          </p:cNvPr>
          <p:cNvGrpSpPr/>
          <p:nvPr/>
        </p:nvGrpSpPr>
        <p:grpSpPr>
          <a:xfrm>
            <a:off x="0" y="0"/>
            <a:ext cx="12192000" cy="6858000"/>
            <a:chOff x="0" y="0"/>
            <a:chExt cx="12192000" cy="6858000"/>
          </a:xfrm>
        </p:grpSpPr>
        <p:pic>
          <p:nvPicPr>
            <p:cNvPr id="5" name="Picture 4">
              <a:extLst>
                <a:ext uri="{FF2B5EF4-FFF2-40B4-BE49-F238E27FC236}">
                  <a16:creationId xmlns:a16="http://schemas.microsoft.com/office/drawing/2014/main" id="{6F08F18A-D596-1E7E-9103-ECCB0505FF6C}"/>
                </a:ext>
              </a:extLst>
            </p:cNvPr>
            <p:cNvPicPr>
              <a:picLocks noChangeAspect="1"/>
            </p:cNvPicPr>
            <p:nvPr/>
          </p:nvPicPr>
          <p:blipFill>
            <a:blip r:embed="rId2"/>
            <a:src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3D286443-29FC-9B28-D994-C60188A973DF}"/>
                </a:ext>
              </a:extLst>
            </p:cNvPr>
            <p:cNvSpPr/>
            <p:nvPr/>
          </p:nvSpPr>
          <p:spPr>
            <a:xfrm>
              <a:off x="686641" y="1512988"/>
              <a:ext cx="10703601" cy="49565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356870" indent="-356870" algn="l" rtl="0" fontAlgn="base">
                <a:spcBef>
                  <a:spcPts val="600"/>
                </a:spcBef>
                <a:spcAft>
                  <a:spcPts val="600"/>
                </a:spcAft>
                <a:buFont typeface="Arial" panose="020B0604020202020204" pitchFamily="34" charset="0"/>
                <a:buChar char="•"/>
              </a:pPr>
              <a:r>
                <a:rPr lang="en-GB" sz="2000" b="0" i="0" dirty="0">
                  <a:solidFill>
                    <a:srgbClr val="000000"/>
                  </a:solidFill>
                  <a:effectLst/>
                  <a:highlight>
                    <a:srgbClr val="FFFFFF"/>
                  </a:highlight>
                  <a:latin typeface="Helvetica" panose="020B0604020202020204" pitchFamily="34" charset="0"/>
                  <a:cs typeface="Helvetica" panose="020B0604020202020204" pitchFamily="34" charset="0"/>
                </a:rPr>
                <a:t>ARMA’s EDI Advisory Group has been used as a sounding board in the development of new and refreshed policies, such as ou</a:t>
              </a:r>
              <a:r>
                <a:rPr lang="en-GB" sz="2000" dirty="0">
                  <a:solidFill>
                    <a:srgbClr val="000000"/>
                  </a:solidFill>
                  <a:highlight>
                    <a:srgbClr val="FFFFFF"/>
                  </a:highlight>
                  <a:latin typeface="Helvetica" panose="020B0604020202020204" pitchFamily="34" charset="0"/>
                  <a:cs typeface="Helvetica" panose="020B0604020202020204" pitchFamily="34" charset="0"/>
                </a:rPr>
                <a:t>r refreshed expenses policy</a:t>
              </a:r>
              <a:endParaRPr lang="en-US" dirty="0"/>
            </a:p>
            <a:p>
              <a:pPr marL="356870" indent="-356870" algn="l" rtl="0" fontAlgn="base">
                <a:spcBef>
                  <a:spcPts val="600"/>
                </a:spcBef>
                <a:spcAft>
                  <a:spcPts val="600"/>
                </a:spcAft>
                <a:buFont typeface="Arial" panose="020B0604020202020204" pitchFamily="34" charset="0"/>
                <a:buChar char="•"/>
              </a:pPr>
              <a:r>
                <a:rPr lang="en-GB" sz="2000" dirty="0">
                  <a:solidFill>
                    <a:srgbClr val="000000"/>
                  </a:solidFill>
                  <a:highlight>
                    <a:srgbClr val="FFFFFF"/>
                  </a:highlight>
                  <a:latin typeface="Helvetica" panose="020B0604020202020204" pitchFamily="34" charset="0"/>
                  <a:cs typeface="Helvetica" panose="020B0604020202020204" pitchFamily="34" charset="0"/>
                </a:rPr>
                <a:t>Inclusive recruitment practices continue</a:t>
              </a:r>
            </a:p>
            <a:p>
              <a:pPr marL="356870" indent="-356870" algn="l" rtl="0" fontAlgn="base">
                <a:spcBef>
                  <a:spcPts val="600"/>
                </a:spcBef>
                <a:spcAft>
                  <a:spcPts val="600"/>
                </a:spcAft>
                <a:buFont typeface="Arial" panose="020B0604020202020204" pitchFamily="34" charset="0"/>
                <a:buChar char="•"/>
              </a:pPr>
              <a:r>
                <a:rPr lang="en-GB" sz="2000" dirty="0">
                  <a:solidFill>
                    <a:srgbClr val="000000"/>
                  </a:solidFill>
                  <a:latin typeface="Helvetica" panose="020B0604020202020204" pitchFamily="34" charset="0"/>
                  <a:cs typeface="Helvetica" panose="020B0604020202020204" pitchFamily="34" charset="0"/>
                </a:rPr>
                <a:t>Conference registration and support to attend bursaries offered</a:t>
              </a:r>
              <a:endParaRPr lang="en-GB" sz="2000" b="0" i="0" dirty="0">
                <a:solidFill>
                  <a:srgbClr val="000000"/>
                </a:solidFill>
                <a:effectLst/>
                <a:latin typeface="Helvetica" panose="020B0604020202020204" pitchFamily="34" charset="0"/>
                <a:cs typeface="Helvetica" panose="020B0604020202020204" pitchFamily="34" charset="0"/>
              </a:endParaRPr>
            </a:p>
            <a:p>
              <a:pPr marL="356870" indent="-356870" algn="l" rtl="0" fontAlgn="base">
                <a:spcBef>
                  <a:spcPts val="600"/>
                </a:spcBef>
                <a:spcAft>
                  <a:spcPts val="600"/>
                </a:spcAft>
                <a:buFont typeface="Arial" panose="020B0604020202020204" pitchFamily="34" charset="0"/>
                <a:buChar char="•"/>
              </a:pPr>
              <a:r>
                <a:rPr lang="en-GB" sz="2000" dirty="0">
                  <a:solidFill>
                    <a:srgbClr val="000000"/>
                  </a:solidFill>
                  <a:latin typeface="Helvetica" panose="020B0604020202020204" pitchFamily="34" charset="0"/>
                  <a:cs typeface="Helvetica" panose="020B0604020202020204" pitchFamily="34" charset="0"/>
                </a:rPr>
                <a:t>Mixed delivery of T&amp;D events to increase accessibility, recognising members are keen to get back together in person</a:t>
              </a:r>
            </a:p>
            <a:p>
              <a:pPr marL="356870" indent="-356870" algn="l" rtl="0" fontAlgn="base">
                <a:spcBef>
                  <a:spcPts val="600"/>
                </a:spcBef>
                <a:spcAft>
                  <a:spcPts val="600"/>
                </a:spcAft>
                <a:buFont typeface="Arial" panose="020B0604020202020204" pitchFamily="34" charset="0"/>
                <a:buChar char="•"/>
              </a:pPr>
              <a:r>
                <a:rPr lang="en-GB" sz="2000" dirty="0">
                  <a:solidFill>
                    <a:srgbClr val="000000"/>
                  </a:solidFill>
                  <a:latin typeface="Helvetica" panose="020B0604020202020204" pitchFamily="34" charset="0"/>
                  <a:cs typeface="Helvetica" panose="020B0604020202020204" pitchFamily="34" charset="0"/>
                </a:rPr>
                <a:t>Pilot regional groups created to foster local connections</a:t>
              </a:r>
            </a:p>
            <a:p>
              <a:pPr marL="356870" indent="-356870" fontAlgn="base">
                <a:spcBef>
                  <a:spcPts val="600"/>
                </a:spcBef>
                <a:spcAft>
                  <a:spcPts val="600"/>
                </a:spcAft>
                <a:buFont typeface="Arial" panose="020B0604020202020204" pitchFamily="34" charset="0"/>
                <a:buChar char="•"/>
              </a:pPr>
              <a:r>
                <a:rPr lang="en-GB" sz="2000" dirty="0">
                  <a:solidFill>
                    <a:srgbClr val="000000"/>
                  </a:solidFill>
                  <a:latin typeface="Helvetica"/>
                  <a:cs typeface="Helvetica"/>
                </a:rPr>
                <a:t>The Exec Office took part in Cognitive Inclusion training and updated ARMA’s trainer good practice guidance, slide sets and included the topic in the train the trainer programme</a:t>
              </a:r>
              <a:endParaRPr lang="en-GB" dirty="0"/>
            </a:p>
          </p:txBody>
        </p:sp>
      </p:grpSp>
      <p:sp>
        <p:nvSpPr>
          <p:cNvPr id="8" name="TextBox 7">
            <a:extLst>
              <a:ext uri="{FF2B5EF4-FFF2-40B4-BE49-F238E27FC236}">
                <a16:creationId xmlns:a16="http://schemas.microsoft.com/office/drawing/2014/main" id="{958E0D76-E189-BA4E-A7DF-BDDE8EEDFAD7}"/>
              </a:ext>
            </a:extLst>
          </p:cNvPr>
          <p:cNvSpPr txBox="1"/>
          <p:nvPr/>
        </p:nvSpPr>
        <p:spPr>
          <a:xfrm>
            <a:off x="781879" y="662849"/>
            <a:ext cx="7034766" cy="461665"/>
          </a:xfrm>
          <a:prstGeom prst="rect">
            <a:avLst/>
          </a:prstGeom>
          <a:solidFill>
            <a:srgbClr val="341C4E"/>
          </a:solidFill>
        </p:spPr>
        <p:txBody>
          <a:bodyPr wrap="square" rtlCol="0">
            <a:spAutoFit/>
          </a:bodyPr>
          <a:lstStyle/>
          <a:p>
            <a:r>
              <a:rPr lang="en-GB" sz="2400" b="1">
                <a:solidFill>
                  <a:schemeClr val="bg1"/>
                </a:solidFill>
                <a:latin typeface="Helvetica Light" panose="020B0403020202020204"/>
              </a:rPr>
              <a:t>We are Inclusive</a:t>
            </a:r>
          </a:p>
        </p:txBody>
      </p:sp>
    </p:spTree>
    <p:extLst>
      <p:ext uri="{BB962C8B-B14F-4D97-AF65-F5344CB8AC3E}">
        <p14:creationId xmlns:p14="http://schemas.microsoft.com/office/powerpoint/2010/main" val="28247865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51" name="Strategy…"/>
          <p:cNvSpPr txBox="1">
            <a:spLocks noGrp="1"/>
          </p:cNvSpPr>
          <p:nvPr>
            <p:ph type="subTitle" sz="quarter" idx="1"/>
          </p:nvPr>
        </p:nvSpPr>
        <p:spPr>
          <a:xfrm>
            <a:off x="617383" y="2948392"/>
            <a:ext cx="3664905" cy="1630885"/>
          </a:xfrm>
          <a:prstGeom prst="rect">
            <a:avLst/>
          </a:prstGeom>
        </p:spPr>
        <p:txBody>
          <a:bodyPr>
            <a:normAutofit/>
          </a:bodyPr>
          <a:lstStyle/>
          <a:p>
            <a:pPr>
              <a:lnSpc>
                <a:spcPct val="90000"/>
              </a:lnSpc>
              <a:defRPr sz="10600" b="0">
                <a:solidFill>
                  <a:srgbClr val="FFFFFF"/>
                </a:solidFill>
                <a:latin typeface="Helvetica"/>
                <a:ea typeface="Helvetica"/>
                <a:cs typeface="Helvetica"/>
                <a:sym typeface="Helvetica"/>
              </a:defRPr>
            </a:pPr>
            <a:r>
              <a:rPr lang="en-GB" sz="4800" b="0" spc="-50">
                <a:latin typeface="Helvetica Light" panose="020B0403020202020204" pitchFamily="34" charset="0"/>
                <a:ea typeface="Helvetica Neue Thin" panose="020B0403020202020204" pitchFamily="34" charset="0"/>
              </a:rPr>
              <a:t>Collaborative</a:t>
            </a:r>
            <a:endParaRPr sz="4800" b="0" spc="-50">
              <a:latin typeface="Helvetica Light" panose="020B0403020202020204" pitchFamily="34" charset="0"/>
              <a:ea typeface="Helvetica Neue Thin" panose="020B0403020202020204" pitchFamily="34" charset="0"/>
            </a:endParaRPr>
          </a:p>
        </p:txBody>
      </p:sp>
    </p:spTree>
    <p:extLst>
      <p:ext uri="{BB962C8B-B14F-4D97-AF65-F5344CB8AC3E}">
        <p14:creationId xmlns:p14="http://schemas.microsoft.com/office/powerpoint/2010/main" val="2491778964"/>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AFB645DF-43B4-EE9D-0B1B-E792A81057AF}"/>
              </a:ext>
            </a:extLst>
          </p:cNvPr>
          <p:cNvGrpSpPr/>
          <p:nvPr/>
        </p:nvGrpSpPr>
        <p:grpSpPr>
          <a:xfrm>
            <a:off x="19878" y="0"/>
            <a:ext cx="12192000" cy="6858000"/>
            <a:chOff x="0" y="0"/>
            <a:chExt cx="12192000" cy="6858000"/>
          </a:xfrm>
        </p:grpSpPr>
        <p:pic>
          <p:nvPicPr>
            <p:cNvPr id="5" name="Picture 4">
              <a:extLst>
                <a:ext uri="{FF2B5EF4-FFF2-40B4-BE49-F238E27FC236}">
                  <a16:creationId xmlns:a16="http://schemas.microsoft.com/office/drawing/2014/main" id="{6F08F18A-D596-1E7E-9103-ECCB0505FF6C}"/>
                </a:ext>
              </a:extLst>
            </p:cNvPr>
            <p:cNvPicPr>
              <a:picLocks noChangeAspect="1"/>
            </p:cNvPicPr>
            <p:nvPr/>
          </p:nvPicPr>
          <p:blipFill>
            <a:blip r:embed="rId2"/>
            <a:src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3D286443-29FC-9B28-D994-C60188A973DF}"/>
                </a:ext>
              </a:extLst>
            </p:cNvPr>
            <p:cNvSpPr/>
            <p:nvPr/>
          </p:nvSpPr>
          <p:spPr>
            <a:xfrm>
              <a:off x="686641" y="1512988"/>
              <a:ext cx="10703601" cy="49565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356870" indent="-356870" fontAlgn="base">
                <a:spcBef>
                  <a:spcPts val="600"/>
                </a:spcBef>
                <a:spcAft>
                  <a:spcPts val="600"/>
                </a:spcAft>
                <a:buFont typeface="Arial" panose="020B0604020202020204" pitchFamily="34" charset="0"/>
                <a:buChar char="•"/>
              </a:pPr>
              <a:r>
                <a:rPr lang="en-GB" sz="2000" dirty="0">
                  <a:solidFill>
                    <a:srgbClr val="000000"/>
                  </a:solidFill>
                  <a:highlight>
                    <a:srgbClr val="FFFFFF"/>
                  </a:highlight>
                  <a:latin typeface="Helvetica"/>
                  <a:cs typeface="Helvetica"/>
                </a:rPr>
                <a:t>We continue to cultivate partnerships with key sector bodies particularly in raising the importance of the RMA community and our voice being represented in sector discussions </a:t>
              </a:r>
              <a:endParaRPr lang="en-US" dirty="0">
                <a:latin typeface="Helvetica"/>
                <a:cs typeface="Helvetica"/>
              </a:endParaRPr>
            </a:p>
            <a:p>
              <a:pPr marL="814070" lvl="1" indent="-356870" fontAlgn="base">
                <a:spcBef>
                  <a:spcPts val="600"/>
                </a:spcBef>
                <a:spcAft>
                  <a:spcPts val="600"/>
                </a:spcAft>
                <a:buFont typeface="Arial" panose="020B0604020202020204" pitchFamily="34" charset="0"/>
                <a:buChar char="•"/>
              </a:pPr>
              <a:r>
                <a:rPr lang="en-GB" sz="2000" dirty="0">
                  <a:solidFill>
                    <a:srgbClr val="000000"/>
                  </a:solidFill>
                  <a:highlight>
                    <a:srgbClr val="FFFFFF"/>
                  </a:highlight>
                  <a:latin typeface="Helvetica"/>
                  <a:cs typeface="Helvetica"/>
                </a:rPr>
                <a:t>The PRISM Network, HERSA, BUFDG, RLUK, JISC, etc </a:t>
              </a:r>
            </a:p>
            <a:p>
              <a:pPr marL="814070" lvl="1" indent="-356870" fontAlgn="base">
                <a:spcBef>
                  <a:spcPts val="600"/>
                </a:spcBef>
                <a:spcAft>
                  <a:spcPts val="600"/>
                </a:spcAft>
                <a:buFont typeface="Arial" panose="020B0604020202020204" pitchFamily="34" charset="0"/>
                <a:buChar char="•"/>
              </a:pPr>
              <a:r>
                <a:rPr lang="en-GB" sz="2000" dirty="0">
                  <a:solidFill>
                    <a:srgbClr val="000000"/>
                  </a:solidFill>
                  <a:highlight>
                    <a:srgbClr val="FFFFFF"/>
                  </a:highlight>
                  <a:latin typeface="Helvetica"/>
                  <a:cs typeface="Helvetica"/>
                </a:rPr>
                <a:t>Key Funders (particularly DSIT and UKRI)</a:t>
              </a:r>
            </a:p>
            <a:p>
              <a:pPr marL="814070" lvl="1" indent="-356870" fontAlgn="base">
                <a:spcBef>
                  <a:spcPts val="600"/>
                </a:spcBef>
                <a:spcAft>
                  <a:spcPts val="600"/>
                </a:spcAft>
                <a:buFont typeface="Arial" panose="020B0604020202020204" pitchFamily="34" charset="0"/>
                <a:buChar char="•"/>
              </a:pPr>
              <a:r>
                <a:rPr lang="en-GB" sz="2000" dirty="0">
                  <a:solidFill>
                    <a:srgbClr val="000000"/>
                  </a:solidFill>
                  <a:highlight>
                    <a:srgbClr val="FFFFFF"/>
                  </a:highlight>
                  <a:latin typeface="Helvetica"/>
                  <a:cs typeface="Helvetica"/>
                </a:rPr>
                <a:t>Sector Bodies such as UUK </a:t>
              </a:r>
            </a:p>
            <a:p>
              <a:pPr marL="356870" indent="-356870" fontAlgn="base">
                <a:spcBef>
                  <a:spcPts val="600"/>
                </a:spcBef>
                <a:spcAft>
                  <a:spcPts val="600"/>
                </a:spcAft>
                <a:buFont typeface="Arial" panose="020B0604020202020204" pitchFamily="34" charset="0"/>
                <a:buChar char="•"/>
              </a:pPr>
              <a:r>
                <a:rPr lang="en-GB" sz="2000" dirty="0">
                  <a:solidFill>
                    <a:srgbClr val="000000"/>
                  </a:solidFill>
                  <a:highlight>
                    <a:srgbClr val="FFFFFF"/>
                  </a:highlight>
                  <a:latin typeface="Helvetica"/>
                  <a:cs typeface="Helvetica"/>
                </a:rPr>
                <a:t>We continue to work collaboratively with our sister associations around the world, including:</a:t>
              </a:r>
            </a:p>
            <a:p>
              <a:pPr marL="814070" lvl="1" indent="-356870" fontAlgn="base">
                <a:spcBef>
                  <a:spcPts val="600"/>
                </a:spcBef>
                <a:spcAft>
                  <a:spcPts val="600"/>
                </a:spcAft>
                <a:buFont typeface="Arial" panose="020B0604020202020204" pitchFamily="34" charset="0"/>
                <a:buChar char="•"/>
              </a:pPr>
              <a:r>
                <a:rPr lang="en-GB" sz="2000" dirty="0">
                  <a:solidFill>
                    <a:srgbClr val="000000"/>
                  </a:solidFill>
                  <a:highlight>
                    <a:srgbClr val="FFFFFF"/>
                  </a:highlight>
                  <a:latin typeface="Helvetica"/>
                  <a:cs typeface="Helvetica"/>
                </a:rPr>
                <a:t>ARMA lead for the UK on the RM Roadmap initiative (led by EARMA) </a:t>
              </a:r>
            </a:p>
            <a:p>
              <a:pPr marL="356870" indent="-356870" fontAlgn="base">
                <a:spcBef>
                  <a:spcPts val="600"/>
                </a:spcBef>
                <a:spcAft>
                  <a:spcPts val="600"/>
                </a:spcAft>
                <a:buFont typeface="Arial" panose="020B0604020202020204" pitchFamily="34" charset="0"/>
                <a:buChar char="•"/>
              </a:pPr>
              <a:r>
                <a:rPr lang="en-GB" sz="2000" dirty="0">
                  <a:solidFill>
                    <a:srgbClr val="000000"/>
                  </a:solidFill>
                  <a:highlight>
                    <a:srgbClr val="FFFFFF"/>
                  </a:highlight>
                  <a:latin typeface="Helvetica"/>
                  <a:cs typeface="Helvetica"/>
                </a:rPr>
                <a:t>We continue to work with other sector partners to deliver our mission and offer benefits to our members</a:t>
              </a:r>
            </a:p>
            <a:p>
              <a:pPr marL="814070" lvl="1" indent="-356870" fontAlgn="base">
                <a:spcBef>
                  <a:spcPts val="600"/>
                </a:spcBef>
                <a:spcAft>
                  <a:spcPts val="600"/>
                </a:spcAft>
                <a:buFont typeface="Arial" panose="020B0604020202020204" pitchFamily="34" charset="0"/>
                <a:buChar char="•"/>
              </a:pPr>
              <a:r>
                <a:rPr lang="en-GB" sz="2000" dirty="0">
                  <a:solidFill>
                    <a:srgbClr val="000000"/>
                  </a:solidFill>
                  <a:highlight>
                    <a:srgbClr val="FFFFFF"/>
                  </a:highlight>
                  <a:latin typeface="Helvetica"/>
                  <a:cs typeface="Helvetica"/>
                </a:rPr>
                <a:t>Knowledge Exchange UK – joint Directors Forum being discussed for Autumn 2026</a:t>
              </a:r>
              <a:endParaRPr lang="en-GB" sz="2000" dirty="0">
                <a:latin typeface="Helvetica"/>
                <a:ea typeface="Calibri" panose="020F0502020204030204"/>
                <a:cs typeface="Helvetica"/>
              </a:endParaRPr>
            </a:p>
          </p:txBody>
        </p:sp>
      </p:grpSp>
      <p:sp>
        <p:nvSpPr>
          <p:cNvPr id="8" name="TextBox 7">
            <a:extLst>
              <a:ext uri="{FF2B5EF4-FFF2-40B4-BE49-F238E27FC236}">
                <a16:creationId xmlns:a16="http://schemas.microsoft.com/office/drawing/2014/main" id="{958E0D76-E189-BA4E-A7DF-BDDE8EEDFAD7}"/>
              </a:ext>
            </a:extLst>
          </p:cNvPr>
          <p:cNvSpPr txBox="1"/>
          <p:nvPr/>
        </p:nvSpPr>
        <p:spPr>
          <a:xfrm>
            <a:off x="781880" y="662849"/>
            <a:ext cx="4541558" cy="461665"/>
          </a:xfrm>
          <a:prstGeom prst="rect">
            <a:avLst/>
          </a:prstGeom>
          <a:solidFill>
            <a:srgbClr val="341C4E"/>
          </a:solidFill>
        </p:spPr>
        <p:txBody>
          <a:bodyPr wrap="square" rtlCol="0">
            <a:spAutoFit/>
          </a:bodyPr>
          <a:lstStyle/>
          <a:p>
            <a:r>
              <a:rPr lang="en-GB" sz="2400" b="1" dirty="0">
                <a:solidFill>
                  <a:schemeClr val="bg1"/>
                </a:solidFill>
                <a:latin typeface="Helvetica Light" panose="020B0403020202020204"/>
              </a:rPr>
              <a:t>We are Collaborative</a:t>
            </a:r>
          </a:p>
        </p:txBody>
      </p:sp>
    </p:spTree>
    <p:extLst>
      <p:ext uri="{BB962C8B-B14F-4D97-AF65-F5344CB8AC3E}">
        <p14:creationId xmlns:p14="http://schemas.microsoft.com/office/powerpoint/2010/main" val="8558232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51" name="Strategy…"/>
          <p:cNvSpPr txBox="1">
            <a:spLocks noGrp="1"/>
          </p:cNvSpPr>
          <p:nvPr>
            <p:ph type="subTitle" sz="quarter" idx="1"/>
          </p:nvPr>
        </p:nvSpPr>
        <p:spPr>
          <a:xfrm>
            <a:off x="617383" y="2948392"/>
            <a:ext cx="3664905" cy="1630885"/>
          </a:xfrm>
          <a:prstGeom prst="rect">
            <a:avLst/>
          </a:prstGeom>
        </p:spPr>
        <p:txBody>
          <a:bodyPr>
            <a:normAutofit/>
          </a:bodyPr>
          <a:lstStyle/>
          <a:p>
            <a:pPr>
              <a:lnSpc>
                <a:spcPct val="90000"/>
              </a:lnSpc>
              <a:defRPr sz="10600" b="0">
                <a:solidFill>
                  <a:srgbClr val="FFFFFF"/>
                </a:solidFill>
                <a:latin typeface="Helvetica"/>
                <a:ea typeface="Helvetica"/>
                <a:cs typeface="Helvetica"/>
                <a:sym typeface="Helvetica"/>
              </a:defRPr>
            </a:pPr>
            <a:r>
              <a:rPr lang="en-GB" sz="4800" b="0" spc="-50">
                <a:latin typeface="Helvetica Light" panose="020B0403020202020204" pitchFamily="34" charset="0"/>
                <a:ea typeface="Helvetica Neue Thin" panose="020B0403020202020204" pitchFamily="34" charset="0"/>
              </a:rPr>
              <a:t>Professional</a:t>
            </a:r>
            <a:endParaRPr sz="4800" b="0" spc="-50">
              <a:latin typeface="Helvetica Light" panose="020B0403020202020204" pitchFamily="34" charset="0"/>
              <a:ea typeface="Helvetica Neue Thin" panose="020B0403020202020204" pitchFamily="34" charset="0"/>
            </a:endParaRPr>
          </a:p>
        </p:txBody>
      </p:sp>
    </p:spTree>
    <p:extLst>
      <p:ext uri="{BB962C8B-B14F-4D97-AF65-F5344CB8AC3E}">
        <p14:creationId xmlns:p14="http://schemas.microsoft.com/office/powerpoint/2010/main" val="1568446114"/>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0141637E-4072-D553-AFA6-946CD8300022}"/>
              </a:ext>
            </a:extLst>
          </p:cNvPr>
          <p:cNvGrpSpPr/>
          <p:nvPr/>
        </p:nvGrpSpPr>
        <p:grpSpPr>
          <a:xfrm>
            <a:off x="0" y="0"/>
            <a:ext cx="12192000" cy="6858000"/>
            <a:chOff x="0" y="0"/>
            <a:chExt cx="12192000" cy="6858000"/>
          </a:xfrm>
        </p:grpSpPr>
        <p:pic>
          <p:nvPicPr>
            <p:cNvPr id="5" name="Picture 4">
              <a:extLst>
                <a:ext uri="{FF2B5EF4-FFF2-40B4-BE49-F238E27FC236}">
                  <a16:creationId xmlns:a16="http://schemas.microsoft.com/office/drawing/2014/main" id="{6F08F18A-D596-1E7E-9103-ECCB0505FF6C}"/>
                </a:ext>
              </a:extLst>
            </p:cNvPr>
            <p:cNvPicPr>
              <a:picLocks noChangeAspect="1"/>
            </p:cNvPicPr>
            <p:nvPr/>
          </p:nvPicPr>
          <p:blipFill>
            <a:blip r:embed="rId3"/>
            <a:src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0813F39B-38E9-D76D-FB9D-06DF5EE28C8D}"/>
                </a:ext>
              </a:extLst>
            </p:cNvPr>
            <p:cNvSpPr/>
            <p:nvPr/>
          </p:nvSpPr>
          <p:spPr>
            <a:xfrm>
              <a:off x="225287" y="1457739"/>
              <a:ext cx="11834191" cy="52213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a:lnSpc>
                  <a:spcPct val="107000"/>
                </a:lnSpc>
              </a:pPr>
              <a:r>
                <a:rPr lang="en-GB" sz="1100" kern="100">
                  <a:effectLst/>
                  <a:latin typeface="Calibri" panose="020F0502020204030204" pitchFamily="34" charset="0"/>
                  <a:ea typeface="Calibri" panose="020F0502020204030204" pitchFamily="34" charset="0"/>
                  <a:cs typeface="Arial" panose="020B0604020202020204" pitchFamily="34" charset="0"/>
                </a:rPr>
                <a:t>In 2022, ARMA Member Engagement Committee commissioned a review of existing special interest groups (SIGs) to understand how they operate, potential needs and support, relevance and gaps for new SIGs. The review will be completed in 2023.</a:t>
              </a:r>
              <a:br>
                <a:rPr lang="en-GB" sz="1100" kern="100">
                  <a:effectLst/>
                  <a:latin typeface="Calibri" panose="020F0502020204030204" pitchFamily="34" charset="0"/>
                  <a:ea typeface="Calibri" panose="020F0502020204030204" pitchFamily="34" charset="0"/>
                  <a:cs typeface="Arial" panose="020B0604020202020204" pitchFamily="34" charset="0"/>
                </a:rPr>
              </a:br>
              <a:endParaRPr lang="en-GB" sz="1100" kern="10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buFont typeface="Symbol" panose="05050102010706020507" pitchFamily="18" charset="2"/>
                <a:buChar char=""/>
              </a:pPr>
              <a:r>
                <a:rPr lang="en-GB" sz="1100" kern="100">
                  <a:effectLst/>
                  <a:latin typeface="Calibri" panose="020F0502020204030204" pitchFamily="34" charset="0"/>
                  <a:ea typeface="Calibri" panose="020F0502020204030204" pitchFamily="34" charset="0"/>
                  <a:cs typeface="Arial" panose="020B0604020202020204" pitchFamily="34" charset="0"/>
                </a:rPr>
                <a:t>SIGs</a:t>
              </a:r>
            </a:p>
            <a:p>
              <a:pPr marL="742950" lvl="1" indent="-285750">
                <a:lnSpc>
                  <a:spcPct val="107000"/>
                </a:lnSpc>
                <a:buFont typeface="Courier New" panose="02070309020205020404" pitchFamily="49" charset="0"/>
                <a:buChar char="o"/>
              </a:pPr>
              <a:r>
                <a:rPr lang="en-GB" sz="1100" kern="100">
                  <a:effectLst/>
                  <a:latin typeface="Calibri" panose="020F0502020204030204" pitchFamily="34" charset="0"/>
                  <a:ea typeface="Calibri" panose="020F0502020204030204" pitchFamily="34" charset="0"/>
                  <a:cs typeface="Arial" panose="020B0604020202020204" pitchFamily="34" charset="0"/>
                </a:rPr>
                <a:t>2021/2022 14 SIGs, Largest: Impact; Total SIG Subscribers: 4,671; Total SIG Communications: 1,254</a:t>
              </a:r>
            </a:p>
            <a:p>
              <a:pPr marL="742950" lvl="1" indent="-285750">
                <a:lnSpc>
                  <a:spcPct val="107000"/>
                </a:lnSpc>
                <a:spcAft>
                  <a:spcPts val="800"/>
                </a:spcAft>
                <a:buFont typeface="Courier New" panose="02070309020205020404" pitchFamily="49" charset="0"/>
                <a:buChar char="o"/>
              </a:pPr>
              <a:r>
                <a:rPr lang="en-GB" sz="1100" kern="100">
                  <a:effectLst/>
                  <a:latin typeface="Calibri" panose="020F0502020204030204" pitchFamily="34" charset="0"/>
                  <a:ea typeface="Calibri" panose="020F0502020204030204" pitchFamily="34" charset="0"/>
                  <a:cs typeface="Arial" panose="020B0604020202020204" pitchFamily="34" charset="0"/>
                </a:rPr>
                <a:t>2022/2023 13 SIGs (M&amp;H SIG closed); Largest: Impact; Total SIG Subscribers: 4684; Total SIG Communications: 795</a:t>
              </a:r>
            </a:p>
            <a:p>
              <a:pPr algn="ctr"/>
              <a:endParaRPr lang="en-GB"/>
            </a:p>
          </p:txBody>
        </p:sp>
      </p:grpSp>
      <p:sp>
        <p:nvSpPr>
          <p:cNvPr id="4" name="TextBox 3">
            <a:extLst>
              <a:ext uri="{FF2B5EF4-FFF2-40B4-BE49-F238E27FC236}">
                <a16:creationId xmlns:a16="http://schemas.microsoft.com/office/drawing/2014/main" id="{FD31EB21-44B2-6A07-B4B2-A63A90BEA131}"/>
              </a:ext>
            </a:extLst>
          </p:cNvPr>
          <p:cNvSpPr txBox="1"/>
          <p:nvPr/>
        </p:nvSpPr>
        <p:spPr>
          <a:xfrm>
            <a:off x="265685" y="1085364"/>
            <a:ext cx="11928373" cy="6356612"/>
          </a:xfrm>
          <a:prstGeom prst="rect">
            <a:avLst/>
          </a:prstGeom>
          <a:noFill/>
        </p:spPr>
        <p:txBody>
          <a:bodyPr wrap="square" lIns="91440" tIns="45720" rIns="91440" bIns="45720" rtlCol="0" anchor="t">
            <a:spAutoFit/>
          </a:bodyPr>
          <a:lstStyle/>
          <a:p>
            <a:pPr>
              <a:lnSpc>
                <a:spcPct val="107000"/>
              </a:lnSpc>
              <a:spcAft>
                <a:spcPts val="800"/>
              </a:spcAft>
            </a:pPr>
            <a:endParaRPr lang="en-GB" sz="2000" kern="100" dirty="0">
              <a:solidFill>
                <a:srgbClr val="000000"/>
              </a:solidFill>
              <a:effectLst/>
              <a:latin typeface="Helvetica"/>
              <a:ea typeface="Calibri"/>
              <a:cs typeface="Helvetica"/>
            </a:endParaRPr>
          </a:p>
          <a:p>
            <a:pPr marL="342900" indent="-342900">
              <a:lnSpc>
                <a:spcPct val="107000"/>
              </a:lnSpc>
              <a:spcAft>
                <a:spcPts val="800"/>
              </a:spcAft>
              <a:buFont typeface="Symbol" panose="05050102010706020507" pitchFamily="18" charset="2"/>
              <a:buChar char=""/>
            </a:pPr>
            <a:r>
              <a:rPr lang="en-GB" sz="2000" kern="100" dirty="0">
                <a:solidFill>
                  <a:srgbClr val="000000"/>
                </a:solidFill>
                <a:latin typeface="Helvetica"/>
                <a:ea typeface="Calibri"/>
                <a:cs typeface="Helvetica"/>
              </a:rPr>
              <a:t>Investment in our IT infrastructure</a:t>
            </a:r>
          </a:p>
          <a:p>
            <a:pPr marL="800100" lvl="1" indent="-342900">
              <a:lnSpc>
                <a:spcPct val="107000"/>
              </a:lnSpc>
              <a:spcAft>
                <a:spcPts val="800"/>
              </a:spcAft>
              <a:buFont typeface="Symbol" panose="05050102010706020507" pitchFamily="18" charset="2"/>
              <a:buChar char=""/>
            </a:pPr>
            <a:r>
              <a:rPr lang="en-GB" sz="2000" kern="100" dirty="0">
                <a:solidFill>
                  <a:srgbClr val="000000"/>
                </a:solidFill>
                <a:effectLst/>
                <a:latin typeface="Helvetica"/>
                <a:ea typeface="Calibri"/>
                <a:cs typeface="Helvetica"/>
              </a:rPr>
              <a:t>We have </a:t>
            </a:r>
            <a:r>
              <a:rPr lang="en-GB" sz="2000" kern="100" dirty="0">
                <a:solidFill>
                  <a:srgbClr val="000000"/>
                </a:solidFill>
                <a:latin typeface="Helvetica"/>
                <a:ea typeface="Calibri"/>
                <a:cs typeface="Helvetica"/>
              </a:rPr>
              <a:t>procured</a:t>
            </a:r>
            <a:r>
              <a:rPr lang="en-GB" sz="2000" kern="100" dirty="0">
                <a:solidFill>
                  <a:srgbClr val="000000"/>
                </a:solidFill>
                <a:effectLst/>
                <a:latin typeface="Helvetica"/>
                <a:ea typeface="Calibri"/>
                <a:cs typeface="Helvetica"/>
              </a:rPr>
              <a:t> a supplier to work with us on the installation of a completely new </a:t>
            </a:r>
            <a:r>
              <a:rPr lang="en-GB" sz="2000" kern="100" dirty="0">
                <a:solidFill>
                  <a:srgbClr val="000000"/>
                </a:solidFill>
                <a:latin typeface="Helvetica"/>
                <a:ea typeface="Calibri"/>
                <a:cs typeface="Helvetica"/>
              </a:rPr>
              <a:t>IT system and completed a thorough 'Discovery' phase to fully understand our CRM requirements</a:t>
            </a:r>
            <a:endParaRPr lang="en-GB" sz="2000" kern="100" dirty="0">
              <a:solidFill>
                <a:srgbClr val="000000"/>
              </a:solidFill>
              <a:effectLst/>
              <a:latin typeface="Helvetica"/>
              <a:ea typeface="Calibri"/>
              <a:cs typeface="Helvetica"/>
            </a:endParaRPr>
          </a:p>
          <a:p>
            <a:pPr marL="800100" lvl="1" indent="-342900">
              <a:lnSpc>
                <a:spcPct val="107000"/>
              </a:lnSpc>
              <a:spcAft>
                <a:spcPts val="800"/>
              </a:spcAft>
              <a:buFont typeface="Symbol" panose="05050102010706020507" pitchFamily="18" charset="2"/>
              <a:buChar char=""/>
            </a:pPr>
            <a:r>
              <a:rPr lang="en-GB" sz="2000" kern="100" dirty="0">
                <a:solidFill>
                  <a:srgbClr val="000000"/>
                </a:solidFill>
                <a:effectLst/>
                <a:latin typeface="Helvetica"/>
                <a:ea typeface="Calibri"/>
                <a:cs typeface="Helvetica"/>
              </a:rPr>
              <a:t>A new Learning Management System has been </a:t>
            </a:r>
            <a:r>
              <a:rPr lang="en-GB" sz="2000" kern="100" dirty="0">
                <a:solidFill>
                  <a:srgbClr val="000000"/>
                </a:solidFill>
                <a:latin typeface="Helvetica"/>
                <a:ea typeface="Calibri"/>
                <a:cs typeface="Helvetica"/>
              </a:rPr>
              <a:t>fully implemented for our qualifications programme with all students and assessors fully utilising it</a:t>
            </a:r>
            <a:br>
              <a:rPr lang="en-GB" sz="2000" kern="100" dirty="0">
                <a:solidFill>
                  <a:srgbClr val="000000"/>
                </a:solidFill>
                <a:latin typeface="Helvetica"/>
                <a:ea typeface="Calibri"/>
                <a:cs typeface="Helvetica"/>
              </a:rPr>
            </a:br>
            <a:endParaRPr lang="en-GB" sz="2000" kern="100" dirty="0">
              <a:solidFill>
                <a:srgbClr val="000000"/>
              </a:solidFill>
              <a:effectLst/>
              <a:latin typeface="Helvetica"/>
              <a:ea typeface="Calibri"/>
              <a:cs typeface="Helvetica"/>
            </a:endParaRPr>
          </a:p>
          <a:p>
            <a:pPr marL="342900" indent="-342900">
              <a:lnSpc>
                <a:spcPct val="107000"/>
              </a:lnSpc>
              <a:spcAft>
                <a:spcPts val="800"/>
              </a:spcAft>
              <a:buFont typeface="Symbol" panose="05050102010706020507" pitchFamily="18" charset="2"/>
              <a:buChar char=""/>
            </a:pPr>
            <a:r>
              <a:rPr lang="en-GB" sz="2000" kern="100" dirty="0">
                <a:solidFill>
                  <a:srgbClr val="000000"/>
                </a:solidFill>
                <a:latin typeface="Helvetica"/>
                <a:ea typeface="Calibri"/>
                <a:cs typeface="Helvetica"/>
              </a:rPr>
              <a:t>We expanded our support to Senior Leaders by launching our Research Leaders Forum and rolling out new training and development opportunities such as the successfully group coaching Mastermind programme</a:t>
            </a:r>
            <a:br>
              <a:rPr lang="en-GB" sz="2000" kern="100" dirty="0">
                <a:solidFill>
                  <a:srgbClr val="000000"/>
                </a:solidFill>
                <a:latin typeface="Helvetica"/>
                <a:ea typeface="Calibri"/>
                <a:cs typeface="Helvetica"/>
              </a:rPr>
            </a:br>
            <a:endParaRPr lang="en-GB" sz="2000" kern="100" dirty="0">
              <a:solidFill>
                <a:srgbClr val="000000"/>
              </a:solidFill>
              <a:latin typeface="Helvetica"/>
              <a:ea typeface="Calibri"/>
              <a:cs typeface="Helvetica"/>
            </a:endParaRPr>
          </a:p>
          <a:p>
            <a:pPr marL="342900" indent="-342900">
              <a:lnSpc>
                <a:spcPct val="107000"/>
              </a:lnSpc>
              <a:spcAft>
                <a:spcPts val="800"/>
              </a:spcAft>
              <a:buFont typeface="Symbol" panose="05050102010706020507" pitchFamily="18" charset="2"/>
              <a:buChar char=""/>
            </a:pPr>
            <a:r>
              <a:rPr lang="en-GB" sz="2000" kern="100" dirty="0">
                <a:solidFill>
                  <a:srgbClr val="000000"/>
                </a:solidFill>
                <a:latin typeface="Helvetica"/>
                <a:ea typeface="Calibri"/>
                <a:cs typeface="Helvetica"/>
              </a:rPr>
              <a:t>As part of our commitment to continuous improvement we have reviewed our qualifications programme to ensure it continues to meet the needs of the sector and is aligned with the updated Professional Development Framework. The newly refreshed programme has launched and will start in Autumn 2026</a:t>
            </a:r>
          </a:p>
          <a:p>
            <a:pPr marL="342900" indent="-342900">
              <a:lnSpc>
                <a:spcPct val="107000"/>
              </a:lnSpc>
              <a:spcAft>
                <a:spcPts val="800"/>
              </a:spcAft>
              <a:buFont typeface="Symbol" panose="05050102010706020507" pitchFamily="18" charset="2"/>
              <a:buChar char=""/>
            </a:pPr>
            <a:endParaRPr lang="en-GB" sz="2000" kern="100" dirty="0">
              <a:solidFill>
                <a:srgbClr val="000000"/>
              </a:solidFill>
              <a:effectLst/>
              <a:latin typeface="Helvetica" panose="020B0604020202020204" pitchFamily="34" charset="0"/>
              <a:ea typeface="Calibri" panose="020F0502020204030204" pitchFamily="34" charset="0"/>
              <a:cs typeface="Helvetica" panose="020B0604020202020204" pitchFamily="34" charset="0"/>
            </a:endParaRPr>
          </a:p>
          <a:p>
            <a:endParaRPr lang="en-GB" dirty="0"/>
          </a:p>
        </p:txBody>
      </p:sp>
      <p:sp>
        <p:nvSpPr>
          <p:cNvPr id="6" name="TextBox 5">
            <a:extLst>
              <a:ext uri="{FF2B5EF4-FFF2-40B4-BE49-F238E27FC236}">
                <a16:creationId xmlns:a16="http://schemas.microsoft.com/office/drawing/2014/main" id="{374D322E-DD1F-0FE3-1CDB-A415B4065AF1}"/>
              </a:ext>
            </a:extLst>
          </p:cNvPr>
          <p:cNvSpPr txBox="1"/>
          <p:nvPr/>
        </p:nvSpPr>
        <p:spPr>
          <a:xfrm>
            <a:off x="828923" y="691452"/>
            <a:ext cx="4392434" cy="523220"/>
          </a:xfrm>
          <a:prstGeom prst="rect">
            <a:avLst/>
          </a:prstGeom>
          <a:solidFill>
            <a:srgbClr val="341C4E"/>
          </a:solidFill>
        </p:spPr>
        <p:txBody>
          <a:bodyPr wrap="square" rtlCol="0">
            <a:spAutoFit/>
          </a:bodyPr>
          <a:lstStyle/>
          <a:p>
            <a:r>
              <a:rPr lang="en-GB" sz="2800" b="1">
                <a:solidFill>
                  <a:schemeClr val="bg1"/>
                </a:solidFill>
                <a:latin typeface="Helvetica Light" panose="020B0403020202020204"/>
              </a:rPr>
              <a:t>We are Professional</a:t>
            </a:r>
          </a:p>
        </p:txBody>
      </p:sp>
    </p:spTree>
    <p:extLst>
      <p:ext uri="{BB962C8B-B14F-4D97-AF65-F5344CB8AC3E}">
        <p14:creationId xmlns:p14="http://schemas.microsoft.com/office/powerpoint/2010/main" val="350842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F08F18A-D596-1E7E-9103-ECCB0505FF6C}"/>
              </a:ext>
            </a:extLst>
          </p:cNvPr>
          <p:cNvPicPr>
            <a:picLocks noChangeAspect="1"/>
          </p:cNvPicPr>
          <p:nvPr/>
        </p:nvPicPr>
        <p:blipFill>
          <a:blip r:embed="rId3"/>
          <a:srcRect/>
          <a:stretch/>
        </p:blipFill>
        <p:spPr>
          <a:xfrm>
            <a:off x="0" y="0"/>
            <a:ext cx="12192000" cy="6858000"/>
          </a:xfrm>
          <a:prstGeom prst="rect">
            <a:avLst/>
          </a:prstGeom>
        </p:spPr>
      </p:pic>
      <p:sp>
        <p:nvSpPr>
          <p:cNvPr id="3" name="TextBox 2">
            <a:extLst>
              <a:ext uri="{FF2B5EF4-FFF2-40B4-BE49-F238E27FC236}">
                <a16:creationId xmlns:a16="http://schemas.microsoft.com/office/drawing/2014/main" id="{A3C899DF-0EF2-29D2-FB8F-521C938FC24B}"/>
              </a:ext>
            </a:extLst>
          </p:cNvPr>
          <p:cNvSpPr txBox="1"/>
          <p:nvPr/>
        </p:nvSpPr>
        <p:spPr>
          <a:xfrm>
            <a:off x="1470622" y="3889606"/>
            <a:ext cx="634115" cy="584775"/>
          </a:xfrm>
          <a:prstGeom prst="rect">
            <a:avLst/>
          </a:prstGeom>
          <a:solidFill>
            <a:schemeClr val="bg1"/>
          </a:solidFill>
        </p:spPr>
        <p:txBody>
          <a:bodyPr wrap="square" lIns="91440" tIns="45720" rIns="91440" bIns="45720" rtlCol="0" anchor="t">
            <a:spAutoFit/>
          </a:bodyPr>
          <a:lstStyle/>
          <a:p>
            <a:pPr algn="ctr"/>
            <a:r>
              <a:rPr lang="en-GB" sz="3200" b="1">
                <a:solidFill>
                  <a:srgbClr val="DED001"/>
                </a:solidFill>
                <a:ea typeface="Calibri"/>
                <a:cs typeface="Calibri"/>
              </a:rPr>
              <a:t>6</a:t>
            </a:r>
          </a:p>
        </p:txBody>
      </p:sp>
      <p:sp>
        <p:nvSpPr>
          <p:cNvPr id="4" name="TextBox 3">
            <a:extLst>
              <a:ext uri="{FF2B5EF4-FFF2-40B4-BE49-F238E27FC236}">
                <a16:creationId xmlns:a16="http://schemas.microsoft.com/office/drawing/2014/main" id="{0C3A88C8-EEED-CCB5-5D3C-750E76F749D9}"/>
              </a:ext>
            </a:extLst>
          </p:cNvPr>
          <p:cNvSpPr txBox="1"/>
          <p:nvPr/>
        </p:nvSpPr>
        <p:spPr>
          <a:xfrm>
            <a:off x="3421049" y="3889606"/>
            <a:ext cx="634115" cy="400110"/>
          </a:xfrm>
          <a:prstGeom prst="rect">
            <a:avLst/>
          </a:prstGeom>
          <a:solidFill>
            <a:schemeClr val="bg1"/>
          </a:solidFill>
        </p:spPr>
        <p:txBody>
          <a:bodyPr wrap="square" lIns="91440" tIns="45720" rIns="91440" bIns="45720" rtlCol="0" anchor="t">
            <a:spAutoFit/>
          </a:bodyPr>
          <a:lstStyle/>
          <a:p>
            <a:r>
              <a:rPr lang="en-GB" sz="2000" b="1">
                <a:solidFill>
                  <a:srgbClr val="DED001"/>
                </a:solidFill>
                <a:cs typeface="Calibri"/>
              </a:rPr>
              <a:t>18</a:t>
            </a:r>
          </a:p>
        </p:txBody>
      </p:sp>
      <p:sp>
        <p:nvSpPr>
          <p:cNvPr id="6" name="TextBox 5">
            <a:extLst>
              <a:ext uri="{FF2B5EF4-FFF2-40B4-BE49-F238E27FC236}">
                <a16:creationId xmlns:a16="http://schemas.microsoft.com/office/drawing/2014/main" id="{F96079C6-D7A5-919C-6634-D65F2A9ECB34}"/>
              </a:ext>
            </a:extLst>
          </p:cNvPr>
          <p:cNvSpPr txBox="1"/>
          <p:nvPr/>
        </p:nvSpPr>
        <p:spPr>
          <a:xfrm>
            <a:off x="3421048" y="4522536"/>
            <a:ext cx="634115" cy="400110"/>
          </a:xfrm>
          <a:prstGeom prst="rect">
            <a:avLst/>
          </a:prstGeom>
          <a:solidFill>
            <a:schemeClr val="bg1"/>
          </a:solidFill>
        </p:spPr>
        <p:txBody>
          <a:bodyPr wrap="square" lIns="91440" tIns="45720" rIns="91440" bIns="45720" rtlCol="0" anchor="t">
            <a:spAutoFit/>
          </a:bodyPr>
          <a:lstStyle/>
          <a:p>
            <a:r>
              <a:rPr lang="en-GB" sz="2000" b="1">
                <a:solidFill>
                  <a:srgbClr val="DED001"/>
                </a:solidFill>
                <a:cs typeface="Calibri"/>
              </a:rPr>
              <a:t>28</a:t>
            </a:r>
          </a:p>
        </p:txBody>
      </p:sp>
      <p:sp>
        <p:nvSpPr>
          <p:cNvPr id="7" name="TextBox 6">
            <a:extLst>
              <a:ext uri="{FF2B5EF4-FFF2-40B4-BE49-F238E27FC236}">
                <a16:creationId xmlns:a16="http://schemas.microsoft.com/office/drawing/2014/main" id="{46C436DD-A4D5-343E-85FD-5774EB8E8B2A}"/>
              </a:ext>
            </a:extLst>
          </p:cNvPr>
          <p:cNvSpPr txBox="1"/>
          <p:nvPr/>
        </p:nvSpPr>
        <p:spPr>
          <a:xfrm>
            <a:off x="5102086" y="4274326"/>
            <a:ext cx="828758" cy="400110"/>
          </a:xfrm>
          <a:prstGeom prst="rect">
            <a:avLst/>
          </a:prstGeom>
          <a:solidFill>
            <a:schemeClr val="bg1"/>
          </a:solidFill>
        </p:spPr>
        <p:txBody>
          <a:bodyPr wrap="square" lIns="91440" tIns="45720" rIns="91440" bIns="45720" rtlCol="0" anchor="t">
            <a:spAutoFit/>
          </a:bodyPr>
          <a:lstStyle/>
          <a:p>
            <a:r>
              <a:rPr lang="en-GB" sz="2000" b="1">
                <a:solidFill>
                  <a:srgbClr val="DED001"/>
                </a:solidFill>
                <a:cs typeface="Calibri"/>
              </a:rPr>
              <a:t>171</a:t>
            </a:r>
            <a:endParaRPr lang="en-GB" sz="2000" b="1">
              <a:solidFill>
                <a:srgbClr val="DED001"/>
              </a:solidFill>
            </a:endParaRPr>
          </a:p>
        </p:txBody>
      </p:sp>
      <p:sp>
        <p:nvSpPr>
          <p:cNvPr id="8" name="TextBox 7">
            <a:extLst>
              <a:ext uri="{FF2B5EF4-FFF2-40B4-BE49-F238E27FC236}">
                <a16:creationId xmlns:a16="http://schemas.microsoft.com/office/drawing/2014/main" id="{F61A132B-ACF1-E3E3-5B56-36F6E324490B}"/>
              </a:ext>
            </a:extLst>
          </p:cNvPr>
          <p:cNvSpPr txBox="1"/>
          <p:nvPr/>
        </p:nvSpPr>
        <p:spPr>
          <a:xfrm>
            <a:off x="9695953" y="3889606"/>
            <a:ext cx="634115" cy="400110"/>
          </a:xfrm>
          <a:prstGeom prst="rect">
            <a:avLst/>
          </a:prstGeom>
          <a:solidFill>
            <a:schemeClr val="bg1"/>
          </a:solidFill>
        </p:spPr>
        <p:txBody>
          <a:bodyPr wrap="square" lIns="91440" tIns="45720" rIns="91440" bIns="45720" rtlCol="0" anchor="t">
            <a:spAutoFit/>
          </a:bodyPr>
          <a:lstStyle/>
          <a:p>
            <a:r>
              <a:rPr lang="en-GB" sz="2000" b="1">
                <a:solidFill>
                  <a:srgbClr val="DED001"/>
                </a:solidFill>
                <a:cs typeface="Calibri"/>
              </a:rPr>
              <a:t>48</a:t>
            </a:r>
          </a:p>
        </p:txBody>
      </p:sp>
      <p:sp>
        <p:nvSpPr>
          <p:cNvPr id="2" name="TextBox 1">
            <a:extLst>
              <a:ext uri="{FF2B5EF4-FFF2-40B4-BE49-F238E27FC236}">
                <a16:creationId xmlns:a16="http://schemas.microsoft.com/office/drawing/2014/main" id="{05DC337C-2EEF-7C05-328B-D06A8B3D3183}"/>
              </a:ext>
            </a:extLst>
          </p:cNvPr>
          <p:cNvSpPr txBox="1"/>
          <p:nvPr/>
        </p:nvSpPr>
        <p:spPr>
          <a:xfrm>
            <a:off x="1094282" y="5659504"/>
            <a:ext cx="9458793" cy="923330"/>
          </a:xfrm>
          <a:prstGeom prst="rect">
            <a:avLst/>
          </a:prstGeom>
          <a:noFill/>
        </p:spPr>
        <p:txBody>
          <a:bodyPr wrap="square" rtlCol="0">
            <a:spAutoFit/>
          </a:bodyPr>
          <a:lstStyle/>
          <a:p>
            <a:r>
              <a:rPr lang="en-GB">
                <a:solidFill>
                  <a:srgbClr val="000000"/>
                </a:solidFill>
                <a:latin typeface="Helvetica" panose="020B0604020202020204" pitchFamily="34" charset="0"/>
                <a:cs typeface="Helvetica" panose="020B0604020202020204" pitchFamily="34" charset="0"/>
              </a:rPr>
              <a:t>We have established a Qualifications Working Group to ensure our qualification programmes continue to equip our students with the skills they need to be successful in their careers.</a:t>
            </a:r>
          </a:p>
        </p:txBody>
      </p:sp>
      <p:sp>
        <p:nvSpPr>
          <p:cNvPr id="9" name="TextBox 8">
            <a:extLst>
              <a:ext uri="{FF2B5EF4-FFF2-40B4-BE49-F238E27FC236}">
                <a16:creationId xmlns:a16="http://schemas.microsoft.com/office/drawing/2014/main" id="{CCB119A7-7EBF-E4F3-360D-810A02EE2358}"/>
              </a:ext>
            </a:extLst>
          </p:cNvPr>
          <p:cNvSpPr txBox="1"/>
          <p:nvPr/>
        </p:nvSpPr>
        <p:spPr>
          <a:xfrm>
            <a:off x="3098800" y="3331382"/>
            <a:ext cx="1007163" cy="379591"/>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GB" b="1" i="0" u="none" strike="noStrike" cap="none" spc="0" normalizeH="0" baseline="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rPr>
              <a:t>2024/25</a:t>
            </a:r>
          </a:p>
        </p:txBody>
      </p:sp>
    </p:spTree>
    <p:extLst>
      <p:ext uri="{BB962C8B-B14F-4D97-AF65-F5344CB8AC3E}">
        <p14:creationId xmlns:p14="http://schemas.microsoft.com/office/powerpoint/2010/main" val="1017589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F08F18A-D596-1E7E-9103-ECCB0505FF6C}"/>
              </a:ext>
            </a:extLst>
          </p:cNvPr>
          <p:cNvPicPr>
            <a:picLocks noChangeAspect="1"/>
          </p:cNvPicPr>
          <p:nvPr/>
        </p:nvPicPr>
        <p:blipFill>
          <a:blip r:embed="rId3"/>
          <a:srcRect/>
          <a:stretch/>
        </p:blipFill>
        <p:spPr>
          <a:xfrm>
            <a:off x="0" y="0"/>
            <a:ext cx="12192000" cy="6858000"/>
          </a:xfrm>
          <a:prstGeom prst="rect">
            <a:avLst/>
          </a:prstGeom>
        </p:spPr>
      </p:pic>
      <p:sp>
        <p:nvSpPr>
          <p:cNvPr id="8" name="TextBox 7">
            <a:extLst>
              <a:ext uri="{FF2B5EF4-FFF2-40B4-BE49-F238E27FC236}">
                <a16:creationId xmlns:a16="http://schemas.microsoft.com/office/drawing/2014/main" id="{958E0D76-E189-BA4E-A7DF-BDDE8EEDFAD7}"/>
              </a:ext>
            </a:extLst>
          </p:cNvPr>
          <p:cNvSpPr txBox="1"/>
          <p:nvPr/>
        </p:nvSpPr>
        <p:spPr>
          <a:xfrm>
            <a:off x="781880" y="662849"/>
            <a:ext cx="4541558" cy="461665"/>
          </a:xfrm>
          <a:prstGeom prst="rect">
            <a:avLst/>
          </a:prstGeom>
          <a:solidFill>
            <a:srgbClr val="341C4E"/>
          </a:solidFill>
        </p:spPr>
        <p:txBody>
          <a:bodyPr wrap="square" rtlCol="0">
            <a:spAutoFit/>
          </a:bodyPr>
          <a:lstStyle/>
          <a:p>
            <a:r>
              <a:rPr lang="en-GB" sz="2400" b="1">
                <a:solidFill>
                  <a:schemeClr val="bg1"/>
                </a:solidFill>
                <a:latin typeface="Helvetica Light" panose="020B0403020202020204"/>
              </a:rPr>
              <a:t>Training &amp; Development Events</a:t>
            </a:r>
          </a:p>
        </p:txBody>
      </p:sp>
      <p:sp>
        <p:nvSpPr>
          <p:cNvPr id="4" name="Rectangle 3">
            <a:extLst>
              <a:ext uri="{FF2B5EF4-FFF2-40B4-BE49-F238E27FC236}">
                <a16:creationId xmlns:a16="http://schemas.microsoft.com/office/drawing/2014/main" id="{7F268D2C-9F92-EE42-2E43-D3F34239A9FD}"/>
              </a:ext>
            </a:extLst>
          </p:cNvPr>
          <p:cNvSpPr/>
          <p:nvPr/>
        </p:nvSpPr>
        <p:spPr>
          <a:xfrm>
            <a:off x="115050" y="1771275"/>
            <a:ext cx="11138116" cy="508344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E328254D-DA3C-F435-A31F-59FFEDFFB9B2}"/>
              </a:ext>
            </a:extLst>
          </p:cNvPr>
          <p:cNvSpPr txBox="1"/>
          <p:nvPr/>
        </p:nvSpPr>
        <p:spPr>
          <a:xfrm>
            <a:off x="781880" y="1775933"/>
            <a:ext cx="4413274" cy="4524315"/>
          </a:xfrm>
          <a:prstGeom prst="rect">
            <a:avLst/>
          </a:prstGeom>
          <a:noFill/>
        </p:spPr>
        <p:txBody>
          <a:bodyPr wrap="square" lIns="91440" tIns="45720" rIns="91440" bIns="45720" rtlCol="0" anchor="t">
            <a:spAutoFit/>
          </a:bodyPr>
          <a:lstStyle/>
          <a:p>
            <a:r>
              <a:rPr lang="en-GB">
                <a:solidFill>
                  <a:srgbClr val="000000"/>
                </a:solidFill>
                <a:latin typeface="Helvetica"/>
                <a:cs typeface="Helvetica"/>
              </a:rPr>
              <a:t>During 25/26 based on member insights, we introduced a number of brand-new training sessions. This included:</a:t>
            </a:r>
            <a:endParaRPr lang="en-US"/>
          </a:p>
          <a:p>
            <a:endParaRPr lang="en-GB">
              <a:solidFill>
                <a:srgbClr val="000000"/>
              </a:solidFill>
              <a:latin typeface="Helvetica"/>
              <a:ea typeface="Calibri"/>
              <a:cs typeface="Helvetica"/>
            </a:endParaRPr>
          </a:p>
          <a:p>
            <a:pPr marL="285750" indent="-285750">
              <a:buFont typeface="Arial"/>
              <a:buChar char="•"/>
            </a:pPr>
            <a:r>
              <a:rPr lang="en-GB">
                <a:solidFill>
                  <a:srgbClr val="000000"/>
                </a:solidFill>
                <a:latin typeface="Helvetica"/>
                <a:ea typeface="Calibri"/>
                <a:cs typeface="Helvetica"/>
              </a:rPr>
              <a:t>Learning from European Counterparts: Strategies for Successful Horizon Europe Bids</a:t>
            </a:r>
            <a:endParaRPr lang="en-GB">
              <a:solidFill>
                <a:srgbClr val="000000"/>
              </a:solidFill>
              <a:latin typeface="Helvetica"/>
              <a:cs typeface="Helvetica"/>
            </a:endParaRPr>
          </a:p>
          <a:p>
            <a:pPr marL="285750" indent="-285750">
              <a:buFont typeface="Arial"/>
              <a:buChar char="•"/>
            </a:pPr>
            <a:endParaRPr lang="en-GB">
              <a:solidFill>
                <a:srgbClr val="000000"/>
              </a:solidFill>
              <a:latin typeface="Helvetica"/>
              <a:cs typeface="Helvetica"/>
            </a:endParaRPr>
          </a:p>
          <a:p>
            <a:pPr marL="285750" indent="-285750">
              <a:buFont typeface="Arial"/>
              <a:buChar char="•"/>
            </a:pPr>
            <a:r>
              <a:rPr lang="en-GB">
                <a:solidFill>
                  <a:srgbClr val="000000"/>
                </a:solidFill>
                <a:latin typeface="Helvetica"/>
                <a:cs typeface="Helvetica"/>
              </a:rPr>
              <a:t>Horizon Europe Post-Award Financial Management</a:t>
            </a:r>
            <a:endParaRPr lang="en-GB"/>
          </a:p>
          <a:p>
            <a:pPr marL="285750" indent="-285750">
              <a:buFont typeface="Arial"/>
              <a:buChar char="•"/>
            </a:pPr>
            <a:endParaRPr lang="en-GB">
              <a:solidFill>
                <a:srgbClr val="000000"/>
              </a:solidFill>
              <a:latin typeface="Helvetica"/>
              <a:cs typeface="Helvetica"/>
            </a:endParaRPr>
          </a:p>
          <a:p>
            <a:pPr marL="285750" indent="-285750">
              <a:buFont typeface="Arial"/>
              <a:buChar char="•"/>
            </a:pPr>
            <a:r>
              <a:rPr lang="en-GB">
                <a:solidFill>
                  <a:srgbClr val="000000"/>
                </a:solidFill>
                <a:latin typeface="Helvetica"/>
                <a:cs typeface="Helvetica"/>
              </a:rPr>
              <a:t>Building Confidence in Research Integrity</a:t>
            </a:r>
          </a:p>
          <a:p>
            <a:pPr marL="285750" indent="-285750">
              <a:buFont typeface="Arial"/>
              <a:buChar char="•"/>
            </a:pPr>
            <a:endParaRPr lang="en-GB">
              <a:solidFill>
                <a:srgbClr val="000000"/>
              </a:solidFill>
              <a:latin typeface="Helvetica"/>
              <a:cs typeface="Helvetica"/>
            </a:endParaRPr>
          </a:p>
          <a:p>
            <a:pPr marL="285750" indent="-285750">
              <a:buFont typeface="Arial"/>
              <a:buChar char="•"/>
            </a:pPr>
            <a:r>
              <a:rPr lang="en-GB">
                <a:solidFill>
                  <a:srgbClr val="000000"/>
                </a:solidFill>
                <a:latin typeface="Helvetica"/>
                <a:cs typeface="Helvetica"/>
              </a:rPr>
              <a:t>Introduction to the Challenge of Effective Research Governance</a:t>
            </a:r>
            <a:endParaRPr lang="en-GB"/>
          </a:p>
        </p:txBody>
      </p:sp>
      <p:sp>
        <p:nvSpPr>
          <p:cNvPr id="2" name="TextBox 1">
            <a:extLst>
              <a:ext uri="{FF2B5EF4-FFF2-40B4-BE49-F238E27FC236}">
                <a16:creationId xmlns:a16="http://schemas.microsoft.com/office/drawing/2014/main" id="{D55D5F6A-5E5C-A8C5-F175-E29208315CA9}"/>
              </a:ext>
            </a:extLst>
          </p:cNvPr>
          <p:cNvSpPr txBox="1"/>
          <p:nvPr/>
        </p:nvSpPr>
        <p:spPr>
          <a:xfrm>
            <a:off x="5323438" y="1775933"/>
            <a:ext cx="5711355" cy="4785926"/>
          </a:xfrm>
          <a:prstGeom prst="rect">
            <a:avLst/>
          </a:prstGeom>
          <a:noFill/>
        </p:spPr>
        <p:txBody>
          <a:bodyPr wrap="square" lIns="91440" tIns="45720" rIns="91440" bIns="45720" rtlCol="0" anchor="t">
            <a:spAutoFit/>
          </a:bodyPr>
          <a:lstStyle/>
          <a:p>
            <a:pPr marL="457200" indent="-457200">
              <a:spcBef>
                <a:spcPts val="600"/>
              </a:spcBef>
              <a:spcAft>
                <a:spcPts val="600"/>
              </a:spcAft>
              <a:buFont typeface="Arial" panose="020B0604020202020204" pitchFamily="34" charset="0"/>
              <a:buChar char="•"/>
            </a:pPr>
            <a:r>
              <a:rPr lang="en-GB" sz="2800" dirty="0">
                <a:solidFill>
                  <a:srgbClr val="000000"/>
                </a:solidFill>
                <a:latin typeface="Helvetica"/>
                <a:cs typeface="Helvetica"/>
              </a:rPr>
              <a:t>27 T&amp;D Events</a:t>
            </a:r>
          </a:p>
          <a:p>
            <a:pPr marL="457200" indent="-457200">
              <a:spcBef>
                <a:spcPts val="600"/>
              </a:spcBef>
              <a:spcAft>
                <a:spcPts val="600"/>
              </a:spcAft>
              <a:buFont typeface="Arial" panose="020B0604020202020204" pitchFamily="34" charset="0"/>
              <a:buChar char="•"/>
            </a:pPr>
            <a:r>
              <a:rPr lang="en-GB" sz="2800" dirty="0">
                <a:solidFill>
                  <a:srgbClr val="000000"/>
                </a:solidFill>
                <a:latin typeface="Helvetica"/>
                <a:cs typeface="Helvetica"/>
              </a:rPr>
              <a:t>537 participants</a:t>
            </a:r>
          </a:p>
          <a:p>
            <a:pPr marL="457200" indent="-457200">
              <a:spcBef>
                <a:spcPts val="600"/>
              </a:spcBef>
              <a:spcAft>
                <a:spcPts val="600"/>
              </a:spcAft>
              <a:buFont typeface="Arial" panose="020B0604020202020204" pitchFamily="34" charset="0"/>
              <a:buChar char="•"/>
            </a:pPr>
            <a:r>
              <a:rPr lang="en-GB" sz="2800" dirty="0">
                <a:solidFill>
                  <a:srgbClr val="000000"/>
                </a:solidFill>
                <a:latin typeface="Helvetica"/>
                <a:cs typeface="Helvetica"/>
              </a:rPr>
              <a:t>5 Face to Face events in cities across the UK, including Edinburgh, Manchester, London, York and Leeds</a:t>
            </a:r>
          </a:p>
          <a:p>
            <a:pPr marL="457200" indent="-457200">
              <a:spcBef>
                <a:spcPts val="600"/>
              </a:spcBef>
              <a:spcAft>
                <a:spcPts val="600"/>
              </a:spcAft>
              <a:buFont typeface="Arial" panose="020B0604020202020204" pitchFamily="34" charset="0"/>
              <a:buChar char="•"/>
            </a:pPr>
            <a:r>
              <a:rPr lang="en-GB" sz="2800" dirty="0">
                <a:solidFill>
                  <a:srgbClr val="000000"/>
                </a:solidFill>
                <a:latin typeface="Helvetica"/>
                <a:cs typeface="Helvetica"/>
              </a:rPr>
              <a:t>96% of attendees rated our training good or excellent</a:t>
            </a:r>
          </a:p>
          <a:p>
            <a:endParaRPr lang="en-GB" dirty="0"/>
          </a:p>
        </p:txBody>
      </p:sp>
    </p:spTree>
    <p:extLst>
      <p:ext uri="{BB962C8B-B14F-4D97-AF65-F5344CB8AC3E}">
        <p14:creationId xmlns:p14="http://schemas.microsoft.com/office/powerpoint/2010/main" val="5070861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80" name="Strategy…"/>
          <p:cNvSpPr txBox="1">
            <a:spLocks noGrp="1"/>
          </p:cNvSpPr>
          <p:nvPr>
            <p:ph type="subTitle" sz="quarter" idx="1"/>
          </p:nvPr>
        </p:nvSpPr>
        <p:spPr>
          <a:xfrm>
            <a:off x="547533" y="2245899"/>
            <a:ext cx="4735807" cy="3368838"/>
          </a:xfrm>
          <a:prstGeom prst="rect">
            <a:avLst/>
          </a:prstGeom>
        </p:spPr>
        <p:txBody>
          <a:bodyPr lIns="50800" tIns="50800" rIns="50800" bIns="50800" anchor="t">
            <a:normAutofit/>
          </a:bodyPr>
          <a:lstStyle/>
          <a:p>
            <a:pPr marL="342900" indent="-342900" algn="l" rtl="0" fontAlgn="base">
              <a:spcBef>
                <a:spcPts val="600"/>
              </a:spcBef>
              <a:spcAft>
                <a:spcPts val="600"/>
              </a:spcAft>
              <a:buFont typeface="Arial" panose="020B0604020202020204" pitchFamily="34" charset="0"/>
              <a:buChar char="•"/>
            </a:pPr>
            <a:r>
              <a:rPr lang="en-GB" sz="2000" b="0">
                <a:solidFill>
                  <a:schemeClr val="bg2">
                    <a:lumMod val="50000"/>
                  </a:schemeClr>
                </a:solidFill>
                <a:latin typeface="Helvetica" panose="020B0604020202020204" pitchFamily="34" charset="0"/>
                <a:cs typeface="Helvetica" panose="020B0604020202020204" pitchFamily="34" charset="0"/>
              </a:rPr>
              <a:t>Welcome and apologies</a:t>
            </a:r>
            <a:r>
              <a:rPr lang="en-US" sz="2000" b="0">
                <a:solidFill>
                  <a:schemeClr val="bg2">
                    <a:lumMod val="50000"/>
                  </a:schemeClr>
                </a:solidFill>
                <a:latin typeface="Helvetica" panose="020B0604020202020204" pitchFamily="34" charset="0"/>
                <a:cs typeface="Helvetica" panose="020B0604020202020204" pitchFamily="34" charset="0"/>
              </a:rPr>
              <a:t>​</a:t>
            </a:r>
          </a:p>
          <a:p>
            <a:pPr marL="342900" indent="-342900" algn="l" rtl="0" fontAlgn="base">
              <a:spcBef>
                <a:spcPts val="600"/>
              </a:spcBef>
              <a:spcAft>
                <a:spcPts val="600"/>
              </a:spcAft>
              <a:buFont typeface="Arial" panose="020B0604020202020204" pitchFamily="34" charset="0"/>
              <a:buChar char="•"/>
            </a:pPr>
            <a:r>
              <a:rPr lang="en-GB" sz="2000" b="0">
                <a:solidFill>
                  <a:schemeClr val="bg2">
                    <a:lumMod val="50000"/>
                  </a:schemeClr>
                </a:solidFill>
                <a:latin typeface="Helvetica" panose="020B0604020202020204" pitchFamily="34" charset="0"/>
                <a:cs typeface="Helvetica" panose="020B0604020202020204" pitchFamily="34" charset="0"/>
              </a:rPr>
              <a:t>Minutes of the previous meeting, and matters arising </a:t>
            </a:r>
            <a:r>
              <a:rPr lang="en-US" sz="2000" b="0">
                <a:solidFill>
                  <a:schemeClr val="bg2">
                    <a:lumMod val="50000"/>
                  </a:schemeClr>
                </a:solidFill>
                <a:latin typeface="Helvetica" panose="020B0604020202020204" pitchFamily="34" charset="0"/>
                <a:cs typeface="Helvetica" panose="020B0604020202020204" pitchFamily="34" charset="0"/>
              </a:rPr>
              <a:t>​</a:t>
            </a:r>
          </a:p>
          <a:p>
            <a:pPr marL="342900" indent="-342900" algn="l" rtl="0" fontAlgn="base">
              <a:spcBef>
                <a:spcPts val="600"/>
              </a:spcBef>
              <a:spcAft>
                <a:spcPts val="600"/>
              </a:spcAft>
              <a:buFont typeface="Arial" panose="020B0604020202020204" pitchFamily="34" charset="0"/>
              <a:buChar char="•"/>
            </a:pPr>
            <a:r>
              <a:rPr lang="en-GB" sz="2000" b="0">
                <a:solidFill>
                  <a:schemeClr val="bg2">
                    <a:lumMod val="50000"/>
                  </a:schemeClr>
                </a:solidFill>
                <a:latin typeface="Helvetica" panose="020B0604020202020204" pitchFamily="34" charset="0"/>
                <a:cs typeface="Helvetica" panose="020B0604020202020204" pitchFamily="34" charset="0"/>
              </a:rPr>
              <a:t>The Year Past</a:t>
            </a:r>
            <a:r>
              <a:rPr lang="en-US" sz="2000" b="0">
                <a:solidFill>
                  <a:schemeClr val="bg2">
                    <a:lumMod val="50000"/>
                  </a:schemeClr>
                </a:solidFill>
                <a:latin typeface="Helvetica" panose="020B0604020202020204" pitchFamily="34" charset="0"/>
                <a:cs typeface="Helvetica" panose="020B0604020202020204" pitchFamily="34" charset="0"/>
              </a:rPr>
              <a:t>​</a:t>
            </a:r>
          </a:p>
          <a:p>
            <a:pPr marL="342900" indent="-342900" algn="l" rtl="0" fontAlgn="base">
              <a:spcBef>
                <a:spcPts val="600"/>
              </a:spcBef>
              <a:spcAft>
                <a:spcPts val="600"/>
              </a:spcAft>
              <a:buFont typeface="Arial" panose="020B0604020202020204" pitchFamily="34" charset="0"/>
              <a:buChar char="•"/>
            </a:pPr>
            <a:r>
              <a:rPr lang="en-GB" sz="2000" b="0">
                <a:solidFill>
                  <a:schemeClr val="bg2">
                    <a:lumMod val="50000"/>
                  </a:schemeClr>
                </a:solidFill>
                <a:latin typeface="Helvetica" panose="020B0604020202020204" pitchFamily="34" charset="0"/>
                <a:cs typeface="Helvetica" panose="020B0604020202020204" pitchFamily="34" charset="0"/>
              </a:rPr>
              <a:t>The Treasurer</a:t>
            </a:r>
            <a:r>
              <a:rPr lang="en-US" sz="2000" b="0">
                <a:solidFill>
                  <a:schemeClr val="bg2">
                    <a:lumMod val="50000"/>
                  </a:schemeClr>
                </a:solidFill>
                <a:latin typeface="Helvetica" panose="020B0604020202020204" pitchFamily="34" charset="0"/>
                <a:cs typeface="Helvetica" panose="020B0604020202020204" pitchFamily="34" charset="0"/>
              </a:rPr>
              <a:t>​’s Report and presentation of annual accounts</a:t>
            </a:r>
          </a:p>
          <a:p>
            <a:pPr marL="342900" indent="-342900" algn="l" rtl="0" fontAlgn="base">
              <a:spcBef>
                <a:spcPts val="600"/>
              </a:spcBef>
              <a:spcAft>
                <a:spcPts val="600"/>
              </a:spcAft>
              <a:buFont typeface="Arial" panose="020B0604020202020204" pitchFamily="34" charset="0"/>
              <a:buChar char="•"/>
            </a:pPr>
            <a:r>
              <a:rPr lang="en-GB" sz="2000" b="0">
                <a:solidFill>
                  <a:schemeClr val="bg2">
                    <a:lumMod val="50000"/>
                  </a:schemeClr>
                </a:solidFill>
                <a:latin typeface="Helvetica" panose="020B0604020202020204" pitchFamily="34" charset="0"/>
                <a:cs typeface="Helvetica" panose="020B0604020202020204" pitchFamily="34" charset="0"/>
              </a:rPr>
              <a:t>Board Appointments </a:t>
            </a:r>
            <a:endParaRPr lang="en-US" sz="2000" b="0">
              <a:solidFill>
                <a:schemeClr val="bg2">
                  <a:lumMod val="50000"/>
                </a:schemeClr>
              </a:solidFill>
              <a:latin typeface="Helvetica" panose="020B0604020202020204" pitchFamily="34" charset="0"/>
              <a:cs typeface="Helvetica" panose="020B0604020202020204" pitchFamily="34" charset="0"/>
            </a:endParaRPr>
          </a:p>
          <a:p>
            <a:pPr marL="342900" indent="-342900" algn="l" rtl="0" fontAlgn="base">
              <a:spcBef>
                <a:spcPts val="600"/>
              </a:spcBef>
              <a:spcAft>
                <a:spcPts val="600"/>
              </a:spcAft>
              <a:buFont typeface="Arial" panose="020B0604020202020204" pitchFamily="34" charset="0"/>
              <a:buChar char="•"/>
            </a:pPr>
            <a:r>
              <a:rPr lang="en-GB" sz="2000" b="0">
                <a:solidFill>
                  <a:schemeClr val="bg2">
                    <a:lumMod val="50000"/>
                  </a:schemeClr>
                </a:solidFill>
                <a:latin typeface="Helvetica" panose="020B0604020202020204" pitchFamily="34" charset="0"/>
                <a:cs typeface="Helvetica" panose="020B0604020202020204" pitchFamily="34" charset="0"/>
              </a:rPr>
              <a:t>Any Other Business</a:t>
            </a:r>
            <a:endParaRPr sz="2000">
              <a:solidFill>
                <a:schemeClr val="bg2">
                  <a:lumMod val="50000"/>
                </a:schemeClr>
              </a:solidFill>
              <a:latin typeface="Helvetica" panose="020B0604020202020204" pitchFamily="34" charset="0"/>
              <a:cs typeface="Helvetica" panose="020B0604020202020204" pitchFamily="34" charset="0"/>
            </a:endParaRPr>
          </a:p>
        </p:txBody>
      </p:sp>
      <p:sp>
        <p:nvSpPr>
          <p:cNvPr id="181" name="Line"/>
          <p:cNvSpPr/>
          <p:nvPr/>
        </p:nvSpPr>
        <p:spPr>
          <a:xfrm>
            <a:off x="696804" y="1791135"/>
            <a:ext cx="4735806" cy="1"/>
          </a:xfrm>
          <a:prstGeom prst="line">
            <a:avLst/>
          </a:prstGeom>
          <a:ln w="19050">
            <a:solidFill>
              <a:srgbClr val="8B8C8E"/>
            </a:solidFill>
            <a:miter lim="400000"/>
          </a:ln>
        </p:spPr>
        <p:txBody>
          <a:bodyPr lIns="25400" tIns="25400" rIns="25400" bIns="25400" anchor="ctr"/>
          <a:lstStyle/>
          <a:p>
            <a:pPr marL="0" marR="0" lvl="0" indent="0" algn="ctr" defTabSz="1219169" rtl="0" eaLnBrk="1" fontAlgn="auto" latinLnBrk="0" hangingPunct="0">
              <a:lnSpc>
                <a:spcPct val="100000"/>
              </a:lnSpc>
              <a:spcBef>
                <a:spcPts val="0"/>
              </a:spcBef>
              <a:spcAft>
                <a:spcPts val="0"/>
              </a:spcAft>
              <a:buClrTx/>
              <a:buSzTx/>
              <a:buFontTx/>
              <a:buNone/>
              <a:tabLst/>
              <a:defRPr/>
            </a:pPr>
            <a:endParaRPr kumimoji="0" sz="1200" b="0" i="0" u="none" strike="noStrike" kern="0" cap="none" spc="0" normalizeH="0" baseline="0" noProof="0">
              <a:ln>
                <a:noFill/>
              </a:ln>
              <a:solidFill>
                <a:srgbClr val="5E5E5E"/>
              </a:solidFill>
              <a:effectLst/>
              <a:uLnTx/>
              <a:uFillTx/>
              <a:latin typeface="Helvetica Neue"/>
              <a:sym typeface="Helvetica Neue"/>
            </a:endParaRPr>
          </a:p>
        </p:txBody>
      </p:sp>
      <p:sp>
        <p:nvSpPr>
          <p:cNvPr id="182" name="Values: professional…"/>
          <p:cNvSpPr txBox="1"/>
          <p:nvPr/>
        </p:nvSpPr>
        <p:spPr>
          <a:xfrm>
            <a:off x="663685" y="633879"/>
            <a:ext cx="5590398" cy="52299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lstStyle/>
          <a:p>
            <a:pPr marL="0" marR="0" lvl="0" indent="0" algn="l" defTabSz="412750" rtl="0" eaLnBrk="1" fontAlgn="auto" latinLnBrk="0" hangingPunct="0">
              <a:lnSpc>
                <a:spcPct val="80000"/>
              </a:lnSpc>
              <a:spcBef>
                <a:spcPts val="4500"/>
              </a:spcBef>
              <a:spcAft>
                <a:spcPts val="4500"/>
              </a:spcAft>
              <a:buClrTx/>
              <a:buSzTx/>
              <a:buFontTx/>
              <a:buNone/>
              <a:tabLst/>
              <a:defRPr sz="8000">
                <a:solidFill>
                  <a:srgbClr val="BCB93C"/>
                </a:solidFill>
                <a:latin typeface="Helvetica"/>
                <a:ea typeface="Helvetica"/>
                <a:cs typeface="Helvetica"/>
                <a:sym typeface="Helvetica"/>
              </a:defRPr>
            </a:pPr>
            <a:r>
              <a:rPr kumimoji="0" lang="en-GB" sz="4000" b="0" i="0" u="none" strike="noStrike" kern="0" cap="none" spc="0" normalizeH="0" baseline="0" noProof="0">
                <a:ln>
                  <a:noFill/>
                </a:ln>
                <a:solidFill>
                  <a:srgbClr val="BCB93C"/>
                </a:solidFill>
                <a:effectLst/>
                <a:uLnTx/>
                <a:uFillTx/>
                <a:latin typeface="Helvetica" pitchFamily="2" charset="0"/>
                <a:ea typeface="Helvetica Neue Light" panose="02000403000000020004" pitchFamily="2" charset="0"/>
                <a:cs typeface="Helvetica"/>
                <a:sym typeface="Helvetica"/>
              </a:rPr>
              <a:t>Agenda</a:t>
            </a:r>
            <a:endParaRPr kumimoji="0" sz="1750" b="0" i="0" u="none" strike="noStrike" kern="0" cap="none" spc="0" normalizeH="0" baseline="0" noProof="0">
              <a:ln>
                <a:noFill/>
              </a:ln>
              <a:solidFill>
                <a:srgbClr val="9A9C9E"/>
              </a:solidFill>
              <a:effectLst/>
              <a:uLnTx/>
              <a:uFillTx/>
              <a:latin typeface="Helvetica Light" panose="020B0403020202020204" pitchFamily="34" charset="0"/>
              <a:ea typeface="Helvetica Neue Light" panose="02000403000000020004" pitchFamily="2" charset="0"/>
              <a:sym typeface="Helvetica Light"/>
            </a:endParaRPr>
          </a:p>
          <a:p>
            <a:pPr marL="0" marR="0" lvl="0" indent="0" algn="l" defTabSz="228600" rtl="0" eaLnBrk="1" fontAlgn="auto" latinLnBrk="0" hangingPunct="0">
              <a:lnSpc>
                <a:spcPct val="110000"/>
              </a:lnSpc>
              <a:spcBef>
                <a:spcPts val="0"/>
              </a:spcBef>
              <a:spcAft>
                <a:spcPts val="0"/>
              </a:spcAft>
              <a:buClrTx/>
              <a:buSzTx/>
              <a:buFontTx/>
              <a:buNone/>
              <a:tabLst/>
              <a:defRPr sz="3700">
                <a:solidFill>
                  <a:srgbClr val="9A9C9E"/>
                </a:solidFill>
                <a:latin typeface="Helvetica Light"/>
                <a:ea typeface="Helvetica Light"/>
                <a:cs typeface="Helvetica Light"/>
                <a:sym typeface="Helvetica Light"/>
              </a:defRPr>
            </a:pPr>
            <a:endParaRPr kumimoji="0" sz="1750" b="0" i="0" u="none" strike="noStrike" kern="0" cap="none" spc="0" normalizeH="0" baseline="0" noProof="0">
              <a:ln>
                <a:noFill/>
              </a:ln>
              <a:solidFill>
                <a:srgbClr val="9A9C9E"/>
              </a:solidFill>
              <a:effectLst/>
              <a:uLnTx/>
              <a:uFillTx/>
              <a:latin typeface="Helvetica Light" panose="020B0403020202020204" pitchFamily="34" charset="0"/>
              <a:ea typeface="Helvetica Neue Light" panose="02000403000000020004" pitchFamily="2" charset="0"/>
              <a:sym typeface="Helvetica Light"/>
            </a:endParaRPr>
          </a:p>
        </p:txBody>
      </p:sp>
    </p:spTree>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209F58-DB7D-F08B-9C5E-624C2950293A}"/>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AC7895A0-F1CF-7C50-9B0B-56C387B3852B}"/>
              </a:ext>
            </a:extLst>
          </p:cNvPr>
          <p:cNvGrpSpPr/>
          <p:nvPr/>
        </p:nvGrpSpPr>
        <p:grpSpPr>
          <a:xfrm>
            <a:off x="0" y="0"/>
            <a:ext cx="12192000" cy="6858000"/>
            <a:chOff x="0" y="0"/>
            <a:chExt cx="12192000" cy="6858000"/>
          </a:xfrm>
        </p:grpSpPr>
        <p:pic>
          <p:nvPicPr>
            <p:cNvPr id="5" name="Picture 4">
              <a:extLst>
                <a:ext uri="{FF2B5EF4-FFF2-40B4-BE49-F238E27FC236}">
                  <a16:creationId xmlns:a16="http://schemas.microsoft.com/office/drawing/2014/main" id="{BDA01427-B6ED-5430-292B-895DF4D465FD}"/>
                </a:ext>
              </a:extLst>
            </p:cNvPr>
            <p:cNvPicPr>
              <a:picLocks noChangeAspect="1"/>
            </p:cNvPicPr>
            <p:nvPr/>
          </p:nvPicPr>
          <p:blipFill>
            <a:blip r:embed="rId3"/>
            <a:src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F7ADCA74-D106-8AFC-940C-FBB24AC32CF9}"/>
                </a:ext>
              </a:extLst>
            </p:cNvPr>
            <p:cNvSpPr/>
            <p:nvPr/>
          </p:nvSpPr>
          <p:spPr>
            <a:xfrm>
              <a:off x="225287" y="1457739"/>
              <a:ext cx="11834191" cy="52213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a:lnSpc>
                  <a:spcPct val="107000"/>
                </a:lnSpc>
              </a:pPr>
              <a:r>
                <a:rPr lang="en-GB" sz="1100" kern="100">
                  <a:effectLst/>
                  <a:latin typeface="Calibri" panose="020F0502020204030204" pitchFamily="34" charset="0"/>
                  <a:ea typeface="Calibri" panose="020F0502020204030204" pitchFamily="34" charset="0"/>
                  <a:cs typeface="Arial" panose="020B0604020202020204" pitchFamily="34" charset="0"/>
                </a:rPr>
                <a:t>In 2022, ARMA Member Engagement Committee commissioned a review of existing special interest groups (SIGs) to understand how they operate, potential needs and support, relevance and gaps for new SIGs. The review will be completed in 2023.</a:t>
              </a:r>
              <a:br>
                <a:rPr lang="en-GB" sz="1100" kern="100">
                  <a:effectLst/>
                  <a:latin typeface="Calibri" panose="020F0502020204030204" pitchFamily="34" charset="0"/>
                  <a:ea typeface="Calibri" panose="020F0502020204030204" pitchFamily="34" charset="0"/>
                  <a:cs typeface="Arial" panose="020B0604020202020204" pitchFamily="34" charset="0"/>
                </a:rPr>
              </a:br>
              <a:endParaRPr lang="en-GB" sz="1100" kern="10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buFont typeface="Symbol" panose="05050102010706020507" pitchFamily="18" charset="2"/>
                <a:buChar char=""/>
              </a:pPr>
              <a:r>
                <a:rPr lang="en-GB" sz="1100" kern="100">
                  <a:effectLst/>
                  <a:latin typeface="Calibri" panose="020F0502020204030204" pitchFamily="34" charset="0"/>
                  <a:ea typeface="Calibri" panose="020F0502020204030204" pitchFamily="34" charset="0"/>
                  <a:cs typeface="Arial" panose="020B0604020202020204" pitchFamily="34" charset="0"/>
                </a:rPr>
                <a:t>SIGs</a:t>
              </a:r>
            </a:p>
            <a:p>
              <a:pPr marL="742950" lvl="1" indent="-285750">
                <a:lnSpc>
                  <a:spcPct val="107000"/>
                </a:lnSpc>
                <a:buFont typeface="Courier New" panose="02070309020205020404" pitchFamily="49" charset="0"/>
                <a:buChar char="o"/>
              </a:pPr>
              <a:r>
                <a:rPr lang="en-GB" sz="1100" kern="100">
                  <a:effectLst/>
                  <a:latin typeface="Calibri" panose="020F0502020204030204" pitchFamily="34" charset="0"/>
                  <a:ea typeface="Calibri" panose="020F0502020204030204" pitchFamily="34" charset="0"/>
                  <a:cs typeface="Arial" panose="020B0604020202020204" pitchFamily="34" charset="0"/>
                </a:rPr>
                <a:t>2021/2022 14 SIGs, Largest: Impact; Total SIG Subscribers: 4,671; Total SIG Communications: 1,254</a:t>
              </a:r>
            </a:p>
            <a:p>
              <a:pPr marL="742950" lvl="1" indent="-285750">
                <a:lnSpc>
                  <a:spcPct val="107000"/>
                </a:lnSpc>
                <a:spcAft>
                  <a:spcPts val="800"/>
                </a:spcAft>
                <a:buFont typeface="Courier New" panose="02070309020205020404" pitchFamily="49" charset="0"/>
                <a:buChar char="o"/>
              </a:pPr>
              <a:r>
                <a:rPr lang="en-GB" sz="1100" kern="100">
                  <a:effectLst/>
                  <a:latin typeface="Calibri" panose="020F0502020204030204" pitchFamily="34" charset="0"/>
                  <a:ea typeface="Calibri" panose="020F0502020204030204" pitchFamily="34" charset="0"/>
                  <a:cs typeface="Arial" panose="020B0604020202020204" pitchFamily="34" charset="0"/>
                </a:rPr>
                <a:t>2022/2023 13 SIGs (M&amp;H SIG closed); Largest: Impact; Total SIG Subscribers: 4684; Total SIG Communications: 795</a:t>
              </a:r>
            </a:p>
            <a:p>
              <a:pPr algn="ctr"/>
              <a:endParaRPr lang="en-GB"/>
            </a:p>
          </p:txBody>
        </p:sp>
      </p:grpSp>
      <p:sp>
        <p:nvSpPr>
          <p:cNvPr id="4" name="TextBox 3">
            <a:extLst>
              <a:ext uri="{FF2B5EF4-FFF2-40B4-BE49-F238E27FC236}">
                <a16:creationId xmlns:a16="http://schemas.microsoft.com/office/drawing/2014/main" id="{32268A78-6AFB-2AAE-48D4-A38EB93C6E7F}"/>
              </a:ext>
            </a:extLst>
          </p:cNvPr>
          <p:cNvSpPr txBox="1"/>
          <p:nvPr/>
        </p:nvSpPr>
        <p:spPr>
          <a:xfrm>
            <a:off x="821636" y="2520498"/>
            <a:ext cx="4310058" cy="2879763"/>
          </a:xfrm>
          <a:prstGeom prst="rect">
            <a:avLst/>
          </a:prstGeom>
          <a:noFill/>
        </p:spPr>
        <p:txBody>
          <a:bodyPr wrap="square" lIns="91440" tIns="45720" rIns="91440" bIns="45720" rtlCol="0" anchor="t">
            <a:spAutoFit/>
          </a:bodyPr>
          <a:lstStyle/>
          <a:p>
            <a:pPr marL="342900" indent="-342900">
              <a:lnSpc>
                <a:spcPct val="107000"/>
              </a:lnSpc>
              <a:spcAft>
                <a:spcPts val="800"/>
              </a:spcAft>
              <a:buFont typeface="Symbol" panose="05050102010706020507" pitchFamily="18" charset="2"/>
              <a:buChar char=""/>
            </a:pPr>
            <a:r>
              <a:rPr lang="en-GB" sz="2000" kern="100" dirty="0">
                <a:solidFill>
                  <a:srgbClr val="000000"/>
                </a:solidFill>
                <a:latin typeface="Helvetica"/>
                <a:ea typeface="Calibri"/>
                <a:cs typeface="Helvetica"/>
              </a:rPr>
              <a:t>ARMA 2026</a:t>
            </a:r>
            <a:r>
              <a:rPr lang="en-GB" sz="2000" kern="100" dirty="0">
                <a:solidFill>
                  <a:srgbClr val="000000"/>
                </a:solidFill>
                <a:effectLst/>
                <a:latin typeface="Helvetica"/>
                <a:ea typeface="Calibri"/>
                <a:cs typeface="Helvetica"/>
              </a:rPr>
              <a:t> attracted strong interest from delegates and sponsors</a:t>
            </a:r>
            <a:br>
              <a:rPr lang="en-GB" sz="2000" kern="100" dirty="0">
                <a:effectLst/>
                <a:latin typeface="Helvetica" panose="020B0604020202020204" pitchFamily="34" charset="0"/>
                <a:ea typeface="Calibri" panose="020F0502020204030204" pitchFamily="34" charset="0"/>
                <a:cs typeface="Helvetica" panose="020B0604020202020204" pitchFamily="34" charset="0"/>
              </a:rPr>
            </a:br>
            <a:endParaRPr lang="en-GB" sz="2000" kern="100" dirty="0">
              <a:solidFill>
                <a:srgbClr val="000000"/>
              </a:solidFill>
              <a:effectLst/>
              <a:latin typeface="Helvetica" panose="020B0604020202020204" pitchFamily="34" charset="0"/>
              <a:ea typeface="Calibri" panose="020F0502020204030204" pitchFamily="34" charset="0"/>
              <a:cs typeface="Helvetica" panose="020B0604020202020204" pitchFamily="34" charset="0"/>
            </a:endParaRPr>
          </a:p>
          <a:p>
            <a:pPr marL="342900" indent="-342900">
              <a:lnSpc>
                <a:spcPct val="107000"/>
              </a:lnSpc>
              <a:spcAft>
                <a:spcPts val="800"/>
              </a:spcAft>
              <a:buFont typeface="Symbol" panose="05050102010706020507" pitchFamily="18" charset="2"/>
              <a:buChar char=""/>
            </a:pPr>
            <a:r>
              <a:rPr lang="en-GB" sz="2000" kern="100" dirty="0">
                <a:solidFill>
                  <a:srgbClr val="000000"/>
                </a:solidFill>
                <a:latin typeface="Helvetica"/>
                <a:ea typeface="Calibri"/>
                <a:cs typeface="Helvetica"/>
              </a:rPr>
              <a:t>ARMA 2027 venue secured, and location will be announced during closing session of ARMA 2026</a:t>
            </a:r>
            <a:endParaRPr lang="en-GB" sz="2400" kern="100" dirty="0">
              <a:solidFill>
                <a:srgbClr val="000000"/>
              </a:solidFill>
              <a:effectLst/>
              <a:latin typeface="Helvetica"/>
              <a:ea typeface="Calibri"/>
              <a:cs typeface="Helvetica"/>
            </a:endParaRPr>
          </a:p>
          <a:p>
            <a:endParaRPr lang="en-GB" dirty="0"/>
          </a:p>
        </p:txBody>
      </p:sp>
      <p:sp>
        <p:nvSpPr>
          <p:cNvPr id="6" name="TextBox 5">
            <a:extLst>
              <a:ext uri="{FF2B5EF4-FFF2-40B4-BE49-F238E27FC236}">
                <a16:creationId xmlns:a16="http://schemas.microsoft.com/office/drawing/2014/main" id="{9BD92D14-2289-1EF6-02BA-D30122F30DC3}"/>
              </a:ext>
            </a:extLst>
          </p:cNvPr>
          <p:cNvSpPr txBox="1"/>
          <p:nvPr/>
        </p:nvSpPr>
        <p:spPr>
          <a:xfrm>
            <a:off x="828923" y="691452"/>
            <a:ext cx="4392434" cy="523220"/>
          </a:xfrm>
          <a:prstGeom prst="rect">
            <a:avLst/>
          </a:prstGeom>
          <a:solidFill>
            <a:srgbClr val="341C4E"/>
          </a:solidFill>
        </p:spPr>
        <p:txBody>
          <a:bodyPr wrap="square" rtlCol="0">
            <a:spAutoFit/>
          </a:bodyPr>
          <a:lstStyle/>
          <a:p>
            <a:r>
              <a:rPr lang="en-GB" sz="2800" b="1">
                <a:solidFill>
                  <a:schemeClr val="bg1"/>
                </a:solidFill>
                <a:latin typeface="Helvetica Light" panose="020B0403020202020204"/>
              </a:rPr>
              <a:t>Conference</a:t>
            </a:r>
          </a:p>
        </p:txBody>
      </p:sp>
      <p:pic>
        <p:nvPicPr>
          <p:cNvPr id="7" name="Picture 6">
            <a:extLst>
              <a:ext uri="{FF2B5EF4-FFF2-40B4-BE49-F238E27FC236}">
                <a16:creationId xmlns:a16="http://schemas.microsoft.com/office/drawing/2014/main" id="{3DA71C84-F4D1-21AE-A577-A90060D067DE}"/>
              </a:ext>
            </a:extLst>
          </p:cNvPr>
          <p:cNvPicPr>
            <a:picLocks noChangeAspect="1"/>
          </p:cNvPicPr>
          <p:nvPr/>
        </p:nvPicPr>
        <p:blipFill>
          <a:blip r:embed="rId4"/>
          <a:srcRect/>
          <a:stretch/>
        </p:blipFill>
        <p:spPr>
          <a:xfrm>
            <a:off x="5774674" y="2164987"/>
            <a:ext cx="5995013" cy="3372650"/>
          </a:xfrm>
          <a:prstGeom prst="rect">
            <a:avLst/>
          </a:prstGeom>
        </p:spPr>
      </p:pic>
    </p:spTree>
    <p:extLst>
      <p:ext uri="{BB962C8B-B14F-4D97-AF65-F5344CB8AC3E}">
        <p14:creationId xmlns:p14="http://schemas.microsoft.com/office/powerpoint/2010/main" val="21778016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53" name="Vision…"/>
          <p:cNvSpPr txBox="1">
            <a:spLocks noGrp="1"/>
          </p:cNvSpPr>
          <p:nvPr>
            <p:ph type="subTitle" sz="half" idx="1"/>
          </p:nvPr>
        </p:nvSpPr>
        <p:spPr>
          <a:xfrm>
            <a:off x="663685" y="633879"/>
            <a:ext cx="5511896" cy="5229900"/>
          </a:xfrm>
          <a:prstGeom prst="rect">
            <a:avLst/>
          </a:prstGeom>
        </p:spPr>
        <p:txBody>
          <a:bodyPr>
            <a:noAutofit/>
          </a:bodyPr>
          <a:lstStyle/>
          <a:p>
            <a:pPr>
              <a:lnSpc>
                <a:spcPct val="80000"/>
              </a:lnSpc>
              <a:spcBef>
                <a:spcPts val="4500"/>
              </a:spcBef>
              <a:spcAft>
                <a:spcPts val="4500"/>
              </a:spcAft>
              <a:defRPr sz="8000" b="0">
                <a:solidFill>
                  <a:srgbClr val="BCB93C"/>
                </a:solidFill>
                <a:latin typeface="Helvetica"/>
                <a:ea typeface="Helvetica"/>
                <a:cs typeface="Helvetica"/>
                <a:sym typeface="Helvetica"/>
              </a:defRPr>
            </a:pPr>
            <a:r>
              <a:rPr lang="en-GB" sz="4000" b="0">
                <a:latin typeface="Helvetica" pitchFamily="2" charset="0"/>
                <a:ea typeface="Helvetica Neue Light" panose="02000403000000020004" pitchFamily="2" charset="0"/>
              </a:rPr>
              <a:t>Ushma Gudka</a:t>
            </a:r>
            <a:br>
              <a:rPr lang="en-GB" sz="4000" b="0">
                <a:latin typeface="Helvetica" pitchFamily="2" charset="0"/>
                <a:ea typeface="Helvetica Neue Light" panose="02000403000000020004" pitchFamily="2" charset="0"/>
              </a:rPr>
            </a:br>
            <a:r>
              <a:rPr lang="en-GB" sz="4000" b="0">
                <a:solidFill>
                  <a:srgbClr val="9A9C9E"/>
                </a:solidFill>
                <a:latin typeface="Helvetica Light" panose="020B0403020202020204" pitchFamily="34" charset="0"/>
                <a:ea typeface="Helvetica Neue Light" panose="02000403000000020004" pitchFamily="2" charset="0"/>
                <a:sym typeface="Helvetica Light"/>
              </a:rPr>
              <a:t>Treasurer</a:t>
            </a:r>
            <a:r>
              <a:rPr lang="en-GB" sz="2400" b="0">
                <a:solidFill>
                  <a:srgbClr val="9A9C9E"/>
                </a:solidFill>
                <a:latin typeface="Helvetica Light" panose="020B0403020202020204" pitchFamily="34" charset="0"/>
                <a:ea typeface="Helvetica Neue Light" panose="02000403000000020004" pitchFamily="2" charset="0"/>
                <a:sym typeface="Helvetica Light"/>
              </a:rPr>
              <a:t> </a:t>
            </a:r>
            <a:endParaRPr lang="en-GB" sz="2400" kern="0">
              <a:solidFill>
                <a:srgbClr val="9A9C9E"/>
              </a:solidFill>
              <a:latin typeface="Helvetica Light" panose="020B0403020202020204" pitchFamily="34" charset="0"/>
              <a:ea typeface="Helvetica Neue Light" panose="02000403000000020004" pitchFamily="2" charset="0"/>
              <a:sym typeface="Helvetica Light"/>
            </a:endParaRPr>
          </a:p>
          <a:p>
            <a:pPr>
              <a:lnSpc>
                <a:spcPct val="80000"/>
              </a:lnSpc>
              <a:spcBef>
                <a:spcPts val="4500"/>
              </a:spcBef>
              <a:spcAft>
                <a:spcPts val="4500"/>
              </a:spcAft>
              <a:defRPr sz="8000" b="0">
                <a:solidFill>
                  <a:srgbClr val="BCB93C"/>
                </a:solidFill>
                <a:latin typeface="Helvetica"/>
                <a:ea typeface="Helvetica"/>
                <a:cs typeface="Helvetica"/>
                <a:sym typeface="Helvetica"/>
              </a:defRPr>
            </a:pPr>
            <a:endParaRPr lang="en-GB" sz="4000" b="0">
              <a:latin typeface="Helvetica" pitchFamily="2" charset="0"/>
              <a:ea typeface="Helvetica Neue Light" panose="02000403000000020004" pitchFamily="2" charset="0"/>
            </a:endParaRPr>
          </a:p>
          <a:p>
            <a:pPr defTabSz="228600">
              <a:lnSpc>
                <a:spcPct val="110000"/>
              </a:lnSpc>
              <a:defRPr sz="3800" b="0">
                <a:solidFill>
                  <a:srgbClr val="9A9C9E"/>
                </a:solidFill>
                <a:latin typeface="Helvetica Light"/>
                <a:ea typeface="Helvetica Light"/>
                <a:cs typeface="Helvetica Light"/>
                <a:sym typeface="Helvetica Light"/>
              </a:defRPr>
            </a:pPr>
            <a:endParaRPr sz="2000" b="0">
              <a:latin typeface="Helvetica Light" panose="020B0403020202020204" pitchFamily="34" charset="0"/>
              <a:ea typeface="Helvetica Neue Light" panose="02000403000000020004" pitchFamily="2" charset="0"/>
            </a:endParaRPr>
          </a:p>
        </p:txBody>
      </p:sp>
      <p:sp>
        <p:nvSpPr>
          <p:cNvPr id="154" name="Line"/>
          <p:cNvSpPr/>
          <p:nvPr/>
        </p:nvSpPr>
        <p:spPr>
          <a:xfrm>
            <a:off x="663685" y="1910903"/>
            <a:ext cx="4786630" cy="1"/>
          </a:xfrm>
          <a:prstGeom prst="line">
            <a:avLst/>
          </a:prstGeom>
          <a:ln w="19050">
            <a:solidFill>
              <a:srgbClr val="8B8C8E"/>
            </a:solidFill>
            <a:miter lim="400000"/>
          </a:ln>
        </p:spPr>
        <p:txBody>
          <a:bodyPr lIns="25400" tIns="25400" rIns="25400" bIns="25400" anchor="ctr"/>
          <a:lstStyle/>
          <a:p>
            <a:pPr marL="0" marR="0" lvl="0" indent="0" algn="ctr" defTabSz="1219169" rtl="0" eaLnBrk="1" fontAlgn="auto" latinLnBrk="0" hangingPunct="0">
              <a:lnSpc>
                <a:spcPct val="100000"/>
              </a:lnSpc>
              <a:spcBef>
                <a:spcPts val="0"/>
              </a:spcBef>
              <a:spcAft>
                <a:spcPts val="0"/>
              </a:spcAft>
              <a:buClrTx/>
              <a:buSzTx/>
              <a:buFontTx/>
              <a:buNone/>
              <a:tabLst/>
              <a:defRPr/>
            </a:pPr>
            <a:endParaRPr kumimoji="0" sz="1200" b="0" i="0" u="none" strike="noStrike" kern="0" cap="none" spc="0" normalizeH="0" baseline="0" noProof="0">
              <a:ln>
                <a:noFill/>
              </a:ln>
              <a:solidFill>
                <a:srgbClr val="5E5E5E"/>
              </a:solidFill>
              <a:effectLst/>
              <a:uLnTx/>
              <a:uFillTx/>
              <a:latin typeface="Helvetica Neue"/>
              <a:sym typeface="Helvetica Neue"/>
            </a:endParaRPr>
          </a:p>
        </p:txBody>
      </p:sp>
    </p:spTree>
    <p:extLst>
      <p:ext uri="{BB962C8B-B14F-4D97-AF65-F5344CB8AC3E}">
        <p14:creationId xmlns:p14="http://schemas.microsoft.com/office/powerpoint/2010/main" val="4001805951"/>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51" name="Strategy…"/>
          <p:cNvSpPr txBox="1">
            <a:spLocks noGrp="1"/>
          </p:cNvSpPr>
          <p:nvPr>
            <p:ph type="subTitle" sz="quarter" idx="1"/>
          </p:nvPr>
        </p:nvSpPr>
        <p:spPr>
          <a:xfrm>
            <a:off x="137698" y="2948392"/>
            <a:ext cx="5108859" cy="1630885"/>
          </a:xfrm>
          <a:prstGeom prst="rect">
            <a:avLst/>
          </a:prstGeom>
        </p:spPr>
        <p:txBody>
          <a:bodyPr>
            <a:normAutofit/>
          </a:bodyPr>
          <a:lstStyle/>
          <a:p>
            <a:pPr>
              <a:lnSpc>
                <a:spcPct val="90000"/>
              </a:lnSpc>
              <a:defRPr sz="10600" b="0">
                <a:solidFill>
                  <a:srgbClr val="FFFFFF"/>
                </a:solidFill>
                <a:latin typeface="Helvetica"/>
                <a:ea typeface="Helvetica"/>
                <a:cs typeface="Helvetica"/>
                <a:sym typeface="Helvetica"/>
              </a:defRPr>
            </a:pPr>
            <a:r>
              <a:rPr lang="en-GB" sz="4400" b="0" spc="-50">
                <a:latin typeface="Helvetica Light" panose="020B0403020202020204" pitchFamily="34" charset="0"/>
                <a:ea typeface="Helvetica Neue Thin" panose="020B0403020202020204" pitchFamily="34" charset="0"/>
              </a:rPr>
              <a:t>Treasurer’s Report </a:t>
            </a:r>
            <a:endParaRPr sz="4400" b="0" spc="-50">
              <a:latin typeface="Helvetica Light" panose="020B0403020202020204" pitchFamily="34" charset="0"/>
              <a:ea typeface="Helvetica Neue Thin" panose="020B0403020202020204" pitchFamily="34" charset="0"/>
            </a:endParaRPr>
          </a:p>
        </p:txBody>
      </p:sp>
    </p:spTree>
    <p:extLst>
      <p:ext uri="{BB962C8B-B14F-4D97-AF65-F5344CB8AC3E}">
        <p14:creationId xmlns:p14="http://schemas.microsoft.com/office/powerpoint/2010/main" val="2427594359"/>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53" name="Vision…"/>
          <p:cNvSpPr txBox="1">
            <a:spLocks noGrp="1"/>
          </p:cNvSpPr>
          <p:nvPr>
            <p:ph type="subTitle" sz="half" idx="1"/>
          </p:nvPr>
        </p:nvSpPr>
        <p:spPr>
          <a:xfrm>
            <a:off x="666307" y="221164"/>
            <a:ext cx="5590337" cy="5229900"/>
          </a:xfrm>
          <a:prstGeom prst="rect">
            <a:avLst/>
          </a:prstGeom>
        </p:spPr>
        <p:txBody>
          <a:bodyPr lIns="50800" tIns="50800" rIns="50800" bIns="50800" anchor="t">
            <a:noAutofit/>
          </a:bodyPr>
          <a:lstStyle/>
          <a:p>
            <a:pPr>
              <a:lnSpc>
                <a:spcPct val="80000"/>
              </a:lnSpc>
              <a:spcBef>
                <a:spcPts val="4500"/>
              </a:spcBef>
              <a:spcAft>
                <a:spcPts val="4500"/>
              </a:spcAft>
              <a:defRPr sz="8000" b="0">
                <a:solidFill>
                  <a:srgbClr val="BCB93C"/>
                </a:solidFill>
                <a:latin typeface="Helvetica"/>
                <a:ea typeface="Helvetica"/>
                <a:cs typeface="Helvetica"/>
                <a:sym typeface="Helvetica"/>
              </a:defRPr>
            </a:pPr>
            <a:r>
              <a:rPr lang="en-GB" sz="4000" b="0" dirty="0">
                <a:latin typeface="Helvetica"/>
                <a:ea typeface="Helvetica Neue Light" panose="02000403000000020004" pitchFamily="2" charset="0"/>
              </a:rPr>
              <a:t>Financial Highlights </a:t>
            </a:r>
            <a:r>
              <a:rPr lang="en-GB" sz="4000" b="0" dirty="0">
                <a:solidFill>
                  <a:srgbClr val="9A9C9E"/>
                </a:solidFill>
                <a:latin typeface="Helvetica Light"/>
                <a:ea typeface="Helvetica Neue Light" panose="02000403000000020004" pitchFamily="2" charset="0"/>
                <a:sym typeface="Helvetica Light"/>
              </a:rPr>
              <a:t>                  </a:t>
            </a:r>
            <a:r>
              <a:rPr lang="en-GB" sz="3200" b="0" dirty="0">
                <a:solidFill>
                  <a:srgbClr val="9A9C9E"/>
                </a:solidFill>
                <a:latin typeface="Helvetica Light"/>
                <a:ea typeface="Helvetica Neue Light" panose="02000403000000020004" pitchFamily="2" charset="0"/>
                <a:sym typeface="Helvetica Light"/>
              </a:rPr>
              <a:t>2025/26</a:t>
            </a:r>
            <a:endParaRPr lang="en-GB" sz="2000" b="0" dirty="0">
              <a:solidFill>
                <a:srgbClr val="BCB93C"/>
              </a:solidFill>
              <a:latin typeface="Helvetica Light"/>
              <a:ea typeface="Helvetica Neue Light" panose="02000403000000020004" pitchFamily="2" charset="0"/>
            </a:endParaRPr>
          </a:p>
          <a:p>
            <a:pPr marL="356870" indent="-356870" fontAlgn="base">
              <a:spcAft>
                <a:spcPts val="600"/>
              </a:spcAft>
              <a:buFont typeface="Arial" panose="020B0604020202020204" pitchFamily="34" charset="0"/>
              <a:buChar char="•"/>
            </a:pPr>
            <a:r>
              <a:rPr lang="en-GB" sz="2000" b="0" dirty="0">
                <a:latin typeface="Helvetica"/>
                <a:cs typeface="Helvetica"/>
              </a:rPr>
              <a:t>Surplus of £63.5k compared to a planned budget deficit of £137.7k</a:t>
            </a:r>
          </a:p>
          <a:p>
            <a:pPr marL="356870" indent="-356870">
              <a:spcAft>
                <a:spcPts val="600"/>
              </a:spcAft>
              <a:buFont typeface="Arial" panose="020B0604020202020204" pitchFamily="34" charset="0"/>
              <a:buChar char="•"/>
            </a:pPr>
            <a:r>
              <a:rPr lang="en-GB" sz="2000" b="0" dirty="0">
                <a:latin typeface="Helvetica"/>
                <a:cs typeface="Helvetica"/>
              </a:rPr>
              <a:t>We achieved overall 90% of our income target and expenditure was 77%</a:t>
            </a:r>
            <a:endParaRPr lang="en-GB" sz="2000" dirty="0"/>
          </a:p>
          <a:p>
            <a:pPr marL="356870" indent="-356870">
              <a:spcAft>
                <a:spcPts val="600"/>
              </a:spcAft>
              <a:buFont typeface="Arial" panose="020B0604020202020204" pitchFamily="34" charset="0"/>
              <a:buChar char="•"/>
            </a:pPr>
            <a:r>
              <a:rPr lang="en-GB" sz="2000" b="0" dirty="0">
                <a:latin typeface="Helvetica"/>
                <a:cs typeface="Helvetica"/>
              </a:rPr>
              <a:t>Strong performance in Conference £483.4k, Membership £407.2k and T&amp;D £99.6k</a:t>
            </a:r>
          </a:p>
          <a:p>
            <a:pPr marL="356870" indent="-356870">
              <a:spcAft>
                <a:spcPts val="600"/>
              </a:spcAft>
              <a:buFont typeface="Arial" panose="020B0604020202020204" pitchFamily="34" charset="0"/>
              <a:buChar char="•"/>
            </a:pPr>
            <a:r>
              <a:rPr lang="en-GB" sz="2000" b="0" dirty="0">
                <a:latin typeface="Helvetica"/>
                <a:cs typeface="Helvetica"/>
              </a:rPr>
              <a:t>Projects and Professional Qualifications were behind budget</a:t>
            </a:r>
          </a:p>
          <a:p>
            <a:pPr marL="356870" indent="-356870" fontAlgn="base">
              <a:spcAft>
                <a:spcPts val="600"/>
              </a:spcAft>
              <a:buFont typeface="Arial" panose="020B0604020202020204" pitchFamily="34" charset="0"/>
              <a:buChar char="•"/>
            </a:pPr>
            <a:r>
              <a:rPr lang="en-GB" sz="2000" b="0" dirty="0">
                <a:latin typeface="Helvetica"/>
                <a:cs typeface="Helvetica"/>
              </a:rPr>
              <a:t>Expenditure £322.8k under budget, reflecting IT Refresh delays and adjustment of activity and strong cost control  </a:t>
            </a:r>
          </a:p>
          <a:p>
            <a:pPr marL="356870" indent="-356870" fontAlgn="base">
              <a:spcAft>
                <a:spcPts val="600"/>
              </a:spcAft>
              <a:buFont typeface="Arial" panose="020B0604020202020204" pitchFamily="34" charset="0"/>
              <a:buChar char="•"/>
            </a:pPr>
            <a:r>
              <a:rPr lang="en-GB" sz="2000" b="0" dirty="0">
                <a:latin typeface="Helvetica"/>
                <a:cs typeface="Helvetica"/>
              </a:rPr>
              <a:t>Strong cash position of £717k</a:t>
            </a:r>
          </a:p>
        </p:txBody>
      </p:sp>
      <p:sp>
        <p:nvSpPr>
          <p:cNvPr id="154" name="Line"/>
          <p:cNvSpPr/>
          <p:nvPr/>
        </p:nvSpPr>
        <p:spPr>
          <a:xfrm>
            <a:off x="663685" y="1702871"/>
            <a:ext cx="4786630" cy="1"/>
          </a:xfrm>
          <a:prstGeom prst="line">
            <a:avLst/>
          </a:prstGeom>
          <a:ln w="19050">
            <a:solidFill>
              <a:srgbClr val="8B8C8E"/>
            </a:solidFill>
            <a:miter lim="400000"/>
          </a:ln>
        </p:spPr>
        <p:txBody>
          <a:bodyPr lIns="25400" tIns="25400" rIns="25400" bIns="25400" anchor="ctr"/>
          <a:lstStyle/>
          <a:p>
            <a:pPr marL="0" marR="0" lvl="0" indent="0" algn="ctr" defTabSz="1219169" rtl="0" eaLnBrk="1" fontAlgn="auto" latinLnBrk="0" hangingPunct="0">
              <a:lnSpc>
                <a:spcPct val="100000"/>
              </a:lnSpc>
              <a:spcBef>
                <a:spcPts val="0"/>
              </a:spcBef>
              <a:spcAft>
                <a:spcPts val="0"/>
              </a:spcAft>
              <a:buClrTx/>
              <a:buSzTx/>
              <a:buFontTx/>
              <a:buNone/>
              <a:tabLst/>
              <a:defRPr/>
            </a:pPr>
            <a:endParaRPr kumimoji="0" sz="1200" b="0" i="0" u="none" strike="noStrike" kern="0" cap="none" spc="0" normalizeH="0" baseline="0" noProof="0">
              <a:ln>
                <a:noFill/>
              </a:ln>
              <a:solidFill>
                <a:srgbClr val="5E5E5E"/>
              </a:solidFill>
              <a:effectLst/>
              <a:uLnTx/>
              <a:uFillTx/>
              <a:latin typeface="Helvetica Neue"/>
              <a:sym typeface="Helvetica Neue"/>
            </a:endParaRPr>
          </a:p>
        </p:txBody>
      </p:sp>
    </p:spTree>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544769-F264-D01B-A6CD-10DDD734A004}"/>
            </a:ext>
          </a:extLst>
        </p:cNvPr>
        <p:cNvGrpSpPr/>
        <p:nvPr/>
      </p:nvGrpSpPr>
      <p:grpSpPr>
        <a:xfrm>
          <a:off x="0" y="0"/>
          <a:ext cx="0" cy="0"/>
          <a:chOff x="0" y="0"/>
          <a:chExt cx="0" cy="0"/>
        </a:xfrm>
      </p:grpSpPr>
      <p:sp>
        <p:nvSpPr>
          <p:cNvPr id="153" name="Vision…">
            <a:extLst>
              <a:ext uri="{FF2B5EF4-FFF2-40B4-BE49-F238E27FC236}">
                <a16:creationId xmlns:a16="http://schemas.microsoft.com/office/drawing/2014/main" id="{12333ABF-F663-2036-7E87-C11D699F0D28}"/>
              </a:ext>
            </a:extLst>
          </p:cNvPr>
          <p:cNvSpPr txBox="1">
            <a:spLocks noGrp="1"/>
          </p:cNvSpPr>
          <p:nvPr>
            <p:ph type="subTitle" sz="half" idx="1"/>
          </p:nvPr>
        </p:nvSpPr>
        <p:spPr>
          <a:xfrm>
            <a:off x="552659" y="633879"/>
            <a:ext cx="5725658" cy="5229900"/>
          </a:xfrm>
          <a:prstGeom prst="rect">
            <a:avLst/>
          </a:prstGeom>
        </p:spPr>
        <p:txBody>
          <a:bodyPr lIns="50800" tIns="50800" rIns="50800" bIns="50800" anchor="t">
            <a:noAutofit/>
          </a:bodyPr>
          <a:lstStyle/>
          <a:p>
            <a:pPr>
              <a:lnSpc>
                <a:spcPct val="80000"/>
              </a:lnSpc>
              <a:spcBef>
                <a:spcPts val="4500"/>
              </a:spcBef>
              <a:spcAft>
                <a:spcPts val="4500"/>
              </a:spcAft>
              <a:defRPr sz="8000" b="0">
                <a:solidFill>
                  <a:srgbClr val="BCB93C"/>
                </a:solidFill>
                <a:latin typeface="Helvetica"/>
                <a:ea typeface="Helvetica"/>
                <a:cs typeface="Helvetica"/>
                <a:sym typeface="Helvetica"/>
              </a:defRPr>
            </a:pPr>
            <a:r>
              <a:rPr lang="en-GB" sz="3200" b="0" dirty="0">
                <a:latin typeface="Helvetica Light"/>
                <a:ea typeface="Helvetica Neue Light" panose="02000403000000020004" pitchFamily="2" charset="0"/>
              </a:rPr>
              <a:t>What We Delivered in 2025/26</a:t>
            </a:r>
          </a:p>
        </p:txBody>
      </p:sp>
      <p:sp>
        <p:nvSpPr>
          <p:cNvPr id="154" name="Line">
            <a:extLst>
              <a:ext uri="{FF2B5EF4-FFF2-40B4-BE49-F238E27FC236}">
                <a16:creationId xmlns:a16="http://schemas.microsoft.com/office/drawing/2014/main" id="{69165619-2719-9683-0670-A7EEF254346E}"/>
              </a:ext>
            </a:extLst>
          </p:cNvPr>
          <p:cNvSpPr/>
          <p:nvPr/>
        </p:nvSpPr>
        <p:spPr>
          <a:xfrm>
            <a:off x="552659" y="1166181"/>
            <a:ext cx="4786630" cy="1"/>
          </a:xfrm>
          <a:prstGeom prst="line">
            <a:avLst/>
          </a:prstGeom>
          <a:ln w="19050">
            <a:solidFill>
              <a:srgbClr val="8B8C8E"/>
            </a:solidFill>
            <a:miter lim="400000"/>
          </a:ln>
        </p:spPr>
        <p:txBody>
          <a:bodyPr lIns="25400" tIns="25400" rIns="25400" bIns="25400" anchor="ctr"/>
          <a:lstStyle/>
          <a:p>
            <a:pPr marL="0" marR="0" lvl="0" indent="0" algn="ctr" defTabSz="1219169" rtl="0" eaLnBrk="1" fontAlgn="auto" latinLnBrk="0" hangingPunct="0">
              <a:lnSpc>
                <a:spcPct val="100000"/>
              </a:lnSpc>
              <a:spcBef>
                <a:spcPts val="0"/>
              </a:spcBef>
              <a:spcAft>
                <a:spcPts val="0"/>
              </a:spcAft>
              <a:buClrTx/>
              <a:buSzTx/>
              <a:buFontTx/>
              <a:buNone/>
              <a:tabLst/>
              <a:defRPr/>
            </a:pPr>
            <a:endParaRPr kumimoji="0" sz="1200" b="0" i="0" u="none" strike="noStrike" kern="0" cap="none" spc="0" normalizeH="0" baseline="0" noProof="0">
              <a:ln>
                <a:noFill/>
              </a:ln>
              <a:solidFill>
                <a:srgbClr val="5E5E5E"/>
              </a:solidFill>
              <a:effectLst/>
              <a:uLnTx/>
              <a:uFillTx/>
              <a:latin typeface="Helvetica Neue"/>
              <a:sym typeface="Helvetica Neue"/>
            </a:endParaRPr>
          </a:p>
        </p:txBody>
      </p:sp>
      <p:sp>
        <p:nvSpPr>
          <p:cNvPr id="3" name="TextBox 2">
            <a:extLst>
              <a:ext uri="{FF2B5EF4-FFF2-40B4-BE49-F238E27FC236}">
                <a16:creationId xmlns:a16="http://schemas.microsoft.com/office/drawing/2014/main" id="{8197DC17-D64E-8D51-75F5-346E77B7BE52}"/>
              </a:ext>
            </a:extLst>
          </p:cNvPr>
          <p:cNvSpPr txBox="1"/>
          <p:nvPr/>
        </p:nvSpPr>
        <p:spPr>
          <a:xfrm>
            <a:off x="552659" y="1698484"/>
            <a:ext cx="10721239" cy="386259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lIns="91440" tIns="45720" rIns="91440" bIns="45720" anchor="t">
            <a:spAutoFit/>
          </a:bodyPr>
          <a:lstStyle/>
          <a:p>
            <a:pPr marL="356870" indent="-356870" algn="l" rtl="0" fontAlgn="base">
              <a:spcAft>
                <a:spcPts val="600"/>
              </a:spcAft>
              <a:buFont typeface="Arial" panose="020B0604020202020204" pitchFamily="34" charset="0"/>
              <a:buChar char="•"/>
            </a:pPr>
            <a:r>
              <a:rPr lang="en-GB" sz="2000" b="1" i="0" dirty="0">
                <a:solidFill>
                  <a:srgbClr val="000000"/>
                </a:solidFill>
                <a:effectLst/>
                <a:latin typeface="Helvetica"/>
                <a:cs typeface="Helvetica"/>
              </a:rPr>
              <a:t>Strategic priority to improve our IT to improve access/facilities for our members</a:t>
            </a:r>
          </a:p>
          <a:p>
            <a:pPr marL="814070" lvl="1" indent="-356870" fontAlgn="base">
              <a:buFont typeface="Arial" panose="020B0604020202020204" pitchFamily="34" charset="0"/>
              <a:buChar char="•"/>
            </a:pPr>
            <a:r>
              <a:rPr lang="en-GB" sz="2000" b="0" i="0" dirty="0">
                <a:solidFill>
                  <a:srgbClr val="000000"/>
                </a:solidFill>
                <a:effectLst/>
                <a:latin typeface="Helvetica"/>
                <a:cs typeface="Helvetica"/>
              </a:rPr>
              <a:t>Provisional Budget line of £100k included for IT refresh project </a:t>
            </a:r>
            <a:r>
              <a:rPr lang="en-GB" sz="2000" b="1" i="0" dirty="0">
                <a:solidFill>
                  <a:srgbClr val="000000"/>
                </a:solidFill>
                <a:effectLst/>
                <a:latin typeface="Helvetica"/>
                <a:cs typeface="Helvetica"/>
              </a:rPr>
              <a:t>ONGOING </a:t>
            </a:r>
          </a:p>
          <a:p>
            <a:pPr marL="814070" lvl="1" indent="-356870">
              <a:buFont typeface="Arial" panose="020B0604020202020204" pitchFamily="34" charset="0"/>
              <a:buChar char="•"/>
            </a:pPr>
            <a:r>
              <a:rPr lang="en-GB" sz="2000" dirty="0">
                <a:solidFill>
                  <a:srgbClr val="000000"/>
                </a:solidFill>
                <a:latin typeface="Helvetica"/>
                <a:cs typeface="Helvetica"/>
              </a:rPr>
              <a:t>Learning Management System </a:t>
            </a:r>
            <a:r>
              <a:rPr lang="en-GB" sz="2000" b="1" dirty="0">
                <a:solidFill>
                  <a:srgbClr val="000000"/>
                </a:solidFill>
                <a:latin typeface="Helvetica"/>
                <a:cs typeface="Helvetica"/>
              </a:rPr>
              <a:t>ACHIEVED</a:t>
            </a:r>
            <a:br>
              <a:rPr lang="en-GB" sz="2000" b="1" dirty="0">
                <a:solidFill>
                  <a:srgbClr val="000000"/>
                </a:solidFill>
                <a:latin typeface="Helvetica"/>
                <a:cs typeface="Helvetica"/>
              </a:rPr>
            </a:br>
            <a:endParaRPr lang="en-GB" sz="2000" dirty="0">
              <a:solidFill>
                <a:srgbClr val="000000"/>
              </a:solidFill>
              <a:latin typeface="Helvetica"/>
              <a:cs typeface="Helvetica"/>
            </a:endParaRPr>
          </a:p>
          <a:p>
            <a:pPr marL="356870" indent="-356870" fontAlgn="base">
              <a:spcBef>
                <a:spcPts val="600"/>
              </a:spcBef>
              <a:spcAft>
                <a:spcPts val="600"/>
              </a:spcAft>
              <a:buFont typeface="Arial" panose="020B0604020202020204" pitchFamily="34" charset="0"/>
              <a:buChar char="•"/>
            </a:pPr>
            <a:r>
              <a:rPr lang="en-GB" sz="2000" b="1" dirty="0">
                <a:solidFill>
                  <a:srgbClr val="000000"/>
                </a:solidFill>
                <a:latin typeface="Helvetica"/>
                <a:cs typeface="Helvetica"/>
              </a:rPr>
              <a:t>Delivery Officer – ACHIEVED</a:t>
            </a:r>
            <a:br>
              <a:rPr lang="en-GB" sz="2000" b="1" dirty="0">
                <a:solidFill>
                  <a:srgbClr val="000000"/>
                </a:solidFill>
                <a:latin typeface="Helvetica"/>
                <a:cs typeface="Helvetica"/>
              </a:rPr>
            </a:br>
            <a:endParaRPr lang="en-GB" sz="2000" b="1" i="0" dirty="0">
              <a:solidFill>
                <a:srgbClr val="000000"/>
              </a:solidFill>
              <a:effectLst/>
              <a:latin typeface="Helvetica"/>
              <a:cs typeface="Helvetica"/>
            </a:endParaRPr>
          </a:p>
          <a:p>
            <a:pPr marL="356870" indent="-356870">
              <a:spcBef>
                <a:spcPts val="600"/>
              </a:spcBef>
              <a:spcAft>
                <a:spcPts val="600"/>
              </a:spcAft>
              <a:buFont typeface="Arial" panose="020B0604020202020204" pitchFamily="34" charset="0"/>
              <a:buChar char="•"/>
            </a:pPr>
            <a:r>
              <a:rPr lang="en-GB" sz="2000" b="1" dirty="0">
                <a:solidFill>
                  <a:srgbClr val="000000"/>
                </a:solidFill>
                <a:latin typeface="Helvetica"/>
                <a:cs typeface="Helvetica"/>
              </a:rPr>
              <a:t>Improving for our members</a:t>
            </a:r>
            <a:endParaRPr lang="en-GB" sz="2000" b="1" i="0" dirty="0">
              <a:solidFill>
                <a:srgbClr val="000000"/>
              </a:solidFill>
              <a:effectLst/>
              <a:latin typeface="Helvetica"/>
              <a:cs typeface="Helvetica"/>
            </a:endParaRPr>
          </a:p>
          <a:p>
            <a:pPr marL="814070" lvl="1" indent="-356870">
              <a:spcBef>
                <a:spcPts val="600"/>
              </a:spcBef>
              <a:spcAft>
                <a:spcPts val="600"/>
              </a:spcAft>
              <a:buFont typeface="Arial" panose="020B0604020202020204" pitchFamily="34" charset="0"/>
              <a:buChar char="•"/>
            </a:pPr>
            <a:r>
              <a:rPr lang="en-GB" sz="2000" dirty="0">
                <a:solidFill>
                  <a:srgbClr val="000000"/>
                </a:solidFill>
                <a:latin typeface="Helvetica"/>
                <a:cs typeface="Helvetica"/>
              </a:rPr>
              <a:t>Professional Development Framework </a:t>
            </a:r>
            <a:r>
              <a:rPr lang="en-GB" sz="2000" b="1" dirty="0">
                <a:solidFill>
                  <a:srgbClr val="000000"/>
                </a:solidFill>
                <a:latin typeface="Helvetica"/>
                <a:cs typeface="Helvetica"/>
              </a:rPr>
              <a:t>ACHIEVED</a:t>
            </a:r>
          </a:p>
          <a:p>
            <a:pPr marL="814070" lvl="1" indent="-356870">
              <a:spcBef>
                <a:spcPts val="600"/>
              </a:spcBef>
              <a:spcAft>
                <a:spcPts val="600"/>
              </a:spcAft>
              <a:buFont typeface="Arial" panose="020B0604020202020204" pitchFamily="34" charset="0"/>
              <a:buChar char="•"/>
            </a:pPr>
            <a:r>
              <a:rPr lang="en-GB" sz="2000" dirty="0">
                <a:solidFill>
                  <a:srgbClr val="000000"/>
                </a:solidFill>
                <a:latin typeface="Helvetica"/>
                <a:cs typeface="Helvetica"/>
              </a:rPr>
              <a:t>Qualifications refresh</a:t>
            </a:r>
            <a:r>
              <a:rPr lang="en-GB" sz="2000" b="1" dirty="0">
                <a:solidFill>
                  <a:srgbClr val="000000"/>
                </a:solidFill>
                <a:latin typeface="Helvetica"/>
                <a:cs typeface="Helvetica"/>
              </a:rPr>
              <a:t> ONGOING - DELIVERY FOR 2026 START</a:t>
            </a:r>
          </a:p>
          <a:p>
            <a:pPr lvl="1" fontAlgn="base"/>
            <a:endParaRPr lang="en-GB" sz="2000" dirty="0">
              <a:solidFill>
                <a:srgbClr val="000000"/>
              </a:solidFill>
              <a:highlight>
                <a:srgbClr val="FFFF00"/>
              </a:highlight>
              <a:latin typeface="Helvetica"/>
              <a:cs typeface="Helvetica"/>
            </a:endParaRPr>
          </a:p>
        </p:txBody>
      </p:sp>
    </p:spTree>
    <p:extLst>
      <p:ext uri="{BB962C8B-B14F-4D97-AF65-F5344CB8AC3E}">
        <p14:creationId xmlns:p14="http://schemas.microsoft.com/office/powerpoint/2010/main" val="3863876322"/>
      </p:ext>
    </p:extLst>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59" name="Line"/>
          <p:cNvSpPr/>
          <p:nvPr/>
        </p:nvSpPr>
        <p:spPr>
          <a:xfrm>
            <a:off x="665726" y="1039487"/>
            <a:ext cx="6772469" cy="1"/>
          </a:xfrm>
          <a:prstGeom prst="line">
            <a:avLst/>
          </a:prstGeom>
          <a:ln w="19050">
            <a:solidFill>
              <a:srgbClr val="8B8C8E"/>
            </a:solidFill>
            <a:miter lim="400000"/>
          </a:ln>
        </p:spPr>
        <p:txBody>
          <a:bodyPr lIns="25400" tIns="25400" rIns="25400" bIns="25400" anchor="ctr"/>
          <a:lstStyle/>
          <a:p>
            <a:pPr marL="0" marR="0" lvl="0" indent="0" algn="ctr" defTabSz="1219169" rtl="0" eaLnBrk="1" fontAlgn="auto" latinLnBrk="0" hangingPunct="0">
              <a:lnSpc>
                <a:spcPct val="100000"/>
              </a:lnSpc>
              <a:spcBef>
                <a:spcPts val="0"/>
              </a:spcBef>
              <a:spcAft>
                <a:spcPts val="0"/>
              </a:spcAft>
              <a:buClrTx/>
              <a:buSzTx/>
              <a:buFontTx/>
              <a:buNone/>
              <a:tabLst/>
              <a:defRPr/>
            </a:pPr>
            <a:endParaRPr kumimoji="0" sz="1200" b="0" i="0" u="none" strike="noStrike" kern="0" cap="none" spc="0" normalizeH="0" baseline="0" noProof="0">
              <a:ln>
                <a:noFill/>
              </a:ln>
              <a:solidFill>
                <a:srgbClr val="5E5E5E"/>
              </a:solidFill>
              <a:effectLst/>
              <a:uLnTx/>
              <a:uFillTx/>
              <a:latin typeface="Helvetica Neue"/>
              <a:sym typeface="Helvetica Neue"/>
            </a:endParaRPr>
          </a:p>
        </p:txBody>
      </p:sp>
      <p:sp>
        <p:nvSpPr>
          <p:cNvPr id="160" name="Strategic priority:  professional research  management…"/>
          <p:cNvSpPr txBox="1"/>
          <p:nvPr/>
        </p:nvSpPr>
        <p:spPr>
          <a:xfrm>
            <a:off x="661449" y="498077"/>
            <a:ext cx="6776746" cy="5229900"/>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25400" tIns="25400" rIns="25400" bIns="25400"/>
          <a:lstStyle/>
          <a:p>
            <a:pPr marL="0" marR="0" lvl="0" indent="0" algn="l" defTabSz="228600" rtl="0" eaLnBrk="1" fontAlgn="auto" latinLnBrk="0" hangingPunct="0">
              <a:lnSpc>
                <a:spcPct val="80000"/>
              </a:lnSpc>
              <a:spcBef>
                <a:spcPts val="4500"/>
              </a:spcBef>
              <a:spcAft>
                <a:spcPts val="4500"/>
              </a:spcAft>
              <a:buClrTx/>
              <a:buSzTx/>
              <a:buFontTx/>
              <a:buNone/>
              <a:tabLst/>
              <a:defRPr sz="8000">
                <a:solidFill>
                  <a:srgbClr val="9A9C9E"/>
                </a:solidFill>
                <a:latin typeface="Helvetica Light"/>
                <a:ea typeface="Helvetica Light"/>
                <a:cs typeface="Helvetica Light"/>
                <a:sym typeface="Helvetica Light"/>
              </a:defRPr>
            </a:pPr>
            <a:r>
              <a:rPr kumimoji="0" lang="en-GB" sz="2800" b="0" i="0" u="none" strike="noStrike" kern="0" cap="none" spc="0" normalizeH="0" baseline="0" noProof="0" dirty="0">
                <a:ln>
                  <a:noFill/>
                </a:ln>
                <a:solidFill>
                  <a:srgbClr val="CAC200"/>
                </a:solidFill>
                <a:effectLst/>
                <a:uLnTx/>
                <a:uFillTx/>
                <a:latin typeface="Helvetica" pitchFamily="2" charset="0"/>
                <a:ea typeface="Helvetica Neue Light" panose="02000403000000020004" pitchFamily="2" charset="0"/>
                <a:cs typeface="Helvetica"/>
                <a:sym typeface="Helvetica"/>
              </a:rPr>
              <a:t>Where ARMA funding came from last year</a:t>
            </a:r>
            <a:endParaRPr kumimoji="0" lang="en-GB" sz="2800" b="0" i="0" u="none" strike="noStrike" kern="0" cap="none" spc="0" normalizeH="0" baseline="0" noProof="0" dirty="0">
              <a:ln>
                <a:noFill/>
              </a:ln>
              <a:solidFill>
                <a:srgbClr val="CAC200"/>
              </a:solidFill>
              <a:effectLst/>
              <a:uLnTx/>
              <a:uFillTx/>
              <a:latin typeface="Helvetica Light" panose="020B0403020202020204" pitchFamily="34" charset="0"/>
              <a:ea typeface="Helvetica Neue Light" panose="02000403000000020004" pitchFamily="2" charset="0"/>
              <a:cs typeface="Helvetica"/>
              <a:sym typeface="Helvetica"/>
            </a:endParaRPr>
          </a:p>
          <a:p>
            <a:pPr marL="0" marR="0" lvl="0" indent="0" algn="l" defTabSz="228600" rtl="0" eaLnBrk="1" fontAlgn="auto" latinLnBrk="0" hangingPunct="0">
              <a:lnSpc>
                <a:spcPct val="80000"/>
              </a:lnSpc>
              <a:spcBef>
                <a:spcPts val="1800"/>
              </a:spcBef>
              <a:spcAft>
                <a:spcPts val="1800"/>
              </a:spcAft>
              <a:buClrTx/>
              <a:buSzTx/>
              <a:buFontTx/>
              <a:buNone/>
              <a:tabLst/>
              <a:defRPr sz="8000">
                <a:solidFill>
                  <a:srgbClr val="9A9C9E"/>
                </a:solidFill>
                <a:latin typeface="Helvetica Light"/>
                <a:ea typeface="Helvetica Light"/>
                <a:cs typeface="Helvetica Light"/>
                <a:sym typeface="Helvetica Light"/>
              </a:defRPr>
            </a:pPr>
            <a:endParaRPr kumimoji="0" lang="en-US" sz="2000" b="0" i="0" u="none" strike="noStrike" kern="0" cap="none" spc="0" normalizeH="0" baseline="0" noProof="0" dirty="0">
              <a:ln>
                <a:noFill/>
              </a:ln>
              <a:solidFill>
                <a:srgbClr val="9A9C9E"/>
              </a:solidFill>
              <a:effectLst/>
              <a:uLnTx/>
              <a:uFillTx/>
              <a:latin typeface="Helvetica Light" panose="020B0403020202020204" pitchFamily="34" charset="0"/>
              <a:ea typeface="Helvetica Neue Light" panose="02000403000000020004" pitchFamily="2" charset="0"/>
              <a:sym typeface="Helvetica Light"/>
            </a:endParaRPr>
          </a:p>
        </p:txBody>
      </p:sp>
      <p:pic>
        <p:nvPicPr>
          <p:cNvPr id="8" name="Picture 7">
            <a:extLst>
              <a:ext uri="{FF2B5EF4-FFF2-40B4-BE49-F238E27FC236}">
                <a16:creationId xmlns:a16="http://schemas.microsoft.com/office/drawing/2014/main" id="{622739F3-F170-9D76-1FE0-A39970C04FCF}"/>
              </a:ext>
            </a:extLst>
          </p:cNvPr>
          <p:cNvPicPr>
            <a:picLocks noChangeAspect="1"/>
          </p:cNvPicPr>
          <p:nvPr/>
        </p:nvPicPr>
        <p:blipFill>
          <a:blip r:embed="rId4"/>
          <a:stretch>
            <a:fillRect/>
          </a:stretch>
        </p:blipFill>
        <p:spPr>
          <a:xfrm>
            <a:off x="27801" y="1335652"/>
            <a:ext cx="8472438" cy="4620302"/>
          </a:xfrm>
          <a:prstGeom prst="rect">
            <a:avLst/>
          </a:prstGeom>
        </p:spPr>
      </p:pic>
    </p:spTree>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59" name="Line"/>
          <p:cNvSpPr/>
          <p:nvPr/>
        </p:nvSpPr>
        <p:spPr>
          <a:xfrm>
            <a:off x="665726" y="1039487"/>
            <a:ext cx="6772469" cy="1"/>
          </a:xfrm>
          <a:prstGeom prst="line">
            <a:avLst/>
          </a:prstGeom>
          <a:ln w="19050">
            <a:solidFill>
              <a:srgbClr val="8B8C8E"/>
            </a:solidFill>
            <a:miter lim="400000"/>
          </a:ln>
        </p:spPr>
        <p:txBody>
          <a:bodyPr lIns="25400" tIns="25400" rIns="25400" bIns="25400" anchor="ctr"/>
          <a:lstStyle/>
          <a:p>
            <a:pPr marL="0" marR="0" lvl="0" indent="0" algn="ctr" defTabSz="1219169" rtl="0" eaLnBrk="1" fontAlgn="auto" latinLnBrk="0" hangingPunct="0">
              <a:lnSpc>
                <a:spcPct val="100000"/>
              </a:lnSpc>
              <a:spcBef>
                <a:spcPts val="0"/>
              </a:spcBef>
              <a:spcAft>
                <a:spcPts val="0"/>
              </a:spcAft>
              <a:buClrTx/>
              <a:buSzTx/>
              <a:buFontTx/>
              <a:buNone/>
              <a:tabLst/>
              <a:defRPr/>
            </a:pPr>
            <a:endParaRPr kumimoji="0" sz="1200" b="0" i="0" u="none" strike="noStrike" kern="0" cap="none" spc="0" normalizeH="0" baseline="0" noProof="0">
              <a:ln>
                <a:noFill/>
              </a:ln>
              <a:solidFill>
                <a:srgbClr val="5E5E5E"/>
              </a:solidFill>
              <a:effectLst/>
              <a:uLnTx/>
              <a:uFillTx/>
              <a:latin typeface="Helvetica Neue"/>
              <a:sym typeface="Helvetica Neue"/>
            </a:endParaRPr>
          </a:p>
        </p:txBody>
      </p:sp>
      <p:sp>
        <p:nvSpPr>
          <p:cNvPr id="160" name="Strategic priority:  professional research  management…"/>
          <p:cNvSpPr txBox="1"/>
          <p:nvPr/>
        </p:nvSpPr>
        <p:spPr>
          <a:xfrm>
            <a:off x="661449" y="1397787"/>
            <a:ext cx="6776746" cy="4330190"/>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25400" tIns="25400" rIns="25400" bIns="25400"/>
          <a:lstStyle/>
          <a:p>
            <a:pPr marL="0" marR="0" lvl="0" indent="0" algn="l" defTabSz="228600" rtl="0" eaLnBrk="1" fontAlgn="auto" latinLnBrk="0" hangingPunct="0">
              <a:lnSpc>
                <a:spcPct val="80000"/>
              </a:lnSpc>
              <a:spcBef>
                <a:spcPts val="1800"/>
              </a:spcBef>
              <a:spcAft>
                <a:spcPts val="1800"/>
              </a:spcAft>
              <a:buClrTx/>
              <a:buSzTx/>
              <a:buFontTx/>
              <a:buNone/>
              <a:tabLst/>
              <a:defRPr sz="8000">
                <a:solidFill>
                  <a:srgbClr val="9A9C9E"/>
                </a:solidFill>
                <a:latin typeface="Helvetica Light"/>
                <a:ea typeface="Helvetica Light"/>
                <a:cs typeface="Helvetica Light"/>
                <a:sym typeface="Helvetica Light"/>
              </a:defRPr>
            </a:pPr>
            <a:endParaRPr kumimoji="0" lang="en-US" sz="2000" b="0" i="0" u="none" strike="noStrike" kern="0" cap="none" spc="0" normalizeH="0" baseline="0" noProof="0" dirty="0">
              <a:ln>
                <a:noFill/>
              </a:ln>
              <a:solidFill>
                <a:srgbClr val="9A9C9E"/>
              </a:solidFill>
              <a:effectLst/>
              <a:uLnTx/>
              <a:uFillTx/>
              <a:latin typeface="Helvetica Light" panose="020B0403020202020204" pitchFamily="34" charset="0"/>
              <a:ea typeface="Helvetica Neue Light" panose="02000403000000020004" pitchFamily="2" charset="0"/>
              <a:sym typeface="Helvetica Light"/>
            </a:endParaRPr>
          </a:p>
        </p:txBody>
      </p:sp>
      <p:pic>
        <p:nvPicPr>
          <p:cNvPr id="6" name="Picture 5">
            <a:extLst>
              <a:ext uri="{FF2B5EF4-FFF2-40B4-BE49-F238E27FC236}">
                <a16:creationId xmlns:a16="http://schemas.microsoft.com/office/drawing/2014/main" id="{4D35E6A0-DB92-677E-9343-44C4F461C4B1}"/>
              </a:ext>
            </a:extLst>
          </p:cNvPr>
          <p:cNvPicPr>
            <a:picLocks noChangeAspect="1"/>
          </p:cNvPicPr>
          <p:nvPr/>
        </p:nvPicPr>
        <p:blipFill>
          <a:blip r:embed="rId4"/>
          <a:srcRect l="7857"/>
          <a:stretch>
            <a:fillRect/>
          </a:stretch>
        </p:blipFill>
        <p:spPr>
          <a:xfrm>
            <a:off x="337928" y="1478567"/>
            <a:ext cx="8166207" cy="4222147"/>
          </a:xfrm>
          <a:prstGeom prst="rect">
            <a:avLst/>
          </a:prstGeom>
        </p:spPr>
      </p:pic>
      <p:sp>
        <p:nvSpPr>
          <p:cNvPr id="8" name="TextBox 7">
            <a:extLst>
              <a:ext uri="{FF2B5EF4-FFF2-40B4-BE49-F238E27FC236}">
                <a16:creationId xmlns:a16="http://schemas.microsoft.com/office/drawing/2014/main" id="{FD949E5B-CE2B-5025-2741-EF4B09DF0E30}"/>
              </a:ext>
            </a:extLst>
          </p:cNvPr>
          <p:cNvSpPr txBox="1"/>
          <p:nvPr/>
        </p:nvSpPr>
        <p:spPr>
          <a:xfrm>
            <a:off x="661449" y="563073"/>
            <a:ext cx="6098058" cy="43704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228600" rtl="0" eaLnBrk="1" fontAlgn="auto" latinLnBrk="0" hangingPunct="0">
              <a:lnSpc>
                <a:spcPct val="80000"/>
              </a:lnSpc>
              <a:spcBef>
                <a:spcPts val="4500"/>
              </a:spcBef>
              <a:spcAft>
                <a:spcPts val="4500"/>
              </a:spcAft>
              <a:buClrTx/>
              <a:buSzTx/>
              <a:buFontTx/>
              <a:buNone/>
              <a:tabLst/>
              <a:defRPr sz="8000">
                <a:solidFill>
                  <a:srgbClr val="9A9C9E"/>
                </a:solidFill>
                <a:latin typeface="Helvetica Light"/>
                <a:ea typeface="Helvetica Light"/>
                <a:cs typeface="Helvetica Light"/>
                <a:sym typeface="Helvetica Light"/>
              </a:defRPr>
            </a:pPr>
            <a:r>
              <a:rPr kumimoji="0" lang="en-GB" sz="2800" b="0" i="0" u="none" strike="noStrike" kern="0" cap="none" spc="0" normalizeH="0" baseline="0" noProof="0" dirty="0">
                <a:ln>
                  <a:noFill/>
                </a:ln>
                <a:solidFill>
                  <a:srgbClr val="CAC200"/>
                </a:solidFill>
                <a:effectLst/>
                <a:uLnTx/>
                <a:uFillTx/>
                <a:latin typeface="Helvetica" pitchFamily="2" charset="0"/>
                <a:ea typeface="Helvetica Neue Light" panose="02000403000000020004" pitchFamily="2" charset="0"/>
                <a:cs typeface="Helvetica"/>
                <a:sym typeface="Helvetica"/>
              </a:rPr>
              <a:t>…and how we spent it</a:t>
            </a:r>
            <a:endParaRPr kumimoji="0" lang="en-GB" sz="2800" b="0" i="0" u="none" strike="noStrike" kern="0" cap="none" spc="0" normalizeH="0" baseline="0" noProof="0" dirty="0">
              <a:ln>
                <a:noFill/>
              </a:ln>
              <a:solidFill>
                <a:srgbClr val="CAC200"/>
              </a:solidFill>
              <a:effectLst/>
              <a:uLnTx/>
              <a:uFillTx/>
              <a:latin typeface="Helvetica Light" panose="020B0403020202020204" pitchFamily="34" charset="0"/>
              <a:ea typeface="Helvetica Neue Light" panose="02000403000000020004" pitchFamily="2" charset="0"/>
              <a:cs typeface="Helvetica"/>
              <a:sym typeface="Helvetica"/>
            </a:endParaRPr>
          </a:p>
        </p:txBody>
      </p:sp>
    </p:spTree>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53" name="Vision…"/>
          <p:cNvSpPr txBox="1">
            <a:spLocks noGrp="1"/>
          </p:cNvSpPr>
          <p:nvPr>
            <p:ph type="subTitle" sz="half" idx="1"/>
          </p:nvPr>
        </p:nvSpPr>
        <p:spPr>
          <a:xfrm>
            <a:off x="663685" y="633879"/>
            <a:ext cx="5511896" cy="5229900"/>
          </a:xfrm>
          <a:prstGeom prst="rect">
            <a:avLst/>
          </a:prstGeom>
        </p:spPr>
        <p:txBody>
          <a:bodyPr lIns="50800" tIns="50800" rIns="50800" bIns="50800" anchor="t">
            <a:noAutofit/>
          </a:bodyPr>
          <a:lstStyle/>
          <a:p>
            <a:pPr>
              <a:lnSpc>
                <a:spcPct val="80000"/>
              </a:lnSpc>
              <a:spcBef>
                <a:spcPts val="4500"/>
              </a:spcBef>
              <a:spcAft>
                <a:spcPts val="4500"/>
              </a:spcAft>
              <a:defRPr sz="8000" b="0">
                <a:solidFill>
                  <a:srgbClr val="BCB93C"/>
                </a:solidFill>
                <a:latin typeface="Helvetica"/>
                <a:ea typeface="Helvetica"/>
                <a:cs typeface="Helvetica"/>
                <a:sym typeface="Helvetica"/>
              </a:defRPr>
            </a:pPr>
            <a:r>
              <a:rPr lang="en-GB" sz="4000" b="0" dirty="0">
                <a:latin typeface="Helvetica"/>
                <a:ea typeface="Helvetica Neue Light" panose="02000403000000020004" pitchFamily="2" charset="0"/>
              </a:rPr>
              <a:t>Budget 2026/27 </a:t>
            </a:r>
            <a:r>
              <a:rPr lang="en-GB" sz="4000" b="0" dirty="0">
                <a:solidFill>
                  <a:srgbClr val="9A9C9E"/>
                </a:solidFill>
                <a:latin typeface="Helvetica Light"/>
                <a:ea typeface="Helvetica Neue Light" panose="02000403000000020004" pitchFamily="2" charset="0"/>
                <a:sym typeface="Helvetica Light"/>
              </a:rPr>
              <a:t>   </a:t>
            </a:r>
            <a:br>
              <a:rPr lang="en-GB" sz="4000" b="0" dirty="0">
                <a:latin typeface="Helvetica Light"/>
                <a:ea typeface="Helvetica Neue Light" panose="02000403000000020004" pitchFamily="2" charset="0"/>
              </a:rPr>
            </a:br>
            <a:r>
              <a:rPr lang="en-GB" sz="4000" b="0" dirty="0">
                <a:solidFill>
                  <a:srgbClr val="9A9C9E"/>
                </a:solidFill>
                <a:latin typeface="Helvetica Light"/>
                <a:ea typeface="Helvetica Neue Light" panose="02000403000000020004" pitchFamily="2" charset="0"/>
              </a:rPr>
              <a:t>I</a:t>
            </a:r>
            <a:r>
              <a:rPr lang="en-GB" sz="3200" b="0" dirty="0">
                <a:solidFill>
                  <a:srgbClr val="9A9C9E"/>
                </a:solidFill>
                <a:latin typeface="Helvetica Light"/>
                <a:ea typeface="Helvetica Neue Light" panose="02000403000000020004" pitchFamily="2" charset="0"/>
              </a:rPr>
              <a:t>nvesting in our future</a:t>
            </a:r>
            <a:endParaRPr lang="en-GB" sz="3200" b="0" dirty="0">
              <a:solidFill>
                <a:srgbClr val="BCB93C"/>
              </a:solidFill>
              <a:latin typeface="Helvetica Light"/>
              <a:ea typeface="Helvetica Neue Light" panose="02000403000000020004" pitchFamily="2" charset="0"/>
            </a:endParaRPr>
          </a:p>
        </p:txBody>
      </p:sp>
      <p:sp>
        <p:nvSpPr>
          <p:cNvPr id="154" name="Line"/>
          <p:cNvSpPr/>
          <p:nvPr/>
        </p:nvSpPr>
        <p:spPr>
          <a:xfrm>
            <a:off x="663685" y="1732851"/>
            <a:ext cx="4786630" cy="1"/>
          </a:xfrm>
          <a:prstGeom prst="line">
            <a:avLst/>
          </a:prstGeom>
          <a:ln w="19050">
            <a:solidFill>
              <a:srgbClr val="8B8C8E"/>
            </a:solidFill>
            <a:miter lim="400000"/>
          </a:ln>
        </p:spPr>
        <p:txBody>
          <a:bodyPr lIns="25400" tIns="25400" rIns="25400" bIns="25400" anchor="ctr"/>
          <a:lstStyle/>
          <a:p>
            <a:pPr marL="0" marR="0" lvl="0" indent="0" algn="ctr" defTabSz="1219169" rtl="0" eaLnBrk="1" fontAlgn="auto" latinLnBrk="0" hangingPunct="0">
              <a:lnSpc>
                <a:spcPct val="100000"/>
              </a:lnSpc>
              <a:spcBef>
                <a:spcPts val="0"/>
              </a:spcBef>
              <a:spcAft>
                <a:spcPts val="0"/>
              </a:spcAft>
              <a:buClrTx/>
              <a:buSzTx/>
              <a:buFontTx/>
              <a:buNone/>
              <a:tabLst/>
              <a:defRPr/>
            </a:pPr>
            <a:endParaRPr kumimoji="0" sz="1200" b="0" i="0" u="none" strike="noStrike" kern="0" cap="none" spc="0" normalizeH="0" baseline="0" noProof="0">
              <a:ln>
                <a:noFill/>
              </a:ln>
              <a:solidFill>
                <a:srgbClr val="5E5E5E"/>
              </a:solidFill>
              <a:effectLst/>
              <a:uLnTx/>
              <a:uFillTx/>
              <a:latin typeface="Helvetica Neue"/>
              <a:sym typeface="Helvetica Neue"/>
            </a:endParaRPr>
          </a:p>
        </p:txBody>
      </p:sp>
      <p:sp>
        <p:nvSpPr>
          <p:cNvPr id="2" name="TextBox 1">
            <a:extLst>
              <a:ext uri="{FF2B5EF4-FFF2-40B4-BE49-F238E27FC236}">
                <a16:creationId xmlns:a16="http://schemas.microsoft.com/office/drawing/2014/main" id="{E8B08599-161E-A141-1656-8BD0D2CC9A0F}"/>
              </a:ext>
            </a:extLst>
          </p:cNvPr>
          <p:cNvSpPr txBox="1"/>
          <p:nvPr/>
        </p:nvSpPr>
        <p:spPr>
          <a:xfrm>
            <a:off x="373650" y="2001197"/>
            <a:ext cx="5725658" cy="483209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lIns="91440" tIns="45720" rIns="91440" bIns="45720" anchor="t">
            <a:spAutoFit/>
          </a:bodyPr>
          <a:lstStyle/>
          <a:p>
            <a:pPr marL="271780">
              <a:spcBef>
                <a:spcPts val="600"/>
              </a:spcBef>
              <a:spcAft>
                <a:spcPts val="600"/>
              </a:spcAft>
            </a:pPr>
            <a:r>
              <a:rPr lang="en-GB" sz="2000" dirty="0">
                <a:solidFill>
                  <a:srgbClr val="242424"/>
                </a:solidFill>
                <a:latin typeface="Helvetica" panose="020B0604020202020204"/>
                <a:cs typeface="Helvetica" panose="020B0604020202020204"/>
              </a:rPr>
              <a:t>An ambitious but realistic budget to support our members whilst recognising the sector challenges </a:t>
            </a:r>
            <a:endParaRPr lang="en-US" sz="2000" dirty="0">
              <a:solidFill>
                <a:srgbClr val="5E5E5E"/>
              </a:solidFill>
              <a:cs typeface="Helvetica" panose="020B0604020202020204"/>
            </a:endParaRPr>
          </a:p>
          <a:p>
            <a:pPr marL="614680" indent="-342900">
              <a:spcBef>
                <a:spcPts val="600"/>
              </a:spcBef>
              <a:spcAft>
                <a:spcPts val="600"/>
              </a:spcAft>
              <a:buFont typeface="Arial"/>
              <a:buChar char="•"/>
            </a:pPr>
            <a:r>
              <a:rPr lang="en-GB" sz="2000" dirty="0">
                <a:solidFill>
                  <a:srgbClr val="242424"/>
                </a:solidFill>
                <a:latin typeface="Helvetica" panose="020B0604020202020204"/>
                <a:cs typeface="Helvetica" panose="020B0604020202020204"/>
              </a:rPr>
              <a:t>Income target to remain at £1.24m</a:t>
            </a:r>
          </a:p>
          <a:p>
            <a:pPr marL="614680" indent="-342900">
              <a:spcBef>
                <a:spcPts val="600"/>
              </a:spcBef>
              <a:spcAft>
                <a:spcPts val="600"/>
              </a:spcAft>
              <a:buFont typeface="Arial"/>
              <a:buChar char="•"/>
            </a:pPr>
            <a:r>
              <a:rPr lang="en-GB" sz="2000" dirty="0">
                <a:solidFill>
                  <a:srgbClr val="242424"/>
                </a:solidFill>
                <a:latin typeface="Helvetica" panose="020B0604020202020204"/>
                <a:cs typeface="Helvetica" panose="020B0604020202020204"/>
              </a:rPr>
              <a:t>A small increase in Membership fees and our T&amp;D but our face-to-face T&amp;D and Professional qualifications remain the same for 2026/27</a:t>
            </a:r>
            <a:endParaRPr lang="en-US" sz="2000" dirty="0"/>
          </a:p>
          <a:p>
            <a:pPr marL="614680" indent="-342900">
              <a:spcBef>
                <a:spcPts val="600"/>
              </a:spcBef>
              <a:spcAft>
                <a:spcPts val="600"/>
              </a:spcAft>
              <a:buFont typeface="Arial"/>
              <a:buChar char="•"/>
            </a:pPr>
            <a:r>
              <a:rPr lang="en-GB" sz="2000" dirty="0">
                <a:solidFill>
                  <a:srgbClr val="242424"/>
                </a:solidFill>
                <a:latin typeface="Helvetica"/>
                <a:cs typeface="Helvetica" panose="020B0604020202020204"/>
              </a:rPr>
              <a:t>Conference income mirrors last year's success; No adjustments to both T&amp;D and Project income </a:t>
            </a:r>
          </a:p>
          <a:p>
            <a:pPr marL="614680" indent="-342900">
              <a:spcBef>
                <a:spcPts val="600"/>
              </a:spcBef>
              <a:spcAft>
                <a:spcPts val="600"/>
              </a:spcAft>
              <a:buFont typeface="Arial"/>
              <a:buChar char="•"/>
            </a:pPr>
            <a:endParaRPr lang="en-GB" sz="2000" dirty="0">
              <a:solidFill>
                <a:srgbClr val="242424"/>
              </a:solidFill>
              <a:highlight>
                <a:srgbClr val="FFFF00"/>
              </a:highlight>
              <a:latin typeface="Helvetica"/>
              <a:cs typeface="Helvetica" panose="020B0604020202020204"/>
            </a:endParaRPr>
          </a:p>
          <a:p>
            <a:pPr marL="542925" indent="-271145">
              <a:spcBef>
                <a:spcPts val="600"/>
              </a:spcBef>
              <a:spcAft>
                <a:spcPts val="600"/>
              </a:spcAft>
              <a:buFont typeface="Arial" panose="020B0604020202020204" pitchFamily="34" charset="0"/>
              <a:buChar char="•"/>
            </a:pPr>
            <a:endParaRPr lang="en-US" dirty="0">
              <a:solidFill>
                <a:srgbClr val="5E5E5E"/>
              </a:solidFill>
              <a:latin typeface="Helvetica Neue"/>
              <a:cs typeface="Helvetica" panose="020B0604020202020204"/>
            </a:endParaRPr>
          </a:p>
        </p:txBody>
      </p:sp>
    </p:spTree>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53" name="Vision…"/>
          <p:cNvSpPr txBox="1">
            <a:spLocks noGrp="1"/>
          </p:cNvSpPr>
          <p:nvPr>
            <p:ph type="subTitle" sz="half" idx="1"/>
          </p:nvPr>
        </p:nvSpPr>
        <p:spPr>
          <a:xfrm>
            <a:off x="552659" y="633879"/>
            <a:ext cx="5725658" cy="5229900"/>
          </a:xfrm>
          <a:prstGeom prst="rect">
            <a:avLst/>
          </a:prstGeom>
        </p:spPr>
        <p:txBody>
          <a:bodyPr lIns="50800" tIns="50800" rIns="50800" bIns="50800" anchor="t">
            <a:noAutofit/>
          </a:bodyPr>
          <a:lstStyle/>
          <a:p>
            <a:pPr>
              <a:lnSpc>
                <a:spcPct val="80000"/>
              </a:lnSpc>
              <a:spcBef>
                <a:spcPts val="4500"/>
              </a:spcBef>
              <a:spcAft>
                <a:spcPts val="4500"/>
              </a:spcAft>
              <a:defRPr sz="8000" b="0">
                <a:solidFill>
                  <a:srgbClr val="BCB93C"/>
                </a:solidFill>
                <a:latin typeface="Helvetica"/>
                <a:ea typeface="Helvetica"/>
                <a:cs typeface="Helvetica"/>
                <a:sym typeface="Helvetica"/>
              </a:defRPr>
            </a:pPr>
            <a:r>
              <a:rPr lang="en-GB" sz="3600" b="0" dirty="0">
                <a:latin typeface="Helvetica"/>
                <a:ea typeface="Helvetica Neue Light" panose="02000403000000020004" pitchFamily="2" charset="0"/>
              </a:rPr>
              <a:t>Investing for the Future </a:t>
            </a:r>
            <a:r>
              <a:rPr lang="en-GB" sz="3600" b="0" dirty="0">
                <a:solidFill>
                  <a:srgbClr val="9A9C9E"/>
                </a:solidFill>
                <a:latin typeface="Helvetica Light"/>
                <a:ea typeface="Helvetica Neue Light" panose="02000403000000020004" pitchFamily="2" charset="0"/>
                <a:sym typeface="Helvetica Light"/>
              </a:rPr>
              <a:t>   </a:t>
            </a:r>
            <a:br>
              <a:rPr lang="en-GB" sz="4000" b="0" dirty="0">
                <a:latin typeface="Helvetica Light"/>
                <a:ea typeface="Helvetica Neue Light" panose="02000403000000020004" pitchFamily="2" charset="0"/>
              </a:rPr>
            </a:br>
            <a:r>
              <a:rPr lang="en-GB" sz="3200" b="0" dirty="0">
                <a:solidFill>
                  <a:srgbClr val="9A9C9E"/>
                </a:solidFill>
                <a:latin typeface="Helvetica Light"/>
                <a:ea typeface="Helvetica Neue Light" panose="02000403000000020004" pitchFamily="2" charset="0"/>
                <a:sym typeface="Helvetica Light"/>
              </a:rPr>
              <a:t>2026/27</a:t>
            </a:r>
            <a:endParaRPr lang="en-GB" sz="3200" b="0" dirty="0">
              <a:latin typeface="Helvetica Light"/>
              <a:ea typeface="Helvetica Neue Light" panose="02000403000000020004" pitchFamily="2" charset="0"/>
            </a:endParaRPr>
          </a:p>
        </p:txBody>
      </p:sp>
      <p:sp>
        <p:nvSpPr>
          <p:cNvPr id="154" name="Line"/>
          <p:cNvSpPr/>
          <p:nvPr/>
        </p:nvSpPr>
        <p:spPr>
          <a:xfrm>
            <a:off x="663685" y="1732851"/>
            <a:ext cx="4786630" cy="1"/>
          </a:xfrm>
          <a:prstGeom prst="line">
            <a:avLst/>
          </a:prstGeom>
          <a:ln w="19050">
            <a:solidFill>
              <a:srgbClr val="8B8C8E"/>
            </a:solidFill>
            <a:miter lim="400000"/>
          </a:ln>
        </p:spPr>
        <p:txBody>
          <a:bodyPr lIns="25400" tIns="25400" rIns="25400" bIns="25400" anchor="ctr"/>
          <a:lstStyle/>
          <a:p>
            <a:pPr marL="0" marR="0" lvl="0" indent="0" algn="ctr" defTabSz="1219169" rtl="0" eaLnBrk="1" fontAlgn="auto" latinLnBrk="0" hangingPunct="0">
              <a:lnSpc>
                <a:spcPct val="100000"/>
              </a:lnSpc>
              <a:spcBef>
                <a:spcPts val="0"/>
              </a:spcBef>
              <a:spcAft>
                <a:spcPts val="0"/>
              </a:spcAft>
              <a:buClrTx/>
              <a:buSzTx/>
              <a:buFontTx/>
              <a:buNone/>
              <a:tabLst/>
              <a:defRPr/>
            </a:pPr>
            <a:endParaRPr kumimoji="0" sz="1200" b="0" i="0" u="none" strike="noStrike" kern="0" cap="none" spc="0" normalizeH="0" baseline="0" noProof="0">
              <a:ln>
                <a:noFill/>
              </a:ln>
              <a:solidFill>
                <a:srgbClr val="5E5E5E"/>
              </a:solidFill>
              <a:effectLst/>
              <a:uLnTx/>
              <a:uFillTx/>
              <a:latin typeface="Helvetica Neue"/>
              <a:sym typeface="Helvetica Neue"/>
            </a:endParaRPr>
          </a:p>
        </p:txBody>
      </p:sp>
      <p:sp>
        <p:nvSpPr>
          <p:cNvPr id="3" name="TextBox 2">
            <a:extLst>
              <a:ext uri="{FF2B5EF4-FFF2-40B4-BE49-F238E27FC236}">
                <a16:creationId xmlns:a16="http://schemas.microsoft.com/office/drawing/2014/main" id="{2686879E-FEAD-BFF9-BE59-3FC8D235F142}"/>
              </a:ext>
            </a:extLst>
          </p:cNvPr>
          <p:cNvSpPr txBox="1"/>
          <p:nvPr/>
        </p:nvSpPr>
        <p:spPr>
          <a:xfrm>
            <a:off x="370342" y="1981101"/>
            <a:ext cx="5725658" cy="447814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lIns="91440" tIns="45720" rIns="91440" bIns="45720" anchor="t">
            <a:spAutoFit/>
          </a:bodyPr>
          <a:lstStyle/>
          <a:p>
            <a:pPr marL="356870" indent="-356870" fontAlgn="base">
              <a:spcAft>
                <a:spcPts val="600"/>
              </a:spcAft>
              <a:buFont typeface="Arial" panose="020B0604020202020204" pitchFamily="34" charset="0"/>
              <a:buChar char="•"/>
            </a:pPr>
            <a:r>
              <a:rPr lang="en-GB" sz="2000" b="1" dirty="0">
                <a:solidFill>
                  <a:srgbClr val="000000"/>
                </a:solidFill>
                <a:latin typeface="Helvetica"/>
                <a:cs typeface="Helvetica"/>
              </a:rPr>
              <a:t>Strategic priority to improve our IT to improve access/facilities for our members</a:t>
            </a:r>
          </a:p>
          <a:p>
            <a:pPr marL="814070" lvl="1" indent="-356870" fontAlgn="base">
              <a:buFont typeface="Arial" panose="020B0604020202020204" pitchFamily="34" charset="0"/>
              <a:buChar char="•"/>
            </a:pPr>
            <a:r>
              <a:rPr lang="en-GB" sz="2000" dirty="0">
                <a:solidFill>
                  <a:srgbClr val="000000"/>
                </a:solidFill>
                <a:latin typeface="Helvetica"/>
                <a:cs typeface="Helvetica"/>
              </a:rPr>
              <a:t>Budget line of £90k included for IT refresh project for 25/26</a:t>
            </a:r>
          </a:p>
          <a:p>
            <a:pPr marL="814070" lvl="1" indent="-356870">
              <a:buFont typeface="Arial" panose="020B0604020202020204" pitchFamily="34" charset="0"/>
              <a:buChar char="•"/>
            </a:pPr>
            <a:r>
              <a:rPr lang="en-GB" sz="2000" dirty="0">
                <a:solidFill>
                  <a:srgbClr val="000000"/>
                </a:solidFill>
                <a:latin typeface="Helvetica"/>
                <a:cs typeface="Helvetica"/>
              </a:rPr>
              <a:t>Final part of Qualifications refresh </a:t>
            </a:r>
          </a:p>
          <a:p>
            <a:pPr marL="814070" lvl="1" indent="-356870">
              <a:buFont typeface="Arial" panose="020B0604020202020204" pitchFamily="34" charset="0"/>
              <a:buChar char="•"/>
            </a:pPr>
            <a:endParaRPr lang="en-GB" sz="2000" dirty="0">
              <a:solidFill>
                <a:srgbClr val="000000"/>
              </a:solidFill>
              <a:latin typeface="Helvetica"/>
              <a:cs typeface="Helvetica"/>
            </a:endParaRPr>
          </a:p>
          <a:p>
            <a:pPr marL="356870" indent="-356870">
              <a:buFont typeface="Arial" panose="020B0604020202020204" pitchFamily="34" charset="0"/>
              <a:buChar char="•"/>
            </a:pPr>
            <a:r>
              <a:rPr lang="en-GB" sz="2000" b="1" dirty="0">
                <a:solidFill>
                  <a:srgbClr val="000000"/>
                </a:solidFill>
                <a:latin typeface="Helvetica"/>
                <a:cs typeface="Helvetica"/>
              </a:rPr>
              <a:t>Risk profiling</a:t>
            </a:r>
          </a:p>
          <a:p>
            <a:pPr marL="814070" lvl="1" indent="-356870">
              <a:buFont typeface="Arial" panose="020B0604020202020204" pitchFamily="34" charset="0"/>
              <a:buChar char="•"/>
            </a:pPr>
            <a:r>
              <a:rPr lang="en-GB" sz="2000" dirty="0">
                <a:solidFill>
                  <a:srgbClr val="000000"/>
                </a:solidFill>
                <a:latin typeface="Helvetica"/>
                <a:cs typeface="Helvetica"/>
              </a:rPr>
              <a:t>F&amp;GC/Board are very mindful of the current sector challenges and while ARMA remains ambitious for our future, we have also considered mitigation scenarios to ensure future sustainability of ARMA</a:t>
            </a:r>
          </a:p>
          <a:p>
            <a:pPr lvl="1" fontAlgn="base"/>
            <a:endParaRPr lang="en-GB" sz="2000" dirty="0">
              <a:solidFill>
                <a:srgbClr val="000000"/>
              </a:solidFill>
              <a:highlight>
                <a:srgbClr val="FFFF00"/>
              </a:highlight>
              <a:latin typeface="Helvetica"/>
              <a:cs typeface="Helvetica"/>
            </a:endParaRPr>
          </a:p>
        </p:txBody>
      </p:sp>
    </p:spTree>
    <p:extLst>
      <p:ext uri="{BB962C8B-B14F-4D97-AF65-F5344CB8AC3E}">
        <p14:creationId xmlns:p14="http://schemas.microsoft.com/office/powerpoint/2010/main" val="1890590265"/>
      </p:ext>
    </p:extLst>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51" name="Strategy…"/>
          <p:cNvSpPr txBox="1">
            <a:spLocks noGrp="1"/>
          </p:cNvSpPr>
          <p:nvPr>
            <p:ph type="subTitle" sz="quarter" idx="1"/>
          </p:nvPr>
        </p:nvSpPr>
        <p:spPr>
          <a:xfrm>
            <a:off x="617384" y="2948392"/>
            <a:ext cx="3347944" cy="1630885"/>
          </a:xfrm>
          <a:prstGeom prst="rect">
            <a:avLst/>
          </a:prstGeom>
        </p:spPr>
        <p:txBody>
          <a:bodyPr lIns="50800" tIns="50800" rIns="50800" bIns="50800" anchor="t">
            <a:normAutofit fontScale="70000" lnSpcReduction="20000"/>
          </a:bodyPr>
          <a:lstStyle/>
          <a:p>
            <a:pPr>
              <a:lnSpc>
                <a:spcPct val="90000"/>
              </a:lnSpc>
              <a:defRPr sz="10600" b="0">
                <a:solidFill>
                  <a:srgbClr val="FFFFFF"/>
                </a:solidFill>
                <a:latin typeface="Helvetica"/>
                <a:ea typeface="Helvetica"/>
                <a:cs typeface="Helvetica"/>
                <a:sym typeface="Helvetica"/>
              </a:defRPr>
            </a:pPr>
            <a:r>
              <a:rPr lang="en-GB" sz="4800" b="0" spc="-50">
                <a:latin typeface="Helvetica Light"/>
                <a:ea typeface="Helvetica Neue Thin" panose="020B0403020202020204" pitchFamily="34" charset="0"/>
              </a:rPr>
              <a:t>Approval of the Annual Accounts 2025/26</a:t>
            </a:r>
            <a:endParaRPr sz="4800" b="0" spc="-50">
              <a:latin typeface="Helvetica Light" panose="020B0403020202020204" pitchFamily="34" charset="0"/>
              <a:ea typeface="Helvetica Neue Thin" panose="020B0403020202020204" pitchFamily="34" charset="0"/>
            </a:endParaRPr>
          </a:p>
        </p:txBody>
      </p:sp>
    </p:spTree>
    <p:extLst>
      <p:ext uri="{BB962C8B-B14F-4D97-AF65-F5344CB8AC3E}">
        <p14:creationId xmlns:p14="http://schemas.microsoft.com/office/powerpoint/2010/main" val="1975192394"/>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51" name="Strategy…"/>
          <p:cNvSpPr txBox="1">
            <a:spLocks noGrp="1"/>
          </p:cNvSpPr>
          <p:nvPr>
            <p:ph type="subTitle" sz="quarter" idx="1"/>
          </p:nvPr>
        </p:nvSpPr>
        <p:spPr>
          <a:xfrm>
            <a:off x="197658" y="2993363"/>
            <a:ext cx="4674145" cy="1630885"/>
          </a:xfrm>
          <a:prstGeom prst="rect">
            <a:avLst/>
          </a:prstGeom>
        </p:spPr>
        <p:txBody>
          <a:bodyPr>
            <a:normAutofit fontScale="55000" lnSpcReduction="20000"/>
          </a:bodyPr>
          <a:lstStyle/>
          <a:p>
            <a:pPr>
              <a:lnSpc>
                <a:spcPct val="90000"/>
              </a:lnSpc>
              <a:defRPr sz="10600" b="0">
                <a:solidFill>
                  <a:srgbClr val="FFFFFF"/>
                </a:solidFill>
                <a:latin typeface="Helvetica"/>
                <a:ea typeface="Helvetica"/>
                <a:cs typeface="Helvetica"/>
                <a:sym typeface="Helvetica"/>
              </a:defRPr>
            </a:pPr>
            <a:r>
              <a:rPr lang="en-GB" sz="4800" b="0" spc="-50" dirty="0">
                <a:latin typeface="Helvetica Light" panose="020B0403020202020204" pitchFamily="34" charset="0"/>
                <a:ea typeface="Helvetica Neue Thin" panose="020B0403020202020204" pitchFamily="34" charset="0"/>
              </a:rPr>
              <a:t>Welcome and Apologies </a:t>
            </a:r>
          </a:p>
          <a:p>
            <a:pPr>
              <a:lnSpc>
                <a:spcPct val="90000"/>
              </a:lnSpc>
              <a:defRPr sz="10600" b="0">
                <a:solidFill>
                  <a:srgbClr val="FFFFFF"/>
                </a:solidFill>
                <a:latin typeface="Helvetica"/>
                <a:ea typeface="Helvetica"/>
                <a:cs typeface="Helvetica"/>
                <a:sym typeface="Helvetica"/>
              </a:defRPr>
            </a:pPr>
            <a:endParaRPr lang="en-GB" sz="4800" b="0" spc="-50" dirty="0">
              <a:latin typeface="Helvetica Light" panose="020B0403020202020204" pitchFamily="34" charset="0"/>
              <a:ea typeface="Helvetica Neue Thin" panose="020B0403020202020204" pitchFamily="34" charset="0"/>
            </a:endParaRPr>
          </a:p>
          <a:p>
            <a:pPr>
              <a:lnSpc>
                <a:spcPct val="90000"/>
              </a:lnSpc>
              <a:defRPr sz="10600" b="0">
                <a:solidFill>
                  <a:srgbClr val="FFFFFF"/>
                </a:solidFill>
                <a:latin typeface="Helvetica"/>
                <a:ea typeface="Helvetica"/>
                <a:cs typeface="Helvetica"/>
                <a:sym typeface="Helvetica"/>
              </a:defRPr>
            </a:pPr>
            <a:r>
              <a:rPr lang="en-GB" sz="4800" b="0" spc="-50" dirty="0">
                <a:latin typeface="Helvetica Light" panose="020B0403020202020204" pitchFamily="34" charset="0"/>
                <a:ea typeface="Helvetica Neue Thin" panose="020B0403020202020204" pitchFamily="34" charset="0"/>
              </a:rPr>
              <a:t>Minutes of the Previous </a:t>
            </a:r>
          </a:p>
          <a:p>
            <a:pPr>
              <a:lnSpc>
                <a:spcPct val="90000"/>
              </a:lnSpc>
              <a:defRPr sz="10600" b="0">
                <a:solidFill>
                  <a:srgbClr val="FFFFFF"/>
                </a:solidFill>
                <a:latin typeface="Helvetica"/>
                <a:ea typeface="Helvetica"/>
                <a:cs typeface="Helvetica"/>
                <a:sym typeface="Helvetica"/>
              </a:defRPr>
            </a:pPr>
            <a:r>
              <a:rPr lang="en-GB" sz="4800" b="0" spc="-50" dirty="0">
                <a:latin typeface="Helvetica Light" panose="020B0403020202020204" pitchFamily="34" charset="0"/>
                <a:ea typeface="Helvetica Neue Thin" panose="020B0403020202020204" pitchFamily="34" charset="0"/>
              </a:rPr>
              <a:t>Meeting and any matters arising – 19 June 2025</a:t>
            </a:r>
          </a:p>
          <a:p>
            <a:pPr>
              <a:lnSpc>
                <a:spcPct val="90000"/>
              </a:lnSpc>
              <a:defRPr sz="10600" b="0">
                <a:solidFill>
                  <a:srgbClr val="FFFFFF"/>
                </a:solidFill>
                <a:latin typeface="Helvetica"/>
                <a:ea typeface="Helvetica"/>
                <a:cs typeface="Helvetica"/>
                <a:sym typeface="Helvetica"/>
              </a:defRPr>
            </a:pPr>
            <a:endParaRPr lang="en-GB" sz="4800" b="0" spc="-50" dirty="0">
              <a:latin typeface="Helvetica Light" panose="020B0403020202020204" pitchFamily="34" charset="0"/>
              <a:ea typeface="Helvetica Neue Thin" panose="020B0403020202020204" pitchFamily="34" charset="0"/>
            </a:endParaRPr>
          </a:p>
          <a:p>
            <a:pPr>
              <a:lnSpc>
                <a:spcPct val="90000"/>
              </a:lnSpc>
              <a:defRPr sz="10600" b="0">
                <a:solidFill>
                  <a:srgbClr val="FFFFFF"/>
                </a:solidFill>
                <a:latin typeface="Helvetica"/>
                <a:ea typeface="Helvetica"/>
                <a:cs typeface="Helvetica"/>
                <a:sym typeface="Helvetica"/>
              </a:defRPr>
            </a:pPr>
            <a:endParaRPr lang="en-GB" sz="3600" b="0" spc="-50" dirty="0">
              <a:latin typeface="Helvetica Light" panose="020B0403020202020204" pitchFamily="34" charset="0"/>
              <a:ea typeface="Helvetica Neue Thin" panose="020B0403020202020204" pitchFamily="34" charset="0"/>
            </a:endParaRPr>
          </a:p>
          <a:p>
            <a:pPr>
              <a:lnSpc>
                <a:spcPct val="90000"/>
              </a:lnSpc>
              <a:defRPr sz="10600" b="0">
                <a:solidFill>
                  <a:srgbClr val="FFFFFF"/>
                </a:solidFill>
                <a:latin typeface="Helvetica"/>
                <a:ea typeface="Helvetica"/>
                <a:cs typeface="Helvetica"/>
                <a:sym typeface="Helvetica"/>
              </a:defRPr>
            </a:pPr>
            <a:endParaRPr lang="en-GB" sz="4800" b="0" spc="-50" dirty="0">
              <a:latin typeface="Helvetica Light" panose="020B0403020202020204" pitchFamily="34" charset="0"/>
              <a:ea typeface="Helvetica Neue Thin" panose="020B0403020202020204" pitchFamily="34" charset="0"/>
            </a:endParaRPr>
          </a:p>
        </p:txBody>
      </p:sp>
    </p:spTree>
    <p:extLst>
      <p:ext uri="{BB962C8B-B14F-4D97-AF65-F5344CB8AC3E}">
        <p14:creationId xmlns:p14="http://schemas.microsoft.com/office/powerpoint/2010/main" val="1625202507"/>
      </p:ext>
    </p:extLst>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84" name="Line"/>
          <p:cNvSpPr/>
          <p:nvPr/>
        </p:nvSpPr>
        <p:spPr>
          <a:xfrm>
            <a:off x="666750" y="1186823"/>
            <a:ext cx="2930672" cy="1"/>
          </a:xfrm>
          <a:prstGeom prst="line">
            <a:avLst/>
          </a:prstGeom>
          <a:ln w="19050">
            <a:solidFill>
              <a:srgbClr val="8B8C8E"/>
            </a:solidFill>
            <a:miter lim="400000"/>
          </a:ln>
        </p:spPr>
        <p:txBody>
          <a:bodyPr lIns="25400" tIns="25400" rIns="25400" bIns="25400" anchor="ctr"/>
          <a:lstStyle/>
          <a:p>
            <a:pPr marL="0" marR="0" lvl="0" indent="0" algn="ctr" defTabSz="1219169" rtl="0" eaLnBrk="1" fontAlgn="auto" latinLnBrk="0" hangingPunct="0">
              <a:lnSpc>
                <a:spcPct val="100000"/>
              </a:lnSpc>
              <a:spcBef>
                <a:spcPts val="0"/>
              </a:spcBef>
              <a:spcAft>
                <a:spcPts val="0"/>
              </a:spcAft>
              <a:buClrTx/>
              <a:buSzTx/>
              <a:buFontTx/>
              <a:buNone/>
              <a:tabLst/>
              <a:defRPr/>
            </a:pPr>
            <a:endParaRPr kumimoji="0" sz="1200" b="0" i="0" u="none" strike="noStrike" kern="0" cap="none" spc="0" normalizeH="0" baseline="0" noProof="0">
              <a:ln>
                <a:noFill/>
              </a:ln>
              <a:solidFill>
                <a:srgbClr val="5E5E5E"/>
              </a:solidFill>
              <a:effectLst/>
              <a:uLnTx/>
              <a:uFillTx/>
              <a:latin typeface="Helvetica Neue"/>
              <a:sym typeface="Helvetica Neue"/>
            </a:endParaRPr>
          </a:p>
        </p:txBody>
      </p:sp>
      <p:sp>
        <p:nvSpPr>
          <p:cNvPr id="185" name="Next steps…"/>
          <p:cNvSpPr txBox="1"/>
          <p:nvPr/>
        </p:nvSpPr>
        <p:spPr>
          <a:xfrm>
            <a:off x="666750" y="635000"/>
            <a:ext cx="5590398" cy="625763"/>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25400" tIns="25400" rIns="25400" bIns="25400"/>
          <a:lstStyle/>
          <a:p>
            <a:pPr marL="0" marR="0" lvl="0" indent="0" algn="l" defTabSz="412750" rtl="0" eaLnBrk="1" fontAlgn="auto" latinLnBrk="0" hangingPunct="0">
              <a:lnSpc>
                <a:spcPct val="80000"/>
              </a:lnSpc>
              <a:spcBef>
                <a:spcPts val="4500"/>
              </a:spcBef>
              <a:spcAft>
                <a:spcPts val="0"/>
              </a:spcAft>
              <a:buClrTx/>
              <a:buSzTx/>
              <a:buFontTx/>
              <a:buNone/>
              <a:tabLst/>
              <a:defRPr sz="8000">
                <a:solidFill>
                  <a:srgbClr val="BCB93C"/>
                </a:solidFill>
                <a:latin typeface="Helvetica"/>
                <a:ea typeface="Helvetica"/>
                <a:cs typeface="Helvetica"/>
                <a:sym typeface="Helvetica"/>
              </a:defRPr>
            </a:pPr>
            <a:r>
              <a:rPr kumimoji="0" lang="en-GB" sz="4000" b="0" i="0" u="none" strike="noStrike" kern="0" cap="none" spc="0" normalizeH="0" baseline="0" noProof="0">
                <a:ln>
                  <a:noFill/>
                </a:ln>
                <a:solidFill>
                  <a:srgbClr val="BCB93C"/>
                </a:solidFill>
                <a:effectLst/>
                <a:uLnTx/>
                <a:uFillTx/>
                <a:latin typeface="Helvetica" pitchFamily="2" charset="0"/>
                <a:ea typeface="Helvetica Neue Light" panose="02000403000000020004" pitchFamily="2" charset="0"/>
                <a:cs typeface="Helvetica"/>
                <a:sym typeface="Helvetica"/>
              </a:rPr>
              <a:t>Thank you</a:t>
            </a:r>
            <a:endParaRPr kumimoji="0" sz="4000" b="0" i="0" u="none" strike="noStrike" kern="0" cap="none" spc="0" normalizeH="0" baseline="0" noProof="0">
              <a:ln>
                <a:noFill/>
              </a:ln>
              <a:solidFill>
                <a:srgbClr val="BCB93C"/>
              </a:solidFill>
              <a:effectLst/>
              <a:uLnTx/>
              <a:uFillTx/>
              <a:latin typeface="Helvetica" pitchFamily="2" charset="0"/>
              <a:ea typeface="Helvetica Neue Light" panose="02000403000000020004" pitchFamily="2" charset="0"/>
              <a:cs typeface="Helvetica"/>
              <a:sym typeface="Helvetica"/>
            </a:endParaRPr>
          </a:p>
          <a:p>
            <a:pPr marL="0" marR="0" lvl="0" indent="0" algn="l" defTabSz="228600" rtl="0" eaLnBrk="1" fontAlgn="auto" latinLnBrk="0" hangingPunct="0">
              <a:lnSpc>
                <a:spcPct val="110000"/>
              </a:lnSpc>
              <a:spcBef>
                <a:spcPts val="0"/>
              </a:spcBef>
              <a:spcAft>
                <a:spcPts val="0"/>
              </a:spcAft>
              <a:buClrTx/>
              <a:buSzTx/>
              <a:buFontTx/>
              <a:buNone/>
              <a:tabLst/>
              <a:defRPr sz="3800">
                <a:solidFill>
                  <a:srgbClr val="9A9C9E"/>
                </a:solidFill>
                <a:latin typeface="Helvetica Light"/>
                <a:ea typeface="Helvetica Light"/>
                <a:cs typeface="Helvetica Light"/>
                <a:sym typeface="Helvetica Light"/>
              </a:defRPr>
            </a:pPr>
            <a:r>
              <a:rPr kumimoji="0" sz="1900" b="0" i="0" u="none" strike="noStrike" kern="0" cap="none" spc="0" normalizeH="0" baseline="0" noProof="0">
                <a:ln>
                  <a:noFill/>
                </a:ln>
                <a:solidFill>
                  <a:srgbClr val="9A9C9E"/>
                </a:solidFill>
                <a:effectLst/>
                <a:uLnTx/>
                <a:uFillTx/>
                <a:latin typeface="Helvetica Light" panose="020B0403020202020204" pitchFamily="34" charset="0"/>
                <a:ea typeface="Helvetica Neue Light" panose="02000403000000020004" pitchFamily="2" charset="0"/>
                <a:sym typeface="Helvetica Light"/>
              </a:rPr>
              <a:t> </a:t>
            </a:r>
            <a:r>
              <a:rPr kumimoji="0" sz="1750" b="0" i="0" u="none" strike="noStrike" kern="0" cap="none" spc="0" normalizeH="0" baseline="0" noProof="0">
                <a:ln>
                  <a:noFill/>
                </a:ln>
                <a:solidFill>
                  <a:srgbClr val="9A9C9E"/>
                </a:solidFill>
                <a:effectLst/>
                <a:uLnTx/>
                <a:uFillTx/>
                <a:latin typeface="Helvetica Light" panose="020B0403020202020204" pitchFamily="34" charset="0"/>
                <a:ea typeface="Helvetica Neue Light" panose="02000403000000020004" pitchFamily="2" charset="0"/>
                <a:sym typeface="Helvetica Light"/>
              </a:rPr>
              <a:t> </a:t>
            </a:r>
          </a:p>
          <a:p>
            <a:pPr marL="0" marR="0" lvl="0" indent="0" algn="l" defTabSz="228600" rtl="0" eaLnBrk="1" fontAlgn="auto" latinLnBrk="0" hangingPunct="0">
              <a:lnSpc>
                <a:spcPct val="110000"/>
              </a:lnSpc>
              <a:spcBef>
                <a:spcPts val="0"/>
              </a:spcBef>
              <a:spcAft>
                <a:spcPts val="0"/>
              </a:spcAft>
              <a:buClrTx/>
              <a:buSzTx/>
              <a:buFontTx/>
              <a:buNone/>
              <a:tabLst/>
              <a:defRPr sz="3800">
                <a:solidFill>
                  <a:srgbClr val="9A9C9E"/>
                </a:solidFill>
                <a:latin typeface="Helvetica Light"/>
                <a:ea typeface="Helvetica Light"/>
                <a:cs typeface="Helvetica Light"/>
                <a:sym typeface="Helvetica Light"/>
              </a:defRPr>
            </a:pPr>
            <a:endParaRPr kumimoji="0" sz="1750" b="0" i="0" u="none" strike="noStrike" kern="0" cap="none" spc="0" normalizeH="0" baseline="0" noProof="0">
              <a:ln>
                <a:noFill/>
              </a:ln>
              <a:solidFill>
                <a:srgbClr val="9A9C9E"/>
              </a:solidFill>
              <a:effectLst/>
              <a:uLnTx/>
              <a:uFillTx/>
              <a:latin typeface="Helvetica Light" panose="020B0403020202020204" pitchFamily="34" charset="0"/>
              <a:ea typeface="Helvetica Neue Light" panose="02000403000000020004" pitchFamily="2" charset="0"/>
              <a:sym typeface="Helvetica Light"/>
            </a:endParaRPr>
          </a:p>
          <a:p>
            <a:pPr marL="0" marR="0" lvl="0" indent="0" algn="l" defTabSz="228600" rtl="0" eaLnBrk="1" fontAlgn="auto" latinLnBrk="0" hangingPunct="0">
              <a:lnSpc>
                <a:spcPct val="110000"/>
              </a:lnSpc>
              <a:spcBef>
                <a:spcPts val="0"/>
              </a:spcBef>
              <a:spcAft>
                <a:spcPts val="0"/>
              </a:spcAft>
              <a:buClrTx/>
              <a:buSzTx/>
              <a:buFontTx/>
              <a:buNone/>
              <a:tabLst/>
              <a:defRPr sz="3700">
                <a:solidFill>
                  <a:srgbClr val="9A9C9E"/>
                </a:solidFill>
                <a:latin typeface="Helvetica Light"/>
                <a:ea typeface="Helvetica Light"/>
                <a:cs typeface="Helvetica Light"/>
                <a:sym typeface="Helvetica Light"/>
              </a:defRPr>
            </a:pPr>
            <a:endParaRPr kumimoji="0" sz="1750" b="0" i="0" u="none" strike="noStrike" kern="0" cap="none" spc="0" normalizeH="0" baseline="0" noProof="0">
              <a:ln>
                <a:noFill/>
              </a:ln>
              <a:solidFill>
                <a:srgbClr val="9A9C9E"/>
              </a:solidFill>
              <a:effectLst/>
              <a:uLnTx/>
              <a:uFillTx/>
              <a:latin typeface="Helvetica Light" panose="020B0403020202020204" pitchFamily="34" charset="0"/>
              <a:ea typeface="Helvetica Neue Light" panose="02000403000000020004" pitchFamily="2" charset="0"/>
              <a:sym typeface="Helvetica Light"/>
            </a:endParaRPr>
          </a:p>
        </p:txBody>
      </p:sp>
    </p:spTree>
    <p:extLst>
      <p:ext uri="{BB962C8B-B14F-4D97-AF65-F5344CB8AC3E}">
        <p14:creationId xmlns:p14="http://schemas.microsoft.com/office/powerpoint/2010/main" val="4038287780"/>
      </p:ext>
    </p:extLst>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53" name="Vision…"/>
          <p:cNvSpPr txBox="1">
            <a:spLocks noGrp="1"/>
          </p:cNvSpPr>
          <p:nvPr>
            <p:ph type="subTitle" sz="half" idx="1"/>
          </p:nvPr>
        </p:nvSpPr>
        <p:spPr>
          <a:xfrm>
            <a:off x="663685" y="633879"/>
            <a:ext cx="5511896" cy="1613375"/>
          </a:xfrm>
          <a:prstGeom prst="rect">
            <a:avLst/>
          </a:prstGeom>
        </p:spPr>
        <p:txBody>
          <a:bodyPr lIns="50800" tIns="50800" rIns="50800" bIns="50800" anchor="t">
            <a:noAutofit/>
          </a:bodyPr>
          <a:lstStyle/>
          <a:p>
            <a:pPr>
              <a:lnSpc>
                <a:spcPct val="80000"/>
              </a:lnSpc>
              <a:spcBef>
                <a:spcPts val="4500"/>
              </a:spcBef>
              <a:spcAft>
                <a:spcPts val="4500"/>
              </a:spcAft>
              <a:defRPr sz="8000" b="0">
                <a:solidFill>
                  <a:srgbClr val="BCB93C"/>
                </a:solidFill>
                <a:latin typeface="Helvetica"/>
                <a:ea typeface="Helvetica"/>
                <a:cs typeface="Helvetica"/>
                <a:sym typeface="Helvetica"/>
              </a:defRPr>
            </a:pPr>
            <a:r>
              <a:rPr lang="en-GB" sz="4000" b="0">
                <a:latin typeface="Helvetica"/>
                <a:ea typeface="Helvetica Neue Light" panose="02000403000000020004" pitchFamily="2" charset="0"/>
              </a:rPr>
              <a:t>Sophie </a:t>
            </a:r>
            <a:r>
              <a:rPr lang="en-GB" sz="4000" b="0">
                <a:solidFill>
                  <a:srgbClr val="BCB93C"/>
                </a:solidFill>
                <a:latin typeface="Helvetica"/>
                <a:ea typeface="Helvetica Neue Light" panose="02000403000000020004" pitchFamily="2" charset="0"/>
                <a:sym typeface="Helvetica Light"/>
              </a:rPr>
              <a:t>Collet -</a:t>
            </a:r>
            <a:r>
              <a:rPr lang="en-GB" sz="4000" b="0">
                <a:solidFill>
                  <a:srgbClr val="9A9C9E"/>
                </a:solidFill>
                <a:latin typeface="Helvetica Light"/>
                <a:ea typeface="Helvetica Neue Light" panose="02000403000000020004" pitchFamily="2" charset="0"/>
                <a:sym typeface="Helvetica Light"/>
              </a:rPr>
              <a:t> </a:t>
            </a:r>
            <a:r>
              <a:rPr lang="en-GB" sz="4000" kern="0">
                <a:solidFill>
                  <a:srgbClr val="9A9C9E"/>
                </a:solidFill>
                <a:latin typeface="Helvetica Light"/>
                <a:ea typeface="Helvetica Neue Light" panose="02000403000000020004" pitchFamily="2" charset="0"/>
                <a:sym typeface="Helvetica Light"/>
              </a:rPr>
              <a:t>Deputy Chair</a:t>
            </a:r>
          </a:p>
          <a:p>
            <a:pPr>
              <a:lnSpc>
                <a:spcPct val="80000"/>
              </a:lnSpc>
              <a:spcBef>
                <a:spcPts val="4500"/>
              </a:spcBef>
              <a:spcAft>
                <a:spcPts val="4500"/>
              </a:spcAft>
              <a:defRPr sz="8000" b="0">
                <a:solidFill>
                  <a:srgbClr val="BCB93C"/>
                </a:solidFill>
                <a:latin typeface="Helvetica"/>
                <a:ea typeface="Helvetica"/>
                <a:cs typeface="Helvetica"/>
                <a:sym typeface="Helvetica"/>
              </a:defRPr>
            </a:pPr>
            <a:endParaRPr lang="en-GB" sz="4000" b="0">
              <a:latin typeface="Helvetica" pitchFamily="2" charset="0"/>
              <a:ea typeface="Helvetica Neue Light" panose="02000403000000020004" pitchFamily="2" charset="0"/>
            </a:endParaRPr>
          </a:p>
          <a:p>
            <a:pPr defTabSz="228600">
              <a:lnSpc>
                <a:spcPct val="110000"/>
              </a:lnSpc>
              <a:defRPr sz="3800" b="0">
                <a:solidFill>
                  <a:srgbClr val="9A9C9E"/>
                </a:solidFill>
                <a:latin typeface="Helvetica Light"/>
                <a:ea typeface="Helvetica Light"/>
                <a:cs typeface="Helvetica Light"/>
                <a:sym typeface="Helvetica Light"/>
              </a:defRPr>
            </a:pPr>
            <a:endParaRPr sz="2000" b="0">
              <a:latin typeface="Helvetica Light" panose="020B0403020202020204" pitchFamily="34" charset="0"/>
              <a:ea typeface="Helvetica Neue Light" panose="02000403000000020004" pitchFamily="2" charset="0"/>
            </a:endParaRPr>
          </a:p>
        </p:txBody>
      </p:sp>
      <p:sp>
        <p:nvSpPr>
          <p:cNvPr id="154" name="Line"/>
          <p:cNvSpPr/>
          <p:nvPr/>
        </p:nvSpPr>
        <p:spPr>
          <a:xfrm>
            <a:off x="663685" y="1702871"/>
            <a:ext cx="4786630" cy="1"/>
          </a:xfrm>
          <a:prstGeom prst="line">
            <a:avLst/>
          </a:prstGeom>
          <a:ln w="19050">
            <a:solidFill>
              <a:srgbClr val="8B8C8E"/>
            </a:solidFill>
            <a:miter lim="400000"/>
          </a:ln>
        </p:spPr>
        <p:txBody>
          <a:bodyPr lIns="25400" tIns="25400" rIns="25400" bIns="25400" anchor="ctr"/>
          <a:lstStyle/>
          <a:p>
            <a:pPr algn="ctr" defTabSz="1219169" hangingPunct="0"/>
            <a:endParaRPr sz="1200" kern="0">
              <a:solidFill>
                <a:srgbClr val="5E5E5E"/>
              </a:solidFill>
              <a:latin typeface="Helvetica Neue"/>
              <a:sym typeface="Helvetica Neue"/>
            </a:endParaRPr>
          </a:p>
        </p:txBody>
      </p:sp>
    </p:spTree>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59" name="Line"/>
          <p:cNvSpPr/>
          <p:nvPr/>
        </p:nvSpPr>
        <p:spPr>
          <a:xfrm>
            <a:off x="665726" y="1039487"/>
            <a:ext cx="6772469" cy="1"/>
          </a:xfrm>
          <a:prstGeom prst="line">
            <a:avLst/>
          </a:prstGeom>
          <a:ln w="19050">
            <a:solidFill>
              <a:srgbClr val="8B8C8E"/>
            </a:solidFill>
            <a:miter lim="400000"/>
          </a:ln>
        </p:spPr>
        <p:txBody>
          <a:bodyPr lIns="25400" tIns="25400" rIns="25400" bIns="25400" anchor="ctr"/>
          <a:lstStyle/>
          <a:p>
            <a:pPr algn="ctr" defTabSz="1219169" hangingPunct="0"/>
            <a:endParaRPr sz="1200" kern="0">
              <a:solidFill>
                <a:srgbClr val="5E5E5E"/>
              </a:solidFill>
              <a:latin typeface="Helvetica Neue"/>
              <a:sym typeface="Helvetica Neue"/>
            </a:endParaRPr>
          </a:p>
        </p:txBody>
      </p:sp>
      <p:sp>
        <p:nvSpPr>
          <p:cNvPr id="160" name="Strategic priority:  professional research  management…"/>
          <p:cNvSpPr txBox="1"/>
          <p:nvPr/>
        </p:nvSpPr>
        <p:spPr>
          <a:xfrm>
            <a:off x="661449" y="498077"/>
            <a:ext cx="6776746" cy="5229900"/>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25400" tIns="25400" rIns="25400" bIns="25400" anchor="t"/>
          <a:lstStyle/>
          <a:p>
            <a:pPr defTabSz="228600" hangingPunct="0">
              <a:lnSpc>
                <a:spcPct val="80000"/>
              </a:lnSpc>
              <a:spcBef>
                <a:spcPts val="4500"/>
              </a:spcBef>
              <a:spcAft>
                <a:spcPts val="1800"/>
              </a:spcAft>
              <a:defRPr sz="8000">
                <a:solidFill>
                  <a:srgbClr val="9A9C9E"/>
                </a:solidFill>
                <a:latin typeface="Helvetica Light"/>
                <a:ea typeface="Helvetica Light"/>
                <a:cs typeface="Helvetica Light"/>
                <a:sym typeface="Helvetica Light"/>
              </a:defRPr>
            </a:pPr>
            <a:r>
              <a:rPr lang="en-GB" sz="4000" kern="0">
                <a:solidFill>
                  <a:srgbClr val="CAC200"/>
                </a:solidFill>
                <a:latin typeface="Helvetica"/>
                <a:ea typeface="Helvetica Neue Light" panose="02000403000000020004" pitchFamily="2" charset="0"/>
                <a:cs typeface="Helvetica"/>
                <a:sym typeface="Helvetica"/>
              </a:rPr>
              <a:t>Strategic Planning</a:t>
            </a:r>
          </a:p>
          <a:p>
            <a:pPr defTabSz="228600" hangingPunct="0">
              <a:spcAft>
                <a:spcPts val="1800"/>
              </a:spcAft>
              <a:defRPr sz="8000">
                <a:solidFill>
                  <a:srgbClr val="9A9C9E"/>
                </a:solidFill>
                <a:latin typeface="Helvetica Light"/>
                <a:ea typeface="Helvetica Light"/>
                <a:cs typeface="Helvetica Light"/>
                <a:sym typeface="Helvetica Light"/>
              </a:defRPr>
            </a:pPr>
            <a:r>
              <a:rPr lang="en-US" sz="2000" kern="0">
                <a:solidFill>
                  <a:srgbClr val="000000"/>
                </a:solidFill>
                <a:latin typeface="Helvetica"/>
                <a:ea typeface="Helvetica Neue Light" panose="02000403000000020004" pitchFamily="2" charset="0"/>
                <a:cs typeface="Helvetica"/>
                <a:sym typeface="Helvetica Light"/>
              </a:rPr>
              <a:t>…bringing our vision, mission and priorities to life, while identifying clear actions to be carried out in accordance with ARMA’s values.</a:t>
            </a:r>
            <a:endParaRPr lang="en-US" sz="2000" kern="0">
              <a:solidFill>
                <a:srgbClr val="000000"/>
              </a:solidFill>
              <a:latin typeface="Helvetica"/>
              <a:ea typeface="Helvetica Neue Light" panose="02000403000000020004" pitchFamily="2" charset="0"/>
              <a:cs typeface="Helvetica"/>
            </a:endParaRPr>
          </a:p>
          <a:p>
            <a:pPr defTabSz="228600">
              <a:spcAft>
                <a:spcPts val="1800"/>
              </a:spcAft>
              <a:defRPr sz="8000">
                <a:solidFill>
                  <a:srgbClr val="9A9C9E"/>
                </a:solidFill>
                <a:latin typeface="Helvetica Light"/>
                <a:ea typeface="Helvetica Light"/>
                <a:cs typeface="Helvetica Light"/>
                <a:sym typeface="Helvetica Light"/>
              </a:defRPr>
            </a:pPr>
            <a:endParaRPr lang="en-US" sz="2000" kern="0">
              <a:solidFill>
                <a:srgbClr val="000000"/>
              </a:solidFill>
              <a:latin typeface="Helvetica" panose="020B0604020202020204" pitchFamily="34" charset="0"/>
              <a:ea typeface="Helvetica Neue Light" panose="02000403000000020004" pitchFamily="2" charset="0"/>
              <a:cs typeface="Helvetica" panose="020B0604020202020204" pitchFamily="34" charset="0"/>
            </a:endParaRPr>
          </a:p>
        </p:txBody>
      </p:sp>
      <p:pic>
        <p:nvPicPr>
          <p:cNvPr id="35" name="Picture 34" descr="A close-up of a mission&#10;&#10;AI-generated content may be incorrect.">
            <a:extLst>
              <a:ext uri="{FF2B5EF4-FFF2-40B4-BE49-F238E27FC236}">
                <a16:creationId xmlns:a16="http://schemas.microsoft.com/office/drawing/2014/main" id="{6916CD21-D7A5-FCDE-E040-F1DA955C2C02}"/>
              </a:ext>
            </a:extLst>
          </p:cNvPr>
          <p:cNvPicPr>
            <a:picLocks noChangeAspect="1"/>
          </p:cNvPicPr>
          <p:nvPr/>
        </p:nvPicPr>
        <p:blipFill>
          <a:blip r:embed="rId3"/>
          <a:stretch>
            <a:fillRect/>
          </a:stretch>
        </p:blipFill>
        <p:spPr>
          <a:xfrm>
            <a:off x="797601" y="2274092"/>
            <a:ext cx="6298643" cy="3607595"/>
          </a:xfrm>
          <a:prstGeom prst="rect">
            <a:avLst/>
          </a:prstGeom>
        </p:spPr>
      </p:pic>
    </p:spTree>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F08F18A-D596-1E7E-9103-ECCB0505FF6C}"/>
              </a:ext>
            </a:extLst>
          </p:cNvPr>
          <p:cNvPicPr>
            <a:picLocks noChangeAspect="1"/>
          </p:cNvPicPr>
          <p:nvPr/>
        </p:nvPicPr>
        <p:blipFill>
          <a:blip r:embed="rId3"/>
          <a:srcRect/>
          <a:stretch/>
        </p:blipFill>
        <p:spPr>
          <a:xfrm>
            <a:off x="24057" y="-4"/>
            <a:ext cx="12192000" cy="6858000"/>
          </a:xfrm>
          <a:prstGeom prst="rect">
            <a:avLst/>
          </a:prstGeom>
        </p:spPr>
      </p:pic>
      <p:pic>
        <p:nvPicPr>
          <p:cNvPr id="3" name="Picture 2">
            <a:extLst>
              <a:ext uri="{FF2B5EF4-FFF2-40B4-BE49-F238E27FC236}">
                <a16:creationId xmlns:a16="http://schemas.microsoft.com/office/drawing/2014/main" id="{EA19D398-A532-94E3-57C9-08BC62E99217}"/>
              </a:ext>
            </a:extLst>
          </p:cNvPr>
          <p:cNvPicPr>
            <a:picLocks noChangeAspect="1"/>
          </p:cNvPicPr>
          <p:nvPr/>
        </p:nvPicPr>
        <p:blipFill>
          <a:blip r:embed="rId4"/>
          <a:stretch>
            <a:fillRect/>
          </a:stretch>
        </p:blipFill>
        <p:spPr>
          <a:xfrm>
            <a:off x="3833553" y="3622823"/>
            <a:ext cx="530398" cy="408467"/>
          </a:xfrm>
          <a:prstGeom prst="rect">
            <a:avLst/>
          </a:prstGeom>
        </p:spPr>
      </p:pic>
      <p:sp>
        <p:nvSpPr>
          <p:cNvPr id="6" name="TextBox 5">
            <a:extLst>
              <a:ext uri="{FF2B5EF4-FFF2-40B4-BE49-F238E27FC236}">
                <a16:creationId xmlns:a16="http://schemas.microsoft.com/office/drawing/2014/main" id="{CD67F443-A296-CC66-1A21-3FC64E313774}"/>
              </a:ext>
            </a:extLst>
          </p:cNvPr>
          <p:cNvSpPr txBox="1"/>
          <p:nvPr/>
        </p:nvSpPr>
        <p:spPr>
          <a:xfrm>
            <a:off x="1427878" y="5525695"/>
            <a:ext cx="9639946" cy="369332"/>
          </a:xfrm>
          <a:prstGeom prst="rect">
            <a:avLst/>
          </a:prstGeom>
          <a:noFill/>
        </p:spPr>
        <p:txBody>
          <a:bodyPr wrap="square" rtlCol="0">
            <a:spAutoFit/>
          </a:bodyPr>
          <a:lstStyle/>
          <a:p>
            <a:endParaRPr lang="en-GB"/>
          </a:p>
        </p:txBody>
      </p:sp>
      <p:sp>
        <p:nvSpPr>
          <p:cNvPr id="9" name="TextBox 8">
            <a:extLst>
              <a:ext uri="{FF2B5EF4-FFF2-40B4-BE49-F238E27FC236}">
                <a16:creationId xmlns:a16="http://schemas.microsoft.com/office/drawing/2014/main" id="{EBCD1CCD-7EB2-5253-E64E-70A59AC0FF17}"/>
              </a:ext>
            </a:extLst>
          </p:cNvPr>
          <p:cNvSpPr txBox="1"/>
          <p:nvPr/>
        </p:nvSpPr>
        <p:spPr>
          <a:xfrm>
            <a:off x="7902735" y="3022658"/>
            <a:ext cx="1217195" cy="1200329"/>
          </a:xfrm>
          <a:prstGeom prst="rect">
            <a:avLst/>
          </a:prstGeom>
          <a:solidFill>
            <a:srgbClr val="FFFFFF"/>
          </a:solidFill>
        </p:spPr>
        <p:txBody>
          <a:bodyPr wrap="square" rtlCol="0">
            <a:spAutoFit/>
          </a:bodyPr>
          <a:lstStyle/>
          <a:p>
            <a:r>
              <a:rPr lang="en-GB" sz="7200" b="1">
                <a:solidFill>
                  <a:srgbClr val="DED001"/>
                </a:solidFill>
              </a:rPr>
              <a:t>92</a:t>
            </a:r>
            <a:endParaRPr lang="en-GB" sz="5400" b="1"/>
          </a:p>
        </p:txBody>
      </p:sp>
      <p:sp>
        <p:nvSpPr>
          <p:cNvPr id="2" name="TextBox 1">
            <a:extLst>
              <a:ext uri="{FF2B5EF4-FFF2-40B4-BE49-F238E27FC236}">
                <a16:creationId xmlns:a16="http://schemas.microsoft.com/office/drawing/2014/main" id="{B337CDE3-6698-8FA2-99AA-35634E41F072}"/>
              </a:ext>
            </a:extLst>
          </p:cNvPr>
          <p:cNvSpPr txBox="1"/>
          <p:nvPr/>
        </p:nvSpPr>
        <p:spPr>
          <a:xfrm>
            <a:off x="5218583" y="4516883"/>
            <a:ext cx="585317" cy="523220"/>
          </a:xfrm>
          <a:prstGeom prst="rect">
            <a:avLst/>
          </a:prstGeom>
          <a:solidFill>
            <a:srgbClr val="FFFFFF"/>
          </a:solidFill>
        </p:spPr>
        <p:txBody>
          <a:bodyPr wrap="square" rtlCol="0">
            <a:spAutoFit/>
          </a:bodyPr>
          <a:lstStyle/>
          <a:p>
            <a:pPr algn="ctr"/>
            <a:r>
              <a:rPr lang="en-GB" sz="2800" b="1">
                <a:solidFill>
                  <a:srgbClr val="DED001"/>
                </a:solidFill>
              </a:rPr>
              <a:t>61</a:t>
            </a:r>
            <a:endParaRPr lang="en-GB" b="1"/>
          </a:p>
        </p:txBody>
      </p:sp>
    </p:spTree>
    <p:extLst>
      <p:ext uri="{BB962C8B-B14F-4D97-AF65-F5344CB8AC3E}">
        <p14:creationId xmlns:p14="http://schemas.microsoft.com/office/powerpoint/2010/main" val="423803850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9A5AAB-2604-14D9-7184-78A7FF78BEAD}"/>
            </a:ext>
          </a:extLst>
        </p:cNvPr>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B0CDD8CA-7F09-A3D2-90B4-3091F28DF1C0}"/>
              </a:ext>
            </a:extLst>
          </p:cNvPr>
          <p:cNvPicPr>
            <a:picLocks noGrp="1" noChangeAspect="1"/>
          </p:cNvPicPr>
          <p:nvPr>
            <p:ph idx="1"/>
          </p:nvPr>
        </p:nvPicPr>
        <p:blipFill>
          <a:blip r:embed="rId2"/>
          <a:stretch>
            <a:fillRect/>
          </a:stretch>
        </p:blipFill>
        <p:spPr>
          <a:xfrm>
            <a:off x="0" y="0"/>
            <a:ext cx="12192000" cy="6857144"/>
          </a:xfrm>
          <a:prstGeom prst="rect">
            <a:avLst/>
          </a:prstGeom>
        </p:spPr>
      </p:pic>
      <p:sp>
        <p:nvSpPr>
          <p:cNvPr id="8" name="Vision…">
            <a:extLst>
              <a:ext uri="{FF2B5EF4-FFF2-40B4-BE49-F238E27FC236}">
                <a16:creationId xmlns:a16="http://schemas.microsoft.com/office/drawing/2014/main" id="{56FE0A44-5E3B-2C37-994C-8259ED6F517F}"/>
              </a:ext>
            </a:extLst>
          </p:cNvPr>
          <p:cNvSpPr txBox="1">
            <a:spLocks/>
          </p:cNvSpPr>
          <p:nvPr/>
        </p:nvSpPr>
        <p:spPr>
          <a:xfrm>
            <a:off x="663685" y="443380"/>
            <a:ext cx="5511896" cy="1308148"/>
          </a:xfrm>
          <a:prstGeom prst="rect">
            <a:avLst/>
          </a:prstGeom>
        </p:spPr>
        <p:txBody>
          <a:bodyPr vert="horz" lIns="50800" tIns="50800" rIns="50800" bIns="5080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0000"/>
              </a:lnSpc>
              <a:spcBef>
                <a:spcPts val="4500"/>
              </a:spcBef>
              <a:spcAft>
                <a:spcPts val="4500"/>
              </a:spcAft>
              <a:buNone/>
              <a:defRPr sz="8000" b="0">
                <a:solidFill>
                  <a:srgbClr val="BCB93C"/>
                </a:solidFill>
                <a:latin typeface="Helvetica"/>
                <a:ea typeface="Helvetica"/>
                <a:cs typeface="Helvetica"/>
                <a:sym typeface="Helvetica"/>
              </a:defRPr>
            </a:pPr>
            <a:r>
              <a:rPr lang="en-GB" sz="4000" dirty="0">
                <a:solidFill>
                  <a:srgbClr val="BCB93C"/>
                </a:solidFill>
                <a:latin typeface="Helvetica"/>
                <a:ea typeface="Helvetica Neue Light" panose="02000403000000020004" pitchFamily="2" charset="0"/>
                <a:cs typeface="Helvetica"/>
                <a:sym typeface="Helvetica"/>
              </a:rPr>
              <a:t>The work of the EDI Advisory Group</a:t>
            </a:r>
            <a:endParaRPr lang="en-GB" sz="4000" kern="0" dirty="0">
              <a:solidFill>
                <a:srgbClr val="9A9C9E"/>
              </a:solidFill>
              <a:latin typeface="Helvetica Light"/>
              <a:ea typeface="Helvetica Neue Light" panose="02000403000000020004" pitchFamily="2" charset="0"/>
              <a:cs typeface="Helvetica"/>
              <a:sym typeface="Helvetica Light"/>
            </a:endParaRPr>
          </a:p>
          <a:p>
            <a:pPr fontAlgn="base">
              <a:lnSpc>
                <a:spcPct val="100000"/>
              </a:lnSpc>
              <a:spcBef>
                <a:spcPts val="0"/>
              </a:spcBef>
              <a:spcAft>
                <a:spcPts val="1800"/>
              </a:spcAft>
            </a:pPr>
            <a:r>
              <a:rPr lang="en-GB" sz="2000" dirty="0">
                <a:latin typeface="Helvetica" panose="020B0604020202020204" pitchFamily="34" charset="0"/>
                <a:cs typeface="Helvetica" panose="020B0604020202020204" pitchFamily="34" charset="0"/>
              </a:rPr>
              <a:t>Membership includes ARMA Deputy Chair (Group Chair), up to seven member representatives, a Global Majority SIG co-Chair and the ARMA CEO</a:t>
            </a:r>
          </a:p>
          <a:p>
            <a:pPr fontAlgn="base">
              <a:lnSpc>
                <a:spcPct val="100000"/>
              </a:lnSpc>
              <a:spcBef>
                <a:spcPts val="0"/>
              </a:spcBef>
              <a:spcAft>
                <a:spcPts val="1800"/>
              </a:spcAft>
            </a:pPr>
            <a:r>
              <a:rPr lang="en-GB" sz="2000" dirty="0">
                <a:latin typeface="Helvetica" panose="020B0604020202020204" pitchFamily="34" charset="0"/>
                <a:cs typeface="Helvetica" panose="020B0604020202020204" pitchFamily="34" charset="0"/>
              </a:rPr>
              <a:t>Established in 2019 to act in an advisory capacity, reporting to the ARMA Board</a:t>
            </a:r>
          </a:p>
          <a:p>
            <a:pPr fontAlgn="base">
              <a:lnSpc>
                <a:spcPct val="100000"/>
              </a:lnSpc>
              <a:spcBef>
                <a:spcPts val="0"/>
              </a:spcBef>
              <a:spcAft>
                <a:spcPts val="1800"/>
              </a:spcAft>
            </a:pPr>
            <a:r>
              <a:rPr lang="en-GB" sz="2000" dirty="0">
                <a:latin typeface="Helvetica" panose="020B0604020202020204" pitchFamily="34" charset="0"/>
                <a:cs typeface="Helvetica" panose="020B0604020202020204" pitchFamily="34" charset="0"/>
              </a:rPr>
              <a:t>EDIAG has advised the Conference WG on conference planning, reviewed ARMA policies e.g. the Expenses Policy, and is considering how to select meaningful measures for EDI in the context of ARMA Strategy delivery</a:t>
            </a:r>
          </a:p>
        </p:txBody>
      </p:sp>
      <p:sp>
        <p:nvSpPr>
          <p:cNvPr id="9" name="Line">
            <a:extLst>
              <a:ext uri="{FF2B5EF4-FFF2-40B4-BE49-F238E27FC236}">
                <a16:creationId xmlns:a16="http://schemas.microsoft.com/office/drawing/2014/main" id="{715AA987-882B-4AE2-20C8-2B740FD65132}"/>
              </a:ext>
            </a:extLst>
          </p:cNvPr>
          <p:cNvSpPr/>
          <p:nvPr/>
        </p:nvSpPr>
        <p:spPr>
          <a:xfrm>
            <a:off x="663685" y="1597794"/>
            <a:ext cx="4786630" cy="1"/>
          </a:xfrm>
          <a:prstGeom prst="line">
            <a:avLst/>
          </a:prstGeom>
          <a:ln w="19050">
            <a:solidFill>
              <a:srgbClr val="8B8C8E"/>
            </a:solidFill>
            <a:miter lim="400000"/>
          </a:ln>
        </p:spPr>
        <p:txBody>
          <a:bodyPr lIns="25400" tIns="25400" rIns="25400" bIns="25400" anchor="ctr"/>
          <a:lstStyle/>
          <a:p>
            <a:pPr algn="ctr" defTabSz="1219169" hangingPunct="0"/>
            <a:endParaRPr sz="1200" kern="0">
              <a:solidFill>
                <a:srgbClr val="5E5E5E"/>
              </a:solidFill>
              <a:latin typeface="Helvetica Neue"/>
              <a:sym typeface="Helvetica Neue"/>
            </a:endParaRPr>
          </a:p>
        </p:txBody>
      </p:sp>
      <p:sp>
        <p:nvSpPr>
          <p:cNvPr id="10" name="TextBox 9">
            <a:extLst>
              <a:ext uri="{FF2B5EF4-FFF2-40B4-BE49-F238E27FC236}">
                <a16:creationId xmlns:a16="http://schemas.microsoft.com/office/drawing/2014/main" id="{026A4195-ECBE-4271-99E0-768032F87D4B}"/>
              </a:ext>
            </a:extLst>
          </p:cNvPr>
          <p:cNvSpPr txBox="1"/>
          <p:nvPr/>
        </p:nvSpPr>
        <p:spPr>
          <a:xfrm>
            <a:off x="449923" y="1359113"/>
            <a:ext cx="5725658" cy="7848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lIns="91440" tIns="45720" rIns="91440" bIns="45720" anchor="t">
            <a:spAutoFit/>
          </a:bodyPr>
          <a:lstStyle/>
          <a:p>
            <a:pPr marL="356870" indent="-356870" fontAlgn="base">
              <a:spcAft>
                <a:spcPts val="600"/>
              </a:spcAft>
              <a:buFont typeface="Arial" panose="020B0604020202020204" pitchFamily="34" charset="0"/>
              <a:buChar char="•"/>
            </a:pPr>
            <a:endParaRPr lang="en-GB" sz="2000" dirty="0">
              <a:solidFill>
                <a:srgbClr val="000000"/>
              </a:solidFill>
              <a:latin typeface="Helvetica"/>
              <a:cs typeface="Helvetica"/>
            </a:endParaRPr>
          </a:p>
          <a:p>
            <a:pPr lvl="1" fontAlgn="base"/>
            <a:endParaRPr lang="en-GB" sz="2000" dirty="0">
              <a:solidFill>
                <a:srgbClr val="000000"/>
              </a:solidFill>
              <a:highlight>
                <a:srgbClr val="FFFF00"/>
              </a:highlight>
              <a:latin typeface="Helvetica"/>
              <a:cs typeface="Helvetica"/>
            </a:endParaRPr>
          </a:p>
        </p:txBody>
      </p:sp>
    </p:spTree>
    <p:extLst>
      <p:ext uri="{BB962C8B-B14F-4D97-AF65-F5344CB8AC3E}">
        <p14:creationId xmlns:p14="http://schemas.microsoft.com/office/powerpoint/2010/main" val="157862494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110F5926-4652-12BB-83AC-B35ED47B42A4}"/>
              </a:ext>
            </a:extLst>
          </p:cNvPr>
          <p:cNvPicPr>
            <a:picLocks noGrp="1" noChangeAspect="1"/>
          </p:cNvPicPr>
          <p:nvPr>
            <p:ph idx="1"/>
          </p:nvPr>
        </p:nvPicPr>
        <p:blipFill>
          <a:blip r:embed="rId2"/>
          <a:stretch>
            <a:fillRect/>
          </a:stretch>
        </p:blipFill>
        <p:spPr>
          <a:xfrm>
            <a:off x="0" y="857"/>
            <a:ext cx="12192000" cy="6857144"/>
          </a:xfrm>
          <a:prstGeom prst="rect">
            <a:avLst/>
          </a:prstGeom>
        </p:spPr>
      </p:pic>
      <p:sp>
        <p:nvSpPr>
          <p:cNvPr id="8" name="Vision…">
            <a:extLst>
              <a:ext uri="{FF2B5EF4-FFF2-40B4-BE49-F238E27FC236}">
                <a16:creationId xmlns:a16="http://schemas.microsoft.com/office/drawing/2014/main" id="{A4AFD94F-C684-AB11-5CAB-F2BCED3EBA69}"/>
              </a:ext>
            </a:extLst>
          </p:cNvPr>
          <p:cNvSpPr txBox="1">
            <a:spLocks/>
          </p:cNvSpPr>
          <p:nvPr/>
        </p:nvSpPr>
        <p:spPr>
          <a:xfrm>
            <a:off x="663685" y="443379"/>
            <a:ext cx="5511896" cy="1613375"/>
          </a:xfrm>
          <a:prstGeom prst="rect">
            <a:avLst/>
          </a:prstGeom>
        </p:spPr>
        <p:txBody>
          <a:bodyPr vert="horz" lIns="50800" tIns="50800" rIns="50800" bIns="5080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0000"/>
              </a:lnSpc>
              <a:spcBef>
                <a:spcPts val="4500"/>
              </a:spcBef>
              <a:spcAft>
                <a:spcPts val="4500"/>
              </a:spcAft>
              <a:buNone/>
              <a:defRPr sz="8000" b="0">
                <a:solidFill>
                  <a:srgbClr val="BCB93C"/>
                </a:solidFill>
                <a:latin typeface="Helvetica"/>
                <a:ea typeface="Helvetica"/>
                <a:cs typeface="Helvetica"/>
                <a:sym typeface="Helvetica"/>
              </a:defRPr>
            </a:pPr>
            <a:r>
              <a:rPr lang="en-GB" sz="4000" dirty="0">
                <a:solidFill>
                  <a:srgbClr val="BCB93C"/>
                </a:solidFill>
                <a:latin typeface="Helvetica"/>
                <a:ea typeface="Helvetica Neue Light" panose="02000403000000020004" pitchFamily="2" charset="0"/>
                <a:cs typeface="Helvetica"/>
                <a:sym typeface="Helvetica"/>
              </a:rPr>
              <a:t>Governance Review</a:t>
            </a:r>
            <a:endParaRPr lang="en-GB" sz="4000" kern="0" dirty="0">
              <a:solidFill>
                <a:srgbClr val="9A9C9E"/>
              </a:solidFill>
              <a:latin typeface="Helvetica Light"/>
              <a:ea typeface="Helvetica Neue Light" panose="02000403000000020004" pitchFamily="2" charset="0"/>
              <a:cs typeface="Helvetica"/>
              <a:sym typeface="Helvetica Light"/>
            </a:endParaRPr>
          </a:p>
          <a:p>
            <a:pPr>
              <a:lnSpc>
                <a:spcPct val="80000"/>
              </a:lnSpc>
              <a:spcBef>
                <a:spcPts val="4500"/>
              </a:spcBef>
              <a:spcAft>
                <a:spcPts val="4500"/>
              </a:spcAft>
              <a:defRPr sz="8000" b="0">
                <a:solidFill>
                  <a:srgbClr val="BCB93C"/>
                </a:solidFill>
                <a:latin typeface="Helvetica"/>
                <a:ea typeface="Helvetica"/>
                <a:cs typeface="Helvetica"/>
                <a:sym typeface="Helvetica"/>
              </a:defRPr>
            </a:pPr>
            <a:endParaRPr lang="en-GB" sz="4000" dirty="0">
              <a:solidFill>
                <a:srgbClr val="BCB93C"/>
              </a:solidFill>
              <a:latin typeface="Helvetica" pitchFamily="2" charset="0"/>
              <a:ea typeface="Helvetica Neue Light" panose="02000403000000020004" pitchFamily="2" charset="0"/>
              <a:cs typeface="Helvetica"/>
              <a:sym typeface="Helvetica"/>
            </a:endParaRPr>
          </a:p>
          <a:p>
            <a:pPr defTabSz="228600">
              <a:lnSpc>
                <a:spcPct val="110000"/>
              </a:lnSpc>
              <a:defRPr sz="3800" b="0">
                <a:solidFill>
                  <a:srgbClr val="9A9C9E"/>
                </a:solidFill>
                <a:latin typeface="Helvetica Light"/>
                <a:ea typeface="Helvetica Light"/>
                <a:cs typeface="Helvetica Light"/>
                <a:sym typeface="Helvetica Light"/>
              </a:defRPr>
            </a:pPr>
            <a:endParaRPr lang="en-GB" sz="2000" dirty="0">
              <a:solidFill>
                <a:srgbClr val="9A9C9E"/>
              </a:solidFill>
              <a:latin typeface="Helvetica Light" panose="020B0403020202020204" pitchFamily="34" charset="0"/>
              <a:ea typeface="Helvetica Neue Light" panose="02000403000000020004" pitchFamily="2" charset="0"/>
              <a:cs typeface="Helvetica Light"/>
              <a:sym typeface="Helvetica Light"/>
            </a:endParaRPr>
          </a:p>
        </p:txBody>
      </p:sp>
      <p:sp>
        <p:nvSpPr>
          <p:cNvPr id="9" name="Line">
            <a:extLst>
              <a:ext uri="{FF2B5EF4-FFF2-40B4-BE49-F238E27FC236}">
                <a16:creationId xmlns:a16="http://schemas.microsoft.com/office/drawing/2014/main" id="{4B2BCFFF-5325-B7B3-BD6C-BAFC377D6DED}"/>
              </a:ext>
            </a:extLst>
          </p:cNvPr>
          <p:cNvSpPr/>
          <p:nvPr/>
        </p:nvSpPr>
        <p:spPr>
          <a:xfrm>
            <a:off x="663685" y="1250065"/>
            <a:ext cx="4786630" cy="1"/>
          </a:xfrm>
          <a:prstGeom prst="line">
            <a:avLst/>
          </a:prstGeom>
          <a:ln w="19050">
            <a:solidFill>
              <a:srgbClr val="8B8C8E"/>
            </a:solidFill>
            <a:miter lim="400000"/>
          </a:ln>
        </p:spPr>
        <p:txBody>
          <a:bodyPr lIns="25400" tIns="25400" rIns="25400" bIns="25400" anchor="ctr"/>
          <a:lstStyle/>
          <a:p>
            <a:pPr algn="ctr" defTabSz="1219169" hangingPunct="0"/>
            <a:endParaRPr sz="1200" kern="0">
              <a:solidFill>
                <a:srgbClr val="5E5E5E"/>
              </a:solidFill>
              <a:latin typeface="Helvetica Neue"/>
              <a:sym typeface="Helvetica Neue"/>
            </a:endParaRPr>
          </a:p>
        </p:txBody>
      </p:sp>
      <p:sp>
        <p:nvSpPr>
          <p:cNvPr id="10" name="TextBox 9">
            <a:extLst>
              <a:ext uri="{FF2B5EF4-FFF2-40B4-BE49-F238E27FC236}">
                <a16:creationId xmlns:a16="http://schemas.microsoft.com/office/drawing/2014/main" id="{B40363E2-CCC7-9E90-54D1-3C401F44A037}"/>
              </a:ext>
            </a:extLst>
          </p:cNvPr>
          <p:cNvSpPr txBox="1"/>
          <p:nvPr/>
        </p:nvSpPr>
        <p:spPr>
          <a:xfrm>
            <a:off x="449923" y="1314351"/>
            <a:ext cx="5725658" cy="555536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lIns="91440" tIns="45720" rIns="91440" bIns="45720" anchor="t">
            <a:spAutoFit/>
          </a:bodyPr>
          <a:lstStyle/>
          <a:p>
            <a:pPr marL="356870" indent="-356870" fontAlgn="base">
              <a:spcAft>
                <a:spcPts val="600"/>
              </a:spcAft>
              <a:buFont typeface="Arial" panose="020B0604020202020204" pitchFamily="34" charset="0"/>
              <a:buChar char="•"/>
            </a:pPr>
            <a:r>
              <a:rPr lang="en-GB" sz="2000" dirty="0">
                <a:solidFill>
                  <a:srgbClr val="000000"/>
                </a:solidFill>
                <a:latin typeface="Helvetica"/>
                <a:cs typeface="Helvetica"/>
              </a:rPr>
              <a:t>ARMA commissioned PARN to undertake a Governance Review</a:t>
            </a:r>
          </a:p>
          <a:p>
            <a:pPr marL="356870" indent="-356870" fontAlgn="base">
              <a:spcAft>
                <a:spcPts val="600"/>
              </a:spcAft>
              <a:buFont typeface="Arial" panose="020B0604020202020204" pitchFamily="34" charset="0"/>
              <a:buChar char="•"/>
            </a:pPr>
            <a:r>
              <a:rPr lang="en-GB" sz="2000" dirty="0">
                <a:solidFill>
                  <a:srgbClr val="000000"/>
                </a:solidFill>
                <a:latin typeface="Helvetica"/>
                <a:cs typeface="Helvetica"/>
              </a:rPr>
              <a:t>Interviews were conducted with Board members and senior Exec Office staff</a:t>
            </a:r>
          </a:p>
          <a:p>
            <a:pPr marL="356870" indent="-356870" fontAlgn="base">
              <a:spcAft>
                <a:spcPts val="600"/>
              </a:spcAft>
              <a:buFont typeface="Arial" panose="020B0604020202020204" pitchFamily="34" charset="0"/>
              <a:buChar char="•"/>
            </a:pPr>
            <a:r>
              <a:rPr lang="en-GB" sz="2000" dirty="0">
                <a:solidFill>
                  <a:srgbClr val="000000"/>
                </a:solidFill>
                <a:latin typeface="Helvetica"/>
                <a:cs typeface="Helvetica"/>
              </a:rPr>
              <a:t>A focus group was held to gather the views of volunteers</a:t>
            </a:r>
          </a:p>
          <a:p>
            <a:pPr marL="356870" indent="-356870" fontAlgn="base">
              <a:spcAft>
                <a:spcPts val="600"/>
              </a:spcAft>
              <a:buFont typeface="Arial" panose="020B0604020202020204" pitchFamily="34" charset="0"/>
              <a:buChar char="•"/>
            </a:pPr>
            <a:r>
              <a:rPr lang="en-GB" sz="2000" dirty="0">
                <a:solidFill>
                  <a:srgbClr val="000000"/>
                </a:solidFill>
                <a:latin typeface="Helvetica"/>
                <a:cs typeface="Helvetica"/>
              </a:rPr>
              <a:t>The review indicated that ARMA is </a:t>
            </a:r>
            <a:r>
              <a:rPr lang="en-GB" sz="2000" b="1" dirty="0">
                <a:solidFill>
                  <a:srgbClr val="000000"/>
                </a:solidFill>
                <a:latin typeface="Helvetica"/>
                <a:cs typeface="Helvetica"/>
              </a:rPr>
              <a:t>“a well-run, values-led organisation with a strong volunteer ethos”</a:t>
            </a:r>
          </a:p>
          <a:p>
            <a:pPr marL="356870" indent="-356870" fontAlgn="base">
              <a:spcAft>
                <a:spcPts val="600"/>
              </a:spcAft>
              <a:buFont typeface="Arial" panose="020B0604020202020204" pitchFamily="34" charset="0"/>
              <a:buChar char="•"/>
            </a:pPr>
            <a:r>
              <a:rPr lang="en-GB" sz="2000" dirty="0">
                <a:solidFill>
                  <a:srgbClr val="000000"/>
                </a:solidFill>
                <a:latin typeface="Helvetica"/>
                <a:cs typeface="Helvetica"/>
              </a:rPr>
              <a:t>No fundamental weaknesses in governance were identified</a:t>
            </a:r>
          </a:p>
          <a:p>
            <a:pPr marL="356870" indent="-356870" fontAlgn="base">
              <a:spcAft>
                <a:spcPts val="600"/>
              </a:spcAft>
              <a:buFont typeface="Arial" panose="020B0604020202020204" pitchFamily="34" charset="0"/>
              <a:buChar char="•"/>
            </a:pPr>
            <a:r>
              <a:rPr lang="en-GB" sz="2000" dirty="0">
                <a:solidFill>
                  <a:srgbClr val="000000"/>
                </a:solidFill>
                <a:latin typeface="Helvetica"/>
                <a:cs typeface="Helvetica"/>
              </a:rPr>
              <a:t>The recommendations of the review will be considered by the ARMA Board and an implementation </a:t>
            </a:r>
            <a:r>
              <a:rPr lang="en-GB" sz="2000">
                <a:solidFill>
                  <a:srgbClr val="000000"/>
                </a:solidFill>
                <a:latin typeface="Helvetica"/>
                <a:cs typeface="Helvetica"/>
              </a:rPr>
              <a:t>plan created</a:t>
            </a:r>
            <a:endParaRPr lang="en-GB" sz="2000" dirty="0">
              <a:solidFill>
                <a:srgbClr val="000000"/>
              </a:solidFill>
              <a:latin typeface="Helvetica"/>
              <a:cs typeface="Helvetica"/>
            </a:endParaRPr>
          </a:p>
          <a:p>
            <a:pPr marL="356870" indent="-356870" fontAlgn="base">
              <a:spcAft>
                <a:spcPts val="600"/>
              </a:spcAft>
              <a:buFont typeface="Arial" panose="020B0604020202020204" pitchFamily="34" charset="0"/>
              <a:buChar char="•"/>
            </a:pPr>
            <a:endParaRPr lang="en-GB" sz="2000" dirty="0">
              <a:solidFill>
                <a:srgbClr val="000000"/>
              </a:solidFill>
              <a:latin typeface="Helvetica"/>
              <a:cs typeface="Helvetica"/>
            </a:endParaRPr>
          </a:p>
          <a:p>
            <a:pPr lvl="1" fontAlgn="base"/>
            <a:endParaRPr lang="en-GB" sz="2000" dirty="0">
              <a:solidFill>
                <a:srgbClr val="000000"/>
              </a:solidFill>
              <a:highlight>
                <a:srgbClr val="FFFF00"/>
              </a:highlight>
              <a:latin typeface="Helvetica"/>
              <a:cs typeface="Helvetica"/>
            </a:endParaRPr>
          </a:p>
        </p:txBody>
      </p:sp>
    </p:spTree>
    <p:extLst>
      <p:ext uri="{BB962C8B-B14F-4D97-AF65-F5344CB8AC3E}">
        <p14:creationId xmlns:p14="http://schemas.microsoft.com/office/powerpoint/2010/main" val="271942729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2CF085A-04B1-6197-874D-59EE2D4BE99B}"/>
            </a:ext>
          </a:extLst>
        </p:cNvPr>
        <p:cNvGrpSpPr/>
        <p:nvPr/>
      </p:nvGrpSpPr>
      <p:grpSpPr>
        <a:xfrm>
          <a:off x="0" y="0"/>
          <a:ext cx="0" cy="0"/>
          <a:chOff x="0" y="0"/>
          <a:chExt cx="0" cy="0"/>
        </a:xfrm>
      </p:grpSpPr>
      <p:sp>
        <p:nvSpPr>
          <p:cNvPr id="153" name="Vision…">
            <a:extLst>
              <a:ext uri="{FF2B5EF4-FFF2-40B4-BE49-F238E27FC236}">
                <a16:creationId xmlns:a16="http://schemas.microsoft.com/office/drawing/2014/main" id="{4F35FF62-E6C5-3361-6018-658EFB541075}"/>
              </a:ext>
            </a:extLst>
          </p:cNvPr>
          <p:cNvSpPr txBox="1">
            <a:spLocks noGrp="1"/>
          </p:cNvSpPr>
          <p:nvPr>
            <p:ph type="subTitle" sz="half" idx="1"/>
          </p:nvPr>
        </p:nvSpPr>
        <p:spPr>
          <a:xfrm>
            <a:off x="663685" y="443379"/>
            <a:ext cx="5511896" cy="1613375"/>
          </a:xfrm>
          <a:prstGeom prst="rect">
            <a:avLst/>
          </a:prstGeom>
        </p:spPr>
        <p:txBody>
          <a:bodyPr lIns="50800" tIns="50800" rIns="50800" bIns="50800" anchor="t">
            <a:noAutofit/>
          </a:bodyPr>
          <a:lstStyle/>
          <a:p>
            <a:pPr>
              <a:lnSpc>
                <a:spcPct val="80000"/>
              </a:lnSpc>
              <a:spcBef>
                <a:spcPts val="4500"/>
              </a:spcBef>
              <a:spcAft>
                <a:spcPts val="4500"/>
              </a:spcAft>
              <a:defRPr sz="8000" b="0">
                <a:solidFill>
                  <a:srgbClr val="BCB93C"/>
                </a:solidFill>
                <a:latin typeface="Helvetica"/>
                <a:ea typeface="Helvetica"/>
                <a:cs typeface="Helvetica"/>
                <a:sym typeface="Helvetica"/>
              </a:defRPr>
            </a:pPr>
            <a:r>
              <a:rPr lang="en-GB" sz="4000" b="0" dirty="0">
                <a:latin typeface="Helvetica"/>
                <a:ea typeface="Helvetica Neue Light" panose="02000403000000020004" pitchFamily="2" charset="0"/>
              </a:rPr>
              <a:t>Alasdair</a:t>
            </a:r>
            <a:r>
              <a:rPr lang="en-GB" sz="4000" b="0" dirty="0">
                <a:solidFill>
                  <a:srgbClr val="BCB93C"/>
                </a:solidFill>
                <a:latin typeface="Helvetica"/>
                <a:ea typeface="Helvetica Neue Light" panose="02000403000000020004" pitchFamily="2" charset="0"/>
                <a:sym typeface="Helvetica Light"/>
              </a:rPr>
              <a:t> Cameron -</a:t>
            </a:r>
            <a:r>
              <a:rPr lang="en-GB" sz="4000" dirty="0">
                <a:solidFill>
                  <a:srgbClr val="9A9C9E"/>
                </a:solidFill>
                <a:latin typeface="Helvetica Light"/>
                <a:ea typeface="Helvetica Neue Light" panose="02000403000000020004" pitchFamily="2" charset="0"/>
                <a:sym typeface="Helvetica Light"/>
              </a:rPr>
              <a:t>CEO</a:t>
            </a:r>
            <a:endParaRPr lang="en-GB" sz="4000" kern="0" dirty="0">
              <a:solidFill>
                <a:srgbClr val="9A9C9E"/>
              </a:solidFill>
              <a:latin typeface="Helvetica Light"/>
              <a:ea typeface="Helvetica Neue Light" panose="02000403000000020004" pitchFamily="2" charset="0"/>
              <a:sym typeface="Helvetica Light"/>
            </a:endParaRPr>
          </a:p>
          <a:p>
            <a:pPr>
              <a:lnSpc>
                <a:spcPct val="80000"/>
              </a:lnSpc>
              <a:spcBef>
                <a:spcPts val="4500"/>
              </a:spcBef>
              <a:spcAft>
                <a:spcPts val="4500"/>
              </a:spcAft>
              <a:defRPr sz="8000" b="0">
                <a:solidFill>
                  <a:srgbClr val="BCB93C"/>
                </a:solidFill>
                <a:latin typeface="Helvetica"/>
                <a:ea typeface="Helvetica"/>
                <a:cs typeface="Helvetica"/>
                <a:sym typeface="Helvetica"/>
              </a:defRPr>
            </a:pPr>
            <a:endParaRPr lang="en-GB" sz="4000" b="0" dirty="0">
              <a:latin typeface="Helvetica" pitchFamily="2" charset="0"/>
              <a:ea typeface="Helvetica Neue Light" panose="02000403000000020004" pitchFamily="2" charset="0"/>
            </a:endParaRPr>
          </a:p>
          <a:p>
            <a:pPr defTabSz="228600">
              <a:lnSpc>
                <a:spcPct val="110000"/>
              </a:lnSpc>
              <a:defRPr sz="3800" b="0">
                <a:solidFill>
                  <a:srgbClr val="9A9C9E"/>
                </a:solidFill>
                <a:latin typeface="Helvetica Light"/>
                <a:ea typeface="Helvetica Light"/>
                <a:cs typeface="Helvetica Light"/>
                <a:sym typeface="Helvetica Light"/>
              </a:defRPr>
            </a:pPr>
            <a:endParaRPr sz="2000" b="0" dirty="0">
              <a:latin typeface="Helvetica Light" panose="020B0403020202020204" pitchFamily="34" charset="0"/>
              <a:ea typeface="Helvetica Neue Light" panose="02000403000000020004" pitchFamily="2" charset="0"/>
            </a:endParaRPr>
          </a:p>
        </p:txBody>
      </p:sp>
      <p:sp>
        <p:nvSpPr>
          <p:cNvPr id="154" name="Line">
            <a:extLst>
              <a:ext uri="{FF2B5EF4-FFF2-40B4-BE49-F238E27FC236}">
                <a16:creationId xmlns:a16="http://schemas.microsoft.com/office/drawing/2014/main" id="{4ECB0773-AC08-04E7-0A0F-70D2741534E4}"/>
              </a:ext>
            </a:extLst>
          </p:cNvPr>
          <p:cNvSpPr/>
          <p:nvPr/>
        </p:nvSpPr>
        <p:spPr>
          <a:xfrm>
            <a:off x="663685" y="1702871"/>
            <a:ext cx="4786630" cy="1"/>
          </a:xfrm>
          <a:prstGeom prst="line">
            <a:avLst/>
          </a:prstGeom>
          <a:ln w="19050">
            <a:solidFill>
              <a:srgbClr val="8B8C8E"/>
            </a:solidFill>
            <a:miter lim="400000"/>
          </a:ln>
        </p:spPr>
        <p:txBody>
          <a:bodyPr lIns="25400" tIns="25400" rIns="25400" bIns="25400" anchor="ctr"/>
          <a:lstStyle/>
          <a:p>
            <a:pPr algn="ctr" defTabSz="1219169" hangingPunct="0"/>
            <a:endParaRPr sz="1200" kern="0">
              <a:solidFill>
                <a:srgbClr val="5E5E5E"/>
              </a:solidFill>
              <a:latin typeface="Helvetica Neue"/>
              <a:sym typeface="Helvetica Neue"/>
            </a:endParaRPr>
          </a:p>
        </p:txBody>
      </p:sp>
    </p:spTree>
    <p:extLst>
      <p:ext uri="{BB962C8B-B14F-4D97-AF65-F5344CB8AC3E}">
        <p14:creationId xmlns:p14="http://schemas.microsoft.com/office/powerpoint/2010/main" val="4007235841"/>
      </p:ext>
    </p:extLst>
  </p:cSld>
  <p:clrMapOvr>
    <a:masterClrMapping/>
  </p:clrMapOvr>
  <p:transition spd="med"/>
</p:sld>
</file>

<file path=ppt/slides/slide47.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51" name="Strategy…"/>
          <p:cNvSpPr txBox="1">
            <a:spLocks noGrp="1"/>
          </p:cNvSpPr>
          <p:nvPr>
            <p:ph type="subTitle" sz="quarter" idx="1"/>
          </p:nvPr>
        </p:nvSpPr>
        <p:spPr>
          <a:xfrm>
            <a:off x="617384" y="2948392"/>
            <a:ext cx="3541804" cy="1630885"/>
          </a:xfrm>
          <a:prstGeom prst="rect">
            <a:avLst/>
          </a:prstGeom>
        </p:spPr>
        <p:txBody>
          <a:bodyPr>
            <a:normAutofit fontScale="92500"/>
          </a:bodyPr>
          <a:lstStyle/>
          <a:p>
            <a:pPr>
              <a:lnSpc>
                <a:spcPct val="90000"/>
              </a:lnSpc>
              <a:defRPr sz="10600" b="0">
                <a:solidFill>
                  <a:srgbClr val="FFFFFF"/>
                </a:solidFill>
                <a:latin typeface="Helvetica"/>
                <a:ea typeface="Helvetica"/>
                <a:cs typeface="Helvetica"/>
                <a:sym typeface="Helvetica"/>
              </a:defRPr>
            </a:pPr>
            <a:r>
              <a:rPr lang="en-GB" sz="4800" b="0" spc="-50">
                <a:latin typeface="Helvetica Light" panose="020B0403020202020204" pitchFamily="34" charset="0"/>
                <a:ea typeface="Helvetica Neue Thin" panose="020B0403020202020204" pitchFamily="34" charset="0"/>
              </a:rPr>
              <a:t>Board Appointments</a:t>
            </a:r>
            <a:endParaRPr sz="4800" b="0" spc="-50">
              <a:latin typeface="Helvetica Light" panose="020B0403020202020204" pitchFamily="34" charset="0"/>
              <a:ea typeface="Helvetica Neue Thin" panose="020B0403020202020204" pitchFamily="34" charset="0"/>
            </a:endParaRPr>
          </a:p>
        </p:txBody>
      </p:sp>
    </p:spTree>
    <p:extLst>
      <p:ext uri="{BB962C8B-B14F-4D97-AF65-F5344CB8AC3E}">
        <p14:creationId xmlns:p14="http://schemas.microsoft.com/office/powerpoint/2010/main" val="2873163553"/>
      </p:ext>
    </p:extLst>
  </p:cSld>
  <p:clrMapOvr>
    <a:masterClrMapping/>
  </p:clrMapOvr>
  <p:transition spd="med"/>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62" name="Strategic priority:  community…"/>
          <p:cNvSpPr txBox="1"/>
          <p:nvPr/>
        </p:nvSpPr>
        <p:spPr>
          <a:xfrm>
            <a:off x="663587" y="633879"/>
            <a:ext cx="6776746" cy="5229900"/>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25400" tIns="25400" rIns="25400" bIns="25400"/>
          <a:lstStyle/>
          <a:p>
            <a:pPr defTabSz="228600" hangingPunct="0">
              <a:lnSpc>
                <a:spcPct val="80000"/>
              </a:lnSpc>
              <a:spcBef>
                <a:spcPts val="4500"/>
              </a:spcBef>
              <a:spcAft>
                <a:spcPts val="1800"/>
              </a:spcAft>
              <a:defRPr sz="8000">
                <a:solidFill>
                  <a:srgbClr val="9A9C9E"/>
                </a:solidFill>
                <a:latin typeface="Helvetica Light"/>
                <a:ea typeface="Helvetica Light"/>
                <a:cs typeface="Helvetica Light"/>
                <a:sym typeface="Helvetica Light"/>
              </a:defRPr>
            </a:pPr>
            <a:r>
              <a:rPr lang="en-GB" sz="4000" kern="0">
                <a:solidFill>
                  <a:srgbClr val="CAC200"/>
                </a:solidFill>
                <a:latin typeface="Helvetica" pitchFamily="2" charset="0"/>
                <a:ea typeface="Helvetica Neue Light" panose="02000403000000020004" pitchFamily="2" charset="0"/>
                <a:cs typeface="Helvetica"/>
                <a:sym typeface="Helvetica"/>
              </a:rPr>
              <a:t>Board Appointments</a:t>
            </a:r>
            <a:r>
              <a:rPr sz="4000" kern="0">
                <a:solidFill>
                  <a:srgbClr val="CAC200"/>
                </a:solidFill>
                <a:latin typeface="Helvetica" pitchFamily="2" charset="0"/>
                <a:ea typeface="Helvetica Neue Light" panose="02000403000000020004" pitchFamily="2" charset="0"/>
                <a:cs typeface="Helvetica"/>
                <a:sym typeface="Helvetica"/>
              </a:rPr>
              <a:t> </a:t>
            </a:r>
            <a:endParaRPr lang="en-GB" sz="4000" kern="0">
              <a:solidFill>
                <a:srgbClr val="CAC200"/>
              </a:solidFill>
              <a:latin typeface="Helvetica Light" panose="020B0403020202020204" pitchFamily="34" charset="0"/>
              <a:ea typeface="Helvetica Neue Light" panose="02000403000000020004" pitchFamily="2" charset="0"/>
              <a:cs typeface="Helvetica"/>
              <a:sym typeface="Helvetica"/>
            </a:endParaRPr>
          </a:p>
          <a:p>
            <a:pPr defTabSz="228600" hangingPunct="0">
              <a:defRPr sz="8000">
                <a:solidFill>
                  <a:srgbClr val="9A9C9E"/>
                </a:solidFill>
                <a:latin typeface="Helvetica Light"/>
                <a:ea typeface="Helvetica Light"/>
                <a:cs typeface="Helvetica Light"/>
                <a:sym typeface="Helvetica Light"/>
              </a:defRPr>
            </a:pPr>
            <a:r>
              <a:rPr lang="en-GB" sz="1900" kern="0">
                <a:solidFill>
                  <a:srgbClr val="000000"/>
                </a:solidFill>
                <a:latin typeface="Helvetica Light" panose="020B0403020202020204" pitchFamily="34" charset="0"/>
                <a:ea typeface="Helvetica Neue Light" panose="02000403000000020004" pitchFamily="2" charset="0"/>
                <a:sym typeface="Helvetica Light"/>
              </a:rPr>
              <a:t>Members are invited to endorse the re-appointment of:</a:t>
            </a:r>
          </a:p>
          <a:p>
            <a:pPr defTabSz="228600" hangingPunct="0">
              <a:spcBef>
                <a:spcPts val="1800"/>
              </a:spcBef>
              <a:spcAft>
                <a:spcPts val="1800"/>
              </a:spcAft>
              <a:defRPr sz="8000">
                <a:solidFill>
                  <a:srgbClr val="9A9C9E"/>
                </a:solidFill>
                <a:latin typeface="Helvetica Light"/>
                <a:ea typeface="Helvetica Light"/>
                <a:cs typeface="Helvetica Light"/>
                <a:sym typeface="Helvetica Light"/>
              </a:defRPr>
            </a:pPr>
            <a:endParaRPr sz="2400" kern="0">
              <a:solidFill>
                <a:srgbClr val="9A9C9E"/>
              </a:solidFill>
              <a:latin typeface="Helvetica Light" panose="020B0403020202020204" pitchFamily="34" charset="0"/>
              <a:ea typeface="Helvetica Neue Light" panose="02000403000000020004" pitchFamily="2" charset="0"/>
              <a:sym typeface="Helvetica Light"/>
            </a:endParaRPr>
          </a:p>
        </p:txBody>
      </p:sp>
      <p:sp>
        <p:nvSpPr>
          <p:cNvPr id="163" name="Line"/>
          <p:cNvSpPr/>
          <p:nvPr/>
        </p:nvSpPr>
        <p:spPr>
          <a:xfrm>
            <a:off x="663587" y="1186005"/>
            <a:ext cx="6090298" cy="18106"/>
          </a:xfrm>
          <a:prstGeom prst="line">
            <a:avLst/>
          </a:prstGeom>
          <a:ln w="19050">
            <a:solidFill>
              <a:srgbClr val="8B8C8E"/>
            </a:solidFill>
            <a:miter lim="400000"/>
          </a:ln>
        </p:spPr>
        <p:txBody>
          <a:bodyPr lIns="25400" tIns="25400" rIns="25400" bIns="25400" anchor="ctr"/>
          <a:lstStyle/>
          <a:p>
            <a:pPr algn="ctr" defTabSz="1219169" hangingPunct="0"/>
            <a:endParaRPr sz="1200" kern="0">
              <a:solidFill>
                <a:srgbClr val="5E5E5E"/>
              </a:solidFill>
              <a:latin typeface="Helvetica Neue"/>
              <a:sym typeface="Helvetica Neue"/>
            </a:endParaRPr>
          </a:p>
        </p:txBody>
      </p:sp>
      <p:sp>
        <p:nvSpPr>
          <p:cNvPr id="5" name="TextBox 4">
            <a:extLst>
              <a:ext uri="{FF2B5EF4-FFF2-40B4-BE49-F238E27FC236}">
                <a16:creationId xmlns:a16="http://schemas.microsoft.com/office/drawing/2014/main" id="{1E6971D5-580D-7EED-CD7F-9E574BA0F3E5}"/>
              </a:ext>
            </a:extLst>
          </p:cNvPr>
          <p:cNvSpPr txBox="1"/>
          <p:nvPr/>
        </p:nvSpPr>
        <p:spPr>
          <a:xfrm>
            <a:off x="3911066" y="2264294"/>
            <a:ext cx="2388474" cy="339580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defTabSz="228600">
              <a:spcBef>
                <a:spcPts val="1800"/>
              </a:spcBef>
              <a:spcAft>
                <a:spcPts val="1800"/>
              </a:spcAft>
              <a:defRPr sz="8000">
                <a:solidFill>
                  <a:srgbClr val="9A9C9E"/>
                </a:solidFill>
                <a:latin typeface="Helvetica Light"/>
                <a:ea typeface="Helvetica Light"/>
                <a:cs typeface="Helvetica Light"/>
                <a:sym typeface="Helvetica Light"/>
              </a:defRPr>
            </a:pPr>
            <a:r>
              <a:rPr lang="en-GB" sz="2000" kern="0">
                <a:solidFill>
                  <a:srgbClr val="000000"/>
                </a:solidFill>
                <a:ea typeface="+mn-lt"/>
                <a:cs typeface="+mn-lt"/>
                <a:sym typeface="Helvetica Light"/>
              </a:rPr>
              <a:t>Jo Lakey</a:t>
            </a:r>
            <a:br>
              <a:rPr lang="en-GB" sz="2000" kern="0">
                <a:latin typeface="Helvetica Light" panose="020B0403020202020204" pitchFamily="34" charset="0"/>
                <a:ea typeface="Helvetica Neue Light" panose="02000403000000020004" pitchFamily="2" charset="0"/>
              </a:rPr>
            </a:br>
            <a:r>
              <a:rPr lang="en-GB" sz="2000" kern="0">
                <a:solidFill>
                  <a:srgbClr val="000000"/>
                </a:solidFill>
                <a:latin typeface="Helvetica Light"/>
                <a:ea typeface="Helvetica Neue Light" panose="02000403000000020004" pitchFamily="2" charset="0"/>
                <a:sym typeface="Helvetica Light"/>
              </a:rPr>
              <a:t>Director</a:t>
            </a:r>
            <a:br>
              <a:rPr lang="en-GB" sz="2000" kern="0">
                <a:latin typeface="Helvetica Light" panose="020B0403020202020204" pitchFamily="34" charset="0"/>
                <a:ea typeface="Helvetica Neue Light" panose="02000403000000020004" pitchFamily="2" charset="0"/>
              </a:rPr>
            </a:br>
            <a:r>
              <a:rPr lang="en-GB" sz="2000" kern="0">
                <a:solidFill>
                  <a:srgbClr val="000000"/>
                </a:solidFill>
                <a:latin typeface="Helvetica Light"/>
                <a:ea typeface="Helvetica Neue Light" panose="02000403000000020004" pitchFamily="2" charset="0"/>
                <a:sym typeface="Helvetica Light"/>
              </a:rPr>
              <a:t>(Aug 2026-Jul 2029)</a:t>
            </a:r>
            <a:endParaRPr lang="en-US"/>
          </a:p>
          <a:p>
            <a:pPr defTabSz="228600" hangingPunct="0">
              <a:spcBef>
                <a:spcPts val="1800"/>
              </a:spcBef>
              <a:spcAft>
                <a:spcPts val="1800"/>
              </a:spcAft>
              <a:defRPr sz="8000">
                <a:solidFill>
                  <a:srgbClr val="9A9C9E"/>
                </a:solidFill>
                <a:latin typeface="Helvetica Light"/>
                <a:ea typeface="Helvetica Light"/>
                <a:cs typeface="Helvetica Light"/>
                <a:sym typeface="Helvetica Light"/>
              </a:defRPr>
            </a:pPr>
            <a:endParaRPr lang="en-GB" sz="2000" kern="0">
              <a:solidFill>
                <a:srgbClr val="000000"/>
              </a:solidFill>
              <a:latin typeface="Helvetica Light" panose="020B0403020202020204" pitchFamily="34" charset="0"/>
              <a:ea typeface="Helvetica Neue Light" panose="02000403000000020004" pitchFamily="2" charset="0"/>
              <a:sym typeface="Helvetica Light"/>
            </a:endParaRPr>
          </a:p>
          <a:p>
            <a:pPr defTabSz="228600" hangingPunct="0">
              <a:spcBef>
                <a:spcPts val="1800"/>
              </a:spcBef>
              <a:spcAft>
                <a:spcPts val="1800"/>
              </a:spcAft>
              <a:defRPr sz="8000">
                <a:solidFill>
                  <a:srgbClr val="9A9C9E"/>
                </a:solidFill>
                <a:latin typeface="Helvetica Light"/>
                <a:ea typeface="Helvetica Light"/>
                <a:cs typeface="Helvetica Light"/>
                <a:sym typeface="Helvetica Light"/>
              </a:defRPr>
            </a:pPr>
            <a:endParaRPr lang="en-GB" sz="2000" kern="0">
              <a:solidFill>
                <a:srgbClr val="000000"/>
              </a:solidFill>
              <a:latin typeface="Helvetica Light"/>
              <a:ea typeface="Helvetica Neue Light" panose="02000403000000020004" pitchFamily="2" charset="0"/>
            </a:endParaRPr>
          </a:p>
          <a:p>
            <a:pPr marL="0" marR="0" indent="0" algn="ctr" defTabSz="2438338" rtl="0" fontAlgn="auto" latinLnBrk="0" hangingPunct="0">
              <a:lnSpc>
                <a:spcPct val="100000"/>
              </a:lnSpc>
              <a:spcBef>
                <a:spcPts val="0"/>
              </a:spcBef>
              <a:spcAft>
                <a:spcPts val="0"/>
              </a:spcAft>
              <a:buClrTx/>
              <a:buSzTx/>
              <a:buFontTx/>
              <a:buNone/>
              <a:tabLst/>
            </a:pPr>
            <a:endParaRPr kumimoji="0" lang="en-GB" sz="2400" b="0" i="0" u="none" strike="noStrike" cap="none" spc="0" normalizeH="0" baseline="0">
              <a:ln>
                <a:noFill/>
              </a:ln>
              <a:solidFill>
                <a:srgbClr val="5E5E5E"/>
              </a:solidFill>
              <a:effectLst/>
              <a:uFillTx/>
              <a:latin typeface="+mn-lt"/>
              <a:ea typeface="+mn-ea"/>
              <a:cs typeface="+mn-cs"/>
              <a:sym typeface="Helvetica Neue"/>
            </a:endParaRPr>
          </a:p>
        </p:txBody>
      </p:sp>
      <p:pic>
        <p:nvPicPr>
          <p:cNvPr id="3" name="Picture 2" descr="A person taking a selfie&#10;&#10;AI-generated content may be incorrect.">
            <a:extLst>
              <a:ext uri="{FF2B5EF4-FFF2-40B4-BE49-F238E27FC236}">
                <a16:creationId xmlns:a16="http://schemas.microsoft.com/office/drawing/2014/main" id="{39630F16-C2FE-6D57-6BEC-14A1FF4D6334}"/>
              </a:ext>
            </a:extLst>
          </p:cNvPr>
          <p:cNvPicPr>
            <a:picLocks noChangeAspect="1"/>
          </p:cNvPicPr>
          <p:nvPr/>
        </p:nvPicPr>
        <p:blipFill>
          <a:blip r:embed="rId3"/>
          <a:stretch>
            <a:fillRect/>
          </a:stretch>
        </p:blipFill>
        <p:spPr>
          <a:xfrm>
            <a:off x="669652" y="1924085"/>
            <a:ext cx="2654626" cy="3535346"/>
          </a:xfrm>
          <a:prstGeom prst="rect">
            <a:avLst/>
          </a:prstGeom>
        </p:spPr>
      </p:pic>
    </p:spTree>
    <p:extLst>
      <p:ext uri="{BB962C8B-B14F-4D97-AF65-F5344CB8AC3E}">
        <p14:creationId xmlns:p14="http://schemas.microsoft.com/office/powerpoint/2010/main" val="1780744882"/>
      </p:ext>
    </p:extLst>
  </p:cSld>
  <p:clrMapOvr>
    <a:masterClrMapping/>
  </p:clrMapOvr>
  <p:transition spd="med"/>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E6B61283-6914-FDD7-2622-ADE53E378BAC}"/>
            </a:ext>
          </a:extLst>
        </p:cNvPr>
        <p:cNvGrpSpPr/>
        <p:nvPr/>
      </p:nvGrpSpPr>
      <p:grpSpPr>
        <a:xfrm>
          <a:off x="0" y="0"/>
          <a:ext cx="0" cy="0"/>
          <a:chOff x="0" y="0"/>
          <a:chExt cx="0" cy="0"/>
        </a:xfrm>
      </p:grpSpPr>
      <p:sp>
        <p:nvSpPr>
          <p:cNvPr id="162" name="Strategic priority:  community…">
            <a:extLst>
              <a:ext uri="{FF2B5EF4-FFF2-40B4-BE49-F238E27FC236}">
                <a16:creationId xmlns:a16="http://schemas.microsoft.com/office/drawing/2014/main" id="{E3650B66-D63C-CDB7-CF09-F82F6CCEDE9E}"/>
              </a:ext>
            </a:extLst>
          </p:cNvPr>
          <p:cNvSpPr txBox="1"/>
          <p:nvPr/>
        </p:nvSpPr>
        <p:spPr>
          <a:xfrm>
            <a:off x="663587" y="633879"/>
            <a:ext cx="6776746" cy="52299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lstStyle/>
          <a:p>
            <a:pPr defTabSz="228600" hangingPunct="0">
              <a:lnSpc>
                <a:spcPct val="80000"/>
              </a:lnSpc>
              <a:spcBef>
                <a:spcPts val="4500"/>
              </a:spcBef>
              <a:spcAft>
                <a:spcPts val="1800"/>
              </a:spcAft>
              <a:defRPr sz="8000">
                <a:solidFill>
                  <a:srgbClr val="9A9C9E"/>
                </a:solidFill>
                <a:latin typeface="Helvetica Light"/>
                <a:ea typeface="Helvetica Light"/>
                <a:cs typeface="Helvetica Light"/>
                <a:sym typeface="Helvetica Light"/>
              </a:defRPr>
            </a:pPr>
            <a:r>
              <a:rPr lang="en-GB" sz="4000" kern="0">
                <a:solidFill>
                  <a:srgbClr val="CAC200"/>
                </a:solidFill>
                <a:latin typeface="Helvetica" pitchFamily="2" charset="0"/>
                <a:ea typeface="Helvetica Neue Light" panose="02000403000000020004" pitchFamily="2" charset="0"/>
                <a:cs typeface="Helvetica"/>
                <a:sym typeface="Helvetica"/>
              </a:rPr>
              <a:t>Board Appointments</a:t>
            </a:r>
            <a:r>
              <a:rPr sz="4000" kern="0">
                <a:solidFill>
                  <a:srgbClr val="CAC200"/>
                </a:solidFill>
                <a:latin typeface="Helvetica" pitchFamily="2" charset="0"/>
                <a:ea typeface="Helvetica Neue Light" panose="02000403000000020004" pitchFamily="2" charset="0"/>
                <a:cs typeface="Helvetica"/>
                <a:sym typeface="Helvetica"/>
              </a:rPr>
              <a:t> </a:t>
            </a:r>
            <a:endParaRPr lang="en-GB" sz="4000" kern="0">
              <a:solidFill>
                <a:srgbClr val="CAC200"/>
              </a:solidFill>
              <a:latin typeface="Helvetica Light" panose="020B0403020202020204" pitchFamily="34" charset="0"/>
              <a:ea typeface="Helvetica Neue Light" panose="02000403000000020004" pitchFamily="2" charset="0"/>
              <a:cs typeface="Helvetica"/>
              <a:sym typeface="Helvetica"/>
            </a:endParaRPr>
          </a:p>
          <a:p>
            <a:pPr defTabSz="228600" hangingPunct="0">
              <a:defRPr sz="8000">
                <a:solidFill>
                  <a:srgbClr val="9A9C9E"/>
                </a:solidFill>
                <a:latin typeface="Helvetica Light"/>
                <a:ea typeface="Helvetica Light"/>
                <a:cs typeface="Helvetica Light"/>
                <a:sym typeface="Helvetica Light"/>
              </a:defRPr>
            </a:pPr>
            <a:r>
              <a:rPr lang="en-GB" sz="1900" kern="0">
                <a:solidFill>
                  <a:srgbClr val="000000"/>
                </a:solidFill>
                <a:latin typeface="Helvetica Light" panose="020B0403020202020204" pitchFamily="34" charset="0"/>
                <a:ea typeface="Helvetica Neue Light" panose="02000403000000020004" pitchFamily="2" charset="0"/>
                <a:sym typeface="Helvetica Light"/>
              </a:rPr>
              <a:t>Members are invited to endorse the re-appointment of:</a:t>
            </a:r>
          </a:p>
          <a:p>
            <a:pPr defTabSz="228600" hangingPunct="0">
              <a:spcBef>
                <a:spcPts val="1800"/>
              </a:spcBef>
              <a:spcAft>
                <a:spcPts val="1800"/>
              </a:spcAft>
              <a:defRPr sz="8000">
                <a:solidFill>
                  <a:srgbClr val="9A9C9E"/>
                </a:solidFill>
                <a:latin typeface="Helvetica Light"/>
                <a:ea typeface="Helvetica Light"/>
                <a:cs typeface="Helvetica Light"/>
                <a:sym typeface="Helvetica Light"/>
              </a:defRPr>
            </a:pPr>
            <a:endParaRPr sz="2400" kern="0">
              <a:solidFill>
                <a:srgbClr val="9A9C9E"/>
              </a:solidFill>
              <a:latin typeface="Helvetica Light" panose="020B0403020202020204" pitchFamily="34" charset="0"/>
              <a:ea typeface="Helvetica Neue Light" panose="02000403000000020004" pitchFamily="2" charset="0"/>
              <a:sym typeface="Helvetica Light"/>
            </a:endParaRPr>
          </a:p>
        </p:txBody>
      </p:sp>
      <p:sp>
        <p:nvSpPr>
          <p:cNvPr id="163" name="Line">
            <a:extLst>
              <a:ext uri="{FF2B5EF4-FFF2-40B4-BE49-F238E27FC236}">
                <a16:creationId xmlns:a16="http://schemas.microsoft.com/office/drawing/2014/main" id="{B2FB0DB5-1C13-5399-4C82-BC8CC70E068C}"/>
              </a:ext>
            </a:extLst>
          </p:cNvPr>
          <p:cNvSpPr/>
          <p:nvPr/>
        </p:nvSpPr>
        <p:spPr>
          <a:xfrm>
            <a:off x="663587" y="1186005"/>
            <a:ext cx="6090298" cy="18106"/>
          </a:xfrm>
          <a:prstGeom prst="line">
            <a:avLst/>
          </a:prstGeom>
          <a:ln w="19050">
            <a:solidFill>
              <a:srgbClr val="8B8C8E"/>
            </a:solidFill>
            <a:miter lim="400000"/>
          </a:ln>
        </p:spPr>
        <p:txBody>
          <a:bodyPr lIns="25400" tIns="25400" rIns="25400" bIns="25400" anchor="ctr"/>
          <a:lstStyle/>
          <a:p>
            <a:pPr algn="ctr" defTabSz="1219169" hangingPunct="0"/>
            <a:endParaRPr sz="1200" kern="0">
              <a:solidFill>
                <a:srgbClr val="5E5E5E"/>
              </a:solidFill>
              <a:latin typeface="Helvetica Neue"/>
              <a:sym typeface="Helvetica Neue"/>
            </a:endParaRPr>
          </a:p>
        </p:txBody>
      </p:sp>
      <p:sp>
        <p:nvSpPr>
          <p:cNvPr id="5" name="TextBox 4">
            <a:extLst>
              <a:ext uri="{FF2B5EF4-FFF2-40B4-BE49-F238E27FC236}">
                <a16:creationId xmlns:a16="http://schemas.microsoft.com/office/drawing/2014/main" id="{5A232AA3-ABFD-E4FA-021E-A9F7443F4800}"/>
              </a:ext>
            </a:extLst>
          </p:cNvPr>
          <p:cNvSpPr txBox="1"/>
          <p:nvPr/>
        </p:nvSpPr>
        <p:spPr>
          <a:xfrm>
            <a:off x="3911066" y="2264294"/>
            <a:ext cx="2388474" cy="339580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defTabSz="228600">
              <a:spcBef>
                <a:spcPts val="1800"/>
              </a:spcBef>
              <a:spcAft>
                <a:spcPts val="1800"/>
              </a:spcAft>
              <a:defRPr sz="8000">
                <a:solidFill>
                  <a:srgbClr val="9A9C9E"/>
                </a:solidFill>
                <a:latin typeface="Helvetica Light"/>
                <a:ea typeface="Helvetica Light"/>
                <a:cs typeface="Helvetica Light"/>
                <a:sym typeface="Helvetica Light"/>
              </a:defRPr>
            </a:pPr>
            <a:r>
              <a:rPr lang="en-GB" sz="2000" kern="0">
                <a:solidFill>
                  <a:srgbClr val="000000"/>
                </a:solidFill>
                <a:ea typeface="+mn-lt"/>
                <a:cs typeface="+mn-lt"/>
                <a:sym typeface="Helvetica Light"/>
              </a:rPr>
              <a:t>Alison Lloyd</a:t>
            </a:r>
            <a:br>
              <a:rPr lang="en-GB" sz="2000" kern="0">
                <a:latin typeface="Helvetica Light" panose="020B0403020202020204" pitchFamily="34" charset="0"/>
                <a:ea typeface="Helvetica Neue Light" panose="02000403000000020004" pitchFamily="2" charset="0"/>
              </a:rPr>
            </a:br>
            <a:r>
              <a:rPr lang="en-GB" sz="2000" kern="0">
                <a:solidFill>
                  <a:srgbClr val="000000"/>
                </a:solidFill>
                <a:latin typeface="Helvetica Light"/>
                <a:ea typeface="Helvetica Neue Light" panose="02000403000000020004" pitchFamily="2" charset="0"/>
                <a:sym typeface="Helvetica Light"/>
              </a:rPr>
              <a:t>Director</a:t>
            </a:r>
            <a:br>
              <a:rPr lang="en-GB" sz="2000" kern="0">
                <a:latin typeface="Helvetica Light" panose="020B0403020202020204" pitchFamily="34" charset="0"/>
                <a:ea typeface="Helvetica Neue Light" panose="02000403000000020004" pitchFamily="2" charset="0"/>
              </a:rPr>
            </a:br>
            <a:r>
              <a:rPr lang="en-GB" sz="2000" kern="0">
                <a:solidFill>
                  <a:srgbClr val="000000"/>
                </a:solidFill>
                <a:ea typeface="+mn-lt"/>
                <a:cs typeface="+mn-lt"/>
                <a:sym typeface="Helvetica Light"/>
              </a:rPr>
              <a:t>(Aug 2026-Jul 2029)</a:t>
            </a:r>
            <a:endParaRPr lang="en-US">
              <a:ea typeface="+mn-lt"/>
              <a:cs typeface="+mn-lt"/>
            </a:endParaRPr>
          </a:p>
          <a:p>
            <a:pPr defTabSz="228600" hangingPunct="0">
              <a:spcBef>
                <a:spcPts val="1800"/>
              </a:spcBef>
              <a:spcAft>
                <a:spcPts val="1800"/>
              </a:spcAft>
              <a:defRPr sz="8000">
                <a:solidFill>
                  <a:srgbClr val="9A9C9E"/>
                </a:solidFill>
                <a:latin typeface="Helvetica Light"/>
                <a:ea typeface="Helvetica Light"/>
                <a:cs typeface="Helvetica Light"/>
                <a:sym typeface="Helvetica Light"/>
              </a:defRPr>
            </a:pPr>
            <a:endParaRPr lang="en-GB" sz="2000" kern="0">
              <a:solidFill>
                <a:srgbClr val="000000"/>
              </a:solidFill>
              <a:latin typeface="Helvetica Light" panose="020B0403020202020204" pitchFamily="34" charset="0"/>
              <a:ea typeface="Helvetica Neue Light" panose="02000403000000020004" pitchFamily="2" charset="0"/>
              <a:sym typeface="Helvetica Light"/>
            </a:endParaRPr>
          </a:p>
          <a:p>
            <a:pPr defTabSz="228600" hangingPunct="0">
              <a:spcBef>
                <a:spcPts val="1800"/>
              </a:spcBef>
              <a:spcAft>
                <a:spcPts val="1800"/>
              </a:spcAft>
              <a:defRPr sz="8000">
                <a:solidFill>
                  <a:srgbClr val="9A9C9E"/>
                </a:solidFill>
                <a:latin typeface="Helvetica Light"/>
                <a:ea typeface="Helvetica Light"/>
                <a:cs typeface="Helvetica Light"/>
                <a:sym typeface="Helvetica Light"/>
              </a:defRPr>
            </a:pPr>
            <a:endParaRPr lang="en-GB" sz="2000" kern="0">
              <a:solidFill>
                <a:srgbClr val="000000"/>
              </a:solidFill>
              <a:latin typeface="Helvetica Light"/>
              <a:ea typeface="Helvetica Neue Light" panose="02000403000000020004" pitchFamily="2" charset="0"/>
            </a:endParaRPr>
          </a:p>
          <a:p>
            <a:pPr marL="0" marR="0" indent="0" algn="ctr" defTabSz="2438338" rtl="0" fontAlgn="auto" latinLnBrk="0" hangingPunct="0">
              <a:lnSpc>
                <a:spcPct val="100000"/>
              </a:lnSpc>
              <a:spcBef>
                <a:spcPts val="0"/>
              </a:spcBef>
              <a:spcAft>
                <a:spcPts val="0"/>
              </a:spcAft>
              <a:buClrTx/>
              <a:buSzTx/>
              <a:buFontTx/>
              <a:buNone/>
              <a:tabLst/>
            </a:pPr>
            <a:endParaRPr kumimoji="0" lang="en-GB" sz="2400" b="0" i="0" u="none" strike="noStrike" cap="none" spc="0" normalizeH="0" baseline="0">
              <a:ln>
                <a:noFill/>
              </a:ln>
              <a:solidFill>
                <a:srgbClr val="5E5E5E"/>
              </a:solidFill>
              <a:effectLst/>
              <a:uFillTx/>
              <a:latin typeface="+mn-lt"/>
              <a:ea typeface="+mn-ea"/>
              <a:cs typeface="+mn-cs"/>
              <a:sym typeface="Helvetica Neue"/>
            </a:endParaRPr>
          </a:p>
        </p:txBody>
      </p:sp>
      <p:pic>
        <p:nvPicPr>
          <p:cNvPr id="3" name="Picture 2" descr="A person smiling at camera&#10;&#10;AI-generated content may be incorrect.">
            <a:extLst>
              <a:ext uri="{FF2B5EF4-FFF2-40B4-BE49-F238E27FC236}">
                <a16:creationId xmlns:a16="http://schemas.microsoft.com/office/drawing/2014/main" id="{AEC3BCCD-9A38-B229-4912-FB6AAA7B82A1}"/>
              </a:ext>
            </a:extLst>
          </p:cNvPr>
          <p:cNvPicPr>
            <a:picLocks noChangeAspect="1"/>
          </p:cNvPicPr>
          <p:nvPr/>
        </p:nvPicPr>
        <p:blipFill>
          <a:blip r:embed="rId3"/>
          <a:stretch>
            <a:fillRect/>
          </a:stretch>
        </p:blipFill>
        <p:spPr>
          <a:xfrm>
            <a:off x="664779" y="1888761"/>
            <a:ext cx="2638097" cy="3382651"/>
          </a:xfrm>
          <a:prstGeom prst="rect">
            <a:avLst/>
          </a:prstGeom>
        </p:spPr>
      </p:pic>
    </p:spTree>
    <p:extLst>
      <p:ext uri="{BB962C8B-B14F-4D97-AF65-F5344CB8AC3E}">
        <p14:creationId xmlns:p14="http://schemas.microsoft.com/office/powerpoint/2010/main" val="842475751"/>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51" name="Strategy…"/>
          <p:cNvSpPr txBox="1">
            <a:spLocks noGrp="1"/>
          </p:cNvSpPr>
          <p:nvPr>
            <p:ph type="subTitle" sz="quarter" idx="1"/>
          </p:nvPr>
        </p:nvSpPr>
        <p:spPr>
          <a:xfrm>
            <a:off x="617384" y="2948392"/>
            <a:ext cx="3347944" cy="1630885"/>
          </a:xfrm>
          <a:prstGeom prst="rect">
            <a:avLst/>
          </a:prstGeom>
        </p:spPr>
        <p:txBody>
          <a:bodyPr>
            <a:normAutofit fontScale="85000" lnSpcReduction="10000"/>
          </a:bodyPr>
          <a:lstStyle/>
          <a:p>
            <a:pPr>
              <a:lnSpc>
                <a:spcPct val="90000"/>
              </a:lnSpc>
              <a:defRPr sz="10600" b="0">
                <a:solidFill>
                  <a:srgbClr val="FFFFFF"/>
                </a:solidFill>
                <a:latin typeface="Helvetica"/>
                <a:ea typeface="Helvetica"/>
                <a:cs typeface="Helvetica"/>
                <a:sym typeface="Helvetica"/>
              </a:defRPr>
            </a:pPr>
            <a:r>
              <a:rPr lang="en-GB" sz="4800" b="0" spc="-50">
                <a:latin typeface="Helvetica Light" panose="020B0403020202020204" pitchFamily="34" charset="0"/>
                <a:ea typeface="Helvetica Neue Thin" panose="020B0403020202020204" pitchFamily="34" charset="0"/>
              </a:rPr>
              <a:t>The Year Past </a:t>
            </a:r>
          </a:p>
          <a:p>
            <a:pPr>
              <a:lnSpc>
                <a:spcPct val="90000"/>
              </a:lnSpc>
              <a:defRPr sz="10600" b="0">
                <a:solidFill>
                  <a:srgbClr val="FFFFFF"/>
                </a:solidFill>
                <a:latin typeface="Helvetica"/>
                <a:ea typeface="Helvetica"/>
                <a:cs typeface="Helvetica"/>
                <a:sym typeface="Helvetica"/>
              </a:defRPr>
            </a:pPr>
            <a:endParaRPr lang="en-GB" sz="4800" b="0" spc="-50">
              <a:latin typeface="Helvetica Light" panose="020B0403020202020204" pitchFamily="34" charset="0"/>
              <a:ea typeface="Helvetica Neue Thin" panose="020B0403020202020204" pitchFamily="34" charset="0"/>
            </a:endParaRPr>
          </a:p>
          <a:p>
            <a:pPr>
              <a:lnSpc>
                <a:spcPct val="90000"/>
              </a:lnSpc>
              <a:defRPr sz="10600" b="0">
                <a:solidFill>
                  <a:srgbClr val="FFFFFF"/>
                </a:solidFill>
                <a:latin typeface="Helvetica"/>
                <a:ea typeface="Helvetica"/>
                <a:cs typeface="Helvetica"/>
                <a:sym typeface="Helvetica"/>
              </a:defRPr>
            </a:pPr>
            <a:r>
              <a:rPr lang="en-GB" sz="3300" b="0" spc="-50">
                <a:latin typeface="Helvetica Light" panose="020B0403020202020204" pitchFamily="34" charset="0"/>
                <a:ea typeface="Helvetica Neue Thin" panose="020B0403020202020204" pitchFamily="34" charset="0"/>
              </a:rPr>
              <a:t>2024/25</a:t>
            </a:r>
          </a:p>
          <a:p>
            <a:pPr>
              <a:lnSpc>
                <a:spcPct val="90000"/>
              </a:lnSpc>
              <a:defRPr sz="10600" b="0">
                <a:solidFill>
                  <a:srgbClr val="FFFFFF"/>
                </a:solidFill>
                <a:latin typeface="Helvetica"/>
                <a:ea typeface="Helvetica"/>
                <a:cs typeface="Helvetica"/>
                <a:sym typeface="Helvetica"/>
              </a:defRPr>
            </a:pPr>
            <a:endParaRPr lang="en-GB" sz="4800" b="0" spc="-50">
              <a:latin typeface="Helvetica Light" panose="020B0403020202020204" pitchFamily="34" charset="0"/>
              <a:ea typeface="Helvetica Neue Thin" panose="020B0403020202020204" pitchFamily="34" charset="0"/>
            </a:endParaRPr>
          </a:p>
          <a:p>
            <a:pPr>
              <a:lnSpc>
                <a:spcPct val="90000"/>
              </a:lnSpc>
              <a:defRPr sz="10600" b="0">
                <a:solidFill>
                  <a:srgbClr val="FFFFFF"/>
                </a:solidFill>
                <a:latin typeface="Helvetica"/>
                <a:ea typeface="Helvetica"/>
                <a:cs typeface="Helvetica"/>
                <a:sym typeface="Helvetica"/>
              </a:defRPr>
            </a:pPr>
            <a:endParaRPr lang="en-GB" sz="3600" b="0" spc="-50">
              <a:latin typeface="Helvetica Light" panose="020B0403020202020204" pitchFamily="34" charset="0"/>
              <a:ea typeface="Helvetica Neue Thin" panose="020B0403020202020204" pitchFamily="34" charset="0"/>
            </a:endParaRPr>
          </a:p>
          <a:p>
            <a:pPr>
              <a:lnSpc>
                <a:spcPct val="90000"/>
              </a:lnSpc>
              <a:defRPr sz="10600" b="0">
                <a:solidFill>
                  <a:srgbClr val="FFFFFF"/>
                </a:solidFill>
                <a:latin typeface="Helvetica"/>
                <a:ea typeface="Helvetica"/>
                <a:cs typeface="Helvetica"/>
                <a:sym typeface="Helvetica"/>
              </a:defRPr>
            </a:pPr>
            <a:endParaRPr lang="en-GB" sz="4800" b="0" spc="-50">
              <a:latin typeface="Helvetica Light" panose="020B0403020202020204" pitchFamily="34" charset="0"/>
              <a:ea typeface="Helvetica Neue Thin" panose="020B0403020202020204" pitchFamily="34" charset="0"/>
            </a:endParaRPr>
          </a:p>
        </p:txBody>
      </p:sp>
      <p:pic>
        <p:nvPicPr>
          <p:cNvPr id="2" name="Picture 1" descr="A group of people looking at papers&#10;&#10;AI-generated content may be incorrect.">
            <a:extLst>
              <a:ext uri="{FF2B5EF4-FFF2-40B4-BE49-F238E27FC236}">
                <a16:creationId xmlns:a16="http://schemas.microsoft.com/office/drawing/2014/main" id="{A6CA1187-81BE-96D3-C79C-D341BD503760}"/>
              </a:ext>
            </a:extLst>
          </p:cNvPr>
          <p:cNvPicPr>
            <a:picLocks noChangeAspect="1"/>
          </p:cNvPicPr>
          <p:nvPr/>
        </p:nvPicPr>
        <p:blipFill>
          <a:blip r:embed="rId3"/>
          <a:stretch>
            <a:fillRect/>
          </a:stretch>
        </p:blipFill>
        <p:spPr>
          <a:xfrm>
            <a:off x="0" y="1193"/>
            <a:ext cx="12192000" cy="6855614"/>
          </a:xfrm>
          <a:prstGeom prst="rect">
            <a:avLst/>
          </a:prstGeom>
        </p:spPr>
      </p:pic>
    </p:spTree>
    <p:extLst>
      <p:ext uri="{BB962C8B-B14F-4D97-AF65-F5344CB8AC3E}">
        <p14:creationId xmlns:p14="http://schemas.microsoft.com/office/powerpoint/2010/main" val="2282498241"/>
      </p:ext>
    </p:extLst>
  </p:cSld>
  <p:clrMapOvr>
    <a:masterClrMapping/>
  </p:clrMapOvr>
  <p:transition spd="med"/>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6009458E-2950-90D1-A871-ED7CA886586F}"/>
            </a:ext>
          </a:extLst>
        </p:cNvPr>
        <p:cNvGrpSpPr/>
        <p:nvPr/>
      </p:nvGrpSpPr>
      <p:grpSpPr>
        <a:xfrm>
          <a:off x="0" y="0"/>
          <a:ext cx="0" cy="0"/>
          <a:chOff x="0" y="0"/>
          <a:chExt cx="0" cy="0"/>
        </a:xfrm>
      </p:grpSpPr>
      <p:sp>
        <p:nvSpPr>
          <p:cNvPr id="162" name="Strategic priority:  community…">
            <a:extLst>
              <a:ext uri="{FF2B5EF4-FFF2-40B4-BE49-F238E27FC236}">
                <a16:creationId xmlns:a16="http://schemas.microsoft.com/office/drawing/2014/main" id="{1A4137DE-120A-8033-302F-710C52A2AA8B}"/>
              </a:ext>
            </a:extLst>
          </p:cNvPr>
          <p:cNvSpPr txBox="1"/>
          <p:nvPr/>
        </p:nvSpPr>
        <p:spPr>
          <a:xfrm>
            <a:off x="663587" y="633879"/>
            <a:ext cx="6776746" cy="52299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lstStyle/>
          <a:p>
            <a:pPr defTabSz="228600" hangingPunct="0">
              <a:lnSpc>
                <a:spcPct val="80000"/>
              </a:lnSpc>
              <a:spcBef>
                <a:spcPts val="4500"/>
              </a:spcBef>
              <a:spcAft>
                <a:spcPts val="1800"/>
              </a:spcAft>
              <a:defRPr sz="8000">
                <a:solidFill>
                  <a:srgbClr val="9A9C9E"/>
                </a:solidFill>
                <a:latin typeface="Helvetica Light"/>
                <a:ea typeface="Helvetica Light"/>
                <a:cs typeface="Helvetica Light"/>
                <a:sym typeface="Helvetica Light"/>
              </a:defRPr>
            </a:pPr>
            <a:r>
              <a:rPr lang="en-GB" sz="4000" kern="0">
                <a:solidFill>
                  <a:srgbClr val="CAC200"/>
                </a:solidFill>
                <a:latin typeface="Helvetica" pitchFamily="2" charset="0"/>
                <a:ea typeface="Helvetica Neue Light" panose="02000403000000020004" pitchFamily="2" charset="0"/>
                <a:cs typeface="Helvetica"/>
                <a:sym typeface="Helvetica"/>
              </a:rPr>
              <a:t>Board Appointments</a:t>
            </a:r>
            <a:r>
              <a:rPr sz="4000" kern="0">
                <a:solidFill>
                  <a:srgbClr val="CAC200"/>
                </a:solidFill>
                <a:latin typeface="Helvetica" pitchFamily="2" charset="0"/>
                <a:ea typeface="Helvetica Neue Light" panose="02000403000000020004" pitchFamily="2" charset="0"/>
                <a:cs typeface="Helvetica"/>
                <a:sym typeface="Helvetica"/>
              </a:rPr>
              <a:t> </a:t>
            </a:r>
            <a:endParaRPr lang="en-GB" sz="4000" kern="0">
              <a:solidFill>
                <a:srgbClr val="CAC200"/>
              </a:solidFill>
              <a:latin typeface="Helvetica Light" panose="020B0403020202020204" pitchFamily="34" charset="0"/>
              <a:ea typeface="Helvetica Neue Light" panose="02000403000000020004" pitchFamily="2" charset="0"/>
              <a:cs typeface="Helvetica"/>
              <a:sym typeface="Helvetica"/>
            </a:endParaRPr>
          </a:p>
          <a:p>
            <a:pPr defTabSz="228600" hangingPunct="0">
              <a:defRPr sz="8000">
                <a:solidFill>
                  <a:srgbClr val="9A9C9E"/>
                </a:solidFill>
                <a:latin typeface="Helvetica Light"/>
                <a:ea typeface="Helvetica Light"/>
                <a:cs typeface="Helvetica Light"/>
                <a:sym typeface="Helvetica Light"/>
              </a:defRPr>
            </a:pPr>
            <a:r>
              <a:rPr lang="en-GB" sz="1900" kern="0">
                <a:solidFill>
                  <a:srgbClr val="000000"/>
                </a:solidFill>
                <a:latin typeface="Helvetica Light" panose="020B0403020202020204" pitchFamily="34" charset="0"/>
                <a:ea typeface="Helvetica Neue Light" panose="02000403000000020004" pitchFamily="2" charset="0"/>
                <a:sym typeface="Helvetica Light"/>
              </a:rPr>
              <a:t>Members are invited to endorse the re-appointment of:</a:t>
            </a:r>
          </a:p>
          <a:p>
            <a:pPr defTabSz="228600" hangingPunct="0">
              <a:spcBef>
                <a:spcPts val="1800"/>
              </a:spcBef>
              <a:spcAft>
                <a:spcPts val="1800"/>
              </a:spcAft>
              <a:defRPr sz="8000">
                <a:solidFill>
                  <a:srgbClr val="9A9C9E"/>
                </a:solidFill>
                <a:latin typeface="Helvetica Light"/>
                <a:ea typeface="Helvetica Light"/>
                <a:cs typeface="Helvetica Light"/>
                <a:sym typeface="Helvetica Light"/>
              </a:defRPr>
            </a:pPr>
            <a:endParaRPr sz="2400" kern="0">
              <a:solidFill>
                <a:srgbClr val="9A9C9E"/>
              </a:solidFill>
              <a:latin typeface="Helvetica Light" panose="020B0403020202020204" pitchFamily="34" charset="0"/>
              <a:ea typeface="Helvetica Neue Light" panose="02000403000000020004" pitchFamily="2" charset="0"/>
              <a:sym typeface="Helvetica Light"/>
            </a:endParaRPr>
          </a:p>
        </p:txBody>
      </p:sp>
      <p:sp>
        <p:nvSpPr>
          <p:cNvPr id="163" name="Line">
            <a:extLst>
              <a:ext uri="{FF2B5EF4-FFF2-40B4-BE49-F238E27FC236}">
                <a16:creationId xmlns:a16="http://schemas.microsoft.com/office/drawing/2014/main" id="{E1659D9A-12CC-2B8C-3CAC-64068CFC1F21}"/>
              </a:ext>
            </a:extLst>
          </p:cNvPr>
          <p:cNvSpPr/>
          <p:nvPr/>
        </p:nvSpPr>
        <p:spPr>
          <a:xfrm>
            <a:off x="663587" y="1186005"/>
            <a:ext cx="6090298" cy="18106"/>
          </a:xfrm>
          <a:prstGeom prst="line">
            <a:avLst/>
          </a:prstGeom>
          <a:ln w="19050">
            <a:solidFill>
              <a:srgbClr val="8B8C8E"/>
            </a:solidFill>
            <a:miter lim="400000"/>
          </a:ln>
        </p:spPr>
        <p:txBody>
          <a:bodyPr lIns="25400" tIns="25400" rIns="25400" bIns="25400" anchor="ctr"/>
          <a:lstStyle/>
          <a:p>
            <a:pPr algn="ctr" defTabSz="1219169" hangingPunct="0"/>
            <a:endParaRPr sz="1200" kern="0">
              <a:solidFill>
                <a:srgbClr val="5E5E5E"/>
              </a:solidFill>
              <a:latin typeface="Helvetica Neue"/>
              <a:sym typeface="Helvetica Neue"/>
            </a:endParaRPr>
          </a:p>
        </p:txBody>
      </p:sp>
      <p:sp>
        <p:nvSpPr>
          <p:cNvPr id="5" name="TextBox 4">
            <a:extLst>
              <a:ext uri="{FF2B5EF4-FFF2-40B4-BE49-F238E27FC236}">
                <a16:creationId xmlns:a16="http://schemas.microsoft.com/office/drawing/2014/main" id="{04403DA8-9DF8-183A-27F1-2844AA651A66}"/>
              </a:ext>
            </a:extLst>
          </p:cNvPr>
          <p:cNvSpPr txBox="1"/>
          <p:nvPr/>
        </p:nvSpPr>
        <p:spPr>
          <a:xfrm>
            <a:off x="3911066" y="2264294"/>
            <a:ext cx="2388474" cy="339580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defTabSz="228600">
              <a:spcBef>
                <a:spcPts val="1800"/>
              </a:spcBef>
              <a:spcAft>
                <a:spcPts val="1800"/>
              </a:spcAft>
              <a:defRPr sz="8000">
                <a:solidFill>
                  <a:srgbClr val="9A9C9E"/>
                </a:solidFill>
                <a:latin typeface="Helvetica Light"/>
                <a:ea typeface="Helvetica Light"/>
                <a:cs typeface="Helvetica Light"/>
                <a:sym typeface="Helvetica Light"/>
              </a:defRPr>
            </a:pPr>
            <a:r>
              <a:rPr lang="en-GB" sz="2000" kern="0">
                <a:solidFill>
                  <a:srgbClr val="000000"/>
                </a:solidFill>
                <a:ea typeface="+mn-lt"/>
                <a:cs typeface="+mn-lt"/>
                <a:sym typeface="Helvetica Light"/>
              </a:rPr>
              <a:t>Sophie Collet</a:t>
            </a:r>
            <a:br>
              <a:rPr lang="en-GB" sz="2000" kern="0">
                <a:latin typeface="Helvetica Light" panose="020B0403020202020204" pitchFamily="34" charset="0"/>
                <a:ea typeface="Helvetica Neue Light" panose="02000403000000020004" pitchFamily="2" charset="0"/>
              </a:rPr>
            </a:br>
            <a:r>
              <a:rPr lang="en-GB" sz="2000" kern="0">
                <a:solidFill>
                  <a:srgbClr val="000000"/>
                </a:solidFill>
                <a:latin typeface="Helvetica Light"/>
                <a:ea typeface="Helvetica Neue Light" panose="02000403000000020004" pitchFamily="2" charset="0"/>
                <a:sym typeface="Helvetica Light"/>
              </a:rPr>
              <a:t>Deputy Chair</a:t>
            </a:r>
            <a:br>
              <a:rPr lang="en-GB" sz="2000" kern="0">
                <a:latin typeface="Helvetica Light" panose="020B0403020202020204" pitchFamily="34" charset="0"/>
                <a:ea typeface="Helvetica Neue Light" panose="02000403000000020004" pitchFamily="2" charset="0"/>
              </a:rPr>
            </a:br>
            <a:r>
              <a:rPr lang="en-GB" sz="2000" kern="0">
                <a:solidFill>
                  <a:srgbClr val="000000"/>
                </a:solidFill>
                <a:latin typeface="Helvetica Light"/>
                <a:ea typeface="Helvetica Neue Light" panose="02000403000000020004" pitchFamily="2" charset="0"/>
                <a:sym typeface="Helvetica Light"/>
              </a:rPr>
              <a:t>(Aug 2027-Jul 2030)</a:t>
            </a:r>
            <a:endParaRPr lang="en-US"/>
          </a:p>
          <a:p>
            <a:pPr defTabSz="228600" hangingPunct="0">
              <a:spcBef>
                <a:spcPts val="1800"/>
              </a:spcBef>
              <a:spcAft>
                <a:spcPts val="1800"/>
              </a:spcAft>
              <a:defRPr sz="8000">
                <a:solidFill>
                  <a:srgbClr val="9A9C9E"/>
                </a:solidFill>
                <a:latin typeface="Helvetica Light"/>
                <a:ea typeface="Helvetica Light"/>
                <a:cs typeface="Helvetica Light"/>
                <a:sym typeface="Helvetica Light"/>
              </a:defRPr>
            </a:pPr>
            <a:endParaRPr lang="en-GB" sz="2000" kern="0">
              <a:solidFill>
                <a:srgbClr val="000000"/>
              </a:solidFill>
              <a:latin typeface="Helvetica Light" panose="020B0403020202020204" pitchFamily="34" charset="0"/>
              <a:ea typeface="Helvetica Neue Light" panose="02000403000000020004" pitchFamily="2" charset="0"/>
              <a:sym typeface="Helvetica Light"/>
            </a:endParaRPr>
          </a:p>
          <a:p>
            <a:pPr defTabSz="228600" hangingPunct="0">
              <a:spcBef>
                <a:spcPts val="1800"/>
              </a:spcBef>
              <a:spcAft>
                <a:spcPts val="1800"/>
              </a:spcAft>
              <a:defRPr sz="8000">
                <a:solidFill>
                  <a:srgbClr val="9A9C9E"/>
                </a:solidFill>
                <a:latin typeface="Helvetica Light"/>
                <a:ea typeface="Helvetica Light"/>
                <a:cs typeface="Helvetica Light"/>
                <a:sym typeface="Helvetica Light"/>
              </a:defRPr>
            </a:pPr>
            <a:endParaRPr lang="en-GB" sz="2000" kern="0">
              <a:solidFill>
                <a:srgbClr val="000000"/>
              </a:solidFill>
              <a:latin typeface="Helvetica Light"/>
              <a:ea typeface="Helvetica Neue Light" panose="02000403000000020004" pitchFamily="2" charset="0"/>
            </a:endParaRPr>
          </a:p>
          <a:p>
            <a:pPr marL="0" marR="0" indent="0" algn="ctr" defTabSz="2438338" rtl="0" fontAlgn="auto" latinLnBrk="0" hangingPunct="0">
              <a:lnSpc>
                <a:spcPct val="100000"/>
              </a:lnSpc>
              <a:spcBef>
                <a:spcPts val="0"/>
              </a:spcBef>
              <a:spcAft>
                <a:spcPts val="0"/>
              </a:spcAft>
              <a:buClrTx/>
              <a:buSzTx/>
              <a:buFontTx/>
              <a:buNone/>
              <a:tabLst/>
            </a:pPr>
            <a:endParaRPr kumimoji="0" lang="en-GB" sz="2400" b="0" i="0" u="none" strike="noStrike" cap="none" spc="0" normalizeH="0" baseline="0">
              <a:ln>
                <a:noFill/>
              </a:ln>
              <a:solidFill>
                <a:srgbClr val="5E5E5E"/>
              </a:solidFill>
              <a:effectLst/>
              <a:uFillTx/>
              <a:latin typeface="+mn-lt"/>
              <a:ea typeface="+mn-ea"/>
              <a:cs typeface="+mn-cs"/>
              <a:sym typeface="Helvetica Neue"/>
            </a:endParaRPr>
          </a:p>
        </p:txBody>
      </p:sp>
      <p:pic>
        <p:nvPicPr>
          <p:cNvPr id="3" name="Picture 2" descr="A person smiling for a picture&#10;&#10;AI-generated content may be incorrect.">
            <a:extLst>
              <a:ext uri="{FF2B5EF4-FFF2-40B4-BE49-F238E27FC236}">
                <a16:creationId xmlns:a16="http://schemas.microsoft.com/office/drawing/2014/main" id="{2CB7E0BC-0C4A-82B3-B958-28B29667CDEC}"/>
              </a:ext>
            </a:extLst>
          </p:cNvPr>
          <p:cNvPicPr>
            <a:picLocks noChangeAspect="1"/>
          </p:cNvPicPr>
          <p:nvPr/>
        </p:nvPicPr>
        <p:blipFill>
          <a:blip r:embed="rId3"/>
          <a:stretch>
            <a:fillRect/>
          </a:stretch>
        </p:blipFill>
        <p:spPr>
          <a:xfrm>
            <a:off x="662367" y="2265195"/>
            <a:ext cx="2931955" cy="2931955"/>
          </a:xfrm>
          <a:prstGeom prst="rect">
            <a:avLst/>
          </a:prstGeom>
        </p:spPr>
      </p:pic>
    </p:spTree>
    <p:extLst>
      <p:ext uri="{BB962C8B-B14F-4D97-AF65-F5344CB8AC3E}">
        <p14:creationId xmlns:p14="http://schemas.microsoft.com/office/powerpoint/2010/main" val="3908550856"/>
      </p:ext>
    </p:extLst>
  </p:cSld>
  <p:clrMapOvr>
    <a:masterClrMapping/>
  </p:clrMapOvr>
  <p:transition spd="med"/>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809B8AE-E4B8-D768-1447-4A1E91C727CF}"/>
            </a:ext>
          </a:extLst>
        </p:cNvPr>
        <p:cNvGrpSpPr/>
        <p:nvPr/>
      </p:nvGrpSpPr>
      <p:grpSpPr>
        <a:xfrm>
          <a:off x="0" y="0"/>
          <a:ext cx="0" cy="0"/>
          <a:chOff x="0" y="0"/>
          <a:chExt cx="0" cy="0"/>
        </a:xfrm>
      </p:grpSpPr>
      <p:sp>
        <p:nvSpPr>
          <p:cNvPr id="162" name="Strategic priority:  community…">
            <a:extLst>
              <a:ext uri="{FF2B5EF4-FFF2-40B4-BE49-F238E27FC236}">
                <a16:creationId xmlns:a16="http://schemas.microsoft.com/office/drawing/2014/main" id="{01C333B5-468C-587F-4E6B-F53934C8C8B0}"/>
              </a:ext>
            </a:extLst>
          </p:cNvPr>
          <p:cNvSpPr txBox="1"/>
          <p:nvPr/>
        </p:nvSpPr>
        <p:spPr>
          <a:xfrm>
            <a:off x="663587" y="633879"/>
            <a:ext cx="6776746" cy="52299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lstStyle/>
          <a:p>
            <a:pPr defTabSz="228600" hangingPunct="0">
              <a:lnSpc>
                <a:spcPct val="80000"/>
              </a:lnSpc>
              <a:spcBef>
                <a:spcPts val="4500"/>
              </a:spcBef>
              <a:spcAft>
                <a:spcPts val="1800"/>
              </a:spcAft>
              <a:defRPr sz="8000">
                <a:solidFill>
                  <a:srgbClr val="9A9C9E"/>
                </a:solidFill>
                <a:latin typeface="Helvetica Light"/>
                <a:ea typeface="Helvetica Light"/>
                <a:cs typeface="Helvetica Light"/>
                <a:sym typeface="Helvetica Light"/>
              </a:defRPr>
            </a:pPr>
            <a:r>
              <a:rPr lang="en-GB" sz="4000" kern="0">
                <a:solidFill>
                  <a:srgbClr val="CAC200"/>
                </a:solidFill>
                <a:latin typeface="Helvetica" pitchFamily="2" charset="0"/>
                <a:ea typeface="Helvetica Neue Light" panose="02000403000000020004" pitchFamily="2" charset="0"/>
                <a:cs typeface="Helvetica"/>
                <a:sym typeface="Helvetica"/>
              </a:rPr>
              <a:t>Board Appointments</a:t>
            </a:r>
            <a:r>
              <a:rPr sz="4000" kern="0">
                <a:solidFill>
                  <a:srgbClr val="CAC200"/>
                </a:solidFill>
                <a:latin typeface="Helvetica" pitchFamily="2" charset="0"/>
                <a:ea typeface="Helvetica Neue Light" panose="02000403000000020004" pitchFamily="2" charset="0"/>
                <a:cs typeface="Helvetica"/>
                <a:sym typeface="Helvetica"/>
              </a:rPr>
              <a:t> </a:t>
            </a:r>
            <a:endParaRPr lang="en-GB" sz="4000" kern="0">
              <a:solidFill>
                <a:srgbClr val="CAC200"/>
              </a:solidFill>
              <a:latin typeface="Helvetica Light" panose="020B0403020202020204" pitchFamily="34" charset="0"/>
              <a:ea typeface="Helvetica Neue Light" panose="02000403000000020004" pitchFamily="2" charset="0"/>
              <a:cs typeface="Helvetica"/>
              <a:sym typeface="Helvetica"/>
            </a:endParaRPr>
          </a:p>
          <a:p>
            <a:pPr defTabSz="228600" hangingPunct="0">
              <a:defRPr sz="8000">
                <a:solidFill>
                  <a:srgbClr val="9A9C9E"/>
                </a:solidFill>
                <a:latin typeface="Helvetica Light"/>
                <a:ea typeface="Helvetica Light"/>
                <a:cs typeface="Helvetica Light"/>
                <a:sym typeface="Helvetica Light"/>
              </a:defRPr>
            </a:pPr>
            <a:r>
              <a:rPr lang="en-GB" sz="1900" kern="0">
                <a:solidFill>
                  <a:srgbClr val="000000"/>
                </a:solidFill>
                <a:latin typeface="Helvetica Light" panose="020B0403020202020204" pitchFamily="34" charset="0"/>
                <a:ea typeface="Helvetica Neue Light" panose="02000403000000020004" pitchFamily="2" charset="0"/>
                <a:sym typeface="Helvetica Light"/>
              </a:rPr>
              <a:t>Members are invited to endorse the re-appointment of:</a:t>
            </a:r>
          </a:p>
          <a:p>
            <a:pPr defTabSz="228600" hangingPunct="0">
              <a:spcBef>
                <a:spcPts val="1800"/>
              </a:spcBef>
              <a:spcAft>
                <a:spcPts val="1800"/>
              </a:spcAft>
              <a:defRPr sz="8000">
                <a:solidFill>
                  <a:srgbClr val="9A9C9E"/>
                </a:solidFill>
                <a:latin typeface="Helvetica Light"/>
                <a:ea typeface="Helvetica Light"/>
                <a:cs typeface="Helvetica Light"/>
                <a:sym typeface="Helvetica Light"/>
              </a:defRPr>
            </a:pPr>
            <a:endParaRPr sz="2400" kern="0">
              <a:solidFill>
                <a:srgbClr val="9A9C9E"/>
              </a:solidFill>
              <a:latin typeface="Helvetica Light" panose="020B0403020202020204" pitchFamily="34" charset="0"/>
              <a:ea typeface="Helvetica Neue Light" panose="02000403000000020004" pitchFamily="2" charset="0"/>
              <a:sym typeface="Helvetica Light"/>
            </a:endParaRPr>
          </a:p>
        </p:txBody>
      </p:sp>
      <p:sp>
        <p:nvSpPr>
          <p:cNvPr id="163" name="Line">
            <a:extLst>
              <a:ext uri="{FF2B5EF4-FFF2-40B4-BE49-F238E27FC236}">
                <a16:creationId xmlns:a16="http://schemas.microsoft.com/office/drawing/2014/main" id="{9A5CC84D-F62E-1A74-FF4A-5FF6BE54B204}"/>
              </a:ext>
            </a:extLst>
          </p:cNvPr>
          <p:cNvSpPr/>
          <p:nvPr/>
        </p:nvSpPr>
        <p:spPr>
          <a:xfrm>
            <a:off x="663587" y="1186005"/>
            <a:ext cx="6090298" cy="18106"/>
          </a:xfrm>
          <a:prstGeom prst="line">
            <a:avLst/>
          </a:prstGeom>
          <a:ln w="19050">
            <a:solidFill>
              <a:srgbClr val="8B8C8E"/>
            </a:solidFill>
            <a:miter lim="400000"/>
          </a:ln>
        </p:spPr>
        <p:txBody>
          <a:bodyPr lIns="25400" tIns="25400" rIns="25400" bIns="25400" anchor="ctr"/>
          <a:lstStyle/>
          <a:p>
            <a:pPr algn="ctr" defTabSz="1219169" hangingPunct="0"/>
            <a:endParaRPr sz="1200" kern="0">
              <a:solidFill>
                <a:srgbClr val="5E5E5E"/>
              </a:solidFill>
              <a:latin typeface="Helvetica Neue"/>
              <a:sym typeface="Helvetica Neue"/>
            </a:endParaRPr>
          </a:p>
        </p:txBody>
      </p:sp>
      <p:sp>
        <p:nvSpPr>
          <p:cNvPr id="5" name="TextBox 4">
            <a:extLst>
              <a:ext uri="{FF2B5EF4-FFF2-40B4-BE49-F238E27FC236}">
                <a16:creationId xmlns:a16="http://schemas.microsoft.com/office/drawing/2014/main" id="{66B61FC9-A67C-2CB2-05DB-CE7F916988C6}"/>
              </a:ext>
            </a:extLst>
          </p:cNvPr>
          <p:cNvSpPr txBox="1"/>
          <p:nvPr/>
        </p:nvSpPr>
        <p:spPr>
          <a:xfrm>
            <a:off x="3911066" y="2264294"/>
            <a:ext cx="2388474" cy="339580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defTabSz="228600">
              <a:spcBef>
                <a:spcPts val="1800"/>
              </a:spcBef>
              <a:spcAft>
                <a:spcPts val="1800"/>
              </a:spcAft>
              <a:defRPr sz="8000">
                <a:solidFill>
                  <a:srgbClr val="9A9C9E"/>
                </a:solidFill>
                <a:latin typeface="Helvetica Light"/>
                <a:ea typeface="Helvetica Light"/>
                <a:cs typeface="Helvetica Light"/>
                <a:sym typeface="Helvetica Light"/>
              </a:defRPr>
            </a:pPr>
            <a:r>
              <a:rPr lang="en-GB" sz="2000" kern="0">
                <a:solidFill>
                  <a:srgbClr val="000000"/>
                </a:solidFill>
                <a:ea typeface="+mn-lt"/>
                <a:cs typeface="+mn-lt"/>
                <a:sym typeface="Helvetica Light"/>
              </a:rPr>
              <a:t>Ushma </a:t>
            </a:r>
            <a:r>
              <a:rPr lang="en-GB" sz="2000" kern="0" err="1">
                <a:solidFill>
                  <a:srgbClr val="000000"/>
                </a:solidFill>
                <a:ea typeface="+mn-lt"/>
                <a:cs typeface="+mn-lt"/>
                <a:sym typeface="Helvetica Light"/>
              </a:rPr>
              <a:t>Gudka</a:t>
            </a:r>
            <a:br>
              <a:rPr lang="en-GB" sz="2000" kern="0">
                <a:latin typeface="Helvetica Light" panose="020B0403020202020204" pitchFamily="34" charset="0"/>
                <a:ea typeface="Helvetica Neue Light" panose="02000403000000020004" pitchFamily="2" charset="0"/>
              </a:rPr>
            </a:br>
            <a:r>
              <a:rPr lang="en-GB" sz="2000" kern="0">
                <a:solidFill>
                  <a:srgbClr val="000000"/>
                </a:solidFill>
                <a:latin typeface="Helvetica Light"/>
                <a:ea typeface="Helvetica Neue Light" panose="02000403000000020004" pitchFamily="2" charset="0"/>
                <a:sym typeface="Helvetica Light"/>
              </a:rPr>
              <a:t>Treasurer</a:t>
            </a:r>
            <a:br>
              <a:rPr lang="en-GB" sz="2000" kern="0">
                <a:latin typeface="Helvetica Light" panose="020B0403020202020204" pitchFamily="34" charset="0"/>
                <a:ea typeface="Helvetica Neue Light" panose="02000403000000020004" pitchFamily="2" charset="0"/>
              </a:rPr>
            </a:br>
            <a:r>
              <a:rPr lang="en-GB" sz="2000" kern="0">
                <a:solidFill>
                  <a:srgbClr val="000000"/>
                </a:solidFill>
                <a:latin typeface="Helvetica Light"/>
                <a:ea typeface="Helvetica Neue Light" panose="02000403000000020004" pitchFamily="2" charset="0"/>
                <a:sym typeface="Helvetica Light"/>
              </a:rPr>
              <a:t>(Aug 2027-Jul 2030)</a:t>
            </a:r>
            <a:endParaRPr lang="en-US"/>
          </a:p>
          <a:p>
            <a:pPr defTabSz="228600" hangingPunct="0">
              <a:spcBef>
                <a:spcPts val="1800"/>
              </a:spcBef>
              <a:spcAft>
                <a:spcPts val="1800"/>
              </a:spcAft>
              <a:defRPr sz="8000">
                <a:solidFill>
                  <a:srgbClr val="9A9C9E"/>
                </a:solidFill>
                <a:latin typeface="Helvetica Light"/>
                <a:ea typeface="Helvetica Light"/>
                <a:cs typeface="Helvetica Light"/>
                <a:sym typeface="Helvetica Light"/>
              </a:defRPr>
            </a:pPr>
            <a:endParaRPr lang="en-GB" sz="2000" kern="0">
              <a:solidFill>
                <a:srgbClr val="000000"/>
              </a:solidFill>
              <a:latin typeface="Helvetica Light" panose="020B0403020202020204" pitchFamily="34" charset="0"/>
              <a:ea typeface="Helvetica Neue Light" panose="02000403000000020004" pitchFamily="2" charset="0"/>
              <a:sym typeface="Helvetica Light"/>
            </a:endParaRPr>
          </a:p>
          <a:p>
            <a:pPr defTabSz="228600" hangingPunct="0">
              <a:spcBef>
                <a:spcPts val="1800"/>
              </a:spcBef>
              <a:spcAft>
                <a:spcPts val="1800"/>
              </a:spcAft>
              <a:defRPr sz="8000">
                <a:solidFill>
                  <a:srgbClr val="9A9C9E"/>
                </a:solidFill>
                <a:latin typeface="Helvetica Light"/>
                <a:ea typeface="Helvetica Light"/>
                <a:cs typeface="Helvetica Light"/>
                <a:sym typeface="Helvetica Light"/>
              </a:defRPr>
            </a:pPr>
            <a:endParaRPr lang="en-GB" sz="2000" kern="0">
              <a:solidFill>
                <a:srgbClr val="000000"/>
              </a:solidFill>
              <a:latin typeface="Helvetica Light"/>
              <a:ea typeface="Helvetica Neue Light" panose="02000403000000020004" pitchFamily="2" charset="0"/>
            </a:endParaRPr>
          </a:p>
          <a:p>
            <a:pPr marL="0" marR="0" indent="0" algn="ctr" defTabSz="2438338" rtl="0" fontAlgn="auto" latinLnBrk="0" hangingPunct="0">
              <a:lnSpc>
                <a:spcPct val="100000"/>
              </a:lnSpc>
              <a:spcBef>
                <a:spcPts val="0"/>
              </a:spcBef>
              <a:spcAft>
                <a:spcPts val="0"/>
              </a:spcAft>
              <a:buClrTx/>
              <a:buSzTx/>
              <a:buFontTx/>
              <a:buNone/>
              <a:tabLst/>
            </a:pPr>
            <a:endParaRPr kumimoji="0" lang="en-GB" sz="2400" b="0" i="0" u="none" strike="noStrike" cap="none" spc="0" normalizeH="0" baseline="0">
              <a:ln>
                <a:noFill/>
              </a:ln>
              <a:solidFill>
                <a:srgbClr val="5E5E5E"/>
              </a:solidFill>
              <a:effectLst/>
              <a:uFillTx/>
              <a:latin typeface="+mn-lt"/>
              <a:ea typeface="+mn-ea"/>
              <a:cs typeface="+mn-cs"/>
              <a:sym typeface="Helvetica Neue"/>
            </a:endParaRPr>
          </a:p>
        </p:txBody>
      </p:sp>
      <p:pic>
        <p:nvPicPr>
          <p:cNvPr id="3" name="Picture 2" descr="A person with long black hair wearing glasses&#10;&#10;AI-generated content may be incorrect.">
            <a:extLst>
              <a:ext uri="{FF2B5EF4-FFF2-40B4-BE49-F238E27FC236}">
                <a16:creationId xmlns:a16="http://schemas.microsoft.com/office/drawing/2014/main" id="{B921424E-270D-A9B5-A6D6-D53DB960D725}"/>
              </a:ext>
            </a:extLst>
          </p:cNvPr>
          <p:cNvPicPr>
            <a:picLocks noChangeAspect="1"/>
          </p:cNvPicPr>
          <p:nvPr/>
        </p:nvPicPr>
        <p:blipFill>
          <a:blip r:embed="rId3"/>
          <a:stretch>
            <a:fillRect/>
          </a:stretch>
        </p:blipFill>
        <p:spPr>
          <a:xfrm>
            <a:off x="657829" y="2037621"/>
            <a:ext cx="2494343" cy="3321412"/>
          </a:xfrm>
          <a:prstGeom prst="rect">
            <a:avLst/>
          </a:prstGeom>
        </p:spPr>
      </p:pic>
    </p:spTree>
    <p:extLst>
      <p:ext uri="{BB962C8B-B14F-4D97-AF65-F5344CB8AC3E}">
        <p14:creationId xmlns:p14="http://schemas.microsoft.com/office/powerpoint/2010/main" val="985475391"/>
      </p:ext>
    </p:extLst>
  </p:cSld>
  <p:clrMapOvr>
    <a:masterClrMapping/>
  </p:clrMapOvr>
  <p:transition spd="med"/>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84" name="Line"/>
          <p:cNvSpPr/>
          <p:nvPr/>
        </p:nvSpPr>
        <p:spPr>
          <a:xfrm>
            <a:off x="666750" y="1186823"/>
            <a:ext cx="2930672" cy="1"/>
          </a:xfrm>
          <a:prstGeom prst="line">
            <a:avLst/>
          </a:prstGeom>
          <a:ln w="19050">
            <a:solidFill>
              <a:srgbClr val="8B8C8E"/>
            </a:solidFill>
            <a:miter lim="400000"/>
          </a:ln>
        </p:spPr>
        <p:txBody>
          <a:bodyPr lIns="25400" tIns="25400" rIns="25400" bIns="25400" anchor="ctr"/>
          <a:lstStyle/>
          <a:p>
            <a:pPr marL="0" marR="0" lvl="0" indent="0" algn="ctr" defTabSz="1219169" rtl="0" eaLnBrk="1" fontAlgn="auto" latinLnBrk="0" hangingPunct="0">
              <a:lnSpc>
                <a:spcPct val="100000"/>
              </a:lnSpc>
              <a:spcBef>
                <a:spcPts val="0"/>
              </a:spcBef>
              <a:spcAft>
                <a:spcPts val="0"/>
              </a:spcAft>
              <a:buClrTx/>
              <a:buSzTx/>
              <a:buFontTx/>
              <a:buNone/>
              <a:tabLst/>
              <a:defRPr/>
            </a:pPr>
            <a:endParaRPr kumimoji="0" sz="1200" b="0" i="0" u="none" strike="noStrike" kern="0" cap="none" spc="0" normalizeH="0" baseline="0" noProof="0">
              <a:ln>
                <a:noFill/>
              </a:ln>
              <a:solidFill>
                <a:srgbClr val="5E5E5E"/>
              </a:solidFill>
              <a:effectLst/>
              <a:uLnTx/>
              <a:uFillTx/>
              <a:latin typeface="Helvetica Neue"/>
              <a:sym typeface="Helvetica Neue"/>
            </a:endParaRPr>
          </a:p>
        </p:txBody>
      </p:sp>
      <p:sp>
        <p:nvSpPr>
          <p:cNvPr id="185" name="Next steps…"/>
          <p:cNvSpPr txBox="1"/>
          <p:nvPr/>
        </p:nvSpPr>
        <p:spPr>
          <a:xfrm>
            <a:off x="666750" y="635000"/>
            <a:ext cx="5590398" cy="6257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lstStyle/>
          <a:p>
            <a:pPr marL="0" marR="0" lvl="0" indent="0" algn="l" defTabSz="412750" rtl="0" eaLnBrk="1" fontAlgn="auto" latinLnBrk="0" hangingPunct="0">
              <a:lnSpc>
                <a:spcPct val="80000"/>
              </a:lnSpc>
              <a:spcBef>
                <a:spcPts val="4500"/>
              </a:spcBef>
              <a:spcAft>
                <a:spcPts val="0"/>
              </a:spcAft>
              <a:buClrTx/>
              <a:buSzTx/>
              <a:buFontTx/>
              <a:buNone/>
              <a:tabLst/>
              <a:defRPr sz="8000">
                <a:solidFill>
                  <a:srgbClr val="BCB93C"/>
                </a:solidFill>
                <a:latin typeface="Helvetica"/>
                <a:ea typeface="Helvetica"/>
                <a:cs typeface="Helvetica"/>
                <a:sym typeface="Helvetica"/>
              </a:defRPr>
            </a:pPr>
            <a:r>
              <a:rPr kumimoji="0" lang="en-GB" sz="4000" b="0" i="0" u="none" strike="noStrike" kern="0" cap="none" spc="0" normalizeH="0" baseline="0" noProof="0">
                <a:ln>
                  <a:noFill/>
                </a:ln>
                <a:solidFill>
                  <a:srgbClr val="BCB93C"/>
                </a:solidFill>
                <a:effectLst/>
                <a:uLnTx/>
                <a:uFillTx/>
                <a:latin typeface="Helvetica" pitchFamily="2" charset="0"/>
                <a:ea typeface="Helvetica Neue Light" panose="02000403000000020004" pitchFamily="2" charset="0"/>
                <a:cs typeface="Helvetica"/>
                <a:sym typeface="Helvetica"/>
              </a:rPr>
              <a:t>Thank you</a:t>
            </a:r>
            <a:endParaRPr kumimoji="0" sz="4000" b="0" i="0" u="none" strike="noStrike" kern="0" cap="none" spc="0" normalizeH="0" baseline="0" noProof="0">
              <a:ln>
                <a:noFill/>
              </a:ln>
              <a:solidFill>
                <a:srgbClr val="BCB93C"/>
              </a:solidFill>
              <a:effectLst/>
              <a:uLnTx/>
              <a:uFillTx/>
              <a:latin typeface="Helvetica" pitchFamily="2" charset="0"/>
              <a:ea typeface="Helvetica Neue Light" panose="02000403000000020004" pitchFamily="2" charset="0"/>
              <a:cs typeface="Helvetica"/>
              <a:sym typeface="Helvetica"/>
            </a:endParaRPr>
          </a:p>
          <a:p>
            <a:pPr marL="0" marR="0" lvl="0" indent="0" algn="l" defTabSz="228600" rtl="0" eaLnBrk="1" fontAlgn="auto" latinLnBrk="0" hangingPunct="0">
              <a:lnSpc>
                <a:spcPct val="110000"/>
              </a:lnSpc>
              <a:spcBef>
                <a:spcPts val="0"/>
              </a:spcBef>
              <a:spcAft>
                <a:spcPts val="0"/>
              </a:spcAft>
              <a:buClrTx/>
              <a:buSzTx/>
              <a:buFontTx/>
              <a:buNone/>
              <a:tabLst/>
              <a:defRPr sz="3800">
                <a:solidFill>
                  <a:srgbClr val="9A9C9E"/>
                </a:solidFill>
                <a:latin typeface="Helvetica Light"/>
                <a:ea typeface="Helvetica Light"/>
                <a:cs typeface="Helvetica Light"/>
                <a:sym typeface="Helvetica Light"/>
              </a:defRPr>
            </a:pPr>
            <a:r>
              <a:rPr kumimoji="0" sz="1900" b="0" i="0" u="none" strike="noStrike" kern="0" cap="none" spc="0" normalizeH="0" baseline="0" noProof="0">
                <a:ln>
                  <a:noFill/>
                </a:ln>
                <a:solidFill>
                  <a:srgbClr val="9A9C9E"/>
                </a:solidFill>
                <a:effectLst/>
                <a:uLnTx/>
                <a:uFillTx/>
                <a:latin typeface="Helvetica Light" panose="020B0403020202020204" pitchFamily="34" charset="0"/>
                <a:ea typeface="Helvetica Neue Light" panose="02000403000000020004" pitchFamily="2" charset="0"/>
                <a:sym typeface="Helvetica Light"/>
              </a:rPr>
              <a:t> </a:t>
            </a:r>
            <a:r>
              <a:rPr kumimoji="0" sz="1750" b="0" i="0" u="none" strike="noStrike" kern="0" cap="none" spc="0" normalizeH="0" baseline="0" noProof="0">
                <a:ln>
                  <a:noFill/>
                </a:ln>
                <a:solidFill>
                  <a:srgbClr val="9A9C9E"/>
                </a:solidFill>
                <a:effectLst/>
                <a:uLnTx/>
                <a:uFillTx/>
                <a:latin typeface="Helvetica Light" panose="020B0403020202020204" pitchFamily="34" charset="0"/>
                <a:ea typeface="Helvetica Neue Light" panose="02000403000000020004" pitchFamily="2" charset="0"/>
                <a:sym typeface="Helvetica Light"/>
              </a:rPr>
              <a:t> </a:t>
            </a:r>
          </a:p>
          <a:p>
            <a:pPr marL="0" marR="0" lvl="0" indent="0" algn="l" defTabSz="228600" rtl="0" eaLnBrk="1" fontAlgn="auto" latinLnBrk="0" hangingPunct="0">
              <a:lnSpc>
                <a:spcPct val="110000"/>
              </a:lnSpc>
              <a:spcBef>
                <a:spcPts val="0"/>
              </a:spcBef>
              <a:spcAft>
                <a:spcPts val="0"/>
              </a:spcAft>
              <a:buClrTx/>
              <a:buSzTx/>
              <a:buFontTx/>
              <a:buNone/>
              <a:tabLst/>
              <a:defRPr sz="3800">
                <a:solidFill>
                  <a:srgbClr val="9A9C9E"/>
                </a:solidFill>
                <a:latin typeface="Helvetica Light"/>
                <a:ea typeface="Helvetica Light"/>
                <a:cs typeface="Helvetica Light"/>
                <a:sym typeface="Helvetica Light"/>
              </a:defRPr>
            </a:pPr>
            <a:endParaRPr kumimoji="0" sz="1750" b="0" i="0" u="none" strike="noStrike" kern="0" cap="none" spc="0" normalizeH="0" baseline="0" noProof="0">
              <a:ln>
                <a:noFill/>
              </a:ln>
              <a:solidFill>
                <a:srgbClr val="9A9C9E"/>
              </a:solidFill>
              <a:effectLst/>
              <a:uLnTx/>
              <a:uFillTx/>
              <a:latin typeface="Helvetica Light" panose="020B0403020202020204" pitchFamily="34" charset="0"/>
              <a:ea typeface="Helvetica Neue Light" panose="02000403000000020004" pitchFamily="2" charset="0"/>
              <a:sym typeface="Helvetica Light"/>
            </a:endParaRPr>
          </a:p>
          <a:p>
            <a:pPr marL="0" marR="0" lvl="0" indent="0" algn="l" defTabSz="228600" rtl="0" eaLnBrk="1" fontAlgn="auto" latinLnBrk="0" hangingPunct="0">
              <a:lnSpc>
                <a:spcPct val="110000"/>
              </a:lnSpc>
              <a:spcBef>
                <a:spcPts val="0"/>
              </a:spcBef>
              <a:spcAft>
                <a:spcPts val="0"/>
              </a:spcAft>
              <a:buClrTx/>
              <a:buSzTx/>
              <a:buFontTx/>
              <a:buNone/>
              <a:tabLst/>
              <a:defRPr sz="3700">
                <a:solidFill>
                  <a:srgbClr val="9A9C9E"/>
                </a:solidFill>
                <a:latin typeface="Helvetica Light"/>
                <a:ea typeface="Helvetica Light"/>
                <a:cs typeface="Helvetica Light"/>
                <a:sym typeface="Helvetica Light"/>
              </a:defRPr>
            </a:pPr>
            <a:endParaRPr kumimoji="0" sz="1750" b="0" i="0" u="none" strike="noStrike" kern="0" cap="none" spc="0" normalizeH="0" baseline="0" noProof="0">
              <a:ln>
                <a:noFill/>
              </a:ln>
              <a:solidFill>
                <a:srgbClr val="9A9C9E"/>
              </a:solidFill>
              <a:effectLst/>
              <a:uLnTx/>
              <a:uFillTx/>
              <a:latin typeface="Helvetica Light" panose="020B0403020202020204" pitchFamily="34" charset="0"/>
              <a:ea typeface="Helvetica Neue Light" panose="02000403000000020004" pitchFamily="2" charset="0"/>
              <a:sym typeface="Helvetica Light"/>
            </a:endParaRPr>
          </a:p>
        </p:txBody>
      </p:sp>
    </p:spTree>
    <p:extLst>
      <p:ext uri="{BB962C8B-B14F-4D97-AF65-F5344CB8AC3E}">
        <p14:creationId xmlns:p14="http://schemas.microsoft.com/office/powerpoint/2010/main" val="3067583249"/>
      </p:ext>
    </p:extLst>
  </p:cSld>
  <p:clrMapOvr>
    <a:masterClrMapping/>
  </p:clrMapOvr>
  <p:transition spd="med"/>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Vision…">
            <a:extLst>
              <a:ext uri="{FF2B5EF4-FFF2-40B4-BE49-F238E27FC236}">
                <a16:creationId xmlns:a16="http://schemas.microsoft.com/office/drawing/2014/main" id="{2F45C2CA-16D5-38B7-A734-7B4BBA3C4693}"/>
              </a:ext>
            </a:extLst>
          </p:cNvPr>
          <p:cNvSpPr txBox="1">
            <a:spLocks/>
          </p:cNvSpPr>
          <p:nvPr/>
        </p:nvSpPr>
        <p:spPr>
          <a:xfrm>
            <a:off x="663685" y="633879"/>
            <a:ext cx="5511896" cy="5229900"/>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50800" tIns="50800" rIns="50800" bIns="50800">
            <a:noAutofit/>
          </a:bodyPr>
          <a:lstStyle>
            <a:lvl1pPr marL="0" marR="0" indent="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1pPr>
            <a:lvl2pPr marL="0" marR="0" indent="22860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2pPr>
            <a:lvl3pPr marL="0" marR="0" indent="45720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3pPr>
            <a:lvl4pPr marL="0" marR="0" indent="68580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4pPr>
            <a:lvl5pPr marL="0" marR="0" indent="91440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5pPr>
            <a:lvl6pPr marL="18288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6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4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2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nSpc>
                <a:spcPct val="80000"/>
              </a:lnSpc>
              <a:spcBef>
                <a:spcPts val="4500"/>
              </a:spcBef>
              <a:spcAft>
                <a:spcPts val="4500"/>
              </a:spcAft>
              <a:defRPr sz="8000" b="0">
                <a:solidFill>
                  <a:srgbClr val="BCB93C"/>
                </a:solidFill>
                <a:latin typeface="Helvetica"/>
                <a:ea typeface="Helvetica"/>
                <a:cs typeface="Helvetica"/>
                <a:sym typeface="Helvetica"/>
              </a:defRPr>
            </a:pPr>
            <a:r>
              <a:rPr lang="en-GB" sz="4000" b="0" kern="0">
                <a:solidFill>
                  <a:srgbClr val="BCB93C"/>
                </a:solidFill>
                <a:latin typeface="Helvetica" pitchFamily="2" charset="0"/>
                <a:ea typeface="Helvetica Neue Light" panose="02000403000000020004" pitchFamily="2" charset="0"/>
                <a:cs typeface="Helvetica"/>
                <a:sym typeface="Helvetica"/>
              </a:rPr>
              <a:t>Lorna Wilson</a:t>
            </a:r>
            <a:br>
              <a:rPr lang="en-GB" sz="4000" b="0" kern="0">
                <a:solidFill>
                  <a:srgbClr val="BCB93C"/>
                </a:solidFill>
                <a:latin typeface="Helvetica" pitchFamily="2" charset="0"/>
                <a:ea typeface="Helvetica Neue Light" panose="02000403000000020004" pitchFamily="2" charset="0"/>
                <a:cs typeface="Helvetica"/>
                <a:sym typeface="Helvetica"/>
              </a:rPr>
            </a:br>
            <a:r>
              <a:rPr lang="en-GB" sz="4000" b="0" kern="0">
                <a:solidFill>
                  <a:srgbClr val="9A9C9E"/>
                </a:solidFill>
                <a:latin typeface="Helvetica Light" panose="020B0403020202020204" pitchFamily="34" charset="0"/>
                <a:ea typeface="Helvetica Neue Light" panose="02000403000000020004" pitchFamily="2" charset="0"/>
                <a:cs typeface="Helvetica"/>
                <a:sym typeface="Helvetica Light"/>
              </a:rPr>
              <a:t>Chair</a:t>
            </a:r>
          </a:p>
          <a:p>
            <a:pPr defTabSz="228600">
              <a:lnSpc>
                <a:spcPct val="110000"/>
              </a:lnSpc>
              <a:defRPr sz="3800" b="0">
                <a:solidFill>
                  <a:srgbClr val="9A9C9E"/>
                </a:solidFill>
                <a:latin typeface="Helvetica Light"/>
                <a:ea typeface="Helvetica Light"/>
                <a:cs typeface="Helvetica Light"/>
                <a:sym typeface="Helvetica Light"/>
              </a:defRPr>
            </a:pPr>
            <a:endParaRPr lang="en-GB" sz="2000" b="0" kern="0">
              <a:solidFill>
                <a:srgbClr val="9A9C9E"/>
              </a:solidFill>
              <a:latin typeface="Helvetica Light" panose="020B0403020202020204" pitchFamily="34" charset="0"/>
              <a:ea typeface="Helvetica Neue Light" panose="02000403000000020004" pitchFamily="2" charset="0"/>
              <a:cs typeface="Helvetica Light"/>
              <a:sym typeface="Helvetica Light"/>
            </a:endParaRPr>
          </a:p>
        </p:txBody>
      </p:sp>
      <p:sp>
        <p:nvSpPr>
          <p:cNvPr id="5" name="Line">
            <a:extLst>
              <a:ext uri="{FF2B5EF4-FFF2-40B4-BE49-F238E27FC236}">
                <a16:creationId xmlns:a16="http://schemas.microsoft.com/office/drawing/2014/main" id="{1411EBD8-274E-3774-1C58-71C9BEF89C64}"/>
              </a:ext>
            </a:extLst>
          </p:cNvPr>
          <p:cNvSpPr/>
          <p:nvPr/>
        </p:nvSpPr>
        <p:spPr>
          <a:xfrm>
            <a:off x="663685" y="1702871"/>
            <a:ext cx="4786630" cy="1"/>
          </a:xfrm>
          <a:prstGeom prst="line">
            <a:avLst/>
          </a:prstGeom>
          <a:ln w="19050">
            <a:solidFill>
              <a:srgbClr val="8B8C8E"/>
            </a:solidFill>
            <a:miter lim="400000"/>
          </a:ln>
        </p:spPr>
        <p:txBody>
          <a:bodyPr lIns="25400" tIns="25400" rIns="25400" bIns="25400" anchor="ctr"/>
          <a:lstStyle/>
          <a:p>
            <a:pPr marL="0" marR="0" lvl="0" indent="0" algn="ctr" defTabSz="1219169" rtl="0" eaLnBrk="1" fontAlgn="auto" latinLnBrk="0" hangingPunct="0">
              <a:lnSpc>
                <a:spcPct val="100000"/>
              </a:lnSpc>
              <a:spcBef>
                <a:spcPts val="0"/>
              </a:spcBef>
              <a:spcAft>
                <a:spcPts val="0"/>
              </a:spcAft>
              <a:buClrTx/>
              <a:buSzTx/>
              <a:buFontTx/>
              <a:buNone/>
              <a:tabLst/>
              <a:defRPr/>
            </a:pPr>
            <a:endParaRPr kumimoji="0" sz="1200" b="0" i="0" u="none" strike="noStrike" kern="0" cap="none" spc="0" normalizeH="0" baseline="0" noProof="0">
              <a:ln>
                <a:noFill/>
              </a:ln>
              <a:solidFill>
                <a:srgbClr val="5E5E5E"/>
              </a:solidFill>
              <a:effectLst/>
              <a:uLnTx/>
              <a:uFillTx/>
              <a:latin typeface="Helvetica Neue"/>
              <a:sym typeface="Helvetica Neue"/>
            </a:endParaRPr>
          </a:p>
        </p:txBody>
      </p:sp>
    </p:spTree>
    <p:extLst>
      <p:ext uri="{BB962C8B-B14F-4D97-AF65-F5344CB8AC3E}">
        <p14:creationId xmlns:p14="http://schemas.microsoft.com/office/powerpoint/2010/main" val="2516561281"/>
      </p:ext>
    </p:extLst>
  </p:cSld>
  <p:clrMapOvr>
    <a:masterClrMapping/>
  </p:clrMapOvr>
  <p:transition spd="med"/>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7197584" y="-9727"/>
            <a:ext cx="5004177" cy="5896099"/>
            <a:chOff x="7182844" y="-9709"/>
            <a:chExt cx="4994910" cy="5885180"/>
          </a:xfrm>
        </p:grpSpPr>
        <p:pic>
          <p:nvPicPr>
            <p:cNvPr id="3" name="object 3"/>
            <p:cNvPicPr/>
            <p:nvPr/>
          </p:nvPicPr>
          <p:blipFill>
            <a:blip r:embed="rId2" cstate="print"/>
            <a:stretch>
              <a:fillRect/>
            </a:stretch>
          </p:blipFill>
          <p:spPr>
            <a:xfrm>
              <a:off x="7485227" y="1995970"/>
              <a:ext cx="2926829" cy="3517849"/>
            </a:xfrm>
            <a:prstGeom prst="rect">
              <a:avLst/>
            </a:prstGeom>
          </p:spPr>
        </p:pic>
        <p:sp>
          <p:nvSpPr>
            <p:cNvPr id="4" name="object 4"/>
            <p:cNvSpPr/>
            <p:nvPr/>
          </p:nvSpPr>
          <p:spPr>
            <a:xfrm>
              <a:off x="7485236" y="1995979"/>
              <a:ext cx="2927350" cy="3517900"/>
            </a:xfrm>
            <a:custGeom>
              <a:avLst/>
              <a:gdLst/>
              <a:ahLst/>
              <a:cxnLst/>
              <a:rect l="l" t="t" r="r" b="b"/>
              <a:pathLst>
                <a:path w="2927350" h="3517900">
                  <a:moveTo>
                    <a:pt x="0" y="3517836"/>
                  </a:moveTo>
                  <a:lnTo>
                    <a:pt x="0" y="1463408"/>
                  </a:lnTo>
                  <a:lnTo>
                    <a:pt x="782" y="1415103"/>
                  </a:lnTo>
                  <a:lnTo>
                    <a:pt x="3112" y="1367189"/>
                  </a:lnTo>
                  <a:lnTo>
                    <a:pt x="6967" y="1319690"/>
                  </a:lnTo>
                  <a:lnTo>
                    <a:pt x="12322" y="1272631"/>
                  </a:lnTo>
                  <a:lnTo>
                    <a:pt x="19153" y="1226036"/>
                  </a:lnTo>
                  <a:lnTo>
                    <a:pt x="27436" y="1179929"/>
                  </a:lnTo>
                  <a:lnTo>
                    <a:pt x="37147" y="1134333"/>
                  </a:lnTo>
                  <a:lnTo>
                    <a:pt x="48261" y="1089273"/>
                  </a:lnTo>
                  <a:lnTo>
                    <a:pt x="60756" y="1044774"/>
                  </a:lnTo>
                  <a:lnTo>
                    <a:pt x="74605" y="1000859"/>
                  </a:lnTo>
                  <a:lnTo>
                    <a:pt x="89786" y="957552"/>
                  </a:lnTo>
                  <a:lnTo>
                    <a:pt x="106275" y="914877"/>
                  </a:lnTo>
                  <a:lnTo>
                    <a:pt x="124046" y="872859"/>
                  </a:lnTo>
                  <a:lnTo>
                    <a:pt x="143077" y="831521"/>
                  </a:lnTo>
                  <a:lnTo>
                    <a:pt x="163343" y="790889"/>
                  </a:lnTo>
                  <a:lnTo>
                    <a:pt x="184820" y="750985"/>
                  </a:lnTo>
                  <a:lnTo>
                    <a:pt x="207483" y="711834"/>
                  </a:lnTo>
                  <a:lnTo>
                    <a:pt x="231309" y="673460"/>
                  </a:lnTo>
                  <a:lnTo>
                    <a:pt x="256274" y="635887"/>
                  </a:lnTo>
                  <a:lnTo>
                    <a:pt x="282353" y="599139"/>
                  </a:lnTo>
                  <a:lnTo>
                    <a:pt x="309523" y="563241"/>
                  </a:lnTo>
                  <a:lnTo>
                    <a:pt x="337759" y="528216"/>
                  </a:lnTo>
                  <a:lnTo>
                    <a:pt x="367037" y="494089"/>
                  </a:lnTo>
                  <a:lnTo>
                    <a:pt x="397333" y="460883"/>
                  </a:lnTo>
                  <a:lnTo>
                    <a:pt x="428623" y="428623"/>
                  </a:lnTo>
                  <a:lnTo>
                    <a:pt x="460883" y="397333"/>
                  </a:lnTo>
                  <a:lnTo>
                    <a:pt x="494089" y="367037"/>
                  </a:lnTo>
                  <a:lnTo>
                    <a:pt x="528216" y="337759"/>
                  </a:lnTo>
                  <a:lnTo>
                    <a:pt x="563241" y="309523"/>
                  </a:lnTo>
                  <a:lnTo>
                    <a:pt x="599139" y="282353"/>
                  </a:lnTo>
                  <a:lnTo>
                    <a:pt x="635887" y="256274"/>
                  </a:lnTo>
                  <a:lnTo>
                    <a:pt x="673460" y="231309"/>
                  </a:lnTo>
                  <a:lnTo>
                    <a:pt x="711834" y="207483"/>
                  </a:lnTo>
                  <a:lnTo>
                    <a:pt x="750985" y="184820"/>
                  </a:lnTo>
                  <a:lnTo>
                    <a:pt x="790889" y="163343"/>
                  </a:lnTo>
                  <a:lnTo>
                    <a:pt x="831521" y="143077"/>
                  </a:lnTo>
                  <a:lnTo>
                    <a:pt x="872859" y="124046"/>
                  </a:lnTo>
                  <a:lnTo>
                    <a:pt x="914877" y="106275"/>
                  </a:lnTo>
                  <a:lnTo>
                    <a:pt x="957552" y="89786"/>
                  </a:lnTo>
                  <a:lnTo>
                    <a:pt x="1000859" y="74605"/>
                  </a:lnTo>
                  <a:lnTo>
                    <a:pt x="1044774" y="60756"/>
                  </a:lnTo>
                  <a:lnTo>
                    <a:pt x="1089273" y="48261"/>
                  </a:lnTo>
                  <a:lnTo>
                    <a:pt x="1134333" y="37147"/>
                  </a:lnTo>
                  <a:lnTo>
                    <a:pt x="1179929" y="27436"/>
                  </a:lnTo>
                  <a:lnTo>
                    <a:pt x="1226036" y="19153"/>
                  </a:lnTo>
                  <a:lnTo>
                    <a:pt x="1272631" y="12322"/>
                  </a:lnTo>
                  <a:lnTo>
                    <a:pt x="1319690" y="6967"/>
                  </a:lnTo>
                  <a:lnTo>
                    <a:pt x="1367189" y="3112"/>
                  </a:lnTo>
                  <a:lnTo>
                    <a:pt x="1415103" y="782"/>
                  </a:lnTo>
                  <a:lnTo>
                    <a:pt x="1463408" y="0"/>
                  </a:lnTo>
                  <a:lnTo>
                    <a:pt x="2926829" y="0"/>
                  </a:lnTo>
                  <a:lnTo>
                    <a:pt x="2926829" y="2054428"/>
                  </a:lnTo>
                  <a:lnTo>
                    <a:pt x="2926047" y="2102733"/>
                  </a:lnTo>
                  <a:lnTo>
                    <a:pt x="2923716" y="2150647"/>
                  </a:lnTo>
                  <a:lnTo>
                    <a:pt x="2919861" y="2198145"/>
                  </a:lnTo>
                  <a:lnTo>
                    <a:pt x="2914506" y="2245204"/>
                  </a:lnTo>
                  <a:lnTo>
                    <a:pt x="2907675" y="2291799"/>
                  </a:lnTo>
                  <a:lnTo>
                    <a:pt x="2899392" y="2337907"/>
                  </a:lnTo>
                  <a:lnTo>
                    <a:pt x="2889681" y="2383502"/>
                  </a:lnTo>
                  <a:lnTo>
                    <a:pt x="2878567" y="2428562"/>
                  </a:lnTo>
                  <a:lnTo>
                    <a:pt x="2866073" y="2473062"/>
                  </a:lnTo>
                  <a:lnTo>
                    <a:pt x="2852223" y="2516977"/>
                  </a:lnTo>
                  <a:lnTo>
                    <a:pt x="2837042" y="2560284"/>
                  </a:lnTo>
                  <a:lnTo>
                    <a:pt x="2820553" y="2602958"/>
                  </a:lnTo>
                  <a:lnTo>
                    <a:pt x="2802782" y="2644977"/>
                  </a:lnTo>
                  <a:lnTo>
                    <a:pt x="2783751" y="2686314"/>
                  </a:lnTo>
                  <a:lnTo>
                    <a:pt x="2763485" y="2726947"/>
                  </a:lnTo>
                  <a:lnTo>
                    <a:pt x="2742008" y="2766851"/>
                  </a:lnTo>
                  <a:lnTo>
                    <a:pt x="2719345" y="2806002"/>
                  </a:lnTo>
                  <a:lnTo>
                    <a:pt x="2695518" y="2844376"/>
                  </a:lnTo>
                  <a:lnTo>
                    <a:pt x="2670554" y="2881949"/>
                  </a:lnTo>
                  <a:lnTo>
                    <a:pt x="2644474" y="2918696"/>
                  </a:lnTo>
                  <a:lnTo>
                    <a:pt x="2617305" y="2954595"/>
                  </a:lnTo>
                  <a:lnTo>
                    <a:pt x="2589069" y="2989620"/>
                  </a:lnTo>
                  <a:lnTo>
                    <a:pt x="2559790" y="3023747"/>
                  </a:lnTo>
                  <a:lnTo>
                    <a:pt x="2529494" y="3056953"/>
                  </a:lnTo>
                  <a:lnTo>
                    <a:pt x="2498204" y="3089213"/>
                  </a:lnTo>
                  <a:lnTo>
                    <a:pt x="2465944" y="3120503"/>
                  </a:lnTo>
                  <a:lnTo>
                    <a:pt x="2432738" y="3150799"/>
                  </a:lnTo>
                  <a:lnTo>
                    <a:pt x="2398610" y="3180077"/>
                  </a:lnTo>
                  <a:lnTo>
                    <a:pt x="2363585" y="3208313"/>
                  </a:lnTo>
                  <a:lnTo>
                    <a:pt x="2327686" y="3235482"/>
                  </a:lnTo>
                  <a:lnTo>
                    <a:pt x="2290939" y="3261562"/>
                  </a:lnTo>
                  <a:lnTo>
                    <a:pt x="2253365" y="3286526"/>
                  </a:lnTo>
                  <a:lnTo>
                    <a:pt x="2214991" y="3310352"/>
                  </a:lnTo>
                  <a:lnTo>
                    <a:pt x="2175840" y="3333016"/>
                  </a:lnTo>
                  <a:lnTo>
                    <a:pt x="2135935" y="3354492"/>
                  </a:lnTo>
                  <a:lnTo>
                    <a:pt x="2095302" y="3374758"/>
                  </a:lnTo>
                  <a:lnTo>
                    <a:pt x="2053964" y="3393789"/>
                  </a:lnTo>
                  <a:lnTo>
                    <a:pt x="2011946" y="3411561"/>
                  </a:lnTo>
                  <a:lnTo>
                    <a:pt x="1969271" y="3428049"/>
                  </a:lnTo>
                  <a:lnTo>
                    <a:pt x="1925963" y="3443230"/>
                  </a:lnTo>
                  <a:lnTo>
                    <a:pt x="1882047" y="3457080"/>
                  </a:lnTo>
                  <a:lnTo>
                    <a:pt x="1837547" y="3469574"/>
                  </a:lnTo>
                  <a:lnTo>
                    <a:pt x="1792487" y="3480689"/>
                  </a:lnTo>
                  <a:lnTo>
                    <a:pt x="1746891" y="3490399"/>
                  </a:lnTo>
                  <a:lnTo>
                    <a:pt x="1700783" y="3498682"/>
                  </a:lnTo>
                  <a:lnTo>
                    <a:pt x="1654187" y="3505513"/>
                  </a:lnTo>
                  <a:lnTo>
                    <a:pt x="1607128" y="3510868"/>
                  </a:lnTo>
                  <a:lnTo>
                    <a:pt x="1559628" y="3514723"/>
                  </a:lnTo>
                  <a:lnTo>
                    <a:pt x="1511714" y="3517054"/>
                  </a:lnTo>
                  <a:lnTo>
                    <a:pt x="1463408" y="3517836"/>
                  </a:lnTo>
                  <a:lnTo>
                    <a:pt x="0" y="3517836"/>
                  </a:lnTo>
                  <a:close/>
                </a:path>
              </a:pathLst>
            </a:custGeom>
            <a:ln w="19418">
              <a:solidFill>
                <a:srgbClr val="B4BB2E"/>
              </a:solidFill>
            </a:ln>
          </p:spPr>
          <p:txBody>
            <a:bodyPr wrap="square" lIns="0" tIns="0" rIns="0" bIns="0" rtlCol="0"/>
            <a:lstStyle/>
            <a:p>
              <a:pPr defTabSz="916137"/>
              <a:endParaRPr sz="1803" kern="0">
                <a:solidFill>
                  <a:sysClr val="windowText" lastClr="000000"/>
                </a:solidFill>
              </a:endParaRPr>
            </a:p>
          </p:txBody>
        </p:sp>
        <p:sp>
          <p:nvSpPr>
            <p:cNvPr id="5" name="object 5"/>
            <p:cNvSpPr/>
            <p:nvPr/>
          </p:nvSpPr>
          <p:spPr>
            <a:xfrm>
              <a:off x="7192553" y="1644195"/>
              <a:ext cx="3512185" cy="4221480"/>
            </a:xfrm>
            <a:custGeom>
              <a:avLst/>
              <a:gdLst/>
              <a:ahLst/>
              <a:cxnLst/>
              <a:rect l="l" t="t" r="r" b="b"/>
              <a:pathLst>
                <a:path w="3512184" h="4221480">
                  <a:moveTo>
                    <a:pt x="0" y="4221403"/>
                  </a:moveTo>
                  <a:lnTo>
                    <a:pt x="0" y="1756092"/>
                  </a:lnTo>
                  <a:lnTo>
                    <a:pt x="652" y="1707755"/>
                  </a:lnTo>
                  <a:lnTo>
                    <a:pt x="2598" y="1659740"/>
                  </a:lnTo>
                  <a:lnTo>
                    <a:pt x="5821" y="1612065"/>
                  </a:lnTo>
                  <a:lnTo>
                    <a:pt x="10304" y="1564747"/>
                  </a:lnTo>
                  <a:lnTo>
                    <a:pt x="16031" y="1517801"/>
                  </a:lnTo>
                  <a:lnTo>
                    <a:pt x="22984" y="1471245"/>
                  </a:lnTo>
                  <a:lnTo>
                    <a:pt x="31147" y="1425096"/>
                  </a:lnTo>
                  <a:lnTo>
                    <a:pt x="40503" y="1379370"/>
                  </a:lnTo>
                  <a:lnTo>
                    <a:pt x="51036" y="1334083"/>
                  </a:lnTo>
                  <a:lnTo>
                    <a:pt x="62729" y="1289254"/>
                  </a:lnTo>
                  <a:lnTo>
                    <a:pt x="75565" y="1244898"/>
                  </a:lnTo>
                  <a:lnTo>
                    <a:pt x="89526" y="1201032"/>
                  </a:lnTo>
                  <a:lnTo>
                    <a:pt x="104598" y="1157673"/>
                  </a:lnTo>
                  <a:lnTo>
                    <a:pt x="120762" y="1114837"/>
                  </a:lnTo>
                  <a:lnTo>
                    <a:pt x="138002" y="1072542"/>
                  </a:lnTo>
                  <a:lnTo>
                    <a:pt x="156302" y="1030805"/>
                  </a:lnTo>
                  <a:lnTo>
                    <a:pt x="175644" y="989641"/>
                  </a:lnTo>
                  <a:lnTo>
                    <a:pt x="196012" y="949067"/>
                  </a:lnTo>
                  <a:lnTo>
                    <a:pt x="217389" y="909101"/>
                  </a:lnTo>
                  <a:lnTo>
                    <a:pt x="239758" y="869759"/>
                  </a:lnTo>
                  <a:lnTo>
                    <a:pt x="263103" y="831058"/>
                  </a:lnTo>
                  <a:lnTo>
                    <a:pt x="287407" y="793015"/>
                  </a:lnTo>
                  <a:lnTo>
                    <a:pt x="312653" y="755646"/>
                  </a:lnTo>
                  <a:lnTo>
                    <a:pt x="338824" y="718968"/>
                  </a:lnTo>
                  <a:lnTo>
                    <a:pt x="365904" y="682997"/>
                  </a:lnTo>
                  <a:lnTo>
                    <a:pt x="393876" y="647751"/>
                  </a:lnTo>
                  <a:lnTo>
                    <a:pt x="422723" y="613247"/>
                  </a:lnTo>
                  <a:lnTo>
                    <a:pt x="452429" y="579500"/>
                  </a:lnTo>
                  <a:lnTo>
                    <a:pt x="482976" y="546528"/>
                  </a:lnTo>
                  <a:lnTo>
                    <a:pt x="514348" y="514348"/>
                  </a:lnTo>
                  <a:lnTo>
                    <a:pt x="546528" y="482976"/>
                  </a:lnTo>
                  <a:lnTo>
                    <a:pt x="579500" y="452429"/>
                  </a:lnTo>
                  <a:lnTo>
                    <a:pt x="613247" y="422723"/>
                  </a:lnTo>
                  <a:lnTo>
                    <a:pt x="647751" y="393876"/>
                  </a:lnTo>
                  <a:lnTo>
                    <a:pt x="682997" y="365904"/>
                  </a:lnTo>
                  <a:lnTo>
                    <a:pt x="718968" y="338824"/>
                  </a:lnTo>
                  <a:lnTo>
                    <a:pt x="755646" y="312653"/>
                  </a:lnTo>
                  <a:lnTo>
                    <a:pt x="793015" y="287407"/>
                  </a:lnTo>
                  <a:lnTo>
                    <a:pt x="831058" y="263103"/>
                  </a:lnTo>
                  <a:lnTo>
                    <a:pt x="869759" y="239758"/>
                  </a:lnTo>
                  <a:lnTo>
                    <a:pt x="909101" y="217389"/>
                  </a:lnTo>
                  <a:lnTo>
                    <a:pt x="949067" y="196012"/>
                  </a:lnTo>
                  <a:lnTo>
                    <a:pt x="989641" y="175644"/>
                  </a:lnTo>
                  <a:lnTo>
                    <a:pt x="1030805" y="156302"/>
                  </a:lnTo>
                  <a:lnTo>
                    <a:pt x="1072542" y="138002"/>
                  </a:lnTo>
                  <a:lnTo>
                    <a:pt x="1114837" y="120762"/>
                  </a:lnTo>
                  <a:lnTo>
                    <a:pt x="1157673" y="104598"/>
                  </a:lnTo>
                  <a:lnTo>
                    <a:pt x="1201032" y="89526"/>
                  </a:lnTo>
                  <a:lnTo>
                    <a:pt x="1244898" y="75565"/>
                  </a:lnTo>
                  <a:lnTo>
                    <a:pt x="1289254" y="62729"/>
                  </a:lnTo>
                  <a:lnTo>
                    <a:pt x="1334083" y="51036"/>
                  </a:lnTo>
                  <a:lnTo>
                    <a:pt x="1379370" y="40503"/>
                  </a:lnTo>
                  <a:lnTo>
                    <a:pt x="1425096" y="31147"/>
                  </a:lnTo>
                  <a:lnTo>
                    <a:pt x="1471245" y="22984"/>
                  </a:lnTo>
                  <a:lnTo>
                    <a:pt x="1517801" y="16031"/>
                  </a:lnTo>
                  <a:lnTo>
                    <a:pt x="1564747" y="10304"/>
                  </a:lnTo>
                  <a:lnTo>
                    <a:pt x="1612065" y="5821"/>
                  </a:lnTo>
                  <a:lnTo>
                    <a:pt x="1659740" y="2598"/>
                  </a:lnTo>
                  <a:lnTo>
                    <a:pt x="1707755" y="652"/>
                  </a:lnTo>
                  <a:lnTo>
                    <a:pt x="1756092" y="0"/>
                  </a:lnTo>
                  <a:lnTo>
                    <a:pt x="3512185" y="0"/>
                  </a:lnTo>
                  <a:lnTo>
                    <a:pt x="3512185" y="2465311"/>
                  </a:lnTo>
                  <a:lnTo>
                    <a:pt x="3511532" y="2513648"/>
                  </a:lnTo>
                  <a:lnTo>
                    <a:pt x="3509586" y="2561662"/>
                  </a:lnTo>
                  <a:lnTo>
                    <a:pt x="3506363" y="2609337"/>
                  </a:lnTo>
                  <a:lnTo>
                    <a:pt x="3501880" y="2656656"/>
                  </a:lnTo>
                  <a:lnTo>
                    <a:pt x="3496153" y="2703602"/>
                  </a:lnTo>
                  <a:lnTo>
                    <a:pt x="3489200" y="2750158"/>
                  </a:lnTo>
                  <a:lnTo>
                    <a:pt x="3481037" y="2796307"/>
                  </a:lnTo>
                  <a:lnTo>
                    <a:pt x="3471681" y="2842033"/>
                  </a:lnTo>
                  <a:lnTo>
                    <a:pt x="3461148" y="2887319"/>
                  </a:lnTo>
                  <a:lnTo>
                    <a:pt x="3449455" y="2932149"/>
                  </a:lnTo>
                  <a:lnTo>
                    <a:pt x="3436619" y="2976505"/>
                  </a:lnTo>
                  <a:lnTo>
                    <a:pt x="3422658" y="3020371"/>
                  </a:lnTo>
                  <a:lnTo>
                    <a:pt x="3407586" y="3063730"/>
                  </a:lnTo>
                  <a:lnTo>
                    <a:pt x="3391422" y="3106565"/>
                  </a:lnTo>
                  <a:lnTo>
                    <a:pt x="3374182" y="3148860"/>
                  </a:lnTo>
                  <a:lnTo>
                    <a:pt x="3355882" y="3190598"/>
                  </a:lnTo>
                  <a:lnTo>
                    <a:pt x="3336540" y="3231762"/>
                  </a:lnTo>
                  <a:lnTo>
                    <a:pt x="3316172" y="3272335"/>
                  </a:lnTo>
                  <a:lnTo>
                    <a:pt x="3294795" y="3312301"/>
                  </a:lnTo>
                  <a:lnTo>
                    <a:pt x="3272426" y="3351643"/>
                  </a:lnTo>
                  <a:lnTo>
                    <a:pt x="3249081" y="3390344"/>
                  </a:lnTo>
                  <a:lnTo>
                    <a:pt x="3224777" y="3428388"/>
                  </a:lnTo>
                  <a:lnTo>
                    <a:pt x="3199531" y="3465757"/>
                  </a:lnTo>
                  <a:lnTo>
                    <a:pt x="3173360" y="3502435"/>
                  </a:lnTo>
                  <a:lnTo>
                    <a:pt x="3146280" y="3538406"/>
                  </a:lnTo>
                  <a:lnTo>
                    <a:pt x="3118308" y="3573651"/>
                  </a:lnTo>
                  <a:lnTo>
                    <a:pt x="3089461" y="3608156"/>
                  </a:lnTo>
                  <a:lnTo>
                    <a:pt x="3059755" y="3641903"/>
                  </a:lnTo>
                  <a:lnTo>
                    <a:pt x="3029208" y="3674875"/>
                  </a:lnTo>
                  <a:lnTo>
                    <a:pt x="2997836" y="3707055"/>
                  </a:lnTo>
                  <a:lnTo>
                    <a:pt x="2965656" y="3738427"/>
                  </a:lnTo>
                  <a:lnTo>
                    <a:pt x="2932684" y="3768974"/>
                  </a:lnTo>
                  <a:lnTo>
                    <a:pt x="2898937" y="3798680"/>
                  </a:lnTo>
                  <a:lnTo>
                    <a:pt x="2864433" y="3827527"/>
                  </a:lnTo>
                  <a:lnTo>
                    <a:pt x="2829187" y="3855499"/>
                  </a:lnTo>
                  <a:lnTo>
                    <a:pt x="2793216" y="3882579"/>
                  </a:lnTo>
                  <a:lnTo>
                    <a:pt x="2756538" y="3908750"/>
                  </a:lnTo>
                  <a:lnTo>
                    <a:pt x="2719169" y="3933996"/>
                  </a:lnTo>
                  <a:lnTo>
                    <a:pt x="2681126" y="3958300"/>
                  </a:lnTo>
                  <a:lnTo>
                    <a:pt x="2642425" y="3981645"/>
                  </a:lnTo>
                  <a:lnTo>
                    <a:pt x="2603083" y="4004014"/>
                  </a:lnTo>
                  <a:lnTo>
                    <a:pt x="2563117" y="4025391"/>
                  </a:lnTo>
                  <a:lnTo>
                    <a:pt x="2522543" y="4045759"/>
                  </a:lnTo>
                  <a:lnTo>
                    <a:pt x="2481379" y="4065101"/>
                  </a:lnTo>
                  <a:lnTo>
                    <a:pt x="2439642" y="4083401"/>
                  </a:lnTo>
                  <a:lnTo>
                    <a:pt x="2397347" y="4100641"/>
                  </a:lnTo>
                  <a:lnTo>
                    <a:pt x="2354511" y="4116805"/>
                  </a:lnTo>
                  <a:lnTo>
                    <a:pt x="2311152" y="4131876"/>
                  </a:lnTo>
                  <a:lnTo>
                    <a:pt x="2267286" y="4145838"/>
                  </a:lnTo>
                  <a:lnTo>
                    <a:pt x="2222930" y="4158674"/>
                  </a:lnTo>
                  <a:lnTo>
                    <a:pt x="2178101" y="4170366"/>
                  </a:lnTo>
                  <a:lnTo>
                    <a:pt x="2132814" y="4180899"/>
                  </a:lnTo>
                  <a:lnTo>
                    <a:pt x="2087088" y="4190256"/>
                  </a:lnTo>
                  <a:lnTo>
                    <a:pt x="2040939" y="4198419"/>
                  </a:lnTo>
                  <a:lnTo>
                    <a:pt x="1994383" y="4205372"/>
                  </a:lnTo>
                  <a:lnTo>
                    <a:pt x="1947437" y="4211099"/>
                  </a:lnTo>
                  <a:lnTo>
                    <a:pt x="1900119" y="4215582"/>
                  </a:lnTo>
                  <a:lnTo>
                    <a:pt x="1852444" y="4218805"/>
                  </a:lnTo>
                  <a:lnTo>
                    <a:pt x="1804429" y="4220751"/>
                  </a:lnTo>
                  <a:lnTo>
                    <a:pt x="1756092" y="4221403"/>
                  </a:lnTo>
                  <a:lnTo>
                    <a:pt x="0" y="4221403"/>
                  </a:lnTo>
                  <a:close/>
                </a:path>
              </a:pathLst>
            </a:custGeom>
            <a:ln w="19418">
              <a:solidFill>
                <a:srgbClr val="01646C"/>
              </a:solidFill>
            </a:ln>
          </p:spPr>
          <p:txBody>
            <a:bodyPr wrap="square" lIns="0" tIns="0" rIns="0" bIns="0" rtlCol="0"/>
            <a:lstStyle/>
            <a:p>
              <a:pPr defTabSz="916137"/>
              <a:endParaRPr sz="1803" kern="0">
                <a:solidFill>
                  <a:sysClr val="windowText" lastClr="000000"/>
                </a:solidFill>
              </a:endParaRPr>
            </a:p>
          </p:txBody>
        </p:sp>
        <p:sp>
          <p:nvSpPr>
            <p:cNvPr id="6" name="object 6"/>
            <p:cNvSpPr/>
            <p:nvPr/>
          </p:nvSpPr>
          <p:spPr>
            <a:xfrm>
              <a:off x="8074606" y="2704358"/>
              <a:ext cx="1748155" cy="2101215"/>
            </a:xfrm>
            <a:custGeom>
              <a:avLst/>
              <a:gdLst/>
              <a:ahLst/>
              <a:cxnLst/>
              <a:rect l="l" t="t" r="r" b="b"/>
              <a:pathLst>
                <a:path w="1748154" h="2101215">
                  <a:moveTo>
                    <a:pt x="0" y="2101075"/>
                  </a:moveTo>
                  <a:lnTo>
                    <a:pt x="0" y="874039"/>
                  </a:lnTo>
                  <a:lnTo>
                    <a:pt x="1293" y="826083"/>
                  </a:lnTo>
                  <a:lnTo>
                    <a:pt x="5128" y="778803"/>
                  </a:lnTo>
                  <a:lnTo>
                    <a:pt x="11439" y="732266"/>
                  </a:lnTo>
                  <a:lnTo>
                    <a:pt x="20159" y="686538"/>
                  </a:lnTo>
                  <a:lnTo>
                    <a:pt x="31221" y="641686"/>
                  </a:lnTo>
                  <a:lnTo>
                    <a:pt x="44559" y="597777"/>
                  </a:lnTo>
                  <a:lnTo>
                    <a:pt x="60106" y="554876"/>
                  </a:lnTo>
                  <a:lnTo>
                    <a:pt x="77795" y="513051"/>
                  </a:lnTo>
                  <a:lnTo>
                    <a:pt x="97559" y="472369"/>
                  </a:lnTo>
                  <a:lnTo>
                    <a:pt x="119332" y="432896"/>
                  </a:lnTo>
                  <a:lnTo>
                    <a:pt x="143048" y="394699"/>
                  </a:lnTo>
                  <a:lnTo>
                    <a:pt x="168640" y="357844"/>
                  </a:lnTo>
                  <a:lnTo>
                    <a:pt x="196040" y="322399"/>
                  </a:lnTo>
                  <a:lnTo>
                    <a:pt x="225183" y="288429"/>
                  </a:lnTo>
                  <a:lnTo>
                    <a:pt x="256001" y="256001"/>
                  </a:lnTo>
                  <a:lnTo>
                    <a:pt x="288429" y="225183"/>
                  </a:lnTo>
                  <a:lnTo>
                    <a:pt x="322399" y="196040"/>
                  </a:lnTo>
                  <a:lnTo>
                    <a:pt x="357844" y="168640"/>
                  </a:lnTo>
                  <a:lnTo>
                    <a:pt x="394699" y="143048"/>
                  </a:lnTo>
                  <a:lnTo>
                    <a:pt x="432896" y="119332"/>
                  </a:lnTo>
                  <a:lnTo>
                    <a:pt x="472369" y="97559"/>
                  </a:lnTo>
                  <a:lnTo>
                    <a:pt x="513051" y="77795"/>
                  </a:lnTo>
                  <a:lnTo>
                    <a:pt x="554876" y="60106"/>
                  </a:lnTo>
                  <a:lnTo>
                    <a:pt x="597777" y="44559"/>
                  </a:lnTo>
                  <a:lnTo>
                    <a:pt x="641686" y="31221"/>
                  </a:lnTo>
                  <a:lnTo>
                    <a:pt x="686538" y="20159"/>
                  </a:lnTo>
                  <a:lnTo>
                    <a:pt x="732266" y="11439"/>
                  </a:lnTo>
                  <a:lnTo>
                    <a:pt x="778803" y="5128"/>
                  </a:lnTo>
                  <a:lnTo>
                    <a:pt x="826083" y="1293"/>
                  </a:lnTo>
                  <a:lnTo>
                    <a:pt x="874039" y="0"/>
                  </a:lnTo>
                  <a:lnTo>
                    <a:pt x="1748078" y="0"/>
                  </a:lnTo>
                  <a:lnTo>
                    <a:pt x="1748078" y="1227035"/>
                  </a:lnTo>
                  <a:lnTo>
                    <a:pt x="1746785" y="1274991"/>
                  </a:lnTo>
                  <a:lnTo>
                    <a:pt x="1742950" y="1322271"/>
                  </a:lnTo>
                  <a:lnTo>
                    <a:pt x="1736639" y="1368808"/>
                  </a:lnTo>
                  <a:lnTo>
                    <a:pt x="1727919" y="1414536"/>
                  </a:lnTo>
                  <a:lnTo>
                    <a:pt x="1716857" y="1459388"/>
                  </a:lnTo>
                  <a:lnTo>
                    <a:pt x="1703520" y="1503298"/>
                  </a:lnTo>
                  <a:lnTo>
                    <a:pt x="1687974" y="1546198"/>
                  </a:lnTo>
                  <a:lnTo>
                    <a:pt x="1670285" y="1588023"/>
                  </a:lnTo>
                  <a:lnTo>
                    <a:pt x="1650521" y="1628705"/>
                  </a:lnTo>
                  <a:lnTo>
                    <a:pt x="1628748" y="1668178"/>
                  </a:lnTo>
                  <a:lnTo>
                    <a:pt x="1605033" y="1706375"/>
                  </a:lnTo>
                  <a:lnTo>
                    <a:pt x="1579442" y="1743230"/>
                  </a:lnTo>
                  <a:lnTo>
                    <a:pt x="1552042" y="1778676"/>
                  </a:lnTo>
                  <a:lnTo>
                    <a:pt x="1522899" y="1812645"/>
                  </a:lnTo>
                  <a:lnTo>
                    <a:pt x="1492081" y="1845073"/>
                  </a:lnTo>
                  <a:lnTo>
                    <a:pt x="1459654" y="1875891"/>
                  </a:lnTo>
                  <a:lnTo>
                    <a:pt x="1425684" y="1905034"/>
                  </a:lnTo>
                  <a:lnTo>
                    <a:pt x="1390239" y="1932435"/>
                  </a:lnTo>
                  <a:lnTo>
                    <a:pt x="1353384" y="1958026"/>
                  </a:lnTo>
                  <a:lnTo>
                    <a:pt x="1315187" y="1981742"/>
                  </a:lnTo>
                  <a:lnTo>
                    <a:pt x="1275714" y="2003515"/>
                  </a:lnTo>
                  <a:lnTo>
                    <a:pt x="1235032" y="2023280"/>
                  </a:lnTo>
                  <a:lnTo>
                    <a:pt x="1193207" y="2040969"/>
                  </a:lnTo>
                  <a:lnTo>
                    <a:pt x="1150306" y="2056515"/>
                  </a:lnTo>
                  <a:lnTo>
                    <a:pt x="1106396" y="2069853"/>
                  </a:lnTo>
                  <a:lnTo>
                    <a:pt x="1061543" y="2080915"/>
                  </a:lnTo>
                  <a:lnTo>
                    <a:pt x="1015815" y="2089635"/>
                  </a:lnTo>
                  <a:lnTo>
                    <a:pt x="969277" y="2095946"/>
                  </a:lnTo>
                  <a:lnTo>
                    <a:pt x="921996" y="2099781"/>
                  </a:lnTo>
                  <a:lnTo>
                    <a:pt x="874039" y="2101075"/>
                  </a:lnTo>
                  <a:lnTo>
                    <a:pt x="0" y="2101075"/>
                  </a:lnTo>
                  <a:close/>
                </a:path>
              </a:pathLst>
            </a:custGeom>
            <a:ln w="19418">
              <a:solidFill>
                <a:srgbClr val="B4BB2E"/>
              </a:solidFill>
            </a:ln>
          </p:spPr>
          <p:txBody>
            <a:bodyPr wrap="square" lIns="0" tIns="0" rIns="0" bIns="0" rtlCol="0"/>
            <a:lstStyle/>
            <a:p>
              <a:pPr defTabSz="916137"/>
              <a:endParaRPr sz="1803" kern="0">
                <a:solidFill>
                  <a:sysClr val="windowText" lastClr="000000"/>
                </a:solidFill>
              </a:endParaRPr>
            </a:p>
          </p:txBody>
        </p:sp>
        <p:sp>
          <p:nvSpPr>
            <p:cNvPr id="7" name="object 7"/>
            <p:cNvSpPr/>
            <p:nvPr/>
          </p:nvSpPr>
          <p:spPr>
            <a:xfrm>
              <a:off x="11586897" y="0"/>
              <a:ext cx="581660" cy="584200"/>
            </a:xfrm>
            <a:custGeom>
              <a:avLst/>
              <a:gdLst/>
              <a:ahLst/>
              <a:cxnLst/>
              <a:rect l="l" t="t" r="r" b="b"/>
              <a:pathLst>
                <a:path w="581659" h="584200">
                  <a:moveTo>
                    <a:pt x="581099" y="583797"/>
                  </a:moveTo>
                  <a:lnTo>
                    <a:pt x="0" y="583797"/>
                  </a:lnTo>
                  <a:lnTo>
                    <a:pt x="0" y="0"/>
                  </a:lnTo>
                </a:path>
              </a:pathLst>
            </a:custGeom>
            <a:ln w="19418">
              <a:solidFill>
                <a:srgbClr val="B4BB2E"/>
              </a:solidFill>
            </a:ln>
          </p:spPr>
          <p:txBody>
            <a:bodyPr wrap="square" lIns="0" tIns="0" rIns="0" bIns="0" rtlCol="0"/>
            <a:lstStyle/>
            <a:p>
              <a:pPr defTabSz="916137"/>
              <a:endParaRPr sz="1803" kern="0">
                <a:solidFill>
                  <a:sysClr val="windowText" lastClr="000000"/>
                </a:solidFill>
              </a:endParaRPr>
            </a:p>
          </p:txBody>
        </p:sp>
        <p:sp>
          <p:nvSpPr>
            <p:cNvPr id="8" name="object 8"/>
            <p:cNvSpPr/>
            <p:nvPr/>
          </p:nvSpPr>
          <p:spPr>
            <a:xfrm>
              <a:off x="11286756" y="0"/>
              <a:ext cx="881380" cy="944244"/>
            </a:xfrm>
            <a:custGeom>
              <a:avLst/>
              <a:gdLst/>
              <a:ahLst/>
              <a:cxnLst/>
              <a:rect l="l" t="t" r="r" b="b"/>
              <a:pathLst>
                <a:path w="881379" h="944244">
                  <a:moveTo>
                    <a:pt x="881240" y="943702"/>
                  </a:moveTo>
                  <a:lnTo>
                    <a:pt x="0" y="943702"/>
                  </a:lnTo>
                  <a:lnTo>
                    <a:pt x="0" y="0"/>
                  </a:lnTo>
                </a:path>
              </a:pathLst>
            </a:custGeom>
            <a:ln w="19418">
              <a:solidFill>
                <a:srgbClr val="04676D"/>
              </a:solidFill>
            </a:ln>
          </p:spPr>
          <p:txBody>
            <a:bodyPr wrap="square" lIns="0" tIns="0" rIns="0" bIns="0" rtlCol="0"/>
            <a:lstStyle/>
            <a:p>
              <a:pPr defTabSz="916137"/>
              <a:endParaRPr sz="1803" kern="0">
                <a:solidFill>
                  <a:sysClr val="windowText" lastClr="000000"/>
                </a:solidFill>
              </a:endParaRPr>
            </a:p>
          </p:txBody>
        </p:sp>
        <p:sp>
          <p:nvSpPr>
            <p:cNvPr id="9" name="object 9"/>
            <p:cNvSpPr/>
            <p:nvPr/>
          </p:nvSpPr>
          <p:spPr>
            <a:xfrm>
              <a:off x="10704845" y="0"/>
              <a:ext cx="1463675" cy="1644014"/>
            </a:xfrm>
            <a:custGeom>
              <a:avLst/>
              <a:gdLst/>
              <a:ahLst/>
              <a:cxnLst/>
              <a:rect l="l" t="t" r="r" b="b"/>
              <a:pathLst>
                <a:path w="1463675" h="1644014">
                  <a:moveTo>
                    <a:pt x="1463151" y="1643963"/>
                  </a:moveTo>
                  <a:lnTo>
                    <a:pt x="0" y="1643963"/>
                  </a:lnTo>
                  <a:lnTo>
                    <a:pt x="0" y="0"/>
                  </a:lnTo>
                </a:path>
              </a:pathLst>
            </a:custGeom>
            <a:ln w="19418">
              <a:solidFill>
                <a:srgbClr val="04676D"/>
              </a:solidFill>
            </a:ln>
          </p:spPr>
          <p:txBody>
            <a:bodyPr wrap="square" lIns="0" tIns="0" rIns="0" bIns="0" rtlCol="0"/>
            <a:lstStyle/>
            <a:p>
              <a:pPr defTabSz="916137"/>
              <a:endParaRPr sz="1803" kern="0">
                <a:solidFill>
                  <a:sysClr val="windowText" lastClr="000000"/>
                </a:solidFill>
              </a:endParaRPr>
            </a:p>
          </p:txBody>
        </p:sp>
        <p:sp>
          <p:nvSpPr>
            <p:cNvPr id="10" name="object 10"/>
            <p:cNvSpPr/>
            <p:nvPr/>
          </p:nvSpPr>
          <p:spPr>
            <a:xfrm>
              <a:off x="10993619" y="0"/>
              <a:ext cx="1174750" cy="1296035"/>
            </a:xfrm>
            <a:custGeom>
              <a:avLst/>
              <a:gdLst/>
              <a:ahLst/>
              <a:cxnLst/>
              <a:rect l="l" t="t" r="r" b="b"/>
              <a:pathLst>
                <a:path w="1174750" h="1296035">
                  <a:moveTo>
                    <a:pt x="1174377" y="1295504"/>
                  </a:moveTo>
                  <a:lnTo>
                    <a:pt x="0" y="1295504"/>
                  </a:lnTo>
                  <a:lnTo>
                    <a:pt x="0" y="0"/>
                  </a:lnTo>
                </a:path>
              </a:pathLst>
            </a:custGeom>
            <a:ln w="19418">
              <a:solidFill>
                <a:srgbClr val="B4BB2E"/>
              </a:solidFill>
            </a:ln>
          </p:spPr>
          <p:txBody>
            <a:bodyPr wrap="square" lIns="0" tIns="0" rIns="0" bIns="0" rtlCol="0"/>
            <a:lstStyle/>
            <a:p>
              <a:pPr defTabSz="916137"/>
              <a:endParaRPr sz="1803" kern="0">
                <a:solidFill>
                  <a:sysClr val="windowText" lastClr="000000"/>
                </a:solidFill>
              </a:endParaRPr>
            </a:p>
          </p:txBody>
        </p:sp>
        <p:sp>
          <p:nvSpPr>
            <p:cNvPr id="11" name="object 11"/>
            <p:cNvSpPr/>
            <p:nvPr/>
          </p:nvSpPr>
          <p:spPr>
            <a:xfrm>
              <a:off x="7777191" y="2346883"/>
              <a:ext cx="2343150" cy="2816225"/>
            </a:xfrm>
            <a:custGeom>
              <a:avLst/>
              <a:gdLst/>
              <a:ahLst/>
              <a:cxnLst/>
              <a:rect l="l" t="t" r="r" b="b"/>
              <a:pathLst>
                <a:path w="2343150" h="2816225">
                  <a:moveTo>
                    <a:pt x="0" y="2816021"/>
                  </a:moveTo>
                  <a:lnTo>
                    <a:pt x="0" y="1171460"/>
                  </a:lnTo>
                  <a:lnTo>
                    <a:pt x="977" y="1123173"/>
                  </a:lnTo>
                  <a:lnTo>
                    <a:pt x="3883" y="1075383"/>
                  </a:lnTo>
                  <a:lnTo>
                    <a:pt x="8681" y="1028127"/>
                  </a:lnTo>
                  <a:lnTo>
                    <a:pt x="15332" y="981444"/>
                  </a:lnTo>
                  <a:lnTo>
                    <a:pt x="23800" y="935371"/>
                  </a:lnTo>
                  <a:lnTo>
                    <a:pt x="34045" y="889946"/>
                  </a:lnTo>
                  <a:lnTo>
                    <a:pt x="46032" y="845206"/>
                  </a:lnTo>
                  <a:lnTo>
                    <a:pt x="59722" y="801189"/>
                  </a:lnTo>
                  <a:lnTo>
                    <a:pt x="75077" y="757934"/>
                  </a:lnTo>
                  <a:lnTo>
                    <a:pt x="92059" y="715476"/>
                  </a:lnTo>
                  <a:lnTo>
                    <a:pt x="110632" y="673855"/>
                  </a:lnTo>
                  <a:lnTo>
                    <a:pt x="130757" y="633108"/>
                  </a:lnTo>
                  <a:lnTo>
                    <a:pt x="152396" y="593273"/>
                  </a:lnTo>
                  <a:lnTo>
                    <a:pt x="175512" y="554386"/>
                  </a:lnTo>
                  <a:lnTo>
                    <a:pt x="200068" y="516487"/>
                  </a:lnTo>
                  <a:lnTo>
                    <a:pt x="226025" y="479612"/>
                  </a:lnTo>
                  <a:lnTo>
                    <a:pt x="253345" y="443800"/>
                  </a:lnTo>
                  <a:lnTo>
                    <a:pt x="281992" y="409088"/>
                  </a:lnTo>
                  <a:lnTo>
                    <a:pt x="311928" y="375513"/>
                  </a:lnTo>
                  <a:lnTo>
                    <a:pt x="343114" y="343114"/>
                  </a:lnTo>
                  <a:lnTo>
                    <a:pt x="375513" y="311928"/>
                  </a:lnTo>
                  <a:lnTo>
                    <a:pt x="409088" y="281992"/>
                  </a:lnTo>
                  <a:lnTo>
                    <a:pt x="443800" y="253345"/>
                  </a:lnTo>
                  <a:lnTo>
                    <a:pt x="479612" y="226025"/>
                  </a:lnTo>
                  <a:lnTo>
                    <a:pt x="516487" y="200068"/>
                  </a:lnTo>
                  <a:lnTo>
                    <a:pt x="554386" y="175512"/>
                  </a:lnTo>
                  <a:lnTo>
                    <a:pt x="593273" y="152396"/>
                  </a:lnTo>
                  <a:lnTo>
                    <a:pt x="633108" y="130757"/>
                  </a:lnTo>
                  <a:lnTo>
                    <a:pt x="673855" y="110632"/>
                  </a:lnTo>
                  <a:lnTo>
                    <a:pt x="715476" y="92059"/>
                  </a:lnTo>
                  <a:lnTo>
                    <a:pt x="757934" y="75077"/>
                  </a:lnTo>
                  <a:lnTo>
                    <a:pt x="801189" y="59722"/>
                  </a:lnTo>
                  <a:lnTo>
                    <a:pt x="845206" y="46032"/>
                  </a:lnTo>
                  <a:lnTo>
                    <a:pt x="889946" y="34045"/>
                  </a:lnTo>
                  <a:lnTo>
                    <a:pt x="935371" y="23800"/>
                  </a:lnTo>
                  <a:lnTo>
                    <a:pt x="981444" y="15332"/>
                  </a:lnTo>
                  <a:lnTo>
                    <a:pt x="1028127" y="8681"/>
                  </a:lnTo>
                  <a:lnTo>
                    <a:pt x="1075383" y="3883"/>
                  </a:lnTo>
                  <a:lnTo>
                    <a:pt x="1123173" y="977"/>
                  </a:lnTo>
                  <a:lnTo>
                    <a:pt x="1171460" y="0"/>
                  </a:lnTo>
                  <a:lnTo>
                    <a:pt x="2342908" y="0"/>
                  </a:lnTo>
                  <a:lnTo>
                    <a:pt x="2342908" y="1644561"/>
                  </a:lnTo>
                  <a:lnTo>
                    <a:pt x="2341931" y="1692848"/>
                  </a:lnTo>
                  <a:lnTo>
                    <a:pt x="2339025" y="1740638"/>
                  </a:lnTo>
                  <a:lnTo>
                    <a:pt x="2334227" y="1787894"/>
                  </a:lnTo>
                  <a:lnTo>
                    <a:pt x="2327576" y="1834577"/>
                  </a:lnTo>
                  <a:lnTo>
                    <a:pt x="2319109" y="1880650"/>
                  </a:lnTo>
                  <a:lnTo>
                    <a:pt x="2308863" y="1926075"/>
                  </a:lnTo>
                  <a:lnTo>
                    <a:pt x="2296877" y="1970815"/>
                  </a:lnTo>
                  <a:lnTo>
                    <a:pt x="2283187" y="2014831"/>
                  </a:lnTo>
                  <a:lnTo>
                    <a:pt x="2267833" y="2058087"/>
                  </a:lnTo>
                  <a:lnTo>
                    <a:pt x="2250850" y="2100544"/>
                  </a:lnTo>
                  <a:lnTo>
                    <a:pt x="2232278" y="2142165"/>
                  </a:lnTo>
                  <a:lnTo>
                    <a:pt x="2212154" y="2182913"/>
                  </a:lnTo>
                  <a:lnTo>
                    <a:pt x="2190515" y="2222748"/>
                  </a:lnTo>
                  <a:lnTo>
                    <a:pt x="2167399" y="2261634"/>
                  </a:lnTo>
                  <a:lnTo>
                    <a:pt x="2142844" y="2299534"/>
                  </a:lnTo>
                  <a:lnTo>
                    <a:pt x="2116888" y="2336408"/>
                  </a:lnTo>
                  <a:lnTo>
                    <a:pt x="2089567" y="2372221"/>
                  </a:lnTo>
                  <a:lnTo>
                    <a:pt x="2060921" y="2406933"/>
                  </a:lnTo>
                  <a:lnTo>
                    <a:pt x="2030986" y="2440508"/>
                  </a:lnTo>
                  <a:lnTo>
                    <a:pt x="1999800" y="2472907"/>
                  </a:lnTo>
                  <a:lnTo>
                    <a:pt x="1967401" y="2504093"/>
                  </a:lnTo>
                  <a:lnTo>
                    <a:pt x="1933827" y="2534029"/>
                  </a:lnTo>
                  <a:lnTo>
                    <a:pt x="1899115" y="2562675"/>
                  </a:lnTo>
                  <a:lnTo>
                    <a:pt x="1863304" y="2589996"/>
                  </a:lnTo>
                  <a:lnTo>
                    <a:pt x="1826429" y="2615953"/>
                  </a:lnTo>
                  <a:lnTo>
                    <a:pt x="1788530" y="2640509"/>
                  </a:lnTo>
                  <a:lnTo>
                    <a:pt x="1749645" y="2663625"/>
                  </a:lnTo>
                  <a:lnTo>
                    <a:pt x="1709809" y="2685264"/>
                  </a:lnTo>
                  <a:lnTo>
                    <a:pt x="1669063" y="2705389"/>
                  </a:lnTo>
                  <a:lnTo>
                    <a:pt x="1627442" y="2723962"/>
                  </a:lnTo>
                  <a:lnTo>
                    <a:pt x="1584985" y="2740944"/>
                  </a:lnTo>
                  <a:lnTo>
                    <a:pt x="1541730" y="2756299"/>
                  </a:lnTo>
                  <a:lnTo>
                    <a:pt x="1497713" y="2769989"/>
                  </a:lnTo>
                  <a:lnTo>
                    <a:pt x="1452974" y="2781975"/>
                  </a:lnTo>
                  <a:lnTo>
                    <a:pt x="1407549" y="2792221"/>
                  </a:lnTo>
                  <a:lnTo>
                    <a:pt x="1361476" y="2800689"/>
                  </a:lnTo>
                  <a:lnTo>
                    <a:pt x="1314793" y="2807340"/>
                  </a:lnTo>
                  <a:lnTo>
                    <a:pt x="1267538" y="2812138"/>
                  </a:lnTo>
                  <a:lnTo>
                    <a:pt x="1219747" y="2815044"/>
                  </a:lnTo>
                  <a:lnTo>
                    <a:pt x="1171460" y="2816021"/>
                  </a:lnTo>
                  <a:lnTo>
                    <a:pt x="0" y="2816021"/>
                  </a:lnTo>
                  <a:close/>
                </a:path>
              </a:pathLst>
            </a:custGeom>
            <a:ln w="19418">
              <a:solidFill>
                <a:srgbClr val="01646C"/>
              </a:solidFill>
            </a:ln>
          </p:spPr>
          <p:txBody>
            <a:bodyPr wrap="square" lIns="0" tIns="0" rIns="0" bIns="0" rtlCol="0"/>
            <a:lstStyle/>
            <a:p>
              <a:pPr defTabSz="916137"/>
              <a:endParaRPr sz="1803" kern="0">
                <a:solidFill>
                  <a:sysClr val="windowText" lastClr="000000"/>
                </a:solidFill>
              </a:endParaRPr>
            </a:p>
          </p:txBody>
        </p:sp>
      </p:grpSp>
      <p:sp>
        <p:nvSpPr>
          <p:cNvPr id="12" name="object 12"/>
          <p:cNvSpPr txBox="1"/>
          <p:nvPr/>
        </p:nvSpPr>
        <p:spPr>
          <a:xfrm>
            <a:off x="1041316" y="1999673"/>
            <a:ext cx="5559696" cy="3073301"/>
          </a:xfrm>
          <a:prstGeom prst="rect">
            <a:avLst/>
          </a:prstGeom>
        </p:spPr>
        <p:txBody>
          <a:bodyPr vert="horz" wrap="square" lIns="0" tIns="12724" rIns="0" bIns="0" rtlCol="0">
            <a:spAutoFit/>
          </a:bodyPr>
          <a:lstStyle/>
          <a:p>
            <a:pPr marL="12724" defTabSz="916137">
              <a:spcBef>
                <a:spcPts val="100"/>
              </a:spcBef>
            </a:pPr>
            <a:r>
              <a:rPr lang="en-GB" sz="4400" kern="0" dirty="0">
                <a:solidFill>
                  <a:srgbClr val="58595B"/>
                </a:solidFill>
                <a:latin typeface="HelveticaNeueLT Std Lt"/>
                <a:cs typeface="HelveticaNeueLT Std Lt"/>
              </a:rPr>
              <a:t>A </a:t>
            </a:r>
            <a:r>
              <a:rPr lang="en-GB" sz="4400" b="1" kern="0" dirty="0">
                <a:solidFill>
                  <a:srgbClr val="58595B"/>
                </a:solidFill>
                <a:latin typeface="HelveticaNeueLT Std Lt"/>
                <a:cs typeface="HelveticaNeueLT Std Lt"/>
              </a:rPr>
              <a:t>HUGE</a:t>
            </a:r>
            <a:r>
              <a:rPr lang="en-GB" sz="4400" kern="0" dirty="0">
                <a:solidFill>
                  <a:srgbClr val="58595B"/>
                </a:solidFill>
                <a:latin typeface="HelveticaNeueLT Std Lt"/>
                <a:cs typeface="HelveticaNeueLT Std Lt"/>
              </a:rPr>
              <a:t> thank you to all of our phenomenal volunteers and members.</a:t>
            </a:r>
          </a:p>
          <a:p>
            <a:pPr marL="12724" defTabSz="916137">
              <a:spcBef>
                <a:spcPts val="100"/>
              </a:spcBef>
            </a:pPr>
            <a:endParaRPr lang="en-GB" sz="2204" kern="0" dirty="0">
              <a:solidFill>
                <a:srgbClr val="58595B"/>
              </a:solidFill>
              <a:latin typeface="HelveticaNeueLT Std Lt"/>
              <a:cs typeface="HelveticaNeueLT Std Lt"/>
            </a:endParaRPr>
          </a:p>
        </p:txBody>
      </p:sp>
      <p:sp>
        <p:nvSpPr>
          <p:cNvPr id="13" name="object 13"/>
          <p:cNvSpPr txBox="1">
            <a:spLocks noGrp="1"/>
          </p:cNvSpPr>
          <p:nvPr>
            <p:ph type="title"/>
          </p:nvPr>
        </p:nvSpPr>
        <p:spPr>
          <a:xfrm>
            <a:off x="1061676" y="928694"/>
            <a:ext cx="6145635" cy="605641"/>
          </a:xfrm>
          <a:prstGeom prst="rect">
            <a:avLst/>
          </a:prstGeom>
        </p:spPr>
        <p:txBody>
          <a:bodyPr vert="horz" wrap="square" lIns="0" tIns="12724" rIns="0" bIns="0" rtlCol="0">
            <a:spAutoFit/>
          </a:bodyPr>
          <a:lstStyle/>
          <a:p>
            <a:pPr marL="12724">
              <a:spcBef>
                <a:spcPts val="100"/>
              </a:spcBef>
            </a:pPr>
            <a:r>
              <a:rPr lang="en-GB" spc="-10" dirty="0"/>
              <a:t>Closing Remarks</a:t>
            </a:r>
            <a:endParaRPr spc="-10" dirty="0"/>
          </a:p>
        </p:txBody>
      </p:sp>
      <p:pic>
        <p:nvPicPr>
          <p:cNvPr id="15" name="Picture 14" descr="A yellow and black logo&#10;&#10;Description automatically generated">
            <a:extLst>
              <a:ext uri="{FF2B5EF4-FFF2-40B4-BE49-F238E27FC236}">
                <a16:creationId xmlns:a16="http://schemas.microsoft.com/office/drawing/2014/main" id="{68A6353F-A7F3-BB76-59A9-9EBF62943C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0694" y="5501308"/>
            <a:ext cx="1938121" cy="777605"/>
          </a:xfrm>
          <a:prstGeom prst="rect">
            <a:avLst/>
          </a:prstGeom>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a:extLst>
            <a:ext uri="{FF2B5EF4-FFF2-40B4-BE49-F238E27FC236}">
              <a16:creationId xmlns:a16="http://schemas.microsoft.com/office/drawing/2014/main" id="{673719A2-838E-34F3-C010-F078C2CCC783}"/>
            </a:ext>
          </a:extLst>
        </p:cNvPr>
        <p:cNvGrpSpPr/>
        <p:nvPr/>
      </p:nvGrpSpPr>
      <p:grpSpPr>
        <a:xfrm>
          <a:off x="0" y="0"/>
          <a:ext cx="0" cy="0"/>
          <a:chOff x="0" y="0"/>
          <a:chExt cx="0" cy="0"/>
        </a:xfrm>
      </p:grpSpPr>
      <p:sp>
        <p:nvSpPr>
          <p:cNvPr id="151" name="Strategy…">
            <a:extLst>
              <a:ext uri="{FF2B5EF4-FFF2-40B4-BE49-F238E27FC236}">
                <a16:creationId xmlns:a16="http://schemas.microsoft.com/office/drawing/2014/main" id="{F46E13E2-DADA-7F5B-7936-ECC82374D59B}"/>
              </a:ext>
            </a:extLst>
          </p:cNvPr>
          <p:cNvSpPr txBox="1">
            <a:spLocks noGrp="1"/>
          </p:cNvSpPr>
          <p:nvPr>
            <p:ph type="subTitle" sz="quarter" idx="1"/>
          </p:nvPr>
        </p:nvSpPr>
        <p:spPr>
          <a:xfrm>
            <a:off x="617383" y="2948392"/>
            <a:ext cx="4147121" cy="1630885"/>
          </a:xfrm>
          <a:prstGeom prst="rect">
            <a:avLst/>
          </a:prstGeom>
        </p:spPr>
        <p:txBody>
          <a:bodyPr>
            <a:normAutofit fontScale="77500" lnSpcReduction="20000"/>
          </a:bodyPr>
          <a:lstStyle/>
          <a:p>
            <a:pPr>
              <a:lnSpc>
                <a:spcPct val="90000"/>
              </a:lnSpc>
              <a:defRPr sz="10600" b="0">
                <a:solidFill>
                  <a:srgbClr val="FFFFFF"/>
                </a:solidFill>
                <a:latin typeface="Helvetica"/>
                <a:ea typeface="Helvetica"/>
                <a:cs typeface="Helvetica"/>
                <a:sym typeface="Helvetica"/>
              </a:defRPr>
            </a:pPr>
            <a:r>
              <a:rPr lang="en-GB" sz="4800" b="0" spc="-50" dirty="0">
                <a:latin typeface="Helvetica Light" panose="020B0403020202020204" pitchFamily="34" charset="0"/>
                <a:ea typeface="Helvetica Neue Thin" panose="020B0403020202020204" pitchFamily="34" charset="0"/>
              </a:rPr>
              <a:t>Any other business</a:t>
            </a:r>
          </a:p>
          <a:p>
            <a:pPr>
              <a:lnSpc>
                <a:spcPct val="90000"/>
              </a:lnSpc>
              <a:defRPr sz="10600" b="0">
                <a:solidFill>
                  <a:srgbClr val="FFFFFF"/>
                </a:solidFill>
                <a:latin typeface="Helvetica"/>
                <a:ea typeface="Helvetica"/>
                <a:cs typeface="Helvetica"/>
                <a:sym typeface="Helvetica"/>
              </a:defRPr>
            </a:pPr>
            <a:endParaRPr lang="en-GB" sz="4800" b="0" spc="-50" dirty="0">
              <a:latin typeface="Helvetica Light" panose="020B0403020202020204" pitchFamily="34" charset="0"/>
              <a:ea typeface="Helvetica Neue Thin" panose="020B0403020202020204" pitchFamily="34" charset="0"/>
            </a:endParaRPr>
          </a:p>
          <a:p>
            <a:pPr>
              <a:lnSpc>
                <a:spcPct val="90000"/>
              </a:lnSpc>
              <a:defRPr sz="10600" b="0">
                <a:solidFill>
                  <a:srgbClr val="FFFFFF"/>
                </a:solidFill>
                <a:latin typeface="Helvetica"/>
                <a:ea typeface="Helvetica"/>
                <a:cs typeface="Helvetica"/>
                <a:sym typeface="Helvetica"/>
              </a:defRPr>
            </a:pPr>
            <a:r>
              <a:rPr lang="en-GB" sz="4800" b="0" spc="-50" dirty="0">
                <a:latin typeface="Helvetica Light" panose="020B0403020202020204" pitchFamily="34" charset="0"/>
                <a:ea typeface="Helvetica Neue Thin" panose="020B0403020202020204" pitchFamily="34" charset="0"/>
              </a:rPr>
              <a:t>Questions </a:t>
            </a:r>
          </a:p>
          <a:p>
            <a:pPr>
              <a:lnSpc>
                <a:spcPct val="90000"/>
              </a:lnSpc>
              <a:defRPr sz="10600" b="0">
                <a:solidFill>
                  <a:srgbClr val="FFFFFF"/>
                </a:solidFill>
                <a:latin typeface="Helvetica"/>
                <a:ea typeface="Helvetica"/>
                <a:cs typeface="Helvetica"/>
                <a:sym typeface="Helvetica"/>
              </a:defRPr>
            </a:pPr>
            <a:endParaRPr lang="en-GB" sz="4800" b="0" spc="-50" dirty="0">
              <a:latin typeface="Helvetica Light" panose="020B0403020202020204" pitchFamily="34" charset="0"/>
              <a:ea typeface="Helvetica Neue Thin" panose="020B0403020202020204" pitchFamily="34" charset="0"/>
            </a:endParaRPr>
          </a:p>
          <a:p>
            <a:pPr>
              <a:lnSpc>
                <a:spcPct val="90000"/>
              </a:lnSpc>
              <a:defRPr sz="10600" b="0">
                <a:solidFill>
                  <a:srgbClr val="FFFFFF"/>
                </a:solidFill>
                <a:latin typeface="Helvetica"/>
                <a:ea typeface="Helvetica"/>
                <a:cs typeface="Helvetica"/>
                <a:sym typeface="Helvetica"/>
              </a:defRPr>
            </a:pPr>
            <a:endParaRPr lang="en-GB" sz="4800" b="0" spc="-50" dirty="0">
              <a:latin typeface="Helvetica Light" panose="020B0403020202020204" pitchFamily="34" charset="0"/>
              <a:ea typeface="Helvetica Neue Thin" panose="020B0403020202020204" pitchFamily="34" charset="0"/>
            </a:endParaRPr>
          </a:p>
          <a:p>
            <a:pPr>
              <a:lnSpc>
                <a:spcPct val="90000"/>
              </a:lnSpc>
              <a:defRPr sz="10600" b="0">
                <a:solidFill>
                  <a:srgbClr val="FFFFFF"/>
                </a:solidFill>
                <a:latin typeface="Helvetica"/>
                <a:ea typeface="Helvetica"/>
                <a:cs typeface="Helvetica"/>
                <a:sym typeface="Helvetica"/>
              </a:defRPr>
            </a:pPr>
            <a:endParaRPr lang="en-GB" sz="4800" b="0" spc="-50" dirty="0">
              <a:latin typeface="Helvetica Light" panose="020B0403020202020204" pitchFamily="34" charset="0"/>
              <a:ea typeface="Helvetica Neue Thin" panose="020B0403020202020204" pitchFamily="34" charset="0"/>
            </a:endParaRPr>
          </a:p>
          <a:p>
            <a:pPr>
              <a:lnSpc>
                <a:spcPct val="90000"/>
              </a:lnSpc>
              <a:defRPr sz="10600" b="0">
                <a:solidFill>
                  <a:srgbClr val="FFFFFF"/>
                </a:solidFill>
                <a:latin typeface="Helvetica"/>
                <a:ea typeface="Helvetica"/>
                <a:cs typeface="Helvetica"/>
                <a:sym typeface="Helvetica"/>
              </a:defRPr>
            </a:pPr>
            <a:endParaRPr lang="en-GB" sz="3300" b="0" spc="-50" dirty="0">
              <a:latin typeface="Helvetica Light" panose="020B0403020202020204" pitchFamily="34" charset="0"/>
              <a:ea typeface="Helvetica Neue Thin" panose="020B0403020202020204" pitchFamily="34" charset="0"/>
            </a:endParaRPr>
          </a:p>
          <a:p>
            <a:pPr>
              <a:lnSpc>
                <a:spcPct val="90000"/>
              </a:lnSpc>
              <a:defRPr sz="10600" b="0">
                <a:solidFill>
                  <a:srgbClr val="FFFFFF"/>
                </a:solidFill>
                <a:latin typeface="Helvetica"/>
                <a:ea typeface="Helvetica"/>
                <a:cs typeface="Helvetica"/>
                <a:sym typeface="Helvetica"/>
              </a:defRPr>
            </a:pPr>
            <a:endParaRPr lang="en-GB" sz="4800" b="0" spc="-50" dirty="0">
              <a:latin typeface="Helvetica Light" panose="020B0403020202020204" pitchFamily="34" charset="0"/>
              <a:ea typeface="Helvetica Neue Thin" panose="020B0403020202020204" pitchFamily="34" charset="0"/>
            </a:endParaRPr>
          </a:p>
          <a:p>
            <a:pPr>
              <a:lnSpc>
                <a:spcPct val="90000"/>
              </a:lnSpc>
              <a:defRPr sz="10600" b="0">
                <a:solidFill>
                  <a:srgbClr val="FFFFFF"/>
                </a:solidFill>
                <a:latin typeface="Helvetica"/>
                <a:ea typeface="Helvetica"/>
                <a:cs typeface="Helvetica"/>
                <a:sym typeface="Helvetica"/>
              </a:defRPr>
            </a:pPr>
            <a:endParaRPr lang="en-GB" sz="3600" b="0" spc="-50" dirty="0">
              <a:latin typeface="Helvetica Light" panose="020B0403020202020204" pitchFamily="34" charset="0"/>
              <a:ea typeface="Helvetica Neue Thin" panose="020B0403020202020204" pitchFamily="34" charset="0"/>
            </a:endParaRPr>
          </a:p>
          <a:p>
            <a:pPr>
              <a:lnSpc>
                <a:spcPct val="90000"/>
              </a:lnSpc>
              <a:defRPr sz="10600" b="0">
                <a:solidFill>
                  <a:srgbClr val="FFFFFF"/>
                </a:solidFill>
                <a:latin typeface="Helvetica"/>
                <a:ea typeface="Helvetica"/>
                <a:cs typeface="Helvetica"/>
                <a:sym typeface="Helvetica"/>
              </a:defRPr>
            </a:pPr>
            <a:endParaRPr lang="en-GB" sz="4800" b="0" spc="-50" dirty="0">
              <a:latin typeface="Helvetica Light" panose="020B0403020202020204" pitchFamily="34" charset="0"/>
              <a:ea typeface="Helvetica Neue Thin" panose="020B0403020202020204" pitchFamily="34" charset="0"/>
            </a:endParaRPr>
          </a:p>
        </p:txBody>
      </p:sp>
    </p:spTree>
    <p:extLst>
      <p:ext uri="{BB962C8B-B14F-4D97-AF65-F5344CB8AC3E}">
        <p14:creationId xmlns:p14="http://schemas.microsoft.com/office/powerpoint/2010/main" val="2416966193"/>
      </p:ext>
    </p:extLst>
  </p:cSld>
  <p:clrMapOvr>
    <a:masterClrMapping/>
  </p:clrMapOvr>
  <p:transition spd="med"/>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5A8793C-B554-5B98-AC67-B0F8EC0CCE12}"/>
            </a:ext>
          </a:extLst>
        </p:cNvPr>
        <p:cNvGrpSpPr/>
        <p:nvPr/>
      </p:nvGrpSpPr>
      <p:grpSpPr>
        <a:xfrm>
          <a:off x="0" y="0"/>
          <a:ext cx="0" cy="0"/>
          <a:chOff x="0" y="0"/>
          <a:chExt cx="0" cy="0"/>
        </a:xfrm>
      </p:grpSpPr>
      <p:grpSp>
        <p:nvGrpSpPr>
          <p:cNvPr id="2" name="object 2">
            <a:extLst>
              <a:ext uri="{FF2B5EF4-FFF2-40B4-BE49-F238E27FC236}">
                <a16:creationId xmlns:a16="http://schemas.microsoft.com/office/drawing/2014/main" id="{40BC98C6-45D3-4991-1F1C-6AF588C0F943}"/>
              </a:ext>
            </a:extLst>
          </p:cNvPr>
          <p:cNvGrpSpPr/>
          <p:nvPr/>
        </p:nvGrpSpPr>
        <p:grpSpPr>
          <a:xfrm>
            <a:off x="7197584" y="-9727"/>
            <a:ext cx="5004177" cy="5896099"/>
            <a:chOff x="7182844" y="-9709"/>
            <a:chExt cx="4994910" cy="5885180"/>
          </a:xfrm>
        </p:grpSpPr>
        <p:pic>
          <p:nvPicPr>
            <p:cNvPr id="3" name="object 3">
              <a:extLst>
                <a:ext uri="{FF2B5EF4-FFF2-40B4-BE49-F238E27FC236}">
                  <a16:creationId xmlns:a16="http://schemas.microsoft.com/office/drawing/2014/main" id="{CC2CFE4B-761E-E7C5-AB03-2B114EC4C577}"/>
                </a:ext>
              </a:extLst>
            </p:cNvPr>
            <p:cNvPicPr/>
            <p:nvPr/>
          </p:nvPicPr>
          <p:blipFill>
            <a:blip r:embed="rId2" cstate="print"/>
            <a:stretch>
              <a:fillRect/>
            </a:stretch>
          </p:blipFill>
          <p:spPr>
            <a:xfrm>
              <a:off x="7485227" y="1995970"/>
              <a:ext cx="2926829" cy="3517849"/>
            </a:xfrm>
            <a:prstGeom prst="rect">
              <a:avLst/>
            </a:prstGeom>
          </p:spPr>
        </p:pic>
        <p:sp>
          <p:nvSpPr>
            <p:cNvPr id="4" name="object 4">
              <a:extLst>
                <a:ext uri="{FF2B5EF4-FFF2-40B4-BE49-F238E27FC236}">
                  <a16:creationId xmlns:a16="http://schemas.microsoft.com/office/drawing/2014/main" id="{AD45F808-856F-6B51-2F99-23091E53FA35}"/>
                </a:ext>
              </a:extLst>
            </p:cNvPr>
            <p:cNvSpPr/>
            <p:nvPr/>
          </p:nvSpPr>
          <p:spPr>
            <a:xfrm>
              <a:off x="7485236" y="1995979"/>
              <a:ext cx="2927350" cy="3517900"/>
            </a:xfrm>
            <a:custGeom>
              <a:avLst/>
              <a:gdLst/>
              <a:ahLst/>
              <a:cxnLst/>
              <a:rect l="l" t="t" r="r" b="b"/>
              <a:pathLst>
                <a:path w="2927350" h="3517900">
                  <a:moveTo>
                    <a:pt x="0" y="3517836"/>
                  </a:moveTo>
                  <a:lnTo>
                    <a:pt x="0" y="1463408"/>
                  </a:lnTo>
                  <a:lnTo>
                    <a:pt x="782" y="1415103"/>
                  </a:lnTo>
                  <a:lnTo>
                    <a:pt x="3112" y="1367189"/>
                  </a:lnTo>
                  <a:lnTo>
                    <a:pt x="6967" y="1319690"/>
                  </a:lnTo>
                  <a:lnTo>
                    <a:pt x="12322" y="1272631"/>
                  </a:lnTo>
                  <a:lnTo>
                    <a:pt x="19153" y="1226036"/>
                  </a:lnTo>
                  <a:lnTo>
                    <a:pt x="27436" y="1179929"/>
                  </a:lnTo>
                  <a:lnTo>
                    <a:pt x="37147" y="1134333"/>
                  </a:lnTo>
                  <a:lnTo>
                    <a:pt x="48261" y="1089273"/>
                  </a:lnTo>
                  <a:lnTo>
                    <a:pt x="60756" y="1044774"/>
                  </a:lnTo>
                  <a:lnTo>
                    <a:pt x="74605" y="1000859"/>
                  </a:lnTo>
                  <a:lnTo>
                    <a:pt x="89786" y="957552"/>
                  </a:lnTo>
                  <a:lnTo>
                    <a:pt x="106275" y="914877"/>
                  </a:lnTo>
                  <a:lnTo>
                    <a:pt x="124046" y="872859"/>
                  </a:lnTo>
                  <a:lnTo>
                    <a:pt x="143077" y="831521"/>
                  </a:lnTo>
                  <a:lnTo>
                    <a:pt x="163343" y="790889"/>
                  </a:lnTo>
                  <a:lnTo>
                    <a:pt x="184820" y="750985"/>
                  </a:lnTo>
                  <a:lnTo>
                    <a:pt x="207483" y="711834"/>
                  </a:lnTo>
                  <a:lnTo>
                    <a:pt x="231309" y="673460"/>
                  </a:lnTo>
                  <a:lnTo>
                    <a:pt x="256274" y="635887"/>
                  </a:lnTo>
                  <a:lnTo>
                    <a:pt x="282353" y="599139"/>
                  </a:lnTo>
                  <a:lnTo>
                    <a:pt x="309523" y="563241"/>
                  </a:lnTo>
                  <a:lnTo>
                    <a:pt x="337759" y="528216"/>
                  </a:lnTo>
                  <a:lnTo>
                    <a:pt x="367037" y="494089"/>
                  </a:lnTo>
                  <a:lnTo>
                    <a:pt x="397333" y="460883"/>
                  </a:lnTo>
                  <a:lnTo>
                    <a:pt x="428623" y="428623"/>
                  </a:lnTo>
                  <a:lnTo>
                    <a:pt x="460883" y="397333"/>
                  </a:lnTo>
                  <a:lnTo>
                    <a:pt x="494089" y="367037"/>
                  </a:lnTo>
                  <a:lnTo>
                    <a:pt x="528216" y="337759"/>
                  </a:lnTo>
                  <a:lnTo>
                    <a:pt x="563241" y="309523"/>
                  </a:lnTo>
                  <a:lnTo>
                    <a:pt x="599139" y="282353"/>
                  </a:lnTo>
                  <a:lnTo>
                    <a:pt x="635887" y="256274"/>
                  </a:lnTo>
                  <a:lnTo>
                    <a:pt x="673460" y="231309"/>
                  </a:lnTo>
                  <a:lnTo>
                    <a:pt x="711834" y="207483"/>
                  </a:lnTo>
                  <a:lnTo>
                    <a:pt x="750985" y="184820"/>
                  </a:lnTo>
                  <a:lnTo>
                    <a:pt x="790889" y="163343"/>
                  </a:lnTo>
                  <a:lnTo>
                    <a:pt x="831521" y="143077"/>
                  </a:lnTo>
                  <a:lnTo>
                    <a:pt x="872859" y="124046"/>
                  </a:lnTo>
                  <a:lnTo>
                    <a:pt x="914877" y="106275"/>
                  </a:lnTo>
                  <a:lnTo>
                    <a:pt x="957552" y="89786"/>
                  </a:lnTo>
                  <a:lnTo>
                    <a:pt x="1000859" y="74605"/>
                  </a:lnTo>
                  <a:lnTo>
                    <a:pt x="1044774" y="60756"/>
                  </a:lnTo>
                  <a:lnTo>
                    <a:pt x="1089273" y="48261"/>
                  </a:lnTo>
                  <a:lnTo>
                    <a:pt x="1134333" y="37147"/>
                  </a:lnTo>
                  <a:lnTo>
                    <a:pt x="1179929" y="27436"/>
                  </a:lnTo>
                  <a:lnTo>
                    <a:pt x="1226036" y="19153"/>
                  </a:lnTo>
                  <a:lnTo>
                    <a:pt x="1272631" y="12322"/>
                  </a:lnTo>
                  <a:lnTo>
                    <a:pt x="1319690" y="6967"/>
                  </a:lnTo>
                  <a:lnTo>
                    <a:pt x="1367189" y="3112"/>
                  </a:lnTo>
                  <a:lnTo>
                    <a:pt x="1415103" y="782"/>
                  </a:lnTo>
                  <a:lnTo>
                    <a:pt x="1463408" y="0"/>
                  </a:lnTo>
                  <a:lnTo>
                    <a:pt x="2926829" y="0"/>
                  </a:lnTo>
                  <a:lnTo>
                    <a:pt x="2926829" y="2054428"/>
                  </a:lnTo>
                  <a:lnTo>
                    <a:pt x="2926047" y="2102733"/>
                  </a:lnTo>
                  <a:lnTo>
                    <a:pt x="2923716" y="2150647"/>
                  </a:lnTo>
                  <a:lnTo>
                    <a:pt x="2919861" y="2198145"/>
                  </a:lnTo>
                  <a:lnTo>
                    <a:pt x="2914506" y="2245204"/>
                  </a:lnTo>
                  <a:lnTo>
                    <a:pt x="2907675" y="2291799"/>
                  </a:lnTo>
                  <a:lnTo>
                    <a:pt x="2899392" y="2337907"/>
                  </a:lnTo>
                  <a:lnTo>
                    <a:pt x="2889681" y="2383502"/>
                  </a:lnTo>
                  <a:lnTo>
                    <a:pt x="2878567" y="2428562"/>
                  </a:lnTo>
                  <a:lnTo>
                    <a:pt x="2866073" y="2473062"/>
                  </a:lnTo>
                  <a:lnTo>
                    <a:pt x="2852223" y="2516977"/>
                  </a:lnTo>
                  <a:lnTo>
                    <a:pt x="2837042" y="2560284"/>
                  </a:lnTo>
                  <a:lnTo>
                    <a:pt x="2820553" y="2602958"/>
                  </a:lnTo>
                  <a:lnTo>
                    <a:pt x="2802782" y="2644977"/>
                  </a:lnTo>
                  <a:lnTo>
                    <a:pt x="2783751" y="2686314"/>
                  </a:lnTo>
                  <a:lnTo>
                    <a:pt x="2763485" y="2726947"/>
                  </a:lnTo>
                  <a:lnTo>
                    <a:pt x="2742008" y="2766851"/>
                  </a:lnTo>
                  <a:lnTo>
                    <a:pt x="2719345" y="2806002"/>
                  </a:lnTo>
                  <a:lnTo>
                    <a:pt x="2695518" y="2844376"/>
                  </a:lnTo>
                  <a:lnTo>
                    <a:pt x="2670554" y="2881949"/>
                  </a:lnTo>
                  <a:lnTo>
                    <a:pt x="2644474" y="2918696"/>
                  </a:lnTo>
                  <a:lnTo>
                    <a:pt x="2617305" y="2954595"/>
                  </a:lnTo>
                  <a:lnTo>
                    <a:pt x="2589069" y="2989620"/>
                  </a:lnTo>
                  <a:lnTo>
                    <a:pt x="2559790" y="3023747"/>
                  </a:lnTo>
                  <a:lnTo>
                    <a:pt x="2529494" y="3056953"/>
                  </a:lnTo>
                  <a:lnTo>
                    <a:pt x="2498204" y="3089213"/>
                  </a:lnTo>
                  <a:lnTo>
                    <a:pt x="2465944" y="3120503"/>
                  </a:lnTo>
                  <a:lnTo>
                    <a:pt x="2432738" y="3150799"/>
                  </a:lnTo>
                  <a:lnTo>
                    <a:pt x="2398610" y="3180077"/>
                  </a:lnTo>
                  <a:lnTo>
                    <a:pt x="2363585" y="3208313"/>
                  </a:lnTo>
                  <a:lnTo>
                    <a:pt x="2327686" y="3235482"/>
                  </a:lnTo>
                  <a:lnTo>
                    <a:pt x="2290939" y="3261562"/>
                  </a:lnTo>
                  <a:lnTo>
                    <a:pt x="2253365" y="3286526"/>
                  </a:lnTo>
                  <a:lnTo>
                    <a:pt x="2214991" y="3310352"/>
                  </a:lnTo>
                  <a:lnTo>
                    <a:pt x="2175840" y="3333016"/>
                  </a:lnTo>
                  <a:lnTo>
                    <a:pt x="2135935" y="3354492"/>
                  </a:lnTo>
                  <a:lnTo>
                    <a:pt x="2095302" y="3374758"/>
                  </a:lnTo>
                  <a:lnTo>
                    <a:pt x="2053964" y="3393789"/>
                  </a:lnTo>
                  <a:lnTo>
                    <a:pt x="2011946" y="3411561"/>
                  </a:lnTo>
                  <a:lnTo>
                    <a:pt x="1969271" y="3428049"/>
                  </a:lnTo>
                  <a:lnTo>
                    <a:pt x="1925963" y="3443230"/>
                  </a:lnTo>
                  <a:lnTo>
                    <a:pt x="1882047" y="3457080"/>
                  </a:lnTo>
                  <a:lnTo>
                    <a:pt x="1837547" y="3469574"/>
                  </a:lnTo>
                  <a:lnTo>
                    <a:pt x="1792487" y="3480689"/>
                  </a:lnTo>
                  <a:lnTo>
                    <a:pt x="1746891" y="3490399"/>
                  </a:lnTo>
                  <a:lnTo>
                    <a:pt x="1700783" y="3498682"/>
                  </a:lnTo>
                  <a:lnTo>
                    <a:pt x="1654187" y="3505513"/>
                  </a:lnTo>
                  <a:lnTo>
                    <a:pt x="1607128" y="3510868"/>
                  </a:lnTo>
                  <a:lnTo>
                    <a:pt x="1559628" y="3514723"/>
                  </a:lnTo>
                  <a:lnTo>
                    <a:pt x="1511714" y="3517054"/>
                  </a:lnTo>
                  <a:lnTo>
                    <a:pt x="1463408" y="3517836"/>
                  </a:lnTo>
                  <a:lnTo>
                    <a:pt x="0" y="3517836"/>
                  </a:lnTo>
                  <a:close/>
                </a:path>
              </a:pathLst>
            </a:custGeom>
            <a:ln w="19418">
              <a:solidFill>
                <a:srgbClr val="B4BB2E"/>
              </a:solidFill>
            </a:ln>
          </p:spPr>
          <p:txBody>
            <a:bodyPr wrap="square" lIns="0" tIns="0" rIns="0" bIns="0" rtlCol="0"/>
            <a:lstStyle/>
            <a:p>
              <a:pPr defTabSz="916137"/>
              <a:endParaRPr sz="1803" kern="0">
                <a:solidFill>
                  <a:sysClr val="windowText" lastClr="000000"/>
                </a:solidFill>
              </a:endParaRPr>
            </a:p>
          </p:txBody>
        </p:sp>
        <p:sp>
          <p:nvSpPr>
            <p:cNvPr id="5" name="object 5">
              <a:extLst>
                <a:ext uri="{FF2B5EF4-FFF2-40B4-BE49-F238E27FC236}">
                  <a16:creationId xmlns:a16="http://schemas.microsoft.com/office/drawing/2014/main" id="{2C97E14E-98F1-F710-78CD-4DDE87F0BC4A}"/>
                </a:ext>
              </a:extLst>
            </p:cNvPr>
            <p:cNvSpPr/>
            <p:nvPr/>
          </p:nvSpPr>
          <p:spPr>
            <a:xfrm>
              <a:off x="7192553" y="1644195"/>
              <a:ext cx="3512185" cy="4221480"/>
            </a:xfrm>
            <a:custGeom>
              <a:avLst/>
              <a:gdLst/>
              <a:ahLst/>
              <a:cxnLst/>
              <a:rect l="l" t="t" r="r" b="b"/>
              <a:pathLst>
                <a:path w="3512184" h="4221480">
                  <a:moveTo>
                    <a:pt x="0" y="4221403"/>
                  </a:moveTo>
                  <a:lnTo>
                    <a:pt x="0" y="1756092"/>
                  </a:lnTo>
                  <a:lnTo>
                    <a:pt x="652" y="1707755"/>
                  </a:lnTo>
                  <a:lnTo>
                    <a:pt x="2598" y="1659740"/>
                  </a:lnTo>
                  <a:lnTo>
                    <a:pt x="5821" y="1612065"/>
                  </a:lnTo>
                  <a:lnTo>
                    <a:pt x="10304" y="1564747"/>
                  </a:lnTo>
                  <a:lnTo>
                    <a:pt x="16031" y="1517801"/>
                  </a:lnTo>
                  <a:lnTo>
                    <a:pt x="22984" y="1471245"/>
                  </a:lnTo>
                  <a:lnTo>
                    <a:pt x="31147" y="1425096"/>
                  </a:lnTo>
                  <a:lnTo>
                    <a:pt x="40503" y="1379370"/>
                  </a:lnTo>
                  <a:lnTo>
                    <a:pt x="51036" y="1334083"/>
                  </a:lnTo>
                  <a:lnTo>
                    <a:pt x="62729" y="1289254"/>
                  </a:lnTo>
                  <a:lnTo>
                    <a:pt x="75565" y="1244898"/>
                  </a:lnTo>
                  <a:lnTo>
                    <a:pt x="89526" y="1201032"/>
                  </a:lnTo>
                  <a:lnTo>
                    <a:pt x="104598" y="1157673"/>
                  </a:lnTo>
                  <a:lnTo>
                    <a:pt x="120762" y="1114837"/>
                  </a:lnTo>
                  <a:lnTo>
                    <a:pt x="138002" y="1072542"/>
                  </a:lnTo>
                  <a:lnTo>
                    <a:pt x="156302" y="1030805"/>
                  </a:lnTo>
                  <a:lnTo>
                    <a:pt x="175644" y="989641"/>
                  </a:lnTo>
                  <a:lnTo>
                    <a:pt x="196012" y="949067"/>
                  </a:lnTo>
                  <a:lnTo>
                    <a:pt x="217389" y="909101"/>
                  </a:lnTo>
                  <a:lnTo>
                    <a:pt x="239758" y="869759"/>
                  </a:lnTo>
                  <a:lnTo>
                    <a:pt x="263103" y="831058"/>
                  </a:lnTo>
                  <a:lnTo>
                    <a:pt x="287407" y="793015"/>
                  </a:lnTo>
                  <a:lnTo>
                    <a:pt x="312653" y="755646"/>
                  </a:lnTo>
                  <a:lnTo>
                    <a:pt x="338824" y="718968"/>
                  </a:lnTo>
                  <a:lnTo>
                    <a:pt x="365904" y="682997"/>
                  </a:lnTo>
                  <a:lnTo>
                    <a:pt x="393876" y="647751"/>
                  </a:lnTo>
                  <a:lnTo>
                    <a:pt x="422723" y="613247"/>
                  </a:lnTo>
                  <a:lnTo>
                    <a:pt x="452429" y="579500"/>
                  </a:lnTo>
                  <a:lnTo>
                    <a:pt x="482976" y="546528"/>
                  </a:lnTo>
                  <a:lnTo>
                    <a:pt x="514348" y="514348"/>
                  </a:lnTo>
                  <a:lnTo>
                    <a:pt x="546528" y="482976"/>
                  </a:lnTo>
                  <a:lnTo>
                    <a:pt x="579500" y="452429"/>
                  </a:lnTo>
                  <a:lnTo>
                    <a:pt x="613247" y="422723"/>
                  </a:lnTo>
                  <a:lnTo>
                    <a:pt x="647751" y="393876"/>
                  </a:lnTo>
                  <a:lnTo>
                    <a:pt x="682997" y="365904"/>
                  </a:lnTo>
                  <a:lnTo>
                    <a:pt x="718968" y="338824"/>
                  </a:lnTo>
                  <a:lnTo>
                    <a:pt x="755646" y="312653"/>
                  </a:lnTo>
                  <a:lnTo>
                    <a:pt x="793015" y="287407"/>
                  </a:lnTo>
                  <a:lnTo>
                    <a:pt x="831058" y="263103"/>
                  </a:lnTo>
                  <a:lnTo>
                    <a:pt x="869759" y="239758"/>
                  </a:lnTo>
                  <a:lnTo>
                    <a:pt x="909101" y="217389"/>
                  </a:lnTo>
                  <a:lnTo>
                    <a:pt x="949067" y="196012"/>
                  </a:lnTo>
                  <a:lnTo>
                    <a:pt x="989641" y="175644"/>
                  </a:lnTo>
                  <a:lnTo>
                    <a:pt x="1030805" y="156302"/>
                  </a:lnTo>
                  <a:lnTo>
                    <a:pt x="1072542" y="138002"/>
                  </a:lnTo>
                  <a:lnTo>
                    <a:pt x="1114837" y="120762"/>
                  </a:lnTo>
                  <a:lnTo>
                    <a:pt x="1157673" y="104598"/>
                  </a:lnTo>
                  <a:lnTo>
                    <a:pt x="1201032" y="89526"/>
                  </a:lnTo>
                  <a:lnTo>
                    <a:pt x="1244898" y="75565"/>
                  </a:lnTo>
                  <a:lnTo>
                    <a:pt x="1289254" y="62729"/>
                  </a:lnTo>
                  <a:lnTo>
                    <a:pt x="1334083" y="51036"/>
                  </a:lnTo>
                  <a:lnTo>
                    <a:pt x="1379370" y="40503"/>
                  </a:lnTo>
                  <a:lnTo>
                    <a:pt x="1425096" y="31147"/>
                  </a:lnTo>
                  <a:lnTo>
                    <a:pt x="1471245" y="22984"/>
                  </a:lnTo>
                  <a:lnTo>
                    <a:pt x="1517801" y="16031"/>
                  </a:lnTo>
                  <a:lnTo>
                    <a:pt x="1564747" y="10304"/>
                  </a:lnTo>
                  <a:lnTo>
                    <a:pt x="1612065" y="5821"/>
                  </a:lnTo>
                  <a:lnTo>
                    <a:pt x="1659740" y="2598"/>
                  </a:lnTo>
                  <a:lnTo>
                    <a:pt x="1707755" y="652"/>
                  </a:lnTo>
                  <a:lnTo>
                    <a:pt x="1756092" y="0"/>
                  </a:lnTo>
                  <a:lnTo>
                    <a:pt x="3512185" y="0"/>
                  </a:lnTo>
                  <a:lnTo>
                    <a:pt x="3512185" y="2465311"/>
                  </a:lnTo>
                  <a:lnTo>
                    <a:pt x="3511532" y="2513648"/>
                  </a:lnTo>
                  <a:lnTo>
                    <a:pt x="3509586" y="2561662"/>
                  </a:lnTo>
                  <a:lnTo>
                    <a:pt x="3506363" y="2609337"/>
                  </a:lnTo>
                  <a:lnTo>
                    <a:pt x="3501880" y="2656656"/>
                  </a:lnTo>
                  <a:lnTo>
                    <a:pt x="3496153" y="2703602"/>
                  </a:lnTo>
                  <a:lnTo>
                    <a:pt x="3489200" y="2750158"/>
                  </a:lnTo>
                  <a:lnTo>
                    <a:pt x="3481037" y="2796307"/>
                  </a:lnTo>
                  <a:lnTo>
                    <a:pt x="3471681" y="2842033"/>
                  </a:lnTo>
                  <a:lnTo>
                    <a:pt x="3461148" y="2887319"/>
                  </a:lnTo>
                  <a:lnTo>
                    <a:pt x="3449455" y="2932149"/>
                  </a:lnTo>
                  <a:lnTo>
                    <a:pt x="3436619" y="2976505"/>
                  </a:lnTo>
                  <a:lnTo>
                    <a:pt x="3422658" y="3020371"/>
                  </a:lnTo>
                  <a:lnTo>
                    <a:pt x="3407586" y="3063730"/>
                  </a:lnTo>
                  <a:lnTo>
                    <a:pt x="3391422" y="3106565"/>
                  </a:lnTo>
                  <a:lnTo>
                    <a:pt x="3374182" y="3148860"/>
                  </a:lnTo>
                  <a:lnTo>
                    <a:pt x="3355882" y="3190598"/>
                  </a:lnTo>
                  <a:lnTo>
                    <a:pt x="3336540" y="3231762"/>
                  </a:lnTo>
                  <a:lnTo>
                    <a:pt x="3316172" y="3272335"/>
                  </a:lnTo>
                  <a:lnTo>
                    <a:pt x="3294795" y="3312301"/>
                  </a:lnTo>
                  <a:lnTo>
                    <a:pt x="3272426" y="3351643"/>
                  </a:lnTo>
                  <a:lnTo>
                    <a:pt x="3249081" y="3390344"/>
                  </a:lnTo>
                  <a:lnTo>
                    <a:pt x="3224777" y="3428388"/>
                  </a:lnTo>
                  <a:lnTo>
                    <a:pt x="3199531" y="3465757"/>
                  </a:lnTo>
                  <a:lnTo>
                    <a:pt x="3173360" y="3502435"/>
                  </a:lnTo>
                  <a:lnTo>
                    <a:pt x="3146280" y="3538406"/>
                  </a:lnTo>
                  <a:lnTo>
                    <a:pt x="3118308" y="3573651"/>
                  </a:lnTo>
                  <a:lnTo>
                    <a:pt x="3089461" y="3608156"/>
                  </a:lnTo>
                  <a:lnTo>
                    <a:pt x="3059755" y="3641903"/>
                  </a:lnTo>
                  <a:lnTo>
                    <a:pt x="3029208" y="3674875"/>
                  </a:lnTo>
                  <a:lnTo>
                    <a:pt x="2997836" y="3707055"/>
                  </a:lnTo>
                  <a:lnTo>
                    <a:pt x="2965656" y="3738427"/>
                  </a:lnTo>
                  <a:lnTo>
                    <a:pt x="2932684" y="3768974"/>
                  </a:lnTo>
                  <a:lnTo>
                    <a:pt x="2898937" y="3798680"/>
                  </a:lnTo>
                  <a:lnTo>
                    <a:pt x="2864433" y="3827527"/>
                  </a:lnTo>
                  <a:lnTo>
                    <a:pt x="2829187" y="3855499"/>
                  </a:lnTo>
                  <a:lnTo>
                    <a:pt x="2793216" y="3882579"/>
                  </a:lnTo>
                  <a:lnTo>
                    <a:pt x="2756538" y="3908750"/>
                  </a:lnTo>
                  <a:lnTo>
                    <a:pt x="2719169" y="3933996"/>
                  </a:lnTo>
                  <a:lnTo>
                    <a:pt x="2681126" y="3958300"/>
                  </a:lnTo>
                  <a:lnTo>
                    <a:pt x="2642425" y="3981645"/>
                  </a:lnTo>
                  <a:lnTo>
                    <a:pt x="2603083" y="4004014"/>
                  </a:lnTo>
                  <a:lnTo>
                    <a:pt x="2563117" y="4025391"/>
                  </a:lnTo>
                  <a:lnTo>
                    <a:pt x="2522543" y="4045759"/>
                  </a:lnTo>
                  <a:lnTo>
                    <a:pt x="2481379" y="4065101"/>
                  </a:lnTo>
                  <a:lnTo>
                    <a:pt x="2439642" y="4083401"/>
                  </a:lnTo>
                  <a:lnTo>
                    <a:pt x="2397347" y="4100641"/>
                  </a:lnTo>
                  <a:lnTo>
                    <a:pt x="2354511" y="4116805"/>
                  </a:lnTo>
                  <a:lnTo>
                    <a:pt x="2311152" y="4131876"/>
                  </a:lnTo>
                  <a:lnTo>
                    <a:pt x="2267286" y="4145838"/>
                  </a:lnTo>
                  <a:lnTo>
                    <a:pt x="2222930" y="4158674"/>
                  </a:lnTo>
                  <a:lnTo>
                    <a:pt x="2178101" y="4170366"/>
                  </a:lnTo>
                  <a:lnTo>
                    <a:pt x="2132814" y="4180899"/>
                  </a:lnTo>
                  <a:lnTo>
                    <a:pt x="2087088" y="4190256"/>
                  </a:lnTo>
                  <a:lnTo>
                    <a:pt x="2040939" y="4198419"/>
                  </a:lnTo>
                  <a:lnTo>
                    <a:pt x="1994383" y="4205372"/>
                  </a:lnTo>
                  <a:lnTo>
                    <a:pt x="1947437" y="4211099"/>
                  </a:lnTo>
                  <a:lnTo>
                    <a:pt x="1900119" y="4215582"/>
                  </a:lnTo>
                  <a:lnTo>
                    <a:pt x="1852444" y="4218805"/>
                  </a:lnTo>
                  <a:lnTo>
                    <a:pt x="1804429" y="4220751"/>
                  </a:lnTo>
                  <a:lnTo>
                    <a:pt x="1756092" y="4221403"/>
                  </a:lnTo>
                  <a:lnTo>
                    <a:pt x="0" y="4221403"/>
                  </a:lnTo>
                  <a:close/>
                </a:path>
              </a:pathLst>
            </a:custGeom>
            <a:ln w="19418">
              <a:solidFill>
                <a:srgbClr val="01646C"/>
              </a:solidFill>
            </a:ln>
          </p:spPr>
          <p:txBody>
            <a:bodyPr wrap="square" lIns="0" tIns="0" rIns="0" bIns="0" rtlCol="0"/>
            <a:lstStyle/>
            <a:p>
              <a:pPr defTabSz="916137"/>
              <a:endParaRPr sz="1803" kern="0">
                <a:solidFill>
                  <a:sysClr val="windowText" lastClr="000000"/>
                </a:solidFill>
              </a:endParaRPr>
            </a:p>
          </p:txBody>
        </p:sp>
        <p:sp>
          <p:nvSpPr>
            <p:cNvPr id="6" name="object 6">
              <a:extLst>
                <a:ext uri="{FF2B5EF4-FFF2-40B4-BE49-F238E27FC236}">
                  <a16:creationId xmlns:a16="http://schemas.microsoft.com/office/drawing/2014/main" id="{4C507135-F437-01AC-472D-CF67A44FEC1B}"/>
                </a:ext>
              </a:extLst>
            </p:cNvPr>
            <p:cNvSpPr/>
            <p:nvPr/>
          </p:nvSpPr>
          <p:spPr>
            <a:xfrm>
              <a:off x="8074606" y="2704358"/>
              <a:ext cx="1748155" cy="2101215"/>
            </a:xfrm>
            <a:custGeom>
              <a:avLst/>
              <a:gdLst/>
              <a:ahLst/>
              <a:cxnLst/>
              <a:rect l="l" t="t" r="r" b="b"/>
              <a:pathLst>
                <a:path w="1748154" h="2101215">
                  <a:moveTo>
                    <a:pt x="0" y="2101075"/>
                  </a:moveTo>
                  <a:lnTo>
                    <a:pt x="0" y="874039"/>
                  </a:lnTo>
                  <a:lnTo>
                    <a:pt x="1293" y="826083"/>
                  </a:lnTo>
                  <a:lnTo>
                    <a:pt x="5128" y="778803"/>
                  </a:lnTo>
                  <a:lnTo>
                    <a:pt x="11439" y="732266"/>
                  </a:lnTo>
                  <a:lnTo>
                    <a:pt x="20159" y="686538"/>
                  </a:lnTo>
                  <a:lnTo>
                    <a:pt x="31221" y="641686"/>
                  </a:lnTo>
                  <a:lnTo>
                    <a:pt x="44559" y="597777"/>
                  </a:lnTo>
                  <a:lnTo>
                    <a:pt x="60106" y="554876"/>
                  </a:lnTo>
                  <a:lnTo>
                    <a:pt x="77795" y="513051"/>
                  </a:lnTo>
                  <a:lnTo>
                    <a:pt x="97559" y="472369"/>
                  </a:lnTo>
                  <a:lnTo>
                    <a:pt x="119332" y="432896"/>
                  </a:lnTo>
                  <a:lnTo>
                    <a:pt x="143048" y="394699"/>
                  </a:lnTo>
                  <a:lnTo>
                    <a:pt x="168640" y="357844"/>
                  </a:lnTo>
                  <a:lnTo>
                    <a:pt x="196040" y="322399"/>
                  </a:lnTo>
                  <a:lnTo>
                    <a:pt x="225183" y="288429"/>
                  </a:lnTo>
                  <a:lnTo>
                    <a:pt x="256001" y="256001"/>
                  </a:lnTo>
                  <a:lnTo>
                    <a:pt x="288429" y="225183"/>
                  </a:lnTo>
                  <a:lnTo>
                    <a:pt x="322399" y="196040"/>
                  </a:lnTo>
                  <a:lnTo>
                    <a:pt x="357844" y="168640"/>
                  </a:lnTo>
                  <a:lnTo>
                    <a:pt x="394699" y="143048"/>
                  </a:lnTo>
                  <a:lnTo>
                    <a:pt x="432896" y="119332"/>
                  </a:lnTo>
                  <a:lnTo>
                    <a:pt x="472369" y="97559"/>
                  </a:lnTo>
                  <a:lnTo>
                    <a:pt x="513051" y="77795"/>
                  </a:lnTo>
                  <a:lnTo>
                    <a:pt x="554876" y="60106"/>
                  </a:lnTo>
                  <a:lnTo>
                    <a:pt x="597777" y="44559"/>
                  </a:lnTo>
                  <a:lnTo>
                    <a:pt x="641686" y="31221"/>
                  </a:lnTo>
                  <a:lnTo>
                    <a:pt x="686538" y="20159"/>
                  </a:lnTo>
                  <a:lnTo>
                    <a:pt x="732266" y="11439"/>
                  </a:lnTo>
                  <a:lnTo>
                    <a:pt x="778803" y="5128"/>
                  </a:lnTo>
                  <a:lnTo>
                    <a:pt x="826083" y="1293"/>
                  </a:lnTo>
                  <a:lnTo>
                    <a:pt x="874039" y="0"/>
                  </a:lnTo>
                  <a:lnTo>
                    <a:pt x="1748078" y="0"/>
                  </a:lnTo>
                  <a:lnTo>
                    <a:pt x="1748078" y="1227035"/>
                  </a:lnTo>
                  <a:lnTo>
                    <a:pt x="1746785" y="1274991"/>
                  </a:lnTo>
                  <a:lnTo>
                    <a:pt x="1742950" y="1322271"/>
                  </a:lnTo>
                  <a:lnTo>
                    <a:pt x="1736639" y="1368808"/>
                  </a:lnTo>
                  <a:lnTo>
                    <a:pt x="1727919" y="1414536"/>
                  </a:lnTo>
                  <a:lnTo>
                    <a:pt x="1716857" y="1459388"/>
                  </a:lnTo>
                  <a:lnTo>
                    <a:pt x="1703520" y="1503298"/>
                  </a:lnTo>
                  <a:lnTo>
                    <a:pt x="1687974" y="1546198"/>
                  </a:lnTo>
                  <a:lnTo>
                    <a:pt x="1670285" y="1588023"/>
                  </a:lnTo>
                  <a:lnTo>
                    <a:pt x="1650521" y="1628705"/>
                  </a:lnTo>
                  <a:lnTo>
                    <a:pt x="1628748" y="1668178"/>
                  </a:lnTo>
                  <a:lnTo>
                    <a:pt x="1605033" y="1706375"/>
                  </a:lnTo>
                  <a:lnTo>
                    <a:pt x="1579442" y="1743230"/>
                  </a:lnTo>
                  <a:lnTo>
                    <a:pt x="1552042" y="1778676"/>
                  </a:lnTo>
                  <a:lnTo>
                    <a:pt x="1522899" y="1812645"/>
                  </a:lnTo>
                  <a:lnTo>
                    <a:pt x="1492081" y="1845073"/>
                  </a:lnTo>
                  <a:lnTo>
                    <a:pt x="1459654" y="1875891"/>
                  </a:lnTo>
                  <a:lnTo>
                    <a:pt x="1425684" y="1905034"/>
                  </a:lnTo>
                  <a:lnTo>
                    <a:pt x="1390239" y="1932435"/>
                  </a:lnTo>
                  <a:lnTo>
                    <a:pt x="1353384" y="1958026"/>
                  </a:lnTo>
                  <a:lnTo>
                    <a:pt x="1315187" y="1981742"/>
                  </a:lnTo>
                  <a:lnTo>
                    <a:pt x="1275714" y="2003515"/>
                  </a:lnTo>
                  <a:lnTo>
                    <a:pt x="1235032" y="2023280"/>
                  </a:lnTo>
                  <a:lnTo>
                    <a:pt x="1193207" y="2040969"/>
                  </a:lnTo>
                  <a:lnTo>
                    <a:pt x="1150306" y="2056515"/>
                  </a:lnTo>
                  <a:lnTo>
                    <a:pt x="1106396" y="2069853"/>
                  </a:lnTo>
                  <a:lnTo>
                    <a:pt x="1061543" y="2080915"/>
                  </a:lnTo>
                  <a:lnTo>
                    <a:pt x="1015815" y="2089635"/>
                  </a:lnTo>
                  <a:lnTo>
                    <a:pt x="969277" y="2095946"/>
                  </a:lnTo>
                  <a:lnTo>
                    <a:pt x="921996" y="2099781"/>
                  </a:lnTo>
                  <a:lnTo>
                    <a:pt x="874039" y="2101075"/>
                  </a:lnTo>
                  <a:lnTo>
                    <a:pt x="0" y="2101075"/>
                  </a:lnTo>
                  <a:close/>
                </a:path>
              </a:pathLst>
            </a:custGeom>
            <a:ln w="19418">
              <a:solidFill>
                <a:srgbClr val="B4BB2E"/>
              </a:solidFill>
            </a:ln>
          </p:spPr>
          <p:txBody>
            <a:bodyPr wrap="square" lIns="0" tIns="0" rIns="0" bIns="0" rtlCol="0"/>
            <a:lstStyle/>
            <a:p>
              <a:pPr defTabSz="916137"/>
              <a:endParaRPr sz="1803" kern="0">
                <a:solidFill>
                  <a:sysClr val="windowText" lastClr="000000"/>
                </a:solidFill>
              </a:endParaRPr>
            </a:p>
          </p:txBody>
        </p:sp>
        <p:sp>
          <p:nvSpPr>
            <p:cNvPr id="7" name="object 7">
              <a:extLst>
                <a:ext uri="{FF2B5EF4-FFF2-40B4-BE49-F238E27FC236}">
                  <a16:creationId xmlns:a16="http://schemas.microsoft.com/office/drawing/2014/main" id="{60A009EB-93FD-4444-1754-5474CBAC6CF5}"/>
                </a:ext>
              </a:extLst>
            </p:cNvPr>
            <p:cNvSpPr/>
            <p:nvPr/>
          </p:nvSpPr>
          <p:spPr>
            <a:xfrm>
              <a:off x="11586897" y="0"/>
              <a:ext cx="581660" cy="584200"/>
            </a:xfrm>
            <a:custGeom>
              <a:avLst/>
              <a:gdLst/>
              <a:ahLst/>
              <a:cxnLst/>
              <a:rect l="l" t="t" r="r" b="b"/>
              <a:pathLst>
                <a:path w="581659" h="584200">
                  <a:moveTo>
                    <a:pt x="581099" y="583797"/>
                  </a:moveTo>
                  <a:lnTo>
                    <a:pt x="0" y="583797"/>
                  </a:lnTo>
                  <a:lnTo>
                    <a:pt x="0" y="0"/>
                  </a:lnTo>
                </a:path>
              </a:pathLst>
            </a:custGeom>
            <a:ln w="19418">
              <a:solidFill>
                <a:srgbClr val="B4BB2E"/>
              </a:solidFill>
            </a:ln>
          </p:spPr>
          <p:txBody>
            <a:bodyPr wrap="square" lIns="0" tIns="0" rIns="0" bIns="0" rtlCol="0"/>
            <a:lstStyle/>
            <a:p>
              <a:pPr defTabSz="916137"/>
              <a:endParaRPr sz="1803" kern="0">
                <a:solidFill>
                  <a:sysClr val="windowText" lastClr="000000"/>
                </a:solidFill>
              </a:endParaRPr>
            </a:p>
          </p:txBody>
        </p:sp>
        <p:sp>
          <p:nvSpPr>
            <p:cNvPr id="8" name="object 8">
              <a:extLst>
                <a:ext uri="{FF2B5EF4-FFF2-40B4-BE49-F238E27FC236}">
                  <a16:creationId xmlns:a16="http://schemas.microsoft.com/office/drawing/2014/main" id="{33D29F20-00DB-E146-9397-ED43804B9DE4}"/>
                </a:ext>
              </a:extLst>
            </p:cNvPr>
            <p:cNvSpPr/>
            <p:nvPr/>
          </p:nvSpPr>
          <p:spPr>
            <a:xfrm>
              <a:off x="11286756" y="0"/>
              <a:ext cx="881380" cy="944244"/>
            </a:xfrm>
            <a:custGeom>
              <a:avLst/>
              <a:gdLst/>
              <a:ahLst/>
              <a:cxnLst/>
              <a:rect l="l" t="t" r="r" b="b"/>
              <a:pathLst>
                <a:path w="881379" h="944244">
                  <a:moveTo>
                    <a:pt x="881240" y="943702"/>
                  </a:moveTo>
                  <a:lnTo>
                    <a:pt x="0" y="943702"/>
                  </a:lnTo>
                  <a:lnTo>
                    <a:pt x="0" y="0"/>
                  </a:lnTo>
                </a:path>
              </a:pathLst>
            </a:custGeom>
            <a:ln w="19418">
              <a:solidFill>
                <a:srgbClr val="04676D"/>
              </a:solidFill>
            </a:ln>
          </p:spPr>
          <p:txBody>
            <a:bodyPr wrap="square" lIns="0" tIns="0" rIns="0" bIns="0" rtlCol="0"/>
            <a:lstStyle/>
            <a:p>
              <a:pPr defTabSz="916137"/>
              <a:endParaRPr sz="1803" kern="0">
                <a:solidFill>
                  <a:sysClr val="windowText" lastClr="000000"/>
                </a:solidFill>
              </a:endParaRPr>
            </a:p>
          </p:txBody>
        </p:sp>
        <p:sp>
          <p:nvSpPr>
            <p:cNvPr id="9" name="object 9">
              <a:extLst>
                <a:ext uri="{FF2B5EF4-FFF2-40B4-BE49-F238E27FC236}">
                  <a16:creationId xmlns:a16="http://schemas.microsoft.com/office/drawing/2014/main" id="{38264554-3B57-8F43-F570-C47F788A6527}"/>
                </a:ext>
              </a:extLst>
            </p:cNvPr>
            <p:cNvSpPr/>
            <p:nvPr/>
          </p:nvSpPr>
          <p:spPr>
            <a:xfrm>
              <a:off x="10704845" y="0"/>
              <a:ext cx="1463675" cy="1644014"/>
            </a:xfrm>
            <a:custGeom>
              <a:avLst/>
              <a:gdLst/>
              <a:ahLst/>
              <a:cxnLst/>
              <a:rect l="l" t="t" r="r" b="b"/>
              <a:pathLst>
                <a:path w="1463675" h="1644014">
                  <a:moveTo>
                    <a:pt x="1463151" y="1643963"/>
                  </a:moveTo>
                  <a:lnTo>
                    <a:pt x="0" y="1643963"/>
                  </a:lnTo>
                  <a:lnTo>
                    <a:pt x="0" y="0"/>
                  </a:lnTo>
                </a:path>
              </a:pathLst>
            </a:custGeom>
            <a:ln w="19418">
              <a:solidFill>
                <a:srgbClr val="04676D"/>
              </a:solidFill>
            </a:ln>
          </p:spPr>
          <p:txBody>
            <a:bodyPr wrap="square" lIns="0" tIns="0" rIns="0" bIns="0" rtlCol="0"/>
            <a:lstStyle/>
            <a:p>
              <a:pPr defTabSz="916137"/>
              <a:endParaRPr sz="1803" kern="0">
                <a:solidFill>
                  <a:sysClr val="windowText" lastClr="000000"/>
                </a:solidFill>
              </a:endParaRPr>
            </a:p>
          </p:txBody>
        </p:sp>
        <p:sp>
          <p:nvSpPr>
            <p:cNvPr id="10" name="object 10">
              <a:extLst>
                <a:ext uri="{FF2B5EF4-FFF2-40B4-BE49-F238E27FC236}">
                  <a16:creationId xmlns:a16="http://schemas.microsoft.com/office/drawing/2014/main" id="{C4A0C759-3E0B-CBE8-C226-46F4ACEF55F7}"/>
                </a:ext>
              </a:extLst>
            </p:cNvPr>
            <p:cNvSpPr/>
            <p:nvPr/>
          </p:nvSpPr>
          <p:spPr>
            <a:xfrm>
              <a:off x="10993619" y="0"/>
              <a:ext cx="1174750" cy="1296035"/>
            </a:xfrm>
            <a:custGeom>
              <a:avLst/>
              <a:gdLst/>
              <a:ahLst/>
              <a:cxnLst/>
              <a:rect l="l" t="t" r="r" b="b"/>
              <a:pathLst>
                <a:path w="1174750" h="1296035">
                  <a:moveTo>
                    <a:pt x="1174377" y="1295504"/>
                  </a:moveTo>
                  <a:lnTo>
                    <a:pt x="0" y="1295504"/>
                  </a:lnTo>
                  <a:lnTo>
                    <a:pt x="0" y="0"/>
                  </a:lnTo>
                </a:path>
              </a:pathLst>
            </a:custGeom>
            <a:ln w="19418">
              <a:solidFill>
                <a:srgbClr val="B4BB2E"/>
              </a:solidFill>
            </a:ln>
          </p:spPr>
          <p:txBody>
            <a:bodyPr wrap="square" lIns="0" tIns="0" rIns="0" bIns="0" rtlCol="0"/>
            <a:lstStyle/>
            <a:p>
              <a:pPr defTabSz="916137"/>
              <a:endParaRPr sz="1803" kern="0">
                <a:solidFill>
                  <a:sysClr val="windowText" lastClr="000000"/>
                </a:solidFill>
              </a:endParaRPr>
            </a:p>
          </p:txBody>
        </p:sp>
        <p:sp>
          <p:nvSpPr>
            <p:cNvPr id="11" name="object 11">
              <a:extLst>
                <a:ext uri="{FF2B5EF4-FFF2-40B4-BE49-F238E27FC236}">
                  <a16:creationId xmlns:a16="http://schemas.microsoft.com/office/drawing/2014/main" id="{670A7304-5BBB-8897-32FA-3D951B3AB4EB}"/>
                </a:ext>
              </a:extLst>
            </p:cNvPr>
            <p:cNvSpPr/>
            <p:nvPr/>
          </p:nvSpPr>
          <p:spPr>
            <a:xfrm>
              <a:off x="7777191" y="2346883"/>
              <a:ext cx="2343150" cy="2816225"/>
            </a:xfrm>
            <a:custGeom>
              <a:avLst/>
              <a:gdLst/>
              <a:ahLst/>
              <a:cxnLst/>
              <a:rect l="l" t="t" r="r" b="b"/>
              <a:pathLst>
                <a:path w="2343150" h="2816225">
                  <a:moveTo>
                    <a:pt x="0" y="2816021"/>
                  </a:moveTo>
                  <a:lnTo>
                    <a:pt x="0" y="1171460"/>
                  </a:lnTo>
                  <a:lnTo>
                    <a:pt x="977" y="1123173"/>
                  </a:lnTo>
                  <a:lnTo>
                    <a:pt x="3883" y="1075383"/>
                  </a:lnTo>
                  <a:lnTo>
                    <a:pt x="8681" y="1028127"/>
                  </a:lnTo>
                  <a:lnTo>
                    <a:pt x="15332" y="981444"/>
                  </a:lnTo>
                  <a:lnTo>
                    <a:pt x="23800" y="935371"/>
                  </a:lnTo>
                  <a:lnTo>
                    <a:pt x="34045" y="889946"/>
                  </a:lnTo>
                  <a:lnTo>
                    <a:pt x="46032" y="845206"/>
                  </a:lnTo>
                  <a:lnTo>
                    <a:pt x="59722" y="801189"/>
                  </a:lnTo>
                  <a:lnTo>
                    <a:pt x="75077" y="757934"/>
                  </a:lnTo>
                  <a:lnTo>
                    <a:pt x="92059" y="715476"/>
                  </a:lnTo>
                  <a:lnTo>
                    <a:pt x="110632" y="673855"/>
                  </a:lnTo>
                  <a:lnTo>
                    <a:pt x="130757" y="633108"/>
                  </a:lnTo>
                  <a:lnTo>
                    <a:pt x="152396" y="593273"/>
                  </a:lnTo>
                  <a:lnTo>
                    <a:pt x="175512" y="554386"/>
                  </a:lnTo>
                  <a:lnTo>
                    <a:pt x="200068" y="516487"/>
                  </a:lnTo>
                  <a:lnTo>
                    <a:pt x="226025" y="479612"/>
                  </a:lnTo>
                  <a:lnTo>
                    <a:pt x="253345" y="443800"/>
                  </a:lnTo>
                  <a:lnTo>
                    <a:pt x="281992" y="409088"/>
                  </a:lnTo>
                  <a:lnTo>
                    <a:pt x="311928" y="375513"/>
                  </a:lnTo>
                  <a:lnTo>
                    <a:pt x="343114" y="343114"/>
                  </a:lnTo>
                  <a:lnTo>
                    <a:pt x="375513" y="311928"/>
                  </a:lnTo>
                  <a:lnTo>
                    <a:pt x="409088" y="281992"/>
                  </a:lnTo>
                  <a:lnTo>
                    <a:pt x="443800" y="253345"/>
                  </a:lnTo>
                  <a:lnTo>
                    <a:pt x="479612" y="226025"/>
                  </a:lnTo>
                  <a:lnTo>
                    <a:pt x="516487" y="200068"/>
                  </a:lnTo>
                  <a:lnTo>
                    <a:pt x="554386" y="175512"/>
                  </a:lnTo>
                  <a:lnTo>
                    <a:pt x="593273" y="152396"/>
                  </a:lnTo>
                  <a:lnTo>
                    <a:pt x="633108" y="130757"/>
                  </a:lnTo>
                  <a:lnTo>
                    <a:pt x="673855" y="110632"/>
                  </a:lnTo>
                  <a:lnTo>
                    <a:pt x="715476" y="92059"/>
                  </a:lnTo>
                  <a:lnTo>
                    <a:pt x="757934" y="75077"/>
                  </a:lnTo>
                  <a:lnTo>
                    <a:pt x="801189" y="59722"/>
                  </a:lnTo>
                  <a:lnTo>
                    <a:pt x="845206" y="46032"/>
                  </a:lnTo>
                  <a:lnTo>
                    <a:pt x="889946" y="34045"/>
                  </a:lnTo>
                  <a:lnTo>
                    <a:pt x="935371" y="23800"/>
                  </a:lnTo>
                  <a:lnTo>
                    <a:pt x="981444" y="15332"/>
                  </a:lnTo>
                  <a:lnTo>
                    <a:pt x="1028127" y="8681"/>
                  </a:lnTo>
                  <a:lnTo>
                    <a:pt x="1075383" y="3883"/>
                  </a:lnTo>
                  <a:lnTo>
                    <a:pt x="1123173" y="977"/>
                  </a:lnTo>
                  <a:lnTo>
                    <a:pt x="1171460" y="0"/>
                  </a:lnTo>
                  <a:lnTo>
                    <a:pt x="2342908" y="0"/>
                  </a:lnTo>
                  <a:lnTo>
                    <a:pt x="2342908" y="1644561"/>
                  </a:lnTo>
                  <a:lnTo>
                    <a:pt x="2341931" y="1692848"/>
                  </a:lnTo>
                  <a:lnTo>
                    <a:pt x="2339025" y="1740638"/>
                  </a:lnTo>
                  <a:lnTo>
                    <a:pt x="2334227" y="1787894"/>
                  </a:lnTo>
                  <a:lnTo>
                    <a:pt x="2327576" y="1834577"/>
                  </a:lnTo>
                  <a:lnTo>
                    <a:pt x="2319109" y="1880650"/>
                  </a:lnTo>
                  <a:lnTo>
                    <a:pt x="2308863" y="1926075"/>
                  </a:lnTo>
                  <a:lnTo>
                    <a:pt x="2296877" y="1970815"/>
                  </a:lnTo>
                  <a:lnTo>
                    <a:pt x="2283187" y="2014831"/>
                  </a:lnTo>
                  <a:lnTo>
                    <a:pt x="2267833" y="2058087"/>
                  </a:lnTo>
                  <a:lnTo>
                    <a:pt x="2250850" y="2100544"/>
                  </a:lnTo>
                  <a:lnTo>
                    <a:pt x="2232278" y="2142165"/>
                  </a:lnTo>
                  <a:lnTo>
                    <a:pt x="2212154" y="2182913"/>
                  </a:lnTo>
                  <a:lnTo>
                    <a:pt x="2190515" y="2222748"/>
                  </a:lnTo>
                  <a:lnTo>
                    <a:pt x="2167399" y="2261634"/>
                  </a:lnTo>
                  <a:lnTo>
                    <a:pt x="2142844" y="2299534"/>
                  </a:lnTo>
                  <a:lnTo>
                    <a:pt x="2116888" y="2336408"/>
                  </a:lnTo>
                  <a:lnTo>
                    <a:pt x="2089567" y="2372221"/>
                  </a:lnTo>
                  <a:lnTo>
                    <a:pt x="2060921" y="2406933"/>
                  </a:lnTo>
                  <a:lnTo>
                    <a:pt x="2030986" y="2440508"/>
                  </a:lnTo>
                  <a:lnTo>
                    <a:pt x="1999800" y="2472907"/>
                  </a:lnTo>
                  <a:lnTo>
                    <a:pt x="1967401" y="2504093"/>
                  </a:lnTo>
                  <a:lnTo>
                    <a:pt x="1933827" y="2534029"/>
                  </a:lnTo>
                  <a:lnTo>
                    <a:pt x="1899115" y="2562675"/>
                  </a:lnTo>
                  <a:lnTo>
                    <a:pt x="1863304" y="2589996"/>
                  </a:lnTo>
                  <a:lnTo>
                    <a:pt x="1826429" y="2615953"/>
                  </a:lnTo>
                  <a:lnTo>
                    <a:pt x="1788530" y="2640509"/>
                  </a:lnTo>
                  <a:lnTo>
                    <a:pt x="1749645" y="2663625"/>
                  </a:lnTo>
                  <a:lnTo>
                    <a:pt x="1709809" y="2685264"/>
                  </a:lnTo>
                  <a:lnTo>
                    <a:pt x="1669063" y="2705389"/>
                  </a:lnTo>
                  <a:lnTo>
                    <a:pt x="1627442" y="2723962"/>
                  </a:lnTo>
                  <a:lnTo>
                    <a:pt x="1584985" y="2740944"/>
                  </a:lnTo>
                  <a:lnTo>
                    <a:pt x="1541730" y="2756299"/>
                  </a:lnTo>
                  <a:lnTo>
                    <a:pt x="1497713" y="2769989"/>
                  </a:lnTo>
                  <a:lnTo>
                    <a:pt x="1452974" y="2781975"/>
                  </a:lnTo>
                  <a:lnTo>
                    <a:pt x="1407549" y="2792221"/>
                  </a:lnTo>
                  <a:lnTo>
                    <a:pt x="1361476" y="2800689"/>
                  </a:lnTo>
                  <a:lnTo>
                    <a:pt x="1314793" y="2807340"/>
                  </a:lnTo>
                  <a:lnTo>
                    <a:pt x="1267538" y="2812138"/>
                  </a:lnTo>
                  <a:lnTo>
                    <a:pt x="1219747" y="2815044"/>
                  </a:lnTo>
                  <a:lnTo>
                    <a:pt x="1171460" y="2816021"/>
                  </a:lnTo>
                  <a:lnTo>
                    <a:pt x="0" y="2816021"/>
                  </a:lnTo>
                  <a:close/>
                </a:path>
              </a:pathLst>
            </a:custGeom>
            <a:ln w="19418">
              <a:solidFill>
                <a:srgbClr val="01646C"/>
              </a:solidFill>
            </a:ln>
          </p:spPr>
          <p:txBody>
            <a:bodyPr wrap="square" lIns="0" tIns="0" rIns="0" bIns="0" rtlCol="0"/>
            <a:lstStyle/>
            <a:p>
              <a:pPr defTabSz="916137"/>
              <a:endParaRPr sz="1803" kern="0">
                <a:solidFill>
                  <a:sysClr val="windowText" lastClr="000000"/>
                </a:solidFill>
              </a:endParaRPr>
            </a:p>
          </p:txBody>
        </p:sp>
      </p:grpSp>
      <p:sp>
        <p:nvSpPr>
          <p:cNvPr id="13" name="object 13">
            <a:extLst>
              <a:ext uri="{FF2B5EF4-FFF2-40B4-BE49-F238E27FC236}">
                <a16:creationId xmlns:a16="http://schemas.microsoft.com/office/drawing/2014/main" id="{04D40763-CF71-D874-4F4C-A3409C8F6883}"/>
              </a:ext>
            </a:extLst>
          </p:cNvPr>
          <p:cNvSpPr txBox="1">
            <a:spLocks noGrp="1"/>
          </p:cNvSpPr>
          <p:nvPr>
            <p:ph type="title"/>
          </p:nvPr>
        </p:nvSpPr>
        <p:spPr>
          <a:xfrm>
            <a:off x="636673" y="2117086"/>
            <a:ext cx="6145635" cy="1184579"/>
          </a:xfrm>
          <a:prstGeom prst="rect">
            <a:avLst/>
          </a:prstGeom>
        </p:spPr>
        <p:txBody>
          <a:bodyPr vert="horz" wrap="square" lIns="0" tIns="12724" rIns="0" bIns="0" rtlCol="0">
            <a:spAutoFit/>
          </a:bodyPr>
          <a:lstStyle/>
          <a:p>
            <a:pPr marL="12724">
              <a:spcBef>
                <a:spcPts val="100"/>
              </a:spcBef>
            </a:pPr>
            <a:r>
              <a:rPr lang="en-GB" spc="-10" dirty="0"/>
              <a:t>Final reflections from ARMA’s outgoing Chair</a:t>
            </a:r>
            <a:endParaRPr spc="-10" dirty="0"/>
          </a:p>
        </p:txBody>
      </p:sp>
      <p:pic>
        <p:nvPicPr>
          <p:cNvPr id="15" name="Picture 14" descr="A yellow and black logo&#10;&#10;Description automatically generated">
            <a:extLst>
              <a:ext uri="{FF2B5EF4-FFF2-40B4-BE49-F238E27FC236}">
                <a16:creationId xmlns:a16="http://schemas.microsoft.com/office/drawing/2014/main" id="{AD35EA45-A748-A9F8-43F3-C9E456099D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0694" y="5501308"/>
            <a:ext cx="1938121" cy="777605"/>
          </a:xfrm>
          <a:prstGeom prst="rect">
            <a:avLst/>
          </a:prstGeom>
        </p:spPr>
      </p:pic>
    </p:spTree>
    <p:extLst>
      <p:ext uri="{BB962C8B-B14F-4D97-AF65-F5344CB8AC3E}">
        <p14:creationId xmlns:p14="http://schemas.microsoft.com/office/powerpoint/2010/main" val="129518107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blipFill rotWithShape="1">
          <a:blip r:embed="rId3"/>
          <a:srcRect/>
          <a:stretch>
            <a:fillRect/>
          </a:stretch>
        </a:blipFill>
        <a:effectLst/>
      </p:bgPr>
    </p:bg>
    <p:spTree>
      <p:nvGrpSpPr>
        <p:cNvPr id="1" name=""/>
        <p:cNvGrpSpPr/>
        <p:nvPr/>
      </p:nvGrpSpPr>
      <p:grpSpPr>
        <a:xfrm>
          <a:off x="0" y="0"/>
          <a:ext cx="0" cy="0"/>
          <a:chOff x="0" y="0"/>
          <a:chExt cx="0" cy="0"/>
        </a:xfrm>
      </p:grpSpPr>
      <p:sp>
        <p:nvSpPr>
          <p:cNvPr id="151" name="Strategy…"/>
          <p:cNvSpPr txBox="1">
            <a:spLocks noGrp="1"/>
          </p:cNvSpPr>
          <p:nvPr>
            <p:ph type="subTitle" sz="quarter" idx="1"/>
          </p:nvPr>
        </p:nvSpPr>
        <p:spPr>
          <a:xfrm>
            <a:off x="617383" y="2948392"/>
            <a:ext cx="4147121" cy="1630885"/>
          </a:xfrm>
          <a:prstGeom prst="rect">
            <a:avLst/>
          </a:prstGeom>
        </p:spPr>
        <p:txBody>
          <a:bodyPr>
            <a:normAutofit fontScale="92500"/>
          </a:bodyPr>
          <a:lstStyle/>
          <a:p>
            <a:pPr>
              <a:lnSpc>
                <a:spcPct val="90000"/>
              </a:lnSpc>
              <a:defRPr sz="10600" b="0">
                <a:solidFill>
                  <a:srgbClr val="FFFFFF"/>
                </a:solidFill>
                <a:latin typeface="Helvetica"/>
                <a:ea typeface="Helvetica"/>
                <a:cs typeface="Helvetica"/>
                <a:sym typeface="Helvetica"/>
              </a:defRPr>
            </a:pPr>
            <a:endParaRPr lang="en-GB" sz="4800" b="0" spc="-50" dirty="0">
              <a:latin typeface="Helvetica Light" panose="020B0403020202020204" pitchFamily="34" charset="0"/>
              <a:ea typeface="Helvetica Neue Thin" panose="020B0403020202020204" pitchFamily="34" charset="0"/>
            </a:endParaRPr>
          </a:p>
          <a:p>
            <a:pPr>
              <a:lnSpc>
                <a:spcPct val="90000"/>
              </a:lnSpc>
              <a:defRPr sz="10600" b="0">
                <a:solidFill>
                  <a:srgbClr val="FFFFFF"/>
                </a:solidFill>
                <a:latin typeface="Helvetica"/>
                <a:ea typeface="Helvetica"/>
                <a:cs typeface="Helvetica"/>
                <a:sym typeface="Helvetica"/>
              </a:defRPr>
            </a:pPr>
            <a:r>
              <a:rPr lang="en-GB" sz="4800" b="0" spc="-50" dirty="0">
                <a:latin typeface="Helvetica Light" panose="020B0403020202020204" pitchFamily="34" charset="0"/>
                <a:ea typeface="Helvetica Neue Thin" panose="020B0403020202020204" pitchFamily="34" charset="0"/>
              </a:rPr>
              <a:t>Close of meeting </a:t>
            </a:r>
          </a:p>
          <a:p>
            <a:pPr>
              <a:lnSpc>
                <a:spcPct val="90000"/>
              </a:lnSpc>
              <a:defRPr sz="10600" b="0">
                <a:solidFill>
                  <a:srgbClr val="FFFFFF"/>
                </a:solidFill>
                <a:latin typeface="Helvetica"/>
                <a:ea typeface="Helvetica"/>
                <a:cs typeface="Helvetica"/>
                <a:sym typeface="Helvetica"/>
              </a:defRPr>
            </a:pPr>
            <a:endParaRPr lang="en-GB" sz="4800" b="0" spc="-50" dirty="0">
              <a:latin typeface="Helvetica Light" panose="020B0403020202020204" pitchFamily="34" charset="0"/>
              <a:ea typeface="Helvetica Neue Thin" panose="020B0403020202020204" pitchFamily="34" charset="0"/>
            </a:endParaRPr>
          </a:p>
          <a:p>
            <a:pPr>
              <a:lnSpc>
                <a:spcPct val="90000"/>
              </a:lnSpc>
              <a:defRPr sz="10600" b="0">
                <a:solidFill>
                  <a:srgbClr val="FFFFFF"/>
                </a:solidFill>
                <a:latin typeface="Helvetica"/>
                <a:ea typeface="Helvetica"/>
                <a:cs typeface="Helvetica"/>
                <a:sym typeface="Helvetica"/>
              </a:defRPr>
            </a:pPr>
            <a:endParaRPr lang="en-GB" sz="3300" b="0" spc="-50" dirty="0">
              <a:latin typeface="Helvetica Light" panose="020B0403020202020204" pitchFamily="34" charset="0"/>
              <a:ea typeface="Helvetica Neue Thin" panose="020B0403020202020204" pitchFamily="34" charset="0"/>
            </a:endParaRPr>
          </a:p>
          <a:p>
            <a:pPr>
              <a:lnSpc>
                <a:spcPct val="90000"/>
              </a:lnSpc>
              <a:defRPr sz="10600" b="0">
                <a:solidFill>
                  <a:srgbClr val="FFFFFF"/>
                </a:solidFill>
                <a:latin typeface="Helvetica"/>
                <a:ea typeface="Helvetica"/>
                <a:cs typeface="Helvetica"/>
                <a:sym typeface="Helvetica"/>
              </a:defRPr>
            </a:pPr>
            <a:endParaRPr lang="en-GB" sz="4800" b="0" spc="-50" dirty="0">
              <a:latin typeface="Helvetica Light" panose="020B0403020202020204" pitchFamily="34" charset="0"/>
              <a:ea typeface="Helvetica Neue Thin" panose="020B0403020202020204" pitchFamily="34" charset="0"/>
            </a:endParaRPr>
          </a:p>
          <a:p>
            <a:pPr>
              <a:lnSpc>
                <a:spcPct val="90000"/>
              </a:lnSpc>
              <a:defRPr sz="10600" b="0">
                <a:solidFill>
                  <a:srgbClr val="FFFFFF"/>
                </a:solidFill>
                <a:latin typeface="Helvetica"/>
                <a:ea typeface="Helvetica"/>
                <a:cs typeface="Helvetica"/>
                <a:sym typeface="Helvetica"/>
              </a:defRPr>
            </a:pPr>
            <a:endParaRPr lang="en-GB" sz="3600" b="0" spc="-50" dirty="0">
              <a:latin typeface="Helvetica Light" panose="020B0403020202020204" pitchFamily="34" charset="0"/>
              <a:ea typeface="Helvetica Neue Thin" panose="020B0403020202020204" pitchFamily="34" charset="0"/>
            </a:endParaRPr>
          </a:p>
          <a:p>
            <a:pPr>
              <a:lnSpc>
                <a:spcPct val="90000"/>
              </a:lnSpc>
              <a:defRPr sz="10600" b="0">
                <a:solidFill>
                  <a:srgbClr val="FFFFFF"/>
                </a:solidFill>
                <a:latin typeface="Helvetica"/>
                <a:ea typeface="Helvetica"/>
                <a:cs typeface="Helvetica"/>
                <a:sym typeface="Helvetica"/>
              </a:defRPr>
            </a:pPr>
            <a:endParaRPr lang="en-GB" sz="4800" b="0" spc="-50" dirty="0">
              <a:latin typeface="Helvetica Light" panose="020B0403020202020204" pitchFamily="34" charset="0"/>
              <a:ea typeface="Helvetica Neue Thin" panose="020B0403020202020204" pitchFamily="34" charset="0"/>
            </a:endParaRPr>
          </a:p>
        </p:txBody>
      </p:sp>
    </p:spTree>
    <p:extLst>
      <p:ext uri="{BB962C8B-B14F-4D97-AF65-F5344CB8AC3E}">
        <p14:creationId xmlns:p14="http://schemas.microsoft.com/office/powerpoint/2010/main" val="1038699851"/>
      </p:ext>
    </p:extLst>
  </p:cSld>
  <p:clrMapOvr>
    <a:masterClrMapping/>
  </p:clrMapOvr>
  <p:transition spd="med"/>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84" name="Line"/>
          <p:cNvSpPr/>
          <p:nvPr/>
        </p:nvSpPr>
        <p:spPr>
          <a:xfrm>
            <a:off x="666750" y="1186823"/>
            <a:ext cx="2930672" cy="1"/>
          </a:xfrm>
          <a:prstGeom prst="line">
            <a:avLst/>
          </a:prstGeom>
          <a:ln w="19050">
            <a:solidFill>
              <a:srgbClr val="8B8C8E"/>
            </a:solidFill>
            <a:miter lim="400000"/>
          </a:ln>
        </p:spPr>
        <p:txBody>
          <a:bodyPr lIns="25400" tIns="25400" rIns="25400" bIns="25400" anchor="ctr"/>
          <a:lstStyle/>
          <a:p>
            <a:pPr marL="0" marR="0" lvl="0" indent="0" algn="ctr" defTabSz="1219169" rtl="0" eaLnBrk="1" fontAlgn="auto" latinLnBrk="0" hangingPunct="0">
              <a:lnSpc>
                <a:spcPct val="100000"/>
              </a:lnSpc>
              <a:spcBef>
                <a:spcPts val="0"/>
              </a:spcBef>
              <a:spcAft>
                <a:spcPts val="0"/>
              </a:spcAft>
              <a:buClrTx/>
              <a:buSzTx/>
              <a:buFontTx/>
              <a:buNone/>
              <a:tabLst/>
              <a:defRPr/>
            </a:pPr>
            <a:endParaRPr kumimoji="0" sz="1200" b="0" i="0" u="none" strike="noStrike" kern="0" cap="none" spc="0" normalizeH="0" baseline="0" noProof="0">
              <a:ln>
                <a:noFill/>
              </a:ln>
              <a:solidFill>
                <a:srgbClr val="5E5E5E"/>
              </a:solidFill>
              <a:effectLst/>
              <a:uLnTx/>
              <a:uFillTx/>
              <a:latin typeface="Helvetica Neue"/>
              <a:sym typeface="Helvetica Neue"/>
            </a:endParaRPr>
          </a:p>
        </p:txBody>
      </p:sp>
      <p:sp>
        <p:nvSpPr>
          <p:cNvPr id="185" name="Next steps…"/>
          <p:cNvSpPr txBox="1"/>
          <p:nvPr/>
        </p:nvSpPr>
        <p:spPr>
          <a:xfrm>
            <a:off x="666750" y="635000"/>
            <a:ext cx="5590398" cy="625763"/>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25400" tIns="25400" rIns="25400" bIns="25400"/>
          <a:lstStyle/>
          <a:p>
            <a:pPr marL="0" marR="0" lvl="0" indent="0" algn="l" defTabSz="412750" rtl="0" eaLnBrk="1" fontAlgn="auto" latinLnBrk="0" hangingPunct="0">
              <a:lnSpc>
                <a:spcPct val="80000"/>
              </a:lnSpc>
              <a:spcBef>
                <a:spcPts val="4500"/>
              </a:spcBef>
              <a:spcAft>
                <a:spcPts val="0"/>
              </a:spcAft>
              <a:buClrTx/>
              <a:buSzTx/>
              <a:buFontTx/>
              <a:buNone/>
              <a:tabLst/>
              <a:defRPr sz="8000">
                <a:solidFill>
                  <a:srgbClr val="BCB93C"/>
                </a:solidFill>
                <a:latin typeface="Helvetica"/>
                <a:ea typeface="Helvetica"/>
                <a:cs typeface="Helvetica"/>
                <a:sym typeface="Helvetica"/>
              </a:defRPr>
            </a:pPr>
            <a:r>
              <a:rPr kumimoji="0" lang="en-GB" sz="4000" b="0" i="0" u="none" strike="noStrike" kern="0" cap="none" spc="0" normalizeH="0" baseline="0" noProof="0">
                <a:ln>
                  <a:noFill/>
                </a:ln>
                <a:solidFill>
                  <a:srgbClr val="BCB93C"/>
                </a:solidFill>
                <a:effectLst/>
                <a:uLnTx/>
                <a:uFillTx/>
                <a:latin typeface="Helvetica" pitchFamily="2" charset="0"/>
                <a:ea typeface="Helvetica Neue Light" panose="02000403000000020004" pitchFamily="2" charset="0"/>
                <a:cs typeface="Helvetica"/>
                <a:sym typeface="Helvetica"/>
              </a:rPr>
              <a:t>Thank you for attending!  </a:t>
            </a:r>
            <a:endParaRPr kumimoji="0" sz="4000" b="0" i="0" u="none" strike="noStrike" kern="0" cap="none" spc="0" normalizeH="0" baseline="0" noProof="0">
              <a:ln>
                <a:noFill/>
              </a:ln>
              <a:solidFill>
                <a:srgbClr val="BCB93C"/>
              </a:solidFill>
              <a:effectLst/>
              <a:uLnTx/>
              <a:uFillTx/>
              <a:latin typeface="Helvetica" pitchFamily="2" charset="0"/>
              <a:ea typeface="Helvetica Neue Light" panose="02000403000000020004" pitchFamily="2" charset="0"/>
              <a:cs typeface="Helvetica"/>
              <a:sym typeface="Helvetica"/>
            </a:endParaRPr>
          </a:p>
          <a:p>
            <a:pPr marL="0" marR="0" lvl="0" indent="0" algn="l" defTabSz="228600" rtl="0" eaLnBrk="1" fontAlgn="auto" latinLnBrk="0" hangingPunct="0">
              <a:lnSpc>
                <a:spcPct val="110000"/>
              </a:lnSpc>
              <a:spcBef>
                <a:spcPts val="0"/>
              </a:spcBef>
              <a:spcAft>
                <a:spcPts val="0"/>
              </a:spcAft>
              <a:buClrTx/>
              <a:buSzTx/>
              <a:buFontTx/>
              <a:buNone/>
              <a:tabLst/>
              <a:defRPr sz="3800">
                <a:solidFill>
                  <a:srgbClr val="9A9C9E"/>
                </a:solidFill>
                <a:latin typeface="Helvetica Light"/>
                <a:ea typeface="Helvetica Light"/>
                <a:cs typeface="Helvetica Light"/>
                <a:sym typeface="Helvetica Light"/>
              </a:defRPr>
            </a:pPr>
            <a:r>
              <a:rPr kumimoji="0" sz="1900" b="0" i="0" u="none" strike="noStrike" kern="0" cap="none" spc="0" normalizeH="0" baseline="0" noProof="0">
                <a:ln>
                  <a:noFill/>
                </a:ln>
                <a:solidFill>
                  <a:srgbClr val="9A9C9E"/>
                </a:solidFill>
                <a:effectLst/>
                <a:uLnTx/>
                <a:uFillTx/>
                <a:latin typeface="Helvetica Light" panose="020B0403020202020204" pitchFamily="34" charset="0"/>
                <a:ea typeface="Helvetica Neue Light" panose="02000403000000020004" pitchFamily="2" charset="0"/>
                <a:sym typeface="Helvetica Light"/>
              </a:rPr>
              <a:t> </a:t>
            </a:r>
            <a:r>
              <a:rPr kumimoji="0" sz="1750" b="0" i="0" u="none" strike="noStrike" kern="0" cap="none" spc="0" normalizeH="0" baseline="0" noProof="0">
                <a:ln>
                  <a:noFill/>
                </a:ln>
                <a:solidFill>
                  <a:srgbClr val="9A9C9E"/>
                </a:solidFill>
                <a:effectLst/>
                <a:uLnTx/>
                <a:uFillTx/>
                <a:latin typeface="Helvetica Light" panose="020B0403020202020204" pitchFamily="34" charset="0"/>
                <a:ea typeface="Helvetica Neue Light" panose="02000403000000020004" pitchFamily="2" charset="0"/>
                <a:sym typeface="Helvetica Light"/>
              </a:rPr>
              <a:t> </a:t>
            </a:r>
          </a:p>
          <a:p>
            <a:pPr marL="0" marR="0" lvl="0" indent="0" algn="l" defTabSz="228600" rtl="0" eaLnBrk="1" fontAlgn="auto" latinLnBrk="0" hangingPunct="0">
              <a:lnSpc>
                <a:spcPct val="110000"/>
              </a:lnSpc>
              <a:spcBef>
                <a:spcPts val="0"/>
              </a:spcBef>
              <a:spcAft>
                <a:spcPts val="0"/>
              </a:spcAft>
              <a:buClrTx/>
              <a:buSzTx/>
              <a:buFontTx/>
              <a:buNone/>
              <a:tabLst/>
              <a:defRPr sz="3800">
                <a:solidFill>
                  <a:srgbClr val="9A9C9E"/>
                </a:solidFill>
                <a:latin typeface="Helvetica Light"/>
                <a:ea typeface="Helvetica Light"/>
                <a:cs typeface="Helvetica Light"/>
                <a:sym typeface="Helvetica Light"/>
              </a:defRPr>
            </a:pPr>
            <a:endParaRPr kumimoji="0" sz="1750" b="0" i="0" u="none" strike="noStrike" kern="0" cap="none" spc="0" normalizeH="0" baseline="0" noProof="0">
              <a:ln>
                <a:noFill/>
              </a:ln>
              <a:solidFill>
                <a:srgbClr val="9A9C9E"/>
              </a:solidFill>
              <a:effectLst/>
              <a:uLnTx/>
              <a:uFillTx/>
              <a:latin typeface="Helvetica Light" panose="020B0403020202020204" pitchFamily="34" charset="0"/>
              <a:ea typeface="Helvetica Neue Light" panose="02000403000000020004" pitchFamily="2" charset="0"/>
              <a:sym typeface="Helvetica Light"/>
            </a:endParaRPr>
          </a:p>
          <a:p>
            <a:pPr marL="0" marR="0" lvl="0" indent="0" algn="l" defTabSz="228600" rtl="0" eaLnBrk="1" fontAlgn="auto" latinLnBrk="0" hangingPunct="0">
              <a:lnSpc>
                <a:spcPct val="110000"/>
              </a:lnSpc>
              <a:spcBef>
                <a:spcPts val="0"/>
              </a:spcBef>
              <a:spcAft>
                <a:spcPts val="0"/>
              </a:spcAft>
              <a:buClrTx/>
              <a:buSzTx/>
              <a:buFontTx/>
              <a:buNone/>
              <a:tabLst/>
              <a:defRPr sz="3700">
                <a:solidFill>
                  <a:srgbClr val="9A9C9E"/>
                </a:solidFill>
                <a:latin typeface="Helvetica Light"/>
                <a:ea typeface="Helvetica Light"/>
                <a:cs typeface="Helvetica Light"/>
                <a:sym typeface="Helvetica Light"/>
              </a:defRPr>
            </a:pPr>
            <a:endParaRPr kumimoji="0" sz="1750" b="0" i="0" u="none" strike="noStrike" kern="0" cap="none" spc="0" normalizeH="0" baseline="0" noProof="0">
              <a:ln>
                <a:noFill/>
              </a:ln>
              <a:solidFill>
                <a:srgbClr val="9A9C9E"/>
              </a:solidFill>
              <a:effectLst/>
              <a:uLnTx/>
              <a:uFillTx/>
              <a:latin typeface="Helvetica Light" panose="020B0403020202020204" pitchFamily="34" charset="0"/>
              <a:ea typeface="Helvetica Neue Light" panose="02000403000000020004" pitchFamily="2" charset="0"/>
              <a:sym typeface="Helvetica Light"/>
            </a:endParaRPr>
          </a:p>
        </p:txBody>
      </p:sp>
    </p:spTree>
    <p:extLst>
      <p:ext uri="{BB962C8B-B14F-4D97-AF65-F5344CB8AC3E}">
        <p14:creationId xmlns:p14="http://schemas.microsoft.com/office/powerpoint/2010/main" val="3678101814"/>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BBCE538-6C2B-DCAD-F4EF-75B73825459C}"/>
              </a:ext>
            </a:extLst>
          </p:cNvPr>
          <p:cNvSpPr>
            <a:spLocks noGrp="1"/>
          </p:cNvSpPr>
          <p:nvPr>
            <p:ph type="body" idx="1"/>
          </p:nvPr>
        </p:nvSpPr>
        <p:spPr/>
        <p:txBody>
          <a:bodyPr/>
          <a:lstStyle/>
          <a:p>
            <a:endParaRPr lang="en-GB"/>
          </a:p>
        </p:txBody>
      </p:sp>
      <p:pic>
        <p:nvPicPr>
          <p:cNvPr id="3" name="Picture 2" descr="A group of people sitting in a room&#10;&#10;AI-generated content may be incorrect.">
            <a:extLst>
              <a:ext uri="{FF2B5EF4-FFF2-40B4-BE49-F238E27FC236}">
                <a16:creationId xmlns:a16="http://schemas.microsoft.com/office/drawing/2014/main" id="{34E9DE87-6397-F0E4-3F1B-2BD88A7692F1}"/>
              </a:ext>
            </a:extLst>
          </p:cNvPr>
          <p:cNvPicPr>
            <a:picLocks noChangeAspect="1"/>
          </p:cNvPicPr>
          <p:nvPr/>
        </p:nvPicPr>
        <p:blipFill>
          <a:blip r:embed="rId2"/>
          <a:stretch>
            <a:fillRect/>
          </a:stretch>
        </p:blipFill>
        <p:spPr>
          <a:xfrm>
            <a:off x="0" y="1193"/>
            <a:ext cx="12192000" cy="6855614"/>
          </a:xfrm>
          <a:prstGeom prst="rect">
            <a:avLst/>
          </a:prstGeom>
        </p:spPr>
      </p:pic>
    </p:spTree>
    <p:extLst>
      <p:ext uri="{BB962C8B-B14F-4D97-AF65-F5344CB8AC3E}">
        <p14:creationId xmlns:p14="http://schemas.microsoft.com/office/powerpoint/2010/main" val="2272386711"/>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71" name="Values:  member-focussed…"/>
          <p:cNvSpPr txBox="1"/>
          <p:nvPr/>
        </p:nvSpPr>
        <p:spPr>
          <a:xfrm>
            <a:off x="663587" y="633879"/>
            <a:ext cx="4760820" cy="96244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lstStyle/>
          <a:p>
            <a:pPr marL="0" marR="0" lvl="0" indent="0" algn="l" defTabSz="228600" rtl="0" eaLnBrk="1" fontAlgn="auto" latinLnBrk="0" hangingPunct="0">
              <a:lnSpc>
                <a:spcPct val="80000"/>
              </a:lnSpc>
              <a:spcBef>
                <a:spcPts val="4500"/>
              </a:spcBef>
              <a:spcAft>
                <a:spcPts val="4500"/>
              </a:spcAft>
              <a:buClrTx/>
              <a:buSzTx/>
              <a:buFontTx/>
              <a:buNone/>
              <a:tabLst/>
              <a:defRPr sz="8000">
                <a:solidFill>
                  <a:srgbClr val="9A9C9E"/>
                </a:solidFill>
                <a:latin typeface="Helvetica Light"/>
                <a:ea typeface="Helvetica Light"/>
                <a:cs typeface="Helvetica Light"/>
                <a:sym typeface="Helvetica Light"/>
              </a:defRPr>
            </a:pPr>
            <a:r>
              <a:rPr kumimoji="0" lang="en-GB" sz="4000" b="0" i="0" u="none" strike="noStrike" kern="0" cap="none" spc="0" normalizeH="0" baseline="0" noProof="0">
                <a:ln>
                  <a:noFill/>
                </a:ln>
                <a:solidFill>
                  <a:srgbClr val="CAC200"/>
                </a:solidFill>
                <a:effectLst/>
                <a:uLnTx/>
                <a:uFillTx/>
                <a:latin typeface="Helvetica" pitchFamily="2" charset="0"/>
                <a:ea typeface="Helvetica Neue Light" panose="02000403000000020004" pitchFamily="2" charset="0"/>
                <a:cs typeface="Helvetica"/>
                <a:sym typeface="Helvetica"/>
              </a:rPr>
              <a:t>Chair’s Reflection</a:t>
            </a:r>
            <a:br>
              <a:rPr kumimoji="0" sz="4000" b="0" i="0" u="none" strike="noStrike" kern="0" cap="none" spc="0" normalizeH="0" baseline="0" noProof="0">
                <a:ln>
                  <a:noFill/>
                </a:ln>
                <a:solidFill>
                  <a:srgbClr val="CAC200"/>
                </a:solidFill>
                <a:effectLst/>
                <a:uLnTx/>
                <a:uFillTx/>
                <a:latin typeface="Helvetica Light" panose="020B0403020202020204" pitchFamily="34" charset="0"/>
                <a:ea typeface="Helvetica Neue Light" panose="02000403000000020004" pitchFamily="2" charset="0"/>
                <a:cs typeface="Helvetica"/>
                <a:sym typeface="Helvetica"/>
              </a:rPr>
            </a:br>
            <a:r>
              <a:rPr lang="en-US" sz="1600" b="0" i="0">
                <a:solidFill>
                  <a:schemeClr val="bg2">
                    <a:lumMod val="75000"/>
                  </a:schemeClr>
                </a:solidFill>
                <a:effectLst/>
              </a:rPr>
              <a:t>​</a:t>
            </a:r>
          </a:p>
          <a:p>
            <a:pPr marL="0" marR="0" lvl="0" indent="0" algn="l" defTabSz="228600" rtl="0" eaLnBrk="1" fontAlgn="auto" latinLnBrk="0" hangingPunct="0">
              <a:lnSpc>
                <a:spcPct val="110000"/>
              </a:lnSpc>
              <a:spcBef>
                <a:spcPts val="0"/>
              </a:spcBef>
              <a:spcAft>
                <a:spcPts val="0"/>
              </a:spcAft>
              <a:buClrTx/>
              <a:buSzTx/>
              <a:buFontTx/>
              <a:buNone/>
              <a:tabLst/>
              <a:defRPr sz="3800">
                <a:solidFill>
                  <a:srgbClr val="9A9C9E"/>
                </a:solidFill>
                <a:latin typeface="Helvetica Light"/>
                <a:ea typeface="Helvetica Light"/>
                <a:cs typeface="Helvetica Light"/>
                <a:sym typeface="Helvetica Light"/>
              </a:defRPr>
            </a:pPr>
            <a:endParaRPr kumimoji="0" sz="1600" b="0" i="0" u="none" strike="noStrike" kern="0" cap="none" spc="0" normalizeH="0" baseline="0" noProof="0">
              <a:ln>
                <a:noFill/>
              </a:ln>
              <a:solidFill>
                <a:schemeClr val="bg2">
                  <a:lumMod val="75000"/>
                </a:schemeClr>
              </a:solidFill>
              <a:effectLst/>
              <a:uLnTx/>
              <a:uFillTx/>
              <a:ea typeface="Helvetica Neue Light" panose="02000403000000020004" pitchFamily="2" charset="0"/>
              <a:sym typeface="Helvetica Light"/>
            </a:endParaRPr>
          </a:p>
          <a:p>
            <a:pPr marL="0" marR="0" lvl="0" indent="0" algn="l" defTabSz="228600" rtl="0" eaLnBrk="1" fontAlgn="auto" latinLnBrk="0" hangingPunct="0">
              <a:lnSpc>
                <a:spcPct val="110000"/>
              </a:lnSpc>
              <a:spcBef>
                <a:spcPts val="0"/>
              </a:spcBef>
              <a:spcAft>
                <a:spcPts val="0"/>
              </a:spcAft>
              <a:buClrTx/>
              <a:buSzTx/>
              <a:buFontTx/>
              <a:buNone/>
              <a:tabLst/>
              <a:defRPr sz="3700">
                <a:solidFill>
                  <a:srgbClr val="9A9C9E"/>
                </a:solidFill>
                <a:latin typeface="Helvetica Light"/>
                <a:ea typeface="Helvetica Light"/>
                <a:cs typeface="Helvetica Light"/>
                <a:sym typeface="Helvetica Light"/>
              </a:defRPr>
            </a:pPr>
            <a:endParaRPr kumimoji="0" sz="1850" b="0" i="0" u="none" strike="noStrike" kern="0" cap="none" spc="0" normalizeH="0" baseline="0" noProof="0">
              <a:ln>
                <a:noFill/>
              </a:ln>
              <a:solidFill>
                <a:srgbClr val="9A9C9E"/>
              </a:solidFill>
              <a:effectLst/>
              <a:uLnTx/>
              <a:uFillTx/>
              <a:latin typeface="Helvetica Light" panose="020B0403020202020204" pitchFamily="34" charset="0"/>
              <a:ea typeface="Helvetica Neue Light" panose="02000403000000020004" pitchFamily="2" charset="0"/>
              <a:sym typeface="Helvetica Light"/>
            </a:endParaRPr>
          </a:p>
          <a:p>
            <a:pPr marL="0" marR="0" lvl="0" indent="0" algn="l" defTabSz="228600" rtl="0" eaLnBrk="1" fontAlgn="auto" latinLnBrk="0" hangingPunct="0">
              <a:lnSpc>
                <a:spcPct val="110000"/>
              </a:lnSpc>
              <a:spcBef>
                <a:spcPts val="0"/>
              </a:spcBef>
              <a:spcAft>
                <a:spcPts val="0"/>
              </a:spcAft>
              <a:buClrTx/>
              <a:buSzTx/>
              <a:buFontTx/>
              <a:buNone/>
              <a:tabLst/>
              <a:defRPr sz="3700">
                <a:solidFill>
                  <a:srgbClr val="9A9C9E"/>
                </a:solidFill>
                <a:latin typeface="Helvetica Light"/>
                <a:ea typeface="Helvetica Light"/>
                <a:cs typeface="Helvetica Light"/>
                <a:sym typeface="Helvetica Light"/>
              </a:defRPr>
            </a:pPr>
            <a:endParaRPr kumimoji="0" sz="1850" b="0" i="0" u="none" strike="noStrike" kern="0" cap="none" spc="0" normalizeH="0" baseline="0" noProof="0">
              <a:ln>
                <a:noFill/>
              </a:ln>
              <a:solidFill>
                <a:srgbClr val="9A9C9E"/>
              </a:solidFill>
              <a:effectLst/>
              <a:uLnTx/>
              <a:uFillTx/>
              <a:latin typeface="Helvetica Light" panose="020B0403020202020204" pitchFamily="34" charset="0"/>
              <a:ea typeface="Helvetica Neue Light" panose="02000403000000020004" pitchFamily="2" charset="0"/>
              <a:sym typeface="Helvetica Light"/>
            </a:endParaRPr>
          </a:p>
        </p:txBody>
      </p:sp>
      <p:sp>
        <p:nvSpPr>
          <p:cNvPr id="172" name="Line"/>
          <p:cNvSpPr/>
          <p:nvPr/>
        </p:nvSpPr>
        <p:spPr>
          <a:xfrm>
            <a:off x="663587" y="1206273"/>
            <a:ext cx="4213682" cy="1"/>
          </a:xfrm>
          <a:prstGeom prst="line">
            <a:avLst/>
          </a:prstGeom>
          <a:ln w="19050">
            <a:solidFill>
              <a:srgbClr val="8B8C8E"/>
            </a:solidFill>
            <a:miter lim="400000"/>
          </a:ln>
        </p:spPr>
        <p:txBody>
          <a:bodyPr lIns="25400" tIns="25400" rIns="25400" bIns="25400" anchor="ctr"/>
          <a:lstStyle/>
          <a:p>
            <a:pPr marL="0" marR="0" lvl="0" indent="0" algn="ctr" defTabSz="1219169" rtl="0" eaLnBrk="1" fontAlgn="auto" latinLnBrk="0" hangingPunct="0">
              <a:lnSpc>
                <a:spcPct val="100000"/>
              </a:lnSpc>
              <a:spcBef>
                <a:spcPts val="0"/>
              </a:spcBef>
              <a:spcAft>
                <a:spcPts val="0"/>
              </a:spcAft>
              <a:buClrTx/>
              <a:buSzTx/>
              <a:buFontTx/>
              <a:buNone/>
              <a:tabLst/>
              <a:defRPr/>
            </a:pPr>
            <a:endParaRPr kumimoji="0" sz="1200" b="0" i="0" u="none" strike="noStrike" kern="0" cap="none" spc="0" normalizeH="0" baseline="0" noProof="0">
              <a:ln>
                <a:noFill/>
              </a:ln>
              <a:solidFill>
                <a:srgbClr val="5E5E5E"/>
              </a:solidFill>
              <a:effectLst/>
              <a:uLnTx/>
              <a:uFillTx/>
              <a:latin typeface="Helvetica Neue"/>
              <a:sym typeface="Helvetica Neue"/>
            </a:endParaRPr>
          </a:p>
        </p:txBody>
      </p:sp>
      <p:pic>
        <p:nvPicPr>
          <p:cNvPr id="2" name="Picture 1" descr="A group of people looking at papers&#10;&#10;AI-generated content may be incorrect.">
            <a:extLst>
              <a:ext uri="{FF2B5EF4-FFF2-40B4-BE49-F238E27FC236}">
                <a16:creationId xmlns:a16="http://schemas.microsoft.com/office/drawing/2014/main" id="{5E956E57-AED1-D74B-F2BB-A00DEDA39E06}"/>
              </a:ext>
            </a:extLst>
          </p:cNvPr>
          <p:cNvPicPr>
            <a:picLocks noChangeAspect="1"/>
          </p:cNvPicPr>
          <p:nvPr/>
        </p:nvPicPr>
        <p:blipFill>
          <a:blip r:embed="rId3"/>
          <a:stretch>
            <a:fillRect/>
          </a:stretch>
        </p:blipFill>
        <p:spPr>
          <a:xfrm>
            <a:off x="0" y="1193"/>
            <a:ext cx="12192000" cy="6855614"/>
          </a:xfrm>
          <a:prstGeom prst="rect">
            <a:avLst/>
          </a:prstGeom>
        </p:spPr>
      </p:pic>
      <p:pic>
        <p:nvPicPr>
          <p:cNvPr id="3" name="Picture 2" descr="A group of people looking at papers&#10;&#10;AI-generated content may be incorrect.">
            <a:extLst>
              <a:ext uri="{FF2B5EF4-FFF2-40B4-BE49-F238E27FC236}">
                <a16:creationId xmlns:a16="http://schemas.microsoft.com/office/drawing/2014/main" id="{D82E0F6F-8175-AA42-EB6A-76358F346CD3}"/>
              </a:ext>
            </a:extLst>
          </p:cNvPr>
          <p:cNvPicPr>
            <a:picLocks noChangeAspect="1"/>
          </p:cNvPicPr>
          <p:nvPr/>
        </p:nvPicPr>
        <p:blipFill>
          <a:blip r:embed="rId3"/>
          <a:stretch>
            <a:fillRect/>
          </a:stretch>
        </p:blipFill>
        <p:spPr>
          <a:xfrm>
            <a:off x="0" y="1193"/>
            <a:ext cx="12192000" cy="6855614"/>
          </a:xfrm>
          <a:prstGeom prst="rect">
            <a:avLst/>
          </a:prstGeom>
        </p:spPr>
      </p:pic>
      <p:pic>
        <p:nvPicPr>
          <p:cNvPr id="4" name="Picture 3" descr="A group of people sitting in a chair&#10;&#10;AI-generated content may be incorrect.">
            <a:extLst>
              <a:ext uri="{FF2B5EF4-FFF2-40B4-BE49-F238E27FC236}">
                <a16:creationId xmlns:a16="http://schemas.microsoft.com/office/drawing/2014/main" id="{A9BD69EF-633B-CDB3-0612-0141548E2C31}"/>
              </a:ext>
            </a:extLst>
          </p:cNvPr>
          <p:cNvPicPr>
            <a:picLocks noChangeAspect="1"/>
          </p:cNvPicPr>
          <p:nvPr/>
        </p:nvPicPr>
        <p:blipFill>
          <a:blip r:embed="rId4"/>
          <a:stretch>
            <a:fillRect/>
          </a:stretch>
        </p:blipFill>
        <p:spPr>
          <a:xfrm>
            <a:off x="0" y="1193"/>
            <a:ext cx="12192000" cy="6855614"/>
          </a:xfrm>
          <a:prstGeom prst="rect">
            <a:avLst/>
          </a:prstGeom>
        </p:spPr>
      </p:pic>
      <p:pic>
        <p:nvPicPr>
          <p:cNvPr id="5" name="Picture 4" descr="A close-up of a brochure&#10;&#10;AI-generated content may be incorrect.">
            <a:extLst>
              <a:ext uri="{FF2B5EF4-FFF2-40B4-BE49-F238E27FC236}">
                <a16:creationId xmlns:a16="http://schemas.microsoft.com/office/drawing/2014/main" id="{24E76BC7-C544-A647-D8D8-F737D3BD9DD0}"/>
              </a:ext>
            </a:extLst>
          </p:cNvPr>
          <p:cNvPicPr>
            <a:picLocks noChangeAspect="1"/>
          </p:cNvPicPr>
          <p:nvPr/>
        </p:nvPicPr>
        <p:blipFill>
          <a:blip r:embed="rId5"/>
          <a:stretch>
            <a:fillRect/>
          </a:stretch>
        </p:blipFill>
        <p:spPr>
          <a:xfrm>
            <a:off x="0" y="1193"/>
            <a:ext cx="12192000" cy="6855614"/>
          </a:xfrm>
          <a:prstGeom prst="rect">
            <a:avLst/>
          </a:prstGeom>
        </p:spPr>
      </p:pic>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body" idx="1"/>
          </p:nvPr>
        </p:nvSpPr>
        <p:spPr>
          <a:xfrm>
            <a:off x="1070694" y="2322051"/>
            <a:ext cx="7444160" cy="2036707"/>
          </a:xfrm>
          <a:prstGeom prst="rect">
            <a:avLst/>
          </a:prstGeom>
        </p:spPr>
        <p:txBody>
          <a:bodyPr vert="horz" wrap="square" lIns="0" tIns="134870" rIns="0" bIns="0" rtlCol="0">
            <a:spAutoFit/>
          </a:bodyPr>
          <a:lstStyle/>
          <a:p>
            <a:pPr marL="355624" indent="-342900">
              <a:spcBef>
                <a:spcPts val="1062"/>
              </a:spcBef>
              <a:buFontTx/>
              <a:buChar char="−"/>
            </a:pPr>
            <a:r>
              <a:rPr sz="2400" spc="-30"/>
              <a:t>Professionalising</a:t>
            </a:r>
            <a:r>
              <a:rPr sz="2400" spc="-25"/>
              <a:t> Research </a:t>
            </a:r>
            <a:r>
              <a:rPr sz="2400" spc="-10"/>
              <a:t>Management</a:t>
            </a:r>
            <a:endParaRPr lang="en-GB" sz="2400" spc="-10"/>
          </a:p>
          <a:p>
            <a:pPr marL="355624" indent="-342900">
              <a:spcBef>
                <a:spcPts val="1062"/>
              </a:spcBef>
              <a:buFontTx/>
              <a:buChar char="−"/>
            </a:pPr>
            <a:r>
              <a:rPr lang="en-GB" sz="2400" spc="-25"/>
              <a:t>Connecting</a:t>
            </a:r>
            <a:r>
              <a:rPr lang="en-GB" sz="2400" spc="-75"/>
              <a:t> </a:t>
            </a:r>
            <a:r>
              <a:rPr lang="en-GB" sz="2400"/>
              <a:t>for</a:t>
            </a:r>
            <a:r>
              <a:rPr lang="en-GB" sz="2400" spc="-70"/>
              <a:t> </a:t>
            </a:r>
            <a:r>
              <a:rPr lang="en-GB" sz="2400" spc="-10"/>
              <a:t>Impact</a:t>
            </a:r>
          </a:p>
          <a:p>
            <a:pPr marL="355624" indent="-342900">
              <a:spcBef>
                <a:spcPts val="1062"/>
              </a:spcBef>
              <a:buFontTx/>
              <a:buChar char="−"/>
            </a:pPr>
            <a:r>
              <a:rPr lang="en-GB" sz="2400" spc="-20"/>
              <a:t>Leading</a:t>
            </a:r>
            <a:r>
              <a:rPr lang="en-GB" sz="2400" spc="-90"/>
              <a:t> </a:t>
            </a:r>
            <a:r>
              <a:rPr lang="en-GB" sz="2400"/>
              <a:t>our</a:t>
            </a:r>
            <a:r>
              <a:rPr lang="en-GB" sz="2400" spc="-85"/>
              <a:t> </a:t>
            </a:r>
            <a:r>
              <a:rPr lang="en-GB" sz="2400" spc="-10"/>
              <a:t>Sector</a:t>
            </a:r>
          </a:p>
          <a:p>
            <a:pPr marL="355624" indent="-342900">
              <a:spcBef>
                <a:spcPts val="1062"/>
              </a:spcBef>
              <a:buFontTx/>
              <a:buChar char="−"/>
            </a:pPr>
            <a:r>
              <a:rPr lang="en-GB" sz="2400" spc="-25"/>
              <a:t>Enabling</a:t>
            </a:r>
            <a:r>
              <a:rPr lang="en-GB" sz="2400" spc="-70"/>
              <a:t> </a:t>
            </a:r>
            <a:r>
              <a:rPr lang="en-GB" sz="2400"/>
              <a:t>our</a:t>
            </a:r>
            <a:r>
              <a:rPr lang="en-GB" sz="2400" spc="-70"/>
              <a:t> </a:t>
            </a:r>
            <a:r>
              <a:rPr lang="en-GB" sz="2400" spc="-10"/>
              <a:t>Ambition</a:t>
            </a:r>
            <a:endParaRPr lang="en-GB" sz="2000">
              <a:solidFill>
                <a:sysClr val="windowText" lastClr="000000"/>
              </a:solidFill>
            </a:endParaRPr>
          </a:p>
        </p:txBody>
      </p:sp>
      <p:sp>
        <p:nvSpPr>
          <p:cNvPr id="3" name="object 3"/>
          <p:cNvSpPr txBox="1">
            <a:spLocks noGrp="1"/>
          </p:cNvSpPr>
          <p:nvPr>
            <p:ph type="title"/>
          </p:nvPr>
        </p:nvSpPr>
        <p:spPr>
          <a:prstGeom prst="rect">
            <a:avLst/>
          </a:prstGeom>
        </p:spPr>
        <p:txBody>
          <a:bodyPr vert="horz" wrap="square" lIns="0" tIns="12724" rIns="0" bIns="0" rtlCol="0">
            <a:spAutoFit/>
          </a:bodyPr>
          <a:lstStyle/>
          <a:p>
            <a:pPr marL="12724">
              <a:spcBef>
                <a:spcPts val="100"/>
              </a:spcBef>
              <a:tabLst>
                <a:tab pos="2089301" algn="l"/>
              </a:tabLst>
            </a:pPr>
            <a:r>
              <a:rPr spc="-10"/>
              <a:t>Strategic</a:t>
            </a:r>
            <a:r>
              <a:t>	</a:t>
            </a:r>
            <a:r>
              <a:rPr spc="-10"/>
              <a:t>Priorities</a:t>
            </a:r>
          </a:p>
        </p:txBody>
      </p:sp>
      <p:grpSp>
        <p:nvGrpSpPr>
          <p:cNvPr id="8" name="object 8"/>
          <p:cNvGrpSpPr/>
          <p:nvPr/>
        </p:nvGrpSpPr>
        <p:grpSpPr>
          <a:xfrm>
            <a:off x="9595179" y="-9542"/>
            <a:ext cx="2606422" cy="3755358"/>
            <a:chOff x="9575999" y="-9525"/>
            <a:chExt cx="2601595" cy="3748404"/>
          </a:xfrm>
        </p:grpSpPr>
        <p:sp>
          <p:nvSpPr>
            <p:cNvPr id="9" name="object 9"/>
            <p:cNvSpPr/>
            <p:nvPr/>
          </p:nvSpPr>
          <p:spPr>
            <a:xfrm>
              <a:off x="10759805" y="0"/>
              <a:ext cx="1408430" cy="2317750"/>
            </a:xfrm>
            <a:custGeom>
              <a:avLst/>
              <a:gdLst/>
              <a:ahLst/>
              <a:cxnLst/>
              <a:rect l="l" t="t" r="r" b="b"/>
              <a:pathLst>
                <a:path w="1408429" h="2317750">
                  <a:moveTo>
                    <a:pt x="1408191" y="2291447"/>
                  </a:moveTo>
                  <a:lnTo>
                    <a:pt x="1352356" y="2302129"/>
                  </a:lnTo>
                  <a:lnTo>
                    <a:pt x="1305985" y="2308736"/>
                  </a:lnTo>
                  <a:lnTo>
                    <a:pt x="1259046" y="2313501"/>
                  </a:lnTo>
                  <a:lnTo>
                    <a:pt x="1211576" y="2316388"/>
                  </a:lnTo>
                  <a:lnTo>
                    <a:pt x="1163612" y="2317358"/>
                  </a:lnTo>
                  <a:lnTo>
                    <a:pt x="0" y="2317358"/>
                  </a:lnTo>
                  <a:lnTo>
                    <a:pt x="0" y="683808"/>
                  </a:lnTo>
                  <a:lnTo>
                    <a:pt x="970" y="635843"/>
                  </a:lnTo>
                  <a:lnTo>
                    <a:pt x="3857" y="588372"/>
                  </a:lnTo>
                  <a:lnTo>
                    <a:pt x="8622" y="541432"/>
                  </a:lnTo>
                  <a:lnTo>
                    <a:pt x="15229" y="495061"/>
                  </a:lnTo>
                  <a:lnTo>
                    <a:pt x="23640" y="449296"/>
                  </a:lnTo>
                  <a:lnTo>
                    <a:pt x="33817" y="404174"/>
                  </a:lnTo>
                  <a:lnTo>
                    <a:pt x="45723" y="359733"/>
                  </a:lnTo>
                  <a:lnTo>
                    <a:pt x="59321" y="316011"/>
                  </a:lnTo>
                  <a:lnTo>
                    <a:pt x="74573" y="273044"/>
                  </a:lnTo>
                  <a:lnTo>
                    <a:pt x="91442" y="230870"/>
                  </a:lnTo>
                  <a:lnTo>
                    <a:pt x="109890" y="189528"/>
                  </a:lnTo>
                  <a:lnTo>
                    <a:pt x="129880" y="149053"/>
                  </a:lnTo>
                  <a:lnTo>
                    <a:pt x="151374" y="109484"/>
                  </a:lnTo>
                  <a:lnTo>
                    <a:pt x="174335" y="70858"/>
                  </a:lnTo>
                  <a:lnTo>
                    <a:pt x="198726" y="33212"/>
                  </a:lnTo>
                  <a:lnTo>
                    <a:pt x="222105" y="0"/>
                  </a:lnTo>
                </a:path>
              </a:pathLst>
            </a:custGeom>
            <a:ln w="19050">
              <a:solidFill>
                <a:srgbClr val="B4BB2E"/>
              </a:solidFill>
            </a:ln>
          </p:spPr>
          <p:txBody>
            <a:bodyPr wrap="square" lIns="0" tIns="0" rIns="0" bIns="0" rtlCol="0"/>
            <a:lstStyle/>
            <a:p>
              <a:pPr defTabSz="916137"/>
              <a:endParaRPr sz="1803" kern="0">
                <a:solidFill>
                  <a:sysClr val="windowText" lastClr="000000"/>
                </a:solidFill>
              </a:endParaRPr>
            </a:p>
          </p:txBody>
        </p:sp>
        <p:sp>
          <p:nvSpPr>
            <p:cNvPr id="10" name="object 10"/>
            <p:cNvSpPr/>
            <p:nvPr/>
          </p:nvSpPr>
          <p:spPr>
            <a:xfrm>
              <a:off x="10363855" y="0"/>
              <a:ext cx="1804670" cy="2793365"/>
            </a:xfrm>
            <a:custGeom>
              <a:avLst/>
              <a:gdLst/>
              <a:ahLst/>
              <a:cxnLst/>
              <a:rect l="l" t="t" r="r" b="b"/>
              <a:pathLst>
                <a:path w="1804670" h="2793365">
                  <a:moveTo>
                    <a:pt x="1804141" y="2774117"/>
                  </a:moveTo>
                  <a:lnTo>
                    <a:pt x="1751560" y="2781560"/>
                  </a:lnTo>
                  <a:lnTo>
                    <a:pt x="1704158" y="2786647"/>
                  </a:lnTo>
                  <a:lnTo>
                    <a:pt x="1656343" y="2790308"/>
                  </a:lnTo>
                  <a:lnTo>
                    <a:pt x="1608136" y="2792520"/>
                  </a:lnTo>
                  <a:lnTo>
                    <a:pt x="1559559" y="2793262"/>
                  </a:lnTo>
                  <a:lnTo>
                    <a:pt x="0" y="2793262"/>
                  </a:lnTo>
                  <a:lnTo>
                    <a:pt x="0" y="603845"/>
                  </a:lnTo>
                  <a:lnTo>
                    <a:pt x="742" y="555269"/>
                  </a:lnTo>
                  <a:lnTo>
                    <a:pt x="2954" y="507062"/>
                  </a:lnTo>
                  <a:lnTo>
                    <a:pt x="6614" y="459247"/>
                  </a:lnTo>
                  <a:lnTo>
                    <a:pt x="11701" y="411845"/>
                  </a:lnTo>
                  <a:lnTo>
                    <a:pt x="18193" y="364877"/>
                  </a:lnTo>
                  <a:lnTo>
                    <a:pt x="26069" y="318366"/>
                  </a:lnTo>
                  <a:lnTo>
                    <a:pt x="35307" y="272333"/>
                  </a:lnTo>
                  <a:lnTo>
                    <a:pt x="45885" y="226799"/>
                  </a:lnTo>
                  <a:lnTo>
                    <a:pt x="57783" y="181785"/>
                  </a:lnTo>
                  <a:lnTo>
                    <a:pt x="70977" y="137315"/>
                  </a:lnTo>
                  <a:lnTo>
                    <a:pt x="85447" y="93408"/>
                  </a:lnTo>
                  <a:lnTo>
                    <a:pt x="101172" y="50087"/>
                  </a:lnTo>
                  <a:lnTo>
                    <a:pt x="118129" y="7373"/>
                  </a:lnTo>
                  <a:lnTo>
                    <a:pt x="121312" y="0"/>
                  </a:lnTo>
                </a:path>
              </a:pathLst>
            </a:custGeom>
            <a:ln w="19050">
              <a:solidFill>
                <a:srgbClr val="01646C"/>
              </a:solidFill>
            </a:ln>
          </p:spPr>
          <p:txBody>
            <a:bodyPr wrap="square" lIns="0" tIns="0" rIns="0" bIns="0" rtlCol="0"/>
            <a:lstStyle/>
            <a:p>
              <a:pPr defTabSz="916137"/>
              <a:endParaRPr sz="1803" kern="0">
                <a:solidFill>
                  <a:sysClr val="windowText" lastClr="000000"/>
                </a:solidFill>
              </a:endParaRPr>
            </a:p>
          </p:txBody>
        </p:sp>
        <p:sp>
          <p:nvSpPr>
            <p:cNvPr id="11" name="object 11"/>
            <p:cNvSpPr/>
            <p:nvPr/>
          </p:nvSpPr>
          <p:spPr>
            <a:xfrm>
              <a:off x="9975174" y="0"/>
              <a:ext cx="2193290" cy="3260725"/>
            </a:xfrm>
            <a:custGeom>
              <a:avLst/>
              <a:gdLst/>
              <a:ahLst/>
              <a:cxnLst/>
              <a:rect l="l" t="t" r="r" b="b"/>
              <a:pathLst>
                <a:path w="2193290" h="3260725">
                  <a:moveTo>
                    <a:pt x="2192822" y="3245152"/>
                  </a:moveTo>
                  <a:lnTo>
                    <a:pt x="2138638" y="3251247"/>
                  </a:lnTo>
                  <a:lnTo>
                    <a:pt x="2091494" y="3255245"/>
                  </a:lnTo>
                  <a:lnTo>
                    <a:pt x="2044038" y="3258117"/>
                  </a:lnTo>
                  <a:lnTo>
                    <a:pt x="1996283" y="3259851"/>
                  </a:lnTo>
                  <a:lnTo>
                    <a:pt x="1948243" y="3260431"/>
                  </a:lnTo>
                  <a:lnTo>
                    <a:pt x="0" y="3260431"/>
                  </a:lnTo>
                  <a:lnTo>
                    <a:pt x="0" y="525359"/>
                  </a:lnTo>
                  <a:lnTo>
                    <a:pt x="580" y="477319"/>
                  </a:lnTo>
                  <a:lnTo>
                    <a:pt x="2313" y="429565"/>
                  </a:lnTo>
                  <a:lnTo>
                    <a:pt x="5186" y="382110"/>
                  </a:lnTo>
                  <a:lnTo>
                    <a:pt x="9184" y="334967"/>
                  </a:lnTo>
                  <a:lnTo>
                    <a:pt x="14295" y="288149"/>
                  </a:lnTo>
                  <a:lnTo>
                    <a:pt x="20505" y="241671"/>
                  </a:lnTo>
                  <a:lnTo>
                    <a:pt x="27801" y="195545"/>
                  </a:lnTo>
                  <a:lnTo>
                    <a:pt x="36169" y="149784"/>
                  </a:lnTo>
                  <a:lnTo>
                    <a:pt x="45597" y="104403"/>
                  </a:lnTo>
                  <a:lnTo>
                    <a:pt x="56070" y="59414"/>
                  </a:lnTo>
                  <a:lnTo>
                    <a:pt x="67576" y="14830"/>
                  </a:lnTo>
                  <a:lnTo>
                    <a:pt x="71782" y="0"/>
                  </a:lnTo>
                </a:path>
              </a:pathLst>
            </a:custGeom>
            <a:ln w="19050">
              <a:solidFill>
                <a:srgbClr val="B4BB2E"/>
              </a:solidFill>
            </a:ln>
          </p:spPr>
          <p:txBody>
            <a:bodyPr wrap="square" lIns="0" tIns="0" rIns="0" bIns="0" rtlCol="0"/>
            <a:lstStyle/>
            <a:p>
              <a:pPr defTabSz="916137"/>
              <a:endParaRPr sz="1803" kern="0">
                <a:solidFill>
                  <a:sysClr val="windowText" lastClr="000000"/>
                </a:solidFill>
              </a:endParaRPr>
            </a:p>
          </p:txBody>
        </p:sp>
        <p:sp>
          <p:nvSpPr>
            <p:cNvPr id="12" name="object 12"/>
            <p:cNvSpPr/>
            <p:nvPr/>
          </p:nvSpPr>
          <p:spPr>
            <a:xfrm>
              <a:off x="9585524" y="0"/>
              <a:ext cx="2582545" cy="3729354"/>
            </a:xfrm>
            <a:custGeom>
              <a:avLst/>
              <a:gdLst/>
              <a:ahLst/>
              <a:cxnLst/>
              <a:rect l="l" t="t" r="r" b="b"/>
              <a:pathLst>
                <a:path w="2582545" h="3729354">
                  <a:moveTo>
                    <a:pt x="2582472" y="3716073"/>
                  </a:moveTo>
                  <a:lnTo>
                    <a:pt x="2529635" y="3721013"/>
                  </a:lnTo>
                  <a:lnTo>
                    <a:pt x="2482076" y="3724389"/>
                  </a:lnTo>
                  <a:lnTo>
                    <a:pt x="2434260" y="3726813"/>
                  </a:lnTo>
                  <a:lnTo>
                    <a:pt x="2386195" y="3728274"/>
                  </a:lnTo>
                  <a:lnTo>
                    <a:pt x="2337892" y="3728763"/>
                  </a:lnTo>
                  <a:lnTo>
                    <a:pt x="0" y="3728763"/>
                  </a:lnTo>
                  <a:lnTo>
                    <a:pt x="0" y="446676"/>
                  </a:lnTo>
                  <a:lnTo>
                    <a:pt x="489" y="398373"/>
                  </a:lnTo>
                  <a:lnTo>
                    <a:pt x="1950" y="350309"/>
                  </a:lnTo>
                  <a:lnTo>
                    <a:pt x="4373" y="302492"/>
                  </a:lnTo>
                  <a:lnTo>
                    <a:pt x="7750" y="254933"/>
                  </a:lnTo>
                  <a:lnTo>
                    <a:pt x="12070" y="207640"/>
                  </a:lnTo>
                  <a:lnTo>
                    <a:pt x="17324" y="160624"/>
                  </a:lnTo>
                  <a:lnTo>
                    <a:pt x="23504" y="113893"/>
                  </a:lnTo>
                  <a:lnTo>
                    <a:pt x="30599" y="67458"/>
                  </a:lnTo>
                  <a:lnTo>
                    <a:pt x="38599" y="21327"/>
                  </a:lnTo>
                  <a:lnTo>
                    <a:pt x="42741" y="0"/>
                  </a:lnTo>
                </a:path>
              </a:pathLst>
            </a:custGeom>
            <a:ln w="19049">
              <a:solidFill>
                <a:srgbClr val="01646C"/>
              </a:solidFill>
            </a:ln>
          </p:spPr>
          <p:txBody>
            <a:bodyPr wrap="square" lIns="0" tIns="0" rIns="0" bIns="0" rtlCol="0"/>
            <a:lstStyle/>
            <a:p>
              <a:pPr defTabSz="916137"/>
              <a:endParaRPr sz="1803" kern="0">
                <a:solidFill>
                  <a:sysClr val="windowText" lastClr="000000"/>
                </a:solidFill>
              </a:endParaRPr>
            </a:p>
          </p:txBody>
        </p:sp>
      </p:grpSp>
      <p:pic>
        <p:nvPicPr>
          <p:cNvPr id="13" name="Picture 12" descr="A yellow and black logo&#10;&#10;Description automatically generated">
            <a:extLst>
              <a:ext uri="{FF2B5EF4-FFF2-40B4-BE49-F238E27FC236}">
                <a16:creationId xmlns:a16="http://schemas.microsoft.com/office/drawing/2014/main" id="{844C4DB3-7A5E-2416-5E3B-105EEEAC26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0694" y="5501308"/>
            <a:ext cx="1938121" cy="777605"/>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51" name="Strategy…"/>
          <p:cNvSpPr txBox="1">
            <a:spLocks noGrp="1"/>
          </p:cNvSpPr>
          <p:nvPr>
            <p:ph type="subTitle" sz="quarter" idx="1"/>
          </p:nvPr>
        </p:nvSpPr>
        <p:spPr>
          <a:xfrm>
            <a:off x="617383" y="2948392"/>
            <a:ext cx="3664905" cy="1630885"/>
          </a:xfrm>
          <a:prstGeom prst="rect">
            <a:avLst/>
          </a:prstGeom>
        </p:spPr>
        <p:txBody>
          <a:bodyPr>
            <a:normAutofit/>
          </a:bodyPr>
          <a:lstStyle/>
          <a:p>
            <a:pPr>
              <a:lnSpc>
                <a:spcPct val="90000"/>
              </a:lnSpc>
              <a:defRPr sz="10600" b="0">
                <a:solidFill>
                  <a:srgbClr val="FFFFFF"/>
                </a:solidFill>
                <a:latin typeface="Helvetica"/>
                <a:ea typeface="Helvetica"/>
                <a:cs typeface="Helvetica"/>
                <a:sym typeface="Helvetica"/>
              </a:defRPr>
            </a:pPr>
            <a:r>
              <a:rPr lang="en-GB" sz="4800" b="0" spc="-50">
                <a:latin typeface="Helvetica Light" panose="020B0403020202020204" pitchFamily="34" charset="0"/>
                <a:ea typeface="Helvetica Neue Thin" panose="020B0403020202020204" pitchFamily="34" charset="0"/>
              </a:rPr>
              <a:t>Member-led</a:t>
            </a:r>
            <a:endParaRPr sz="4800" b="0" spc="-50">
              <a:latin typeface="Helvetica Light" panose="020B0403020202020204" pitchFamily="34" charset="0"/>
              <a:ea typeface="Helvetica Neue Thin" panose="020B0403020202020204" pitchFamily="34" charset="0"/>
            </a:endParaRPr>
          </a:p>
        </p:txBody>
      </p:sp>
    </p:spTree>
    <p:extLst>
      <p:ext uri="{BB962C8B-B14F-4D97-AF65-F5344CB8AC3E}">
        <p14:creationId xmlns:p14="http://schemas.microsoft.com/office/powerpoint/2010/main" val="1987071827"/>
      </p:ext>
    </p:extLst>
  </p:cSld>
  <p:clrMapOvr>
    <a:masterClrMapping/>
  </p:clrMapOvr>
  <p:transition spd="med"/>
</p:sld>
</file>

<file path=ppt/theme/theme1.xml><?xml version="1.0" encoding="utf-8"?>
<a:theme xmlns:a="http://schemas.openxmlformats.org/drawingml/2006/main" name="21_BasicWhite">
  <a:themeElements>
    <a:clrScheme name="21_BasicWhite">
      <a:dk1>
        <a:srgbClr val="5E5E5E"/>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7c4c8410-6e0c-45bb-a6bc-c15269075243" xsi:nil="true"/>
    <lcf76f155ced4ddcb4097134ff3c332f xmlns="834191b7-a0e5-42a6-b518-c6ee651ebedd">
      <Terms xmlns="http://schemas.microsoft.com/office/infopath/2007/PartnerControls"/>
    </lcf76f155ced4ddcb4097134ff3c332f>
    <SharedWithUsers xmlns="7c4c8410-6e0c-45bb-a6bc-c15269075243">
      <UserInfo>
        <DisplayName/>
        <AccountId xsi:nil="true"/>
        <AccountType/>
      </UserInfo>
    </SharedWithUsers>
    <MediaLengthInSeconds xmlns="834191b7-a0e5-42a6-b518-c6ee651ebedd"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7CF1B0C9C636E4EA94F218172D03DB0" ma:contentTypeVersion="15" ma:contentTypeDescription="Create a new document." ma:contentTypeScope="" ma:versionID="800559ccfc202ef872f52ce0b6dedcd7">
  <xsd:schema xmlns:xsd="http://www.w3.org/2001/XMLSchema" xmlns:xs="http://www.w3.org/2001/XMLSchema" xmlns:p="http://schemas.microsoft.com/office/2006/metadata/properties" xmlns:ns2="834191b7-a0e5-42a6-b518-c6ee651ebedd" xmlns:ns3="7c4c8410-6e0c-45bb-a6bc-c15269075243" targetNamespace="http://schemas.microsoft.com/office/2006/metadata/properties" ma:root="true" ma:fieldsID="c97457cdbb5f7c50ba3d92707b5ae8ab" ns2:_="" ns3:_="">
    <xsd:import namespace="834191b7-a0e5-42a6-b518-c6ee651ebedd"/>
    <xsd:import namespace="7c4c8410-6e0c-45bb-a6bc-c1526907524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34191b7-a0e5-42a6-b518-c6ee651ebed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5cdd3cc6-868b-416e-907c-92b3c0bed411"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c4c8410-6e0c-45bb-a6bc-c15269075243"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6714ade2-450f-4735-a21a-fe067a8d1ded}" ma:internalName="TaxCatchAll" ma:showField="CatchAllData" ma:web="7c4c8410-6e0c-45bb-a6bc-c15269075243">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C070AA0-A75E-4880-B34F-8FA114B1AA65}">
  <ds:schemaRefs>
    <ds:schemaRef ds:uri="834191b7-a0e5-42a6-b518-c6ee651ebedd"/>
    <ds:schemaRef ds:uri="http://schemas.microsoft.com/office/2006/documentManagement/types"/>
    <ds:schemaRef ds:uri="7c4c8410-6e0c-45bb-a6bc-c15269075243"/>
    <ds:schemaRef ds:uri="http://purl.org/dc/elements/1.1/"/>
    <ds:schemaRef ds:uri="http://schemas.openxmlformats.org/package/2006/metadata/core-properties"/>
    <ds:schemaRef ds:uri="http://schemas.microsoft.com/office/infopath/2007/PartnerControls"/>
    <ds:schemaRef ds:uri="http://purl.org/dc/terms/"/>
    <ds:schemaRef ds:uri="http://schemas.microsoft.com/office/2006/metadata/properties"/>
    <ds:schemaRef ds:uri="http://www.w3.org/XML/1998/namespace"/>
    <ds:schemaRef ds:uri="http://purl.org/dc/dcmitype/"/>
  </ds:schemaRefs>
</ds:datastoreItem>
</file>

<file path=customXml/itemProps2.xml><?xml version="1.0" encoding="utf-8"?>
<ds:datastoreItem xmlns:ds="http://schemas.openxmlformats.org/officeDocument/2006/customXml" ds:itemID="{5382BA6E-FB13-4EA4-A07E-7FDB5B9CB0CC}">
  <ds:schemaRefs>
    <ds:schemaRef ds:uri="http://schemas.microsoft.com/sharepoint/v3/contenttype/forms"/>
  </ds:schemaRefs>
</ds:datastoreItem>
</file>

<file path=customXml/itemProps3.xml><?xml version="1.0" encoding="utf-8"?>
<ds:datastoreItem xmlns:ds="http://schemas.openxmlformats.org/officeDocument/2006/customXml" ds:itemID="{666B4B5D-0BF1-41E8-9EE0-59FC3953B01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34191b7-a0e5-42a6-b518-c6ee651ebedd"/>
    <ds:schemaRef ds:uri="7c4c8410-6e0c-45bb-a6bc-c1526907524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Facet</Template>
  <TotalTime>168</TotalTime>
  <Words>2537</Words>
  <Application>Microsoft Office PowerPoint</Application>
  <PresentationFormat>Widescreen</PresentationFormat>
  <Paragraphs>301</Paragraphs>
  <Slides>58</Slides>
  <Notes>17</Notes>
  <HiddenSlides>0</HiddenSlides>
  <MMClips>0</MMClips>
  <ScaleCrop>false</ScaleCrop>
  <HeadingPairs>
    <vt:vector size="6" baseType="variant">
      <vt:variant>
        <vt:lpstr>Fonts Used</vt:lpstr>
      </vt:variant>
      <vt:variant>
        <vt:i4>15</vt:i4>
      </vt:variant>
      <vt:variant>
        <vt:lpstr>Theme</vt:lpstr>
      </vt:variant>
      <vt:variant>
        <vt:i4>3</vt:i4>
      </vt:variant>
      <vt:variant>
        <vt:lpstr>Slide Titles</vt:lpstr>
      </vt:variant>
      <vt:variant>
        <vt:i4>58</vt:i4>
      </vt:variant>
    </vt:vector>
  </HeadingPairs>
  <TitlesOfParts>
    <vt:vector size="76" baseType="lpstr">
      <vt:lpstr>Arial</vt:lpstr>
      <vt:lpstr>Calibri</vt:lpstr>
      <vt:lpstr>Calibri Light</vt:lpstr>
      <vt:lpstr>Courier New</vt:lpstr>
      <vt:lpstr>Helvetica</vt:lpstr>
      <vt:lpstr>Helvetica Light</vt:lpstr>
      <vt:lpstr>Helvetica Neue</vt:lpstr>
      <vt:lpstr>Helvetica Neue Light</vt:lpstr>
      <vt:lpstr>Helvetica Neue Medium</vt:lpstr>
      <vt:lpstr>HelveticaNeueLT Std</vt:lpstr>
      <vt:lpstr>HelveticaNeueLT Std Lt</vt:lpstr>
      <vt:lpstr>HelveticaNeueLT Std Med</vt:lpstr>
      <vt:lpstr>Segoe UI</vt:lpstr>
      <vt:lpstr>Symbol</vt:lpstr>
      <vt:lpstr>Times New Roman</vt:lpstr>
      <vt:lpstr>21_BasicWhite</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Strategic Priorities</vt:lpstr>
      <vt:lpstr>PowerPoint Presentation</vt:lpstr>
      <vt:lpstr>PowerPoint Presentation</vt:lpstr>
      <vt:lpstr>PowerPoint Presentation</vt:lpstr>
      <vt:lpstr>PowerPoint Presentation</vt:lpstr>
      <vt:lpstr>PowerPoint Presentation</vt:lpstr>
      <vt:lpstr>PowerPoint Presentation</vt:lpstr>
      <vt:lpstr>ARMA Insights</vt:lpstr>
      <vt:lpstr>ARMA Insights</vt:lpstr>
      <vt:lpstr>ARMA Insights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Closing Remarks</vt:lpstr>
      <vt:lpstr>PowerPoint Presentation</vt:lpstr>
      <vt:lpstr>Final reflections from ARMA’s outgoing Chair</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Induction</dc:title>
  <dc:creator>Jess Vant</dc:creator>
  <cp:lastModifiedBy>Technician Harrogate</cp:lastModifiedBy>
  <cp:revision>3</cp:revision>
  <dcterms:created xsi:type="dcterms:W3CDTF">2018-01-03T14:16:35Z</dcterms:created>
  <dcterms:modified xsi:type="dcterms:W3CDTF">2026-06-17T14:48:25Z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0x010100D7CF1B0C9C636E4EA94F218172D03DB0</vt:lpwstr>
  </property>
  <property fmtid="{D5CDD505-2E9C-101B-9397-08002B2CF9AE}" pid="3" name="MediaServiceImageTags">
    <vt:lpwstr/>
  </property>
  <property fmtid="{D5CDD505-2E9C-101B-9397-08002B2CF9AE}" pid="4" name="Order">
    <vt:lpwstr>60500.0000000000</vt:lpwstr>
  </property>
  <property fmtid="{D5CDD505-2E9C-101B-9397-08002B2CF9AE}" pid="5" name="MediaLengthInSeconds">
    <vt:lpwstr/>
  </property>
  <property fmtid="{D5CDD505-2E9C-101B-9397-08002B2CF9AE}" pid="6" name="ComplianceAssetId">
    <vt:lpwstr/>
  </property>
  <property fmtid="{D5CDD505-2E9C-101B-9397-08002B2CF9AE}" pid="7" name="_ExtendedDescription">
    <vt:lpwstr/>
  </property>
  <property fmtid="{D5CDD505-2E9C-101B-9397-08002B2CF9AE}" pid="8" name="TriggerFlowInfo">
    <vt:lpwstr/>
  </property>
  <property fmtid="{D5CDD505-2E9C-101B-9397-08002B2CF9AE}" pid="9" name="SharedWithUsers">
    <vt:lpwstr/>
  </property>
</Properties>
</file>