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2.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58" r:id="rId4"/>
  </p:sldMasterIdLst>
  <p:notesMasterIdLst>
    <p:notesMasterId r:id="rId41"/>
  </p:notesMasterIdLst>
  <p:sldIdLst>
    <p:sldId id="335" r:id="rId5"/>
    <p:sldId id="740" r:id="rId6"/>
    <p:sldId id="729" r:id="rId7"/>
    <p:sldId id="728" r:id="rId8"/>
    <p:sldId id="730" r:id="rId9"/>
    <p:sldId id="341" r:id="rId10"/>
    <p:sldId id="366" r:id="rId11"/>
    <p:sldId id="337" r:id="rId12"/>
    <p:sldId id="362" r:id="rId13"/>
    <p:sldId id="343" r:id="rId14"/>
    <p:sldId id="347" r:id="rId15"/>
    <p:sldId id="372" r:id="rId16"/>
    <p:sldId id="338" r:id="rId17"/>
    <p:sldId id="344" r:id="rId18"/>
    <p:sldId id="373" r:id="rId19"/>
    <p:sldId id="374" r:id="rId20"/>
    <p:sldId id="367" r:id="rId21"/>
    <p:sldId id="354" r:id="rId22"/>
    <p:sldId id="355" r:id="rId23"/>
    <p:sldId id="742" r:id="rId24"/>
    <p:sldId id="356" r:id="rId25"/>
    <p:sldId id="741" r:id="rId26"/>
    <p:sldId id="358" r:id="rId27"/>
    <p:sldId id="359" r:id="rId28"/>
    <p:sldId id="375" r:id="rId29"/>
    <p:sldId id="368" r:id="rId30"/>
    <p:sldId id="376" r:id="rId31"/>
    <p:sldId id="345" r:id="rId32"/>
    <p:sldId id="346" r:id="rId33"/>
    <p:sldId id="349" r:id="rId34"/>
    <p:sldId id="350" r:id="rId35"/>
    <p:sldId id="371" r:id="rId36"/>
    <p:sldId id="351" r:id="rId37"/>
    <p:sldId id="743" r:id="rId38"/>
    <p:sldId id="360" r:id="rId39"/>
    <p:sldId id="727"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72" userDrawn="1">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B8E"/>
    <a:srgbClr val="E6512A"/>
    <a:srgbClr val="FFC000"/>
    <a:srgbClr val="D2A7C4"/>
    <a:srgbClr val="865B5E"/>
    <a:srgbClr val="45DFC2"/>
    <a:srgbClr val="202B58"/>
    <a:srgbClr val="0272C6"/>
    <a:srgbClr val="B177F1"/>
    <a:srgbClr val="9EB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81" autoAdjust="0"/>
    <p:restoredTop sz="75103" autoAdjust="0"/>
  </p:normalViewPr>
  <p:slideViewPr>
    <p:cSldViewPr snapToGrid="0">
      <p:cViewPr varScale="1">
        <p:scale>
          <a:sx n="63" d="100"/>
          <a:sy n="63" d="100"/>
        </p:scale>
        <p:origin x="1459" y="24"/>
      </p:cViewPr>
      <p:guideLst>
        <p:guide orient="horz" pos="3672"/>
        <p:guide pos="3840"/>
      </p:guideLst>
    </p:cSldViewPr>
  </p:slideViewPr>
  <p:outlineViewPr>
    <p:cViewPr>
      <p:scale>
        <a:sx n="33" d="100"/>
        <a:sy n="33" d="100"/>
      </p:scale>
      <p:origin x="0" y="-106"/>
    </p:cViewPr>
  </p:outlineViewPr>
  <p:notesTextViewPr>
    <p:cViewPr>
      <p:scale>
        <a:sx n="3" d="2"/>
        <a:sy n="3" d="2"/>
      </p:scale>
      <p:origin x="0" y="0"/>
    </p:cViewPr>
  </p:notesTextViewPr>
  <p:sorterViewPr>
    <p:cViewPr>
      <p:scale>
        <a:sx n="75" d="100"/>
        <a:sy n="75"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8/10/relationships/authors" Target="authors.xml"/><Relationship Id="rId20" Type="http://schemas.openxmlformats.org/officeDocument/2006/relationships/slide" Target="slides/slide16.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E7A52F-9D89-7442-A8E9-48D1527B5F6B}" type="datetimeFigureOut">
              <a:rPr lang="en-US" smtClean="0"/>
              <a:t>6/17/2026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9C7E07-3C67-C64C-8DA0-0404F6303970}" type="slidenum">
              <a:rPr lang="en-US" smtClean="0"/>
              <a:t>‹#›</a:t>
            </a:fld>
            <a:endParaRPr lang="en-US" dirty="0"/>
          </a:p>
        </p:txBody>
      </p:sp>
    </p:spTree>
    <p:extLst>
      <p:ext uri="{BB962C8B-B14F-4D97-AF65-F5344CB8AC3E}">
        <p14:creationId xmlns:p14="http://schemas.microsoft.com/office/powerpoint/2010/main" val="4032528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Hi everyone, we’ve got some really exciting, and really big talks in this session so I’m going to try to mix things up by talking about something a little smaller and more personal in scope, but hopefully something where the key messages will resonate with all of you. So, onto my title ’10 tips for building inclusive and resilient teams: lessons in culture-first leadership. </a:t>
            </a:r>
          </a:p>
        </p:txBody>
      </p:sp>
      <p:sp>
        <p:nvSpPr>
          <p:cNvPr id="4" name="Slide Number Placeholder 3"/>
          <p:cNvSpPr>
            <a:spLocks noGrp="1"/>
          </p:cNvSpPr>
          <p:nvPr>
            <p:ph type="sldNum" sz="quarter" idx="5"/>
          </p:nvPr>
        </p:nvSpPr>
        <p:spPr/>
        <p:txBody>
          <a:bodyPr/>
          <a:lstStyle/>
          <a:p>
            <a:fld id="{A89C7E07-3C67-C64C-8DA0-0404F6303970}" type="slidenum">
              <a:rPr lang="en-US" smtClean="0"/>
              <a:t>1</a:t>
            </a:fld>
            <a:endParaRPr lang="en-US"/>
          </a:p>
        </p:txBody>
      </p:sp>
    </p:spTree>
    <p:extLst>
      <p:ext uri="{BB962C8B-B14F-4D97-AF65-F5344CB8AC3E}">
        <p14:creationId xmlns:p14="http://schemas.microsoft.com/office/powerpoint/2010/main" val="41887145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how scripts were shared (or mostly not shared) early on and reluctance to get people on board for new ways of approaching things – despite how difficult it made onboarding new staff!</a:t>
            </a:r>
          </a:p>
        </p:txBody>
      </p:sp>
      <p:sp>
        <p:nvSpPr>
          <p:cNvPr id="4" name="Slide Number Placeholder 3"/>
          <p:cNvSpPr>
            <a:spLocks noGrp="1"/>
          </p:cNvSpPr>
          <p:nvPr>
            <p:ph type="sldNum" sz="quarter" idx="5"/>
          </p:nvPr>
        </p:nvSpPr>
        <p:spPr/>
        <p:txBody>
          <a:bodyPr/>
          <a:lstStyle/>
          <a:p>
            <a:fld id="{A89C7E07-3C67-C64C-8DA0-0404F6303970}" type="slidenum">
              <a:rPr lang="en-US" smtClean="0"/>
              <a:t>14</a:t>
            </a:fld>
            <a:endParaRPr lang="en-US" dirty="0"/>
          </a:p>
        </p:txBody>
      </p:sp>
    </p:spTree>
    <p:extLst>
      <p:ext uri="{BB962C8B-B14F-4D97-AF65-F5344CB8AC3E}">
        <p14:creationId xmlns:p14="http://schemas.microsoft.com/office/powerpoint/2010/main" val="28800737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How we finally switched to GitHub, a few of us used it diligently, engaged in peer-peer mentorship and group working together to increase uptake. How we started training staff new and old. How it didn’t stop there and how we’re approaching new and better ways to share data publicly now. </a:t>
            </a:r>
          </a:p>
        </p:txBody>
      </p:sp>
      <p:sp>
        <p:nvSpPr>
          <p:cNvPr id="4" name="Slide Number Placeholder 3"/>
          <p:cNvSpPr>
            <a:spLocks noGrp="1"/>
          </p:cNvSpPr>
          <p:nvPr>
            <p:ph type="sldNum" sz="quarter" idx="5"/>
          </p:nvPr>
        </p:nvSpPr>
        <p:spPr/>
        <p:txBody>
          <a:bodyPr/>
          <a:lstStyle/>
          <a:p>
            <a:fld id="{A89C7E07-3C67-C64C-8DA0-0404F6303970}" type="slidenum">
              <a:rPr lang="en-US" smtClean="0"/>
              <a:t>15</a:t>
            </a:fld>
            <a:endParaRPr lang="en-US" dirty="0"/>
          </a:p>
        </p:txBody>
      </p:sp>
    </p:spTree>
    <p:extLst>
      <p:ext uri="{BB962C8B-B14F-4D97-AF65-F5344CB8AC3E}">
        <p14:creationId xmlns:p14="http://schemas.microsoft.com/office/powerpoint/2010/main" val="12304282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CD949-7178-2EDD-3B44-D1C9DD97BA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248AC2-AAF7-963C-9BA1-75DBA1F7FE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7A88B0-2F14-A85D-57F8-3A037BF7D7FE}"/>
              </a:ext>
            </a:extLst>
          </p:cNvPr>
          <p:cNvSpPr>
            <a:spLocks noGrp="1"/>
          </p:cNvSpPr>
          <p:nvPr>
            <p:ph type="body" idx="1"/>
          </p:nvPr>
        </p:nvSpPr>
        <p:spPr/>
        <p:txBody>
          <a:bodyPr/>
          <a:lstStyle/>
          <a:p>
            <a:r>
              <a:rPr lang="en-GB" dirty="0"/>
              <a:t>A point that even if continuous building/keeping up can feel hard it’s worth it in the long run to avoid being mired down…</a:t>
            </a:r>
          </a:p>
          <a:p>
            <a:r>
              <a:rPr lang="en-GB" dirty="0"/>
              <a:t>(Note to self: figure out how to crop never ending story gif to remove the puppet… maybe…..)</a:t>
            </a:r>
          </a:p>
        </p:txBody>
      </p:sp>
      <p:sp>
        <p:nvSpPr>
          <p:cNvPr id="4" name="Slide Number Placeholder 3">
            <a:extLst>
              <a:ext uri="{FF2B5EF4-FFF2-40B4-BE49-F238E27FC236}">
                <a16:creationId xmlns:a16="http://schemas.microsoft.com/office/drawing/2014/main" id="{89F7F5C5-B9B4-77A6-2D74-A788EFEF877B}"/>
              </a:ext>
            </a:extLst>
          </p:cNvPr>
          <p:cNvSpPr>
            <a:spLocks noGrp="1"/>
          </p:cNvSpPr>
          <p:nvPr>
            <p:ph type="sldNum" sz="quarter" idx="5"/>
          </p:nvPr>
        </p:nvSpPr>
        <p:spPr/>
        <p:txBody>
          <a:bodyPr/>
          <a:lstStyle/>
          <a:p>
            <a:fld id="{A89C7E07-3C67-C64C-8DA0-0404F6303970}" type="slidenum">
              <a:rPr lang="en-US" smtClean="0"/>
              <a:t>16</a:t>
            </a:fld>
            <a:endParaRPr lang="en-US" dirty="0"/>
          </a:p>
        </p:txBody>
      </p:sp>
    </p:spTree>
    <p:extLst>
      <p:ext uri="{BB962C8B-B14F-4D97-AF65-F5344CB8AC3E}">
        <p14:creationId xmlns:p14="http://schemas.microsoft.com/office/powerpoint/2010/main" val="18519688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Introduce Pink’s framework here and how it feeds into the next three points…</a:t>
            </a:r>
          </a:p>
          <a:p>
            <a:r>
              <a:rPr lang="en-GB" dirty="0"/>
              <a:t>It’s a model of intrinsic motivation from the book ‘Drive’ which argues for any cognitively demanding task you need more than simple financial incentives… </a:t>
            </a:r>
          </a:p>
        </p:txBody>
      </p:sp>
      <p:sp>
        <p:nvSpPr>
          <p:cNvPr id="4" name="Slide Number Placeholder 3"/>
          <p:cNvSpPr>
            <a:spLocks noGrp="1"/>
          </p:cNvSpPr>
          <p:nvPr>
            <p:ph type="sldNum" sz="quarter" idx="5"/>
          </p:nvPr>
        </p:nvSpPr>
        <p:spPr/>
        <p:txBody>
          <a:bodyPr/>
          <a:lstStyle/>
          <a:p>
            <a:fld id="{A89C7E07-3C67-C64C-8DA0-0404F6303970}" type="slidenum">
              <a:rPr lang="en-US" smtClean="0"/>
              <a:t>17</a:t>
            </a:fld>
            <a:endParaRPr lang="en-US" dirty="0"/>
          </a:p>
        </p:txBody>
      </p:sp>
    </p:spTree>
    <p:extLst>
      <p:ext uri="{BB962C8B-B14F-4D97-AF65-F5344CB8AC3E}">
        <p14:creationId xmlns:p14="http://schemas.microsoft.com/office/powerpoint/2010/main" val="32791576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89C7E07-3C67-C64C-8DA0-0404F6303970}" type="slidenum">
              <a:rPr lang="en-US" smtClean="0"/>
              <a:t>19</a:t>
            </a:fld>
            <a:endParaRPr lang="en-US" dirty="0"/>
          </a:p>
        </p:txBody>
      </p:sp>
    </p:spTree>
    <p:extLst>
      <p:ext uri="{BB962C8B-B14F-4D97-AF65-F5344CB8AC3E}">
        <p14:creationId xmlns:p14="http://schemas.microsoft.com/office/powerpoint/2010/main" val="389052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3509E-6806-F74A-2148-0E8CD17169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E4A62-22E9-B40B-8EE1-332493EC2C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AB0985-2F6E-BA17-0A4F-3263CA2FDA8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58692D5-95ED-011B-A3D5-04D74EE7A4EB}"/>
              </a:ext>
            </a:extLst>
          </p:cNvPr>
          <p:cNvSpPr>
            <a:spLocks noGrp="1"/>
          </p:cNvSpPr>
          <p:nvPr>
            <p:ph type="sldNum" sz="quarter" idx="5"/>
          </p:nvPr>
        </p:nvSpPr>
        <p:spPr/>
        <p:txBody>
          <a:bodyPr/>
          <a:lstStyle/>
          <a:p>
            <a:fld id="{A89C7E07-3C67-C64C-8DA0-0404F6303970}" type="slidenum">
              <a:rPr lang="en-US" smtClean="0"/>
              <a:t>20</a:t>
            </a:fld>
            <a:endParaRPr lang="en-US" dirty="0"/>
          </a:p>
        </p:txBody>
      </p:sp>
    </p:spTree>
    <p:extLst>
      <p:ext uri="{BB962C8B-B14F-4D97-AF65-F5344CB8AC3E}">
        <p14:creationId xmlns:p14="http://schemas.microsoft.com/office/powerpoint/2010/main" val="23942265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https://www.researchgate.net/publication/382067762_MICROMANAGEMENT_A_COMPREHENSIVE_ANALYSIS</a:t>
            </a:r>
          </a:p>
          <a:p>
            <a:r>
              <a:rPr lang="en-GB" dirty="0"/>
              <a:t>https://www.researchgate.net/publication/384443720_Micromanagement_on_Employee_Performance_A_Killer_or_Motivator</a:t>
            </a:r>
          </a:p>
          <a:p>
            <a:r>
              <a:rPr lang="en-GB" dirty="0"/>
              <a:t>Decided to opt for FWA angle but micromanagement would be another possible one to address…</a:t>
            </a:r>
          </a:p>
        </p:txBody>
      </p:sp>
      <p:sp>
        <p:nvSpPr>
          <p:cNvPr id="4" name="Slide Number Placeholder 3"/>
          <p:cNvSpPr>
            <a:spLocks noGrp="1"/>
          </p:cNvSpPr>
          <p:nvPr>
            <p:ph type="sldNum" sz="quarter" idx="5"/>
          </p:nvPr>
        </p:nvSpPr>
        <p:spPr/>
        <p:txBody>
          <a:bodyPr/>
          <a:lstStyle/>
          <a:p>
            <a:fld id="{A89C7E07-3C67-C64C-8DA0-0404F6303970}" type="slidenum">
              <a:rPr lang="en-US" smtClean="0"/>
              <a:t>23</a:t>
            </a:fld>
            <a:endParaRPr lang="en-US" dirty="0"/>
          </a:p>
        </p:txBody>
      </p:sp>
    </p:spTree>
    <p:extLst>
      <p:ext uri="{BB962C8B-B14F-4D97-AF65-F5344CB8AC3E}">
        <p14:creationId xmlns:p14="http://schemas.microsoft.com/office/powerpoint/2010/main" val="6588718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https://www.nature.com/articles/d41586-020-01294-9</a:t>
            </a:r>
          </a:p>
          <a:p>
            <a:r>
              <a:rPr lang="en-GB" dirty="0"/>
              <a:t>https://www.researchgate.net/publication/343501382_Women_in_geosciences_within_the_Italian_University_system_in_the_last_20_years</a:t>
            </a:r>
          </a:p>
          <a:p>
            <a:endParaRPr lang="en-GB" dirty="0"/>
          </a:p>
        </p:txBody>
      </p:sp>
      <p:sp>
        <p:nvSpPr>
          <p:cNvPr id="4" name="Slide Number Placeholder 3"/>
          <p:cNvSpPr>
            <a:spLocks noGrp="1"/>
          </p:cNvSpPr>
          <p:nvPr>
            <p:ph type="sldNum" sz="quarter" idx="5"/>
          </p:nvPr>
        </p:nvSpPr>
        <p:spPr/>
        <p:txBody>
          <a:bodyPr/>
          <a:lstStyle/>
          <a:p>
            <a:fld id="{A89C7E07-3C67-C64C-8DA0-0404F6303970}" type="slidenum">
              <a:rPr lang="en-US" smtClean="0"/>
              <a:t>24</a:t>
            </a:fld>
            <a:endParaRPr lang="en-US" dirty="0"/>
          </a:p>
        </p:txBody>
      </p:sp>
    </p:spTree>
    <p:extLst>
      <p:ext uri="{BB962C8B-B14F-4D97-AF65-F5344CB8AC3E}">
        <p14:creationId xmlns:p14="http://schemas.microsoft.com/office/powerpoint/2010/main" val="23389379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https://www.womentech.net/ </a:t>
            </a:r>
          </a:p>
          <a:p>
            <a:r>
              <a:rPr lang="en-GB" dirty="0"/>
              <a:t>‘To ensure flexible hours genuinely improve retention, companies must implement policies thoughtfully to avoid the "flexibility stigma." For instance, if flexibility is only ever utilized by women—or if those who work flexibly are perceived as less committed to career advancement—it can inadvertently create a disadvantage. Offering flexibility as an option for </a:t>
            </a:r>
            <a:r>
              <a:rPr lang="en-GB" sz="1200" b="0" i="1" u="none" strike="noStrike" kern="1200" dirty="0">
                <a:solidFill>
                  <a:schemeClr val="tx1"/>
                </a:solidFill>
                <a:effectLst/>
                <a:latin typeface="+mn-lt"/>
                <a:ea typeface="+mn-ea"/>
                <a:cs typeface="+mn-cs"/>
              </a:rPr>
              <a:t>all</a:t>
            </a:r>
            <a:r>
              <a:rPr lang="en-GB" dirty="0"/>
              <a:t> employees, regardless of gender or parental status, ensures equity and maintains team morale.’</a:t>
            </a:r>
          </a:p>
          <a:p>
            <a:endParaRPr lang="en-GB" dirty="0"/>
          </a:p>
          <a:p>
            <a:r>
              <a:rPr lang="en-GB" dirty="0"/>
              <a:t>https://www.nature.com/articles/s41586-024-07500-2 </a:t>
            </a:r>
          </a:p>
          <a:p>
            <a:r>
              <a:rPr lang="en-GB" dirty="0"/>
              <a:t>‘We also found that the 395 managers in the experiment revised their surveyed views about the effect of hybrid working on productivity, from a perceived negative effect (−2.6% on average) before the experiment to a perceived positive one (+1.0%) after the experiment. These results indicate that a hybrid schedule with two days a week working from home does not damage performance.’</a:t>
            </a:r>
          </a:p>
          <a:p>
            <a:endParaRPr lang="en-GB" dirty="0"/>
          </a:p>
          <a:p>
            <a:r>
              <a:rPr lang="en-GB" dirty="0"/>
              <a:t>https://pmc.ncbi.nlm.nih.gov/articles/PMC11254825/ </a:t>
            </a:r>
          </a:p>
        </p:txBody>
      </p:sp>
      <p:sp>
        <p:nvSpPr>
          <p:cNvPr id="4" name="Slide Number Placeholder 3"/>
          <p:cNvSpPr>
            <a:spLocks noGrp="1"/>
          </p:cNvSpPr>
          <p:nvPr>
            <p:ph type="sldNum" sz="quarter" idx="5"/>
          </p:nvPr>
        </p:nvSpPr>
        <p:spPr/>
        <p:txBody>
          <a:bodyPr/>
          <a:lstStyle/>
          <a:p>
            <a:fld id="{A89C7E07-3C67-C64C-8DA0-0404F6303970}" type="slidenum">
              <a:rPr lang="en-US" smtClean="0"/>
              <a:t>25</a:t>
            </a:fld>
            <a:endParaRPr lang="en-US" dirty="0"/>
          </a:p>
        </p:txBody>
      </p:sp>
    </p:spTree>
    <p:extLst>
      <p:ext uri="{BB962C8B-B14F-4D97-AF65-F5344CB8AC3E}">
        <p14:creationId xmlns:p14="http://schemas.microsoft.com/office/powerpoint/2010/main" val="39080920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Narrative of Eva asking me what I was interested in during our early one on ones, mentioning outreach, her suggesting I apply for a grant… importantly, as the lead!</a:t>
            </a:r>
          </a:p>
          <a:p>
            <a:r>
              <a:rPr lang="en-GB" dirty="0"/>
              <a:t>This leading to us purposing equipment and piloting an outreach program, which then became an entire pillar in a successfully funded MRC bid, leading to the project ‘BIOMEDASA’. </a:t>
            </a:r>
          </a:p>
        </p:txBody>
      </p:sp>
      <p:sp>
        <p:nvSpPr>
          <p:cNvPr id="4" name="Slide Number Placeholder 3"/>
          <p:cNvSpPr>
            <a:spLocks noGrp="1"/>
          </p:cNvSpPr>
          <p:nvPr>
            <p:ph type="sldNum" sz="quarter" idx="5"/>
          </p:nvPr>
        </p:nvSpPr>
        <p:spPr/>
        <p:txBody>
          <a:bodyPr/>
          <a:lstStyle/>
          <a:p>
            <a:fld id="{A89C7E07-3C67-C64C-8DA0-0404F6303970}" type="slidenum">
              <a:rPr lang="en-US" smtClean="0"/>
              <a:t>26</a:t>
            </a:fld>
            <a:endParaRPr lang="en-US" dirty="0"/>
          </a:p>
        </p:txBody>
      </p:sp>
    </p:spTree>
    <p:extLst>
      <p:ext uri="{BB962C8B-B14F-4D97-AF65-F5344CB8AC3E}">
        <p14:creationId xmlns:p14="http://schemas.microsoft.com/office/powerpoint/2010/main" val="424753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But before talking about what worked for our team, I’d first like to introduce the team! </a:t>
            </a:r>
          </a:p>
        </p:txBody>
      </p:sp>
      <p:sp>
        <p:nvSpPr>
          <p:cNvPr id="4" name="Slide Number Placeholder 3"/>
          <p:cNvSpPr>
            <a:spLocks noGrp="1"/>
          </p:cNvSpPr>
          <p:nvPr>
            <p:ph type="sldNum" sz="quarter" idx="5"/>
          </p:nvPr>
        </p:nvSpPr>
        <p:spPr/>
        <p:txBody>
          <a:bodyPr/>
          <a:lstStyle/>
          <a:p>
            <a:fld id="{A89C7E07-3C67-C64C-8DA0-0404F6303970}" type="slidenum">
              <a:rPr lang="en-US" smtClean="0"/>
              <a:t>2</a:t>
            </a:fld>
            <a:endParaRPr lang="en-US" dirty="0"/>
          </a:p>
        </p:txBody>
      </p:sp>
    </p:spTree>
    <p:extLst>
      <p:ext uri="{BB962C8B-B14F-4D97-AF65-F5344CB8AC3E}">
        <p14:creationId xmlns:p14="http://schemas.microsoft.com/office/powerpoint/2010/main" val="26803571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program has since grown and expanded, with us enhancing our suite of available materials and reaching different schools across Liverpool and the surrounding areas, with even more events planned this year, all because a junior member of the team was encouraged to pursue her passions….</a:t>
            </a:r>
          </a:p>
          <a:p>
            <a:endParaRPr lang="en-GB" dirty="0"/>
          </a:p>
          <a:p>
            <a:r>
              <a:rPr lang="en-GB" dirty="0"/>
              <a:t>Note to self: add some photos…</a:t>
            </a:r>
          </a:p>
        </p:txBody>
      </p:sp>
      <p:sp>
        <p:nvSpPr>
          <p:cNvPr id="4" name="Slide Number Placeholder 3"/>
          <p:cNvSpPr>
            <a:spLocks noGrp="1"/>
          </p:cNvSpPr>
          <p:nvPr>
            <p:ph type="sldNum" sz="quarter" idx="5"/>
          </p:nvPr>
        </p:nvSpPr>
        <p:spPr/>
        <p:txBody>
          <a:bodyPr/>
          <a:lstStyle/>
          <a:p>
            <a:fld id="{A89C7E07-3C67-C64C-8DA0-0404F6303970}" type="slidenum">
              <a:rPr lang="en-US" smtClean="0"/>
              <a:t>27</a:t>
            </a:fld>
            <a:endParaRPr lang="en-US" dirty="0"/>
          </a:p>
        </p:txBody>
      </p:sp>
    </p:spTree>
    <p:extLst>
      <p:ext uri="{BB962C8B-B14F-4D97-AF65-F5344CB8AC3E}">
        <p14:creationId xmlns:p14="http://schemas.microsoft.com/office/powerpoint/2010/main" val="5167673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Highlight our tendency to highlight/celebrate </a:t>
            </a:r>
            <a:r>
              <a:rPr lang="en-GB" dirty="0" err="1"/>
              <a:t>eachother’s</a:t>
            </a:r>
            <a:r>
              <a:rPr lang="en-GB" dirty="0"/>
              <a:t> achievements and nominate staff for awards, highlight the team coming together for Eva’s nomination (as a surprise).</a:t>
            </a:r>
          </a:p>
        </p:txBody>
      </p:sp>
      <p:sp>
        <p:nvSpPr>
          <p:cNvPr id="4" name="Slide Number Placeholder 3"/>
          <p:cNvSpPr>
            <a:spLocks noGrp="1"/>
          </p:cNvSpPr>
          <p:nvPr>
            <p:ph type="sldNum" sz="quarter" idx="5"/>
          </p:nvPr>
        </p:nvSpPr>
        <p:spPr/>
        <p:txBody>
          <a:bodyPr/>
          <a:lstStyle/>
          <a:p>
            <a:fld id="{A89C7E07-3C67-C64C-8DA0-0404F6303970}" type="slidenum">
              <a:rPr lang="en-US" smtClean="0"/>
              <a:t>29</a:t>
            </a:fld>
            <a:endParaRPr lang="en-US" dirty="0"/>
          </a:p>
        </p:txBody>
      </p:sp>
    </p:spTree>
    <p:extLst>
      <p:ext uri="{BB962C8B-B14F-4D97-AF65-F5344CB8AC3E}">
        <p14:creationId xmlns:p14="http://schemas.microsoft.com/office/powerpoint/2010/main" val="6932647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Mention the power of one person acting as a catalyst – Lauren came in every day when she started, this made other people more willing to come in too. Now we have a regular habit of coming in on Fridays without this having to be enforced by management. </a:t>
            </a:r>
          </a:p>
        </p:txBody>
      </p:sp>
      <p:sp>
        <p:nvSpPr>
          <p:cNvPr id="4" name="Slide Number Placeholder 3"/>
          <p:cNvSpPr>
            <a:spLocks noGrp="1"/>
          </p:cNvSpPr>
          <p:nvPr>
            <p:ph type="sldNum" sz="quarter" idx="5"/>
          </p:nvPr>
        </p:nvSpPr>
        <p:spPr/>
        <p:txBody>
          <a:bodyPr/>
          <a:lstStyle/>
          <a:p>
            <a:fld id="{A89C7E07-3C67-C64C-8DA0-0404F6303970}" type="slidenum">
              <a:rPr lang="en-US" smtClean="0"/>
              <a:t>31</a:t>
            </a:fld>
            <a:endParaRPr lang="en-US" dirty="0"/>
          </a:p>
        </p:txBody>
      </p:sp>
    </p:spTree>
    <p:extLst>
      <p:ext uri="{BB962C8B-B14F-4D97-AF65-F5344CB8AC3E}">
        <p14:creationId xmlns:p14="http://schemas.microsoft.com/office/powerpoint/2010/main" val="19407669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At this point you might be thinking, this is all a bit ‘pie in the sky’ or over-idealised, or this is just one team trying to generalise their success story…</a:t>
            </a:r>
          </a:p>
          <a:p>
            <a:r>
              <a:rPr lang="en-GB" dirty="0"/>
              <a:t>However, most of these changes were team driven, not upper management, it was often the most junior members being given the confidence to enact change. Often it started with one person thinking ‘I can show up here’ or ‘make a difference here’ and those small changes compounding over time. You could be that person in your team. And that brings me onto the final tip…</a:t>
            </a:r>
          </a:p>
        </p:txBody>
      </p:sp>
      <p:sp>
        <p:nvSpPr>
          <p:cNvPr id="4" name="Slide Number Placeholder 3"/>
          <p:cNvSpPr>
            <a:spLocks noGrp="1"/>
          </p:cNvSpPr>
          <p:nvPr>
            <p:ph type="sldNum" sz="quarter" idx="5"/>
          </p:nvPr>
        </p:nvSpPr>
        <p:spPr/>
        <p:txBody>
          <a:bodyPr/>
          <a:lstStyle/>
          <a:p>
            <a:fld id="{A89C7E07-3C67-C64C-8DA0-0404F6303970}" type="slidenum">
              <a:rPr lang="en-US" smtClean="0"/>
              <a:t>32</a:t>
            </a:fld>
            <a:endParaRPr lang="en-US" dirty="0"/>
          </a:p>
        </p:txBody>
      </p:sp>
    </p:spTree>
    <p:extLst>
      <p:ext uri="{BB962C8B-B14F-4D97-AF65-F5344CB8AC3E}">
        <p14:creationId xmlns:p14="http://schemas.microsoft.com/office/powerpoint/2010/main" val="19592917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Poll Title: Do not modify the notes in this section to avoid tampering with the Poll Everywhere activity.
More info at polleverywhere.com/support
What about you, what is your top tip?
https://www.polleverywhere.com/discourses/gzmWXfgx1OHKFb1Ely4Oo</a:t>
            </a:r>
            <a:endParaRPr lang="en-GB"/>
          </a:p>
        </p:txBody>
      </p:sp>
      <p:sp>
        <p:nvSpPr>
          <p:cNvPr id="4" name="Slide Number Placeholder 3"/>
          <p:cNvSpPr>
            <a:spLocks noGrp="1"/>
          </p:cNvSpPr>
          <p:nvPr>
            <p:ph type="sldNum" sz="quarter" idx="5"/>
          </p:nvPr>
        </p:nvSpPr>
        <p:spPr/>
        <p:txBody>
          <a:bodyPr/>
          <a:lstStyle/>
          <a:p>
            <a:fld id="{A89C7E07-3C67-C64C-8DA0-0404F6303970}" type="slidenum">
              <a:rPr lang="en-US" smtClean="0"/>
              <a:t>34</a:t>
            </a:fld>
            <a:endParaRPr lang="en-US" dirty="0"/>
          </a:p>
        </p:txBody>
      </p:sp>
      <p:sp>
        <p:nvSpPr>
          <p:cNvPr id="5" name="TextBox 4">
            <a:extLst>
              <a:ext uri="{FF2B5EF4-FFF2-40B4-BE49-F238E27FC236}">
                <a16:creationId xmlns:a16="http://schemas.microsoft.com/office/drawing/2014/main" id="{14582299-AC73-9864-6A0F-0804EB4DA780}"/>
              </a:ext>
            </a:extLst>
          </p:cNvPr>
          <p:cNvSpPr txBox="1"/>
          <p:nvPr/>
        </p:nvSpPr>
        <p:spPr>
          <a:xfrm>
            <a:off x="0" y="0"/>
            <a:ext cx="3810000" cy="1270000"/>
          </a:xfrm>
          <a:prstGeom prst="rect">
            <a:avLst/>
          </a:prstGeom>
          <a:noFill/>
        </p:spPr>
        <p:txBody>
          <a:bodyPr vert="horz" rtlCol="0">
            <a:spAutoFit/>
          </a:bodyPr>
          <a:lstStyle/>
          <a:p>
            <a:endParaRPr lang="en-GB"/>
          </a:p>
        </p:txBody>
      </p:sp>
    </p:spTree>
    <p:extLst>
      <p:ext uri="{BB962C8B-B14F-4D97-AF65-F5344CB8AC3E}">
        <p14:creationId xmlns:p14="http://schemas.microsoft.com/office/powerpoint/2010/main" val="37094889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I’d like to thank you for your time and attention. If we have time for questions I’ll take them now, otherwise please find me after this session.</a:t>
            </a:r>
          </a:p>
        </p:txBody>
      </p:sp>
      <p:sp>
        <p:nvSpPr>
          <p:cNvPr id="4" name="Slide Number Placeholder 3"/>
          <p:cNvSpPr>
            <a:spLocks noGrp="1"/>
          </p:cNvSpPr>
          <p:nvPr>
            <p:ph type="sldNum" sz="quarter" idx="5"/>
          </p:nvPr>
        </p:nvSpPr>
        <p:spPr/>
        <p:txBody>
          <a:bodyPr/>
          <a:lstStyle/>
          <a:p>
            <a:fld id="{A89C7E07-3C67-C64C-8DA0-0404F6303970}" type="slidenum">
              <a:rPr lang="en-US" smtClean="0"/>
              <a:t>36</a:t>
            </a:fld>
            <a:endParaRPr lang="en-US" dirty="0"/>
          </a:p>
        </p:txBody>
      </p:sp>
    </p:spTree>
    <p:extLst>
      <p:ext uri="{BB962C8B-B14F-4D97-AF65-F5344CB8AC3E}">
        <p14:creationId xmlns:p14="http://schemas.microsoft.com/office/powerpoint/2010/main" val="736370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Well mostly, it’s great, I love my job and I love the work we do… but there is one little problem with it…..</a:t>
            </a:r>
          </a:p>
        </p:txBody>
      </p:sp>
      <p:sp>
        <p:nvSpPr>
          <p:cNvPr id="4" name="Slide Number Placeholder 3"/>
          <p:cNvSpPr>
            <a:spLocks noGrp="1"/>
          </p:cNvSpPr>
          <p:nvPr>
            <p:ph type="sldNum" sz="quarter" idx="5"/>
          </p:nvPr>
        </p:nvSpPr>
        <p:spPr/>
        <p:txBody>
          <a:bodyPr/>
          <a:lstStyle/>
          <a:p>
            <a:fld id="{A89C7E07-3C67-C64C-8DA0-0404F6303970}" type="slidenum">
              <a:rPr lang="en-US" smtClean="0"/>
              <a:t>3</a:t>
            </a:fld>
            <a:endParaRPr lang="en-US" dirty="0"/>
          </a:p>
        </p:txBody>
      </p:sp>
    </p:spTree>
    <p:extLst>
      <p:ext uri="{BB962C8B-B14F-4D97-AF65-F5344CB8AC3E}">
        <p14:creationId xmlns:p14="http://schemas.microsoft.com/office/powerpoint/2010/main" val="33679854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2016 the picture was worse than average. One woman in the whole team being treated as the </a:t>
            </a:r>
            <a:r>
              <a:rPr lang="en-GB" dirty="0" err="1"/>
              <a:t>defacto</a:t>
            </a:r>
            <a:r>
              <a:rPr lang="en-GB" dirty="0"/>
              <a:t> </a:t>
            </a:r>
            <a:r>
              <a:rPr lang="en-GB" dirty="0" err="1"/>
              <a:t>notekeeper</a:t>
            </a:r>
            <a:r>
              <a:rPr lang="en-GB" dirty="0"/>
              <a:t> and admin. 2022 was when a shift finally started to happen. That original woman became a manager, still the lone woman in the team. And then you can see the green figure, that was me! I was assessed by a </a:t>
            </a:r>
            <a:r>
              <a:rPr lang="en-GB" i="1" dirty="0"/>
              <a:t>take home task </a:t>
            </a:r>
            <a:r>
              <a:rPr lang="en-GB" dirty="0"/>
              <a:t>before interview. After that there was a bit of a cascade, and you can see </a:t>
            </a:r>
          </a:p>
        </p:txBody>
      </p:sp>
      <p:sp>
        <p:nvSpPr>
          <p:cNvPr id="4" name="Slide Number Placeholder 3"/>
          <p:cNvSpPr>
            <a:spLocks noGrp="1"/>
          </p:cNvSpPr>
          <p:nvPr>
            <p:ph type="sldNum" sz="quarter" idx="5"/>
          </p:nvPr>
        </p:nvSpPr>
        <p:spPr/>
        <p:txBody>
          <a:bodyPr/>
          <a:lstStyle/>
          <a:p>
            <a:fld id="{A89C7E07-3C67-C64C-8DA0-0404F6303970}" type="slidenum">
              <a:rPr lang="en-US" smtClean="0"/>
              <a:t>4</a:t>
            </a:fld>
            <a:endParaRPr lang="en-US" dirty="0"/>
          </a:p>
        </p:txBody>
      </p:sp>
    </p:spTree>
    <p:extLst>
      <p:ext uri="{BB962C8B-B14F-4D97-AF65-F5344CB8AC3E}">
        <p14:creationId xmlns:p14="http://schemas.microsoft.com/office/powerpoint/2010/main" val="3701536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would love to be able to give you some hard and fast rules that could change any team’s culture overnight but a lot of these changes were slow, or small, gradually building up into something more…</a:t>
            </a:r>
          </a:p>
        </p:txBody>
      </p:sp>
      <p:sp>
        <p:nvSpPr>
          <p:cNvPr id="4" name="Slide Number Placeholder 3"/>
          <p:cNvSpPr>
            <a:spLocks noGrp="1"/>
          </p:cNvSpPr>
          <p:nvPr>
            <p:ph type="sldNum" sz="quarter" idx="5"/>
          </p:nvPr>
        </p:nvSpPr>
        <p:spPr/>
        <p:txBody>
          <a:bodyPr/>
          <a:lstStyle/>
          <a:p>
            <a:fld id="{A89C7E07-3C67-C64C-8DA0-0404F6303970}" type="slidenum">
              <a:rPr lang="en-US" smtClean="0"/>
              <a:t>5</a:t>
            </a:fld>
            <a:endParaRPr lang="en-US" dirty="0"/>
          </a:p>
        </p:txBody>
      </p:sp>
    </p:spTree>
    <p:extLst>
      <p:ext uri="{BB962C8B-B14F-4D97-AF65-F5344CB8AC3E}">
        <p14:creationId xmlns:p14="http://schemas.microsoft.com/office/powerpoint/2010/main" val="14717867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Do any of you know who this woman on the left is? If I said her name ‘Lise Meitner’ ‘</a:t>
            </a:r>
            <a:r>
              <a:rPr lang="en-GB" dirty="0" err="1"/>
              <a:t>Leez</a:t>
            </a:r>
            <a:r>
              <a:rPr lang="en-GB" dirty="0"/>
              <a:t> </a:t>
            </a:r>
            <a:r>
              <a:rPr lang="en-GB" dirty="0" err="1"/>
              <a:t>Meitnuh</a:t>
            </a:r>
            <a:r>
              <a:rPr lang="en-GB" dirty="0"/>
              <a:t>’ would you recognise it?</a:t>
            </a:r>
          </a:p>
          <a:p>
            <a:endParaRPr lang="en-GB" dirty="0"/>
          </a:p>
          <a:p>
            <a:r>
              <a:rPr lang="en-GB" dirty="0"/>
              <a:t>‘</a:t>
            </a:r>
            <a:r>
              <a:rPr lang="en-US" dirty="0"/>
              <a:t>In 1945, Otto Hahn received the Nobel Prize in Chemistry for discovering nuclear fission. His colleague of many years, the physicist Lise Meitner, got nothing - even though her knowledge and her work were essential for the award-winning discovery. ‘</a:t>
            </a:r>
          </a:p>
          <a:p>
            <a:endParaRPr lang="en-US" dirty="0"/>
          </a:p>
          <a:p>
            <a:r>
              <a:rPr lang="en-GB" dirty="0"/>
              <a:t>https://www.lostwomenofscience.org/news-events/the-matilda-effect-how-women-are-becoming-invisible-in-science</a:t>
            </a:r>
          </a:p>
          <a:p>
            <a:r>
              <a:rPr lang="en-GB" dirty="0"/>
              <a:t>https://www.ebsco.com/research-starters/womens-studies-and-feminism/matilda-effect </a:t>
            </a:r>
          </a:p>
        </p:txBody>
      </p:sp>
      <p:sp>
        <p:nvSpPr>
          <p:cNvPr id="4" name="Slide Number Placeholder 3"/>
          <p:cNvSpPr>
            <a:spLocks noGrp="1"/>
          </p:cNvSpPr>
          <p:nvPr>
            <p:ph type="sldNum" sz="quarter" idx="5"/>
          </p:nvPr>
        </p:nvSpPr>
        <p:spPr/>
        <p:txBody>
          <a:bodyPr/>
          <a:lstStyle/>
          <a:p>
            <a:fld id="{A89C7E07-3C67-C64C-8DA0-0404F6303970}" type="slidenum">
              <a:rPr lang="en-US" smtClean="0"/>
              <a:t>7</a:t>
            </a:fld>
            <a:endParaRPr lang="en-US" dirty="0"/>
          </a:p>
        </p:txBody>
      </p:sp>
    </p:spTree>
    <p:extLst>
      <p:ext uri="{BB962C8B-B14F-4D97-AF65-F5344CB8AC3E}">
        <p14:creationId xmlns:p14="http://schemas.microsoft.com/office/powerpoint/2010/main" val="36695677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Poll Title: Do not modify the notes in this section to avoid tampering with the Poll Everywhere activity.
More info at polleverywhere.com/support
What is the first thing you do when you realise you have made a serious mistake at work?
https://www.polleverywhere.com/free_text_polls/A2YHNflnkeZcWxpDpvoMK</a:t>
            </a:r>
            <a:endParaRPr lang="en-GB"/>
          </a:p>
        </p:txBody>
      </p:sp>
      <p:sp>
        <p:nvSpPr>
          <p:cNvPr id="4" name="Slide Number Placeholder 3"/>
          <p:cNvSpPr>
            <a:spLocks noGrp="1"/>
          </p:cNvSpPr>
          <p:nvPr>
            <p:ph type="sldNum" sz="quarter" idx="5"/>
          </p:nvPr>
        </p:nvSpPr>
        <p:spPr/>
        <p:txBody>
          <a:bodyPr/>
          <a:lstStyle/>
          <a:p>
            <a:fld id="{A89C7E07-3C67-C64C-8DA0-0404F6303970}" type="slidenum">
              <a:rPr lang="en-US" smtClean="0"/>
              <a:t>9</a:t>
            </a:fld>
            <a:endParaRPr lang="en-US"/>
          </a:p>
        </p:txBody>
      </p:sp>
      <p:sp>
        <p:nvSpPr>
          <p:cNvPr id="5" name="TextBox 4">
            <a:extLst>
              <a:ext uri="{FF2B5EF4-FFF2-40B4-BE49-F238E27FC236}">
                <a16:creationId xmlns:a16="http://schemas.microsoft.com/office/drawing/2014/main" id="{AEC8D8C9-DF63-F854-DEFC-0D06ED0AF91C}"/>
              </a:ext>
            </a:extLst>
          </p:cNvPr>
          <p:cNvSpPr txBox="1"/>
          <p:nvPr/>
        </p:nvSpPr>
        <p:spPr>
          <a:xfrm>
            <a:off x="0" y="0"/>
            <a:ext cx="3810000" cy="1270000"/>
          </a:xfrm>
          <a:prstGeom prst="rect">
            <a:avLst/>
          </a:prstGeom>
          <a:noFill/>
        </p:spPr>
        <p:txBody>
          <a:bodyPr vert="horz" rtlCol="0">
            <a:spAutoFit/>
          </a:bodyPr>
          <a:lstStyle/>
          <a:p>
            <a:endParaRPr lang="en-GB"/>
          </a:p>
        </p:txBody>
      </p:sp>
    </p:spTree>
    <p:extLst>
      <p:ext uri="{BB962C8B-B14F-4D97-AF65-F5344CB8AC3E}">
        <p14:creationId xmlns:p14="http://schemas.microsoft.com/office/powerpoint/2010/main" val="16069447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Between 2012 and 2014, Google conducted a research initiative called Project Aristotle, the goal was to find what makes teams effective…</a:t>
            </a:r>
          </a:p>
          <a:p>
            <a:r>
              <a:rPr lang="en-US" dirty="0"/>
              <a:t>The researchers </a:t>
            </a:r>
            <a:r>
              <a:rPr lang="en-US" dirty="0" err="1"/>
              <a:t>analysed</a:t>
            </a:r>
            <a:r>
              <a:rPr lang="en-US" dirty="0"/>
              <a:t> over 250 attributes across roughly 180 teams, examining everything from personality traits and skill levels to experience and leadership style. The single strongest factor behind high-performing teams was something </a:t>
            </a:r>
            <a:r>
              <a:rPr lang="en-US" dirty="0" err="1"/>
              <a:t>suprising</a:t>
            </a:r>
            <a:r>
              <a:rPr lang="en-US" dirty="0"/>
              <a:t>: psychological safety.</a:t>
            </a:r>
          </a:p>
          <a:p>
            <a:endParaRPr lang="en-US" dirty="0"/>
          </a:p>
          <a:p>
            <a:r>
              <a:rPr lang="en-GB" dirty="0"/>
              <a:t>https://www.leaderfactor.com/learn/project-aristotle-psychological-safety</a:t>
            </a:r>
          </a:p>
          <a:p>
            <a:r>
              <a:rPr lang="en-GB" dirty="0"/>
              <a:t>https://medium.com/@satoshihgsn/the-hidden-power-of-psychological-safety-what-googles-project-aristotle-revealed-about-4263e2a8d829</a:t>
            </a:r>
          </a:p>
        </p:txBody>
      </p:sp>
      <p:sp>
        <p:nvSpPr>
          <p:cNvPr id="4" name="Slide Number Placeholder 3"/>
          <p:cNvSpPr>
            <a:spLocks noGrp="1"/>
          </p:cNvSpPr>
          <p:nvPr>
            <p:ph type="sldNum" sz="quarter" idx="5"/>
          </p:nvPr>
        </p:nvSpPr>
        <p:spPr/>
        <p:txBody>
          <a:bodyPr/>
          <a:lstStyle/>
          <a:p>
            <a:fld id="{A89C7E07-3C67-C64C-8DA0-0404F6303970}" type="slidenum">
              <a:rPr lang="en-US" smtClean="0"/>
              <a:t>10</a:t>
            </a:fld>
            <a:endParaRPr lang="en-US" dirty="0"/>
          </a:p>
        </p:txBody>
      </p:sp>
    </p:spTree>
    <p:extLst>
      <p:ext uri="{BB962C8B-B14F-4D97-AF65-F5344CB8AC3E}">
        <p14:creationId xmlns:p14="http://schemas.microsoft.com/office/powerpoint/2010/main" val="37037062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How we’ve adapted it…</a:t>
            </a:r>
          </a:p>
          <a:p>
            <a:r>
              <a:rPr lang="en-GB" dirty="0"/>
              <a:t>Feed into the idea of psychological safety again here with the last points…</a:t>
            </a:r>
          </a:p>
        </p:txBody>
      </p:sp>
      <p:sp>
        <p:nvSpPr>
          <p:cNvPr id="4" name="Slide Number Placeholder 3"/>
          <p:cNvSpPr>
            <a:spLocks noGrp="1"/>
          </p:cNvSpPr>
          <p:nvPr>
            <p:ph type="sldNum" sz="quarter" idx="5"/>
          </p:nvPr>
        </p:nvSpPr>
        <p:spPr/>
        <p:txBody>
          <a:bodyPr/>
          <a:lstStyle/>
          <a:p>
            <a:fld id="{A89C7E07-3C67-C64C-8DA0-0404F6303970}" type="slidenum">
              <a:rPr lang="en-US" smtClean="0"/>
              <a:t>12</a:t>
            </a:fld>
            <a:endParaRPr lang="en-US" dirty="0"/>
          </a:p>
        </p:txBody>
      </p:sp>
    </p:spTree>
    <p:extLst>
      <p:ext uri="{BB962C8B-B14F-4D97-AF65-F5344CB8AC3E}">
        <p14:creationId xmlns:p14="http://schemas.microsoft.com/office/powerpoint/2010/main" val="31238118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C25B9B-FFF5-FD1A-3A5F-7FA795345EC8}"/>
              </a:ext>
              <a:ext uri="{C183D7F6-B498-43B3-948B-1728B52AA6E4}">
                <adec:decorative xmlns:adec="http://schemas.microsoft.com/office/drawing/2017/decorative" val="1"/>
              </a:ext>
            </a:extLst>
          </p:cNvPr>
          <p:cNvSpPr>
            <a:spLocks/>
          </p:cNvSpPr>
          <p:nvPr userDrawn="1"/>
        </p:nvSpPr>
        <p:spPr bwMode="auto">
          <a:xfrm>
            <a:off x="0" y="2"/>
            <a:ext cx="11010900" cy="5848348"/>
          </a:xfrm>
          <a:prstGeom prst="rect">
            <a:avLst/>
          </a:prstGeom>
          <a:solidFill>
            <a:schemeClr val="accent2"/>
          </a:solidFill>
          <a:ln>
            <a:noFill/>
          </a:ln>
        </p:spPr>
        <p:txBody>
          <a:bodyPr rot="0" vert="horz" wrap="square" lIns="91440" tIns="45720" rIns="91440" bIns="45720" anchor="t" anchorCtr="0" upright="1">
            <a:noAutofit/>
          </a:bodyPr>
          <a:lstStyle/>
          <a:p>
            <a:endParaRPr lang="en-US" dirty="0"/>
          </a:p>
        </p:txBody>
      </p:sp>
      <p:cxnSp>
        <p:nvCxnSpPr>
          <p:cNvPr id="6" name="Straight Connector 5">
            <a:extLst>
              <a:ext uri="{FF2B5EF4-FFF2-40B4-BE49-F238E27FC236}">
                <a16:creationId xmlns:a16="http://schemas.microsoft.com/office/drawing/2014/main" id="{F13C1B90-0A14-7B4B-B05B-357A6A88291E}"/>
              </a:ext>
            </a:extLst>
          </p:cNvPr>
          <p:cNvCxnSpPr>
            <a:cxnSpLocks/>
          </p:cNvCxnSpPr>
          <p:nvPr userDrawn="1"/>
        </p:nvCxnSpPr>
        <p:spPr>
          <a:xfrm>
            <a:off x="1036261" y="4159793"/>
            <a:ext cx="10443615" cy="0"/>
          </a:xfrm>
          <a:prstGeom prst="line">
            <a:avLst/>
          </a:prstGeom>
          <a:ln w="127000"/>
        </p:spPr>
        <p:style>
          <a:lnRef idx="1">
            <a:schemeClr val="dk1"/>
          </a:lnRef>
          <a:fillRef idx="0">
            <a:schemeClr val="dk1"/>
          </a:fillRef>
          <a:effectRef idx="0">
            <a:schemeClr val="dk1"/>
          </a:effectRef>
          <a:fontRef idx="minor">
            <a:schemeClr val="tx1"/>
          </a:fontRef>
        </p:style>
      </p:cxnSp>
      <p:sp>
        <p:nvSpPr>
          <p:cNvPr id="12" name="Content Placeholder 10">
            <a:extLst>
              <a:ext uri="{FF2B5EF4-FFF2-40B4-BE49-F238E27FC236}">
                <a16:creationId xmlns:a16="http://schemas.microsoft.com/office/drawing/2014/main" id="{90097E88-8912-8A4F-9D00-BDA132434FE4}"/>
              </a:ext>
            </a:extLst>
          </p:cNvPr>
          <p:cNvSpPr>
            <a:spLocks noGrp="1"/>
          </p:cNvSpPr>
          <p:nvPr>
            <p:ph sz="quarter" idx="11"/>
          </p:nvPr>
        </p:nvSpPr>
        <p:spPr>
          <a:xfrm>
            <a:off x="1033153" y="4728131"/>
            <a:ext cx="7806047" cy="281164"/>
          </a:xfrm>
          <a:prstGeom prst="rect">
            <a:avLst/>
          </a:prstGeom>
        </p:spPr>
        <p:txBody>
          <a:bodyPr lIns="0" tIns="0" rIns="0" bIns="0"/>
          <a:lstStyle>
            <a:lvl1pPr marL="0" indent="0">
              <a:buNone/>
              <a:defRPr sz="1600"/>
            </a:lvl1pPr>
          </a:lstStyle>
          <a:p>
            <a:pPr lvl="0"/>
            <a:r>
              <a:rPr lang="en-US" dirty="0"/>
              <a:t>Click to edit</a:t>
            </a:r>
          </a:p>
        </p:txBody>
      </p:sp>
      <p:sp>
        <p:nvSpPr>
          <p:cNvPr id="4" name="Title 3">
            <a:extLst>
              <a:ext uri="{FF2B5EF4-FFF2-40B4-BE49-F238E27FC236}">
                <a16:creationId xmlns:a16="http://schemas.microsoft.com/office/drawing/2014/main" id="{E58E2CE6-6A25-40B9-BD31-82C750738938}"/>
              </a:ext>
            </a:extLst>
          </p:cNvPr>
          <p:cNvSpPr>
            <a:spLocks noGrp="1"/>
          </p:cNvSpPr>
          <p:nvPr>
            <p:ph type="title"/>
          </p:nvPr>
        </p:nvSpPr>
        <p:spPr>
          <a:xfrm>
            <a:off x="976313" y="1656344"/>
            <a:ext cx="7805737" cy="2113466"/>
          </a:xfrm>
          <a:prstGeom prst="rect">
            <a:avLst/>
          </a:prstGeom>
        </p:spPr>
        <p:txBody>
          <a:bodyPr anchor="b"/>
          <a:lstStyle>
            <a:lvl1pPr>
              <a:defRPr sz="6000"/>
            </a:lvl1pPr>
          </a:lstStyle>
          <a:p>
            <a:r>
              <a:rPr lang="en-US" dirty="0"/>
              <a:t>Click to edit</a:t>
            </a:r>
          </a:p>
        </p:txBody>
      </p:sp>
      <p:pic>
        <p:nvPicPr>
          <p:cNvPr id="5" name="Picture 4" descr="A black background with a black square&#10;&#10;Description automatically generated with medium confidence">
            <a:extLst>
              <a:ext uri="{FF2B5EF4-FFF2-40B4-BE49-F238E27FC236}">
                <a16:creationId xmlns:a16="http://schemas.microsoft.com/office/drawing/2014/main" id="{13D252B5-710D-A6E7-ABEA-0D3E429BDC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7808" y="583243"/>
            <a:ext cx="2705100" cy="694005"/>
          </a:xfrm>
          <a:prstGeom prst="rect">
            <a:avLst/>
          </a:prstGeom>
        </p:spPr>
      </p:pic>
      <p:pic>
        <p:nvPicPr>
          <p:cNvPr id="7" name="Picture 6" descr="A blue and white logo&#10;&#10;Description automatically generated">
            <a:extLst>
              <a:ext uri="{FF2B5EF4-FFF2-40B4-BE49-F238E27FC236}">
                <a16:creationId xmlns:a16="http://schemas.microsoft.com/office/drawing/2014/main" id="{E4AB82D3-80FA-70CE-BBF1-3A742C0AE523}"/>
              </a:ext>
            </a:extLst>
          </p:cNvPr>
          <p:cNvPicPr>
            <a:picLocks noChangeAspect="1"/>
          </p:cNvPicPr>
          <p:nvPr userDrawn="1"/>
        </p:nvPicPr>
        <p:blipFill>
          <a:blip r:embed="rId3">
            <a:clrChange>
              <a:clrFrom>
                <a:srgbClr val="FEFEFE"/>
              </a:clrFrom>
              <a:clrTo>
                <a:srgbClr val="FEFEFE">
                  <a:alpha val="0"/>
                </a:srgbClr>
              </a:clrTo>
            </a:clrChange>
            <a:biLevel thresh="50000"/>
            <a:extLst>
              <a:ext uri="{28A0092B-C50C-407E-A947-70E740481C1C}">
                <a14:useLocalDpi xmlns:a14="http://schemas.microsoft.com/office/drawing/2010/main" val="0"/>
              </a:ext>
            </a:extLst>
          </a:blip>
          <a:stretch>
            <a:fillRect/>
          </a:stretch>
        </p:blipFill>
        <p:spPr>
          <a:xfrm>
            <a:off x="3588903" y="585895"/>
            <a:ext cx="1708729" cy="691353"/>
          </a:xfrm>
          <a:prstGeom prst="rect">
            <a:avLst/>
          </a:prstGeom>
        </p:spPr>
      </p:pic>
    </p:spTree>
    <p:extLst>
      <p:ext uri="{BB962C8B-B14F-4D97-AF65-F5344CB8AC3E}">
        <p14:creationId xmlns:p14="http://schemas.microsoft.com/office/powerpoint/2010/main" val="2027108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ighlight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A72FF2A-B42C-B829-6CE7-75458B4DFE6A}"/>
              </a:ext>
              <a:ext uri="{C183D7F6-B498-43B3-948B-1728B52AA6E4}">
                <adec:decorative xmlns:adec="http://schemas.microsoft.com/office/drawing/2017/decorative" val="1"/>
              </a:ext>
            </a:extLst>
          </p:cNvPr>
          <p:cNvSpPr>
            <a:spLocks/>
          </p:cNvSpPr>
          <p:nvPr userDrawn="1"/>
        </p:nvSpPr>
        <p:spPr bwMode="auto">
          <a:xfrm flipV="1">
            <a:off x="5412510" y="0"/>
            <a:ext cx="6779490" cy="6716684"/>
          </a:xfrm>
          <a:prstGeom prst="rect">
            <a:avLst/>
          </a:prstGeom>
          <a:solidFill>
            <a:schemeClr val="accent2"/>
          </a:solidFill>
          <a:ln>
            <a:noFill/>
          </a:ln>
        </p:spPr>
        <p:txBody>
          <a:bodyPr rot="0" vert="horz" wrap="square" lIns="91440" tIns="45720" rIns="91440" bIns="45720" anchor="t" anchorCtr="0" upright="1">
            <a:noAutofit/>
          </a:bodyPr>
          <a:lstStyle/>
          <a:p>
            <a:endParaRPr lang="en-US" dirty="0"/>
          </a:p>
        </p:txBody>
      </p:sp>
      <p:sp>
        <p:nvSpPr>
          <p:cNvPr id="24" name="Title 1">
            <a:extLst>
              <a:ext uri="{FF2B5EF4-FFF2-40B4-BE49-F238E27FC236}">
                <a16:creationId xmlns:a16="http://schemas.microsoft.com/office/drawing/2014/main" id="{B35C0DBA-B958-984A-8540-551D3604D6D8}"/>
              </a:ext>
            </a:extLst>
          </p:cNvPr>
          <p:cNvSpPr>
            <a:spLocks noGrp="1"/>
          </p:cNvSpPr>
          <p:nvPr>
            <p:ph type="title"/>
          </p:nvPr>
        </p:nvSpPr>
        <p:spPr>
          <a:xfrm>
            <a:off x="6257107" y="999068"/>
            <a:ext cx="4876800" cy="645284"/>
          </a:xfrm>
          <a:prstGeom prst="rect">
            <a:avLst/>
          </a:prstGeom>
        </p:spPr>
        <p:txBody>
          <a:bodyPr lIns="0" tIns="0" rIns="0" bIns="0" anchor="b"/>
          <a:lstStyle/>
          <a:p>
            <a:r>
              <a:rPr lang="en-US" dirty="0"/>
              <a:t>Click to edit</a:t>
            </a:r>
          </a:p>
        </p:txBody>
      </p:sp>
      <p:sp>
        <p:nvSpPr>
          <p:cNvPr id="25" name="Content Placeholder 2">
            <a:extLst>
              <a:ext uri="{FF2B5EF4-FFF2-40B4-BE49-F238E27FC236}">
                <a16:creationId xmlns:a16="http://schemas.microsoft.com/office/drawing/2014/main" id="{0C9ECF50-A899-D84A-8DA7-545D7B1945C4}"/>
              </a:ext>
            </a:extLst>
          </p:cNvPr>
          <p:cNvSpPr>
            <a:spLocks noGrp="1"/>
          </p:cNvSpPr>
          <p:nvPr>
            <p:ph sz="half" idx="1"/>
          </p:nvPr>
        </p:nvSpPr>
        <p:spPr>
          <a:xfrm>
            <a:off x="6257107" y="2286003"/>
            <a:ext cx="4876800" cy="2332729"/>
          </a:xfrm>
          <a:prstGeom prst="rect">
            <a:avLst/>
          </a:prstGeom>
        </p:spPr>
        <p:txBody>
          <a:bodyPr lIns="0" tIns="0" rIns="0" bIns="0"/>
          <a:lstStyle>
            <a:lvl1pPr marL="0" indent="0">
              <a:lnSpc>
                <a:spcPct val="100000"/>
              </a:lnSpc>
              <a:buNone/>
              <a:defRPr sz="18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dirty="0"/>
              <a:t>Click to edit</a:t>
            </a:r>
          </a:p>
        </p:txBody>
      </p:sp>
      <p:cxnSp>
        <p:nvCxnSpPr>
          <p:cNvPr id="11" name="Straight Connector 10">
            <a:extLst>
              <a:ext uri="{FF2B5EF4-FFF2-40B4-BE49-F238E27FC236}">
                <a16:creationId xmlns:a16="http://schemas.microsoft.com/office/drawing/2014/main" id="{0C23E260-2F88-C54F-893E-80966D14934A}"/>
              </a:ext>
            </a:extLst>
          </p:cNvPr>
          <p:cNvCxnSpPr>
            <a:cxnSpLocks/>
          </p:cNvCxnSpPr>
          <p:nvPr userDrawn="1"/>
        </p:nvCxnSpPr>
        <p:spPr>
          <a:xfrm>
            <a:off x="6261560" y="1869925"/>
            <a:ext cx="4872347" cy="0"/>
          </a:xfrm>
          <a:prstGeom prst="line">
            <a:avLst/>
          </a:prstGeom>
          <a:ln w="76200"/>
        </p:spPr>
        <p:style>
          <a:lnRef idx="1">
            <a:schemeClr val="dk1"/>
          </a:lnRef>
          <a:fillRef idx="0">
            <a:schemeClr val="dk1"/>
          </a:fillRef>
          <a:effectRef idx="0">
            <a:schemeClr val="dk1"/>
          </a:effectRef>
          <a:fontRef idx="minor">
            <a:schemeClr val="tx1"/>
          </a:fontRef>
        </p:style>
      </p:cxnSp>
      <p:sp>
        <p:nvSpPr>
          <p:cNvPr id="9" name="Content Placeholder 13">
            <a:extLst>
              <a:ext uri="{FF2B5EF4-FFF2-40B4-BE49-F238E27FC236}">
                <a16:creationId xmlns:a16="http://schemas.microsoft.com/office/drawing/2014/main" id="{8B57D363-927D-CE43-AD8A-2F5E6CC59E9F}"/>
              </a:ext>
            </a:extLst>
          </p:cNvPr>
          <p:cNvSpPr>
            <a:spLocks noGrp="1"/>
          </p:cNvSpPr>
          <p:nvPr>
            <p:ph sz="quarter" idx="12"/>
          </p:nvPr>
        </p:nvSpPr>
        <p:spPr>
          <a:xfrm>
            <a:off x="6257107" y="4659581"/>
            <a:ext cx="4876800" cy="543031"/>
          </a:xfrm>
          <a:prstGeom prst="rect">
            <a:avLst/>
          </a:prstGeom>
        </p:spPr>
        <p:txBody>
          <a:bodyPr lIns="0" tIns="0" rIns="0" bIns="0" anchor="t"/>
          <a:lstStyle>
            <a:lvl1pPr marL="0" indent="0">
              <a:buFontTx/>
              <a:buNone/>
              <a:defRPr sz="1600"/>
            </a:lvl1pPr>
            <a:lvl2pPr marL="457200" indent="0">
              <a:buFontTx/>
              <a:buNone/>
              <a:defRPr sz="1200"/>
            </a:lvl2pPr>
            <a:lvl3pPr marL="914400" indent="0">
              <a:buFontTx/>
              <a:buNone/>
              <a:defRPr sz="1200"/>
            </a:lvl3pPr>
            <a:lvl4pPr marL="1371600" indent="0">
              <a:buFontTx/>
              <a:buNone/>
              <a:defRPr sz="1200"/>
            </a:lvl4pPr>
            <a:lvl5pPr marL="1828800" indent="0">
              <a:buFontTx/>
              <a:buNone/>
              <a:defRPr sz="1200"/>
            </a:lvl5pPr>
          </a:lstStyle>
          <a:p>
            <a:pPr lvl="0"/>
            <a:r>
              <a:rPr lang="en-US" dirty="0"/>
              <a:t>Click to edit</a:t>
            </a:r>
          </a:p>
        </p:txBody>
      </p:sp>
      <p:sp>
        <p:nvSpPr>
          <p:cNvPr id="10" name="Rectangle 9">
            <a:extLst>
              <a:ext uri="{FF2B5EF4-FFF2-40B4-BE49-F238E27FC236}">
                <a16:creationId xmlns:a16="http://schemas.microsoft.com/office/drawing/2014/main" id="{FE63912D-3CBC-9E4E-6FE4-3CC303E79928}"/>
              </a:ext>
            </a:extLst>
          </p:cNvPr>
          <p:cNvSpPr/>
          <p:nvPr userDrawn="1"/>
        </p:nvSpPr>
        <p:spPr>
          <a:xfrm>
            <a:off x="0" y="6716684"/>
            <a:ext cx="12192000" cy="14131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85573611"/>
      </p:ext>
    </p:extLst>
  </p:cSld>
  <p:clrMapOvr>
    <a:masterClrMapping/>
  </p:clrMapOvr>
  <p:extLst>
    <p:ext uri="{DCECCB84-F9BA-43D5-87BE-67443E8EF086}">
      <p15:sldGuideLst xmlns:p15="http://schemas.microsoft.com/office/powerpoint/2012/main">
        <p15:guide id="2" pos="648">
          <p15:clr>
            <a:srgbClr val="FBAE40"/>
          </p15:clr>
        </p15:guide>
        <p15:guide id="4" orient="horz" pos="1152">
          <p15:clr>
            <a:srgbClr val="FBAE40"/>
          </p15:clr>
        </p15:guide>
        <p15:guide id="5" orient="horz" pos="14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2 Column">
    <p:spTree>
      <p:nvGrpSpPr>
        <p:cNvPr id="1" name=""/>
        <p:cNvGrpSpPr/>
        <p:nvPr/>
      </p:nvGrpSpPr>
      <p:grpSpPr>
        <a:xfrm>
          <a:off x="0" y="0"/>
          <a:ext cx="0" cy="0"/>
          <a:chOff x="0" y="0"/>
          <a:chExt cx="0" cy="0"/>
        </a:xfrm>
      </p:grpSpPr>
      <p:sp>
        <p:nvSpPr>
          <p:cNvPr id="13" name="Content Placeholder 3">
            <a:extLst>
              <a:ext uri="{FF2B5EF4-FFF2-40B4-BE49-F238E27FC236}">
                <a16:creationId xmlns:a16="http://schemas.microsoft.com/office/drawing/2014/main" id="{91C010F4-E1E5-354F-9B4A-6253D3DC2F9C}"/>
              </a:ext>
            </a:extLst>
          </p:cNvPr>
          <p:cNvSpPr>
            <a:spLocks noGrp="1"/>
          </p:cNvSpPr>
          <p:nvPr>
            <p:ph sz="half" idx="2"/>
          </p:nvPr>
        </p:nvSpPr>
        <p:spPr>
          <a:xfrm>
            <a:off x="1036641" y="3044590"/>
            <a:ext cx="4868860" cy="1942138"/>
          </a:xfrm>
          <a:prstGeom prst="rect">
            <a:avLst/>
          </a:prstGeom>
        </p:spPr>
        <p:txBody>
          <a:bodyPr lIns="0" tIns="0" rIns="0" bIns="0" anchor="t" anchorCtr="0"/>
          <a:lstStyle>
            <a:lvl1pPr marL="285750" indent="-285750">
              <a:buFont typeface="Wingdings" pitchFamily="2" charset="2"/>
              <a:buChar char="§"/>
              <a:defRPr sz="1800"/>
            </a:lvl1pPr>
            <a:lvl2pPr>
              <a:defRPr sz="1600"/>
            </a:lvl2pPr>
            <a:lvl3pPr>
              <a:defRPr sz="1600"/>
            </a:lvl3pPr>
            <a:lvl4pPr>
              <a:defRPr sz="1600"/>
            </a:lvl4pPr>
            <a:lvl5pPr>
              <a:defRPr sz="1600"/>
            </a:lvl5pPr>
          </a:lstStyle>
          <a:p>
            <a:pPr lvl="0"/>
            <a:r>
              <a:rPr lang="en-US" dirty="0"/>
              <a:t>Click to edit Master text styles</a:t>
            </a:r>
          </a:p>
        </p:txBody>
      </p:sp>
      <p:sp>
        <p:nvSpPr>
          <p:cNvPr id="17" name="Content Placeholder 3">
            <a:extLst>
              <a:ext uri="{FF2B5EF4-FFF2-40B4-BE49-F238E27FC236}">
                <a16:creationId xmlns:a16="http://schemas.microsoft.com/office/drawing/2014/main" id="{C2F7C8C0-EB32-3C44-930E-DE05403C543A}"/>
              </a:ext>
            </a:extLst>
          </p:cNvPr>
          <p:cNvSpPr>
            <a:spLocks noGrp="1"/>
          </p:cNvSpPr>
          <p:nvPr>
            <p:ph sz="half" idx="11"/>
          </p:nvPr>
        </p:nvSpPr>
        <p:spPr>
          <a:xfrm>
            <a:off x="6285649" y="3044590"/>
            <a:ext cx="4868860" cy="1942138"/>
          </a:xfrm>
          <a:prstGeom prst="rect">
            <a:avLst/>
          </a:prstGeom>
        </p:spPr>
        <p:txBody>
          <a:bodyPr lIns="0" tIns="0" rIns="0" bIns="0" anchor="t" anchorCtr="0"/>
          <a:lstStyle>
            <a:lvl1pPr marL="285750" indent="-285750">
              <a:buFont typeface="Wingdings" pitchFamily="2" charset="2"/>
              <a:buChar char="§"/>
              <a:defRPr sz="1800"/>
            </a:lvl1pPr>
            <a:lvl2pPr>
              <a:defRPr sz="1600"/>
            </a:lvl2pPr>
            <a:lvl3pPr>
              <a:defRPr sz="1600"/>
            </a:lvl3pPr>
            <a:lvl4pPr>
              <a:defRPr sz="1600"/>
            </a:lvl4pPr>
            <a:lvl5pPr>
              <a:defRPr sz="1600"/>
            </a:lvl5pPr>
          </a:lstStyle>
          <a:p>
            <a:pPr lvl="0"/>
            <a:r>
              <a:rPr lang="en-US" dirty="0"/>
              <a:t>Click to edit Master text styles</a:t>
            </a:r>
          </a:p>
        </p:txBody>
      </p:sp>
      <p:sp>
        <p:nvSpPr>
          <p:cNvPr id="14" name="Title 1">
            <a:extLst>
              <a:ext uri="{FF2B5EF4-FFF2-40B4-BE49-F238E27FC236}">
                <a16:creationId xmlns:a16="http://schemas.microsoft.com/office/drawing/2014/main" id="{E06473F2-000A-7C44-9048-A0C0D4B652B9}"/>
              </a:ext>
            </a:extLst>
          </p:cNvPr>
          <p:cNvSpPr>
            <a:spLocks noGrp="1"/>
          </p:cNvSpPr>
          <p:nvPr>
            <p:ph type="title"/>
          </p:nvPr>
        </p:nvSpPr>
        <p:spPr>
          <a:xfrm>
            <a:off x="1028700" y="999068"/>
            <a:ext cx="7810500" cy="645284"/>
          </a:xfrm>
          <a:prstGeom prst="rect">
            <a:avLst/>
          </a:prstGeom>
        </p:spPr>
        <p:txBody>
          <a:bodyPr lIns="0" tIns="0" rIns="0" bIns="0" anchor="b"/>
          <a:lstStyle/>
          <a:p>
            <a:r>
              <a:rPr lang="en-US" dirty="0"/>
              <a:t>Click to edit</a:t>
            </a:r>
          </a:p>
        </p:txBody>
      </p:sp>
      <p:cxnSp>
        <p:nvCxnSpPr>
          <p:cNvPr id="15" name="Straight Connector 14">
            <a:extLst>
              <a:ext uri="{FF2B5EF4-FFF2-40B4-BE49-F238E27FC236}">
                <a16:creationId xmlns:a16="http://schemas.microsoft.com/office/drawing/2014/main" id="{B6A0597E-7AE3-F242-9DDF-F678A5E11458}"/>
              </a:ext>
            </a:extLst>
          </p:cNvPr>
          <p:cNvCxnSpPr>
            <a:cxnSpLocks/>
          </p:cNvCxnSpPr>
          <p:nvPr userDrawn="1"/>
        </p:nvCxnSpPr>
        <p:spPr>
          <a:xfrm>
            <a:off x="1033153" y="1871272"/>
            <a:ext cx="10125694" cy="0"/>
          </a:xfrm>
          <a:prstGeom prst="line">
            <a:avLst/>
          </a:prstGeom>
          <a:ln w="76200"/>
        </p:spPr>
        <p:style>
          <a:lnRef idx="1">
            <a:schemeClr val="dk1"/>
          </a:lnRef>
          <a:fillRef idx="0">
            <a:schemeClr val="dk1"/>
          </a:fillRef>
          <a:effectRef idx="0">
            <a:schemeClr val="dk1"/>
          </a:effectRef>
          <a:fontRef idx="minor">
            <a:schemeClr val="tx1"/>
          </a:fontRef>
        </p:style>
      </p:cxnSp>
      <p:sp>
        <p:nvSpPr>
          <p:cNvPr id="23" name="Text Placeholder 4">
            <a:extLst>
              <a:ext uri="{FF2B5EF4-FFF2-40B4-BE49-F238E27FC236}">
                <a16:creationId xmlns:a16="http://schemas.microsoft.com/office/drawing/2014/main" id="{EAB7162A-656B-3447-976F-951853C325A3}"/>
              </a:ext>
            </a:extLst>
          </p:cNvPr>
          <p:cNvSpPr>
            <a:spLocks noGrp="1"/>
          </p:cNvSpPr>
          <p:nvPr>
            <p:ph type="body" sz="quarter" idx="17"/>
          </p:nvPr>
        </p:nvSpPr>
        <p:spPr>
          <a:xfrm>
            <a:off x="941616" y="2328554"/>
            <a:ext cx="4963884" cy="645284"/>
          </a:xfrm>
          <a:prstGeom prst="rect">
            <a:avLst/>
          </a:prstGeom>
        </p:spPr>
        <p:txBody>
          <a:bodyPr/>
          <a:lstStyle>
            <a:lvl1pPr>
              <a:buNone/>
              <a:defRPr sz="1800" b="1"/>
            </a:lvl1pPr>
          </a:lstStyle>
          <a:p>
            <a:pPr lvl="0"/>
            <a:r>
              <a:rPr lang="en-US"/>
              <a:t>Click to edit</a:t>
            </a:r>
          </a:p>
        </p:txBody>
      </p:sp>
      <p:sp>
        <p:nvSpPr>
          <p:cNvPr id="24" name="Text Placeholder 4">
            <a:extLst>
              <a:ext uri="{FF2B5EF4-FFF2-40B4-BE49-F238E27FC236}">
                <a16:creationId xmlns:a16="http://schemas.microsoft.com/office/drawing/2014/main" id="{C8B98E47-9A5A-E54C-A093-86D516AAD0FB}"/>
              </a:ext>
            </a:extLst>
          </p:cNvPr>
          <p:cNvSpPr>
            <a:spLocks noGrp="1"/>
          </p:cNvSpPr>
          <p:nvPr>
            <p:ph type="body" sz="quarter" idx="18"/>
          </p:nvPr>
        </p:nvSpPr>
        <p:spPr>
          <a:xfrm>
            <a:off x="6258199" y="2328554"/>
            <a:ext cx="4868860" cy="645284"/>
          </a:xfrm>
          <a:prstGeom prst="rect">
            <a:avLst/>
          </a:prstGeom>
        </p:spPr>
        <p:txBody>
          <a:bodyPr/>
          <a:lstStyle>
            <a:lvl1pPr>
              <a:buNone/>
              <a:defRPr sz="1800" b="1"/>
            </a:lvl1pPr>
          </a:lstStyle>
          <a:p>
            <a:pPr lvl="0"/>
            <a:r>
              <a:rPr lang="en-US"/>
              <a:t>Click to edit</a:t>
            </a:r>
          </a:p>
        </p:txBody>
      </p:sp>
      <p:sp>
        <p:nvSpPr>
          <p:cNvPr id="6" name="Rectangle 5">
            <a:extLst>
              <a:ext uri="{FF2B5EF4-FFF2-40B4-BE49-F238E27FC236}">
                <a16:creationId xmlns:a16="http://schemas.microsoft.com/office/drawing/2014/main" id="{C9DDFE04-892F-FC55-A1A9-1EAF3B08FB89}"/>
              </a:ext>
            </a:extLst>
          </p:cNvPr>
          <p:cNvSpPr/>
          <p:nvPr userDrawn="1"/>
        </p:nvSpPr>
        <p:spPr>
          <a:xfrm>
            <a:off x="0" y="6716684"/>
            <a:ext cx="12192000" cy="14131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3FA01539-954F-AC6A-A0DD-90872AA63076}"/>
              </a:ext>
              <a:ext uri="{C183D7F6-B498-43B3-948B-1728B52AA6E4}">
                <adec:decorative xmlns:adec="http://schemas.microsoft.com/office/drawing/2017/decorative" val="1"/>
              </a:ext>
            </a:extLst>
          </p:cNvPr>
          <p:cNvSpPr>
            <a:spLocks/>
          </p:cNvSpPr>
          <p:nvPr userDrawn="1"/>
        </p:nvSpPr>
        <p:spPr bwMode="auto">
          <a:xfrm>
            <a:off x="11205556" y="6716684"/>
            <a:ext cx="986443" cy="141316"/>
          </a:xfrm>
          <a:prstGeom prst="rect">
            <a:avLst/>
          </a:prstGeom>
          <a:solidFill>
            <a:schemeClr val="accent2"/>
          </a:solidFill>
          <a:ln>
            <a:noFill/>
          </a:ln>
        </p:spPr>
        <p:txBody>
          <a:bodyPr rot="0" vert="horz" wrap="square" lIns="91440" tIns="45720" rIns="91440" bIns="45720" anchor="t" anchorCtr="0" upright="1">
            <a:noAutofit/>
          </a:bodyPr>
          <a:lstStyle/>
          <a:p>
            <a:endParaRPr lang="en-US" dirty="0"/>
          </a:p>
        </p:txBody>
      </p:sp>
      <p:sp>
        <p:nvSpPr>
          <p:cNvPr id="2" name="Footer Placeholder 6">
            <a:extLst>
              <a:ext uri="{FF2B5EF4-FFF2-40B4-BE49-F238E27FC236}">
                <a16:creationId xmlns:a16="http://schemas.microsoft.com/office/drawing/2014/main" id="{265B84C3-F4E5-FFE2-84D8-FA0B47E1E91F}"/>
              </a:ext>
            </a:extLst>
          </p:cNvPr>
          <p:cNvSpPr>
            <a:spLocks noGrp="1"/>
          </p:cNvSpPr>
          <p:nvPr>
            <p:ph type="ftr" sz="quarter" idx="12"/>
          </p:nvPr>
        </p:nvSpPr>
        <p:spPr>
          <a:xfrm>
            <a:off x="11131773" y="6271603"/>
            <a:ext cx="483552" cy="232378"/>
          </a:xfrm>
          <a:prstGeom prst="rect">
            <a:avLst/>
          </a:prstGeom>
        </p:spPr>
        <p:txBody>
          <a:bodyPr/>
          <a:lstStyle>
            <a:lvl1pPr>
              <a:defRPr/>
            </a:lvl1pPr>
          </a:lstStyle>
          <a:p>
            <a:r>
              <a:rPr lang="en-US" dirty="0"/>
              <a:t>CBF</a:t>
            </a:r>
          </a:p>
        </p:txBody>
      </p:sp>
      <p:sp>
        <p:nvSpPr>
          <p:cNvPr id="3" name="Slide Number Placeholder 7">
            <a:extLst>
              <a:ext uri="{FF2B5EF4-FFF2-40B4-BE49-F238E27FC236}">
                <a16:creationId xmlns:a16="http://schemas.microsoft.com/office/drawing/2014/main" id="{535FB1C7-4B4F-27AF-12B5-E326A4863B61}"/>
              </a:ext>
            </a:extLst>
          </p:cNvPr>
          <p:cNvSpPr>
            <a:spLocks noGrp="1"/>
          </p:cNvSpPr>
          <p:nvPr>
            <p:ph type="sldNum" sz="quarter" idx="13"/>
          </p:nvPr>
        </p:nvSpPr>
        <p:spPr>
          <a:xfrm>
            <a:off x="11492402" y="6301380"/>
            <a:ext cx="412750" cy="182880"/>
          </a:xfrm>
          <a:prstGeom prst="rect">
            <a:avLst/>
          </a:prstGeom>
        </p:spPr>
        <p:txBody>
          <a:bodyPr/>
          <a:lstStyle/>
          <a:p>
            <a:fld id="{7782931A-7D25-4B4B-9464-57AE418934A3}" type="slidenum">
              <a:rPr lang="en-US" smtClean="0"/>
              <a:pPr/>
              <a:t>‹#›</a:t>
            </a:fld>
            <a:endParaRPr lang="en-US" dirty="0"/>
          </a:p>
        </p:txBody>
      </p:sp>
      <p:sp>
        <p:nvSpPr>
          <p:cNvPr id="4" name="Footer Placeholder 6">
            <a:extLst>
              <a:ext uri="{FF2B5EF4-FFF2-40B4-BE49-F238E27FC236}">
                <a16:creationId xmlns:a16="http://schemas.microsoft.com/office/drawing/2014/main" id="{D9498917-8C47-7ACE-2C53-42D12808A082}"/>
              </a:ext>
            </a:extLst>
          </p:cNvPr>
          <p:cNvSpPr txBox="1">
            <a:spLocks/>
          </p:cNvSpPr>
          <p:nvPr userDrawn="1"/>
        </p:nvSpPr>
        <p:spPr>
          <a:xfrm>
            <a:off x="9595637" y="6292334"/>
            <a:ext cx="1609919" cy="182880"/>
          </a:xfrm>
          <a:prstGeom prst="rect">
            <a:avLst/>
          </a:prstGeom>
        </p:spPr>
        <p:txBody>
          <a:bodyPr vert="horz" lIns="91440" tIns="45720" rIns="91440" bIns="45720" rtlCol="0" anchor="ctr"/>
          <a:lstStyle>
            <a:defPPr>
              <a:defRPr lang="en-US"/>
            </a:defPPr>
            <a:lvl1pPr marL="0" algn="l"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0" dirty="0"/>
              <a:t>cbf@liverpool.ac.uk  |</a:t>
            </a:r>
          </a:p>
        </p:txBody>
      </p:sp>
    </p:spTree>
    <p:extLst>
      <p:ext uri="{BB962C8B-B14F-4D97-AF65-F5344CB8AC3E}">
        <p14:creationId xmlns:p14="http://schemas.microsoft.com/office/powerpoint/2010/main" val="4073675417"/>
      </p:ext>
    </p:extLst>
  </p:cSld>
  <p:clrMapOvr>
    <a:masterClrMapping/>
  </p:clrMapOvr>
  <p:extLst>
    <p:ext uri="{DCECCB84-F9BA-43D5-87BE-67443E8EF086}">
      <p15:sldGuideLst xmlns:p15="http://schemas.microsoft.com/office/powerpoint/2012/main">
        <p15:guide id="2" pos="648">
          <p15:clr>
            <a:srgbClr val="FBAE40"/>
          </p15:clr>
        </p15:guide>
        <p15:guide id="4" orient="horz" pos="1152" userDrawn="1">
          <p15:clr>
            <a:srgbClr val="FBAE40"/>
          </p15:clr>
        </p15:guide>
        <p15:guide id="5" orient="horz" pos="14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ontent_broad_bar">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E06473F2-000A-7C44-9048-A0C0D4B652B9}"/>
              </a:ext>
            </a:extLst>
          </p:cNvPr>
          <p:cNvSpPr>
            <a:spLocks noGrp="1"/>
          </p:cNvSpPr>
          <p:nvPr>
            <p:ph type="title"/>
          </p:nvPr>
        </p:nvSpPr>
        <p:spPr>
          <a:xfrm>
            <a:off x="1028700" y="999068"/>
            <a:ext cx="7810500" cy="645284"/>
          </a:xfrm>
          <a:prstGeom prst="rect">
            <a:avLst/>
          </a:prstGeom>
        </p:spPr>
        <p:txBody>
          <a:bodyPr lIns="0" tIns="0" rIns="0" bIns="0" anchor="b"/>
          <a:lstStyle/>
          <a:p>
            <a:r>
              <a:rPr lang="en-US" dirty="0"/>
              <a:t>Click to edit</a:t>
            </a:r>
          </a:p>
        </p:txBody>
      </p:sp>
      <p:cxnSp>
        <p:nvCxnSpPr>
          <p:cNvPr id="15" name="Straight Connector 14">
            <a:extLst>
              <a:ext uri="{FF2B5EF4-FFF2-40B4-BE49-F238E27FC236}">
                <a16:creationId xmlns:a16="http://schemas.microsoft.com/office/drawing/2014/main" id="{B6A0597E-7AE3-F242-9DDF-F678A5E11458}"/>
              </a:ext>
            </a:extLst>
          </p:cNvPr>
          <p:cNvCxnSpPr>
            <a:cxnSpLocks/>
          </p:cNvCxnSpPr>
          <p:nvPr userDrawn="1"/>
        </p:nvCxnSpPr>
        <p:spPr>
          <a:xfrm>
            <a:off x="1033153" y="1871272"/>
            <a:ext cx="10125694" cy="0"/>
          </a:xfrm>
          <a:prstGeom prst="line">
            <a:avLst/>
          </a:prstGeom>
          <a:ln w="76200"/>
        </p:spPr>
        <p:style>
          <a:lnRef idx="1">
            <a:schemeClr val="dk1"/>
          </a:lnRef>
          <a:fillRef idx="0">
            <a:schemeClr val="dk1"/>
          </a:fillRef>
          <a:effectRef idx="0">
            <a:schemeClr val="dk1"/>
          </a:effectRef>
          <a:fontRef idx="minor">
            <a:schemeClr val="tx1"/>
          </a:fontRef>
        </p:style>
      </p:cxnSp>
      <p:sp>
        <p:nvSpPr>
          <p:cNvPr id="6" name="Rectangle 5">
            <a:extLst>
              <a:ext uri="{FF2B5EF4-FFF2-40B4-BE49-F238E27FC236}">
                <a16:creationId xmlns:a16="http://schemas.microsoft.com/office/drawing/2014/main" id="{C9DDFE04-892F-FC55-A1A9-1EAF3B08FB89}"/>
              </a:ext>
            </a:extLst>
          </p:cNvPr>
          <p:cNvSpPr/>
          <p:nvPr userDrawn="1"/>
        </p:nvSpPr>
        <p:spPr>
          <a:xfrm>
            <a:off x="0" y="6716684"/>
            <a:ext cx="12192000" cy="14131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3FA01539-954F-AC6A-A0DD-90872AA63076}"/>
              </a:ext>
              <a:ext uri="{C183D7F6-B498-43B3-948B-1728B52AA6E4}">
                <adec:decorative xmlns:adec="http://schemas.microsoft.com/office/drawing/2017/decorative" val="1"/>
              </a:ext>
            </a:extLst>
          </p:cNvPr>
          <p:cNvSpPr>
            <a:spLocks/>
          </p:cNvSpPr>
          <p:nvPr userDrawn="1"/>
        </p:nvSpPr>
        <p:spPr bwMode="auto">
          <a:xfrm>
            <a:off x="11205556" y="6716684"/>
            <a:ext cx="986443" cy="141316"/>
          </a:xfrm>
          <a:prstGeom prst="rect">
            <a:avLst/>
          </a:prstGeom>
          <a:solidFill>
            <a:schemeClr val="accent2"/>
          </a:solidFill>
          <a:ln>
            <a:noFill/>
          </a:ln>
        </p:spPr>
        <p:txBody>
          <a:bodyPr rot="0" vert="horz" wrap="square" lIns="91440" tIns="45720" rIns="91440" bIns="45720" anchor="t" anchorCtr="0" upright="1">
            <a:noAutofit/>
          </a:bodyPr>
          <a:lstStyle/>
          <a:p>
            <a:endParaRPr lang="en-US" dirty="0"/>
          </a:p>
        </p:txBody>
      </p:sp>
      <p:sp>
        <p:nvSpPr>
          <p:cNvPr id="2" name="Footer Placeholder 6">
            <a:extLst>
              <a:ext uri="{FF2B5EF4-FFF2-40B4-BE49-F238E27FC236}">
                <a16:creationId xmlns:a16="http://schemas.microsoft.com/office/drawing/2014/main" id="{A2C085FB-7134-C1D0-9F29-2D8D12E95119}"/>
              </a:ext>
            </a:extLst>
          </p:cNvPr>
          <p:cNvSpPr>
            <a:spLocks noGrp="1"/>
          </p:cNvSpPr>
          <p:nvPr>
            <p:ph type="ftr" sz="quarter" idx="12"/>
          </p:nvPr>
        </p:nvSpPr>
        <p:spPr>
          <a:xfrm>
            <a:off x="11131773" y="6271603"/>
            <a:ext cx="483552" cy="232378"/>
          </a:xfrm>
          <a:prstGeom prst="rect">
            <a:avLst/>
          </a:prstGeom>
        </p:spPr>
        <p:txBody>
          <a:bodyPr/>
          <a:lstStyle>
            <a:lvl1pPr>
              <a:defRPr/>
            </a:lvl1pPr>
          </a:lstStyle>
          <a:p>
            <a:r>
              <a:rPr lang="en-US" dirty="0"/>
              <a:t>CBF</a:t>
            </a:r>
          </a:p>
        </p:txBody>
      </p:sp>
      <p:sp>
        <p:nvSpPr>
          <p:cNvPr id="3" name="Slide Number Placeholder 7">
            <a:extLst>
              <a:ext uri="{FF2B5EF4-FFF2-40B4-BE49-F238E27FC236}">
                <a16:creationId xmlns:a16="http://schemas.microsoft.com/office/drawing/2014/main" id="{E3009D52-1937-C392-D181-075D77D1403C}"/>
              </a:ext>
            </a:extLst>
          </p:cNvPr>
          <p:cNvSpPr>
            <a:spLocks noGrp="1"/>
          </p:cNvSpPr>
          <p:nvPr>
            <p:ph type="sldNum" sz="quarter" idx="13"/>
          </p:nvPr>
        </p:nvSpPr>
        <p:spPr>
          <a:xfrm>
            <a:off x="11492402" y="6301380"/>
            <a:ext cx="412750" cy="182880"/>
          </a:xfrm>
          <a:prstGeom prst="rect">
            <a:avLst/>
          </a:prstGeom>
        </p:spPr>
        <p:txBody>
          <a:bodyPr/>
          <a:lstStyle/>
          <a:p>
            <a:fld id="{7782931A-7D25-4B4B-9464-57AE418934A3}" type="slidenum">
              <a:rPr lang="en-US" smtClean="0"/>
              <a:pPr/>
              <a:t>‹#›</a:t>
            </a:fld>
            <a:endParaRPr lang="en-US" dirty="0"/>
          </a:p>
        </p:txBody>
      </p:sp>
      <p:sp>
        <p:nvSpPr>
          <p:cNvPr id="4" name="Footer Placeholder 6">
            <a:extLst>
              <a:ext uri="{FF2B5EF4-FFF2-40B4-BE49-F238E27FC236}">
                <a16:creationId xmlns:a16="http://schemas.microsoft.com/office/drawing/2014/main" id="{9D2F0DFB-2371-0FCC-F86F-61714D16EBAE}"/>
              </a:ext>
            </a:extLst>
          </p:cNvPr>
          <p:cNvSpPr txBox="1">
            <a:spLocks/>
          </p:cNvSpPr>
          <p:nvPr userDrawn="1"/>
        </p:nvSpPr>
        <p:spPr>
          <a:xfrm>
            <a:off x="9595637" y="6292334"/>
            <a:ext cx="1609919" cy="182880"/>
          </a:xfrm>
          <a:prstGeom prst="rect">
            <a:avLst/>
          </a:prstGeom>
        </p:spPr>
        <p:txBody>
          <a:bodyPr vert="horz" lIns="91440" tIns="45720" rIns="91440" bIns="45720" rtlCol="0" anchor="ctr"/>
          <a:lstStyle>
            <a:defPPr>
              <a:defRPr lang="en-US"/>
            </a:defPPr>
            <a:lvl1pPr marL="0" algn="l"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0" dirty="0"/>
              <a:t>cbf@liverpool.ac.uk  |</a:t>
            </a:r>
          </a:p>
        </p:txBody>
      </p:sp>
    </p:spTree>
    <p:extLst>
      <p:ext uri="{BB962C8B-B14F-4D97-AF65-F5344CB8AC3E}">
        <p14:creationId xmlns:p14="http://schemas.microsoft.com/office/powerpoint/2010/main" val="675669289"/>
      </p:ext>
    </p:extLst>
  </p:cSld>
  <p:clrMapOvr>
    <a:masterClrMapping/>
  </p:clrMapOvr>
  <p:extLst>
    <p:ext uri="{DCECCB84-F9BA-43D5-87BE-67443E8EF086}">
      <p15:sldGuideLst xmlns:p15="http://schemas.microsoft.com/office/powerpoint/2012/main">
        <p15:guide id="2" pos="648">
          <p15:clr>
            <a:srgbClr val="FBAE40"/>
          </p15:clr>
        </p15:guide>
        <p15:guide id="4" orient="horz" pos="1152">
          <p15:clr>
            <a:srgbClr val="FBAE40"/>
          </p15:clr>
        </p15:guide>
        <p15:guide id="5" orient="horz" pos="14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B35C0DBA-B958-984A-8540-551D3604D6D8}"/>
              </a:ext>
            </a:extLst>
          </p:cNvPr>
          <p:cNvSpPr>
            <a:spLocks noGrp="1"/>
          </p:cNvSpPr>
          <p:nvPr>
            <p:ph type="title"/>
          </p:nvPr>
        </p:nvSpPr>
        <p:spPr>
          <a:xfrm>
            <a:off x="6257107" y="1220164"/>
            <a:ext cx="4876800" cy="645284"/>
          </a:xfrm>
          <a:prstGeom prst="rect">
            <a:avLst/>
          </a:prstGeom>
        </p:spPr>
        <p:txBody>
          <a:bodyPr lIns="0" tIns="0" rIns="0" bIns="0" anchor="b"/>
          <a:lstStyle/>
          <a:p>
            <a:r>
              <a:rPr lang="en-US" dirty="0"/>
              <a:t>Click to edit</a:t>
            </a:r>
          </a:p>
        </p:txBody>
      </p:sp>
      <p:sp>
        <p:nvSpPr>
          <p:cNvPr id="25" name="Content Placeholder 2">
            <a:extLst>
              <a:ext uri="{FF2B5EF4-FFF2-40B4-BE49-F238E27FC236}">
                <a16:creationId xmlns:a16="http://schemas.microsoft.com/office/drawing/2014/main" id="{0C9ECF50-A899-D84A-8DA7-545D7B1945C4}"/>
              </a:ext>
            </a:extLst>
          </p:cNvPr>
          <p:cNvSpPr>
            <a:spLocks noGrp="1"/>
          </p:cNvSpPr>
          <p:nvPr>
            <p:ph sz="half" idx="1"/>
          </p:nvPr>
        </p:nvSpPr>
        <p:spPr>
          <a:xfrm>
            <a:off x="6257107" y="2207491"/>
            <a:ext cx="4876800" cy="2318928"/>
          </a:xfrm>
          <a:prstGeom prst="rect">
            <a:avLst/>
          </a:prstGeom>
        </p:spPr>
        <p:txBody>
          <a:bodyPr lIns="0" tIns="0" rIns="0" bIns="0"/>
          <a:lstStyle>
            <a:lvl1pPr marL="0" indent="0">
              <a:lnSpc>
                <a:spcPct val="100000"/>
              </a:lnSpc>
              <a:buNone/>
              <a:defRPr sz="18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dirty="0"/>
              <a:t>Click to edit</a:t>
            </a:r>
          </a:p>
        </p:txBody>
      </p:sp>
      <p:cxnSp>
        <p:nvCxnSpPr>
          <p:cNvPr id="11" name="Straight Connector 10">
            <a:extLst>
              <a:ext uri="{FF2B5EF4-FFF2-40B4-BE49-F238E27FC236}">
                <a16:creationId xmlns:a16="http://schemas.microsoft.com/office/drawing/2014/main" id="{0C23E260-2F88-C54F-893E-80966D14934A}"/>
              </a:ext>
            </a:extLst>
          </p:cNvPr>
          <p:cNvCxnSpPr>
            <a:cxnSpLocks/>
          </p:cNvCxnSpPr>
          <p:nvPr userDrawn="1"/>
        </p:nvCxnSpPr>
        <p:spPr>
          <a:xfrm>
            <a:off x="6261560" y="1998607"/>
            <a:ext cx="4872347" cy="0"/>
          </a:xfrm>
          <a:prstGeom prst="line">
            <a:avLst/>
          </a:prstGeom>
          <a:ln w="76200"/>
        </p:spPr>
        <p:style>
          <a:lnRef idx="1">
            <a:schemeClr val="dk1"/>
          </a:lnRef>
          <a:fillRef idx="0">
            <a:schemeClr val="dk1"/>
          </a:fillRef>
          <a:effectRef idx="0">
            <a:schemeClr val="dk1"/>
          </a:effectRef>
          <a:fontRef idx="minor">
            <a:schemeClr val="tx1"/>
          </a:fontRef>
        </p:style>
      </p:cxnSp>
      <p:sp>
        <p:nvSpPr>
          <p:cNvPr id="4" name="Picture Placeholder 3">
            <a:extLst>
              <a:ext uri="{FF2B5EF4-FFF2-40B4-BE49-F238E27FC236}">
                <a16:creationId xmlns:a16="http://schemas.microsoft.com/office/drawing/2014/main" id="{141785DC-164D-344A-8D61-85C59CABECCD}"/>
              </a:ext>
            </a:extLst>
          </p:cNvPr>
          <p:cNvSpPr>
            <a:spLocks noGrp="1"/>
          </p:cNvSpPr>
          <p:nvPr>
            <p:ph type="pic" sz="quarter" idx="10"/>
          </p:nvPr>
        </p:nvSpPr>
        <p:spPr>
          <a:xfrm>
            <a:off x="0" y="990600"/>
            <a:ext cx="4837176" cy="4837176"/>
          </a:xfrm>
          <a:prstGeom prst="rect">
            <a:avLst/>
          </a:prstGeom>
        </p:spPr>
        <p:txBody>
          <a:bodyPr/>
          <a:lstStyle/>
          <a:p>
            <a:endParaRPr lang="en-US" dirty="0"/>
          </a:p>
        </p:txBody>
      </p:sp>
      <p:sp>
        <p:nvSpPr>
          <p:cNvPr id="9" name="Content Placeholder 13">
            <a:extLst>
              <a:ext uri="{FF2B5EF4-FFF2-40B4-BE49-F238E27FC236}">
                <a16:creationId xmlns:a16="http://schemas.microsoft.com/office/drawing/2014/main" id="{8B57D363-927D-CE43-AD8A-2F5E6CC59E9F}"/>
              </a:ext>
            </a:extLst>
          </p:cNvPr>
          <p:cNvSpPr>
            <a:spLocks noGrp="1"/>
          </p:cNvSpPr>
          <p:nvPr>
            <p:ph sz="quarter" idx="12"/>
          </p:nvPr>
        </p:nvSpPr>
        <p:spPr>
          <a:xfrm>
            <a:off x="6257107" y="4767889"/>
            <a:ext cx="4876800" cy="1059887"/>
          </a:xfrm>
          <a:prstGeom prst="rect">
            <a:avLst/>
          </a:prstGeom>
        </p:spPr>
        <p:txBody>
          <a:bodyPr lIns="0" tIns="0" rIns="0" bIns="0" anchor="t"/>
          <a:lstStyle>
            <a:lvl1pPr marL="0" indent="0">
              <a:buFontTx/>
              <a:buNone/>
              <a:defRPr sz="1600"/>
            </a:lvl1pPr>
            <a:lvl2pPr marL="457200" indent="0">
              <a:buFontTx/>
              <a:buNone/>
              <a:defRPr sz="1200"/>
            </a:lvl2pPr>
            <a:lvl3pPr marL="914400" indent="0">
              <a:buFontTx/>
              <a:buNone/>
              <a:defRPr sz="1200"/>
            </a:lvl3pPr>
            <a:lvl4pPr marL="1371600" indent="0">
              <a:buFontTx/>
              <a:buNone/>
              <a:defRPr sz="1200"/>
            </a:lvl4pPr>
            <a:lvl5pPr marL="1828800" indent="0">
              <a:buFontTx/>
              <a:buNone/>
              <a:defRPr sz="1200"/>
            </a:lvl5pPr>
          </a:lstStyle>
          <a:p>
            <a:pPr lvl="0"/>
            <a:r>
              <a:rPr lang="en-US" dirty="0"/>
              <a:t>Click to edit</a:t>
            </a:r>
          </a:p>
        </p:txBody>
      </p:sp>
      <p:sp>
        <p:nvSpPr>
          <p:cNvPr id="7" name="Rectangle 6">
            <a:extLst>
              <a:ext uri="{FF2B5EF4-FFF2-40B4-BE49-F238E27FC236}">
                <a16:creationId xmlns:a16="http://schemas.microsoft.com/office/drawing/2014/main" id="{65B9A4ED-5DBF-4FDC-9ECD-1A738C6D5C7E}"/>
              </a:ext>
            </a:extLst>
          </p:cNvPr>
          <p:cNvSpPr/>
          <p:nvPr userDrawn="1"/>
        </p:nvSpPr>
        <p:spPr>
          <a:xfrm>
            <a:off x="0" y="6716684"/>
            <a:ext cx="12192000" cy="14131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E8E510B-7446-55BA-D1E7-68350CA57373}"/>
              </a:ext>
              <a:ext uri="{C183D7F6-B498-43B3-948B-1728B52AA6E4}">
                <adec:decorative xmlns:adec="http://schemas.microsoft.com/office/drawing/2017/decorative" val="1"/>
              </a:ext>
            </a:extLst>
          </p:cNvPr>
          <p:cNvSpPr>
            <a:spLocks/>
          </p:cNvSpPr>
          <p:nvPr userDrawn="1"/>
        </p:nvSpPr>
        <p:spPr bwMode="auto">
          <a:xfrm>
            <a:off x="11205556" y="6716684"/>
            <a:ext cx="986443" cy="141316"/>
          </a:xfrm>
          <a:prstGeom prst="rect">
            <a:avLst/>
          </a:prstGeom>
          <a:solidFill>
            <a:schemeClr val="accent2"/>
          </a:solidFill>
          <a:ln>
            <a:noFill/>
          </a:ln>
        </p:spPr>
        <p:txBody>
          <a:bodyPr rot="0" vert="horz" wrap="square" lIns="91440" tIns="45720" rIns="91440" bIns="45720" anchor="t" anchorCtr="0" upright="1">
            <a:noAutofit/>
          </a:bodyPr>
          <a:lstStyle/>
          <a:p>
            <a:endParaRPr lang="en-US" dirty="0"/>
          </a:p>
        </p:txBody>
      </p:sp>
      <p:sp>
        <p:nvSpPr>
          <p:cNvPr id="2" name="Footer Placeholder 6">
            <a:extLst>
              <a:ext uri="{FF2B5EF4-FFF2-40B4-BE49-F238E27FC236}">
                <a16:creationId xmlns:a16="http://schemas.microsoft.com/office/drawing/2014/main" id="{7F460CC1-92FA-AD41-1544-781112BD0188}"/>
              </a:ext>
            </a:extLst>
          </p:cNvPr>
          <p:cNvSpPr>
            <a:spLocks noGrp="1"/>
          </p:cNvSpPr>
          <p:nvPr>
            <p:ph type="ftr" sz="quarter" idx="13"/>
          </p:nvPr>
        </p:nvSpPr>
        <p:spPr>
          <a:xfrm>
            <a:off x="11131773" y="6271603"/>
            <a:ext cx="483552" cy="232378"/>
          </a:xfrm>
          <a:prstGeom prst="rect">
            <a:avLst/>
          </a:prstGeom>
        </p:spPr>
        <p:txBody>
          <a:bodyPr/>
          <a:lstStyle>
            <a:lvl1pPr>
              <a:defRPr/>
            </a:lvl1pPr>
          </a:lstStyle>
          <a:p>
            <a:r>
              <a:rPr lang="en-US" dirty="0"/>
              <a:t>CBF</a:t>
            </a:r>
          </a:p>
        </p:txBody>
      </p:sp>
      <p:sp>
        <p:nvSpPr>
          <p:cNvPr id="3" name="Slide Number Placeholder 7">
            <a:extLst>
              <a:ext uri="{FF2B5EF4-FFF2-40B4-BE49-F238E27FC236}">
                <a16:creationId xmlns:a16="http://schemas.microsoft.com/office/drawing/2014/main" id="{238A9C04-08B0-D674-63DF-86395A2A8348}"/>
              </a:ext>
            </a:extLst>
          </p:cNvPr>
          <p:cNvSpPr>
            <a:spLocks noGrp="1"/>
          </p:cNvSpPr>
          <p:nvPr>
            <p:ph type="sldNum" sz="quarter" idx="14"/>
          </p:nvPr>
        </p:nvSpPr>
        <p:spPr>
          <a:xfrm>
            <a:off x="11492402" y="6301380"/>
            <a:ext cx="412750" cy="182880"/>
          </a:xfrm>
          <a:prstGeom prst="rect">
            <a:avLst/>
          </a:prstGeom>
        </p:spPr>
        <p:txBody>
          <a:bodyPr/>
          <a:lstStyle/>
          <a:p>
            <a:fld id="{7782931A-7D25-4B4B-9464-57AE418934A3}" type="slidenum">
              <a:rPr lang="en-US" smtClean="0"/>
              <a:pPr/>
              <a:t>‹#›</a:t>
            </a:fld>
            <a:endParaRPr lang="en-US" dirty="0"/>
          </a:p>
        </p:txBody>
      </p:sp>
      <p:sp>
        <p:nvSpPr>
          <p:cNvPr id="5" name="Footer Placeholder 6">
            <a:extLst>
              <a:ext uri="{FF2B5EF4-FFF2-40B4-BE49-F238E27FC236}">
                <a16:creationId xmlns:a16="http://schemas.microsoft.com/office/drawing/2014/main" id="{A234FBA7-3C50-5F94-89EE-20F3C90BC2EF}"/>
              </a:ext>
            </a:extLst>
          </p:cNvPr>
          <p:cNvSpPr txBox="1">
            <a:spLocks/>
          </p:cNvSpPr>
          <p:nvPr userDrawn="1"/>
        </p:nvSpPr>
        <p:spPr>
          <a:xfrm>
            <a:off x="9595637" y="6292334"/>
            <a:ext cx="1609919" cy="182880"/>
          </a:xfrm>
          <a:prstGeom prst="rect">
            <a:avLst/>
          </a:prstGeom>
        </p:spPr>
        <p:txBody>
          <a:bodyPr vert="horz" lIns="91440" tIns="45720" rIns="91440" bIns="45720" rtlCol="0" anchor="ctr"/>
          <a:lstStyle>
            <a:defPPr>
              <a:defRPr lang="en-US"/>
            </a:defPPr>
            <a:lvl1pPr marL="0" algn="l"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0" dirty="0"/>
              <a:t>cbf@liverpool.ac.uk  |</a:t>
            </a:r>
          </a:p>
        </p:txBody>
      </p:sp>
    </p:spTree>
    <p:extLst>
      <p:ext uri="{BB962C8B-B14F-4D97-AF65-F5344CB8AC3E}">
        <p14:creationId xmlns:p14="http://schemas.microsoft.com/office/powerpoint/2010/main" val="1218541589"/>
      </p:ext>
    </p:extLst>
  </p:cSld>
  <p:clrMapOvr>
    <a:masterClrMapping/>
  </p:clrMapOvr>
  <p:extLst>
    <p:ext uri="{DCECCB84-F9BA-43D5-87BE-67443E8EF086}">
      <p15:sldGuideLst xmlns:p15="http://schemas.microsoft.com/office/powerpoint/2012/main">
        <p15:guide id="2" pos="648">
          <p15:clr>
            <a:srgbClr val="FBAE40"/>
          </p15:clr>
        </p15:guide>
        <p15:guide id="4" orient="horz" pos="1152" userDrawn="1">
          <p15:clr>
            <a:srgbClr val="FBAE40"/>
          </p15:clr>
        </p15:guide>
        <p15:guide id="5" orient="horz" pos="14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6B76468-1103-F243-043C-327999AA3DB9}"/>
              </a:ext>
            </a:extLst>
          </p:cNvPr>
          <p:cNvSpPr>
            <a:spLocks noGrp="1"/>
          </p:cNvSpPr>
          <p:nvPr>
            <p:ph type="dt" sz="half" idx="10"/>
          </p:nvPr>
        </p:nvSpPr>
        <p:spPr/>
        <p:txBody>
          <a:bodyPr/>
          <a:lstStyle/>
          <a:p>
            <a:r>
              <a:rPr lang="en-US"/>
              <a:t>September 3, 20XX </a:t>
            </a:r>
            <a:endParaRPr lang="en-US" dirty="0"/>
          </a:p>
        </p:txBody>
      </p:sp>
      <p:sp>
        <p:nvSpPr>
          <p:cNvPr id="3" name="Footer Placeholder 2">
            <a:extLst>
              <a:ext uri="{FF2B5EF4-FFF2-40B4-BE49-F238E27FC236}">
                <a16:creationId xmlns:a16="http://schemas.microsoft.com/office/drawing/2014/main" id="{D46D3C08-6048-A896-051D-104C53B4525A}"/>
              </a:ext>
            </a:extLst>
          </p:cNvPr>
          <p:cNvSpPr>
            <a:spLocks noGrp="1"/>
          </p:cNvSpPr>
          <p:nvPr>
            <p:ph type="ftr" sz="quarter" idx="11"/>
          </p:nvPr>
        </p:nvSpPr>
        <p:spPr/>
        <p:txBody>
          <a:bodyPr/>
          <a:lstStyle/>
          <a:p>
            <a:r>
              <a:rPr lang="en-US">
                <a:solidFill>
                  <a:schemeClr val="bg1"/>
                </a:solidFill>
              </a:rPr>
              <a:t>Annual Review</a:t>
            </a:r>
            <a:endParaRPr lang="en-US" dirty="0">
              <a:solidFill>
                <a:schemeClr val="bg1"/>
              </a:solidFill>
            </a:endParaRPr>
          </a:p>
        </p:txBody>
      </p:sp>
      <p:sp>
        <p:nvSpPr>
          <p:cNvPr id="4" name="Slide Number Placeholder 3">
            <a:extLst>
              <a:ext uri="{FF2B5EF4-FFF2-40B4-BE49-F238E27FC236}">
                <a16:creationId xmlns:a16="http://schemas.microsoft.com/office/drawing/2014/main" id="{41697DF9-8D1C-4777-2061-525D051CCDF4}"/>
              </a:ext>
            </a:extLst>
          </p:cNvPr>
          <p:cNvSpPr>
            <a:spLocks noGrp="1"/>
          </p:cNvSpPr>
          <p:nvPr>
            <p:ph type="sldNum" sz="quarter" idx="12"/>
          </p:nvPr>
        </p:nvSpPr>
        <p:spPr/>
        <p:txBody>
          <a:bodyPr/>
          <a:lstStyle/>
          <a:p>
            <a:fld id="{7782931A-7D25-4B4B-9464-57AE418934A3}" type="slidenum">
              <a:rPr lang="en-US" smtClean="0"/>
              <a:pPr/>
              <a:t>‹#›</a:t>
            </a:fld>
            <a:endParaRPr lang="en-US"/>
          </a:p>
        </p:txBody>
      </p:sp>
    </p:spTree>
    <p:extLst>
      <p:ext uri="{BB962C8B-B14F-4D97-AF65-F5344CB8AC3E}">
        <p14:creationId xmlns:p14="http://schemas.microsoft.com/office/powerpoint/2010/main" val="8034812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End slide">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B35C0DBA-B958-984A-8540-551D3604D6D8}"/>
              </a:ext>
            </a:extLst>
          </p:cNvPr>
          <p:cNvSpPr>
            <a:spLocks noGrp="1"/>
          </p:cNvSpPr>
          <p:nvPr>
            <p:ph type="title"/>
          </p:nvPr>
        </p:nvSpPr>
        <p:spPr>
          <a:xfrm>
            <a:off x="6257107" y="1220164"/>
            <a:ext cx="4876800" cy="645284"/>
          </a:xfrm>
          <a:prstGeom prst="rect">
            <a:avLst/>
          </a:prstGeom>
        </p:spPr>
        <p:txBody>
          <a:bodyPr lIns="0" tIns="0" rIns="0" bIns="0" anchor="b"/>
          <a:lstStyle/>
          <a:p>
            <a:r>
              <a:rPr lang="en-US" dirty="0"/>
              <a:t>Click to edit</a:t>
            </a:r>
          </a:p>
        </p:txBody>
      </p:sp>
      <p:sp>
        <p:nvSpPr>
          <p:cNvPr id="25" name="Content Placeholder 2">
            <a:extLst>
              <a:ext uri="{FF2B5EF4-FFF2-40B4-BE49-F238E27FC236}">
                <a16:creationId xmlns:a16="http://schemas.microsoft.com/office/drawing/2014/main" id="{0C9ECF50-A899-D84A-8DA7-545D7B1945C4}"/>
              </a:ext>
            </a:extLst>
          </p:cNvPr>
          <p:cNvSpPr>
            <a:spLocks noGrp="1"/>
          </p:cNvSpPr>
          <p:nvPr>
            <p:ph sz="half" idx="1"/>
          </p:nvPr>
        </p:nvSpPr>
        <p:spPr>
          <a:xfrm>
            <a:off x="6257107" y="2207491"/>
            <a:ext cx="4876800" cy="2318928"/>
          </a:xfrm>
          <a:prstGeom prst="rect">
            <a:avLst/>
          </a:prstGeom>
        </p:spPr>
        <p:txBody>
          <a:bodyPr lIns="0" tIns="0" rIns="0" bIns="0"/>
          <a:lstStyle>
            <a:lvl1pPr marL="0" indent="0">
              <a:lnSpc>
                <a:spcPct val="100000"/>
              </a:lnSpc>
              <a:buNone/>
              <a:defRPr sz="18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dirty="0"/>
              <a:t>Click to edit</a:t>
            </a:r>
          </a:p>
        </p:txBody>
      </p:sp>
      <p:cxnSp>
        <p:nvCxnSpPr>
          <p:cNvPr id="11" name="Straight Connector 10">
            <a:extLst>
              <a:ext uri="{FF2B5EF4-FFF2-40B4-BE49-F238E27FC236}">
                <a16:creationId xmlns:a16="http://schemas.microsoft.com/office/drawing/2014/main" id="{0C23E260-2F88-C54F-893E-80966D14934A}"/>
              </a:ext>
            </a:extLst>
          </p:cNvPr>
          <p:cNvCxnSpPr>
            <a:cxnSpLocks/>
          </p:cNvCxnSpPr>
          <p:nvPr userDrawn="1"/>
        </p:nvCxnSpPr>
        <p:spPr>
          <a:xfrm>
            <a:off x="6261560" y="1998607"/>
            <a:ext cx="4872347" cy="0"/>
          </a:xfrm>
          <a:prstGeom prst="line">
            <a:avLst/>
          </a:prstGeom>
          <a:ln w="76200"/>
        </p:spPr>
        <p:style>
          <a:lnRef idx="1">
            <a:schemeClr val="dk1"/>
          </a:lnRef>
          <a:fillRef idx="0">
            <a:schemeClr val="dk1"/>
          </a:fillRef>
          <a:effectRef idx="0">
            <a:schemeClr val="dk1"/>
          </a:effectRef>
          <a:fontRef idx="minor">
            <a:schemeClr val="tx1"/>
          </a:fontRef>
        </p:style>
      </p:cxnSp>
      <p:sp>
        <p:nvSpPr>
          <p:cNvPr id="4" name="Picture Placeholder 3">
            <a:extLst>
              <a:ext uri="{FF2B5EF4-FFF2-40B4-BE49-F238E27FC236}">
                <a16:creationId xmlns:a16="http://schemas.microsoft.com/office/drawing/2014/main" id="{141785DC-164D-344A-8D61-85C59CABECCD}"/>
              </a:ext>
            </a:extLst>
          </p:cNvPr>
          <p:cNvSpPr>
            <a:spLocks noGrp="1"/>
          </p:cNvSpPr>
          <p:nvPr>
            <p:ph type="pic" sz="quarter" idx="10"/>
          </p:nvPr>
        </p:nvSpPr>
        <p:spPr>
          <a:xfrm>
            <a:off x="0" y="990600"/>
            <a:ext cx="4837176" cy="4837176"/>
          </a:xfrm>
          <a:prstGeom prst="rect">
            <a:avLst/>
          </a:prstGeom>
        </p:spPr>
        <p:txBody>
          <a:bodyPr/>
          <a:lstStyle/>
          <a:p>
            <a:endParaRPr lang="en-US" dirty="0"/>
          </a:p>
        </p:txBody>
      </p:sp>
      <p:sp>
        <p:nvSpPr>
          <p:cNvPr id="9" name="Content Placeholder 13">
            <a:extLst>
              <a:ext uri="{FF2B5EF4-FFF2-40B4-BE49-F238E27FC236}">
                <a16:creationId xmlns:a16="http://schemas.microsoft.com/office/drawing/2014/main" id="{8B57D363-927D-CE43-AD8A-2F5E6CC59E9F}"/>
              </a:ext>
            </a:extLst>
          </p:cNvPr>
          <p:cNvSpPr>
            <a:spLocks noGrp="1"/>
          </p:cNvSpPr>
          <p:nvPr>
            <p:ph sz="quarter" idx="12"/>
          </p:nvPr>
        </p:nvSpPr>
        <p:spPr>
          <a:xfrm>
            <a:off x="6257107" y="4767889"/>
            <a:ext cx="4876800" cy="1059887"/>
          </a:xfrm>
          <a:prstGeom prst="rect">
            <a:avLst/>
          </a:prstGeom>
        </p:spPr>
        <p:txBody>
          <a:bodyPr lIns="0" tIns="0" rIns="0" bIns="0" anchor="t"/>
          <a:lstStyle>
            <a:lvl1pPr marL="0" indent="0">
              <a:buFontTx/>
              <a:buNone/>
              <a:defRPr sz="1600"/>
            </a:lvl1pPr>
            <a:lvl2pPr marL="457200" indent="0">
              <a:buFontTx/>
              <a:buNone/>
              <a:defRPr sz="1200"/>
            </a:lvl2pPr>
            <a:lvl3pPr marL="914400" indent="0">
              <a:buFontTx/>
              <a:buNone/>
              <a:defRPr sz="1200"/>
            </a:lvl3pPr>
            <a:lvl4pPr marL="1371600" indent="0">
              <a:buFontTx/>
              <a:buNone/>
              <a:defRPr sz="1200"/>
            </a:lvl4pPr>
            <a:lvl5pPr marL="1828800" indent="0">
              <a:buFontTx/>
              <a:buNone/>
              <a:defRPr sz="1200"/>
            </a:lvl5pPr>
          </a:lstStyle>
          <a:p>
            <a:pPr lvl="0"/>
            <a:r>
              <a:rPr lang="en-US" dirty="0"/>
              <a:t>Click to edit</a:t>
            </a:r>
          </a:p>
        </p:txBody>
      </p:sp>
      <p:sp>
        <p:nvSpPr>
          <p:cNvPr id="7" name="Rectangle 6">
            <a:extLst>
              <a:ext uri="{FF2B5EF4-FFF2-40B4-BE49-F238E27FC236}">
                <a16:creationId xmlns:a16="http://schemas.microsoft.com/office/drawing/2014/main" id="{65B9A4ED-5DBF-4FDC-9ECD-1A738C6D5C7E}"/>
              </a:ext>
            </a:extLst>
          </p:cNvPr>
          <p:cNvSpPr/>
          <p:nvPr userDrawn="1"/>
        </p:nvSpPr>
        <p:spPr>
          <a:xfrm>
            <a:off x="0" y="6716684"/>
            <a:ext cx="12192000" cy="14131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E8E510B-7446-55BA-D1E7-68350CA57373}"/>
              </a:ext>
              <a:ext uri="{C183D7F6-B498-43B3-948B-1728B52AA6E4}">
                <adec:decorative xmlns:adec="http://schemas.microsoft.com/office/drawing/2017/decorative" val="1"/>
              </a:ext>
            </a:extLst>
          </p:cNvPr>
          <p:cNvSpPr>
            <a:spLocks/>
          </p:cNvSpPr>
          <p:nvPr userDrawn="1"/>
        </p:nvSpPr>
        <p:spPr bwMode="auto">
          <a:xfrm>
            <a:off x="11205556" y="6716684"/>
            <a:ext cx="986443" cy="141316"/>
          </a:xfrm>
          <a:prstGeom prst="rect">
            <a:avLst/>
          </a:prstGeom>
          <a:solidFill>
            <a:schemeClr val="accent2"/>
          </a:solidFill>
          <a:ln>
            <a:noFill/>
          </a:ln>
        </p:spPr>
        <p:txBody>
          <a:bodyPr rot="0" vert="horz" wrap="square" lIns="91440" tIns="45720" rIns="91440" bIns="45720" anchor="t" anchorCtr="0" upright="1">
            <a:noAutofit/>
          </a:bodyPr>
          <a:lstStyle/>
          <a:p>
            <a:endParaRPr lang="en-US" dirty="0"/>
          </a:p>
        </p:txBody>
      </p:sp>
      <p:sp>
        <p:nvSpPr>
          <p:cNvPr id="2" name="Footer Placeholder 6">
            <a:extLst>
              <a:ext uri="{FF2B5EF4-FFF2-40B4-BE49-F238E27FC236}">
                <a16:creationId xmlns:a16="http://schemas.microsoft.com/office/drawing/2014/main" id="{30F4ED75-CCE5-D435-03C4-A059CCCBBE2E}"/>
              </a:ext>
            </a:extLst>
          </p:cNvPr>
          <p:cNvSpPr>
            <a:spLocks noGrp="1"/>
          </p:cNvSpPr>
          <p:nvPr>
            <p:ph type="ftr" sz="quarter" idx="13"/>
          </p:nvPr>
        </p:nvSpPr>
        <p:spPr>
          <a:xfrm>
            <a:off x="11131773" y="6271603"/>
            <a:ext cx="483552" cy="232378"/>
          </a:xfrm>
          <a:prstGeom prst="rect">
            <a:avLst/>
          </a:prstGeom>
        </p:spPr>
        <p:txBody>
          <a:bodyPr/>
          <a:lstStyle>
            <a:lvl1pPr>
              <a:defRPr/>
            </a:lvl1pPr>
          </a:lstStyle>
          <a:p>
            <a:r>
              <a:rPr lang="en-US" dirty="0"/>
              <a:t>CBF</a:t>
            </a:r>
          </a:p>
        </p:txBody>
      </p:sp>
      <p:sp>
        <p:nvSpPr>
          <p:cNvPr id="3" name="Slide Number Placeholder 7">
            <a:extLst>
              <a:ext uri="{FF2B5EF4-FFF2-40B4-BE49-F238E27FC236}">
                <a16:creationId xmlns:a16="http://schemas.microsoft.com/office/drawing/2014/main" id="{9244DADC-09C1-9BB9-ED88-2468204CC9D4}"/>
              </a:ext>
            </a:extLst>
          </p:cNvPr>
          <p:cNvSpPr>
            <a:spLocks noGrp="1"/>
          </p:cNvSpPr>
          <p:nvPr>
            <p:ph type="sldNum" sz="quarter" idx="14"/>
          </p:nvPr>
        </p:nvSpPr>
        <p:spPr>
          <a:xfrm>
            <a:off x="11492402" y="6301380"/>
            <a:ext cx="412750" cy="182880"/>
          </a:xfrm>
          <a:prstGeom prst="rect">
            <a:avLst/>
          </a:prstGeom>
        </p:spPr>
        <p:txBody>
          <a:bodyPr/>
          <a:lstStyle/>
          <a:p>
            <a:fld id="{7782931A-7D25-4B4B-9464-57AE418934A3}" type="slidenum">
              <a:rPr lang="en-US" smtClean="0"/>
              <a:pPr/>
              <a:t>‹#›</a:t>
            </a:fld>
            <a:endParaRPr lang="en-US"/>
          </a:p>
        </p:txBody>
      </p:sp>
      <p:sp>
        <p:nvSpPr>
          <p:cNvPr id="5" name="Footer Placeholder 6">
            <a:extLst>
              <a:ext uri="{FF2B5EF4-FFF2-40B4-BE49-F238E27FC236}">
                <a16:creationId xmlns:a16="http://schemas.microsoft.com/office/drawing/2014/main" id="{511D8794-28DB-B020-95CA-C372C707F0E9}"/>
              </a:ext>
            </a:extLst>
          </p:cNvPr>
          <p:cNvSpPr txBox="1">
            <a:spLocks/>
          </p:cNvSpPr>
          <p:nvPr userDrawn="1"/>
        </p:nvSpPr>
        <p:spPr>
          <a:xfrm>
            <a:off x="9595637" y="6292334"/>
            <a:ext cx="1609919" cy="182880"/>
          </a:xfrm>
          <a:prstGeom prst="rect">
            <a:avLst/>
          </a:prstGeom>
        </p:spPr>
        <p:txBody>
          <a:bodyPr vert="horz" lIns="91440" tIns="45720" rIns="91440" bIns="45720" rtlCol="0" anchor="ctr"/>
          <a:lstStyle>
            <a:defPPr>
              <a:defRPr lang="en-US"/>
            </a:defPPr>
            <a:lvl1pPr marL="0" algn="l"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0" dirty="0"/>
              <a:t>cbf@liverpool.ac.uk  |</a:t>
            </a:r>
          </a:p>
        </p:txBody>
      </p:sp>
      <p:pic>
        <p:nvPicPr>
          <p:cNvPr id="6" name="Picture 5" descr="A blue and white logo&#10;&#10;Description automatically generated">
            <a:extLst>
              <a:ext uri="{FF2B5EF4-FFF2-40B4-BE49-F238E27FC236}">
                <a16:creationId xmlns:a16="http://schemas.microsoft.com/office/drawing/2014/main" id="{13730CE3-D579-8ED7-7920-F0D8EB61ECD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87718" y="195041"/>
            <a:ext cx="1708729" cy="691353"/>
          </a:xfrm>
          <a:prstGeom prst="rect">
            <a:avLst/>
          </a:prstGeom>
        </p:spPr>
      </p:pic>
    </p:spTree>
    <p:extLst>
      <p:ext uri="{BB962C8B-B14F-4D97-AF65-F5344CB8AC3E}">
        <p14:creationId xmlns:p14="http://schemas.microsoft.com/office/powerpoint/2010/main" val="2024558667"/>
      </p:ext>
    </p:extLst>
  </p:cSld>
  <p:clrMapOvr>
    <a:masterClrMapping/>
  </p:clrMapOvr>
  <p:extLst>
    <p:ext uri="{DCECCB84-F9BA-43D5-87BE-67443E8EF086}">
      <p15:sldGuideLst xmlns:p15="http://schemas.microsoft.com/office/powerpoint/2012/main">
        <p15:guide id="2" pos="648">
          <p15:clr>
            <a:srgbClr val="FBAE40"/>
          </p15:clr>
        </p15:guide>
        <p15:guide id="4" orient="horz" pos="1152">
          <p15:clr>
            <a:srgbClr val="FBAE40"/>
          </p15:clr>
        </p15:guide>
        <p15:guide id="5" orient="horz" pos="14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End slide">
    <p:spTree>
      <p:nvGrpSpPr>
        <p:cNvPr id="1" name=""/>
        <p:cNvGrpSpPr/>
        <p:nvPr/>
      </p:nvGrpSpPr>
      <p:grpSpPr>
        <a:xfrm>
          <a:off x="0" y="0"/>
          <a:ext cx="0" cy="0"/>
          <a:chOff x="0" y="0"/>
          <a:chExt cx="0" cy="0"/>
        </a:xfrm>
      </p:grpSpPr>
      <p:pic>
        <p:nvPicPr>
          <p:cNvPr id="10" name="UOL SRF Assets_Clusters-23.png" descr="UOL SRF Assets_Clusters-23.png">
            <a:extLst>
              <a:ext uri="{FF2B5EF4-FFF2-40B4-BE49-F238E27FC236}">
                <a16:creationId xmlns:a16="http://schemas.microsoft.com/office/drawing/2014/main" id="{65A41330-BAFA-0C48-3D81-4273E8FE5C61}"/>
              </a:ext>
            </a:extLst>
          </p:cNvPr>
          <p:cNvPicPr>
            <a:picLocks noChangeAspect="1"/>
          </p:cNvPicPr>
          <p:nvPr userDrawn="1"/>
        </p:nvPicPr>
        <p:blipFill>
          <a:blip r:embed="rId2">
            <a:alphaModFix amt="85000"/>
          </a:blip>
          <a:stretch>
            <a:fillRect/>
          </a:stretch>
        </p:blipFill>
        <p:spPr>
          <a:xfrm>
            <a:off x="5614789" y="1143000"/>
            <a:ext cx="8317111" cy="8317111"/>
          </a:xfrm>
          <a:prstGeom prst="rect">
            <a:avLst/>
          </a:prstGeom>
          <a:ln w="12700">
            <a:miter lim="400000"/>
          </a:ln>
        </p:spPr>
      </p:pic>
      <p:pic>
        <p:nvPicPr>
          <p:cNvPr id="6" name="Picture 5" descr="A blue and white logo&#10;&#10;Description automatically generated">
            <a:extLst>
              <a:ext uri="{FF2B5EF4-FFF2-40B4-BE49-F238E27FC236}">
                <a16:creationId xmlns:a16="http://schemas.microsoft.com/office/drawing/2014/main" id="{13730CE3-D579-8ED7-7920-F0D8EB61ECDE}"/>
              </a:ext>
            </a:extLst>
          </p:cNvPr>
          <p:cNvPicPr>
            <a:picLocks noChangeAspect="1"/>
          </p:cNvPicPr>
          <p:nvPr userDrawn="1"/>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10187718" y="195041"/>
            <a:ext cx="1708729" cy="691353"/>
          </a:xfrm>
          <a:prstGeom prst="rect">
            <a:avLst/>
          </a:prstGeom>
        </p:spPr>
      </p:pic>
      <p:pic>
        <p:nvPicPr>
          <p:cNvPr id="12" name="Picture 11">
            <a:extLst>
              <a:ext uri="{FF2B5EF4-FFF2-40B4-BE49-F238E27FC236}">
                <a16:creationId xmlns:a16="http://schemas.microsoft.com/office/drawing/2014/main" id="{A2A31855-E257-8F68-8616-2489420DBD1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45994" y="574904"/>
            <a:ext cx="3287646" cy="845063"/>
          </a:xfrm>
          <a:prstGeom prst="rect">
            <a:avLst/>
          </a:prstGeom>
        </p:spPr>
      </p:pic>
    </p:spTree>
    <p:extLst>
      <p:ext uri="{BB962C8B-B14F-4D97-AF65-F5344CB8AC3E}">
        <p14:creationId xmlns:p14="http://schemas.microsoft.com/office/powerpoint/2010/main" val="1948563855"/>
      </p:ext>
    </p:extLst>
  </p:cSld>
  <p:clrMapOvr>
    <a:masterClrMapping/>
  </p:clrMapOvr>
  <p:extLst>
    <p:ext uri="{DCECCB84-F9BA-43D5-87BE-67443E8EF086}">
      <p15:sldGuideLst xmlns:p15="http://schemas.microsoft.com/office/powerpoint/2012/main">
        <p15:guide id="2" pos="648">
          <p15:clr>
            <a:srgbClr val="FBAE40"/>
          </p15:clr>
        </p15:guide>
        <p15:guide id="4" orient="horz" pos="1152">
          <p15:clr>
            <a:srgbClr val="FBAE40"/>
          </p15:clr>
        </p15:guide>
        <p15:guide id="5" orient="horz" pos="14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Accent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7687ADE-BAA9-634F-96B8-ACF4EE9BDFC7}"/>
              </a:ext>
              <a:ext uri="{C183D7F6-B498-43B3-948B-1728B52AA6E4}">
                <adec:decorative xmlns:adec="http://schemas.microsoft.com/office/drawing/2017/decorative" val="1"/>
              </a:ext>
            </a:extLst>
          </p:cNvPr>
          <p:cNvSpPr>
            <a:spLocks/>
          </p:cNvSpPr>
          <p:nvPr userDrawn="1"/>
        </p:nvSpPr>
        <p:spPr bwMode="auto">
          <a:xfrm>
            <a:off x="0" y="-6836"/>
            <a:ext cx="12192000" cy="6864836"/>
          </a:xfrm>
          <a:prstGeom prst="rect">
            <a:avLst/>
          </a:prstGeom>
          <a:solidFill>
            <a:schemeClr val="accent1"/>
          </a:solidFill>
          <a:ln>
            <a:noFill/>
          </a:ln>
        </p:spPr>
        <p:txBody>
          <a:bodyPr rot="0" vert="horz" wrap="square" lIns="91440" tIns="45720" rIns="91440" bIns="45720" anchor="t" anchorCtr="0" upright="1">
            <a:noAutofit/>
          </a:bodyPr>
          <a:lstStyle/>
          <a:p>
            <a:pPr algn="ctr"/>
            <a:endParaRPr lang="en-US"/>
          </a:p>
        </p:txBody>
      </p:sp>
      <p:sp>
        <p:nvSpPr>
          <p:cNvPr id="3" name="Text Placeholder 2">
            <a:extLst>
              <a:ext uri="{FF2B5EF4-FFF2-40B4-BE49-F238E27FC236}">
                <a16:creationId xmlns:a16="http://schemas.microsoft.com/office/drawing/2014/main" id="{8BFC26CF-26CC-354C-BB60-AD3E01D575ED}"/>
              </a:ext>
            </a:extLst>
          </p:cNvPr>
          <p:cNvSpPr>
            <a:spLocks noGrp="1"/>
          </p:cNvSpPr>
          <p:nvPr>
            <p:ph type="body" sz="quarter" idx="10"/>
          </p:nvPr>
        </p:nvSpPr>
        <p:spPr>
          <a:xfrm>
            <a:off x="1028700" y="4450195"/>
            <a:ext cx="10043853" cy="895793"/>
          </a:xfrm>
          <a:prstGeom prst="rect">
            <a:avLst/>
          </a:prstGeom>
        </p:spPr>
        <p:txBody>
          <a:bodyPr lIns="0" tIns="0" rIns="0" bIns="0"/>
          <a:lstStyle>
            <a:lvl1pPr marL="0" indent="0" algn="ctr">
              <a:lnSpc>
                <a:spcPct val="100000"/>
              </a:lnSpc>
              <a:buNone/>
              <a:defRPr sz="28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a:t>
            </a:r>
          </a:p>
        </p:txBody>
      </p:sp>
      <p:cxnSp>
        <p:nvCxnSpPr>
          <p:cNvPr id="11" name="Straight Connector 10">
            <a:extLst>
              <a:ext uri="{FF2B5EF4-FFF2-40B4-BE49-F238E27FC236}">
                <a16:creationId xmlns:a16="http://schemas.microsoft.com/office/drawing/2014/main" id="{BBEC4E73-6A9F-2F46-89D1-559CE56C12BE}"/>
              </a:ext>
            </a:extLst>
          </p:cNvPr>
          <p:cNvCxnSpPr>
            <a:cxnSpLocks/>
          </p:cNvCxnSpPr>
          <p:nvPr userDrawn="1"/>
        </p:nvCxnSpPr>
        <p:spPr>
          <a:xfrm>
            <a:off x="946859" y="4184166"/>
            <a:ext cx="10125694" cy="0"/>
          </a:xfrm>
          <a:prstGeom prst="line">
            <a:avLst/>
          </a:prstGeom>
          <a:ln w="76200">
            <a:solidFill>
              <a:schemeClr val="tx1"/>
            </a:solidFill>
          </a:ln>
        </p:spPr>
        <p:style>
          <a:lnRef idx="1">
            <a:schemeClr val="dk1"/>
          </a:lnRef>
          <a:fillRef idx="0">
            <a:schemeClr val="dk1"/>
          </a:fillRef>
          <a:effectRef idx="0">
            <a:schemeClr val="dk1"/>
          </a:effectRef>
          <a:fontRef idx="minor">
            <a:schemeClr val="tx1"/>
          </a:fontRef>
        </p:style>
      </p:cxnSp>
      <p:sp>
        <p:nvSpPr>
          <p:cNvPr id="17" name="Title 1">
            <a:extLst>
              <a:ext uri="{FF2B5EF4-FFF2-40B4-BE49-F238E27FC236}">
                <a16:creationId xmlns:a16="http://schemas.microsoft.com/office/drawing/2014/main" id="{88BFD865-74BB-5B40-8DA8-7D7B921A75F5}"/>
              </a:ext>
            </a:extLst>
          </p:cNvPr>
          <p:cNvSpPr>
            <a:spLocks noGrp="1"/>
          </p:cNvSpPr>
          <p:nvPr>
            <p:ph type="title"/>
          </p:nvPr>
        </p:nvSpPr>
        <p:spPr>
          <a:xfrm>
            <a:off x="1028699" y="2065468"/>
            <a:ext cx="9911827" cy="1778540"/>
          </a:xfrm>
          <a:prstGeom prst="rect">
            <a:avLst/>
          </a:prstGeom>
        </p:spPr>
        <p:txBody>
          <a:bodyPr lIns="0" tIns="0" rIns="0" bIns="0" anchor="b"/>
          <a:lstStyle>
            <a:lvl1pPr algn="ctr">
              <a:defRPr>
                <a:solidFill>
                  <a:schemeClr val="tx1"/>
                </a:solidFill>
              </a:defRPr>
            </a:lvl1pPr>
          </a:lstStyle>
          <a:p>
            <a:r>
              <a:rPr lang="en-US"/>
              <a:t>Click to edit</a:t>
            </a:r>
          </a:p>
        </p:txBody>
      </p:sp>
      <p:sp>
        <p:nvSpPr>
          <p:cNvPr id="8" name="Slide Number Placeholder 7">
            <a:extLst>
              <a:ext uri="{FF2B5EF4-FFF2-40B4-BE49-F238E27FC236}">
                <a16:creationId xmlns:a16="http://schemas.microsoft.com/office/drawing/2014/main" id="{774C2F14-5EEF-3C05-0ACE-729E9B8379A4}"/>
              </a:ext>
            </a:extLst>
          </p:cNvPr>
          <p:cNvSpPr>
            <a:spLocks noGrp="1"/>
          </p:cNvSpPr>
          <p:nvPr>
            <p:ph type="sldNum" sz="quarter" idx="13"/>
          </p:nvPr>
        </p:nvSpPr>
        <p:spPr>
          <a:xfrm>
            <a:off x="11493500" y="6292334"/>
            <a:ext cx="412750" cy="182880"/>
          </a:xfrm>
        </p:spPr>
        <p:txBody>
          <a:bodyPr/>
          <a:lstStyle>
            <a:lvl1pPr>
              <a:defRPr>
                <a:solidFill>
                  <a:schemeClr val="tx1"/>
                </a:solidFill>
              </a:defRPr>
            </a:lvl1pPr>
          </a:lstStyle>
          <a:p>
            <a:fld id="{7782931A-7D25-4B4B-9464-57AE418934A3}" type="slidenum">
              <a:rPr lang="en-US" smtClean="0"/>
              <a:pPr/>
              <a:t>‹#›</a:t>
            </a:fld>
            <a:endParaRPr lang="en-US"/>
          </a:p>
        </p:txBody>
      </p:sp>
      <p:sp>
        <p:nvSpPr>
          <p:cNvPr id="2" name="Footer Placeholder 6">
            <a:extLst>
              <a:ext uri="{FF2B5EF4-FFF2-40B4-BE49-F238E27FC236}">
                <a16:creationId xmlns:a16="http://schemas.microsoft.com/office/drawing/2014/main" id="{A2668D48-702F-0A7A-6D91-867576A2E4A6}"/>
              </a:ext>
            </a:extLst>
          </p:cNvPr>
          <p:cNvSpPr>
            <a:spLocks noGrp="1"/>
          </p:cNvSpPr>
          <p:nvPr>
            <p:ph type="ftr" sz="quarter" idx="12"/>
          </p:nvPr>
        </p:nvSpPr>
        <p:spPr>
          <a:xfrm>
            <a:off x="11089177" y="6292334"/>
            <a:ext cx="610697" cy="182880"/>
          </a:xfrm>
        </p:spPr>
        <p:txBody>
          <a:bodyPr/>
          <a:lstStyle>
            <a:lvl1pPr>
              <a:defRPr>
                <a:solidFill>
                  <a:schemeClr val="tx1"/>
                </a:solidFill>
              </a:defRPr>
            </a:lvl1pPr>
          </a:lstStyle>
          <a:p>
            <a:r>
              <a:rPr lang="en-US"/>
              <a:t>CBF</a:t>
            </a:r>
          </a:p>
        </p:txBody>
      </p:sp>
      <p:sp>
        <p:nvSpPr>
          <p:cNvPr id="4" name="Footer Placeholder 6">
            <a:extLst>
              <a:ext uri="{FF2B5EF4-FFF2-40B4-BE49-F238E27FC236}">
                <a16:creationId xmlns:a16="http://schemas.microsoft.com/office/drawing/2014/main" id="{6CC7A26A-AB88-676E-0653-D76D4BB210E5}"/>
              </a:ext>
            </a:extLst>
          </p:cNvPr>
          <p:cNvSpPr txBox="1">
            <a:spLocks/>
          </p:cNvSpPr>
          <p:nvPr userDrawn="1"/>
        </p:nvSpPr>
        <p:spPr>
          <a:xfrm>
            <a:off x="9594560" y="6292334"/>
            <a:ext cx="1609919" cy="182880"/>
          </a:xfrm>
          <a:prstGeom prst="rect">
            <a:avLst/>
          </a:prstGeom>
        </p:spPr>
        <p:txBody>
          <a:bodyPr vert="horz" lIns="91440" tIns="45720" rIns="91440" bIns="45720" rtlCol="0" anchor="ctr"/>
          <a:lstStyle>
            <a:defPPr>
              <a:defRPr lang="en-US"/>
            </a:defPPr>
            <a:lvl1pPr marL="0" algn="l"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0">
                <a:solidFill>
                  <a:schemeClr val="tx1"/>
                </a:solidFill>
              </a:rPr>
              <a:t>cbf@liverpool.ac.uk  |</a:t>
            </a:r>
          </a:p>
        </p:txBody>
      </p:sp>
    </p:spTree>
    <p:extLst>
      <p:ext uri="{BB962C8B-B14F-4D97-AF65-F5344CB8AC3E}">
        <p14:creationId xmlns:p14="http://schemas.microsoft.com/office/powerpoint/2010/main" val="915363416"/>
      </p:ext>
    </p:extLst>
  </p:cSld>
  <p:clrMapOvr>
    <a:masterClrMapping/>
  </p:clrMapOvr>
  <p:extLst>
    <p:ext uri="{DCECCB84-F9BA-43D5-87BE-67443E8EF086}">
      <p15:sldGuideLst xmlns:p15="http://schemas.microsoft.com/office/powerpoint/2012/main">
        <p15:guide id="2" pos="648">
          <p15:clr>
            <a:srgbClr val="FBAE40"/>
          </p15:clr>
        </p15:guide>
        <p15:guide id="4" orient="horz" pos="1152">
          <p15:clr>
            <a:srgbClr val="FBAE40"/>
          </p15:clr>
        </p15:guide>
        <p15:guide id="5" orient="horz" pos="14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30CDAFC-B070-0DE7-D414-D77B2A10B132}"/>
              </a:ext>
              <a:ext uri="{C183D7F6-B498-43B3-948B-1728B52AA6E4}">
                <adec:decorative xmlns:adec="http://schemas.microsoft.com/office/drawing/2017/decorative" val="1"/>
              </a:ext>
            </a:extLst>
          </p:cNvPr>
          <p:cNvSpPr>
            <a:spLocks/>
          </p:cNvSpPr>
          <p:nvPr userDrawn="1"/>
        </p:nvSpPr>
        <p:spPr bwMode="auto">
          <a:xfrm>
            <a:off x="0" y="0"/>
            <a:ext cx="11479876" cy="6093151"/>
          </a:xfrm>
          <a:prstGeom prst="rect">
            <a:avLst/>
          </a:prstGeom>
          <a:solidFill>
            <a:schemeClr val="accent2"/>
          </a:solidFill>
          <a:ln>
            <a:noFill/>
          </a:ln>
        </p:spPr>
        <p:txBody>
          <a:bodyPr rot="0" vert="horz" wrap="square" lIns="91440" tIns="45720" rIns="91440" bIns="45720" anchor="t" anchorCtr="0" upright="1">
            <a:noAutofit/>
          </a:bodyPr>
          <a:lstStyle/>
          <a:p>
            <a:endParaRPr lang="en-US" dirty="0"/>
          </a:p>
        </p:txBody>
      </p:sp>
      <p:cxnSp>
        <p:nvCxnSpPr>
          <p:cNvPr id="6" name="Straight Connector 5">
            <a:extLst>
              <a:ext uri="{FF2B5EF4-FFF2-40B4-BE49-F238E27FC236}">
                <a16:creationId xmlns:a16="http://schemas.microsoft.com/office/drawing/2014/main" id="{F13C1B90-0A14-7B4B-B05B-357A6A88291E}"/>
              </a:ext>
            </a:extLst>
          </p:cNvPr>
          <p:cNvCxnSpPr>
            <a:cxnSpLocks/>
          </p:cNvCxnSpPr>
          <p:nvPr userDrawn="1"/>
        </p:nvCxnSpPr>
        <p:spPr>
          <a:xfrm>
            <a:off x="1036261" y="4159793"/>
            <a:ext cx="10443615" cy="0"/>
          </a:xfrm>
          <a:prstGeom prst="line">
            <a:avLst/>
          </a:prstGeom>
          <a:ln w="127000"/>
        </p:spPr>
        <p:style>
          <a:lnRef idx="1">
            <a:schemeClr val="dk1"/>
          </a:lnRef>
          <a:fillRef idx="0">
            <a:schemeClr val="dk1"/>
          </a:fillRef>
          <a:effectRef idx="0">
            <a:schemeClr val="dk1"/>
          </a:effectRef>
          <a:fontRef idx="minor">
            <a:schemeClr val="tx1"/>
          </a:fontRef>
        </p:style>
      </p:cxnSp>
      <p:sp>
        <p:nvSpPr>
          <p:cNvPr id="12" name="Content Placeholder 10">
            <a:extLst>
              <a:ext uri="{FF2B5EF4-FFF2-40B4-BE49-F238E27FC236}">
                <a16:creationId xmlns:a16="http://schemas.microsoft.com/office/drawing/2014/main" id="{90097E88-8912-8A4F-9D00-BDA132434FE4}"/>
              </a:ext>
            </a:extLst>
          </p:cNvPr>
          <p:cNvSpPr>
            <a:spLocks noGrp="1"/>
          </p:cNvSpPr>
          <p:nvPr>
            <p:ph sz="quarter" idx="11"/>
          </p:nvPr>
        </p:nvSpPr>
        <p:spPr>
          <a:xfrm>
            <a:off x="1033153" y="4728131"/>
            <a:ext cx="7806047" cy="281164"/>
          </a:xfrm>
          <a:prstGeom prst="rect">
            <a:avLst/>
          </a:prstGeom>
        </p:spPr>
        <p:txBody>
          <a:bodyPr lIns="0" tIns="0" rIns="0" bIns="0"/>
          <a:lstStyle>
            <a:lvl1pPr marL="0" indent="0">
              <a:buNone/>
              <a:defRPr sz="1600"/>
            </a:lvl1pPr>
          </a:lstStyle>
          <a:p>
            <a:pPr lvl="0"/>
            <a:r>
              <a:rPr lang="en-US" dirty="0"/>
              <a:t>Click to edit</a:t>
            </a:r>
          </a:p>
        </p:txBody>
      </p:sp>
      <p:sp>
        <p:nvSpPr>
          <p:cNvPr id="4" name="Title 3">
            <a:extLst>
              <a:ext uri="{FF2B5EF4-FFF2-40B4-BE49-F238E27FC236}">
                <a16:creationId xmlns:a16="http://schemas.microsoft.com/office/drawing/2014/main" id="{E58E2CE6-6A25-40B9-BD31-82C750738938}"/>
              </a:ext>
            </a:extLst>
          </p:cNvPr>
          <p:cNvSpPr>
            <a:spLocks noGrp="1"/>
          </p:cNvSpPr>
          <p:nvPr>
            <p:ph type="title"/>
          </p:nvPr>
        </p:nvSpPr>
        <p:spPr>
          <a:xfrm>
            <a:off x="976313" y="1656344"/>
            <a:ext cx="7805737" cy="2113466"/>
          </a:xfrm>
          <a:prstGeom prst="rect">
            <a:avLst/>
          </a:prstGeom>
        </p:spPr>
        <p:txBody>
          <a:bodyPr anchor="b"/>
          <a:lstStyle>
            <a:lvl1pPr>
              <a:defRPr sz="6000"/>
            </a:lvl1pPr>
          </a:lstStyle>
          <a:p>
            <a:r>
              <a:rPr lang="en-US" dirty="0"/>
              <a:t>Click to edit</a:t>
            </a:r>
          </a:p>
        </p:txBody>
      </p:sp>
      <p:pic>
        <p:nvPicPr>
          <p:cNvPr id="5" name="Picture 4" descr="A black background with a black square&#10;&#10;Description automatically generated with medium confidence">
            <a:extLst>
              <a:ext uri="{FF2B5EF4-FFF2-40B4-BE49-F238E27FC236}">
                <a16:creationId xmlns:a16="http://schemas.microsoft.com/office/drawing/2014/main" id="{13D252B5-710D-A6E7-ABEA-0D3E429BDC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7808" y="583243"/>
            <a:ext cx="2705100" cy="694005"/>
          </a:xfrm>
          <a:prstGeom prst="rect">
            <a:avLst/>
          </a:prstGeom>
        </p:spPr>
      </p:pic>
      <p:pic>
        <p:nvPicPr>
          <p:cNvPr id="7" name="Picture 6" descr="A blue and white logo&#10;&#10;Description automatically generated">
            <a:extLst>
              <a:ext uri="{FF2B5EF4-FFF2-40B4-BE49-F238E27FC236}">
                <a16:creationId xmlns:a16="http://schemas.microsoft.com/office/drawing/2014/main" id="{E4AB82D3-80FA-70CE-BBF1-3A742C0AE523}"/>
              </a:ext>
            </a:extLst>
          </p:cNvPr>
          <p:cNvPicPr>
            <a:picLocks noChangeAspect="1"/>
          </p:cNvPicPr>
          <p:nvPr userDrawn="1"/>
        </p:nvPicPr>
        <p:blipFill>
          <a:blip r:embed="rId3">
            <a:clrChange>
              <a:clrFrom>
                <a:srgbClr val="FEFEFE"/>
              </a:clrFrom>
              <a:clrTo>
                <a:srgbClr val="FEFEFE">
                  <a:alpha val="0"/>
                </a:srgbClr>
              </a:clrTo>
            </a:clrChange>
            <a:biLevel thresh="50000"/>
            <a:extLst>
              <a:ext uri="{28A0092B-C50C-407E-A947-70E740481C1C}">
                <a14:useLocalDpi xmlns:a14="http://schemas.microsoft.com/office/drawing/2010/main" val="0"/>
              </a:ext>
            </a:extLst>
          </a:blip>
          <a:stretch>
            <a:fillRect/>
          </a:stretch>
        </p:blipFill>
        <p:spPr>
          <a:xfrm>
            <a:off x="3588903" y="585895"/>
            <a:ext cx="1708729" cy="691353"/>
          </a:xfrm>
          <a:prstGeom prst="rect">
            <a:avLst/>
          </a:prstGeom>
        </p:spPr>
      </p:pic>
    </p:spTree>
    <p:extLst>
      <p:ext uri="{BB962C8B-B14F-4D97-AF65-F5344CB8AC3E}">
        <p14:creationId xmlns:p14="http://schemas.microsoft.com/office/powerpoint/2010/main" val="656863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B35C0DBA-B958-984A-8540-551D3604D6D8}"/>
              </a:ext>
            </a:extLst>
          </p:cNvPr>
          <p:cNvSpPr>
            <a:spLocks noGrp="1"/>
          </p:cNvSpPr>
          <p:nvPr>
            <p:ph type="title"/>
          </p:nvPr>
        </p:nvSpPr>
        <p:spPr>
          <a:xfrm>
            <a:off x="675113" y="589219"/>
            <a:ext cx="4876800" cy="645284"/>
          </a:xfrm>
          <a:prstGeom prst="rect">
            <a:avLst/>
          </a:prstGeom>
        </p:spPr>
        <p:txBody>
          <a:bodyPr lIns="0" tIns="0" rIns="0" bIns="0" anchor="b"/>
          <a:lstStyle/>
          <a:p>
            <a:r>
              <a:rPr lang="en-US" dirty="0"/>
              <a:t>Click to edit</a:t>
            </a:r>
          </a:p>
        </p:txBody>
      </p:sp>
      <p:sp>
        <p:nvSpPr>
          <p:cNvPr id="25" name="Content Placeholder 2">
            <a:extLst>
              <a:ext uri="{FF2B5EF4-FFF2-40B4-BE49-F238E27FC236}">
                <a16:creationId xmlns:a16="http://schemas.microsoft.com/office/drawing/2014/main" id="{0C9ECF50-A899-D84A-8DA7-545D7B1945C4}"/>
              </a:ext>
            </a:extLst>
          </p:cNvPr>
          <p:cNvSpPr>
            <a:spLocks noGrp="1"/>
          </p:cNvSpPr>
          <p:nvPr>
            <p:ph sz="half" idx="1"/>
          </p:nvPr>
        </p:nvSpPr>
        <p:spPr>
          <a:xfrm>
            <a:off x="675112" y="1766895"/>
            <a:ext cx="10818387" cy="4184973"/>
          </a:xfrm>
          <a:prstGeom prst="rect">
            <a:avLst/>
          </a:prstGeom>
        </p:spPr>
        <p:txBody>
          <a:bodyPr lIns="0" tIns="0" rIns="0" bIns="0"/>
          <a:lstStyle>
            <a:lvl1pPr marL="0" indent="0">
              <a:lnSpc>
                <a:spcPct val="100000"/>
              </a:lnSpc>
              <a:buNone/>
              <a:defRPr sz="18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dirty="0"/>
              <a:t>Click to edit</a:t>
            </a:r>
          </a:p>
        </p:txBody>
      </p:sp>
      <p:cxnSp>
        <p:nvCxnSpPr>
          <p:cNvPr id="11" name="Straight Connector 10">
            <a:extLst>
              <a:ext uri="{FF2B5EF4-FFF2-40B4-BE49-F238E27FC236}">
                <a16:creationId xmlns:a16="http://schemas.microsoft.com/office/drawing/2014/main" id="{0C23E260-2F88-C54F-893E-80966D14934A}"/>
              </a:ext>
            </a:extLst>
          </p:cNvPr>
          <p:cNvCxnSpPr>
            <a:cxnSpLocks/>
          </p:cNvCxnSpPr>
          <p:nvPr userDrawn="1"/>
        </p:nvCxnSpPr>
        <p:spPr>
          <a:xfrm>
            <a:off x="679566" y="1412726"/>
            <a:ext cx="4872347" cy="0"/>
          </a:xfrm>
          <a:prstGeom prst="line">
            <a:avLst/>
          </a:prstGeom>
          <a:ln w="76200"/>
        </p:spPr>
        <p:style>
          <a:lnRef idx="1">
            <a:schemeClr val="dk1"/>
          </a:lnRef>
          <a:fillRef idx="0">
            <a:schemeClr val="dk1"/>
          </a:fillRef>
          <a:effectRef idx="0">
            <a:schemeClr val="dk1"/>
          </a:effectRef>
          <a:fontRef idx="minor">
            <a:schemeClr val="tx1"/>
          </a:fontRef>
        </p:style>
      </p:cxnSp>
      <p:sp>
        <p:nvSpPr>
          <p:cNvPr id="2" name="Rectangle 1">
            <a:extLst>
              <a:ext uri="{FF2B5EF4-FFF2-40B4-BE49-F238E27FC236}">
                <a16:creationId xmlns:a16="http://schemas.microsoft.com/office/drawing/2014/main" id="{F1228D92-7183-0C2B-59B4-F756FF14D61B}"/>
              </a:ext>
            </a:extLst>
          </p:cNvPr>
          <p:cNvSpPr/>
          <p:nvPr userDrawn="1"/>
        </p:nvSpPr>
        <p:spPr>
          <a:xfrm>
            <a:off x="0" y="6716684"/>
            <a:ext cx="12192000" cy="14131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15172939-0639-D749-8121-E6DA31301178}"/>
              </a:ext>
              <a:ext uri="{C183D7F6-B498-43B3-948B-1728B52AA6E4}">
                <adec:decorative xmlns:adec="http://schemas.microsoft.com/office/drawing/2017/decorative" val="1"/>
              </a:ext>
            </a:extLst>
          </p:cNvPr>
          <p:cNvSpPr>
            <a:spLocks/>
          </p:cNvSpPr>
          <p:nvPr userDrawn="1"/>
        </p:nvSpPr>
        <p:spPr bwMode="auto">
          <a:xfrm>
            <a:off x="11205556" y="6716684"/>
            <a:ext cx="986443" cy="141316"/>
          </a:xfrm>
          <a:prstGeom prst="rect">
            <a:avLst/>
          </a:prstGeom>
          <a:solidFill>
            <a:schemeClr val="accent2"/>
          </a:solidFill>
          <a:ln>
            <a:noFill/>
          </a:ln>
        </p:spPr>
        <p:txBody>
          <a:bodyPr rot="0" vert="horz" wrap="square" lIns="91440" tIns="45720" rIns="91440" bIns="45720" anchor="t" anchorCtr="0" upright="1">
            <a:noAutofit/>
          </a:bodyPr>
          <a:lstStyle/>
          <a:p>
            <a:endParaRPr lang="en-US" dirty="0"/>
          </a:p>
        </p:txBody>
      </p:sp>
      <p:sp>
        <p:nvSpPr>
          <p:cNvPr id="3" name="Footer Placeholder 6">
            <a:extLst>
              <a:ext uri="{FF2B5EF4-FFF2-40B4-BE49-F238E27FC236}">
                <a16:creationId xmlns:a16="http://schemas.microsoft.com/office/drawing/2014/main" id="{1A4EA054-20E1-B3B4-0B1C-EE092184BD52}"/>
              </a:ext>
            </a:extLst>
          </p:cNvPr>
          <p:cNvSpPr>
            <a:spLocks noGrp="1"/>
          </p:cNvSpPr>
          <p:nvPr>
            <p:ph type="ftr" sz="quarter" idx="12"/>
          </p:nvPr>
        </p:nvSpPr>
        <p:spPr>
          <a:xfrm>
            <a:off x="11131773" y="6271603"/>
            <a:ext cx="483552" cy="232378"/>
          </a:xfrm>
          <a:prstGeom prst="rect">
            <a:avLst/>
          </a:prstGeom>
        </p:spPr>
        <p:txBody>
          <a:bodyPr/>
          <a:lstStyle>
            <a:lvl1pPr>
              <a:defRPr/>
            </a:lvl1pPr>
          </a:lstStyle>
          <a:p>
            <a:r>
              <a:rPr lang="en-US" dirty="0"/>
              <a:t>CBF</a:t>
            </a:r>
          </a:p>
        </p:txBody>
      </p:sp>
      <p:sp>
        <p:nvSpPr>
          <p:cNvPr id="4" name="Slide Number Placeholder 7">
            <a:extLst>
              <a:ext uri="{FF2B5EF4-FFF2-40B4-BE49-F238E27FC236}">
                <a16:creationId xmlns:a16="http://schemas.microsoft.com/office/drawing/2014/main" id="{E7617687-C80E-C739-4C7A-46294AC68B69}"/>
              </a:ext>
            </a:extLst>
          </p:cNvPr>
          <p:cNvSpPr>
            <a:spLocks noGrp="1"/>
          </p:cNvSpPr>
          <p:nvPr>
            <p:ph type="sldNum" sz="quarter" idx="13"/>
          </p:nvPr>
        </p:nvSpPr>
        <p:spPr>
          <a:xfrm>
            <a:off x="11492402" y="6301380"/>
            <a:ext cx="412750" cy="182880"/>
          </a:xfrm>
          <a:prstGeom prst="rect">
            <a:avLst/>
          </a:prstGeom>
        </p:spPr>
        <p:txBody>
          <a:bodyPr/>
          <a:lstStyle/>
          <a:p>
            <a:fld id="{7782931A-7D25-4B4B-9464-57AE418934A3}" type="slidenum">
              <a:rPr lang="en-US" smtClean="0"/>
              <a:pPr/>
              <a:t>‹#›</a:t>
            </a:fld>
            <a:endParaRPr lang="en-US" dirty="0"/>
          </a:p>
        </p:txBody>
      </p:sp>
      <p:sp>
        <p:nvSpPr>
          <p:cNvPr id="5" name="Footer Placeholder 6">
            <a:extLst>
              <a:ext uri="{FF2B5EF4-FFF2-40B4-BE49-F238E27FC236}">
                <a16:creationId xmlns:a16="http://schemas.microsoft.com/office/drawing/2014/main" id="{40A1DC5F-9E45-E96A-60A5-209E21E8B0A7}"/>
              </a:ext>
            </a:extLst>
          </p:cNvPr>
          <p:cNvSpPr txBox="1">
            <a:spLocks/>
          </p:cNvSpPr>
          <p:nvPr userDrawn="1"/>
        </p:nvSpPr>
        <p:spPr>
          <a:xfrm>
            <a:off x="9595637" y="6292334"/>
            <a:ext cx="1609919" cy="182880"/>
          </a:xfrm>
          <a:prstGeom prst="rect">
            <a:avLst/>
          </a:prstGeom>
        </p:spPr>
        <p:txBody>
          <a:bodyPr vert="horz" lIns="91440" tIns="45720" rIns="91440" bIns="45720" rtlCol="0" anchor="ctr"/>
          <a:lstStyle>
            <a:defPPr>
              <a:defRPr lang="en-US"/>
            </a:defPPr>
            <a:lvl1pPr marL="0" algn="l"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0" dirty="0"/>
              <a:t>cbf@liverpool.ac.uk  |</a:t>
            </a:r>
          </a:p>
        </p:txBody>
      </p:sp>
    </p:spTree>
    <p:extLst>
      <p:ext uri="{BB962C8B-B14F-4D97-AF65-F5344CB8AC3E}">
        <p14:creationId xmlns:p14="http://schemas.microsoft.com/office/powerpoint/2010/main" val="2426016581"/>
      </p:ext>
    </p:extLst>
  </p:cSld>
  <p:clrMapOvr>
    <a:masterClrMapping/>
  </p:clrMapOvr>
  <p:extLst>
    <p:ext uri="{DCECCB84-F9BA-43D5-87BE-67443E8EF086}">
      <p15:sldGuideLst xmlns:p15="http://schemas.microsoft.com/office/powerpoint/2012/main">
        <p15:guide id="2" pos="648">
          <p15:clr>
            <a:srgbClr val="FBAE40"/>
          </p15:clr>
        </p15:guide>
        <p15:guide id="4" orient="horz" pos="1152" userDrawn="1">
          <p15:clr>
            <a:srgbClr val="FBAE40"/>
          </p15:clr>
        </p15:guide>
        <p15:guide id="5" orient="horz" pos="14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3 Column">
    <p:spTree>
      <p:nvGrpSpPr>
        <p:cNvPr id="1" name=""/>
        <p:cNvGrpSpPr/>
        <p:nvPr/>
      </p:nvGrpSpPr>
      <p:grpSpPr>
        <a:xfrm>
          <a:off x="0" y="0"/>
          <a:ext cx="0" cy="0"/>
          <a:chOff x="0" y="0"/>
          <a:chExt cx="0" cy="0"/>
        </a:xfrm>
      </p:grpSpPr>
      <p:sp>
        <p:nvSpPr>
          <p:cNvPr id="15" name="Content Placeholder 3">
            <a:extLst>
              <a:ext uri="{FF2B5EF4-FFF2-40B4-BE49-F238E27FC236}">
                <a16:creationId xmlns:a16="http://schemas.microsoft.com/office/drawing/2014/main" id="{2476683E-62F2-7746-A136-3A729C70D88C}"/>
              </a:ext>
            </a:extLst>
          </p:cNvPr>
          <p:cNvSpPr>
            <a:spLocks noGrp="1"/>
          </p:cNvSpPr>
          <p:nvPr>
            <p:ph sz="half" idx="2"/>
          </p:nvPr>
        </p:nvSpPr>
        <p:spPr>
          <a:xfrm>
            <a:off x="1036641" y="3052691"/>
            <a:ext cx="3078159" cy="1942138"/>
          </a:xfrm>
          <a:prstGeom prst="rect">
            <a:avLst/>
          </a:prstGeom>
        </p:spPr>
        <p:txBody>
          <a:bodyPr lIns="0" tIns="0" rIns="0" bIns="0" anchor="t" anchorCtr="0"/>
          <a:lstStyle>
            <a:lvl1pPr marL="285750" indent="-285750">
              <a:buFont typeface="Wingdings" pitchFamily="2" charset="2"/>
              <a:buChar char="§"/>
              <a:defRPr sz="1800"/>
            </a:lvl1pPr>
            <a:lvl2pPr>
              <a:defRPr sz="1600"/>
            </a:lvl2pPr>
            <a:lvl3pPr>
              <a:defRPr sz="1600"/>
            </a:lvl3pPr>
            <a:lvl4pPr>
              <a:defRPr sz="1600"/>
            </a:lvl4pPr>
            <a:lvl5pPr>
              <a:defRPr sz="1600"/>
            </a:lvl5pPr>
          </a:lstStyle>
          <a:p>
            <a:pPr lvl="0"/>
            <a:r>
              <a:rPr lang="en-US" dirty="0"/>
              <a:t>Click to edit</a:t>
            </a:r>
          </a:p>
        </p:txBody>
      </p:sp>
      <p:sp>
        <p:nvSpPr>
          <p:cNvPr id="17" name="Content Placeholder 3">
            <a:extLst>
              <a:ext uri="{FF2B5EF4-FFF2-40B4-BE49-F238E27FC236}">
                <a16:creationId xmlns:a16="http://schemas.microsoft.com/office/drawing/2014/main" id="{5EF5BDE3-656A-414E-BE18-702CA738A9D2}"/>
              </a:ext>
            </a:extLst>
          </p:cNvPr>
          <p:cNvSpPr>
            <a:spLocks noGrp="1"/>
          </p:cNvSpPr>
          <p:nvPr>
            <p:ph sz="half" idx="11"/>
          </p:nvPr>
        </p:nvSpPr>
        <p:spPr>
          <a:xfrm>
            <a:off x="8039099" y="3044590"/>
            <a:ext cx="3115409" cy="1942138"/>
          </a:xfrm>
          <a:prstGeom prst="rect">
            <a:avLst/>
          </a:prstGeom>
        </p:spPr>
        <p:txBody>
          <a:bodyPr lIns="0" tIns="0" rIns="0" bIns="0" anchor="t" anchorCtr="0"/>
          <a:lstStyle>
            <a:lvl1pPr marL="285750" indent="-285750">
              <a:buFont typeface="Wingdings" pitchFamily="2" charset="2"/>
              <a:buChar char="§"/>
              <a:defRPr sz="1800"/>
            </a:lvl1pPr>
            <a:lvl2pPr>
              <a:defRPr sz="1600"/>
            </a:lvl2pPr>
            <a:lvl3pPr>
              <a:defRPr sz="1600"/>
            </a:lvl3pPr>
            <a:lvl4pPr>
              <a:defRPr sz="1600"/>
            </a:lvl4pPr>
            <a:lvl5pPr>
              <a:defRPr sz="1600"/>
            </a:lvl5pPr>
          </a:lstStyle>
          <a:p>
            <a:pPr lvl="0"/>
            <a:r>
              <a:rPr lang="en-US" dirty="0"/>
              <a:t>Click to edit</a:t>
            </a:r>
          </a:p>
        </p:txBody>
      </p:sp>
      <p:sp>
        <p:nvSpPr>
          <p:cNvPr id="19" name="Content Placeholder 3">
            <a:extLst>
              <a:ext uri="{FF2B5EF4-FFF2-40B4-BE49-F238E27FC236}">
                <a16:creationId xmlns:a16="http://schemas.microsoft.com/office/drawing/2014/main" id="{0EAADDF0-090D-2C4F-BE2D-160C2C550298}"/>
              </a:ext>
            </a:extLst>
          </p:cNvPr>
          <p:cNvSpPr>
            <a:spLocks noGrp="1"/>
          </p:cNvSpPr>
          <p:nvPr>
            <p:ph sz="half" idx="13"/>
          </p:nvPr>
        </p:nvSpPr>
        <p:spPr>
          <a:xfrm>
            <a:off x="4539760" y="3044590"/>
            <a:ext cx="3115409" cy="1942138"/>
          </a:xfrm>
          <a:prstGeom prst="rect">
            <a:avLst/>
          </a:prstGeom>
        </p:spPr>
        <p:txBody>
          <a:bodyPr lIns="0" tIns="0" rIns="0" bIns="0" anchor="t" anchorCtr="0"/>
          <a:lstStyle>
            <a:lvl1pPr marL="285750" indent="-285750">
              <a:buFont typeface="Wingdings" pitchFamily="2" charset="2"/>
              <a:buChar char="§"/>
              <a:defRPr sz="1800"/>
            </a:lvl1pPr>
            <a:lvl2pPr>
              <a:defRPr sz="1600"/>
            </a:lvl2pPr>
            <a:lvl3pPr>
              <a:defRPr sz="1600"/>
            </a:lvl3pPr>
            <a:lvl4pPr>
              <a:defRPr sz="1600"/>
            </a:lvl4pPr>
            <a:lvl5pPr>
              <a:defRPr sz="1600"/>
            </a:lvl5pPr>
          </a:lstStyle>
          <a:p>
            <a:pPr lvl="0"/>
            <a:r>
              <a:rPr lang="en-US" dirty="0"/>
              <a:t>Click to edit</a:t>
            </a:r>
          </a:p>
        </p:txBody>
      </p:sp>
      <p:sp>
        <p:nvSpPr>
          <p:cNvPr id="26" name="Text Placeholder 4">
            <a:extLst>
              <a:ext uri="{FF2B5EF4-FFF2-40B4-BE49-F238E27FC236}">
                <a16:creationId xmlns:a16="http://schemas.microsoft.com/office/drawing/2014/main" id="{B4BD319C-69C3-3D46-977C-F80FD35E3C6C}"/>
              </a:ext>
            </a:extLst>
          </p:cNvPr>
          <p:cNvSpPr>
            <a:spLocks noGrp="1"/>
          </p:cNvSpPr>
          <p:nvPr>
            <p:ph type="body" sz="quarter" idx="17"/>
          </p:nvPr>
        </p:nvSpPr>
        <p:spPr>
          <a:xfrm>
            <a:off x="941616" y="2328554"/>
            <a:ext cx="3173184" cy="645284"/>
          </a:xfrm>
          <a:prstGeom prst="rect">
            <a:avLst/>
          </a:prstGeom>
        </p:spPr>
        <p:txBody>
          <a:bodyPr/>
          <a:lstStyle>
            <a:lvl1pPr>
              <a:buNone/>
              <a:defRPr sz="1800" b="1">
                <a:latin typeface="+mj-lt"/>
              </a:defRPr>
            </a:lvl1pPr>
          </a:lstStyle>
          <a:p>
            <a:pPr lvl="0"/>
            <a:r>
              <a:rPr lang="en-US" dirty="0"/>
              <a:t>Click to edit</a:t>
            </a:r>
          </a:p>
        </p:txBody>
      </p:sp>
      <p:sp>
        <p:nvSpPr>
          <p:cNvPr id="27" name="Text Placeholder 4">
            <a:extLst>
              <a:ext uri="{FF2B5EF4-FFF2-40B4-BE49-F238E27FC236}">
                <a16:creationId xmlns:a16="http://schemas.microsoft.com/office/drawing/2014/main" id="{4F6FB95E-AD0D-3843-8241-AB907F5915CC}"/>
              </a:ext>
            </a:extLst>
          </p:cNvPr>
          <p:cNvSpPr>
            <a:spLocks noGrp="1"/>
          </p:cNvSpPr>
          <p:nvPr>
            <p:ph type="body" sz="quarter" idx="18"/>
          </p:nvPr>
        </p:nvSpPr>
        <p:spPr>
          <a:xfrm>
            <a:off x="4466252" y="2328554"/>
            <a:ext cx="3115409" cy="645284"/>
          </a:xfrm>
          <a:prstGeom prst="rect">
            <a:avLst/>
          </a:prstGeom>
        </p:spPr>
        <p:txBody>
          <a:bodyPr/>
          <a:lstStyle>
            <a:lvl1pPr>
              <a:buNone/>
              <a:defRPr sz="1800" b="1">
                <a:latin typeface="+mj-lt"/>
              </a:defRPr>
            </a:lvl1pPr>
          </a:lstStyle>
          <a:p>
            <a:pPr lvl="0"/>
            <a:r>
              <a:rPr lang="en-US"/>
              <a:t>Click to edit</a:t>
            </a:r>
          </a:p>
        </p:txBody>
      </p:sp>
      <p:sp>
        <p:nvSpPr>
          <p:cNvPr id="28" name="Text Placeholder 4">
            <a:extLst>
              <a:ext uri="{FF2B5EF4-FFF2-40B4-BE49-F238E27FC236}">
                <a16:creationId xmlns:a16="http://schemas.microsoft.com/office/drawing/2014/main" id="{CC85BB87-C622-304F-9F58-8716188AA54B}"/>
              </a:ext>
            </a:extLst>
          </p:cNvPr>
          <p:cNvSpPr>
            <a:spLocks noGrp="1"/>
          </p:cNvSpPr>
          <p:nvPr>
            <p:ph type="body" sz="quarter" idx="19"/>
          </p:nvPr>
        </p:nvSpPr>
        <p:spPr>
          <a:xfrm>
            <a:off x="7933114" y="2328554"/>
            <a:ext cx="3115409" cy="645284"/>
          </a:xfrm>
          <a:prstGeom prst="rect">
            <a:avLst/>
          </a:prstGeom>
        </p:spPr>
        <p:txBody>
          <a:bodyPr/>
          <a:lstStyle>
            <a:lvl1pPr>
              <a:buNone/>
              <a:defRPr sz="1800" b="1">
                <a:latin typeface="+mj-lt"/>
              </a:defRPr>
            </a:lvl1pPr>
          </a:lstStyle>
          <a:p>
            <a:pPr lvl="0"/>
            <a:r>
              <a:rPr lang="en-US"/>
              <a:t>Click to edit</a:t>
            </a:r>
          </a:p>
        </p:txBody>
      </p:sp>
      <p:sp>
        <p:nvSpPr>
          <p:cNvPr id="3" name="Title 1">
            <a:extLst>
              <a:ext uri="{FF2B5EF4-FFF2-40B4-BE49-F238E27FC236}">
                <a16:creationId xmlns:a16="http://schemas.microsoft.com/office/drawing/2014/main" id="{4F55DE16-01FF-9199-3ECB-982ED7B6178E}"/>
              </a:ext>
            </a:extLst>
          </p:cNvPr>
          <p:cNvSpPr>
            <a:spLocks noGrp="1"/>
          </p:cNvSpPr>
          <p:nvPr>
            <p:ph type="title"/>
          </p:nvPr>
        </p:nvSpPr>
        <p:spPr>
          <a:xfrm>
            <a:off x="675113" y="589219"/>
            <a:ext cx="4876800" cy="645284"/>
          </a:xfrm>
          <a:prstGeom prst="rect">
            <a:avLst/>
          </a:prstGeom>
        </p:spPr>
        <p:txBody>
          <a:bodyPr lIns="0" tIns="0" rIns="0" bIns="0" anchor="b"/>
          <a:lstStyle/>
          <a:p>
            <a:r>
              <a:rPr lang="en-US" dirty="0"/>
              <a:t>Click to edit</a:t>
            </a:r>
          </a:p>
        </p:txBody>
      </p:sp>
      <p:cxnSp>
        <p:nvCxnSpPr>
          <p:cNvPr id="4" name="Straight Connector 3">
            <a:extLst>
              <a:ext uri="{FF2B5EF4-FFF2-40B4-BE49-F238E27FC236}">
                <a16:creationId xmlns:a16="http://schemas.microsoft.com/office/drawing/2014/main" id="{CCF06EF4-614D-B2D2-7835-3EB130C2D33C}"/>
              </a:ext>
            </a:extLst>
          </p:cNvPr>
          <p:cNvCxnSpPr>
            <a:cxnSpLocks/>
          </p:cNvCxnSpPr>
          <p:nvPr userDrawn="1"/>
        </p:nvCxnSpPr>
        <p:spPr>
          <a:xfrm>
            <a:off x="679566" y="1412726"/>
            <a:ext cx="4872347" cy="0"/>
          </a:xfrm>
          <a:prstGeom prst="line">
            <a:avLst/>
          </a:prstGeom>
          <a:ln w="76200"/>
        </p:spPr>
        <p:style>
          <a:lnRef idx="1">
            <a:schemeClr val="dk1"/>
          </a:lnRef>
          <a:fillRef idx="0">
            <a:schemeClr val="dk1"/>
          </a:fillRef>
          <a:effectRef idx="0">
            <a:schemeClr val="dk1"/>
          </a:effectRef>
          <a:fontRef idx="minor">
            <a:schemeClr val="tx1"/>
          </a:fontRef>
        </p:style>
      </p:cxnSp>
      <p:sp>
        <p:nvSpPr>
          <p:cNvPr id="6" name="Rectangle 5">
            <a:extLst>
              <a:ext uri="{FF2B5EF4-FFF2-40B4-BE49-F238E27FC236}">
                <a16:creationId xmlns:a16="http://schemas.microsoft.com/office/drawing/2014/main" id="{A38F5BEA-063C-F1D8-F06E-606FE4268FF6}"/>
              </a:ext>
            </a:extLst>
          </p:cNvPr>
          <p:cNvSpPr/>
          <p:nvPr userDrawn="1"/>
        </p:nvSpPr>
        <p:spPr>
          <a:xfrm>
            <a:off x="0" y="6716684"/>
            <a:ext cx="12192000" cy="14131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11861FF-0208-615F-C256-A09451C08446}"/>
              </a:ext>
              <a:ext uri="{C183D7F6-B498-43B3-948B-1728B52AA6E4}">
                <adec:decorative xmlns:adec="http://schemas.microsoft.com/office/drawing/2017/decorative" val="1"/>
              </a:ext>
            </a:extLst>
          </p:cNvPr>
          <p:cNvSpPr>
            <a:spLocks/>
          </p:cNvSpPr>
          <p:nvPr userDrawn="1"/>
        </p:nvSpPr>
        <p:spPr bwMode="auto">
          <a:xfrm>
            <a:off x="11205556" y="6716684"/>
            <a:ext cx="986443" cy="141316"/>
          </a:xfrm>
          <a:prstGeom prst="rect">
            <a:avLst/>
          </a:prstGeom>
          <a:solidFill>
            <a:schemeClr val="accent2"/>
          </a:solidFill>
          <a:ln>
            <a:noFill/>
          </a:ln>
        </p:spPr>
        <p:txBody>
          <a:bodyPr rot="0" vert="horz" wrap="square" lIns="91440" tIns="45720" rIns="91440" bIns="45720" anchor="t" anchorCtr="0" upright="1">
            <a:noAutofit/>
          </a:bodyPr>
          <a:lstStyle/>
          <a:p>
            <a:endParaRPr lang="en-US" dirty="0"/>
          </a:p>
        </p:txBody>
      </p:sp>
      <p:sp>
        <p:nvSpPr>
          <p:cNvPr id="2" name="Footer Placeholder 6">
            <a:extLst>
              <a:ext uri="{FF2B5EF4-FFF2-40B4-BE49-F238E27FC236}">
                <a16:creationId xmlns:a16="http://schemas.microsoft.com/office/drawing/2014/main" id="{01E12343-94C9-CA60-4A91-7474E1E20388}"/>
              </a:ext>
            </a:extLst>
          </p:cNvPr>
          <p:cNvSpPr>
            <a:spLocks noGrp="1"/>
          </p:cNvSpPr>
          <p:nvPr>
            <p:ph type="ftr" sz="quarter" idx="12"/>
          </p:nvPr>
        </p:nvSpPr>
        <p:spPr>
          <a:xfrm>
            <a:off x="11131773" y="6271603"/>
            <a:ext cx="483552" cy="232378"/>
          </a:xfrm>
          <a:prstGeom prst="rect">
            <a:avLst/>
          </a:prstGeom>
        </p:spPr>
        <p:txBody>
          <a:bodyPr/>
          <a:lstStyle>
            <a:lvl1pPr>
              <a:defRPr/>
            </a:lvl1pPr>
          </a:lstStyle>
          <a:p>
            <a:r>
              <a:rPr lang="en-US" dirty="0"/>
              <a:t>CBF</a:t>
            </a:r>
          </a:p>
        </p:txBody>
      </p:sp>
      <p:sp>
        <p:nvSpPr>
          <p:cNvPr id="5" name="Slide Number Placeholder 7">
            <a:extLst>
              <a:ext uri="{FF2B5EF4-FFF2-40B4-BE49-F238E27FC236}">
                <a16:creationId xmlns:a16="http://schemas.microsoft.com/office/drawing/2014/main" id="{BB1AC7EB-5CDF-55E0-F92D-CCCCA8FA840C}"/>
              </a:ext>
            </a:extLst>
          </p:cNvPr>
          <p:cNvSpPr>
            <a:spLocks noGrp="1"/>
          </p:cNvSpPr>
          <p:nvPr>
            <p:ph type="sldNum" sz="quarter" idx="20"/>
          </p:nvPr>
        </p:nvSpPr>
        <p:spPr>
          <a:xfrm>
            <a:off x="11492402" y="6301380"/>
            <a:ext cx="412750" cy="182880"/>
          </a:xfrm>
          <a:prstGeom prst="rect">
            <a:avLst/>
          </a:prstGeom>
        </p:spPr>
        <p:txBody>
          <a:bodyPr/>
          <a:lstStyle/>
          <a:p>
            <a:fld id="{7782931A-7D25-4B4B-9464-57AE418934A3}" type="slidenum">
              <a:rPr lang="en-US" smtClean="0"/>
              <a:pPr/>
              <a:t>‹#›</a:t>
            </a:fld>
            <a:endParaRPr lang="en-US" dirty="0"/>
          </a:p>
        </p:txBody>
      </p:sp>
      <p:sp>
        <p:nvSpPr>
          <p:cNvPr id="8" name="Footer Placeholder 6">
            <a:extLst>
              <a:ext uri="{FF2B5EF4-FFF2-40B4-BE49-F238E27FC236}">
                <a16:creationId xmlns:a16="http://schemas.microsoft.com/office/drawing/2014/main" id="{2ABB9AD9-8E8E-0D22-8739-FC4C4A60F69A}"/>
              </a:ext>
            </a:extLst>
          </p:cNvPr>
          <p:cNvSpPr txBox="1">
            <a:spLocks/>
          </p:cNvSpPr>
          <p:nvPr userDrawn="1"/>
        </p:nvSpPr>
        <p:spPr>
          <a:xfrm>
            <a:off x="9595637" y="6292334"/>
            <a:ext cx="1609919" cy="182880"/>
          </a:xfrm>
          <a:prstGeom prst="rect">
            <a:avLst/>
          </a:prstGeom>
        </p:spPr>
        <p:txBody>
          <a:bodyPr vert="horz" lIns="91440" tIns="45720" rIns="91440" bIns="45720" rtlCol="0" anchor="ctr"/>
          <a:lstStyle>
            <a:defPPr>
              <a:defRPr lang="en-US"/>
            </a:defPPr>
            <a:lvl1pPr marL="0" algn="l"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0" dirty="0"/>
              <a:t>cbf@liverpool.ac.uk  |</a:t>
            </a:r>
          </a:p>
        </p:txBody>
      </p:sp>
    </p:spTree>
    <p:extLst>
      <p:ext uri="{BB962C8B-B14F-4D97-AF65-F5344CB8AC3E}">
        <p14:creationId xmlns:p14="http://schemas.microsoft.com/office/powerpoint/2010/main" val="4038980645"/>
      </p:ext>
    </p:extLst>
  </p:cSld>
  <p:clrMapOvr>
    <a:masterClrMapping/>
  </p:clrMapOvr>
  <p:extLst>
    <p:ext uri="{DCECCB84-F9BA-43D5-87BE-67443E8EF086}">
      <p15:sldGuideLst xmlns:p15="http://schemas.microsoft.com/office/powerpoint/2012/main">
        <p15:guide id="2" pos="648">
          <p15:clr>
            <a:srgbClr val="FBAE40"/>
          </p15:clr>
        </p15:guide>
        <p15:guide id="4" orient="horz" pos="1152" userDrawn="1">
          <p15:clr>
            <a:srgbClr val="FBAE40"/>
          </p15:clr>
        </p15:guide>
        <p15:guide id="5" orient="horz" pos="180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ccent 1">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855E5B9-5A63-2D46-8653-3FD1F538F58A}"/>
              </a:ext>
              <a:ext uri="{C183D7F6-B498-43B3-948B-1728B52AA6E4}">
                <adec:decorative xmlns:adec="http://schemas.microsoft.com/office/drawing/2017/decorative" val="1"/>
              </a:ext>
            </a:extLst>
          </p:cNvPr>
          <p:cNvSpPr>
            <a:spLocks/>
          </p:cNvSpPr>
          <p:nvPr userDrawn="1"/>
        </p:nvSpPr>
        <p:spPr bwMode="auto">
          <a:xfrm>
            <a:off x="0" y="4453"/>
            <a:ext cx="12192000" cy="5824847"/>
          </a:xfrm>
          <a:prstGeom prst="rect">
            <a:avLst/>
          </a:prstGeom>
          <a:solidFill>
            <a:schemeClr val="accent2"/>
          </a:solidFill>
          <a:ln>
            <a:noFill/>
          </a:ln>
        </p:spPr>
        <p:txBody>
          <a:bodyPr rot="0" vert="horz" wrap="square" lIns="91440" tIns="45720" rIns="91440" bIns="45720" anchor="t" anchorCtr="0" upright="1">
            <a:noAutofit/>
          </a:bodyPr>
          <a:lstStyle/>
          <a:p>
            <a:endParaRPr lang="en-US" dirty="0"/>
          </a:p>
        </p:txBody>
      </p:sp>
      <p:sp>
        <p:nvSpPr>
          <p:cNvPr id="3" name="Table Placeholder 2">
            <a:extLst>
              <a:ext uri="{FF2B5EF4-FFF2-40B4-BE49-F238E27FC236}">
                <a16:creationId xmlns:a16="http://schemas.microsoft.com/office/drawing/2014/main" id="{03FB492B-801F-1741-BD1B-89F9C6BFF0EC}"/>
              </a:ext>
            </a:extLst>
          </p:cNvPr>
          <p:cNvSpPr>
            <a:spLocks noGrp="1"/>
          </p:cNvSpPr>
          <p:nvPr>
            <p:ph type="tbl" sz="quarter" idx="10"/>
          </p:nvPr>
        </p:nvSpPr>
        <p:spPr>
          <a:xfrm>
            <a:off x="1028700" y="2423161"/>
            <a:ext cx="9067800" cy="2227404"/>
          </a:xfrm>
          <a:prstGeom prst="rect">
            <a:avLst/>
          </a:prstGeom>
        </p:spPr>
        <p:txBody>
          <a:bodyPr/>
          <a:lstStyle/>
          <a:p>
            <a:r>
              <a:rPr lang="en-US" dirty="0"/>
              <a:t>Click icon to add table</a:t>
            </a:r>
          </a:p>
        </p:txBody>
      </p:sp>
      <p:sp>
        <p:nvSpPr>
          <p:cNvPr id="13" name="Title 1">
            <a:extLst>
              <a:ext uri="{FF2B5EF4-FFF2-40B4-BE49-F238E27FC236}">
                <a16:creationId xmlns:a16="http://schemas.microsoft.com/office/drawing/2014/main" id="{774545B3-0290-D848-BDB5-811BC52BD457}"/>
              </a:ext>
            </a:extLst>
          </p:cNvPr>
          <p:cNvSpPr>
            <a:spLocks noGrp="1"/>
          </p:cNvSpPr>
          <p:nvPr>
            <p:ph type="title"/>
          </p:nvPr>
        </p:nvSpPr>
        <p:spPr>
          <a:xfrm>
            <a:off x="1028700" y="999068"/>
            <a:ext cx="10096500" cy="645284"/>
          </a:xfrm>
          <a:prstGeom prst="rect">
            <a:avLst/>
          </a:prstGeom>
        </p:spPr>
        <p:txBody>
          <a:bodyPr lIns="0" tIns="0" rIns="0" bIns="0" anchor="b"/>
          <a:lstStyle/>
          <a:p>
            <a:r>
              <a:rPr lang="en-US" dirty="0"/>
              <a:t>Click to edit</a:t>
            </a:r>
          </a:p>
        </p:txBody>
      </p:sp>
      <p:cxnSp>
        <p:nvCxnSpPr>
          <p:cNvPr id="14" name="Straight Connector 13">
            <a:extLst>
              <a:ext uri="{FF2B5EF4-FFF2-40B4-BE49-F238E27FC236}">
                <a16:creationId xmlns:a16="http://schemas.microsoft.com/office/drawing/2014/main" id="{03709460-09E4-854A-889B-491A934DE40F}"/>
              </a:ext>
            </a:extLst>
          </p:cNvPr>
          <p:cNvCxnSpPr>
            <a:cxnSpLocks/>
          </p:cNvCxnSpPr>
          <p:nvPr userDrawn="1"/>
        </p:nvCxnSpPr>
        <p:spPr>
          <a:xfrm>
            <a:off x="1033153" y="1871272"/>
            <a:ext cx="10125694" cy="0"/>
          </a:xfrm>
          <a:prstGeom prst="line">
            <a:avLst/>
          </a:prstGeom>
          <a:ln w="76200"/>
        </p:spPr>
        <p:style>
          <a:lnRef idx="1">
            <a:schemeClr val="dk1"/>
          </a:lnRef>
          <a:fillRef idx="0">
            <a:schemeClr val="dk1"/>
          </a:fillRef>
          <a:effectRef idx="0">
            <a:schemeClr val="dk1"/>
          </a:effectRef>
          <a:fontRef idx="minor">
            <a:schemeClr val="tx1"/>
          </a:fontRef>
        </p:style>
      </p:cxnSp>
      <p:sp>
        <p:nvSpPr>
          <p:cNvPr id="2" name="Footer Placeholder 6">
            <a:extLst>
              <a:ext uri="{FF2B5EF4-FFF2-40B4-BE49-F238E27FC236}">
                <a16:creationId xmlns:a16="http://schemas.microsoft.com/office/drawing/2014/main" id="{B69E6EC3-C833-0D2C-144F-A4C94EC512C3}"/>
              </a:ext>
            </a:extLst>
          </p:cNvPr>
          <p:cNvSpPr>
            <a:spLocks noGrp="1"/>
          </p:cNvSpPr>
          <p:nvPr>
            <p:ph type="ftr" sz="quarter" idx="12"/>
          </p:nvPr>
        </p:nvSpPr>
        <p:spPr>
          <a:xfrm>
            <a:off x="11131773" y="6271603"/>
            <a:ext cx="483552" cy="232378"/>
          </a:xfrm>
          <a:prstGeom prst="rect">
            <a:avLst/>
          </a:prstGeom>
        </p:spPr>
        <p:txBody>
          <a:bodyPr/>
          <a:lstStyle>
            <a:lvl1pPr>
              <a:defRPr/>
            </a:lvl1pPr>
          </a:lstStyle>
          <a:p>
            <a:r>
              <a:rPr lang="en-US" dirty="0"/>
              <a:t>CBF</a:t>
            </a:r>
          </a:p>
        </p:txBody>
      </p:sp>
      <p:sp>
        <p:nvSpPr>
          <p:cNvPr id="4" name="Slide Number Placeholder 7">
            <a:extLst>
              <a:ext uri="{FF2B5EF4-FFF2-40B4-BE49-F238E27FC236}">
                <a16:creationId xmlns:a16="http://schemas.microsoft.com/office/drawing/2014/main" id="{C56EFC25-3B76-5ED2-974F-967D2EB09C87}"/>
              </a:ext>
            </a:extLst>
          </p:cNvPr>
          <p:cNvSpPr>
            <a:spLocks noGrp="1"/>
          </p:cNvSpPr>
          <p:nvPr>
            <p:ph type="sldNum" sz="quarter" idx="13"/>
          </p:nvPr>
        </p:nvSpPr>
        <p:spPr>
          <a:xfrm>
            <a:off x="11492402" y="6301380"/>
            <a:ext cx="412750" cy="182880"/>
          </a:xfrm>
          <a:prstGeom prst="rect">
            <a:avLst/>
          </a:prstGeom>
        </p:spPr>
        <p:txBody>
          <a:bodyPr/>
          <a:lstStyle/>
          <a:p>
            <a:fld id="{7782931A-7D25-4B4B-9464-57AE418934A3}" type="slidenum">
              <a:rPr lang="en-US" smtClean="0"/>
              <a:pPr/>
              <a:t>‹#›</a:t>
            </a:fld>
            <a:endParaRPr lang="en-US" dirty="0"/>
          </a:p>
        </p:txBody>
      </p:sp>
      <p:sp>
        <p:nvSpPr>
          <p:cNvPr id="5" name="Footer Placeholder 6">
            <a:extLst>
              <a:ext uri="{FF2B5EF4-FFF2-40B4-BE49-F238E27FC236}">
                <a16:creationId xmlns:a16="http://schemas.microsoft.com/office/drawing/2014/main" id="{13C3A8CE-50AB-207B-3909-AF21A52ACD46}"/>
              </a:ext>
            </a:extLst>
          </p:cNvPr>
          <p:cNvSpPr txBox="1">
            <a:spLocks/>
          </p:cNvSpPr>
          <p:nvPr userDrawn="1"/>
        </p:nvSpPr>
        <p:spPr>
          <a:xfrm>
            <a:off x="9595637" y="6292334"/>
            <a:ext cx="1609919" cy="182880"/>
          </a:xfrm>
          <a:prstGeom prst="rect">
            <a:avLst/>
          </a:prstGeom>
        </p:spPr>
        <p:txBody>
          <a:bodyPr vert="horz" lIns="91440" tIns="45720" rIns="91440" bIns="45720" rtlCol="0" anchor="ctr"/>
          <a:lstStyle>
            <a:defPPr>
              <a:defRPr lang="en-US"/>
            </a:defPPr>
            <a:lvl1pPr marL="0" algn="l"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0" dirty="0"/>
              <a:t>cbf@liverpool.ac.uk  |</a:t>
            </a:r>
          </a:p>
        </p:txBody>
      </p:sp>
    </p:spTree>
    <p:extLst>
      <p:ext uri="{BB962C8B-B14F-4D97-AF65-F5344CB8AC3E}">
        <p14:creationId xmlns:p14="http://schemas.microsoft.com/office/powerpoint/2010/main" val="3413503385"/>
      </p:ext>
    </p:extLst>
  </p:cSld>
  <p:clrMapOvr>
    <a:masterClrMapping/>
  </p:clrMapOvr>
  <p:extLst>
    <p:ext uri="{DCECCB84-F9BA-43D5-87BE-67443E8EF086}">
      <p15:sldGuideLst xmlns:p15="http://schemas.microsoft.com/office/powerpoint/2012/main">
        <p15:guide id="2" pos="648">
          <p15:clr>
            <a:srgbClr val="FBAE40"/>
          </p15:clr>
        </p15:guide>
        <p15:guide id="4" orient="horz" pos="1152" userDrawn="1">
          <p15:clr>
            <a:srgbClr val="FBAE40"/>
          </p15:clr>
        </p15:guide>
        <p15:guide id="5" orient="horz" pos="1440" userDrawn="1">
          <p15:clr>
            <a:srgbClr val="FBAE40"/>
          </p15:clr>
        </p15:guide>
        <p15:guide id="6" pos="636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ccent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7687ADE-BAA9-634F-96B8-ACF4EE9BDFC7}"/>
              </a:ext>
              <a:ext uri="{C183D7F6-B498-43B3-948B-1728B52AA6E4}">
                <adec:decorative xmlns:adec="http://schemas.microsoft.com/office/drawing/2017/decorative" val="1"/>
              </a:ext>
            </a:extLst>
          </p:cNvPr>
          <p:cNvSpPr>
            <a:spLocks/>
          </p:cNvSpPr>
          <p:nvPr userDrawn="1"/>
        </p:nvSpPr>
        <p:spPr bwMode="auto">
          <a:xfrm>
            <a:off x="0" y="-6836"/>
            <a:ext cx="12192000" cy="6864836"/>
          </a:xfrm>
          <a:prstGeom prst="rect">
            <a:avLst/>
          </a:prstGeom>
          <a:solidFill>
            <a:schemeClr val="accent1"/>
          </a:solidFill>
          <a:ln>
            <a:noFill/>
          </a:ln>
        </p:spPr>
        <p:txBody>
          <a:bodyPr rot="0" vert="horz" wrap="square" lIns="91440" tIns="45720" rIns="91440" bIns="45720" anchor="t" anchorCtr="0" upright="1">
            <a:noAutofit/>
          </a:bodyPr>
          <a:lstStyle/>
          <a:p>
            <a:endParaRPr lang="en-US" dirty="0"/>
          </a:p>
        </p:txBody>
      </p:sp>
      <p:sp>
        <p:nvSpPr>
          <p:cNvPr id="3" name="Text Placeholder 2">
            <a:extLst>
              <a:ext uri="{FF2B5EF4-FFF2-40B4-BE49-F238E27FC236}">
                <a16:creationId xmlns:a16="http://schemas.microsoft.com/office/drawing/2014/main" id="{8BFC26CF-26CC-354C-BB60-AD3E01D575ED}"/>
              </a:ext>
            </a:extLst>
          </p:cNvPr>
          <p:cNvSpPr>
            <a:spLocks noGrp="1"/>
          </p:cNvSpPr>
          <p:nvPr>
            <p:ph type="body" sz="quarter" idx="10"/>
          </p:nvPr>
        </p:nvSpPr>
        <p:spPr>
          <a:xfrm>
            <a:off x="1028700" y="2286000"/>
            <a:ext cx="7810499" cy="2904530"/>
          </a:xfrm>
          <a:prstGeom prst="rect">
            <a:avLst/>
          </a:prstGeom>
        </p:spPr>
        <p:txBody>
          <a:bodyPr lIns="0" tIns="0" rIns="0" bIns="0"/>
          <a:lstStyle>
            <a:lvl1pPr marL="0" indent="0">
              <a:lnSpc>
                <a:spcPct val="100000"/>
              </a:lnSpc>
              <a:buNone/>
              <a:defRPr sz="28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a:t>
            </a:r>
          </a:p>
        </p:txBody>
      </p:sp>
      <p:cxnSp>
        <p:nvCxnSpPr>
          <p:cNvPr id="11" name="Straight Connector 10">
            <a:extLst>
              <a:ext uri="{FF2B5EF4-FFF2-40B4-BE49-F238E27FC236}">
                <a16:creationId xmlns:a16="http://schemas.microsoft.com/office/drawing/2014/main" id="{BBEC4E73-6A9F-2F46-89D1-559CE56C12BE}"/>
              </a:ext>
            </a:extLst>
          </p:cNvPr>
          <p:cNvCxnSpPr>
            <a:cxnSpLocks/>
          </p:cNvCxnSpPr>
          <p:nvPr userDrawn="1"/>
        </p:nvCxnSpPr>
        <p:spPr>
          <a:xfrm>
            <a:off x="1033153" y="1871272"/>
            <a:ext cx="10125694" cy="0"/>
          </a:xfrm>
          <a:prstGeom prst="line">
            <a:avLst/>
          </a:prstGeom>
          <a:ln w="76200"/>
        </p:spPr>
        <p:style>
          <a:lnRef idx="1">
            <a:schemeClr val="dk1"/>
          </a:lnRef>
          <a:fillRef idx="0">
            <a:schemeClr val="dk1"/>
          </a:fillRef>
          <a:effectRef idx="0">
            <a:schemeClr val="dk1"/>
          </a:effectRef>
          <a:fontRef idx="minor">
            <a:schemeClr val="tx1"/>
          </a:fontRef>
        </p:style>
      </p:cxnSp>
      <p:sp>
        <p:nvSpPr>
          <p:cNvPr id="17" name="Title 1">
            <a:extLst>
              <a:ext uri="{FF2B5EF4-FFF2-40B4-BE49-F238E27FC236}">
                <a16:creationId xmlns:a16="http://schemas.microsoft.com/office/drawing/2014/main" id="{88BFD865-74BB-5B40-8DA8-7D7B921A75F5}"/>
              </a:ext>
            </a:extLst>
          </p:cNvPr>
          <p:cNvSpPr>
            <a:spLocks noGrp="1"/>
          </p:cNvSpPr>
          <p:nvPr>
            <p:ph type="title"/>
          </p:nvPr>
        </p:nvSpPr>
        <p:spPr>
          <a:xfrm>
            <a:off x="1028700" y="999068"/>
            <a:ext cx="7810500" cy="645284"/>
          </a:xfrm>
          <a:prstGeom prst="rect">
            <a:avLst/>
          </a:prstGeom>
        </p:spPr>
        <p:txBody>
          <a:bodyPr lIns="0" tIns="0" rIns="0" bIns="0" anchor="b"/>
          <a:lstStyle/>
          <a:p>
            <a:r>
              <a:rPr lang="en-US" dirty="0"/>
              <a:t>Click to edit</a:t>
            </a:r>
          </a:p>
        </p:txBody>
      </p:sp>
    </p:spTree>
    <p:extLst>
      <p:ext uri="{BB962C8B-B14F-4D97-AF65-F5344CB8AC3E}">
        <p14:creationId xmlns:p14="http://schemas.microsoft.com/office/powerpoint/2010/main" val="711631227"/>
      </p:ext>
    </p:extLst>
  </p:cSld>
  <p:clrMapOvr>
    <a:masterClrMapping/>
  </p:clrMapOvr>
  <p:extLst>
    <p:ext uri="{DCECCB84-F9BA-43D5-87BE-67443E8EF086}">
      <p15:sldGuideLst xmlns:p15="http://schemas.microsoft.com/office/powerpoint/2012/main">
        <p15:guide id="2" pos="648">
          <p15:clr>
            <a:srgbClr val="FBAE40"/>
          </p15:clr>
        </p15:guide>
        <p15:guide id="4" orient="horz" pos="1152" userDrawn="1">
          <p15:clr>
            <a:srgbClr val="FBAE40"/>
          </p15:clr>
        </p15:guide>
        <p15:guide id="5" orient="horz" pos="14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ccent 3">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855E5B9-5A63-2D46-8653-3FD1F538F58A}"/>
              </a:ext>
              <a:ext uri="{C183D7F6-B498-43B3-948B-1728B52AA6E4}">
                <adec:decorative xmlns:adec="http://schemas.microsoft.com/office/drawing/2017/decorative" val="1"/>
              </a:ext>
            </a:extLst>
          </p:cNvPr>
          <p:cNvSpPr>
            <a:spLocks/>
          </p:cNvSpPr>
          <p:nvPr userDrawn="1"/>
        </p:nvSpPr>
        <p:spPr bwMode="auto">
          <a:xfrm>
            <a:off x="0" y="4453"/>
            <a:ext cx="12192000" cy="6853547"/>
          </a:xfrm>
          <a:prstGeom prst="rect">
            <a:avLst/>
          </a:prstGeom>
          <a:solidFill>
            <a:schemeClr val="accent2"/>
          </a:solidFill>
          <a:ln>
            <a:noFill/>
          </a:ln>
        </p:spPr>
        <p:txBody>
          <a:bodyPr rot="0" vert="horz" wrap="square" lIns="91440" tIns="45720" rIns="91440" bIns="45720" anchor="t" anchorCtr="0" upright="1">
            <a:noAutofit/>
          </a:bodyPr>
          <a:lstStyle/>
          <a:p>
            <a:endParaRPr lang="en-US" dirty="0"/>
          </a:p>
        </p:txBody>
      </p:sp>
      <p:sp>
        <p:nvSpPr>
          <p:cNvPr id="13" name="Title 1">
            <a:extLst>
              <a:ext uri="{FF2B5EF4-FFF2-40B4-BE49-F238E27FC236}">
                <a16:creationId xmlns:a16="http://schemas.microsoft.com/office/drawing/2014/main" id="{774545B3-0290-D848-BDB5-811BC52BD457}"/>
              </a:ext>
            </a:extLst>
          </p:cNvPr>
          <p:cNvSpPr>
            <a:spLocks noGrp="1"/>
          </p:cNvSpPr>
          <p:nvPr>
            <p:ph type="title"/>
          </p:nvPr>
        </p:nvSpPr>
        <p:spPr>
          <a:xfrm>
            <a:off x="914747" y="3035686"/>
            <a:ext cx="10096500" cy="645284"/>
          </a:xfrm>
          <a:prstGeom prst="rect">
            <a:avLst/>
          </a:prstGeom>
        </p:spPr>
        <p:txBody>
          <a:bodyPr lIns="0" tIns="0" rIns="0" bIns="0" anchor="b"/>
          <a:lstStyle>
            <a:lvl1pPr>
              <a:defRPr>
                <a:solidFill>
                  <a:srgbClr val="202B58"/>
                </a:solidFill>
              </a:defRPr>
            </a:lvl1pPr>
          </a:lstStyle>
          <a:p>
            <a:r>
              <a:rPr lang="en-US" dirty="0"/>
              <a:t>Click to edit</a:t>
            </a:r>
          </a:p>
        </p:txBody>
      </p:sp>
    </p:spTree>
    <p:extLst>
      <p:ext uri="{BB962C8B-B14F-4D97-AF65-F5344CB8AC3E}">
        <p14:creationId xmlns:p14="http://schemas.microsoft.com/office/powerpoint/2010/main" val="428198792"/>
      </p:ext>
    </p:extLst>
  </p:cSld>
  <p:clrMapOvr>
    <a:masterClrMapping/>
  </p:clrMapOvr>
  <p:extLst>
    <p:ext uri="{DCECCB84-F9BA-43D5-87BE-67443E8EF086}">
      <p15:sldGuideLst xmlns:p15="http://schemas.microsoft.com/office/powerpoint/2012/main">
        <p15:guide id="2" pos="648">
          <p15:clr>
            <a:srgbClr val="FBAE40"/>
          </p15:clr>
        </p15:guide>
        <p15:guide id="4" orient="horz" pos="1152">
          <p15:clr>
            <a:srgbClr val="FBAE40"/>
          </p15:clr>
        </p15:guide>
        <p15:guide id="5" orient="horz" pos="1440">
          <p15:clr>
            <a:srgbClr val="FBAE40"/>
          </p15:clr>
        </p15:guide>
        <p15:guide id="6" pos="63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ccent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7687ADE-BAA9-634F-96B8-ACF4EE9BDFC7}"/>
              </a:ext>
              <a:ext uri="{C183D7F6-B498-43B3-948B-1728B52AA6E4}">
                <adec:decorative xmlns:adec="http://schemas.microsoft.com/office/drawing/2017/decorative" val="1"/>
              </a:ext>
            </a:extLst>
          </p:cNvPr>
          <p:cNvSpPr>
            <a:spLocks/>
          </p:cNvSpPr>
          <p:nvPr userDrawn="1"/>
        </p:nvSpPr>
        <p:spPr bwMode="auto">
          <a:xfrm>
            <a:off x="0" y="-6836"/>
            <a:ext cx="12192000" cy="6864836"/>
          </a:xfrm>
          <a:prstGeom prst="rect">
            <a:avLst/>
          </a:prstGeom>
          <a:solidFill>
            <a:schemeClr val="accent1"/>
          </a:solidFill>
          <a:ln>
            <a:noFill/>
          </a:ln>
        </p:spPr>
        <p:txBody>
          <a:bodyPr rot="0" vert="horz" wrap="square" lIns="91440" tIns="45720" rIns="91440" bIns="45720" anchor="t" anchorCtr="0" upright="1">
            <a:noAutofit/>
          </a:bodyPr>
          <a:lstStyle/>
          <a:p>
            <a:endParaRPr lang="en-US" dirty="0"/>
          </a:p>
        </p:txBody>
      </p:sp>
      <p:sp>
        <p:nvSpPr>
          <p:cNvPr id="2" name="Title 1">
            <a:extLst>
              <a:ext uri="{FF2B5EF4-FFF2-40B4-BE49-F238E27FC236}">
                <a16:creationId xmlns:a16="http://schemas.microsoft.com/office/drawing/2014/main" id="{12A9F0D2-D984-C816-B356-2C726EAD5459}"/>
              </a:ext>
            </a:extLst>
          </p:cNvPr>
          <p:cNvSpPr>
            <a:spLocks noGrp="1"/>
          </p:cNvSpPr>
          <p:nvPr>
            <p:ph type="title"/>
          </p:nvPr>
        </p:nvSpPr>
        <p:spPr>
          <a:xfrm>
            <a:off x="914747" y="3035686"/>
            <a:ext cx="10096500" cy="645284"/>
          </a:xfrm>
          <a:prstGeom prst="rect">
            <a:avLst/>
          </a:prstGeom>
        </p:spPr>
        <p:txBody>
          <a:bodyPr lIns="0" tIns="0" rIns="0" bIns="0" anchor="b"/>
          <a:lstStyle>
            <a:lvl1pPr>
              <a:defRPr>
                <a:solidFill>
                  <a:srgbClr val="00AB8E"/>
                </a:solidFill>
              </a:defRPr>
            </a:lvl1pPr>
          </a:lstStyle>
          <a:p>
            <a:r>
              <a:rPr lang="en-US" dirty="0"/>
              <a:t>Click to edit</a:t>
            </a:r>
          </a:p>
        </p:txBody>
      </p:sp>
    </p:spTree>
    <p:extLst>
      <p:ext uri="{BB962C8B-B14F-4D97-AF65-F5344CB8AC3E}">
        <p14:creationId xmlns:p14="http://schemas.microsoft.com/office/powerpoint/2010/main" val="3808539372"/>
      </p:ext>
    </p:extLst>
  </p:cSld>
  <p:clrMapOvr>
    <a:masterClrMapping/>
  </p:clrMapOvr>
  <p:extLst>
    <p:ext uri="{DCECCB84-F9BA-43D5-87BE-67443E8EF086}">
      <p15:sldGuideLst xmlns:p15="http://schemas.microsoft.com/office/powerpoint/2012/main">
        <p15:guide id="2" pos="648">
          <p15:clr>
            <a:srgbClr val="FBAE40"/>
          </p15:clr>
        </p15:guide>
        <p15:guide id="4" orient="horz" pos="1152">
          <p15:clr>
            <a:srgbClr val="FBAE40"/>
          </p15:clr>
        </p15:guide>
        <p15:guide id="5" orient="horz" pos="14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cc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9F0D2-D984-C816-B356-2C726EAD5459}"/>
              </a:ext>
            </a:extLst>
          </p:cNvPr>
          <p:cNvSpPr>
            <a:spLocks noGrp="1"/>
          </p:cNvSpPr>
          <p:nvPr>
            <p:ph type="title"/>
          </p:nvPr>
        </p:nvSpPr>
        <p:spPr>
          <a:xfrm>
            <a:off x="914747" y="3035686"/>
            <a:ext cx="10096500" cy="645284"/>
          </a:xfrm>
          <a:prstGeom prst="rect">
            <a:avLst/>
          </a:prstGeom>
        </p:spPr>
        <p:txBody>
          <a:bodyPr lIns="0" tIns="0" rIns="0" bIns="0" anchor="b"/>
          <a:lstStyle>
            <a:lvl1pPr>
              <a:defRPr>
                <a:solidFill>
                  <a:schemeClr val="bg1"/>
                </a:solidFill>
              </a:defRPr>
            </a:lvl1pPr>
          </a:lstStyle>
          <a:p>
            <a:r>
              <a:rPr lang="en-US" dirty="0"/>
              <a:t>Click to edit</a:t>
            </a:r>
          </a:p>
        </p:txBody>
      </p:sp>
      <p:sp>
        <p:nvSpPr>
          <p:cNvPr id="4" name="Rectangle 3">
            <a:extLst>
              <a:ext uri="{FF2B5EF4-FFF2-40B4-BE49-F238E27FC236}">
                <a16:creationId xmlns:a16="http://schemas.microsoft.com/office/drawing/2014/main" id="{345E2893-67D3-CDA0-2930-684696562A47}"/>
              </a:ext>
            </a:extLst>
          </p:cNvPr>
          <p:cNvSpPr/>
          <p:nvPr userDrawn="1"/>
        </p:nvSpPr>
        <p:spPr>
          <a:xfrm>
            <a:off x="0" y="6716684"/>
            <a:ext cx="12192000" cy="14131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6DA1ACCD-E127-0EF0-760C-C50735D3C0B5}"/>
              </a:ext>
              <a:ext uri="{C183D7F6-B498-43B3-948B-1728B52AA6E4}">
                <adec:decorative xmlns:adec="http://schemas.microsoft.com/office/drawing/2017/decorative" val="1"/>
              </a:ext>
            </a:extLst>
          </p:cNvPr>
          <p:cNvSpPr>
            <a:spLocks/>
          </p:cNvSpPr>
          <p:nvPr userDrawn="1"/>
        </p:nvSpPr>
        <p:spPr bwMode="auto">
          <a:xfrm>
            <a:off x="11205556" y="6716684"/>
            <a:ext cx="986443" cy="141316"/>
          </a:xfrm>
          <a:prstGeom prst="rect">
            <a:avLst/>
          </a:prstGeom>
          <a:solidFill>
            <a:schemeClr val="accent2"/>
          </a:solidFill>
          <a:ln>
            <a:noFill/>
          </a:ln>
        </p:spPr>
        <p:txBody>
          <a:bodyPr rot="0" vert="horz" wrap="square" lIns="91440" tIns="45720" rIns="91440" bIns="45720" anchor="t" anchorCtr="0" upright="1">
            <a:noAutofit/>
          </a:bodyPr>
          <a:lstStyle/>
          <a:p>
            <a:endParaRPr lang="en-US" dirty="0"/>
          </a:p>
        </p:txBody>
      </p:sp>
      <p:sp>
        <p:nvSpPr>
          <p:cNvPr id="3" name="Footer Placeholder 6">
            <a:extLst>
              <a:ext uri="{FF2B5EF4-FFF2-40B4-BE49-F238E27FC236}">
                <a16:creationId xmlns:a16="http://schemas.microsoft.com/office/drawing/2014/main" id="{4A4005BA-0508-9C0F-E230-B6B98E20968B}"/>
              </a:ext>
            </a:extLst>
          </p:cNvPr>
          <p:cNvSpPr>
            <a:spLocks noGrp="1"/>
          </p:cNvSpPr>
          <p:nvPr>
            <p:ph type="ftr" sz="quarter" idx="12"/>
          </p:nvPr>
        </p:nvSpPr>
        <p:spPr>
          <a:xfrm>
            <a:off x="11131773" y="6271603"/>
            <a:ext cx="483552" cy="232378"/>
          </a:xfrm>
          <a:prstGeom prst="rect">
            <a:avLst/>
          </a:prstGeom>
        </p:spPr>
        <p:txBody>
          <a:bodyPr/>
          <a:lstStyle>
            <a:lvl1pPr>
              <a:defRPr/>
            </a:lvl1pPr>
          </a:lstStyle>
          <a:p>
            <a:r>
              <a:rPr lang="en-US" dirty="0"/>
              <a:t>CBF</a:t>
            </a:r>
          </a:p>
        </p:txBody>
      </p:sp>
      <p:sp>
        <p:nvSpPr>
          <p:cNvPr id="6" name="Slide Number Placeholder 7">
            <a:extLst>
              <a:ext uri="{FF2B5EF4-FFF2-40B4-BE49-F238E27FC236}">
                <a16:creationId xmlns:a16="http://schemas.microsoft.com/office/drawing/2014/main" id="{F7558F31-8820-2EE6-D7A9-713C65A381CE}"/>
              </a:ext>
            </a:extLst>
          </p:cNvPr>
          <p:cNvSpPr>
            <a:spLocks noGrp="1"/>
          </p:cNvSpPr>
          <p:nvPr>
            <p:ph type="sldNum" sz="quarter" idx="13"/>
          </p:nvPr>
        </p:nvSpPr>
        <p:spPr>
          <a:xfrm>
            <a:off x="11492402" y="6301380"/>
            <a:ext cx="412750" cy="182880"/>
          </a:xfrm>
          <a:prstGeom prst="rect">
            <a:avLst/>
          </a:prstGeom>
        </p:spPr>
        <p:txBody>
          <a:bodyPr/>
          <a:lstStyle/>
          <a:p>
            <a:fld id="{7782931A-7D25-4B4B-9464-57AE418934A3}" type="slidenum">
              <a:rPr lang="en-US" smtClean="0"/>
              <a:pPr/>
              <a:t>‹#›</a:t>
            </a:fld>
            <a:endParaRPr lang="en-US" dirty="0"/>
          </a:p>
        </p:txBody>
      </p:sp>
      <p:sp>
        <p:nvSpPr>
          <p:cNvPr id="7" name="Footer Placeholder 6">
            <a:extLst>
              <a:ext uri="{FF2B5EF4-FFF2-40B4-BE49-F238E27FC236}">
                <a16:creationId xmlns:a16="http://schemas.microsoft.com/office/drawing/2014/main" id="{5D828E46-3A16-8A82-9603-5F08C9B958C5}"/>
              </a:ext>
            </a:extLst>
          </p:cNvPr>
          <p:cNvSpPr txBox="1">
            <a:spLocks/>
          </p:cNvSpPr>
          <p:nvPr userDrawn="1"/>
        </p:nvSpPr>
        <p:spPr>
          <a:xfrm>
            <a:off x="9595637" y="6292334"/>
            <a:ext cx="1609919" cy="182880"/>
          </a:xfrm>
          <a:prstGeom prst="rect">
            <a:avLst/>
          </a:prstGeom>
        </p:spPr>
        <p:txBody>
          <a:bodyPr vert="horz" lIns="91440" tIns="45720" rIns="91440" bIns="45720" rtlCol="0" anchor="ctr"/>
          <a:lstStyle>
            <a:defPPr>
              <a:defRPr lang="en-US"/>
            </a:defPPr>
            <a:lvl1pPr marL="0" algn="l"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0" dirty="0"/>
              <a:t>cbf@liverpool.ac.uk  |</a:t>
            </a:r>
          </a:p>
        </p:txBody>
      </p:sp>
    </p:spTree>
    <p:extLst>
      <p:ext uri="{BB962C8B-B14F-4D97-AF65-F5344CB8AC3E}">
        <p14:creationId xmlns:p14="http://schemas.microsoft.com/office/powerpoint/2010/main" val="519040875"/>
      </p:ext>
    </p:extLst>
  </p:cSld>
  <p:clrMapOvr>
    <a:masterClrMapping/>
  </p:clrMapOvr>
  <p:extLst>
    <p:ext uri="{DCECCB84-F9BA-43D5-87BE-67443E8EF086}">
      <p15:sldGuideLst xmlns:p15="http://schemas.microsoft.com/office/powerpoint/2012/main">
        <p15:guide id="2" pos="648">
          <p15:clr>
            <a:srgbClr val="FBAE40"/>
          </p15:clr>
        </p15:guide>
        <p15:guide id="4" orient="horz" pos="1152">
          <p15:clr>
            <a:srgbClr val="FBAE40"/>
          </p15:clr>
        </p15:guide>
        <p15:guide id="5" orient="horz" pos="14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4FAFA"/>
        </a:solidFill>
        <a:effectLst/>
      </p:bgPr>
    </p:bg>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79F22C8-3EAB-425F-ADBA-3A162D82024E}"/>
              </a:ext>
            </a:extLst>
          </p:cNvPr>
          <p:cNvSpPr>
            <a:spLocks noGrp="1"/>
          </p:cNvSpPr>
          <p:nvPr>
            <p:ph type="dt" sz="half" idx="2"/>
          </p:nvPr>
        </p:nvSpPr>
        <p:spPr>
          <a:xfrm>
            <a:off x="9830818" y="6292334"/>
            <a:ext cx="1522982" cy="182880"/>
          </a:xfrm>
          <a:prstGeom prst="rect">
            <a:avLst/>
          </a:prstGeom>
        </p:spPr>
        <p:txBody>
          <a:bodyPr vert="horz" lIns="0" tIns="45720" rIns="0" bIns="45720" rtlCol="0" anchor="ctr"/>
          <a:lstStyle>
            <a:lvl1pPr algn="l">
              <a:defRPr sz="1200" b="0">
                <a:solidFill>
                  <a:schemeClr val="bg1"/>
                </a:solidFill>
              </a:defRPr>
            </a:lvl1pPr>
          </a:lstStyle>
          <a:p>
            <a:r>
              <a:rPr lang="en-US"/>
              <a:t>September 3, 20XX </a:t>
            </a:r>
            <a:endParaRPr lang="en-US" dirty="0"/>
          </a:p>
        </p:txBody>
      </p:sp>
      <p:sp>
        <p:nvSpPr>
          <p:cNvPr id="3" name="Footer Placeholder 4">
            <a:extLst>
              <a:ext uri="{FF2B5EF4-FFF2-40B4-BE49-F238E27FC236}">
                <a16:creationId xmlns:a16="http://schemas.microsoft.com/office/drawing/2014/main" id="{CC4B4F87-0B31-4EDA-8270-4233B0D8FF74}"/>
              </a:ext>
            </a:extLst>
          </p:cNvPr>
          <p:cNvSpPr>
            <a:spLocks noGrp="1"/>
          </p:cNvSpPr>
          <p:nvPr>
            <p:ph type="ftr" sz="quarter" idx="3"/>
          </p:nvPr>
        </p:nvSpPr>
        <p:spPr>
          <a:xfrm>
            <a:off x="8298180" y="6294120"/>
            <a:ext cx="1462788" cy="182880"/>
          </a:xfrm>
          <a:prstGeom prst="rect">
            <a:avLst/>
          </a:prstGeom>
        </p:spPr>
        <p:txBody>
          <a:bodyPr vert="horz" lIns="91440" tIns="45720" rIns="91440" bIns="45720" rtlCol="0" anchor="ctr"/>
          <a:lstStyle>
            <a:lvl1pPr algn="l">
              <a:defRPr sz="1200" b="1">
                <a:solidFill>
                  <a:schemeClr val="bg1"/>
                </a:solidFill>
              </a:defRPr>
            </a:lvl1pPr>
          </a:lstStyle>
          <a:p>
            <a:r>
              <a:rPr lang="en-US">
                <a:solidFill>
                  <a:schemeClr val="bg1"/>
                </a:solidFill>
              </a:rPr>
              <a:t>Annual Review</a:t>
            </a:r>
            <a:endParaRPr lang="en-US" dirty="0">
              <a:solidFill>
                <a:schemeClr val="bg1"/>
              </a:solidFill>
            </a:endParaRPr>
          </a:p>
        </p:txBody>
      </p:sp>
      <p:sp>
        <p:nvSpPr>
          <p:cNvPr id="4" name="Slide Number Placeholder 5">
            <a:extLst>
              <a:ext uri="{FF2B5EF4-FFF2-40B4-BE49-F238E27FC236}">
                <a16:creationId xmlns:a16="http://schemas.microsoft.com/office/drawing/2014/main" id="{A05EC255-976A-48BF-A8A0-1ECEBDFBB6B7}"/>
              </a:ext>
            </a:extLst>
          </p:cNvPr>
          <p:cNvSpPr>
            <a:spLocks noGrp="1"/>
          </p:cNvSpPr>
          <p:nvPr>
            <p:ph type="sldNum" sz="quarter" idx="4"/>
          </p:nvPr>
        </p:nvSpPr>
        <p:spPr>
          <a:xfrm>
            <a:off x="11493500" y="6292334"/>
            <a:ext cx="412750" cy="182880"/>
          </a:xfrm>
          <a:prstGeom prst="rect">
            <a:avLst/>
          </a:prstGeom>
        </p:spPr>
        <p:txBody>
          <a:bodyPr vert="horz" lIns="91440" tIns="45720" rIns="91440" bIns="45720" rtlCol="0" anchor="ctr"/>
          <a:lstStyle>
            <a:lvl1pPr algn="r">
              <a:defRPr sz="1200">
                <a:solidFill>
                  <a:schemeClr val="bg1"/>
                </a:solidFill>
              </a:defRPr>
            </a:lvl1pPr>
          </a:lstStyle>
          <a:p>
            <a:fld id="{7782931A-7D25-4B4B-9464-57AE418934A3}" type="slidenum">
              <a:rPr lang="en-US" smtClean="0"/>
              <a:pPr/>
              <a:t>‹#›</a:t>
            </a:fld>
            <a:endParaRPr lang="en-US"/>
          </a:p>
        </p:txBody>
      </p:sp>
    </p:spTree>
    <p:extLst>
      <p:ext uri="{BB962C8B-B14F-4D97-AF65-F5344CB8AC3E}">
        <p14:creationId xmlns:p14="http://schemas.microsoft.com/office/powerpoint/2010/main" val="3515892240"/>
      </p:ext>
    </p:extLst>
  </p:cSld>
  <p:clrMap bg1="dk1" tx1="lt1" bg2="dk2" tx2="lt2" accent1="accent1" accent2="accent2" accent3="accent3" accent4="accent4" accent5="accent5" accent6="accent6" hlink="hlink" folHlink="folHlink"/>
  <p:sldLayoutIdLst>
    <p:sldLayoutId id="2147483659" r:id="rId1"/>
    <p:sldLayoutId id="2147483694" r:id="rId2"/>
    <p:sldLayoutId id="2147483673" r:id="rId3"/>
    <p:sldLayoutId id="2147483680" r:id="rId4"/>
    <p:sldLayoutId id="2147483676" r:id="rId5"/>
    <p:sldLayoutId id="2147483674" r:id="rId6"/>
    <p:sldLayoutId id="2147483686" r:id="rId7"/>
    <p:sldLayoutId id="2147483687" r:id="rId8"/>
    <p:sldLayoutId id="2147483688" r:id="rId9"/>
    <p:sldLayoutId id="2147483685" r:id="rId10"/>
    <p:sldLayoutId id="2147483679" r:id="rId11"/>
    <p:sldLayoutId id="2147483690" r:id="rId12"/>
    <p:sldLayoutId id="2147483684" r:id="rId13"/>
    <p:sldLayoutId id="2147483689" r:id="rId14"/>
    <p:sldLayoutId id="2147483692" r:id="rId15"/>
    <p:sldLayoutId id="2147483693" r:id="rId16"/>
    <p:sldLayoutId id="2147483695" r:id="rId17"/>
  </p:sldLayoutIdLst>
  <p:hf hdr="0"/>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7008" userDrawn="1">
          <p15:clr>
            <a:srgbClr val="F26B43"/>
          </p15:clr>
        </p15:guide>
        <p15:guide id="8" pos="3720">
          <p15:clr>
            <a:srgbClr val="547EBF"/>
          </p15:clr>
        </p15:guide>
        <p15:guide id="9" pos="2112">
          <p15:clr>
            <a:srgbClr val="547EBF"/>
          </p15:clr>
        </p15:guide>
        <p15:guide id="10" pos="1824" userDrawn="1">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guide id="17" orient="horz" pos="624" userDrawn="1">
          <p15:clr>
            <a:srgbClr val="F26B43"/>
          </p15:clr>
        </p15:guide>
        <p15:guide id="18" orient="horz" pos="3672" userDrawn="1">
          <p15:clr>
            <a:srgbClr val="F26B43"/>
          </p15:clr>
        </p15:guide>
        <p15:guide id="19" pos="3984" userDrawn="1">
          <p15:clr>
            <a:srgbClr val="547EBF"/>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36.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38.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jpe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50.gif"/><Relationship Id="rId4" Type="http://schemas.openxmlformats.org/officeDocument/2006/relationships/image" Target="../media/image49.gif"/></Relationships>
</file>

<file path=ppt/slides/_rels/slide1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8.png"/><Relationship Id="rId18" Type="http://schemas.openxmlformats.org/officeDocument/2006/relationships/image" Target="../media/image21.sv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17" Type="http://schemas.openxmlformats.org/officeDocument/2006/relationships/image" Target="../media/image20.png"/><Relationship Id="rId2" Type="http://schemas.openxmlformats.org/officeDocument/2006/relationships/notesSlide" Target="../notesSlides/notesSlide2.xml"/><Relationship Id="rId16" Type="http://schemas.openxmlformats.org/officeDocument/2006/relationships/hyperlink" Target="mailto:Euan.Mcdonnell@liverpool.ac.uk" TargetMode="External"/><Relationship Id="rId1" Type="http://schemas.openxmlformats.org/officeDocument/2006/relationships/slideLayout" Target="../slideLayouts/slideLayout9.xml"/><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hyperlink" Target="mailto:CBF@liverpool.ac.uk" TargetMode="External"/><Relationship Id="rId10" Type="http://schemas.openxmlformats.org/officeDocument/2006/relationships/image" Target="../media/image15.svg"/><Relationship Id="rId19" Type="http://schemas.openxmlformats.org/officeDocument/2006/relationships/image" Target="../media/image22.png"/><Relationship Id="rId4" Type="http://schemas.openxmlformats.org/officeDocument/2006/relationships/image" Target="../media/image9.svg"/><Relationship Id="rId9" Type="http://schemas.openxmlformats.org/officeDocument/2006/relationships/image" Target="../media/image14.png"/><Relationship Id="rId14" Type="http://schemas.openxmlformats.org/officeDocument/2006/relationships/image" Target="../media/image19.svg"/></Relationships>
</file>

<file path=ppt/slides/_rels/slide20.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3.png"/><Relationship Id="rId7" Type="http://schemas.openxmlformats.org/officeDocument/2006/relationships/image" Target="../media/image56.sv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55.png"/><Relationship Id="rId11" Type="http://schemas.openxmlformats.org/officeDocument/2006/relationships/image" Target="../media/image60.svg"/><Relationship Id="rId5" Type="http://schemas.openxmlformats.org/officeDocument/2006/relationships/image" Target="../media/image6.png"/><Relationship Id="rId10" Type="http://schemas.openxmlformats.org/officeDocument/2006/relationships/image" Target="../media/image59.png"/><Relationship Id="rId4" Type="http://schemas.openxmlformats.org/officeDocument/2006/relationships/image" Target="../media/image54.jpeg"/><Relationship Id="rId9" Type="http://schemas.openxmlformats.org/officeDocument/2006/relationships/image" Target="../media/image58.sv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2.jpeg"/><Relationship Id="rId7" Type="http://schemas.openxmlformats.org/officeDocument/2006/relationships/image" Target="../media/image65.png"/><Relationship Id="rId2" Type="http://schemas.openxmlformats.org/officeDocument/2006/relationships/image" Target="../media/image61.png"/><Relationship Id="rId1" Type="http://schemas.openxmlformats.org/officeDocument/2006/relationships/slideLayout" Target="../slideLayouts/slideLayout3.xml"/><Relationship Id="rId6" Type="http://schemas.openxmlformats.org/officeDocument/2006/relationships/image" Target="../media/image64.png"/><Relationship Id="rId5" Type="http://schemas.openxmlformats.org/officeDocument/2006/relationships/image" Target="../media/image6.png"/><Relationship Id="rId4" Type="http://schemas.openxmlformats.org/officeDocument/2006/relationships/image" Target="../media/image63.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69.jpeg"/><Relationship Id="rId4" Type="http://schemas.openxmlformats.org/officeDocument/2006/relationships/image" Target="../media/image68.png"/></Relationships>
</file>

<file path=ppt/slides/_rels/slide2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71.jpeg"/><Relationship Id="rId7" Type="http://schemas.openxmlformats.org/officeDocument/2006/relationships/image" Target="../media/image74.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73.png"/><Relationship Id="rId5" Type="http://schemas.openxmlformats.org/officeDocument/2006/relationships/image" Target="../media/image6.png"/><Relationship Id="rId4" Type="http://schemas.openxmlformats.org/officeDocument/2006/relationships/image" Target="../media/image72.jpeg"/></Relationships>
</file>

<file path=ppt/slides/_rels/slide27.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82.png"/><Relationship Id="rId3" Type="http://schemas.openxmlformats.org/officeDocument/2006/relationships/slideLayout" Target="../slideLayouts/slideLayout3.xml"/><Relationship Id="rId7" Type="http://schemas.openxmlformats.org/officeDocument/2006/relationships/image" Target="../media/image77.png"/><Relationship Id="rId12" Type="http://schemas.openxmlformats.org/officeDocument/2006/relationships/image" Target="../media/image81.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76.png"/><Relationship Id="rId11" Type="http://schemas.openxmlformats.org/officeDocument/2006/relationships/image" Target="../media/image80.jpeg"/><Relationship Id="rId5" Type="http://schemas.openxmlformats.org/officeDocument/2006/relationships/image" Target="../media/image75.png"/><Relationship Id="rId10" Type="http://schemas.openxmlformats.org/officeDocument/2006/relationships/image" Target="../media/image79.jpeg"/><Relationship Id="rId4" Type="http://schemas.openxmlformats.org/officeDocument/2006/relationships/notesSlide" Target="../notesSlides/notesSlide20.xml"/><Relationship Id="rId9" Type="http://schemas.openxmlformats.org/officeDocument/2006/relationships/image" Target="../media/image78.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3.png"/><Relationship Id="rId7" Type="http://schemas.openxmlformats.org/officeDocument/2006/relationships/image" Target="../media/image87.png"/><Relationship Id="rId12" Type="http://schemas.openxmlformats.org/officeDocument/2006/relationships/image" Target="../media/image92.pn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86.jpeg"/><Relationship Id="rId11" Type="http://schemas.openxmlformats.org/officeDocument/2006/relationships/image" Target="../media/image91.png"/><Relationship Id="rId5" Type="http://schemas.openxmlformats.org/officeDocument/2006/relationships/image" Target="../media/image85.png"/><Relationship Id="rId10" Type="http://schemas.openxmlformats.org/officeDocument/2006/relationships/image" Target="../media/image90.png"/><Relationship Id="rId4" Type="http://schemas.openxmlformats.org/officeDocument/2006/relationships/image" Target="../media/image84.jpeg"/><Relationship Id="rId9" Type="http://schemas.openxmlformats.org/officeDocument/2006/relationships/image" Target="../media/image89.png"/></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jpeg"/></Relationships>
</file>

<file path=ppt/slides/_rels/slide32.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4.xml"/><Relationship Id="rId1" Type="http://schemas.openxmlformats.org/officeDocument/2006/relationships/tags" Target="../tags/tag2.xml"/><Relationship Id="rId4" Type="http://schemas.openxmlformats.org/officeDocument/2006/relationships/image" Target="../media/image9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mailto:CBF@liverpool.ac.uk" TargetMode="External"/><Relationship Id="rId7"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16.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hyperlink" Target="mailto:Euan.Mcdonnell@liverpool.ac.uk" TargetMode="External"/><Relationship Id="rId9" Type="http://schemas.openxmlformats.org/officeDocument/2006/relationships/image" Target="../media/image99.png"/></Relationships>
</file>

<file path=ppt/slides/_rels/slide4.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4.xml"/><Relationship Id="rId1" Type="http://schemas.openxmlformats.org/officeDocument/2006/relationships/tags" Target="../tags/tag1.xml"/><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9C99CF7C-AFAB-48F1-8FC3-CCCE989822A6}"/>
              </a:ext>
            </a:extLst>
          </p:cNvPr>
          <p:cNvSpPr>
            <a:spLocks noGrp="1"/>
          </p:cNvSpPr>
          <p:nvPr>
            <p:ph type="title"/>
          </p:nvPr>
        </p:nvSpPr>
        <p:spPr>
          <a:xfrm>
            <a:off x="976313" y="1340528"/>
            <a:ext cx="9676890" cy="2429282"/>
          </a:xfrm>
        </p:spPr>
        <p:txBody>
          <a:bodyPr/>
          <a:lstStyle/>
          <a:p>
            <a:r>
              <a:rPr lang="en-GB" sz="4800" dirty="0"/>
              <a:t>10 Tips for Building Inclusive and Resilient Teams: Lessons in Culture-First Leadership</a:t>
            </a:r>
          </a:p>
        </p:txBody>
      </p:sp>
      <p:sp>
        <p:nvSpPr>
          <p:cNvPr id="3" name="Content Placeholder 2">
            <a:extLst>
              <a:ext uri="{FF2B5EF4-FFF2-40B4-BE49-F238E27FC236}">
                <a16:creationId xmlns:a16="http://schemas.microsoft.com/office/drawing/2014/main" id="{CA8ECC17-4660-124A-8996-54F15FD169C0}"/>
              </a:ext>
            </a:extLst>
          </p:cNvPr>
          <p:cNvSpPr>
            <a:spLocks noGrp="1"/>
          </p:cNvSpPr>
          <p:nvPr>
            <p:ph sz="quarter" idx="11"/>
          </p:nvPr>
        </p:nvSpPr>
        <p:spPr>
          <a:xfrm>
            <a:off x="976312" y="4382938"/>
            <a:ext cx="9676890" cy="1134534"/>
          </a:xfrm>
        </p:spPr>
        <p:txBody>
          <a:bodyPr/>
          <a:lstStyle/>
          <a:p>
            <a:r>
              <a:rPr lang="en-US" sz="2800" dirty="0"/>
              <a:t>Emily Johnson, PhD</a:t>
            </a:r>
          </a:p>
          <a:p>
            <a:r>
              <a:rPr lang="en-US" sz="2800" dirty="0"/>
              <a:t>Eva Caamaño Gutiérrez, PhD</a:t>
            </a:r>
          </a:p>
        </p:txBody>
      </p:sp>
      <p:sp>
        <p:nvSpPr>
          <p:cNvPr id="7" name="Rectangle 6">
            <a:extLst>
              <a:ext uri="{FF2B5EF4-FFF2-40B4-BE49-F238E27FC236}">
                <a16:creationId xmlns:a16="http://schemas.microsoft.com/office/drawing/2014/main" id="{4498EBA7-5588-01BC-3177-7B4AA24C6D5E}"/>
              </a:ext>
            </a:extLst>
          </p:cNvPr>
          <p:cNvSpPr/>
          <p:nvPr/>
        </p:nvSpPr>
        <p:spPr>
          <a:xfrm>
            <a:off x="4587025" y="6167773"/>
            <a:ext cx="2192956" cy="351186"/>
          </a:xfrm>
          <a:prstGeom prst="rect">
            <a:avLst/>
          </a:prstGeom>
        </p:spPr>
        <p:txBody>
          <a:bodyPr wrap="square">
            <a:spAutoFit/>
          </a:bodyPr>
          <a:lstStyle/>
          <a:p>
            <a:pPr hangingPunct="0">
              <a:lnSpc>
                <a:spcPts val="2100"/>
              </a:lnSpc>
              <a:defRPr sz="1900">
                <a:solidFill>
                  <a:srgbClr val="FFFFFF"/>
                </a:solidFill>
              </a:defRPr>
            </a:pPr>
            <a:r>
              <a:rPr lang="en-GB" sz="1600" kern="0">
                <a:solidFill>
                  <a:schemeClr val="bg1"/>
                </a:solidFill>
                <a:cs typeface="Arial" panose="020B0604020202020204" pitchFamily="34" charset="0"/>
                <a:sym typeface="Arial"/>
              </a:rPr>
              <a:t>cbf.liverpool.ac.uk</a:t>
            </a:r>
          </a:p>
        </p:txBody>
      </p:sp>
      <p:grpSp>
        <p:nvGrpSpPr>
          <p:cNvPr id="8" name="Group 7">
            <a:extLst>
              <a:ext uri="{FF2B5EF4-FFF2-40B4-BE49-F238E27FC236}">
                <a16:creationId xmlns:a16="http://schemas.microsoft.com/office/drawing/2014/main" id="{854F39AA-1CF3-6AD9-4A75-702DC046B136}"/>
              </a:ext>
            </a:extLst>
          </p:cNvPr>
          <p:cNvGrpSpPr/>
          <p:nvPr/>
        </p:nvGrpSpPr>
        <p:grpSpPr>
          <a:xfrm>
            <a:off x="4243800" y="6174420"/>
            <a:ext cx="371251" cy="371252"/>
            <a:chOff x="8294066" y="6175210"/>
            <a:chExt cx="451245" cy="683294"/>
          </a:xfrm>
        </p:grpSpPr>
        <p:sp>
          <p:nvSpPr>
            <p:cNvPr id="10" name="Oval 9">
              <a:extLst>
                <a:ext uri="{FF2B5EF4-FFF2-40B4-BE49-F238E27FC236}">
                  <a16:creationId xmlns:a16="http://schemas.microsoft.com/office/drawing/2014/main" id="{6E86C790-8BCF-2470-E2F5-08024BDC4BE7}"/>
                </a:ext>
              </a:extLst>
            </p:cNvPr>
            <p:cNvSpPr/>
            <p:nvPr/>
          </p:nvSpPr>
          <p:spPr>
            <a:xfrm>
              <a:off x="8294066" y="6175210"/>
              <a:ext cx="417180" cy="683294"/>
            </a:xfrm>
            <a:prstGeom prst="ellipse">
              <a:avLst/>
            </a:prstGeom>
            <a:solidFill>
              <a:srgbClr val="000000"/>
            </a:solidFill>
            <a:ln w="12700" cap="flat">
              <a:solidFill>
                <a:srgbClr val="202B58"/>
              </a:solidFill>
              <a:prstDash val="solid"/>
              <a:miter lim="800000"/>
            </a:ln>
            <a:effectLst/>
            <a:sp3d/>
          </p:spPr>
          <p:txBody>
            <a:bodyPr rot="0" spcFirstLastPara="1" vertOverflow="overflow" horzOverflow="overflow" vert="horz" wrap="square" lIns="45719" tIns="45719" rIns="45719" bIns="45719" numCol="1" spcCol="38100" rtlCol="0" anchor="ctr">
              <a:spAutoFit/>
            </a:bodyPr>
            <a:lstStyle/>
            <a:p>
              <a:pPr marL="0" marR="0" lvl="0" indent="0" defTabSz="914400" eaLnBrk="1" fontAlgn="auto" latinLnBrk="0" hangingPunct="0">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chemeClr val="bg1"/>
                </a:solidFill>
                <a:effectLst/>
                <a:uLnTx/>
                <a:uFillTx/>
                <a:latin typeface="Arial"/>
                <a:cs typeface="Arial"/>
                <a:sym typeface="Arial"/>
              </a:endParaRPr>
            </a:p>
          </p:txBody>
        </p:sp>
        <p:sp>
          <p:nvSpPr>
            <p:cNvPr id="11" name="Rectangle 10">
              <a:extLst>
                <a:ext uri="{FF2B5EF4-FFF2-40B4-BE49-F238E27FC236}">
                  <a16:creationId xmlns:a16="http://schemas.microsoft.com/office/drawing/2014/main" id="{059F9350-12B4-E8A7-29A5-E28FA40B6CA9}"/>
                </a:ext>
              </a:extLst>
            </p:cNvPr>
            <p:cNvSpPr/>
            <p:nvPr/>
          </p:nvSpPr>
          <p:spPr>
            <a:xfrm>
              <a:off x="8295532" y="6372108"/>
              <a:ext cx="449779" cy="296952"/>
            </a:xfrm>
            <a:prstGeom prst="rect">
              <a:avLst/>
            </a:prstGeom>
            <a:solidFill>
              <a:srgbClr val="FFFFFF"/>
            </a:solidFill>
          </p:spPr>
          <p:txBody>
            <a:bodyPr wrap="none" lIns="0" tIns="0" rIns="0" bIns="0" anchor="ctr" anchorCtr="0">
              <a:spAutoFit/>
            </a:bodyPr>
            <a:lstStyle/>
            <a:p>
              <a:pPr marL="0" marR="0" lvl="0" indent="0" algn="ctr" defTabSz="914400" eaLnBrk="1" fontAlgn="auto" latinLnBrk="0" hangingPunct="0">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schemeClr val="bg1"/>
                  </a:solidFill>
                  <a:effectLst/>
                  <a:uLnTx/>
                  <a:uFillTx/>
                  <a:latin typeface="Poppins" panose="00000500000000000000" pitchFamily="2" charset="0"/>
                  <a:cs typeface="Poppins" panose="00000500000000000000" pitchFamily="2" charset="0"/>
                  <a:sym typeface="Arial"/>
                </a:rPr>
                <a:t>www</a:t>
              </a:r>
              <a:endParaRPr kumimoji="0" lang="en-GB" sz="1100" b="0" i="0" u="none" strike="noStrike" kern="0" cap="none" spc="0" normalizeH="0" baseline="0" noProof="0">
                <a:ln>
                  <a:noFill/>
                </a:ln>
                <a:solidFill>
                  <a:schemeClr val="bg1"/>
                </a:solidFill>
                <a:effectLst/>
                <a:uLnTx/>
                <a:uFillTx/>
                <a:latin typeface="Arial"/>
                <a:cs typeface="Arial"/>
                <a:sym typeface="Arial"/>
              </a:endParaRPr>
            </a:p>
          </p:txBody>
        </p:sp>
      </p:grpSp>
      <p:pic>
        <p:nvPicPr>
          <p:cNvPr id="12" name="Picture 11">
            <a:extLst>
              <a:ext uri="{FF2B5EF4-FFF2-40B4-BE49-F238E27FC236}">
                <a16:creationId xmlns:a16="http://schemas.microsoft.com/office/drawing/2014/main" id="{38A9C83A-6659-0C38-45DE-89950ACDD024}"/>
              </a:ext>
            </a:extLst>
          </p:cNvPr>
          <p:cNvPicPr>
            <a:picLocks noChangeAspect="1"/>
          </p:cNvPicPr>
          <p:nvPr/>
        </p:nvPicPr>
        <p:blipFill rotWithShape="1">
          <a:blip r:embed="rId3"/>
          <a:srcRect l="5475" t="6037" r="3494" b="2778"/>
          <a:stretch/>
        </p:blipFill>
        <p:spPr>
          <a:xfrm>
            <a:off x="309664" y="6138500"/>
            <a:ext cx="380391" cy="381036"/>
          </a:xfrm>
          <a:prstGeom prst="rect">
            <a:avLst/>
          </a:prstGeom>
        </p:spPr>
      </p:pic>
      <p:sp>
        <p:nvSpPr>
          <p:cNvPr id="13" name="Rectangle 12">
            <a:extLst>
              <a:ext uri="{FF2B5EF4-FFF2-40B4-BE49-F238E27FC236}">
                <a16:creationId xmlns:a16="http://schemas.microsoft.com/office/drawing/2014/main" id="{DB1213C7-05F6-D649-5847-5CCF874F1189}"/>
              </a:ext>
            </a:extLst>
          </p:cNvPr>
          <p:cNvSpPr/>
          <p:nvPr/>
        </p:nvSpPr>
        <p:spPr>
          <a:xfrm>
            <a:off x="705435" y="6167773"/>
            <a:ext cx="4154634" cy="351763"/>
          </a:xfrm>
          <a:prstGeom prst="rect">
            <a:avLst/>
          </a:prstGeom>
        </p:spPr>
        <p:txBody>
          <a:bodyPr wrap="square">
            <a:spAutoFit/>
          </a:bodyPr>
          <a:lstStyle/>
          <a:p>
            <a:pPr hangingPunct="0">
              <a:lnSpc>
                <a:spcPts val="2100"/>
              </a:lnSpc>
              <a:defRPr sz="1900">
                <a:solidFill>
                  <a:srgbClr val="FFFFFF"/>
                </a:solidFill>
              </a:defRPr>
            </a:pPr>
            <a:r>
              <a:rPr lang="en-GB" sz="1600" kern="0" dirty="0">
                <a:solidFill>
                  <a:schemeClr val="bg1"/>
                </a:solidFill>
                <a:cs typeface="Arial" panose="020B0604020202020204" pitchFamily="34" charset="0"/>
                <a:sym typeface="Arial"/>
              </a:rPr>
              <a:t>computational-biology-facility-</a:t>
            </a:r>
            <a:r>
              <a:rPr lang="en-GB" sz="1600" kern="0" dirty="0" err="1">
                <a:solidFill>
                  <a:schemeClr val="bg1"/>
                </a:solidFill>
                <a:cs typeface="Arial" panose="020B0604020202020204" pitchFamily="34" charset="0"/>
                <a:sym typeface="Arial"/>
              </a:rPr>
              <a:t>livuni</a:t>
            </a:r>
            <a:endParaRPr lang="en-GB" sz="1600" kern="0" dirty="0">
              <a:solidFill>
                <a:schemeClr val="bg1"/>
              </a:solidFill>
              <a:cs typeface="Arial" panose="020B0604020202020204" pitchFamily="34" charset="0"/>
              <a:sym typeface="Arial"/>
            </a:endParaRPr>
          </a:p>
        </p:txBody>
      </p:sp>
      <p:pic>
        <p:nvPicPr>
          <p:cNvPr id="4" name="Picture 3">
            <a:extLst>
              <a:ext uri="{FF2B5EF4-FFF2-40B4-BE49-F238E27FC236}">
                <a16:creationId xmlns:a16="http://schemas.microsoft.com/office/drawing/2014/main" id="{36524802-5FE5-D2C5-A5E6-E1D78260020E}"/>
              </a:ext>
            </a:extLst>
          </p:cNvPr>
          <p:cNvPicPr>
            <a:picLocks noChangeAspect="1"/>
          </p:cNvPicPr>
          <p:nvPr/>
        </p:nvPicPr>
        <p:blipFill>
          <a:blip r:embed="rId4"/>
          <a:stretch>
            <a:fillRect/>
          </a:stretch>
        </p:blipFill>
        <p:spPr>
          <a:xfrm>
            <a:off x="11058525" y="74440"/>
            <a:ext cx="1133475" cy="1404472"/>
          </a:xfrm>
          <a:prstGeom prst="rect">
            <a:avLst/>
          </a:prstGeom>
        </p:spPr>
      </p:pic>
      <p:pic>
        <p:nvPicPr>
          <p:cNvPr id="5" name="Content Placeholder 6" descr="A logo with blue squares and white text&#10;&#10;AI-generated content may be incorrect.">
            <a:extLst>
              <a:ext uri="{FF2B5EF4-FFF2-40B4-BE49-F238E27FC236}">
                <a16:creationId xmlns:a16="http://schemas.microsoft.com/office/drawing/2014/main" id="{6C6A8898-985D-E3DA-C577-8C0D145D48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09324" y="1531620"/>
            <a:ext cx="1267660" cy="1055521"/>
          </a:xfrm>
          <a:prstGeom prst="rect">
            <a:avLst/>
          </a:prstGeom>
        </p:spPr>
      </p:pic>
    </p:spTree>
    <p:extLst>
      <p:ext uri="{BB962C8B-B14F-4D97-AF65-F5344CB8AC3E}">
        <p14:creationId xmlns:p14="http://schemas.microsoft.com/office/powerpoint/2010/main" val="26054737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5C934-E14C-108D-695B-817924DB08AF}"/>
              </a:ext>
            </a:extLst>
          </p:cNvPr>
          <p:cNvSpPr>
            <a:spLocks noGrp="1"/>
          </p:cNvSpPr>
          <p:nvPr>
            <p:ph type="title"/>
          </p:nvPr>
        </p:nvSpPr>
        <p:spPr>
          <a:xfrm>
            <a:off x="675112" y="589219"/>
            <a:ext cx="10081119" cy="645284"/>
          </a:xfrm>
        </p:spPr>
        <p:txBody>
          <a:bodyPr/>
          <a:lstStyle/>
          <a:p>
            <a:r>
              <a:rPr lang="en-GB" dirty="0"/>
              <a:t>Nurture 2-way honest interactions</a:t>
            </a:r>
          </a:p>
        </p:txBody>
      </p:sp>
      <p:sp>
        <p:nvSpPr>
          <p:cNvPr id="4" name="Slide Number Placeholder 3">
            <a:extLst>
              <a:ext uri="{FF2B5EF4-FFF2-40B4-BE49-F238E27FC236}">
                <a16:creationId xmlns:a16="http://schemas.microsoft.com/office/drawing/2014/main" id="{A0781BDE-B38D-BC1B-1045-88EFEEA909AF}"/>
              </a:ext>
            </a:extLst>
          </p:cNvPr>
          <p:cNvSpPr>
            <a:spLocks noGrp="1"/>
          </p:cNvSpPr>
          <p:nvPr>
            <p:ph type="sldNum" sz="quarter" idx="13"/>
          </p:nvPr>
        </p:nvSpPr>
        <p:spPr/>
        <p:txBody>
          <a:bodyPr/>
          <a:lstStyle/>
          <a:p>
            <a:fld id="{7782931A-7D25-4B4B-9464-57AE418934A3}" type="slidenum">
              <a:rPr lang="en-US" smtClean="0"/>
              <a:pPr/>
              <a:t>10</a:t>
            </a:fld>
            <a:endParaRPr lang="en-US"/>
          </a:p>
        </p:txBody>
      </p:sp>
      <p:sp>
        <p:nvSpPr>
          <p:cNvPr id="5" name="Footer Placeholder 4">
            <a:extLst>
              <a:ext uri="{FF2B5EF4-FFF2-40B4-BE49-F238E27FC236}">
                <a16:creationId xmlns:a16="http://schemas.microsoft.com/office/drawing/2014/main" id="{3C3032C8-B9F1-1624-3FBC-C2EDE83DE05E}"/>
              </a:ext>
            </a:extLst>
          </p:cNvPr>
          <p:cNvSpPr>
            <a:spLocks noGrp="1"/>
          </p:cNvSpPr>
          <p:nvPr>
            <p:ph type="ftr" sz="quarter" idx="12"/>
          </p:nvPr>
        </p:nvSpPr>
        <p:spPr/>
        <p:txBody>
          <a:bodyPr/>
          <a:lstStyle/>
          <a:p>
            <a:r>
              <a:rPr lang="en-US"/>
              <a:t>CBF</a:t>
            </a:r>
          </a:p>
        </p:txBody>
      </p:sp>
      <p:pic>
        <p:nvPicPr>
          <p:cNvPr id="9" name="Picture 8">
            <a:extLst>
              <a:ext uri="{FF2B5EF4-FFF2-40B4-BE49-F238E27FC236}">
                <a16:creationId xmlns:a16="http://schemas.microsoft.com/office/drawing/2014/main" id="{254F2B7B-0445-DA4E-5E51-C63F6022188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86848" y="1915856"/>
            <a:ext cx="6623403" cy="4794378"/>
          </a:xfrm>
          <a:prstGeom prst="rect">
            <a:avLst/>
          </a:prstGeom>
        </p:spPr>
      </p:pic>
      <p:sp>
        <p:nvSpPr>
          <p:cNvPr id="11" name="TextBox 10">
            <a:extLst>
              <a:ext uri="{FF2B5EF4-FFF2-40B4-BE49-F238E27FC236}">
                <a16:creationId xmlns:a16="http://schemas.microsoft.com/office/drawing/2014/main" id="{78FDB539-7201-9741-999F-B45E12A3E149}"/>
              </a:ext>
            </a:extLst>
          </p:cNvPr>
          <p:cNvSpPr txBox="1"/>
          <p:nvPr/>
        </p:nvSpPr>
        <p:spPr>
          <a:xfrm>
            <a:off x="5480331" y="2177903"/>
            <a:ext cx="6218446" cy="646331"/>
          </a:xfrm>
          <a:prstGeom prst="rect">
            <a:avLst/>
          </a:prstGeom>
          <a:noFill/>
        </p:spPr>
        <p:txBody>
          <a:bodyPr wrap="square" rtlCol="0">
            <a:spAutoFit/>
          </a:bodyPr>
          <a:lstStyle/>
          <a:p>
            <a:r>
              <a:rPr lang="en-GB" sz="3600" b="1" dirty="0">
                <a:solidFill>
                  <a:srgbClr val="00AB8E"/>
                </a:solidFill>
                <a:latin typeface="+mj-lt"/>
              </a:rPr>
              <a:t>PSYCHOLOGICAL SAFETY</a:t>
            </a:r>
          </a:p>
        </p:txBody>
      </p:sp>
      <p:sp>
        <p:nvSpPr>
          <p:cNvPr id="13" name="TextBox 12">
            <a:extLst>
              <a:ext uri="{FF2B5EF4-FFF2-40B4-BE49-F238E27FC236}">
                <a16:creationId xmlns:a16="http://schemas.microsoft.com/office/drawing/2014/main" id="{C494DD0F-D6A9-679D-45D1-6A6A6CCE466F}"/>
              </a:ext>
            </a:extLst>
          </p:cNvPr>
          <p:cNvSpPr txBox="1"/>
          <p:nvPr/>
        </p:nvSpPr>
        <p:spPr>
          <a:xfrm>
            <a:off x="7153532" y="2974217"/>
            <a:ext cx="4301964" cy="2677656"/>
          </a:xfrm>
          <a:prstGeom prst="rect">
            <a:avLst/>
          </a:prstGeom>
          <a:noFill/>
        </p:spPr>
        <p:txBody>
          <a:bodyPr wrap="square">
            <a:spAutoFit/>
          </a:bodyPr>
          <a:lstStyle/>
          <a:p>
            <a:r>
              <a:rPr lang="en-US" sz="2400" i="1" dirty="0">
                <a:solidFill>
                  <a:schemeClr val="bg1"/>
                </a:solidFill>
              </a:rPr>
              <a:t>“Psychological safety refers to the sense of security that allows people to express their ideas, admit mistakes, and ask questions without fear of embarrassment or punishment.”</a:t>
            </a:r>
            <a:endParaRPr lang="en-GB" sz="2400" i="1" dirty="0">
              <a:solidFill>
                <a:schemeClr val="bg1"/>
              </a:solidFill>
            </a:endParaRPr>
          </a:p>
        </p:txBody>
      </p:sp>
      <p:pic>
        <p:nvPicPr>
          <p:cNvPr id="3076" name="Picture 4" descr="The Four Stages of Psychological Safety | Management 3.0">
            <a:extLst>
              <a:ext uri="{FF2B5EF4-FFF2-40B4-BE49-F238E27FC236}">
                <a16:creationId xmlns:a16="http://schemas.microsoft.com/office/drawing/2014/main" id="{727167E9-733F-9A56-75E1-19C1908677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0171" y="1944167"/>
            <a:ext cx="6273534" cy="4443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75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95BC62-1A9F-01AA-22B6-9AF6A88F4F19}"/>
              </a:ext>
            </a:extLst>
          </p:cNvPr>
          <p:cNvSpPr>
            <a:spLocks noGrp="1"/>
          </p:cNvSpPr>
          <p:nvPr>
            <p:ph type="body" sz="quarter" idx="10"/>
          </p:nvPr>
        </p:nvSpPr>
        <p:spPr/>
        <p:txBody>
          <a:bodyPr/>
          <a:lstStyle/>
          <a:p>
            <a:r>
              <a:rPr lang="en-GB"/>
              <a:t>Share with all members but in a time effective way</a:t>
            </a:r>
          </a:p>
        </p:txBody>
      </p:sp>
      <p:sp>
        <p:nvSpPr>
          <p:cNvPr id="3" name="Title 2">
            <a:extLst>
              <a:ext uri="{FF2B5EF4-FFF2-40B4-BE49-F238E27FC236}">
                <a16:creationId xmlns:a16="http://schemas.microsoft.com/office/drawing/2014/main" id="{0C096D8E-6A50-B915-C90F-15DEAC71C98A}"/>
              </a:ext>
            </a:extLst>
          </p:cNvPr>
          <p:cNvSpPr>
            <a:spLocks noGrp="1"/>
          </p:cNvSpPr>
          <p:nvPr>
            <p:ph type="title"/>
          </p:nvPr>
        </p:nvSpPr>
        <p:spPr/>
        <p:txBody>
          <a:bodyPr/>
          <a:lstStyle/>
          <a:p>
            <a:r>
              <a:rPr lang="en-GB"/>
              <a:t>3. Know what’s going on and let the team know too </a:t>
            </a:r>
          </a:p>
        </p:txBody>
      </p:sp>
      <p:sp>
        <p:nvSpPr>
          <p:cNvPr id="4" name="Slide Number Placeholder 3">
            <a:extLst>
              <a:ext uri="{FF2B5EF4-FFF2-40B4-BE49-F238E27FC236}">
                <a16:creationId xmlns:a16="http://schemas.microsoft.com/office/drawing/2014/main" id="{A6BCF972-FF79-22F0-259E-D2FD2C607C22}"/>
              </a:ext>
            </a:extLst>
          </p:cNvPr>
          <p:cNvSpPr>
            <a:spLocks noGrp="1"/>
          </p:cNvSpPr>
          <p:nvPr>
            <p:ph type="sldNum" sz="quarter" idx="13"/>
          </p:nvPr>
        </p:nvSpPr>
        <p:spPr/>
        <p:txBody>
          <a:bodyPr/>
          <a:lstStyle/>
          <a:p>
            <a:fld id="{7782931A-7D25-4B4B-9464-57AE418934A3}" type="slidenum">
              <a:rPr lang="en-US" smtClean="0"/>
              <a:pPr/>
              <a:t>11</a:t>
            </a:fld>
            <a:endParaRPr lang="en-US"/>
          </a:p>
        </p:txBody>
      </p:sp>
      <p:sp>
        <p:nvSpPr>
          <p:cNvPr id="5" name="Footer Placeholder 4">
            <a:extLst>
              <a:ext uri="{FF2B5EF4-FFF2-40B4-BE49-F238E27FC236}">
                <a16:creationId xmlns:a16="http://schemas.microsoft.com/office/drawing/2014/main" id="{54753BF8-850A-6DF6-427D-D3898EC182C7}"/>
              </a:ext>
            </a:extLst>
          </p:cNvPr>
          <p:cNvSpPr>
            <a:spLocks noGrp="1"/>
          </p:cNvSpPr>
          <p:nvPr>
            <p:ph type="ftr" sz="quarter" idx="12"/>
          </p:nvPr>
        </p:nvSpPr>
        <p:spPr/>
        <p:txBody>
          <a:bodyPr/>
          <a:lstStyle/>
          <a:p>
            <a:r>
              <a:rPr lang="en-US"/>
              <a:t>CBF</a:t>
            </a:r>
          </a:p>
        </p:txBody>
      </p:sp>
    </p:spTree>
    <p:extLst>
      <p:ext uri="{BB962C8B-B14F-4D97-AF65-F5344CB8AC3E}">
        <p14:creationId xmlns:p14="http://schemas.microsoft.com/office/powerpoint/2010/main" val="3765718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684F0-5B68-21D1-EB96-8CDA144ADF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B7E343-0A66-C933-805D-FB5BE5EA484F}"/>
              </a:ext>
            </a:extLst>
          </p:cNvPr>
          <p:cNvSpPr>
            <a:spLocks noGrp="1"/>
          </p:cNvSpPr>
          <p:nvPr>
            <p:ph type="title"/>
          </p:nvPr>
        </p:nvSpPr>
        <p:spPr>
          <a:xfrm>
            <a:off x="675112" y="589219"/>
            <a:ext cx="10817289" cy="645284"/>
          </a:xfrm>
        </p:spPr>
        <p:txBody>
          <a:bodyPr/>
          <a:lstStyle/>
          <a:p>
            <a:r>
              <a:rPr lang="en-GB" dirty="0"/>
              <a:t>The power of a pseudo-scrum…</a:t>
            </a:r>
          </a:p>
        </p:txBody>
      </p:sp>
      <p:sp>
        <p:nvSpPr>
          <p:cNvPr id="4" name="Slide Number Placeholder 3">
            <a:extLst>
              <a:ext uri="{FF2B5EF4-FFF2-40B4-BE49-F238E27FC236}">
                <a16:creationId xmlns:a16="http://schemas.microsoft.com/office/drawing/2014/main" id="{93148B39-1326-3589-1A32-B221714EC4D8}"/>
              </a:ext>
            </a:extLst>
          </p:cNvPr>
          <p:cNvSpPr>
            <a:spLocks noGrp="1"/>
          </p:cNvSpPr>
          <p:nvPr>
            <p:ph type="sldNum" sz="quarter" idx="13"/>
          </p:nvPr>
        </p:nvSpPr>
        <p:spPr/>
        <p:txBody>
          <a:bodyPr/>
          <a:lstStyle/>
          <a:p>
            <a:fld id="{7782931A-7D25-4B4B-9464-57AE418934A3}" type="slidenum">
              <a:rPr lang="en-US" smtClean="0"/>
              <a:pPr/>
              <a:t>12</a:t>
            </a:fld>
            <a:endParaRPr lang="en-US"/>
          </a:p>
        </p:txBody>
      </p:sp>
      <p:sp>
        <p:nvSpPr>
          <p:cNvPr id="5" name="Footer Placeholder 4">
            <a:extLst>
              <a:ext uri="{FF2B5EF4-FFF2-40B4-BE49-F238E27FC236}">
                <a16:creationId xmlns:a16="http://schemas.microsoft.com/office/drawing/2014/main" id="{FF193971-49EF-0DE2-CAE2-5B51279C7880}"/>
              </a:ext>
            </a:extLst>
          </p:cNvPr>
          <p:cNvSpPr>
            <a:spLocks noGrp="1"/>
          </p:cNvSpPr>
          <p:nvPr>
            <p:ph type="ftr" sz="quarter" idx="12"/>
          </p:nvPr>
        </p:nvSpPr>
        <p:spPr/>
        <p:txBody>
          <a:bodyPr/>
          <a:lstStyle/>
          <a:p>
            <a:r>
              <a:rPr lang="en-US"/>
              <a:t>CBF</a:t>
            </a:r>
          </a:p>
        </p:txBody>
      </p:sp>
      <p:pic>
        <p:nvPicPr>
          <p:cNvPr id="2050" name="Picture 2" descr="Photo of people playing rugby">
            <a:extLst>
              <a:ext uri="{FF2B5EF4-FFF2-40B4-BE49-F238E27FC236}">
                <a16:creationId xmlns:a16="http://schemas.microsoft.com/office/drawing/2014/main" id="{816AD38B-A8CD-3A6F-DFD9-97EAE87E18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112" y="2329839"/>
            <a:ext cx="5134422" cy="341960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6F4F890-B30C-2DEB-10B7-BDEC17FC9F83}"/>
              </a:ext>
            </a:extLst>
          </p:cNvPr>
          <p:cNvSpPr txBox="1"/>
          <p:nvPr/>
        </p:nvSpPr>
        <p:spPr>
          <a:xfrm>
            <a:off x="6382468" y="1890930"/>
            <a:ext cx="5232857" cy="4247317"/>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chemeClr val="bg1"/>
                </a:solidFill>
              </a:rPr>
              <a:t>Meet once a week for an hour</a:t>
            </a:r>
          </a:p>
          <a:p>
            <a:pPr marL="285750" indent="-285750">
              <a:buFont typeface="Arial" panose="020B0604020202020204" pitchFamily="34" charset="0"/>
              <a:buChar char="•"/>
            </a:pPr>
            <a:endParaRPr lang="en-GB" dirty="0">
              <a:solidFill>
                <a:schemeClr val="bg1"/>
              </a:solidFill>
            </a:endParaRPr>
          </a:p>
          <a:p>
            <a:pPr marL="285750" indent="-285750">
              <a:buFont typeface="Arial" panose="020B0604020202020204" pitchFamily="34" charset="0"/>
              <a:buChar char="•"/>
            </a:pPr>
            <a:r>
              <a:rPr lang="en-GB" dirty="0">
                <a:solidFill>
                  <a:schemeClr val="bg1"/>
                </a:solidFill>
              </a:rPr>
              <a:t>Each member of the team gives an update on what they’ve been working on</a:t>
            </a:r>
          </a:p>
          <a:p>
            <a:pPr marL="285750" indent="-285750">
              <a:buFont typeface="Arial" panose="020B0604020202020204" pitchFamily="34" charset="0"/>
              <a:buChar char="•"/>
            </a:pPr>
            <a:endParaRPr lang="en-GB" dirty="0">
              <a:solidFill>
                <a:schemeClr val="bg1"/>
              </a:solidFill>
            </a:endParaRPr>
          </a:p>
          <a:p>
            <a:pPr marL="285750" indent="-285750">
              <a:buFont typeface="Arial" panose="020B0604020202020204" pitchFamily="34" charset="0"/>
              <a:buChar char="•"/>
            </a:pPr>
            <a:r>
              <a:rPr lang="en-GB" dirty="0">
                <a:solidFill>
                  <a:schemeClr val="bg1"/>
                </a:solidFill>
              </a:rPr>
              <a:t>If routine, try to keep it brief, if non-routine:</a:t>
            </a:r>
          </a:p>
          <a:p>
            <a:pPr marL="742950" lvl="1" indent="-285750">
              <a:buFont typeface="Arial" panose="020B0604020202020204" pitchFamily="34" charset="0"/>
              <a:buChar char="•"/>
            </a:pPr>
            <a:r>
              <a:rPr lang="en-GB" dirty="0">
                <a:solidFill>
                  <a:schemeClr val="bg1"/>
                </a:solidFill>
              </a:rPr>
              <a:t>Troubleshoot and brainstorm problems</a:t>
            </a:r>
          </a:p>
          <a:p>
            <a:pPr marL="742950" lvl="1" indent="-285750">
              <a:buFont typeface="Arial" panose="020B0604020202020204" pitchFamily="34" charset="0"/>
              <a:buChar char="•"/>
            </a:pPr>
            <a:r>
              <a:rPr lang="en-GB" dirty="0">
                <a:solidFill>
                  <a:schemeClr val="bg1"/>
                </a:solidFill>
              </a:rPr>
              <a:t>Share difficulties </a:t>
            </a:r>
          </a:p>
          <a:p>
            <a:pPr marL="742950" lvl="1" indent="-285750">
              <a:buFont typeface="Arial" panose="020B0604020202020204" pitchFamily="34" charset="0"/>
              <a:buChar char="•"/>
            </a:pPr>
            <a:r>
              <a:rPr lang="en-GB" dirty="0">
                <a:solidFill>
                  <a:schemeClr val="bg1"/>
                </a:solidFill>
              </a:rPr>
              <a:t>Share wins!</a:t>
            </a:r>
          </a:p>
          <a:p>
            <a:pPr marL="742950" lvl="1" indent="-285750">
              <a:buFont typeface="Arial" panose="020B0604020202020204" pitchFamily="34" charset="0"/>
              <a:buChar char="•"/>
            </a:pPr>
            <a:endParaRPr lang="en-GB" dirty="0">
              <a:solidFill>
                <a:schemeClr val="bg1"/>
              </a:solidFill>
            </a:endParaRPr>
          </a:p>
          <a:p>
            <a:pPr marL="285750" indent="-285750">
              <a:buFont typeface="Arial" panose="020B0604020202020204" pitchFamily="34" charset="0"/>
              <a:buChar char="•"/>
            </a:pPr>
            <a:r>
              <a:rPr lang="en-GB" b="1" i="1" dirty="0">
                <a:solidFill>
                  <a:schemeClr val="bg1"/>
                </a:solidFill>
              </a:rPr>
              <a:t>Not</a:t>
            </a:r>
            <a:r>
              <a:rPr lang="en-GB" dirty="0">
                <a:solidFill>
                  <a:schemeClr val="bg1"/>
                </a:solidFill>
              </a:rPr>
              <a:t> to publicly interrogate people on how they’re using/managing their time – if there are concerns these are private discussions</a:t>
            </a:r>
          </a:p>
          <a:p>
            <a:pPr marL="285750" indent="-285750">
              <a:buFont typeface="Arial" panose="020B0604020202020204" pitchFamily="34" charset="0"/>
              <a:buChar char="•"/>
            </a:pPr>
            <a:r>
              <a:rPr lang="en-GB" b="1" dirty="0">
                <a:solidFill>
                  <a:schemeClr val="bg1"/>
                </a:solidFill>
              </a:rPr>
              <a:t>Leadership/management all participate too!</a:t>
            </a:r>
          </a:p>
          <a:p>
            <a:pPr marL="742950" lvl="1" indent="-285750">
              <a:buFont typeface="Arial" panose="020B0604020202020204" pitchFamily="34" charset="0"/>
              <a:buChar char="•"/>
            </a:pPr>
            <a:endParaRPr lang="en-GB" dirty="0">
              <a:solidFill>
                <a:schemeClr val="bg1"/>
              </a:solidFill>
            </a:endParaRPr>
          </a:p>
        </p:txBody>
      </p:sp>
      <p:pic>
        <p:nvPicPr>
          <p:cNvPr id="3" name="Picture 4" descr="What Is a Scrum Master? Role, Skills &amp; Salary Guide [2026] • Asana">
            <a:extLst>
              <a:ext uri="{FF2B5EF4-FFF2-40B4-BE49-F238E27FC236}">
                <a16:creationId xmlns:a16="http://schemas.microsoft.com/office/drawing/2014/main" id="{D6A5ECBB-0EEC-B8B5-03CB-416FD2BCF7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8889" y="1757574"/>
            <a:ext cx="5194660" cy="4328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9474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9FC047-99C4-D8BC-6041-1AF362987E62}"/>
              </a:ext>
            </a:extLst>
          </p:cNvPr>
          <p:cNvSpPr>
            <a:spLocks noGrp="1"/>
          </p:cNvSpPr>
          <p:nvPr>
            <p:ph type="body" sz="quarter" idx="10"/>
          </p:nvPr>
        </p:nvSpPr>
        <p:spPr/>
        <p:txBody>
          <a:bodyPr/>
          <a:lstStyle/>
          <a:p>
            <a:r>
              <a:rPr lang="en-GB" dirty="0"/>
              <a:t>Stagnancy kills</a:t>
            </a:r>
          </a:p>
        </p:txBody>
      </p:sp>
      <p:sp>
        <p:nvSpPr>
          <p:cNvPr id="3" name="Title 2">
            <a:extLst>
              <a:ext uri="{FF2B5EF4-FFF2-40B4-BE49-F238E27FC236}">
                <a16:creationId xmlns:a16="http://schemas.microsoft.com/office/drawing/2014/main" id="{A3287BD1-DC4A-B87A-A26E-132F1570236B}"/>
              </a:ext>
            </a:extLst>
          </p:cNvPr>
          <p:cNvSpPr>
            <a:spLocks noGrp="1"/>
          </p:cNvSpPr>
          <p:nvPr>
            <p:ph type="title"/>
          </p:nvPr>
        </p:nvSpPr>
        <p:spPr/>
        <p:txBody>
          <a:bodyPr/>
          <a:lstStyle/>
          <a:p>
            <a:r>
              <a:rPr lang="en-GB" dirty="0"/>
              <a:t>4. Embrace change</a:t>
            </a:r>
          </a:p>
        </p:txBody>
      </p:sp>
      <p:sp>
        <p:nvSpPr>
          <p:cNvPr id="4" name="Slide Number Placeholder 3">
            <a:extLst>
              <a:ext uri="{FF2B5EF4-FFF2-40B4-BE49-F238E27FC236}">
                <a16:creationId xmlns:a16="http://schemas.microsoft.com/office/drawing/2014/main" id="{999A028E-AE06-AF79-B56B-64010C5C2B11}"/>
              </a:ext>
            </a:extLst>
          </p:cNvPr>
          <p:cNvSpPr>
            <a:spLocks noGrp="1"/>
          </p:cNvSpPr>
          <p:nvPr>
            <p:ph type="sldNum" sz="quarter" idx="13"/>
          </p:nvPr>
        </p:nvSpPr>
        <p:spPr/>
        <p:txBody>
          <a:bodyPr/>
          <a:lstStyle/>
          <a:p>
            <a:fld id="{7782931A-7D25-4B4B-9464-57AE418934A3}" type="slidenum">
              <a:rPr lang="en-US" smtClean="0"/>
              <a:pPr/>
              <a:t>13</a:t>
            </a:fld>
            <a:endParaRPr lang="en-US"/>
          </a:p>
        </p:txBody>
      </p:sp>
      <p:sp>
        <p:nvSpPr>
          <p:cNvPr id="5" name="Footer Placeholder 4">
            <a:extLst>
              <a:ext uri="{FF2B5EF4-FFF2-40B4-BE49-F238E27FC236}">
                <a16:creationId xmlns:a16="http://schemas.microsoft.com/office/drawing/2014/main" id="{BDF17288-46BE-7B10-C688-382DCA710E70}"/>
              </a:ext>
            </a:extLst>
          </p:cNvPr>
          <p:cNvSpPr>
            <a:spLocks noGrp="1"/>
          </p:cNvSpPr>
          <p:nvPr>
            <p:ph type="ftr" sz="quarter" idx="12"/>
          </p:nvPr>
        </p:nvSpPr>
        <p:spPr/>
        <p:txBody>
          <a:bodyPr/>
          <a:lstStyle/>
          <a:p>
            <a:r>
              <a:rPr lang="en-US"/>
              <a:t>CBF</a:t>
            </a:r>
          </a:p>
        </p:txBody>
      </p:sp>
    </p:spTree>
    <p:extLst>
      <p:ext uri="{BB962C8B-B14F-4D97-AF65-F5344CB8AC3E}">
        <p14:creationId xmlns:p14="http://schemas.microsoft.com/office/powerpoint/2010/main" val="20932057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F9736-AD54-277A-13AD-B5F1310C672A}"/>
              </a:ext>
            </a:extLst>
          </p:cNvPr>
          <p:cNvSpPr>
            <a:spLocks noGrp="1"/>
          </p:cNvSpPr>
          <p:nvPr>
            <p:ph type="title"/>
          </p:nvPr>
        </p:nvSpPr>
        <p:spPr>
          <a:xfrm>
            <a:off x="675112" y="589219"/>
            <a:ext cx="10940213" cy="645284"/>
          </a:xfrm>
        </p:spPr>
        <p:txBody>
          <a:bodyPr/>
          <a:lstStyle/>
          <a:p>
            <a:r>
              <a:rPr lang="en-GB" sz="4000" dirty="0"/>
              <a:t>‘This is how we’ve always done things…’ </a:t>
            </a:r>
          </a:p>
        </p:txBody>
      </p:sp>
      <p:sp>
        <p:nvSpPr>
          <p:cNvPr id="4" name="Slide Number Placeholder 3">
            <a:extLst>
              <a:ext uri="{FF2B5EF4-FFF2-40B4-BE49-F238E27FC236}">
                <a16:creationId xmlns:a16="http://schemas.microsoft.com/office/drawing/2014/main" id="{A9AC8328-0DBF-E693-679D-665D352CEC79}"/>
              </a:ext>
            </a:extLst>
          </p:cNvPr>
          <p:cNvSpPr>
            <a:spLocks noGrp="1"/>
          </p:cNvSpPr>
          <p:nvPr>
            <p:ph type="sldNum" sz="quarter" idx="13"/>
          </p:nvPr>
        </p:nvSpPr>
        <p:spPr/>
        <p:txBody>
          <a:bodyPr/>
          <a:lstStyle/>
          <a:p>
            <a:fld id="{7782931A-7D25-4B4B-9464-57AE418934A3}" type="slidenum">
              <a:rPr lang="en-US" smtClean="0"/>
              <a:pPr/>
              <a:t>14</a:t>
            </a:fld>
            <a:endParaRPr lang="en-US"/>
          </a:p>
        </p:txBody>
      </p:sp>
      <p:sp>
        <p:nvSpPr>
          <p:cNvPr id="5" name="Footer Placeholder 4">
            <a:extLst>
              <a:ext uri="{FF2B5EF4-FFF2-40B4-BE49-F238E27FC236}">
                <a16:creationId xmlns:a16="http://schemas.microsoft.com/office/drawing/2014/main" id="{54438388-4FB8-57E5-DA1E-F5B59F78475D}"/>
              </a:ext>
            </a:extLst>
          </p:cNvPr>
          <p:cNvSpPr>
            <a:spLocks noGrp="1"/>
          </p:cNvSpPr>
          <p:nvPr>
            <p:ph type="ftr" sz="quarter" idx="12"/>
          </p:nvPr>
        </p:nvSpPr>
        <p:spPr/>
        <p:txBody>
          <a:bodyPr/>
          <a:lstStyle/>
          <a:p>
            <a:r>
              <a:rPr lang="en-US"/>
              <a:t>CBF</a:t>
            </a:r>
          </a:p>
        </p:txBody>
      </p:sp>
      <p:pic>
        <p:nvPicPr>
          <p:cNvPr id="13" name="Picture 12">
            <a:extLst>
              <a:ext uri="{FF2B5EF4-FFF2-40B4-BE49-F238E27FC236}">
                <a16:creationId xmlns:a16="http://schemas.microsoft.com/office/drawing/2014/main" id="{A8442D03-B6E4-9998-0E95-FBDF7B52DA58}"/>
              </a:ext>
            </a:extLst>
          </p:cNvPr>
          <p:cNvPicPr>
            <a:picLocks noChangeAspect="1"/>
          </p:cNvPicPr>
          <p:nvPr/>
        </p:nvPicPr>
        <p:blipFill>
          <a:blip r:embed="rId3"/>
          <a:stretch>
            <a:fillRect/>
          </a:stretch>
        </p:blipFill>
        <p:spPr>
          <a:xfrm>
            <a:off x="4996817" y="2191639"/>
            <a:ext cx="6134956" cy="866896"/>
          </a:xfrm>
          <a:prstGeom prst="rect">
            <a:avLst/>
          </a:prstGeom>
        </p:spPr>
      </p:pic>
      <p:pic>
        <p:nvPicPr>
          <p:cNvPr id="15" name="Picture 14">
            <a:extLst>
              <a:ext uri="{FF2B5EF4-FFF2-40B4-BE49-F238E27FC236}">
                <a16:creationId xmlns:a16="http://schemas.microsoft.com/office/drawing/2014/main" id="{39C0F60D-AA26-492C-3B69-95575A8A1483}"/>
              </a:ext>
            </a:extLst>
          </p:cNvPr>
          <p:cNvPicPr>
            <a:picLocks noChangeAspect="1"/>
          </p:cNvPicPr>
          <p:nvPr/>
        </p:nvPicPr>
        <p:blipFill>
          <a:blip r:embed="rId4"/>
          <a:stretch>
            <a:fillRect/>
          </a:stretch>
        </p:blipFill>
        <p:spPr>
          <a:xfrm>
            <a:off x="4996817" y="3186957"/>
            <a:ext cx="6134956" cy="634987"/>
          </a:xfrm>
          <a:prstGeom prst="rect">
            <a:avLst/>
          </a:prstGeom>
        </p:spPr>
      </p:pic>
      <p:pic>
        <p:nvPicPr>
          <p:cNvPr id="17" name="Picture 16">
            <a:extLst>
              <a:ext uri="{FF2B5EF4-FFF2-40B4-BE49-F238E27FC236}">
                <a16:creationId xmlns:a16="http://schemas.microsoft.com/office/drawing/2014/main" id="{848D8B62-E25A-0B88-0619-ED89EF017C14}"/>
              </a:ext>
            </a:extLst>
          </p:cNvPr>
          <p:cNvPicPr>
            <a:picLocks noChangeAspect="1"/>
          </p:cNvPicPr>
          <p:nvPr/>
        </p:nvPicPr>
        <p:blipFill>
          <a:blip r:embed="rId5"/>
          <a:stretch>
            <a:fillRect/>
          </a:stretch>
        </p:blipFill>
        <p:spPr>
          <a:xfrm>
            <a:off x="7359068" y="2880419"/>
            <a:ext cx="4339709" cy="2895813"/>
          </a:xfrm>
          <a:prstGeom prst="rect">
            <a:avLst/>
          </a:prstGeom>
        </p:spPr>
      </p:pic>
      <p:pic>
        <p:nvPicPr>
          <p:cNvPr id="19" name="Picture 18">
            <a:extLst>
              <a:ext uri="{FF2B5EF4-FFF2-40B4-BE49-F238E27FC236}">
                <a16:creationId xmlns:a16="http://schemas.microsoft.com/office/drawing/2014/main" id="{7EAAD9E0-7ED1-A8CB-9C81-A68CC675B155}"/>
              </a:ext>
            </a:extLst>
          </p:cNvPr>
          <p:cNvPicPr>
            <a:picLocks noChangeAspect="1"/>
          </p:cNvPicPr>
          <p:nvPr/>
        </p:nvPicPr>
        <p:blipFill>
          <a:blip r:embed="rId6"/>
          <a:stretch>
            <a:fillRect/>
          </a:stretch>
        </p:blipFill>
        <p:spPr>
          <a:xfrm>
            <a:off x="778855" y="2622410"/>
            <a:ext cx="3752423" cy="2261285"/>
          </a:xfrm>
          <a:prstGeom prst="rect">
            <a:avLst/>
          </a:prstGeom>
        </p:spPr>
      </p:pic>
      <p:pic>
        <p:nvPicPr>
          <p:cNvPr id="1026" name="Picture 2" descr="Dentro del Laberinto (1986) - Escena (Within you) - YouTube">
            <a:extLst>
              <a:ext uri="{FF2B5EF4-FFF2-40B4-BE49-F238E27FC236}">
                <a16:creationId xmlns:a16="http://schemas.microsoft.com/office/drawing/2014/main" id="{BC6F0C86-96D7-30A0-0A4A-68417CB272F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8697" t="15036" r="17163" b="12438"/>
          <a:stretch>
            <a:fillRect/>
          </a:stretch>
        </p:blipFill>
        <p:spPr bwMode="auto">
          <a:xfrm>
            <a:off x="533195" y="2255109"/>
            <a:ext cx="6398946" cy="35211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7145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585E9-6B07-6DED-D1E2-487B08209F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D6C21F-D665-DDE9-6573-A864431040DC}"/>
              </a:ext>
            </a:extLst>
          </p:cNvPr>
          <p:cNvSpPr>
            <a:spLocks noGrp="1"/>
          </p:cNvSpPr>
          <p:nvPr>
            <p:ph type="title"/>
          </p:nvPr>
        </p:nvSpPr>
        <p:spPr>
          <a:xfrm>
            <a:off x="675112" y="589219"/>
            <a:ext cx="10940213" cy="645284"/>
          </a:xfrm>
        </p:spPr>
        <p:txBody>
          <a:bodyPr/>
          <a:lstStyle/>
          <a:p>
            <a:r>
              <a:rPr lang="en-GB" sz="4000" dirty="0"/>
              <a:t>‘This is how we’ve always done things…’ </a:t>
            </a:r>
          </a:p>
        </p:txBody>
      </p:sp>
      <p:sp>
        <p:nvSpPr>
          <p:cNvPr id="4" name="Slide Number Placeholder 3">
            <a:extLst>
              <a:ext uri="{FF2B5EF4-FFF2-40B4-BE49-F238E27FC236}">
                <a16:creationId xmlns:a16="http://schemas.microsoft.com/office/drawing/2014/main" id="{CECF0C92-8D8E-E2FC-D453-6B200A1F7CE9}"/>
              </a:ext>
            </a:extLst>
          </p:cNvPr>
          <p:cNvSpPr>
            <a:spLocks noGrp="1"/>
          </p:cNvSpPr>
          <p:nvPr>
            <p:ph type="sldNum" sz="quarter" idx="13"/>
          </p:nvPr>
        </p:nvSpPr>
        <p:spPr/>
        <p:txBody>
          <a:bodyPr/>
          <a:lstStyle/>
          <a:p>
            <a:fld id="{7782931A-7D25-4B4B-9464-57AE418934A3}" type="slidenum">
              <a:rPr lang="en-US" smtClean="0"/>
              <a:pPr/>
              <a:t>15</a:t>
            </a:fld>
            <a:endParaRPr lang="en-US"/>
          </a:p>
        </p:txBody>
      </p:sp>
      <p:sp>
        <p:nvSpPr>
          <p:cNvPr id="5" name="Footer Placeholder 4">
            <a:extLst>
              <a:ext uri="{FF2B5EF4-FFF2-40B4-BE49-F238E27FC236}">
                <a16:creationId xmlns:a16="http://schemas.microsoft.com/office/drawing/2014/main" id="{8E5FF67A-A5E9-2C4C-A807-8518843DAE6C}"/>
              </a:ext>
            </a:extLst>
          </p:cNvPr>
          <p:cNvSpPr>
            <a:spLocks noGrp="1"/>
          </p:cNvSpPr>
          <p:nvPr>
            <p:ph type="ftr" sz="quarter" idx="12"/>
          </p:nvPr>
        </p:nvSpPr>
        <p:spPr/>
        <p:txBody>
          <a:bodyPr/>
          <a:lstStyle/>
          <a:p>
            <a:r>
              <a:rPr lang="en-US"/>
              <a:t>CBF</a:t>
            </a:r>
          </a:p>
        </p:txBody>
      </p:sp>
      <p:pic>
        <p:nvPicPr>
          <p:cNvPr id="2050" name="Picture 2" descr="GitHub - Wikipedia">
            <a:extLst>
              <a:ext uri="{FF2B5EF4-FFF2-40B4-BE49-F238E27FC236}">
                <a16:creationId xmlns:a16="http://schemas.microsoft.com/office/drawing/2014/main" id="{8C4D2583-817E-8825-C3FE-ABC309A6BD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112" y="3138985"/>
            <a:ext cx="1606549" cy="160654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15522C81-6954-3642-783C-3A76080912EA}"/>
              </a:ext>
            </a:extLst>
          </p:cNvPr>
          <p:cNvPicPr>
            <a:picLocks noChangeAspect="1"/>
          </p:cNvPicPr>
          <p:nvPr/>
        </p:nvPicPr>
        <p:blipFill>
          <a:blip r:embed="rId4"/>
          <a:stretch>
            <a:fillRect/>
          </a:stretch>
        </p:blipFill>
        <p:spPr>
          <a:xfrm>
            <a:off x="2837099" y="2271069"/>
            <a:ext cx="6831467" cy="3342380"/>
          </a:xfrm>
          <a:prstGeom prst="rect">
            <a:avLst/>
          </a:prstGeom>
        </p:spPr>
      </p:pic>
      <p:pic>
        <p:nvPicPr>
          <p:cNvPr id="6" name="Picture 5">
            <a:extLst>
              <a:ext uri="{FF2B5EF4-FFF2-40B4-BE49-F238E27FC236}">
                <a16:creationId xmlns:a16="http://schemas.microsoft.com/office/drawing/2014/main" id="{780C6B66-470F-76F0-292E-7027B14695DB}"/>
              </a:ext>
            </a:extLst>
          </p:cNvPr>
          <p:cNvPicPr>
            <a:picLocks noChangeAspect="1"/>
          </p:cNvPicPr>
          <p:nvPr/>
        </p:nvPicPr>
        <p:blipFill>
          <a:blip r:embed="rId5"/>
          <a:stretch>
            <a:fillRect/>
          </a:stretch>
        </p:blipFill>
        <p:spPr>
          <a:xfrm>
            <a:off x="8396253" y="1686543"/>
            <a:ext cx="2977296" cy="4133019"/>
          </a:xfrm>
          <a:prstGeom prst="rect">
            <a:avLst/>
          </a:prstGeom>
        </p:spPr>
      </p:pic>
      <p:pic>
        <p:nvPicPr>
          <p:cNvPr id="10" name="Picture 9">
            <a:extLst>
              <a:ext uri="{FF2B5EF4-FFF2-40B4-BE49-F238E27FC236}">
                <a16:creationId xmlns:a16="http://schemas.microsoft.com/office/drawing/2014/main" id="{95951070-B878-A93D-F86C-AB1A7F25494C}"/>
              </a:ext>
            </a:extLst>
          </p:cNvPr>
          <p:cNvPicPr>
            <a:picLocks noChangeAspect="1"/>
          </p:cNvPicPr>
          <p:nvPr/>
        </p:nvPicPr>
        <p:blipFill>
          <a:blip r:embed="rId6"/>
          <a:stretch>
            <a:fillRect/>
          </a:stretch>
        </p:blipFill>
        <p:spPr>
          <a:xfrm>
            <a:off x="1733266" y="1805469"/>
            <a:ext cx="8516203" cy="4240113"/>
          </a:xfrm>
          <a:prstGeom prst="rect">
            <a:avLst/>
          </a:prstGeom>
        </p:spPr>
      </p:pic>
    </p:spTree>
    <p:extLst>
      <p:ext uri="{BB962C8B-B14F-4D97-AF65-F5344CB8AC3E}">
        <p14:creationId xmlns:p14="http://schemas.microsoft.com/office/powerpoint/2010/main" val="3431162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9CA91-0982-B7E2-803E-F59250C13C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595C3A-8B2C-0877-F271-16E67829F0FC}"/>
              </a:ext>
            </a:extLst>
          </p:cNvPr>
          <p:cNvSpPr>
            <a:spLocks noGrp="1"/>
          </p:cNvSpPr>
          <p:nvPr>
            <p:ph type="title"/>
          </p:nvPr>
        </p:nvSpPr>
        <p:spPr>
          <a:xfrm>
            <a:off x="675112" y="589219"/>
            <a:ext cx="10940213" cy="645284"/>
          </a:xfrm>
        </p:spPr>
        <p:txBody>
          <a:bodyPr/>
          <a:lstStyle/>
          <a:p>
            <a:r>
              <a:rPr lang="en-GB" sz="4000" dirty="0"/>
              <a:t>‘This is how we’ve always done things…’ </a:t>
            </a:r>
          </a:p>
        </p:txBody>
      </p:sp>
      <p:sp>
        <p:nvSpPr>
          <p:cNvPr id="4" name="Slide Number Placeholder 3">
            <a:extLst>
              <a:ext uri="{FF2B5EF4-FFF2-40B4-BE49-F238E27FC236}">
                <a16:creationId xmlns:a16="http://schemas.microsoft.com/office/drawing/2014/main" id="{A186FC4A-7623-41ED-7C8D-8D3F23D1A58E}"/>
              </a:ext>
            </a:extLst>
          </p:cNvPr>
          <p:cNvSpPr>
            <a:spLocks noGrp="1"/>
          </p:cNvSpPr>
          <p:nvPr>
            <p:ph type="sldNum" sz="quarter" idx="13"/>
          </p:nvPr>
        </p:nvSpPr>
        <p:spPr/>
        <p:txBody>
          <a:bodyPr/>
          <a:lstStyle/>
          <a:p>
            <a:fld id="{7782931A-7D25-4B4B-9464-57AE418934A3}" type="slidenum">
              <a:rPr lang="en-US" smtClean="0"/>
              <a:pPr/>
              <a:t>16</a:t>
            </a:fld>
            <a:endParaRPr lang="en-US"/>
          </a:p>
        </p:txBody>
      </p:sp>
      <p:sp>
        <p:nvSpPr>
          <p:cNvPr id="5" name="Footer Placeholder 4">
            <a:extLst>
              <a:ext uri="{FF2B5EF4-FFF2-40B4-BE49-F238E27FC236}">
                <a16:creationId xmlns:a16="http://schemas.microsoft.com/office/drawing/2014/main" id="{0FF46E71-6660-9FD0-8E6C-049D04F77539}"/>
              </a:ext>
            </a:extLst>
          </p:cNvPr>
          <p:cNvSpPr>
            <a:spLocks noGrp="1"/>
          </p:cNvSpPr>
          <p:nvPr>
            <p:ph type="ftr" sz="quarter" idx="12"/>
          </p:nvPr>
        </p:nvSpPr>
        <p:spPr/>
        <p:txBody>
          <a:bodyPr/>
          <a:lstStyle/>
          <a:p>
            <a:r>
              <a:rPr lang="en-US"/>
              <a:t>CBF</a:t>
            </a:r>
          </a:p>
        </p:txBody>
      </p:sp>
      <p:pic>
        <p:nvPicPr>
          <p:cNvPr id="9" name="Picture 8">
            <a:extLst>
              <a:ext uri="{FF2B5EF4-FFF2-40B4-BE49-F238E27FC236}">
                <a16:creationId xmlns:a16="http://schemas.microsoft.com/office/drawing/2014/main" id="{042D4DE0-D4A1-4188-4326-5307FD413231}"/>
              </a:ext>
            </a:extLst>
          </p:cNvPr>
          <p:cNvPicPr>
            <a:picLocks noChangeAspect="1"/>
          </p:cNvPicPr>
          <p:nvPr/>
        </p:nvPicPr>
        <p:blipFill>
          <a:blip r:embed="rId3"/>
          <a:stretch>
            <a:fillRect/>
          </a:stretch>
        </p:blipFill>
        <p:spPr>
          <a:xfrm>
            <a:off x="1009934" y="1847535"/>
            <a:ext cx="9949218" cy="4189145"/>
          </a:xfrm>
          <a:prstGeom prst="rect">
            <a:avLst/>
          </a:prstGeom>
        </p:spPr>
      </p:pic>
      <p:pic>
        <p:nvPicPr>
          <p:cNvPr id="3076" name="Picture 4" descr="Go Faster Wallace And Gromit GIF by Aardman Animations - Find &amp; Share on  GIPHY">
            <a:extLst>
              <a:ext uri="{FF2B5EF4-FFF2-40B4-BE49-F238E27FC236}">
                <a16:creationId xmlns:a16="http://schemas.microsoft.com/office/drawing/2014/main" id="{267AFC60-1F8D-4AB9-B7C9-FE1A7A94B8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9934" y="2144727"/>
            <a:ext cx="4770188" cy="359475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a close up of a person 's face with blood on it laying on the ground .">
            <a:extLst>
              <a:ext uri="{FF2B5EF4-FFF2-40B4-BE49-F238E27FC236}">
                <a16:creationId xmlns:a16="http://schemas.microsoft.com/office/drawing/2014/main" id="{E0E9B7EA-B12E-AF88-BC6D-6F4B9924E3B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55703" y="2487252"/>
            <a:ext cx="5179030" cy="29097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7388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4.58333E-6 1.48148E-6 L 0.9194 1.48148E-6 " pathEditMode="relative" rAng="0" ptsTypes="AA">
                                      <p:cBhvr>
                                        <p:cTn id="6" dur="2000" fill="hold"/>
                                        <p:tgtEl>
                                          <p:spTgt spid="3076"/>
                                        </p:tgtEl>
                                        <p:attrNameLst>
                                          <p:attrName>ppt_x</p:attrName>
                                          <p:attrName>ppt_y</p:attrName>
                                        </p:attrNameLst>
                                      </p:cBhvr>
                                      <p:rCtr x="45964" y="0"/>
                                    </p:animMotion>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124EC29-A4DD-8F5E-B74A-7B1DEFA51019}"/>
              </a:ext>
            </a:extLst>
          </p:cNvPr>
          <p:cNvSpPr>
            <a:spLocks noGrp="1"/>
          </p:cNvSpPr>
          <p:nvPr>
            <p:ph type="ftr" sz="quarter" idx="12"/>
          </p:nvPr>
        </p:nvSpPr>
        <p:spPr/>
        <p:txBody>
          <a:bodyPr/>
          <a:lstStyle/>
          <a:p>
            <a:r>
              <a:rPr lang="en-US"/>
              <a:t>CBF</a:t>
            </a:r>
            <a:endParaRPr lang="en-US" dirty="0"/>
          </a:p>
        </p:txBody>
      </p:sp>
      <p:sp>
        <p:nvSpPr>
          <p:cNvPr id="4" name="Slide Number Placeholder 3">
            <a:extLst>
              <a:ext uri="{FF2B5EF4-FFF2-40B4-BE49-F238E27FC236}">
                <a16:creationId xmlns:a16="http://schemas.microsoft.com/office/drawing/2014/main" id="{43BBE4BE-5CCB-40CB-E8D3-35F01D0B1A97}"/>
              </a:ext>
            </a:extLst>
          </p:cNvPr>
          <p:cNvSpPr>
            <a:spLocks noGrp="1"/>
          </p:cNvSpPr>
          <p:nvPr>
            <p:ph type="sldNum" sz="quarter" idx="13"/>
          </p:nvPr>
        </p:nvSpPr>
        <p:spPr/>
        <p:txBody>
          <a:bodyPr/>
          <a:lstStyle/>
          <a:p>
            <a:fld id="{7782931A-7D25-4B4B-9464-57AE418934A3}" type="slidenum">
              <a:rPr lang="en-US" smtClean="0"/>
              <a:pPr/>
              <a:t>17</a:t>
            </a:fld>
            <a:endParaRPr lang="en-US" dirty="0"/>
          </a:p>
        </p:txBody>
      </p:sp>
      <p:pic>
        <p:nvPicPr>
          <p:cNvPr id="2050" name="Picture 2" descr="Gamify's Official Blog">
            <a:extLst>
              <a:ext uri="{FF2B5EF4-FFF2-40B4-BE49-F238E27FC236}">
                <a16:creationId xmlns:a16="http://schemas.microsoft.com/office/drawing/2014/main" id="{FC3D270A-DA1E-F712-9F64-2A89F5B191E9}"/>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22162" y="593499"/>
            <a:ext cx="8023417" cy="567100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D1FF448-BA08-FBEC-CE28-5FDC4D9A9CA1}"/>
              </a:ext>
            </a:extLst>
          </p:cNvPr>
          <p:cNvSpPr txBox="1"/>
          <p:nvPr/>
        </p:nvSpPr>
        <p:spPr>
          <a:xfrm>
            <a:off x="2716773" y="5775005"/>
            <a:ext cx="3379227" cy="369332"/>
          </a:xfrm>
          <a:prstGeom prst="rect">
            <a:avLst/>
          </a:prstGeom>
          <a:noFill/>
        </p:spPr>
        <p:txBody>
          <a:bodyPr wrap="square" rtlCol="0">
            <a:spAutoFit/>
          </a:bodyPr>
          <a:lstStyle/>
          <a:p>
            <a:r>
              <a:rPr lang="en-GB" i="1" dirty="0">
                <a:solidFill>
                  <a:schemeClr val="bg1"/>
                </a:solidFill>
              </a:rPr>
              <a:t>Gamify, 2019</a:t>
            </a:r>
          </a:p>
        </p:txBody>
      </p:sp>
    </p:spTree>
    <p:extLst>
      <p:ext uri="{BB962C8B-B14F-4D97-AF65-F5344CB8AC3E}">
        <p14:creationId xmlns:p14="http://schemas.microsoft.com/office/powerpoint/2010/main" val="31836012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EB386-362F-7FC2-84E7-B60D9740513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3FCF515-4791-FDBA-2AF3-127F040612F4}"/>
              </a:ext>
            </a:extLst>
          </p:cNvPr>
          <p:cNvSpPr>
            <a:spLocks noGrp="1"/>
          </p:cNvSpPr>
          <p:nvPr>
            <p:ph type="title"/>
          </p:nvPr>
        </p:nvSpPr>
        <p:spPr/>
        <p:txBody>
          <a:bodyPr/>
          <a:lstStyle/>
          <a:p>
            <a:r>
              <a:rPr lang="en-GB" dirty="0"/>
              <a:t>5. Development is the master investment for mastery</a:t>
            </a:r>
          </a:p>
        </p:txBody>
      </p:sp>
      <p:sp>
        <p:nvSpPr>
          <p:cNvPr id="4" name="Slide Number Placeholder 3">
            <a:extLst>
              <a:ext uri="{FF2B5EF4-FFF2-40B4-BE49-F238E27FC236}">
                <a16:creationId xmlns:a16="http://schemas.microsoft.com/office/drawing/2014/main" id="{395013FB-5D4B-AB74-0C3F-BFAAD821B0E6}"/>
              </a:ext>
            </a:extLst>
          </p:cNvPr>
          <p:cNvSpPr>
            <a:spLocks noGrp="1"/>
          </p:cNvSpPr>
          <p:nvPr>
            <p:ph type="sldNum" sz="quarter" idx="13"/>
          </p:nvPr>
        </p:nvSpPr>
        <p:spPr/>
        <p:txBody>
          <a:bodyPr/>
          <a:lstStyle/>
          <a:p>
            <a:fld id="{7782931A-7D25-4B4B-9464-57AE418934A3}" type="slidenum">
              <a:rPr lang="en-US" smtClean="0"/>
              <a:pPr/>
              <a:t>18</a:t>
            </a:fld>
            <a:endParaRPr lang="en-US"/>
          </a:p>
        </p:txBody>
      </p:sp>
      <p:sp>
        <p:nvSpPr>
          <p:cNvPr id="5" name="Footer Placeholder 4">
            <a:extLst>
              <a:ext uri="{FF2B5EF4-FFF2-40B4-BE49-F238E27FC236}">
                <a16:creationId xmlns:a16="http://schemas.microsoft.com/office/drawing/2014/main" id="{172570DB-9190-5483-81F2-E5E455FC5212}"/>
              </a:ext>
            </a:extLst>
          </p:cNvPr>
          <p:cNvSpPr>
            <a:spLocks noGrp="1"/>
          </p:cNvSpPr>
          <p:nvPr>
            <p:ph type="ftr" sz="quarter" idx="12"/>
          </p:nvPr>
        </p:nvSpPr>
        <p:spPr/>
        <p:txBody>
          <a:bodyPr/>
          <a:lstStyle/>
          <a:p>
            <a:r>
              <a:rPr lang="en-US"/>
              <a:t>CBF</a:t>
            </a:r>
          </a:p>
        </p:txBody>
      </p:sp>
    </p:spTree>
    <p:extLst>
      <p:ext uri="{BB962C8B-B14F-4D97-AF65-F5344CB8AC3E}">
        <p14:creationId xmlns:p14="http://schemas.microsoft.com/office/powerpoint/2010/main" val="13808816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02970-A8F8-C02F-7F71-3A1CC65412B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DD974D7-3E45-A637-F18B-745CF65E2D46}"/>
              </a:ext>
            </a:extLst>
          </p:cNvPr>
          <p:cNvSpPr>
            <a:spLocks noGrp="1"/>
          </p:cNvSpPr>
          <p:nvPr>
            <p:ph type="title"/>
          </p:nvPr>
        </p:nvSpPr>
        <p:spPr>
          <a:xfrm>
            <a:off x="675113" y="589219"/>
            <a:ext cx="8918066" cy="645284"/>
          </a:xfrm>
        </p:spPr>
        <p:txBody>
          <a:bodyPr/>
          <a:lstStyle/>
          <a:p>
            <a:r>
              <a:rPr lang="en-GB"/>
              <a:t>Importance of keeping up</a:t>
            </a:r>
          </a:p>
        </p:txBody>
      </p:sp>
      <p:sp>
        <p:nvSpPr>
          <p:cNvPr id="4" name="Slide Number Placeholder 3">
            <a:extLst>
              <a:ext uri="{FF2B5EF4-FFF2-40B4-BE49-F238E27FC236}">
                <a16:creationId xmlns:a16="http://schemas.microsoft.com/office/drawing/2014/main" id="{8C775702-8803-DFD6-4597-244AEA668CDC}"/>
              </a:ext>
            </a:extLst>
          </p:cNvPr>
          <p:cNvSpPr>
            <a:spLocks noGrp="1"/>
          </p:cNvSpPr>
          <p:nvPr>
            <p:ph type="sldNum" sz="quarter" idx="13"/>
          </p:nvPr>
        </p:nvSpPr>
        <p:spPr/>
        <p:txBody>
          <a:bodyPr/>
          <a:lstStyle/>
          <a:p>
            <a:fld id="{7782931A-7D25-4B4B-9464-57AE418934A3}" type="slidenum">
              <a:rPr lang="en-US" smtClean="0"/>
              <a:pPr/>
              <a:t>19</a:t>
            </a:fld>
            <a:endParaRPr lang="en-US"/>
          </a:p>
        </p:txBody>
      </p:sp>
      <p:sp>
        <p:nvSpPr>
          <p:cNvPr id="5" name="Footer Placeholder 4">
            <a:extLst>
              <a:ext uri="{FF2B5EF4-FFF2-40B4-BE49-F238E27FC236}">
                <a16:creationId xmlns:a16="http://schemas.microsoft.com/office/drawing/2014/main" id="{30DE594D-8CA9-498B-AEA4-9002E2195098}"/>
              </a:ext>
            </a:extLst>
          </p:cNvPr>
          <p:cNvSpPr>
            <a:spLocks noGrp="1"/>
          </p:cNvSpPr>
          <p:nvPr>
            <p:ph type="ftr" sz="quarter" idx="12"/>
          </p:nvPr>
        </p:nvSpPr>
        <p:spPr/>
        <p:txBody>
          <a:bodyPr/>
          <a:lstStyle/>
          <a:p>
            <a:r>
              <a:rPr lang="en-US"/>
              <a:t>CBF</a:t>
            </a:r>
          </a:p>
        </p:txBody>
      </p:sp>
      <p:sp>
        <p:nvSpPr>
          <p:cNvPr id="10" name="TextBox 9">
            <a:extLst>
              <a:ext uri="{FF2B5EF4-FFF2-40B4-BE49-F238E27FC236}">
                <a16:creationId xmlns:a16="http://schemas.microsoft.com/office/drawing/2014/main" id="{B1500945-CE5B-684C-A54E-B37397CAA1EF}"/>
              </a:ext>
            </a:extLst>
          </p:cNvPr>
          <p:cNvSpPr txBox="1"/>
          <p:nvPr/>
        </p:nvSpPr>
        <p:spPr>
          <a:xfrm>
            <a:off x="6356286" y="2096288"/>
            <a:ext cx="5191694" cy="3693319"/>
          </a:xfrm>
          <a:prstGeom prst="rect">
            <a:avLst/>
          </a:prstGeom>
          <a:noFill/>
        </p:spPr>
        <p:txBody>
          <a:bodyPr wrap="square">
            <a:spAutoFit/>
          </a:bodyPr>
          <a:lstStyle/>
          <a:p>
            <a:pPr marL="285750" indent="-285750">
              <a:buFont typeface="Arial" panose="020B0604020202020204" pitchFamily="34" charset="0"/>
              <a:buChar char="•"/>
            </a:pPr>
            <a:r>
              <a:rPr lang="en-US" b="1" dirty="0">
                <a:solidFill>
                  <a:schemeClr val="bg1"/>
                </a:solidFill>
              </a:rPr>
              <a:t>Environment and Culture - </a:t>
            </a:r>
            <a:r>
              <a:rPr lang="en-US" dirty="0">
                <a:solidFill>
                  <a:schemeClr val="bg1"/>
                </a:solidFill>
              </a:rPr>
              <a:t>Excellent research requires a supportive and inclusive research culture</a:t>
            </a:r>
          </a:p>
          <a:p>
            <a:pPr marL="285750" indent="-285750">
              <a:buFont typeface="Arial" panose="020B0604020202020204" pitchFamily="34" charset="0"/>
              <a:buChar char="•"/>
            </a:pPr>
            <a:r>
              <a:rPr lang="en-US" b="1" dirty="0">
                <a:solidFill>
                  <a:schemeClr val="bg1"/>
                </a:solidFill>
              </a:rPr>
              <a:t>Employment - </a:t>
            </a:r>
            <a:r>
              <a:rPr lang="en-US" dirty="0">
                <a:solidFill>
                  <a:schemeClr val="bg1"/>
                </a:solidFill>
              </a:rPr>
              <a:t>Researchers are recruited, employed and managed under conditions that recognise and value their contributions</a:t>
            </a:r>
          </a:p>
          <a:p>
            <a:pPr marL="285750" indent="-285750">
              <a:buFont typeface="Arial" panose="020B0604020202020204" pitchFamily="34" charset="0"/>
              <a:buChar char="•"/>
            </a:pPr>
            <a:r>
              <a:rPr lang="en-US" b="1" dirty="0">
                <a:solidFill>
                  <a:schemeClr val="bg1"/>
                </a:solidFill>
              </a:rPr>
              <a:t>Professional and Career Development </a:t>
            </a:r>
            <a:r>
              <a:rPr lang="en-US" dirty="0">
                <a:solidFill>
                  <a:schemeClr val="bg1"/>
                </a:solidFill>
              </a:rPr>
              <a:t>- Professional and career development are integral to enabling researchers to develop their full potential</a:t>
            </a: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b="1" i="1" dirty="0">
                <a:solidFill>
                  <a:schemeClr val="bg1"/>
                </a:solidFill>
              </a:rPr>
              <a:t>At the CBF we have 10 days of development time per year…</a:t>
            </a:r>
            <a:endParaRPr lang="en-GB" b="1" i="1" dirty="0">
              <a:solidFill>
                <a:schemeClr val="bg1"/>
              </a:solidFill>
            </a:endParaRPr>
          </a:p>
        </p:txBody>
      </p:sp>
      <p:pic>
        <p:nvPicPr>
          <p:cNvPr id="11267" name="Picture 3" descr="Researchers Concordat | University of Portsmouth">
            <a:extLst>
              <a:ext uri="{FF2B5EF4-FFF2-40B4-BE49-F238E27FC236}">
                <a16:creationId xmlns:a16="http://schemas.microsoft.com/office/drawing/2014/main" id="{117A3FF4-FB42-6FFB-00A0-35CB7C9ABACF}"/>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9284" y="2494251"/>
            <a:ext cx="4336433" cy="2897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8791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82A9AC3-73D2-1FF9-58A1-DE55164C3486}"/>
              </a:ext>
            </a:extLst>
          </p:cNvPr>
          <p:cNvSpPr>
            <a:spLocks noGrp="1"/>
          </p:cNvSpPr>
          <p:nvPr>
            <p:ph type="ftr" sz="quarter" idx="12"/>
          </p:nvPr>
        </p:nvSpPr>
        <p:spPr/>
        <p:txBody>
          <a:bodyPr/>
          <a:lstStyle/>
          <a:p>
            <a:r>
              <a:rPr lang="en-US"/>
              <a:t>CBF</a:t>
            </a:r>
            <a:endParaRPr lang="en-US" dirty="0"/>
          </a:p>
        </p:txBody>
      </p:sp>
      <p:sp>
        <p:nvSpPr>
          <p:cNvPr id="4" name="Slide Number Placeholder 3">
            <a:extLst>
              <a:ext uri="{FF2B5EF4-FFF2-40B4-BE49-F238E27FC236}">
                <a16:creationId xmlns:a16="http://schemas.microsoft.com/office/drawing/2014/main" id="{DE0DAAFD-15AF-D4DB-5785-F0B66CA6CC4D}"/>
              </a:ext>
            </a:extLst>
          </p:cNvPr>
          <p:cNvSpPr>
            <a:spLocks noGrp="1"/>
          </p:cNvSpPr>
          <p:nvPr>
            <p:ph type="sldNum" sz="quarter" idx="13"/>
          </p:nvPr>
        </p:nvSpPr>
        <p:spPr/>
        <p:txBody>
          <a:bodyPr/>
          <a:lstStyle/>
          <a:p>
            <a:fld id="{7782931A-7D25-4B4B-9464-57AE418934A3}" type="slidenum">
              <a:rPr lang="en-US" smtClean="0"/>
              <a:pPr/>
              <a:t>2</a:t>
            </a:fld>
            <a:endParaRPr lang="en-US" dirty="0"/>
          </a:p>
        </p:txBody>
      </p:sp>
      <p:sp>
        <p:nvSpPr>
          <p:cNvPr id="6" name="Title 1">
            <a:extLst>
              <a:ext uri="{FF2B5EF4-FFF2-40B4-BE49-F238E27FC236}">
                <a16:creationId xmlns:a16="http://schemas.microsoft.com/office/drawing/2014/main" id="{0430ACC4-A6D6-74DF-FC93-DEFD2EFBAC01}"/>
              </a:ext>
            </a:extLst>
          </p:cNvPr>
          <p:cNvSpPr>
            <a:spLocks noGrp="1"/>
          </p:cNvSpPr>
          <p:nvPr>
            <p:ph type="title"/>
          </p:nvPr>
        </p:nvSpPr>
        <p:spPr>
          <a:xfrm>
            <a:off x="346672" y="511598"/>
            <a:ext cx="5506591" cy="1202414"/>
          </a:xfrm>
        </p:spPr>
        <p:txBody>
          <a:bodyPr/>
          <a:lstStyle/>
          <a:p>
            <a:pPr algn="ctr"/>
            <a:r>
              <a:rPr lang="en-GB" sz="3600" dirty="0"/>
              <a:t>Computational Biology Facility at Liverpool</a:t>
            </a:r>
          </a:p>
        </p:txBody>
      </p:sp>
      <p:pic>
        <p:nvPicPr>
          <p:cNvPr id="7" name="Content Placeholder 5" descr="Pound with solid fill">
            <a:extLst>
              <a:ext uri="{FF2B5EF4-FFF2-40B4-BE49-F238E27FC236}">
                <a16:creationId xmlns:a16="http://schemas.microsoft.com/office/drawing/2014/main" id="{DF8D735A-2AE8-5449-91A2-F15EFF7D5D4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11989" y="4502657"/>
            <a:ext cx="914400" cy="914400"/>
          </a:xfrm>
          <a:prstGeom prst="rect">
            <a:avLst/>
          </a:prstGeom>
        </p:spPr>
      </p:pic>
      <p:pic>
        <p:nvPicPr>
          <p:cNvPr id="8" name="Graphic 7" descr="Cycle with people outline">
            <a:extLst>
              <a:ext uri="{FF2B5EF4-FFF2-40B4-BE49-F238E27FC236}">
                <a16:creationId xmlns:a16="http://schemas.microsoft.com/office/drawing/2014/main" id="{45707E11-84B7-5330-CE92-CA311F3D251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0858" y="2436888"/>
            <a:ext cx="914400" cy="914400"/>
          </a:xfrm>
          <a:prstGeom prst="rect">
            <a:avLst/>
          </a:prstGeom>
        </p:spPr>
      </p:pic>
      <p:pic>
        <p:nvPicPr>
          <p:cNvPr id="9" name="Graphic 8" descr="Scientific Thought outline">
            <a:extLst>
              <a:ext uri="{FF2B5EF4-FFF2-40B4-BE49-F238E27FC236}">
                <a16:creationId xmlns:a16="http://schemas.microsoft.com/office/drawing/2014/main" id="{0E250558-EFAA-C322-036E-6F99D1431A1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440294" y="2565377"/>
            <a:ext cx="914400" cy="914400"/>
          </a:xfrm>
          <a:prstGeom prst="rect">
            <a:avLst/>
          </a:prstGeom>
        </p:spPr>
      </p:pic>
      <p:pic>
        <p:nvPicPr>
          <p:cNvPr id="10" name="Graphic 9" descr="Open book with solid fill">
            <a:extLst>
              <a:ext uri="{FF2B5EF4-FFF2-40B4-BE49-F238E27FC236}">
                <a16:creationId xmlns:a16="http://schemas.microsoft.com/office/drawing/2014/main" id="{D24CA47B-4E16-7E02-6D37-E74A61D47DC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440294" y="3510361"/>
            <a:ext cx="914400" cy="914400"/>
          </a:xfrm>
          <a:prstGeom prst="rect">
            <a:avLst/>
          </a:prstGeom>
        </p:spPr>
      </p:pic>
      <p:sp>
        <p:nvSpPr>
          <p:cNvPr id="11" name="TextBox 10">
            <a:extLst>
              <a:ext uri="{FF2B5EF4-FFF2-40B4-BE49-F238E27FC236}">
                <a16:creationId xmlns:a16="http://schemas.microsoft.com/office/drawing/2014/main" id="{AFA06F90-9C68-1CED-C06C-47FF90181E78}"/>
              </a:ext>
            </a:extLst>
          </p:cNvPr>
          <p:cNvSpPr txBox="1"/>
          <p:nvPr/>
        </p:nvSpPr>
        <p:spPr>
          <a:xfrm>
            <a:off x="1375258" y="2693680"/>
            <a:ext cx="1041888" cy="338554"/>
          </a:xfrm>
          <a:prstGeom prst="rect">
            <a:avLst/>
          </a:prstGeom>
          <a:noFill/>
        </p:spPr>
        <p:txBody>
          <a:bodyPr wrap="none" rtlCol="0">
            <a:spAutoFit/>
          </a:bodyPr>
          <a:lstStyle/>
          <a:p>
            <a:r>
              <a:rPr lang="en-GB" sz="1600" b="1" dirty="0">
                <a:solidFill>
                  <a:srgbClr val="00AB8E"/>
                </a:solidFill>
              </a:rPr>
              <a:t>193</a:t>
            </a:r>
            <a:r>
              <a:rPr lang="en-GB" sz="1600" dirty="0">
                <a:solidFill>
                  <a:schemeClr val="bg1"/>
                </a:solidFill>
              </a:rPr>
              <a:t> users</a:t>
            </a:r>
          </a:p>
        </p:txBody>
      </p:sp>
      <p:pic>
        <p:nvPicPr>
          <p:cNvPr id="12" name="Graphic 11" descr="Court with solid fill">
            <a:extLst>
              <a:ext uri="{FF2B5EF4-FFF2-40B4-BE49-F238E27FC236}">
                <a16:creationId xmlns:a16="http://schemas.microsoft.com/office/drawing/2014/main" id="{99241E6D-EBB6-161C-EB2C-76967FB86FD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60858" y="3352482"/>
            <a:ext cx="914400" cy="914400"/>
          </a:xfrm>
          <a:prstGeom prst="rect">
            <a:avLst/>
          </a:prstGeom>
        </p:spPr>
      </p:pic>
      <p:sp>
        <p:nvSpPr>
          <p:cNvPr id="13" name="TextBox 12">
            <a:extLst>
              <a:ext uri="{FF2B5EF4-FFF2-40B4-BE49-F238E27FC236}">
                <a16:creationId xmlns:a16="http://schemas.microsoft.com/office/drawing/2014/main" id="{39302E9B-8051-F53E-B968-F29FFB1009D3}"/>
              </a:ext>
            </a:extLst>
          </p:cNvPr>
          <p:cNvSpPr txBox="1"/>
          <p:nvPr/>
        </p:nvSpPr>
        <p:spPr>
          <a:xfrm>
            <a:off x="1375259" y="3619509"/>
            <a:ext cx="1846996" cy="584775"/>
          </a:xfrm>
          <a:prstGeom prst="rect">
            <a:avLst/>
          </a:prstGeom>
          <a:noFill/>
        </p:spPr>
        <p:txBody>
          <a:bodyPr wrap="square" rtlCol="0">
            <a:spAutoFit/>
          </a:bodyPr>
          <a:lstStyle/>
          <a:p>
            <a:r>
              <a:rPr lang="en-GB" sz="1600" b="1" dirty="0">
                <a:solidFill>
                  <a:srgbClr val="00AB8E"/>
                </a:solidFill>
              </a:rPr>
              <a:t>28</a:t>
            </a:r>
            <a:r>
              <a:rPr lang="en-GB" sz="1600" dirty="0">
                <a:solidFill>
                  <a:schemeClr val="bg1"/>
                </a:solidFill>
              </a:rPr>
              <a:t> different entities</a:t>
            </a:r>
          </a:p>
        </p:txBody>
      </p:sp>
      <p:sp>
        <p:nvSpPr>
          <p:cNvPr id="14" name="TextBox 13">
            <a:extLst>
              <a:ext uri="{FF2B5EF4-FFF2-40B4-BE49-F238E27FC236}">
                <a16:creationId xmlns:a16="http://schemas.microsoft.com/office/drawing/2014/main" id="{34D516DD-C155-D1B2-BD93-6C6E4379A76C}"/>
              </a:ext>
            </a:extLst>
          </p:cNvPr>
          <p:cNvSpPr txBox="1"/>
          <p:nvPr/>
        </p:nvSpPr>
        <p:spPr>
          <a:xfrm>
            <a:off x="4578984" y="2822913"/>
            <a:ext cx="1846996" cy="584775"/>
          </a:xfrm>
          <a:prstGeom prst="rect">
            <a:avLst/>
          </a:prstGeom>
          <a:noFill/>
        </p:spPr>
        <p:txBody>
          <a:bodyPr wrap="square" rtlCol="0">
            <a:spAutoFit/>
          </a:bodyPr>
          <a:lstStyle/>
          <a:p>
            <a:r>
              <a:rPr lang="en-GB" sz="1600" b="1" dirty="0">
                <a:solidFill>
                  <a:srgbClr val="00AB8E"/>
                </a:solidFill>
              </a:rPr>
              <a:t>63 </a:t>
            </a:r>
            <a:r>
              <a:rPr lang="en-GB" sz="1600" dirty="0">
                <a:solidFill>
                  <a:schemeClr val="bg1"/>
                </a:solidFill>
              </a:rPr>
              <a:t>grant applications</a:t>
            </a:r>
          </a:p>
        </p:txBody>
      </p:sp>
      <p:sp>
        <p:nvSpPr>
          <p:cNvPr id="15" name="TextBox 14">
            <a:extLst>
              <a:ext uri="{FF2B5EF4-FFF2-40B4-BE49-F238E27FC236}">
                <a16:creationId xmlns:a16="http://schemas.microsoft.com/office/drawing/2014/main" id="{798344DC-C846-1F35-E381-5AB460DCCCA2}"/>
              </a:ext>
            </a:extLst>
          </p:cNvPr>
          <p:cNvSpPr txBox="1"/>
          <p:nvPr/>
        </p:nvSpPr>
        <p:spPr>
          <a:xfrm>
            <a:off x="4539339" y="3710326"/>
            <a:ext cx="1846996" cy="584775"/>
          </a:xfrm>
          <a:prstGeom prst="rect">
            <a:avLst/>
          </a:prstGeom>
          <a:noFill/>
        </p:spPr>
        <p:txBody>
          <a:bodyPr wrap="square" rtlCol="0">
            <a:spAutoFit/>
          </a:bodyPr>
          <a:lstStyle/>
          <a:p>
            <a:r>
              <a:rPr lang="en-GB" sz="1600" b="1" dirty="0">
                <a:solidFill>
                  <a:srgbClr val="00AB8E"/>
                </a:solidFill>
              </a:rPr>
              <a:t>49</a:t>
            </a:r>
            <a:r>
              <a:rPr lang="en-GB" sz="1600" dirty="0">
                <a:solidFill>
                  <a:schemeClr val="bg1"/>
                </a:solidFill>
              </a:rPr>
              <a:t> co-authored papers</a:t>
            </a:r>
          </a:p>
        </p:txBody>
      </p:sp>
      <p:sp>
        <p:nvSpPr>
          <p:cNvPr id="16" name="TextBox 15">
            <a:extLst>
              <a:ext uri="{FF2B5EF4-FFF2-40B4-BE49-F238E27FC236}">
                <a16:creationId xmlns:a16="http://schemas.microsoft.com/office/drawing/2014/main" id="{D6E03960-3710-1D30-C1BC-A5772D77A243}"/>
              </a:ext>
            </a:extLst>
          </p:cNvPr>
          <p:cNvSpPr txBox="1"/>
          <p:nvPr/>
        </p:nvSpPr>
        <p:spPr>
          <a:xfrm>
            <a:off x="4354694" y="4533909"/>
            <a:ext cx="1818790" cy="830997"/>
          </a:xfrm>
          <a:prstGeom prst="rect">
            <a:avLst/>
          </a:prstGeom>
          <a:noFill/>
        </p:spPr>
        <p:txBody>
          <a:bodyPr wrap="square" rtlCol="0">
            <a:spAutoFit/>
          </a:bodyPr>
          <a:lstStyle/>
          <a:p>
            <a:r>
              <a:rPr lang="en-GB" sz="1600" dirty="0">
                <a:solidFill>
                  <a:schemeClr val="bg1"/>
                </a:solidFill>
              </a:rPr>
              <a:t>Contributed to securing </a:t>
            </a:r>
            <a:r>
              <a:rPr lang="en-GB" sz="1600" b="1" dirty="0">
                <a:solidFill>
                  <a:srgbClr val="00AB8E"/>
                </a:solidFill>
              </a:rPr>
              <a:t>£8.4M</a:t>
            </a:r>
          </a:p>
          <a:p>
            <a:r>
              <a:rPr lang="en-GB" sz="1600" dirty="0">
                <a:solidFill>
                  <a:schemeClr val="bg1"/>
                </a:solidFill>
              </a:rPr>
              <a:t>In grant funding</a:t>
            </a:r>
          </a:p>
        </p:txBody>
      </p:sp>
      <p:pic>
        <p:nvPicPr>
          <p:cNvPr id="17" name="Graphic 16" descr="Classroom with solid fill">
            <a:extLst>
              <a:ext uri="{FF2B5EF4-FFF2-40B4-BE49-F238E27FC236}">
                <a16:creationId xmlns:a16="http://schemas.microsoft.com/office/drawing/2014/main" id="{F8B3B1DA-24BF-2799-BEB8-CE3A33E2731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60858" y="4533909"/>
            <a:ext cx="914400" cy="914400"/>
          </a:xfrm>
          <a:prstGeom prst="rect">
            <a:avLst/>
          </a:prstGeom>
        </p:spPr>
      </p:pic>
      <p:sp>
        <p:nvSpPr>
          <p:cNvPr id="18" name="TextBox 17">
            <a:extLst>
              <a:ext uri="{FF2B5EF4-FFF2-40B4-BE49-F238E27FC236}">
                <a16:creationId xmlns:a16="http://schemas.microsoft.com/office/drawing/2014/main" id="{C20A0C12-93BD-A8F6-F75F-BFA3D995EC35}"/>
              </a:ext>
            </a:extLst>
          </p:cNvPr>
          <p:cNvSpPr txBox="1"/>
          <p:nvPr/>
        </p:nvSpPr>
        <p:spPr>
          <a:xfrm>
            <a:off x="1375259" y="4658567"/>
            <a:ext cx="1846996" cy="830997"/>
          </a:xfrm>
          <a:prstGeom prst="rect">
            <a:avLst/>
          </a:prstGeom>
          <a:noFill/>
        </p:spPr>
        <p:txBody>
          <a:bodyPr wrap="square" rtlCol="0">
            <a:spAutoFit/>
          </a:bodyPr>
          <a:lstStyle/>
          <a:p>
            <a:r>
              <a:rPr lang="en-GB" sz="1600" b="1" dirty="0">
                <a:solidFill>
                  <a:srgbClr val="00AB8E"/>
                </a:solidFill>
              </a:rPr>
              <a:t>1,590</a:t>
            </a:r>
            <a:r>
              <a:rPr lang="en-GB" sz="1600" dirty="0">
                <a:solidFill>
                  <a:schemeClr val="bg1"/>
                </a:solidFill>
              </a:rPr>
              <a:t> attendees to our courses +outreach</a:t>
            </a:r>
          </a:p>
        </p:txBody>
      </p:sp>
      <p:sp>
        <p:nvSpPr>
          <p:cNvPr id="19" name="TextBox 18">
            <a:extLst>
              <a:ext uri="{FF2B5EF4-FFF2-40B4-BE49-F238E27FC236}">
                <a16:creationId xmlns:a16="http://schemas.microsoft.com/office/drawing/2014/main" id="{D3F8338D-F45E-2A84-7F83-C285B06F266F}"/>
              </a:ext>
            </a:extLst>
          </p:cNvPr>
          <p:cNvSpPr txBox="1"/>
          <p:nvPr/>
        </p:nvSpPr>
        <p:spPr>
          <a:xfrm>
            <a:off x="578547" y="1794389"/>
            <a:ext cx="5287416" cy="369332"/>
          </a:xfrm>
          <a:prstGeom prst="rect">
            <a:avLst/>
          </a:prstGeom>
          <a:noFill/>
        </p:spPr>
        <p:txBody>
          <a:bodyPr wrap="square" rtlCol="0">
            <a:spAutoFit/>
          </a:bodyPr>
          <a:lstStyle/>
          <a:p>
            <a:pPr algn="ctr"/>
            <a:r>
              <a:rPr lang="en-GB" i="1" dirty="0">
                <a:solidFill>
                  <a:schemeClr val="bg1"/>
                </a:solidFill>
              </a:rPr>
              <a:t>A snapshot of our activities from 2024-2025…</a:t>
            </a:r>
          </a:p>
        </p:txBody>
      </p:sp>
      <p:cxnSp>
        <p:nvCxnSpPr>
          <p:cNvPr id="29" name="Straight Connector 28">
            <a:extLst>
              <a:ext uri="{FF2B5EF4-FFF2-40B4-BE49-F238E27FC236}">
                <a16:creationId xmlns:a16="http://schemas.microsoft.com/office/drawing/2014/main" id="{383DD764-6BA6-23AD-9F52-32B1443442CD}"/>
              </a:ext>
            </a:extLst>
          </p:cNvPr>
          <p:cNvCxnSpPr>
            <a:cxnSpLocks/>
          </p:cNvCxnSpPr>
          <p:nvPr/>
        </p:nvCxnSpPr>
        <p:spPr>
          <a:xfrm flipH="1">
            <a:off x="6179115" y="875790"/>
            <a:ext cx="12700" cy="5425590"/>
          </a:xfrm>
          <a:prstGeom prst="line">
            <a:avLst/>
          </a:prstGeom>
          <a:ln>
            <a:solidFill>
              <a:schemeClr val="bg1"/>
            </a:solidFill>
            <a:prstDash val="lgDash"/>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CB48EE28-1283-3935-77BF-DF2F924859E1}"/>
              </a:ext>
            </a:extLst>
          </p:cNvPr>
          <p:cNvSpPr txBox="1"/>
          <p:nvPr/>
        </p:nvSpPr>
        <p:spPr>
          <a:xfrm>
            <a:off x="742197" y="5831675"/>
            <a:ext cx="2918690" cy="630942"/>
          </a:xfrm>
          <a:prstGeom prst="rect">
            <a:avLst/>
          </a:prstGeom>
          <a:noFill/>
        </p:spPr>
        <p:txBody>
          <a:bodyPr wrap="square">
            <a:spAutoFit/>
          </a:bodyPr>
          <a:lstStyle/>
          <a:p>
            <a:pPr marL="0" marR="0" lvl="0" indent="0" algn="l" defTabSz="914400" rtl="0" eaLnBrk="1" fontAlgn="auto" latinLnBrk="0" hangingPunct="1">
              <a:lnSpc>
                <a:spcPts val="2100"/>
              </a:lnSpc>
              <a:spcBef>
                <a:spcPts val="0"/>
              </a:spcBef>
              <a:spcAft>
                <a:spcPts val="0"/>
              </a:spcAft>
              <a:buClrTx/>
              <a:buSzTx/>
              <a:buFontTx/>
              <a:buNone/>
              <a:tabLst/>
              <a:defRPr sz="1900">
                <a:solidFill>
                  <a:srgbClr val="FFFFFF"/>
                </a:solidFill>
              </a:defRPr>
            </a:pPr>
            <a:r>
              <a:rPr kumimoji="0" lang="en-GB" sz="1400" b="0" i="0" u="none" strike="noStrike" kern="0" cap="none" spc="0" normalizeH="0" baseline="0" noProof="0" dirty="0">
                <a:ln>
                  <a:noFill/>
                </a:ln>
                <a:solidFill>
                  <a:srgbClr val="00AB8E"/>
                </a:solidFill>
                <a:effectLst/>
                <a:uLnTx/>
                <a:uFillTx/>
                <a:latin typeface="Poppins" panose="00000500000000000000" pitchFamily="2" charset="0"/>
                <a:cs typeface="Poppins" panose="00000500000000000000" pitchFamily="2" charset="0"/>
                <a:sym typeface="Arial"/>
                <a:hlinkClick r:id="rId15">
                  <a:extLst>
                    <a:ext uri="{A12FA001-AC4F-418D-AE19-62706E023703}">
                      <ahyp:hlinkClr xmlns:ahyp="http://schemas.microsoft.com/office/drawing/2018/hyperlinkcolor" val="tx"/>
                    </a:ext>
                  </a:extLst>
                </a:hlinkClick>
              </a:rPr>
              <a:t>CBF@liverpool.ac.uk</a:t>
            </a:r>
            <a:endParaRPr kumimoji="0" lang="en-GB" sz="1400" b="0" i="0" u="none" strike="noStrike" kern="0" cap="none" spc="0" normalizeH="0" baseline="0" noProof="0" dirty="0">
              <a:ln>
                <a:noFill/>
              </a:ln>
              <a:solidFill>
                <a:srgbClr val="00AB8E"/>
              </a:solidFill>
              <a:effectLst/>
              <a:uLnTx/>
              <a:uFillTx/>
              <a:latin typeface="Poppins" panose="00000500000000000000" pitchFamily="2" charset="0"/>
              <a:cs typeface="Poppins" panose="00000500000000000000" pitchFamily="2" charset="0"/>
              <a:sym typeface="Arial"/>
            </a:endParaRPr>
          </a:p>
          <a:p>
            <a:pPr marL="0" marR="0" lvl="0" indent="0" algn="l" defTabSz="914400" rtl="0" eaLnBrk="1" fontAlgn="auto" latinLnBrk="0" hangingPunct="1">
              <a:lnSpc>
                <a:spcPts val="2100"/>
              </a:lnSpc>
              <a:spcBef>
                <a:spcPts val="0"/>
              </a:spcBef>
              <a:spcAft>
                <a:spcPts val="0"/>
              </a:spcAft>
              <a:buClrTx/>
              <a:buSzTx/>
              <a:buFontTx/>
              <a:buNone/>
              <a:tabLst/>
              <a:defRPr sz="1900">
                <a:solidFill>
                  <a:srgbClr val="FFFFFF"/>
                </a:solidFill>
              </a:defRPr>
            </a:pPr>
            <a:r>
              <a:rPr lang="en-GB" sz="1400" kern="0" dirty="0">
                <a:solidFill>
                  <a:srgbClr val="00AB8E"/>
                </a:solidFill>
                <a:latin typeface="Poppins"/>
                <a:cs typeface="Poppins"/>
                <a:hlinkClick r:id="rId16">
                  <a:extLst>
                    <a:ext uri="{A12FA001-AC4F-418D-AE19-62706E023703}">
                      <ahyp:hlinkClr xmlns:ahyp="http://schemas.microsoft.com/office/drawing/2018/hyperlinkcolor" val="tx"/>
                    </a:ext>
                  </a:extLst>
                </a:hlinkClick>
              </a:rPr>
              <a:t>Emily.johnson@liverpool.ac.uk</a:t>
            </a:r>
            <a:r>
              <a:rPr lang="en-GB" sz="1400" kern="0" dirty="0">
                <a:solidFill>
                  <a:srgbClr val="00AB8E"/>
                </a:solidFill>
                <a:latin typeface="Poppins"/>
                <a:cs typeface="Poppins"/>
              </a:rPr>
              <a:t> </a:t>
            </a:r>
            <a:endParaRPr lang="en-GB" sz="1400" b="0" i="0" u="none" strike="noStrike" kern="0" cap="none" spc="0" normalizeH="0" baseline="0" noProof="0" dirty="0">
              <a:ln>
                <a:noFill/>
              </a:ln>
              <a:solidFill>
                <a:srgbClr val="00AB8E"/>
              </a:solidFill>
              <a:effectLst/>
              <a:uLnTx/>
              <a:uFillTx/>
              <a:latin typeface="Poppins"/>
              <a:cs typeface="Poppins"/>
            </a:endParaRPr>
          </a:p>
        </p:txBody>
      </p:sp>
      <p:pic>
        <p:nvPicPr>
          <p:cNvPr id="33" name="Graphic 32" descr="Email">
            <a:extLst>
              <a:ext uri="{FF2B5EF4-FFF2-40B4-BE49-F238E27FC236}">
                <a16:creationId xmlns:a16="http://schemas.microsoft.com/office/drawing/2014/main" id="{D16749F8-CDAB-1E39-7FBA-B562A7BCD926}"/>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286848" y="5929223"/>
            <a:ext cx="417179" cy="417179"/>
          </a:xfrm>
          <a:prstGeom prst="rect">
            <a:avLst/>
          </a:prstGeom>
        </p:spPr>
      </p:pic>
      <p:pic>
        <p:nvPicPr>
          <p:cNvPr id="20" name="Picture 19">
            <a:extLst>
              <a:ext uri="{FF2B5EF4-FFF2-40B4-BE49-F238E27FC236}">
                <a16:creationId xmlns:a16="http://schemas.microsoft.com/office/drawing/2014/main" id="{1ABDC2C7-4704-F639-B2B1-AF14DE61FA74}"/>
              </a:ext>
            </a:extLst>
          </p:cNvPr>
          <p:cNvPicPr>
            <a:picLocks noChangeAspect="1"/>
          </p:cNvPicPr>
          <p:nvPr/>
        </p:nvPicPr>
        <p:blipFill>
          <a:blip r:embed="rId19"/>
          <a:stretch>
            <a:fillRect/>
          </a:stretch>
        </p:blipFill>
        <p:spPr>
          <a:xfrm>
            <a:off x="6583029" y="1100801"/>
            <a:ext cx="5094629" cy="4613774"/>
          </a:xfrm>
          <a:prstGeom prst="rect">
            <a:avLst/>
          </a:prstGeom>
        </p:spPr>
      </p:pic>
      <p:sp>
        <p:nvSpPr>
          <p:cNvPr id="5" name="TextBox 4">
            <a:extLst>
              <a:ext uri="{FF2B5EF4-FFF2-40B4-BE49-F238E27FC236}">
                <a16:creationId xmlns:a16="http://schemas.microsoft.com/office/drawing/2014/main" id="{2D84C6DC-9266-937F-4565-E2E910E8C488}"/>
              </a:ext>
            </a:extLst>
          </p:cNvPr>
          <p:cNvSpPr txBox="1"/>
          <p:nvPr/>
        </p:nvSpPr>
        <p:spPr>
          <a:xfrm>
            <a:off x="6422458" y="5730978"/>
            <a:ext cx="5276319" cy="276999"/>
          </a:xfrm>
          <a:prstGeom prst="rect">
            <a:avLst/>
          </a:prstGeom>
          <a:noFill/>
        </p:spPr>
        <p:txBody>
          <a:bodyPr wrap="square">
            <a:spAutoFit/>
          </a:bodyPr>
          <a:lstStyle/>
          <a:p>
            <a:pPr algn="ctr"/>
            <a:r>
              <a:rPr lang="en-GB" sz="1200" i="1" dirty="0">
                <a:solidFill>
                  <a:schemeClr val="bg1"/>
                </a:solidFill>
              </a:rPr>
              <a:t>https://www.liverpool.ac.uk/research/facilities/shared-research-facilities/</a:t>
            </a:r>
          </a:p>
        </p:txBody>
      </p:sp>
    </p:spTree>
    <p:extLst>
      <p:ext uri="{BB962C8B-B14F-4D97-AF65-F5344CB8AC3E}">
        <p14:creationId xmlns:p14="http://schemas.microsoft.com/office/powerpoint/2010/main" val="1264133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p:bldP spid="15" grpId="0"/>
      <p:bldP spid="16" grpId="0"/>
      <p:bldP spid="18" grpId="0"/>
      <p:bldP spid="19"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8DE66-8E58-F04F-EAC8-10330AA617A7}"/>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EAC7781-02E6-16F1-4AB4-2AA0D4941BAF}"/>
              </a:ext>
            </a:extLst>
          </p:cNvPr>
          <p:cNvSpPr>
            <a:spLocks noGrp="1"/>
          </p:cNvSpPr>
          <p:nvPr>
            <p:ph type="title"/>
          </p:nvPr>
        </p:nvSpPr>
        <p:spPr>
          <a:xfrm>
            <a:off x="675113" y="589219"/>
            <a:ext cx="8918066" cy="645284"/>
          </a:xfrm>
        </p:spPr>
        <p:txBody>
          <a:bodyPr/>
          <a:lstStyle/>
          <a:p>
            <a:r>
              <a:rPr lang="en-GB"/>
              <a:t>Importance of keeping up</a:t>
            </a:r>
          </a:p>
        </p:txBody>
      </p:sp>
      <p:sp>
        <p:nvSpPr>
          <p:cNvPr id="4" name="Slide Number Placeholder 3">
            <a:extLst>
              <a:ext uri="{FF2B5EF4-FFF2-40B4-BE49-F238E27FC236}">
                <a16:creationId xmlns:a16="http://schemas.microsoft.com/office/drawing/2014/main" id="{A650E18B-CB55-B6D1-48B4-0C997BE012E5}"/>
              </a:ext>
            </a:extLst>
          </p:cNvPr>
          <p:cNvSpPr>
            <a:spLocks noGrp="1"/>
          </p:cNvSpPr>
          <p:nvPr>
            <p:ph type="sldNum" sz="quarter" idx="13"/>
          </p:nvPr>
        </p:nvSpPr>
        <p:spPr/>
        <p:txBody>
          <a:bodyPr/>
          <a:lstStyle/>
          <a:p>
            <a:fld id="{7782931A-7D25-4B4B-9464-57AE418934A3}" type="slidenum">
              <a:rPr lang="en-US" smtClean="0"/>
              <a:pPr/>
              <a:t>20</a:t>
            </a:fld>
            <a:endParaRPr lang="en-US"/>
          </a:p>
        </p:txBody>
      </p:sp>
      <p:sp>
        <p:nvSpPr>
          <p:cNvPr id="5" name="Footer Placeholder 4">
            <a:extLst>
              <a:ext uri="{FF2B5EF4-FFF2-40B4-BE49-F238E27FC236}">
                <a16:creationId xmlns:a16="http://schemas.microsoft.com/office/drawing/2014/main" id="{A02F71D3-AFA3-F8EA-9CCC-3386DF9098D6}"/>
              </a:ext>
            </a:extLst>
          </p:cNvPr>
          <p:cNvSpPr>
            <a:spLocks noGrp="1"/>
          </p:cNvSpPr>
          <p:nvPr>
            <p:ph type="ftr" sz="quarter" idx="12"/>
          </p:nvPr>
        </p:nvSpPr>
        <p:spPr/>
        <p:txBody>
          <a:bodyPr/>
          <a:lstStyle/>
          <a:p>
            <a:r>
              <a:rPr lang="en-US"/>
              <a:t>CBF</a:t>
            </a:r>
          </a:p>
        </p:txBody>
      </p:sp>
      <p:pic>
        <p:nvPicPr>
          <p:cNvPr id="3" name="Picture 2">
            <a:extLst>
              <a:ext uri="{FF2B5EF4-FFF2-40B4-BE49-F238E27FC236}">
                <a16:creationId xmlns:a16="http://schemas.microsoft.com/office/drawing/2014/main" id="{767C8C32-35CC-0C48-D403-2947CF177D16}"/>
              </a:ext>
            </a:extLst>
          </p:cNvPr>
          <p:cNvPicPr>
            <a:picLocks noChangeAspect="1"/>
          </p:cNvPicPr>
          <p:nvPr/>
        </p:nvPicPr>
        <p:blipFill>
          <a:blip r:embed="rId3"/>
          <a:stretch>
            <a:fillRect/>
          </a:stretch>
        </p:blipFill>
        <p:spPr>
          <a:xfrm>
            <a:off x="675113" y="1921690"/>
            <a:ext cx="4786573" cy="1507310"/>
          </a:xfrm>
          <a:prstGeom prst="rect">
            <a:avLst/>
          </a:prstGeom>
        </p:spPr>
      </p:pic>
      <p:pic>
        <p:nvPicPr>
          <p:cNvPr id="2050" name="Picture 2" descr="No alternative text description for this image">
            <a:extLst>
              <a:ext uri="{FF2B5EF4-FFF2-40B4-BE49-F238E27FC236}">
                <a16:creationId xmlns:a16="http://schemas.microsoft.com/office/drawing/2014/main" id="{CEADAE18-06DD-B1B9-1928-8C6642E170D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1339" b="6977"/>
          <a:stretch>
            <a:fillRect/>
          </a:stretch>
        </p:blipFill>
        <p:spPr bwMode="auto">
          <a:xfrm>
            <a:off x="1252492" y="3719384"/>
            <a:ext cx="3631814" cy="2371931"/>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a:extLst>
              <a:ext uri="{FF2B5EF4-FFF2-40B4-BE49-F238E27FC236}">
                <a16:creationId xmlns:a16="http://schemas.microsoft.com/office/drawing/2014/main" id="{72DC98E7-6D40-A786-2549-367739B5FEF9}"/>
              </a:ext>
            </a:extLst>
          </p:cNvPr>
          <p:cNvCxnSpPr>
            <a:cxnSpLocks/>
          </p:cNvCxnSpPr>
          <p:nvPr/>
        </p:nvCxnSpPr>
        <p:spPr>
          <a:xfrm>
            <a:off x="6179115" y="1921690"/>
            <a:ext cx="0" cy="4379690"/>
          </a:xfrm>
          <a:prstGeom prst="line">
            <a:avLst/>
          </a:prstGeom>
          <a:ln>
            <a:solidFill>
              <a:schemeClr val="bg1"/>
            </a:solidFill>
            <a:prstDash val="lgDash"/>
          </a:ln>
        </p:spPr>
        <p:style>
          <a:lnRef idx="1">
            <a:schemeClr val="accent1"/>
          </a:lnRef>
          <a:fillRef idx="0">
            <a:schemeClr val="accent1"/>
          </a:fillRef>
          <a:effectRef idx="0">
            <a:schemeClr val="accent1"/>
          </a:effectRef>
          <a:fontRef idx="minor">
            <a:schemeClr val="tx1"/>
          </a:fontRef>
        </p:style>
      </p:cxnSp>
      <p:sp>
        <p:nvSpPr>
          <p:cNvPr id="11" name="Arrow: Pentagon 10">
            <a:extLst>
              <a:ext uri="{FF2B5EF4-FFF2-40B4-BE49-F238E27FC236}">
                <a16:creationId xmlns:a16="http://schemas.microsoft.com/office/drawing/2014/main" id="{B543D454-EAB2-8036-25D0-848A6CE2CC57}"/>
              </a:ext>
            </a:extLst>
          </p:cNvPr>
          <p:cNvSpPr/>
          <p:nvPr/>
        </p:nvSpPr>
        <p:spPr>
          <a:xfrm>
            <a:off x="6868130" y="2281946"/>
            <a:ext cx="4624272" cy="818147"/>
          </a:xfrm>
          <a:prstGeom prst="homePlate">
            <a:avLst/>
          </a:prstGeom>
          <a:gradFill flip="none" rotWithShape="1">
            <a:gsLst>
              <a:gs pos="0">
                <a:srgbClr val="202B58"/>
              </a:gs>
              <a:gs pos="50000">
                <a:srgbClr val="202B58"/>
              </a:gs>
              <a:gs pos="100000">
                <a:srgbClr val="0FB99D"/>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lIns="900000" rtlCol="0" anchor="ctr"/>
          <a:lstStyle/>
          <a:p>
            <a:r>
              <a:rPr lang="en-GB" sz="2400" dirty="0">
                <a:solidFill>
                  <a:schemeClr val="tx1"/>
                </a:solidFill>
                <a:latin typeface="Helvetica" pitchFamily="2" charset="0"/>
              </a:rPr>
              <a:t>Experimental design</a:t>
            </a:r>
          </a:p>
        </p:txBody>
      </p:sp>
      <p:sp>
        <p:nvSpPr>
          <p:cNvPr id="12" name="Arrow: Pentagon 11">
            <a:extLst>
              <a:ext uri="{FF2B5EF4-FFF2-40B4-BE49-F238E27FC236}">
                <a16:creationId xmlns:a16="http://schemas.microsoft.com/office/drawing/2014/main" id="{69EFA43B-7E23-3247-70AF-6858C01926F4}"/>
              </a:ext>
            </a:extLst>
          </p:cNvPr>
          <p:cNvSpPr/>
          <p:nvPr/>
        </p:nvSpPr>
        <p:spPr>
          <a:xfrm>
            <a:off x="6868130" y="3469648"/>
            <a:ext cx="4624272" cy="818147"/>
          </a:xfrm>
          <a:prstGeom prst="homePlate">
            <a:avLst/>
          </a:prstGeom>
          <a:gradFill flip="none" rotWithShape="1">
            <a:gsLst>
              <a:gs pos="0">
                <a:srgbClr val="202B58"/>
              </a:gs>
              <a:gs pos="50000">
                <a:srgbClr val="202B58"/>
              </a:gs>
              <a:gs pos="100000">
                <a:srgbClr val="0FB99D"/>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lIns="900000" rtlCol="0" anchor="ctr"/>
          <a:lstStyle/>
          <a:p>
            <a:r>
              <a:rPr lang="en-GB" sz="2400" dirty="0">
                <a:solidFill>
                  <a:schemeClr val="tx1"/>
                </a:solidFill>
                <a:latin typeface="Helvetica" pitchFamily="2" charset="0"/>
              </a:rPr>
              <a:t>Data sharing (FAIR)</a:t>
            </a:r>
          </a:p>
        </p:txBody>
      </p:sp>
      <p:sp>
        <p:nvSpPr>
          <p:cNvPr id="13" name="Arrow: Pentagon 12">
            <a:extLst>
              <a:ext uri="{FF2B5EF4-FFF2-40B4-BE49-F238E27FC236}">
                <a16:creationId xmlns:a16="http://schemas.microsoft.com/office/drawing/2014/main" id="{A0442D4F-549C-4B73-ED88-7F1C70C6D4D4}"/>
              </a:ext>
            </a:extLst>
          </p:cNvPr>
          <p:cNvSpPr/>
          <p:nvPr/>
        </p:nvSpPr>
        <p:spPr>
          <a:xfrm>
            <a:off x="6868130" y="4657350"/>
            <a:ext cx="4624272" cy="818147"/>
          </a:xfrm>
          <a:prstGeom prst="homePlate">
            <a:avLst/>
          </a:prstGeom>
          <a:gradFill flip="none" rotWithShape="1">
            <a:gsLst>
              <a:gs pos="0">
                <a:srgbClr val="202B58"/>
              </a:gs>
              <a:gs pos="50000">
                <a:srgbClr val="202B58"/>
              </a:gs>
              <a:gs pos="100000">
                <a:srgbClr val="0FB99D"/>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lIns="900000" rtlCol="0" anchor="ctr"/>
          <a:lstStyle/>
          <a:p>
            <a:r>
              <a:rPr lang="en-GB" sz="2400" dirty="0">
                <a:solidFill>
                  <a:schemeClr val="tx1"/>
                </a:solidFill>
                <a:latin typeface="Helvetica" pitchFamily="2" charset="0"/>
              </a:rPr>
              <a:t>Safe use of AI </a:t>
            </a:r>
            <a:r>
              <a:rPr lang="en-GB" sz="2400" i="1" dirty="0">
                <a:solidFill>
                  <a:schemeClr val="tx1"/>
                </a:solidFill>
                <a:latin typeface="Helvetica" pitchFamily="2" charset="0"/>
              </a:rPr>
              <a:t>(WIP)</a:t>
            </a:r>
          </a:p>
        </p:txBody>
      </p:sp>
      <p:pic>
        <p:nvPicPr>
          <p:cNvPr id="14" name="Picture 13">
            <a:extLst>
              <a:ext uri="{FF2B5EF4-FFF2-40B4-BE49-F238E27FC236}">
                <a16:creationId xmlns:a16="http://schemas.microsoft.com/office/drawing/2014/main" id="{572586C7-64BB-0841-DD95-26624A9FB6EA}"/>
              </a:ext>
            </a:extLst>
          </p:cNvPr>
          <p:cNvPicPr>
            <a:picLocks noChangeAspect="1"/>
          </p:cNvPicPr>
          <p:nvPr/>
        </p:nvPicPr>
        <p:blipFill>
          <a:blip r:embed="rId5"/>
          <a:stretch>
            <a:fillRect/>
          </a:stretch>
        </p:blipFill>
        <p:spPr>
          <a:xfrm>
            <a:off x="10627494" y="300767"/>
            <a:ext cx="1277658" cy="1583126"/>
          </a:xfrm>
          <a:prstGeom prst="rect">
            <a:avLst/>
          </a:prstGeom>
        </p:spPr>
      </p:pic>
      <p:pic>
        <p:nvPicPr>
          <p:cNvPr id="16" name="Graphic 15" descr="Blueprint with solid fill">
            <a:extLst>
              <a:ext uri="{FF2B5EF4-FFF2-40B4-BE49-F238E27FC236}">
                <a16:creationId xmlns:a16="http://schemas.microsoft.com/office/drawing/2014/main" id="{A15EC7B1-9AF5-2196-25A0-449F9A25BA0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029797" y="2370803"/>
            <a:ext cx="605478" cy="605478"/>
          </a:xfrm>
          <a:prstGeom prst="rect">
            <a:avLst/>
          </a:prstGeom>
        </p:spPr>
      </p:pic>
      <p:pic>
        <p:nvPicPr>
          <p:cNvPr id="18" name="Graphic 17" descr="Share with solid fill">
            <a:extLst>
              <a:ext uri="{FF2B5EF4-FFF2-40B4-BE49-F238E27FC236}">
                <a16:creationId xmlns:a16="http://schemas.microsoft.com/office/drawing/2014/main" id="{7010FEB6-B73F-AD88-6BCF-7B200B5C1D3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103936" y="3654335"/>
            <a:ext cx="457200" cy="457200"/>
          </a:xfrm>
          <a:prstGeom prst="rect">
            <a:avLst/>
          </a:prstGeom>
        </p:spPr>
      </p:pic>
      <p:pic>
        <p:nvPicPr>
          <p:cNvPr id="20" name="Graphic 19" descr="Robot with solid fill">
            <a:extLst>
              <a:ext uri="{FF2B5EF4-FFF2-40B4-BE49-F238E27FC236}">
                <a16:creationId xmlns:a16="http://schemas.microsoft.com/office/drawing/2014/main" id="{6987943A-89FB-1690-283E-3DB4E1F5A50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029797" y="4810473"/>
            <a:ext cx="511900" cy="511900"/>
          </a:xfrm>
          <a:prstGeom prst="rect">
            <a:avLst/>
          </a:prstGeom>
        </p:spPr>
      </p:pic>
    </p:spTree>
    <p:extLst>
      <p:ext uri="{BB962C8B-B14F-4D97-AF65-F5344CB8AC3E}">
        <p14:creationId xmlns:p14="http://schemas.microsoft.com/office/powerpoint/2010/main" val="1513257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D7EDC-50CF-22E3-C150-AD7E6954C93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F402738-0A38-9332-1739-24DAEA89FFAC}"/>
              </a:ext>
            </a:extLst>
          </p:cNvPr>
          <p:cNvSpPr>
            <a:spLocks noGrp="1"/>
          </p:cNvSpPr>
          <p:nvPr>
            <p:ph type="title"/>
          </p:nvPr>
        </p:nvSpPr>
        <p:spPr>
          <a:xfrm>
            <a:off x="896673" y="2065468"/>
            <a:ext cx="10043853" cy="1778540"/>
          </a:xfrm>
        </p:spPr>
        <p:txBody>
          <a:bodyPr/>
          <a:lstStyle/>
          <a:p>
            <a:r>
              <a:rPr lang="en-GB" dirty="0"/>
              <a:t>6. Purpose is the best intrinsic motivator</a:t>
            </a:r>
          </a:p>
        </p:txBody>
      </p:sp>
      <p:sp>
        <p:nvSpPr>
          <p:cNvPr id="4" name="Slide Number Placeholder 3">
            <a:extLst>
              <a:ext uri="{FF2B5EF4-FFF2-40B4-BE49-F238E27FC236}">
                <a16:creationId xmlns:a16="http://schemas.microsoft.com/office/drawing/2014/main" id="{5A1511DF-6BB6-24BF-7512-69972B852ACC}"/>
              </a:ext>
            </a:extLst>
          </p:cNvPr>
          <p:cNvSpPr>
            <a:spLocks noGrp="1"/>
          </p:cNvSpPr>
          <p:nvPr>
            <p:ph type="sldNum" sz="quarter" idx="13"/>
          </p:nvPr>
        </p:nvSpPr>
        <p:spPr/>
        <p:txBody>
          <a:bodyPr/>
          <a:lstStyle/>
          <a:p>
            <a:fld id="{7782931A-7D25-4B4B-9464-57AE418934A3}" type="slidenum">
              <a:rPr lang="en-US" smtClean="0"/>
              <a:pPr/>
              <a:t>21</a:t>
            </a:fld>
            <a:endParaRPr lang="en-US"/>
          </a:p>
        </p:txBody>
      </p:sp>
      <p:sp>
        <p:nvSpPr>
          <p:cNvPr id="5" name="Footer Placeholder 4">
            <a:extLst>
              <a:ext uri="{FF2B5EF4-FFF2-40B4-BE49-F238E27FC236}">
                <a16:creationId xmlns:a16="http://schemas.microsoft.com/office/drawing/2014/main" id="{391A86DA-D731-39EB-DCCC-86F418DF7BFC}"/>
              </a:ext>
            </a:extLst>
          </p:cNvPr>
          <p:cNvSpPr>
            <a:spLocks noGrp="1"/>
          </p:cNvSpPr>
          <p:nvPr>
            <p:ph type="ftr" sz="quarter" idx="12"/>
          </p:nvPr>
        </p:nvSpPr>
        <p:spPr/>
        <p:txBody>
          <a:bodyPr/>
          <a:lstStyle/>
          <a:p>
            <a:r>
              <a:rPr lang="en-US"/>
              <a:t>CBF</a:t>
            </a:r>
          </a:p>
        </p:txBody>
      </p:sp>
      <p:sp>
        <p:nvSpPr>
          <p:cNvPr id="7" name="Text Placeholder 6">
            <a:extLst>
              <a:ext uri="{FF2B5EF4-FFF2-40B4-BE49-F238E27FC236}">
                <a16:creationId xmlns:a16="http://schemas.microsoft.com/office/drawing/2014/main" id="{8144DBF4-F53E-DF04-FBAC-860DC7A7A3A1}"/>
              </a:ext>
            </a:extLst>
          </p:cNvPr>
          <p:cNvSpPr>
            <a:spLocks noGrp="1"/>
          </p:cNvSpPr>
          <p:nvPr>
            <p:ph type="body" sz="quarter" idx="10"/>
          </p:nvPr>
        </p:nvSpPr>
        <p:spPr/>
        <p:txBody>
          <a:bodyPr/>
          <a:lstStyle/>
          <a:p>
            <a:r>
              <a:rPr lang="en-GB" dirty="0"/>
              <a:t>Let people be involved in what they are building</a:t>
            </a:r>
          </a:p>
        </p:txBody>
      </p:sp>
    </p:spTree>
    <p:extLst>
      <p:ext uri="{BB962C8B-B14F-4D97-AF65-F5344CB8AC3E}">
        <p14:creationId xmlns:p14="http://schemas.microsoft.com/office/powerpoint/2010/main" val="18391736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4B877-604A-07FA-C289-4AEC3F98F29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8F2A2E2-BC64-4A0D-3D0D-901357A4AA23}"/>
              </a:ext>
            </a:extLst>
          </p:cNvPr>
          <p:cNvSpPr>
            <a:spLocks noGrp="1"/>
          </p:cNvSpPr>
          <p:nvPr>
            <p:ph type="title"/>
          </p:nvPr>
        </p:nvSpPr>
        <p:spPr>
          <a:xfrm>
            <a:off x="542752" y="476484"/>
            <a:ext cx="11362400" cy="645284"/>
          </a:xfrm>
        </p:spPr>
        <p:txBody>
          <a:bodyPr/>
          <a:lstStyle/>
          <a:p>
            <a:r>
              <a:rPr lang="en-US" sz="3600" dirty="0"/>
              <a:t>Let people be involved in what they are building</a:t>
            </a:r>
          </a:p>
        </p:txBody>
      </p:sp>
      <p:sp>
        <p:nvSpPr>
          <p:cNvPr id="4" name="Slide Number Placeholder 3">
            <a:extLst>
              <a:ext uri="{FF2B5EF4-FFF2-40B4-BE49-F238E27FC236}">
                <a16:creationId xmlns:a16="http://schemas.microsoft.com/office/drawing/2014/main" id="{2F1EC257-9098-1B80-7050-7D8715B3272D}"/>
              </a:ext>
            </a:extLst>
          </p:cNvPr>
          <p:cNvSpPr>
            <a:spLocks noGrp="1"/>
          </p:cNvSpPr>
          <p:nvPr>
            <p:ph type="sldNum" sz="quarter" idx="13"/>
          </p:nvPr>
        </p:nvSpPr>
        <p:spPr/>
        <p:txBody>
          <a:bodyPr/>
          <a:lstStyle/>
          <a:p>
            <a:fld id="{7782931A-7D25-4B4B-9464-57AE418934A3}" type="slidenum">
              <a:rPr lang="en-US" smtClean="0"/>
              <a:pPr/>
              <a:t>22</a:t>
            </a:fld>
            <a:endParaRPr lang="en-US"/>
          </a:p>
        </p:txBody>
      </p:sp>
      <p:sp>
        <p:nvSpPr>
          <p:cNvPr id="5" name="Footer Placeholder 4">
            <a:extLst>
              <a:ext uri="{FF2B5EF4-FFF2-40B4-BE49-F238E27FC236}">
                <a16:creationId xmlns:a16="http://schemas.microsoft.com/office/drawing/2014/main" id="{CFEB3F6B-6A4A-2BA4-9967-A159F7AAF000}"/>
              </a:ext>
            </a:extLst>
          </p:cNvPr>
          <p:cNvSpPr>
            <a:spLocks noGrp="1"/>
          </p:cNvSpPr>
          <p:nvPr>
            <p:ph type="ftr" sz="quarter" idx="12"/>
          </p:nvPr>
        </p:nvSpPr>
        <p:spPr/>
        <p:txBody>
          <a:bodyPr/>
          <a:lstStyle/>
          <a:p>
            <a:r>
              <a:rPr lang="en-US"/>
              <a:t>CBF</a:t>
            </a:r>
          </a:p>
        </p:txBody>
      </p:sp>
      <p:pic>
        <p:nvPicPr>
          <p:cNvPr id="2050" name="Picture 2" descr="Adenomyosis: symptoms, diagnosis, treatment - IFEM Endo">
            <a:extLst>
              <a:ext uri="{FF2B5EF4-FFF2-40B4-BE49-F238E27FC236}">
                <a16:creationId xmlns:a16="http://schemas.microsoft.com/office/drawing/2014/main" id="{98E46BFA-A46E-AB7A-3D9D-DF7D6032DAA7}"/>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8675" y="2224434"/>
            <a:ext cx="4800600" cy="339531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About Cystic Fibrosis | Cystic Fibrosis Foundation">
            <a:extLst>
              <a:ext uri="{FF2B5EF4-FFF2-40B4-BE49-F238E27FC236}">
                <a16:creationId xmlns:a16="http://schemas.microsoft.com/office/drawing/2014/main" id="{4B1A24BB-70A9-66F2-B76B-06320E0B52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151635"/>
            <a:ext cx="4800600" cy="320440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soriasis - childhood psoriasis">
            <a:extLst>
              <a:ext uri="{FF2B5EF4-FFF2-40B4-BE49-F238E27FC236}">
                <a16:creationId xmlns:a16="http://schemas.microsoft.com/office/drawing/2014/main" id="{E39FE3EB-FEFE-0758-95BD-C731E6B726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2224434"/>
            <a:ext cx="4115461" cy="354936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080B1ECB-E461-BD01-8C5C-9AF2F369CA41}"/>
              </a:ext>
            </a:extLst>
          </p:cNvPr>
          <p:cNvPicPr>
            <a:picLocks noChangeAspect="1"/>
          </p:cNvPicPr>
          <p:nvPr/>
        </p:nvPicPr>
        <p:blipFill>
          <a:blip r:embed="rId5"/>
          <a:stretch>
            <a:fillRect/>
          </a:stretch>
        </p:blipFill>
        <p:spPr>
          <a:xfrm>
            <a:off x="834774" y="2420897"/>
            <a:ext cx="2049257" cy="2539203"/>
          </a:xfrm>
          <a:prstGeom prst="rect">
            <a:avLst/>
          </a:prstGeom>
        </p:spPr>
      </p:pic>
      <p:sp>
        <p:nvSpPr>
          <p:cNvPr id="3" name="TextBox 2">
            <a:extLst>
              <a:ext uri="{FF2B5EF4-FFF2-40B4-BE49-F238E27FC236}">
                <a16:creationId xmlns:a16="http://schemas.microsoft.com/office/drawing/2014/main" id="{E3C8AC9F-8918-843C-70AD-7B08F82CC6E4}"/>
              </a:ext>
            </a:extLst>
          </p:cNvPr>
          <p:cNvSpPr txBox="1"/>
          <p:nvPr/>
        </p:nvSpPr>
        <p:spPr>
          <a:xfrm>
            <a:off x="336377" y="4820852"/>
            <a:ext cx="2896312" cy="646331"/>
          </a:xfrm>
          <a:prstGeom prst="rect">
            <a:avLst/>
          </a:prstGeom>
          <a:noFill/>
        </p:spPr>
        <p:txBody>
          <a:bodyPr wrap="square" rtlCol="0">
            <a:spAutoFit/>
          </a:bodyPr>
          <a:lstStyle/>
          <a:p>
            <a:pPr algn="ctr"/>
            <a:r>
              <a:rPr lang="en-GB" b="1" dirty="0">
                <a:solidFill>
                  <a:schemeClr val="bg1"/>
                </a:solidFill>
              </a:rPr>
              <a:t>“ENHANCE” work package</a:t>
            </a:r>
          </a:p>
        </p:txBody>
      </p:sp>
      <p:pic>
        <p:nvPicPr>
          <p:cNvPr id="7" name="Picture 2" descr="Liverpool Women's Hospital Charity | Causes | Unity Lottery">
            <a:extLst>
              <a:ext uri="{FF2B5EF4-FFF2-40B4-BE49-F238E27FC236}">
                <a16:creationId xmlns:a16="http://schemas.microsoft.com/office/drawing/2014/main" id="{65B915B6-15A7-62E3-AF90-7C128B081D7F}"/>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382428" y="2032656"/>
            <a:ext cx="4317596" cy="165784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Alder Hey | Collect My Clothes">
            <a:extLst>
              <a:ext uri="{FF2B5EF4-FFF2-40B4-BE49-F238E27FC236}">
                <a16:creationId xmlns:a16="http://schemas.microsoft.com/office/drawing/2014/main" id="{67B41ED1-3C50-6CEB-ADF7-8AE315974B71}"/>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34902" y="2224434"/>
            <a:ext cx="28575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Manchester University NHS Foundation Trust - HDR UK">
            <a:extLst>
              <a:ext uri="{FF2B5EF4-FFF2-40B4-BE49-F238E27FC236}">
                <a16:creationId xmlns:a16="http://schemas.microsoft.com/office/drawing/2014/main" id="{4328AAD7-CDFA-CD5C-B3A3-D06B488F058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62019" y="4363584"/>
            <a:ext cx="4037844" cy="12365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3307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2050"/>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2052"/>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205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39589-9CBC-4C43-302A-AFE806CB1DB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4001449-EB15-1B01-A376-2C1A9C6A9C9A}"/>
              </a:ext>
            </a:extLst>
          </p:cNvPr>
          <p:cNvSpPr>
            <a:spLocks noGrp="1"/>
          </p:cNvSpPr>
          <p:nvPr>
            <p:ph type="title"/>
          </p:nvPr>
        </p:nvSpPr>
        <p:spPr/>
        <p:txBody>
          <a:bodyPr/>
          <a:lstStyle/>
          <a:p>
            <a:r>
              <a:rPr lang="en-GB" dirty="0"/>
              <a:t>7. Promote ownership and autonomy</a:t>
            </a:r>
          </a:p>
        </p:txBody>
      </p:sp>
      <p:sp>
        <p:nvSpPr>
          <p:cNvPr id="4" name="Slide Number Placeholder 3">
            <a:extLst>
              <a:ext uri="{FF2B5EF4-FFF2-40B4-BE49-F238E27FC236}">
                <a16:creationId xmlns:a16="http://schemas.microsoft.com/office/drawing/2014/main" id="{C71528BB-0D06-55DE-1DD8-4D0B94D13F95}"/>
              </a:ext>
            </a:extLst>
          </p:cNvPr>
          <p:cNvSpPr>
            <a:spLocks noGrp="1"/>
          </p:cNvSpPr>
          <p:nvPr>
            <p:ph type="sldNum" sz="quarter" idx="13"/>
          </p:nvPr>
        </p:nvSpPr>
        <p:spPr/>
        <p:txBody>
          <a:bodyPr/>
          <a:lstStyle/>
          <a:p>
            <a:fld id="{7782931A-7D25-4B4B-9464-57AE418934A3}" type="slidenum">
              <a:rPr lang="en-US" smtClean="0"/>
              <a:pPr/>
              <a:t>23</a:t>
            </a:fld>
            <a:endParaRPr lang="en-US"/>
          </a:p>
        </p:txBody>
      </p:sp>
      <p:sp>
        <p:nvSpPr>
          <p:cNvPr id="5" name="Footer Placeholder 4">
            <a:extLst>
              <a:ext uri="{FF2B5EF4-FFF2-40B4-BE49-F238E27FC236}">
                <a16:creationId xmlns:a16="http://schemas.microsoft.com/office/drawing/2014/main" id="{A3F6E264-B94F-EE8A-8F7B-E14A0AF7BAF7}"/>
              </a:ext>
            </a:extLst>
          </p:cNvPr>
          <p:cNvSpPr>
            <a:spLocks noGrp="1"/>
          </p:cNvSpPr>
          <p:nvPr>
            <p:ph type="ftr" sz="quarter" idx="12"/>
          </p:nvPr>
        </p:nvSpPr>
        <p:spPr/>
        <p:txBody>
          <a:bodyPr/>
          <a:lstStyle/>
          <a:p>
            <a:r>
              <a:rPr lang="en-US"/>
              <a:t>CBF</a:t>
            </a:r>
          </a:p>
        </p:txBody>
      </p:sp>
      <p:sp>
        <p:nvSpPr>
          <p:cNvPr id="6" name="Text Placeholder 5">
            <a:extLst>
              <a:ext uri="{FF2B5EF4-FFF2-40B4-BE49-F238E27FC236}">
                <a16:creationId xmlns:a16="http://schemas.microsoft.com/office/drawing/2014/main" id="{7097FAB3-9A81-904E-B17C-04AAB8380E53}"/>
              </a:ext>
            </a:extLst>
          </p:cNvPr>
          <p:cNvSpPr>
            <a:spLocks noGrp="1"/>
          </p:cNvSpPr>
          <p:nvPr>
            <p:ph type="body" sz="quarter" idx="10"/>
          </p:nvPr>
        </p:nvSpPr>
        <p:spPr/>
        <p:txBody>
          <a:bodyPr/>
          <a:lstStyle/>
          <a:p>
            <a:endParaRPr lang="en-GB" dirty="0"/>
          </a:p>
        </p:txBody>
      </p:sp>
    </p:spTree>
    <p:extLst>
      <p:ext uri="{BB962C8B-B14F-4D97-AF65-F5344CB8AC3E}">
        <p14:creationId xmlns:p14="http://schemas.microsoft.com/office/powerpoint/2010/main" val="28449292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8ADD8-FA9E-282A-3A69-202243C113F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B152438-4696-9527-6A2F-0345B566DE15}"/>
              </a:ext>
            </a:extLst>
          </p:cNvPr>
          <p:cNvSpPr>
            <a:spLocks noGrp="1"/>
          </p:cNvSpPr>
          <p:nvPr>
            <p:ph type="title"/>
          </p:nvPr>
        </p:nvSpPr>
        <p:spPr>
          <a:xfrm>
            <a:off x="675113" y="589219"/>
            <a:ext cx="11033334" cy="645284"/>
          </a:xfrm>
        </p:spPr>
        <p:txBody>
          <a:bodyPr/>
          <a:lstStyle/>
          <a:p>
            <a:r>
              <a:rPr lang="en-GB" dirty="0"/>
              <a:t>Power to choose how to work</a:t>
            </a:r>
          </a:p>
        </p:txBody>
      </p:sp>
      <p:sp>
        <p:nvSpPr>
          <p:cNvPr id="4" name="Slide Number Placeholder 3">
            <a:extLst>
              <a:ext uri="{FF2B5EF4-FFF2-40B4-BE49-F238E27FC236}">
                <a16:creationId xmlns:a16="http://schemas.microsoft.com/office/drawing/2014/main" id="{6E23C834-FC8E-FE35-6EBC-A52A75F7BE28}"/>
              </a:ext>
            </a:extLst>
          </p:cNvPr>
          <p:cNvSpPr>
            <a:spLocks noGrp="1"/>
          </p:cNvSpPr>
          <p:nvPr>
            <p:ph type="sldNum" sz="quarter" idx="13"/>
          </p:nvPr>
        </p:nvSpPr>
        <p:spPr/>
        <p:txBody>
          <a:bodyPr/>
          <a:lstStyle/>
          <a:p>
            <a:fld id="{7782931A-7D25-4B4B-9464-57AE418934A3}" type="slidenum">
              <a:rPr lang="en-US" smtClean="0"/>
              <a:pPr/>
              <a:t>24</a:t>
            </a:fld>
            <a:endParaRPr lang="en-US"/>
          </a:p>
        </p:txBody>
      </p:sp>
      <p:sp>
        <p:nvSpPr>
          <p:cNvPr id="5" name="Footer Placeholder 4">
            <a:extLst>
              <a:ext uri="{FF2B5EF4-FFF2-40B4-BE49-F238E27FC236}">
                <a16:creationId xmlns:a16="http://schemas.microsoft.com/office/drawing/2014/main" id="{22967B2A-7B33-91D1-7D28-A1F30E6051EA}"/>
              </a:ext>
            </a:extLst>
          </p:cNvPr>
          <p:cNvSpPr>
            <a:spLocks noGrp="1"/>
          </p:cNvSpPr>
          <p:nvPr>
            <p:ph type="ftr" sz="quarter" idx="12"/>
          </p:nvPr>
        </p:nvSpPr>
        <p:spPr/>
        <p:txBody>
          <a:bodyPr/>
          <a:lstStyle/>
          <a:p>
            <a:r>
              <a:rPr lang="en-US"/>
              <a:t>CBF</a:t>
            </a:r>
          </a:p>
        </p:txBody>
      </p:sp>
      <p:pic>
        <p:nvPicPr>
          <p:cNvPr id="7" name="Picture 6">
            <a:extLst>
              <a:ext uri="{FF2B5EF4-FFF2-40B4-BE49-F238E27FC236}">
                <a16:creationId xmlns:a16="http://schemas.microsoft.com/office/drawing/2014/main" id="{093FEC3E-57A0-22C7-F4C2-1B23449C7F2F}"/>
              </a:ext>
            </a:extLst>
          </p:cNvPr>
          <p:cNvPicPr>
            <a:picLocks noChangeAspect="1"/>
          </p:cNvPicPr>
          <p:nvPr/>
        </p:nvPicPr>
        <p:blipFill>
          <a:blip r:embed="rId3"/>
          <a:stretch>
            <a:fillRect/>
          </a:stretch>
        </p:blipFill>
        <p:spPr>
          <a:xfrm>
            <a:off x="961717" y="1949265"/>
            <a:ext cx="4058233" cy="4319516"/>
          </a:xfrm>
          <a:prstGeom prst="rect">
            <a:avLst/>
          </a:prstGeom>
        </p:spPr>
      </p:pic>
      <p:pic>
        <p:nvPicPr>
          <p:cNvPr id="4098" name="Picture 2" descr="Proportion (%) of male and female in a typical academic career in a two...  | Download Scientific Diagram">
            <a:extLst>
              <a:ext uri="{FF2B5EF4-FFF2-40B4-BE49-F238E27FC236}">
                <a16:creationId xmlns:a16="http://schemas.microsoft.com/office/drawing/2014/main" id="{ED618F00-ECA7-3E2B-7E5B-DC0C686AB310}"/>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00167" y="1949265"/>
            <a:ext cx="4658735" cy="368314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F9E1A916-DB88-7D06-7D0D-E452FD366BBA}"/>
              </a:ext>
            </a:extLst>
          </p:cNvPr>
          <p:cNvSpPr txBox="1"/>
          <p:nvPr/>
        </p:nvSpPr>
        <p:spPr>
          <a:xfrm>
            <a:off x="8681949" y="5795049"/>
            <a:ext cx="2933376" cy="307777"/>
          </a:xfrm>
          <a:prstGeom prst="rect">
            <a:avLst/>
          </a:prstGeom>
          <a:noFill/>
        </p:spPr>
        <p:txBody>
          <a:bodyPr wrap="square">
            <a:spAutoFit/>
          </a:bodyPr>
          <a:lstStyle/>
          <a:p>
            <a:r>
              <a:rPr lang="en-GB" sz="1400" i="1" dirty="0">
                <a:solidFill>
                  <a:schemeClr val="bg1"/>
                </a:solidFill>
              </a:rPr>
              <a:t>Advances in Geosciences, 2020</a:t>
            </a:r>
          </a:p>
        </p:txBody>
      </p:sp>
      <p:pic>
        <p:nvPicPr>
          <p:cNvPr id="4100" name="Picture 4">
            <a:extLst>
              <a:ext uri="{FF2B5EF4-FFF2-40B4-BE49-F238E27FC236}">
                <a16:creationId xmlns:a16="http://schemas.microsoft.com/office/drawing/2014/main" id="{5E3C7183-D2A3-845A-8A5F-7D074D9F38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8265" y="2090149"/>
            <a:ext cx="11516887" cy="357203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1F67EFF0-E313-15C6-C81E-E03B4066F828}"/>
              </a:ext>
            </a:extLst>
          </p:cNvPr>
          <p:cNvSpPr txBox="1"/>
          <p:nvPr/>
        </p:nvSpPr>
        <p:spPr>
          <a:xfrm>
            <a:off x="388265" y="5710218"/>
            <a:ext cx="4058233" cy="369332"/>
          </a:xfrm>
          <a:prstGeom prst="rect">
            <a:avLst/>
          </a:prstGeom>
          <a:noFill/>
        </p:spPr>
        <p:txBody>
          <a:bodyPr wrap="square" rtlCol="0">
            <a:spAutoFit/>
          </a:bodyPr>
          <a:lstStyle/>
          <a:p>
            <a:r>
              <a:rPr lang="en-GB" i="1" dirty="0">
                <a:solidFill>
                  <a:schemeClr val="bg1"/>
                </a:solidFill>
              </a:rPr>
              <a:t>Science Advances, 2023</a:t>
            </a:r>
          </a:p>
        </p:txBody>
      </p:sp>
    </p:spTree>
    <p:extLst>
      <p:ext uri="{BB962C8B-B14F-4D97-AF65-F5344CB8AC3E}">
        <p14:creationId xmlns:p14="http://schemas.microsoft.com/office/powerpoint/2010/main" val="616626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4098"/>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7"/>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10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p:bldP spid="9" grpId="1" build="allAtOnce"/>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1F430-0DB7-70B6-CBAD-B551B6D6CFE3}"/>
              </a:ext>
            </a:extLst>
          </p:cNvPr>
          <p:cNvSpPr>
            <a:spLocks noGrp="1"/>
          </p:cNvSpPr>
          <p:nvPr>
            <p:ph type="title"/>
          </p:nvPr>
        </p:nvSpPr>
        <p:spPr>
          <a:xfrm>
            <a:off x="884822" y="4046338"/>
            <a:ext cx="10422355" cy="645284"/>
          </a:xfrm>
        </p:spPr>
        <p:txBody>
          <a:bodyPr/>
          <a:lstStyle/>
          <a:p>
            <a:r>
              <a:rPr lang="en-US" i="1" dirty="0"/>
              <a:t>“Offering flexibility as an option for all employees, regardless of gender or parental status, ensures equity and maintains team morale.”</a:t>
            </a:r>
            <a:endParaRPr lang="en-GB" i="1" dirty="0"/>
          </a:p>
        </p:txBody>
      </p:sp>
      <p:pic>
        <p:nvPicPr>
          <p:cNvPr id="5122" name="Picture 2" descr="Home">
            <a:extLst>
              <a:ext uri="{FF2B5EF4-FFF2-40B4-BE49-F238E27FC236}">
                <a16:creationId xmlns:a16="http://schemas.microsoft.com/office/drawing/2014/main" id="{FF5D1E6E-EB19-D04C-AB27-53E50A02801D}"/>
              </a:ext>
            </a:extLst>
          </p:cNvPr>
          <p:cNvPicPr>
            <a:picLocks noChangeAspect="1" noChangeArrowheads="1"/>
          </p:cNvPicPr>
          <p:nvPr/>
        </p:nvPicPr>
        <p:blipFill>
          <a:blip r:embed="rId3">
            <a:biLevel thresh="50000"/>
            <a:extLst>
              <a:ext uri="{28A0092B-C50C-407E-A947-70E740481C1C}">
                <a14:useLocalDpi xmlns:a14="http://schemas.microsoft.com/office/drawing/2010/main" val="0"/>
              </a:ext>
            </a:extLst>
          </a:blip>
          <a:srcRect/>
          <a:stretch>
            <a:fillRect/>
          </a:stretch>
        </p:blipFill>
        <p:spPr bwMode="auto">
          <a:xfrm>
            <a:off x="8247648" y="4368980"/>
            <a:ext cx="2660984" cy="15965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77508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B908B-B8F5-0FE9-2C28-A1D447C3BD8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EAA4A4E-1DA0-EE38-BB10-41EF8EA1FF1C}"/>
              </a:ext>
            </a:extLst>
          </p:cNvPr>
          <p:cNvSpPr>
            <a:spLocks noGrp="1"/>
          </p:cNvSpPr>
          <p:nvPr>
            <p:ph type="title"/>
          </p:nvPr>
        </p:nvSpPr>
        <p:spPr>
          <a:xfrm>
            <a:off x="675113" y="589219"/>
            <a:ext cx="11033334" cy="645284"/>
          </a:xfrm>
        </p:spPr>
        <p:txBody>
          <a:bodyPr/>
          <a:lstStyle/>
          <a:p>
            <a:r>
              <a:rPr lang="en-GB" dirty="0"/>
              <a:t>Elevating and investing in ideas </a:t>
            </a:r>
          </a:p>
        </p:txBody>
      </p:sp>
      <p:sp>
        <p:nvSpPr>
          <p:cNvPr id="4" name="Slide Number Placeholder 3">
            <a:extLst>
              <a:ext uri="{FF2B5EF4-FFF2-40B4-BE49-F238E27FC236}">
                <a16:creationId xmlns:a16="http://schemas.microsoft.com/office/drawing/2014/main" id="{D349F07B-B1AE-8A81-B598-2D8883BEDBC1}"/>
              </a:ext>
            </a:extLst>
          </p:cNvPr>
          <p:cNvSpPr>
            <a:spLocks noGrp="1"/>
          </p:cNvSpPr>
          <p:nvPr>
            <p:ph type="sldNum" sz="quarter" idx="13"/>
          </p:nvPr>
        </p:nvSpPr>
        <p:spPr/>
        <p:txBody>
          <a:bodyPr/>
          <a:lstStyle/>
          <a:p>
            <a:fld id="{7782931A-7D25-4B4B-9464-57AE418934A3}" type="slidenum">
              <a:rPr lang="en-US" smtClean="0"/>
              <a:pPr/>
              <a:t>26</a:t>
            </a:fld>
            <a:endParaRPr lang="en-US"/>
          </a:p>
        </p:txBody>
      </p:sp>
      <p:sp>
        <p:nvSpPr>
          <p:cNvPr id="5" name="Footer Placeholder 4">
            <a:extLst>
              <a:ext uri="{FF2B5EF4-FFF2-40B4-BE49-F238E27FC236}">
                <a16:creationId xmlns:a16="http://schemas.microsoft.com/office/drawing/2014/main" id="{21904726-B6C9-99A4-A42B-3181B69D2E89}"/>
              </a:ext>
            </a:extLst>
          </p:cNvPr>
          <p:cNvSpPr>
            <a:spLocks noGrp="1"/>
          </p:cNvSpPr>
          <p:nvPr>
            <p:ph type="ftr" sz="quarter" idx="12"/>
          </p:nvPr>
        </p:nvSpPr>
        <p:spPr/>
        <p:txBody>
          <a:bodyPr/>
          <a:lstStyle/>
          <a:p>
            <a:r>
              <a:rPr lang="en-US"/>
              <a:t>CBF</a:t>
            </a:r>
          </a:p>
        </p:txBody>
      </p:sp>
      <p:pic>
        <p:nvPicPr>
          <p:cNvPr id="6146" name="Picture 2">
            <a:extLst>
              <a:ext uri="{FF2B5EF4-FFF2-40B4-BE49-F238E27FC236}">
                <a16:creationId xmlns:a16="http://schemas.microsoft.com/office/drawing/2014/main" id="{98ECCE9C-41C8-7F7F-496B-CFC4C5B2C32E}"/>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0510" y="1617657"/>
            <a:ext cx="3230228" cy="1811343"/>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6DD3B802-EFF9-A4C7-0D60-6358E4A1AD7B}"/>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0510" y="3327899"/>
            <a:ext cx="3613779" cy="2887329"/>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Arrow Connector 8">
            <a:extLst>
              <a:ext uri="{FF2B5EF4-FFF2-40B4-BE49-F238E27FC236}">
                <a16:creationId xmlns:a16="http://schemas.microsoft.com/office/drawing/2014/main" id="{AA601D25-57DF-A069-D2D0-7A5A91D4235C}"/>
              </a:ext>
            </a:extLst>
          </p:cNvPr>
          <p:cNvCxnSpPr/>
          <p:nvPr/>
        </p:nvCxnSpPr>
        <p:spPr>
          <a:xfrm>
            <a:off x="2475624" y="2855495"/>
            <a:ext cx="0" cy="573505"/>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0E54D46E-4550-2DB4-7AD5-9D78B96D78BC}"/>
              </a:ext>
            </a:extLst>
          </p:cNvPr>
          <p:cNvPicPr>
            <a:picLocks noChangeAspect="1"/>
          </p:cNvPicPr>
          <p:nvPr/>
        </p:nvPicPr>
        <p:blipFill>
          <a:blip r:embed="rId5"/>
          <a:stretch>
            <a:fillRect/>
          </a:stretch>
        </p:blipFill>
        <p:spPr>
          <a:xfrm>
            <a:off x="9094487" y="2718232"/>
            <a:ext cx="2049257" cy="2539203"/>
          </a:xfrm>
          <a:prstGeom prst="rect">
            <a:avLst/>
          </a:prstGeom>
        </p:spPr>
      </p:pic>
      <p:cxnSp>
        <p:nvCxnSpPr>
          <p:cNvPr id="11" name="Straight Arrow Connector 10">
            <a:extLst>
              <a:ext uri="{FF2B5EF4-FFF2-40B4-BE49-F238E27FC236}">
                <a16:creationId xmlns:a16="http://schemas.microsoft.com/office/drawing/2014/main" id="{2993C754-F227-CD23-A5E9-9CD909C15099}"/>
              </a:ext>
            </a:extLst>
          </p:cNvPr>
          <p:cNvCxnSpPr>
            <a:cxnSpLocks/>
          </p:cNvCxnSpPr>
          <p:nvPr/>
        </p:nvCxnSpPr>
        <p:spPr>
          <a:xfrm flipV="1">
            <a:off x="4820767" y="3875538"/>
            <a:ext cx="3617380" cy="3"/>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6150" name="Picture 6" descr="Homepage - IntoUniversity">
            <a:extLst>
              <a:ext uri="{FF2B5EF4-FFF2-40B4-BE49-F238E27FC236}">
                <a16:creationId xmlns:a16="http://schemas.microsoft.com/office/drawing/2014/main" id="{1BC66B6B-23EC-7EFD-69E2-15BA785F6AB5}"/>
              </a:ext>
            </a:extLst>
          </p:cNvPr>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18325" t="33225" r="16737" b="29348"/>
          <a:stretch>
            <a:fillRect/>
          </a:stretch>
        </p:blipFill>
        <p:spPr bwMode="auto">
          <a:xfrm>
            <a:off x="4853563" y="4227077"/>
            <a:ext cx="2465344" cy="74597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B066E928-088B-C3C9-84C9-436930B61441}"/>
              </a:ext>
            </a:extLst>
          </p:cNvPr>
          <p:cNvPicPr>
            <a:picLocks noChangeAspect="1"/>
          </p:cNvPicPr>
          <p:nvPr/>
        </p:nvPicPr>
        <p:blipFill>
          <a:blip r:embed="rId7"/>
          <a:stretch>
            <a:fillRect/>
          </a:stretch>
        </p:blipFill>
        <p:spPr>
          <a:xfrm>
            <a:off x="6155258" y="2831124"/>
            <a:ext cx="2222428" cy="748188"/>
          </a:xfrm>
          <a:prstGeom prst="rect">
            <a:avLst/>
          </a:prstGeom>
        </p:spPr>
      </p:pic>
      <p:sp>
        <p:nvSpPr>
          <p:cNvPr id="20" name="TextBox 19">
            <a:extLst>
              <a:ext uri="{FF2B5EF4-FFF2-40B4-BE49-F238E27FC236}">
                <a16:creationId xmlns:a16="http://schemas.microsoft.com/office/drawing/2014/main" id="{57AE0160-055C-8B16-10A8-526C8E205C26}"/>
              </a:ext>
            </a:extLst>
          </p:cNvPr>
          <p:cNvSpPr txBox="1"/>
          <p:nvPr/>
        </p:nvSpPr>
        <p:spPr>
          <a:xfrm>
            <a:off x="1906129" y="5937737"/>
            <a:ext cx="1138989" cy="523220"/>
          </a:xfrm>
          <a:prstGeom prst="rect">
            <a:avLst/>
          </a:prstGeom>
          <a:noFill/>
        </p:spPr>
        <p:txBody>
          <a:bodyPr wrap="square" rtlCol="0">
            <a:spAutoFit/>
          </a:bodyPr>
          <a:lstStyle/>
          <a:p>
            <a:r>
              <a:rPr lang="en-GB" sz="2800" b="1" dirty="0">
                <a:solidFill>
                  <a:schemeClr val="bg1"/>
                </a:solidFill>
              </a:rPr>
              <a:t>2022</a:t>
            </a:r>
          </a:p>
        </p:txBody>
      </p:sp>
      <p:sp>
        <p:nvSpPr>
          <p:cNvPr id="21" name="TextBox 20">
            <a:extLst>
              <a:ext uri="{FF2B5EF4-FFF2-40B4-BE49-F238E27FC236}">
                <a16:creationId xmlns:a16="http://schemas.microsoft.com/office/drawing/2014/main" id="{C4111632-F381-80B9-1AAB-952BBBE84224}"/>
              </a:ext>
            </a:extLst>
          </p:cNvPr>
          <p:cNvSpPr txBox="1"/>
          <p:nvPr/>
        </p:nvSpPr>
        <p:spPr>
          <a:xfrm>
            <a:off x="6629457" y="2273288"/>
            <a:ext cx="1138989" cy="523220"/>
          </a:xfrm>
          <a:prstGeom prst="rect">
            <a:avLst/>
          </a:prstGeom>
          <a:noFill/>
        </p:spPr>
        <p:txBody>
          <a:bodyPr wrap="square" rtlCol="0">
            <a:spAutoFit/>
          </a:bodyPr>
          <a:lstStyle/>
          <a:p>
            <a:r>
              <a:rPr lang="en-GB" sz="2800" b="1" dirty="0">
                <a:solidFill>
                  <a:schemeClr val="bg1"/>
                </a:solidFill>
              </a:rPr>
              <a:t>2024</a:t>
            </a:r>
          </a:p>
        </p:txBody>
      </p:sp>
      <p:sp>
        <p:nvSpPr>
          <p:cNvPr id="22" name="TextBox 21">
            <a:extLst>
              <a:ext uri="{FF2B5EF4-FFF2-40B4-BE49-F238E27FC236}">
                <a16:creationId xmlns:a16="http://schemas.microsoft.com/office/drawing/2014/main" id="{B1166396-2EB3-725F-B5F7-2A71A8ECC1C2}"/>
              </a:ext>
            </a:extLst>
          </p:cNvPr>
          <p:cNvSpPr txBox="1"/>
          <p:nvPr/>
        </p:nvSpPr>
        <p:spPr>
          <a:xfrm>
            <a:off x="8812135" y="5237017"/>
            <a:ext cx="2896312" cy="369332"/>
          </a:xfrm>
          <a:prstGeom prst="rect">
            <a:avLst/>
          </a:prstGeom>
          <a:noFill/>
        </p:spPr>
        <p:txBody>
          <a:bodyPr wrap="square" rtlCol="0">
            <a:spAutoFit/>
          </a:bodyPr>
          <a:lstStyle/>
          <a:p>
            <a:r>
              <a:rPr lang="en-GB" b="1" dirty="0">
                <a:solidFill>
                  <a:schemeClr val="bg1"/>
                </a:solidFill>
              </a:rPr>
              <a:t>“INSPIRE” work package</a:t>
            </a:r>
          </a:p>
        </p:txBody>
      </p:sp>
    </p:spTree>
    <p:extLst>
      <p:ext uri="{BB962C8B-B14F-4D97-AF65-F5344CB8AC3E}">
        <p14:creationId xmlns:p14="http://schemas.microsoft.com/office/powerpoint/2010/main" val="2513154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5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3800D-3749-6B81-5E29-201633535D1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C6F9925-3C0E-191A-B292-A49797AE12EF}"/>
              </a:ext>
            </a:extLst>
          </p:cNvPr>
          <p:cNvSpPr>
            <a:spLocks noGrp="1"/>
          </p:cNvSpPr>
          <p:nvPr>
            <p:ph type="title"/>
          </p:nvPr>
        </p:nvSpPr>
        <p:spPr>
          <a:xfrm>
            <a:off x="675113" y="589219"/>
            <a:ext cx="11033334" cy="645284"/>
          </a:xfrm>
        </p:spPr>
        <p:txBody>
          <a:bodyPr/>
          <a:lstStyle/>
          <a:p>
            <a:r>
              <a:rPr lang="en-GB" dirty="0"/>
              <a:t>Elevating and investing in ideas </a:t>
            </a:r>
          </a:p>
        </p:txBody>
      </p:sp>
      <p:sp>
        <p:nvSpPr>
          <p:cNvPr id="4" name="Slide Number Placeholder 3">
            <a:extLst>
              <a:ext uri="{FF2B5EF4-FFF2-40B4-BE49-F238E27FC236}">
                <a16:creationId xmlns:a16="http://schemas.microsoft.com/office/drawing/2014/main" id="{B64C25C3-DB33-AC6A-8836-DB5C3F0D68A2}"/>
              </a:ext>
            </a:extLst>
          </p:cNvPr>
          <p:cNvSpPr>
            <a:spLocks noGrp="1"/>
          </p:cNvSpPr>
          <p:nvPr>
            <p:ph type="sldNum" sz="quarter" idx="13"/>
          </p:nvPr>
        </p:nvSpPr>
        <p:spPr/>
        <p:txBody>
          <a:bodyPr/>
          <a:lstStyle/>
          <a:p>
            <a:fld id="{7782931A-7D25-4B4B-9464-57AE418934A3}" type="slidenum">
              <a:rPr lang="en-US" smtClean="0"/>
              <a:pPr/>
              <a:t>27</a:t>
            </a:fld>
            <a:endParaRPr lang="en-US"/>
          </a:p>
        </p:txBody>
      </p:sp>
      <p:sp>
        <p:nvSpPr>
          <p:cNvPr id="5" name="Footer Placeholder 4">
            <a:extLst>
              <a:ext uri="{FF2B5EF4-FFF2-40B4-BE49-F238E27FC236}">
                <a16:creationId xmlns:a16="http://schemas.microsoft.com/office/drawing/2014/main" id="{09162239-289C-CBDC-98A0-EDD288D626B5}"/>
              </a:ext>
            </a:extLst>
          </p:cNvPr>
          <p:cNvSpPr>
            <a:spLocks noGrp="1"/>
          </p:cNvSpPr>
          <p:nvPr>
            <p:ph type="ftr" sz="quarter" idx="12"/>
          </p:nvPr>
        </p:nvSpPr>
        <p:spPr/>
        <p:txBody>
          <a:bodyPr/>
          <a:lstStyle/>
          <a:p>
            <a:r>
              <a:rPr lang="en-US"/>
              <a:t>CBF</a:t>
            </a:r>
          </a:p>
        </p:txBody>
      </p:sp>
      <p:pic>
        <p:nvPicPr>
          <p:cNvPr id="3" name="Picture 2">
            <a:extLst>
              <a:ext uri="{FF2B5EF4-FFF2-40B4-BE49-F238E27FC236}">
                <a16:creationId xmlns:a16="http://schemas.microsoft.com/office/drawing/2014/main" id="{3EA58486-748E-A051-2A60-FBFBBDB6E45C}"/>
              </a:ext>
            </a:extLst>
          </p:cNvPr>
          <p:cNvPicPr>
            <a:picLocks noChangeAspect="1"/>
          </p:cNvPicPr>
          <p:nvPr/>
        </p:nvPicPr>
        <p:blipFill>
          <a:blip r:embed="rId5">
            <a:extLst>
              <a:ext uri="{28A0092B-C50C-407E-A947-70E740481C1C}">
                <a14:useLocalDpi xmlns:a14="http://schemas.microsoft.com/office/drawing/2010/main" val="0"/>
              </a:ext>
            </a:extLst>
          </a:blip>
          <a:srcRect t="9762"/>
          <a:stretch>
            <a:fillRect/>
          </a:stretch>
        </p:blipFill>
        <p:spPr>
          <a:xfrm>
            <a:off x="803451" y="2117558"/>
            <a:ext cx="4600306" cy="4151222"/>
          </a:xfrm>
          <a:prstGeom prst="rect">
            <a:avLst/>
          </a:prstGeom>
        </p:spPr>
      </p:pic>
      <p:pic>
        <p:nvPicPr>
          <p:cNvPr id="15" name="Picture 14">
            <a:extLst>
              <a:ext uri="{FF2B5EF4-FFF2-40B4-BE49-F238E27FC236}">
                <a16:creationId xmlns:a16="http://schemas.microsoft.com/office/drawing/2014/main" id="{85A8C9E7-A024-B0A9-109C-5F335603C51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65940" y="2374430"/>
            <a:ext cx="5265833" cy="3240512"/>
          </a:xfrm>
          <a:prstGeom prst="rect">
            <a:avLst/>
          </a:prstGeom>
        </p:spPr>
      </p:pic>
      <p:pic>
        <p:nvPicPr>
          <p:cNvPr id="18" name="Picture 17">
            <a:extLst>
              <a:ext uri="{FF2B5EF4-FFF2-40B4-BE49-F238E27FC236}">
                <a16:creationId xmlns:a16="http://schemas.microsoft.com/office/drawing/2014/main" id="{284AFD59-A087-016B-BE30-E5ED7376605F}"/>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10649130" y="776475"/>
            <a:ext cx="1222665" cy="1113354"/>
          </a:xfrm>
          <a:prstGeom prst="rect">
            <a:avLst/>
          </a:prstGeom>
        </p:spPr>
      </p:pic>
      <p:pic>
        <p:nvPicPr>
          <p:cNvPr id="19" name="Picture 18">
            <a:extLst>
              <a:ext uri="{FF2B5EF4-FFF2-40B4-BE49-F238E27FC236}">
                <a16:creationId xmlns:a16="http://schemas.microsoft.com/office/drawing/2014/main" id="{24E6B04E-04CE-DBC4-A515-DCDA59D5C9DA}"/>
              </a:ext>
            </a:extLst>
          </p:cNvPr>
          <p:cNvPicPr>
            <a:picLocks noChangeAspect="1"/>
          </p:cNvPicPr>
          <p:nvPr/>
        </p:nvPicPr>
        <p:blipFill>
          <a:blip r:embed="rId8"/>
          <a:stretch>
            <a:fillRect/>
          </a:stretch>
        </p:blipFill>
        <p:spPr>
          <a:xfrm>
            <a:off x="10978361" y="4978003"/>
            <a:ext cx="1028081" cy="1273879"/>
          </a:xfrm>
          <a:prstGeom prst="rect">
            <a:avLst/>
          </a:prstGeom>
        </p:spPr>
      </p:pic>
      <p:sp>
        <p:nvSpPr>
          <p:cNvPr id="23" name="TextBox 22">
            <a:extLst>
              <a:ext uri="{FF2B5EF4-FFF2-40B4-BE49-F238E27FC236}">
                <a16:creationId xmlns:a16="http://schemas.microsoft.com/office/drawing/2014/main" id="{07D92495-FA76-203B-CA3F-0ACDE61506AB}"/>
              </a:ext>
            </a:extLst>
          </p:cNvPr>
          <p:cNvSpPr txBox="1"/>
          <p:nvPr/>
        </p:nvSpPr>
        <p:spPr>
          <a:xfrm>
            <a:off x="10529593" y="278111"/>
            <a:ext cx="1461741" cy="523220"/>
          </a:xfrm>
          <a:prstGeom prst="rect">
            <a:avLst/>
          </a:prstGeom>
          <a:noFill/>
        </p:spPr>
        <p:txBody>
          <a:bodyPr wrap="square" rtlCol="0">
            <a:spAutoFit/>
          </a:bodyPr>
          <a:lstStyle/>
          <a:p>
            <a:pPr algn="ctr"/>
            <a:r>
              <a:rPr lang="en-GB" sz="1400" b="1" dirty="0">
                <a:solidFill>
                  <a:schemeClr val="bg1"/>
                </a:solidFill>
              </a:rPr>
              <a:t>Access our materials here!</a:t>
            </a:r>
          </a:p>
        </p:txBody>
      </p:sp>
      <p:pic>
        <p:nvPicPr>
          <p:cNvPr id="1026" name="Picture 2">
            <a:extLst>
              <a:ext uri="{FF2B5EF4-FFF2-40B4-BE49-F238E27FC236}">
                <a16:creationId xmlns:a16="http://schemas.microsoft.com/office/drawing/2014/main" id="{F8FED998-4344-0C0F-5706-1D8095124F9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6646" y="1889829"/>
            <a:ext cx="5233916" cy="392543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No alternative text description for this image">
            <a:extLst>
              <a:ext uri="{FF2B5EF4-FFF2-40B4-BE49-F238E27FC236}">
                <a16:creationId xmlns:a16="http://schemas.microsoft.com/office/drawing/2014/main" id="{B5D5FB14-ED2B-7F95-B8AF-58BF3BCF2105}"/>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9936" b="11048"/>
          <a:stretch>
            <a:fillRect/>
          </a:stretch>
        </p:blipFill>
        <p:spPr bwMode="auto">
          <a:xfrm>
            <a:off x="6378130" y="1889829"/>
            <a:ext cx="3942662" cy="415122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o alternative text description for this image">
            <a:extLst>
              <a:ext uri="{FF2B5EF4-FFF2-40B4-BE49-F238E27FC236}">
                <a16:creationId xmlns:a16="http://schemas.microsoft.com/office/drawing/2014/main" id="{9A78527E-7175-9F46-11D8-937A4C3B740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86646" y="1889829"/>
            <a:ext cx="9890717" cy="409846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30EBB573-8EDB-00E4-0400-BDDCD43AFAEC}"/>
              </a:ext>
            </a:extLst>
          </p:cNvPr>
          <p:cNvPicPr>
            <a:picLocks noChangeAspect="1"/>
          </p:cNvPicPr>
          <p:nvPr/>
        </p:nvPicPr>
        <p:blipFill>
          <a:blip r:embed="rId12"/>
          <a:stretch>
            <a:fillRect/>
          </a:stretch>
        </p:blipFill>
        <p:spPr>
          <a:xfrm>
            <a:off x="486646" y="2162897"/>
            <a:ext cx="5429168" cy="3605085"/>
          </a:xfrm>
          <a:prstGeom prst="rect">
            <a:avLst/>
          </a:prstGeom>
        </p:spPr>
      </p:pic>
      <p:pic>
        <p:nvPicPr>
          <p:cNvPr id="8" name="431252871_7694464447244225_5093027314989100112_n">
            <a:hlinkClick r:id="" action="ppaction://media"/>
            <a:extLst>
              <a:ext uri="{FF2B5EF4-FFF2-40B4-BE49-F238E27FC236}">
                <a16:creationId xmlns:a16="http://schemas.microsoft.com/office/drawing/2014/main" id="{49302C81-9D9A-968E-52FC-AA4D6817A5D5}"/>
              </a:ext>
            </a:extLst>
          </p:cNvPr>
          <p:cNvPicPr>
            <a:picLocks noChangeAspect="1"/>
          </p:cNvPicPr>
          <p:nvPr>
            <a:videoFile r:link="rId2"/>
            <p:extLst>
              <p:ext uri="{DAA4B4D4-6D71-4841-9C94-3DE7FCFB9230}">
                <p14:media xmlns:p14="http://schemas.microsoft.com/office/powerpoint/2010/main" r:embed="rId1"/>
              </p:ext>
            </p:extLst>
          </p:nvPr>
        </p:nvPicPr>
        <p:blipFill>
          <a:blip r:embed="rId13"/>
          <a:srcRect t="20685" b="5107"/>
          <a:stretch>
            <a:fillRect/>
          </a:stretch>
        </p:blipFill>
        <p:spPr>
          <a:xfrm>
            <a:off x="7155602" y="1822684"/>
            <a:ext cx="3248439" cy="4285510"/>
          </a:xfrm>
          <a:prstGeom prst="rect">
            <a:avLst/>
          </a:prstGeom>
        </p:spPr>
      </p:pic>
    </p:spTree>
    <p:extLst>
      <p:ext uri="{BB962C8B-B14F-4D97-AF65-F5344CB8AC3E}">
        <p14:creationId xmlns:p14="http://schemas.microsoft.com/office/powerpoint/2010/main" val="34928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1" fill="hold" display="0">
                  <p:stCondLst>
                    <p:cond delay="indefinite"/>
                  </p:stCondLst>
                </p:cTn>
                <p:tgtEl>
                  <p:spTgt spid="8"/>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D1D46-2500-E396-67C6-56B90D07706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678AA91-17C2-8CF5-64B6-5DE75D9085C3}"/>
              </a:ext>
            </a:extLst>
          </p:cNvPr>
          <p:cNvSpPr>
            <a:spLocks noGrp="1"/>
          </p:cNvSpPr>
          <p:nvPr>
            <p:ph type="body" sz="quarter" idx="10"/>
          </p:nvPr>
        </p:nvSpPr>
        <p:spPr/>
        <p:txBody>
          <a:bodyPr/>
          <a:lstStyle/>
          <a:p>
            <a:r>
              <a:rPr lang="en-GB"/>
              <a:t>Often, as a team…</a:t>
            </a:r>
          </a:p>
        </p:txBody>
      </p:sp>
      <p:sp>
        <p:nvSpPr>
          <p:cNvPr id="3" name="Title 2">
            <a:extLst>
              <a:ext uri="{FF2B5EF4-FFF2-40B4-BE49-F238E27FC236}">
                <a16:creationId xmlns:a16="http://schemas.microsoft.com/office/drawing/2014/main" id="{255BB9D9-227E-5C8C-9ADC-E116708E2DE7}"/>
              </a:ext>
            </a:extLst>
          </p:cNvPr>
          <p:cNvSpPr>
            <a:spLocks noGrp="1"/>
          </p:cNvSpPr>
          <p:nvPr>
            <p:ph type="title"/>
          </p:nvPr>
        </p:nvSpPr>
        <p:spPr/>
        <p:txBody>
          <a:bodyPr/>
          <a:lstStyle/>
          <a:p>
            <a:r>
              <a:rPr lang="en-GB" dirty="0"/>
              <a:t>8. Celebrate each other</a:t>
            </a:r>
          </a:p>
        </p:txBody>
      </p:sp>
      <p:sp>
        <p:nvSpPr>
          <p:cNvPr id="4" name="Slide Number Placeholder 3">
            <a:extLst>
              <a:ext uri="{FF2B5EF4-FFF2-40B4-BE49-F238E27FC236}">
                <a16:creationId xmlns:a16="http://schemas.microsoft.com/office/drawing/2014/main" id="{9191AA07-8CE7-0FE1-A93E-C028B95DC5D1}"/>
              </a:ext>
            </a:extLst>
          </p:cNvPr>
          <p:cNvSpPr>
            <a:spLocks noGrp="1"/>
          </p:cNvSpPr>
          <p:nvPr>
            <p:ph type="sldNum" sz="quarter" idx="13"/>
          </p:nvPr>
        </p:nvSpPr>
        <p:spPr/>
        <p:txBody>
          <a:bodyPr/>
          <a:lstStyle/>
          <a:p>
            <a:fld id="{7782931A-7D25-4B4B-9464-57AE418934A3}" type="slidenum">
              <a:rPr lang="en-US" smtClean="0"/>
              <a:pPr/>
              <a:t>28</a:t>
            </a:fld>
            <a:endParaRPr lang="en-US"/>
          </a:p>
        </p:txBody>
      </p:sp>
      <p:sp>
        <p:nvSpPr>
          <p:cNvPr id="5" name="Footer Placeholder 4">
            <a:extLst>
              <a:ext uri="{FF2B5EF4-FFF2-40B4-BE49-F238E27FC236}">
                <a16:creationId xmlns:a16="http://schemas.microsoft.com/office/drawing/2014/main" id="{060062B2-D94A-99B6-8779-274A07BF90B0}"/>
              </a:ext>
            </a:extLst>
          </p:cNvPr>
          <p:cNvSpPr>
            <a:spLocks noGrp="1"/>
          </p:cNvSpPr>
          <p:nvPr>
            <p:ph type="ftr" sz="quarter" idx="12"/>
          </p:nvPr>
        </p:nvSpPr>
        <p:spPr/>
        <p:txBody>
          <a:bodyPr/>
          <a:lstStyle/>
          <a:p>
            <a:r>
              <a:rPr lang="en-US"/>
              <a:t>CBF</a:t>
            </a:r>
          </a:p>
        </p:txBody>
      </p:sp>
    </p:spTree>
    <p:extLst>
      <p:ext uri="{BB962C8B-B14F-4D97-AF65-F5344CB8AC3E}">
        <p14:creationId xmlns:p14="http://schemas.microsoft.com/office/powerpoint/2010/main" val="14281511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6CC67-DA6C-C1EA-FE43-5A49FEEAFC64}"/>
              </a:ext>
            </a:extLst>
          </p:cNvPr>
          <p:cNvSpPr>
            <a:spLocks noGrp="1"/>
          </p:cNvSpPr>
          <p:nvPr>
            <p:ph type="title"/>
          </p:nvPr>
        </p:nvSpPr>
        <p:spPr>
          <a:xfrm>
            <a:off x="675112" y="589219"/>
            <a:ext cx="10817290" cy="645284"/>
          </a:xfrm>
        </p:spPr>
        <p:txBody>
          <a:bodyPr/>
          <a:lstStyle/>
          <a:p>
            <a:r>
              <a:rPr lang="en-GB" dirty="0"/>
              <a:t>Find ways to celebrate each other…</a:t>
            </a:r>
          </a:p>
        </p:txBody>
      </p:sp>
      <p:sp>
        <p:nvSpPr>
          <p:cNvPr id="4" name="Slide Number Placeholder 3">
            <a:extLst>
              <a:ext uri="{FF2B5EF4-FFF2-40B4-BE49-F238E27FC236}">
                <a16:creationId xmlns:a16="http://schemas.microsoft.com/office/drawing/2014/main" id="{C1AC87DC-C186-C872-CCFF-92D02CB3D323}"/>
              </a:ext>
            </a:extLst>
          </p:cNvPr>
          <p:cNvSpPr>
            <a:spLocks noGrp="1"/>
          </p:cNvSpPr>
          <p:nvPr>
            <p:ph type="sldNum" sz="quarter" idx="13"/>
          </p:nvPr>
        </p:nvSpPr>
        <p:spPr/>
        <p:txBody>
          <a:bodyPr/>
          <a:lstStyle/>
          <a:p>
            <a:fld id="{7782931A-7D25-4B4B-9464-57AE418934A3}" type="slidenum">
              <a:rPr lang="en-US" smtClean="0"/>
              <a:pPr/>
              <a:t>29</a:t>
            </a:fld>
            <a:endParaRPr lang="en-US"/>
          </a:p>
        </p:txBody>
      </p:sp>
      <p:sp>
        <p:nvSpPr>
          <p:cNvPr id="5" name="Footer Placeholder 4">
            <a:extLst>
              <a:ext uri="{FF2B5EF4-FFF2-40B4-BE49-F238E27FC236}">
                <a16:creationId xmlns:a16="http://schemas.microsoft.com/office/drawing/2014/main" id="{0D439B2B-39D8-D1BD-6E9F-ED284E5A1823}"/>
              </a:ext>
            </a:extLst>
          </p:cNvPr>
          <p:cNvSpPr>
            <a:spLocks noGrp="1"/>
          </p:cNvSpPr>
          <p:nvPr>
            <p:ph type="ftr" sz="quarter" idx="12"/>
          </p:nvPr>
        </p:nvSpPr>
        <p:spPr/>
        <p:txBody>
          <a:bodyPr/>
          <a:lstStyle/>
          <a:p>
            <a:r>
              <a:rPr lang="en-US"/>
              <a:t>CBF</a:t>
            </a:r>
          </a:p>
        </p:txBody>
      </p:sp>
      <p:sp>
        <p:nvSpPr>
          <p:cNvPr id="8" name="AutoShape 2">
            <a:extLst>
              <a:ext uri="{FF2B5EF4-FFF2-40B4-BE49-F238E27FC236}">
                <a16:creationId xmlns:a16="http://schemas.microsoft.com/office/drawing/2014/main" id="{1F4A6967-B34B-3F8A-0A64-25774CC930D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 name="Picture 9">
            <a:extLst>
              <a:ext uri="{FF2B5EF4-FFF2-40B4-BE49-F238E27FC236}">
                <a16:creationId xmlns:a16="http://schemas.microsoft.com/office/drawing/2014/main" id="{44E84993-DAF7-61C2-76F6-D1F8D2FF47A0}"/>
              </a:ext>
            </a:extLst>
          </p:cNvPr>
          <p:cNvPicPr>
            <a:picLocks noChangeAspect="1"/>
          </p:cNvPicPr>
          <p:nvPr/>
        </p:nvPicPr>
        <p:blipFill>
          <a:blip r:embed="rId3"/>
          <a:srcRect t="17778" b="16020"/>
          <a:stretch>
            <a:fillRect/>
          </a:stretch>
        </p:blipFill>
        <p:spPr>
          <a:xfrm>
            <a:off x="675112" y="2115402"/>
            <a:ext cx="4359605" cy="3848194"/>
          </a:xfrm>
          <a:prstGeom prst="rect">
            <a:avLst/>
          </a:prstGeom>
        </p:spPr>
      </p:pic>
      <p:pic>
        <p:nvPicPr>
          <p:cNvPr id="9220" name="Picture 4" descr="Image">
            <a:extLst>
              <a:ext uri="{FF2B5EF4-FFF2-40B4-BE49-F238E27FC236}">
                <a16:creationId xmlns:a16="http://schemas.microsoft.com/office/drawing/2014/main" id="{B6B28A96-894D-5E03-03C0-4C24AF8347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97219" y="2299848"/>
            <a:ext cx="6118106" cy="319650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FFE64BEB-C8AA-911B-7438-EEB1C3045354}"/>
              </a:ext>
            </a:extLst>
          </p:cNvPr>
          <p:cNvPicPr>
            <a:picLocks noChangeAspect="1"/>
          </p:cNvPicPr>
          <p:nvPr/>
        </p:nvPicPr>
        <p:blipFill>
          <a:blip r:embed="rId5"/>
          <a:stretch>
            <a:fillRect/>
          </a:stretch>
        </p:blipFill>
        <p:spPr>
          <a:xfrm>
            <a:off x="3931614" y="3475630"/>
            <a:ext cx="7973538" cy="2591162"/>
          </a:xfrm>
          <a:prstGeom prst="rect">
            <a:avLst/>
          </a:prstGeom>
        </p:spPr>
      </p:pic>
      <p:pic>
        <p:nvPicPr>
          <p:cNvPr id="1026" name="Picture 2">
            <a:extLst>
              <a:ext uri="{FF2B5EF4-FFF2-40B4-BE49-F238E27FC236}">
                <a16:creationId xmlns:a16="http://schemas.microsoft.com/office/drawing/2014/main" id="{36F10013-D2A4-7960-0F1C-AE424114B4D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18383" y="1738431"/>
            <a:ext cx="3767781" cy="251185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A7457295-D122-B9BD-C513-1D7DAD388A1D}"/>
              </a:ext>
            </a:extLst>
          </p:cNvPr>
          <p:cNvPicPr>
            <a:picLocks noChangeAspect="1"/>
          </p:cNvPicPr>
          <p:nvPr/>
        </p:nvPicPr>
        <p:blipFill>
          <a:blip r:embed="rId7"/>
          <a:stretch>
            <a:fillRect/>
          </a:stretch>
        </p:blipFill>
        <p:spPr>
          <a:xfrm>
            <a:off x="8329150" y="1414108"/>
            <a:ext cx="3044399" cy="1572866"/>
          </a:xfrm>
          <a:prstGeom prst="rect">
            <a:avLst/>
          </a:prstGeom>
        </p:spPr>
      </p:pic>
      <p:pic>
        <p:nvPicPr>
          <p:cNvPr id="6" name="Picture 5">
            <a:extLst>
              <a:ext uri="{FF2B5EF4-FFF2-40B4-BE49-F238E27FC236}">
                <a16:creationId xmlns:a16="http://schemas.microsoft.com/office/drawing/2014/main" id="{3C2317CC-EABC-6B90-E771-97F2C6214D54}"/>
              </a:ext>
            </a:extLst>
          </p:cNvPr>
          <p:cNvPicPr>
            <a:picLocks noChangeAspect="1"/>
          </p:cNvPicPr>
          <p:nvPr/>
        </p:nvPicPr>
        <p:blipFill>
          <a:blip r:embed="rId8"/>
          <a:stretch>
            <a:fillRect/>
          </a:stretch>
        </p:blipFill>
        <p:spPr>
          <a:xfrm>
            <a:off x="896463" y="2119129"/>
            <a:ext cx="2729294" cy="2619741"/>
          </a:xfrm>
          <a:prstGeom prst="rect">
            <a:avLst/>
          </a:prstGeom>
        </p:spPr>
      </p:pic>
      <p:pic>
        <p:nvPicPr>
          <p:cNvPr id="7" name="Picture 2" descr="BIG Home page">
            <a:extLst>
              <a:ext uri="{FF2B5EF4-FFF2-40B4-BE49-F238E27FC236}">
                <a16:creationId xmlns:a16="http://schemas.microsoft.com/office/drawing/2014/main" id="{81C01758-9C53-B31D-404B-95EF41201F84}"/>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7280" y="4875032"/>
            <a:ext cx="32004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F6F026F0-1ADB-E13E-B283-DA062662CA78}"/>
              </a:ext>
            </a:extLst>
          </p:cNvPr>
          <p:cNvPicPr>
            <a:picLocks noChangeAspect="1"/>
          </p:cNvPicPr>
          <p:nvPr/>
        </p:nvPicPr>
        <p:blipFill>
          <a:blip r:embed="rId10"/>
          <a:stretch>
            <a:fillRect/>
          </a:stretch>
        </p:blipFill>
        <p:spPr>
          <a:xfrm>
            <a:off x="3987680" y="2553526"/>
            <a:ext cx="5029902" cy="866896"/>
          </a:xfrm>
          <a:prstGeom prst="rect">
            <a:avLst/>
          </a:prstGeom>
        </p:spPr>
      </p:pic>
      <p:pic>
        <p:nvPicPr>
          <p:cNvPr id="11" name="Picture 10">
            <a:extLst>
              <a:ext uri="{FF2B5EF4-FFF2-40B4-BE49-F238E27FC236}">
                <a16:creationId xmlns:a16="http://schemas.microsoft.com/office/drawing/2014/main" id="{ECC7C41D-BBE4-6171-A243-A7548F7F8A4F}"/>
              </a:ext>
            </a:extLst>
          </p:cNvPr>
          <p:cNvPicPr>
            <a:picLocks noChangeAspect="1"/>
          </p:cNvPicPr>
          <p:nvPr/>
        </p:nvPicPr>
        <p:blipFill>
          <a:blip r:embed="rId11"/>
          <a:stretch>
            <a:fillRect/>
          </a:stretch>
        </p:blipFill>
        <p:spPr>
          <a:xfrm>
            <a:off x="5867937" y="3309066"/>
            <a:ext cx="5747388" cy="1429804"/>
          </a:xfrm>
          <a:prstGeom prst="rect">
            <a:avLst/>
          </a:prstGeom>
        </p:spPr>
      </p:pic>
      <p:pic>
        <p:nvPicPr>
          <p:cNvPr id="13" name="Picture 12">
            <a:extLst>
              <a:ext uri="{FF2B5EF4-FFF2-40B4-BE49-F238E27FC236}">
                <a16:creationId xmlns:a16="http://schemas.microsoft.com/office/drawing/2014/main" id="{7FB8CABB-2462-B499-15CE-BA7AC3FF7D53}"/>
              </a:ext>
            </a:extLst>
          </p:cNvPr>
          <p:cNvPicPr>
            <a:picLocks noChangeAspect="1"/>
          </p:cNvPicPr>
          <p:nvPr/>
        </p:nvPicPr>
        <p:blipFill>
          <a:blip r:embed="rId12"/>
          <a:stretch>
            <a:fillRect/>
          </a:stretch>
        </p:blipFill>
        <p:spPr>
          <a:xfrm>
            <a:off x="4387144" y="4638068"/>
            <a:ext cx="3817178" cy="1616928"/>
          </a:xfrm>
          <a:prstGeom prst="rect">
            <a:avLst/>
          </a:prstGeom>
        </p:spPr>
      </p:pic>
    </p:spTree>
    <p:extLst>
      <p:ext uri="{BB962C8B-B14F-4D97-AF65-F5344CB8AC3E}">
        <p14:creationId xmlns:p14="http://schemas.microsoft.com/office/powerpoint/2010/main" val="352071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2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10"/>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9220"/>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2"/>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026"/>
                                        </p:tgtEl>
                                        <p:attrNameLst>
                                          <p:attrName>style.visibility</p:attrName>
                                        </p:attrNameLst>
                                      </p:cBhvr>
                                      <p:to>
                                        <p:strVal val="hidden"/>
                                      </p:to>
                                    </p:set>
                                  </p:childTnLst>
                                </p:cTn>
                              </p:par>
                              <p:par>
                                <p:cTn id="29" presetID="1" presetClass="exit" presetSubtype="0" fill="hold" grpId="0" nodeType="withEffect" nodePh="1">
                                  <p:stCondLst>
                                    <p:cond delay="0"/>
                                  </p:stCondLst>
                                  <p:endCondLst>
                                    <p:cond evt="begin" delay="0">
                                      <p:tn val="29"/>
                                    </p:cond>
                                  </p:endCondLst>
                                  <p:childTnLst>
                                    <p:set>
                                      <p:cBhvr>
                                        <p:cTn id="30" dur="1" fill="hold">
                                          <p:stCondLst>
                                            <p:cond delay="0"/>
                                          </p:stCondLst>
                                        </p:cTn>
                                        <p:tgtEl>
                                          <p:spTgt spid="8"/>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95E4A-A0D9-4D82-A1E7-ECF71466F7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7FB73D-D5DF-ED52-0483-C4C71B08A64F}"/>
              </a:ext>
            </a:extLst>
          </p:cNvPr>
          <p:cNvSpPr>
            <a:spLocks noGrp="1"/>
          </p:cNvSpPr>
          <p:nvPr>
            <p:ph type="title"/>
          </p:nvPr>
        </p:nvSpPr>
        <p:spPr>
          <a:xfrm>
            <a:off x="579577" y="493685"/>
            <a:ext cx="11230039" cy="645284"/>
          </a:xfrm>
        </p:spPr>
        <p:txBody>
          <a:bodyPr/>
          <a:lstStyle/>
          <a:p>
            <a:r>
              <a:rPr lang="en-GB" sz="4000" dirty="0"/>
              <a:t>What’s it like to work as a data scientist…?</a:t>
            </a:r>
          </a:p>
        </p:txBody>
      </p:sp>
      <p:sp>
        <p:nvSpPr>
          <p:cNvPr id="4" name="Slide Number Placeholder 3">
            <a:extLst>
              <a:ext uri="{FF2B5EF4-FFF2-40B4-BE49-F238E27FC236}">
                <a16:creationId xmlns:a16="http://schemas.microsoft.com/office/drawing/2014/main" id="{5BAE5258-273B-944F-4638-B24EFE9D6219}"/>
              </a:ext>
            </a:extLst>
          </p:cNvPr>
          <p:cNvSpPr>
            <a:spLocks noGrp="1"/>
          </p:cNvSpPr>
          <p:nvPr>
            <p:ph type="sldNum" sz="quarter" idx="13"/>
          </p:nvPr>
        </p:nvSpPr>
        <p:spPr/>
        <p:txBody>
          <a:bodyPr/>
          <a:lstStyle/>
          <a:p>
            <a:fld id="{7782931A-7D25-4B4B-9464-57AE418934A3}" type="slidenum">
              <a:rPr lang="en-US" smtClean="0"/>
              <a:pPr/>
              <a:t>3</a:t>
            </a:fld>
            <a:endParaRPr lang="en-US"/>
          </a:p>
        </p:txBody>
      </p:sp>
      <p:sp>
        <p:nvSpPr>
          <p:cNvPr id="5" name="Footer Placeholder 4">
            <a:extLst>
              <a:ext uri="{FF2B5EF4-FFF2-40B4-BE49-F238E27FC236}">
                <a16:creationId xmlns:a16="http://schemas.microsoft.com/office/drawing/2014/main" id="{BD510C04-2BA4-3202-BCF8-D56111EE5315}"/>
              </a:ext>
            </a:extLst>
          </p:cNvPr>
          <p:cNvSpPr>
            <a:spLocks noGrp="1"/>
          </p:cNvSpPr>
          <p:nvPr>
            <p:ph type="ftr" sz="quarter" idx="12"/>
          </p:nvPr>
        </p:nvSpPr>
        <p:spPr/>
        <p:txBody>
          <a:bodyPr/>
          <a:lstStyle/>
          <a:p>
            <a:r>
              <a:rPr lang="en-US"/>
              <a:t>CBF</a:t>
            </a:r>
          </a:p>
        </p:txBody>
      </p:sp>
      <p:pic>
        <p:nvPicPr>
          <p:cNvPr id="1026" name="Picture 2">
            <a:extLst>
              <a:ext uri="{FF2B5EF4-FFF2-40B4-BE49-F238E27FC236}">
                <a16:creationId xmlns:a16="http://schemas.microsoft.com/office/drawing/2014/main" id="{72D318BD-69C2-82A4-D002-EE8F7C971D9C}"/>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6882" t="50000" r="4760" b="3284"/>
          <a:stretch>
            <a:fillRect/>
          </a:stretch>
        </p:blipFill>
        <p:spPr bwMode="auto">
          <a:xfrm>
            <a:off x="579577" y="2118268"/>
            <a:ext cx="6059607" cy="320381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2018 Workforce Statistics - WISE">
            <a:extLst>
              <a:ext uri="{FF2B5EF4-FFF2-40B4-BE49-F238E27FC236}">
                <a16:creationId xmlns:a16="http://schemas.microsoft.com/office/drawing/2014/main" id="{6BFA1361-6320-2A48-842F-694DF49E64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4575" y="1967409"/>
            <a:ext cx="5970573" cy="231798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https://www.betterbuys.com/wp-content/uploads/2016/06/The-Current-State-of-Women-in-Data-Science.png">
            <a:extLst>
              <a:ext uri="{FF2B5EF4-FFF2-40B4-BE49-F238E27FC236}">
                <a16:creationId xmlns:a16="http://schemas.microsoft.com/office/drawing/2014/main" id="{1CF6CBFB-A4A0-3246-2178-B5688682675D}"/>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7979" r="3507" b="82021"/>
          <a:stretch/>
        </p:blipFill>
        <p:spPr bwMode="auto">
          <a:xfrm>
            <a:off x="5609442" y="4420734"/>
            <a:ext cx="4890818" cy="149665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894FAF48-78FC-40B4-896F-3725A778E97C}"/>
              </a:ext>
            </a:extLst>
          </p:cNvPr>
          <p:cNvPicPr>
            <a:picLocks noChangeAspect="1"/>
          </p:cNvPicPr>
          <p:nvPr/>
        </p:nvPicPr>
        <p:blipFill>
          <a:blip r:embed="rId6"/>
          <a:stretch>
            <a:fillRect/>
          </a:stretch>
        </p:blipFill>
        <p:spPr>
          <a:xfrm>
            <a:off x="676852" y="2118268"/>
            <a:ext cx="4427521" cy="3365273"/>
          </a:xfrm>
          <a:prstGeom prst="rect">
            <a:avLst/>
          </a:prstGeom>
        </p:spPr>
      </p:pic>
    </p:spTree>
    <p:extLst>
      <p:ext uri="{BB962C8B-B14F-4D97-AF65-F5344CB8AC3E}">
        <p14:creationId xmlns:p14="http://schemas.microsoft.com/office/powerpoint/2010/main" val="2225726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A6E8E-7959-20E6-BA16-5C05A68EA3B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E770460-1D65-8996-AC6A-14E62ED74ABC}"/>
              </a:ext>
            </a:extLst>
          </p:cNvPr>
          <p:cNvSpPr>
            <a:spLocks noGrp="1"/>
          </p:cNvSpPr>
          <p:nvPr>
            <p:ph type="body" sz="quarter" idx="10"/>
          </p:nvPr>
        </p:nvSpPr>
        <p:spPr/>
        <p:txBody>
          <a:bodyPr/>
          <a:lstStyle/>
          <a:p>
            <a:r>
              <a:rPr lang="en-GB"/>
              <a:t>Give the time for your team to do so on working hours</a:t>
            </a:r>
          </a:p>
        </p:txBody>
      </p:sp>
      <p:sp>
        <p:nvSpPr>
          <p:cNvPr id="3" name="Title 2">
            <a:extLst>
              <a:ext uri="{FF2B5EF4-FFF2-40B4-BE49-F238E27FC236}">
                <a16:creationId xmlns:a16="http://schemas.microsoft.com/office/drawing/2014/main" id="{CC546311-616E-4A99-A5F8-A20BEBCCDD05}"/>
              </a:ext>
            </a:extLst>
          </p:cNvPr>
          <p:cNvSpPr>
            <a:spLocks noGrp="1"/>
          </p:cNvSpPr>
          <p:nvPr>
            <p:ph type="title"/>
          </p:nvPr>
        </p:nvSpPr>
        <p:spPr/>
        <p:txBody>
          <a:bodyPr/>
          <a:lstStyle/>
          <a:p>
            <a:r>
              <a:rPr lang="en-GB" dirty="0"/>
              <a:t>9. Socialise</a:t>
            </a:r>
          </a:p>
        </p:txBody>
      </p:sp>
      <p:sp>
        <p:nvSpPr>
          <p:cNvPr id="4" name="Slide Number Placeholder 3">
            <a:extLst>
              <a:ext uri="{FF2B5EF4-FFF2-40B4-BE49-F238E27FC236}">
                <a16:creationId xmlns:a16="http://schemas.microsoft.com/office/drawing/2014/main" id="{0021AE96-EC59-88E9-5064-DC3C43C27631}"/>
              </a:ext>
            </a:extLst>
          </p:cNvPr>
          <p:cNvSpPr>
            <a:spLocks noGrp="1"/>
          </p:cNvSpPr>
          <p:nvPr>
            <p:ph type="sldNum" sz="quarter" idx="13"/>
          </p:nvPr>
        </p:nvSpPr>
        <p:spPr/>
        <p:txBody>
          <a:bodyPr/>
          <a:lstStyle/>
          <a:p>
            <a:fld id="{7782931A-7D25-4B4B-9464-57AE418934A3}" type="slidenum">
              <a:rPr lang="en-US" smtClean="0"/>
              <a:pPr/>
              <a:t>30</a:t>
            </a:fld>
            <a:endParaRPr lang="en-US"/>
          </a:p>
        </p:txBody>
      </p:sp>
      <p:sp>
        <p:nvSpPr>
          <p:cNvPr id="5" name="Footer Placeholder 4">
            <a:extLst>
              <a:ext uri="{FF2B5EF4-FFF2-40B4-BE49-F238E27FC236}">
                <a16:creationId xmlns:a16="http://schemas.microsoft.com/office/drawing/2014/main" id="{DDD6CD89-BF14-6B37-F15E-0551CC8705B6}"/>
              </a:ext>
            </a:extLst>
          </p:cNvPr>
          <p:cNvSpPr>
            <a:spLocks noGrp="1"/>
          </p:cNvSpPr>
          <p:nvPr>
            <p:ph type="ftr" sz="quarter" idx="12"/>
          </p:nvPr>
        </p:nvSpPr>
        <p:spPr/>
        <p:txBody>
          <a:bodyPr/>
          <a:lstStyle/>
          <a:p>
            <a:r>
              <a:rPr lang="en-US"/>
              <a:t>CBF</a:t>
            </a:r>
          </a:p>
        </p:txBody>
      </p:sp>
    </p:spTree>
    <p:extLst>
      <p:ext uri="{BB962C8B-B14F-4D97-AF65-F5344CB8AC3E}">
        <p14:creationId xmlns:p14="http://schemas.microsoft.com/office/powerpoint/2010/main" val="32328210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7FCFA-F6AA-9D56-374C-C16F57E32A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39D9A3-CE27-06A2-5166-06CD6DD576F5}"/>
              </a:ext>
            </a:extLst>
          </p:cNvPr>
          <p:cNvSpPr>
            <a:spLocks noGrp="1"/>
          </p:cNvSpPr>
          <p:nvPr>
            <p:ph type="title"/>
          </p:nvPr>
        </p:nvSpPr>
        <p:spPr>
          <a:xfrm>
            <a:off x="675112" y="589219"/>
            <a:ext cx="11230039" cy="645284"/>
          </a:xfrm>
        </p:spPr>
        <p:txBody>
          <a:bodyPr/>
          <a:lstStyle/>
          <a:p>
            <a:r>
              <a:rPr lang="en-GB" sz="4000" dirty="0"/>
              <a:t>Build connections – not just at the pub!</a:t>
            </a:r>
          </a:p>
        </p:txBody>
      </p:sp>
      <p:sp>
        <p:nvSpPr>
          <p:cNvPr id="4" name="Slide Number Placeholder 3">
            <a:extLst>
              <a:ext uri="{FF2B5EF4-FFF2-40B4-BE49-F238E27FC236}">
                <a16:creationId xmlns:a16="http://schemas.microsoft.com/office/drawing/2014/main" id="{D70FCAF3-CDD3-2E88-A85F-81C76629A3A7}"/>
              </a:ext>
            </a:extLst>
          </p:cNvPr>
          <p:cNvSpPr>
            <a:spLocks noGrp="1"/>
          </p:cNvSpPr>
          <p:nvPr>
            <p:ph type="sldNum" sz="quarter" idx="13"/>
          </p:nvPr>
        </p:nvSpPr>
        <p:spPr/>
        <p:txBody>
          <a:bodyPr/>
          <a:lstStyle/>
          <a:p>
            <a:fld id="{7782931A-7D25-4B4B-9464-57AE418934A3}" type="slidenum">
              <a:rPr lang="en-US" smtClean="0"/>
              <a:pPr/>
              <a:t>31</a:t>
            </a:fld>
            <a:endParaRPr lang="en-US"/>
          </a:p>
        </p:txBody>
      </p:sp>
      <p:sp>
        <p:nvSpPr>
          <p:cNvPr id="5" name="Footer Placeholder 4">
            <a:extLst>
              <a:ext uri="{FF2B5EF4-FFF2-40B4-BE49-F238E27FC236}">
                <a16:creationId xmlns:a16="http://schemas.microsoft.com/office/drawing/2014/main" id="{7C2CDF5D-DC21-7922-D120-DCF5F64AF8BB}"/>
              </a:ext>
            </a:extLst>
          </p:cNvPr>
          <p:cNvSpPr>
            <a:spLocks noGrp="1"/>
          </p:cNvSpPr>
          <p:nvPr>
            <p:ph type="ftr" sz="quarter" idx="12"/>
          </p:nvPr>
        </p:nvSpPr>
        <p:spPr/>
        <p:txBody>
          <a:bodyPr/>
          <a:lstStyle/>
          <a:p>
            <a:r>
              <a:rPr lang="en-US"/>
              <a:t>CBF</a:t>
            </a:r>
          </a:p>
        </p:txBody>
      </p:sp>
      <p:pic>
        <p:nvPicPr>
          <p:cNvPr id="7170" name="Picture 2">
            <a:extLst>
              <a:ext uri="{FF2B5EF4-FFF2-40B4-BE49-F238E27FC236}">
                <a16:creationId xmlns:a16="http://schemas.microsoft.com/office/drawing/2014/main" id="{0069FB8D-618B-C9B9-AFDE-DCE4F6D596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7402" y="2020830"/>
            <a:ext cx="5077923" cy="3815065"/>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a:extLst>
              <a:ext uri="{FF2B5EF4-FFF2-40B4-BE49-F238E27FC236}">
                <a16:creationId xmlns:a16="http://schemas.microsoft.com/office/drawing/2014/main" id="{FB3D278F-6076-2282-DDFF-ECD1BB301F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6089" y="2020830"/>
            <a:ext cx="5489911" cy="411889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C2501693-3EED-B55A-68BA-75CB0547CE82}"/>
              </a:ext>
            </a:extLst>
          </p:cNvPr>
          <p:cNvPicPr>
            <a:picLocks noChangeAspect="1"/>
          </p:cNvPicPr>
          <p:nvPr/>
        </p:nvPicPr>
        <p:blipFill>
          <a:blip r:embed="rId5"/>
          <a:stretch>
            <a:fillRect/>
          </a:stretch>
        </p:blipFill>
        <p:spPr>
          <a:xfrm>
            <a:off x="316262" y="5743146"/>
            <a:ext cx="5211081" cy="619405"/>
          </a:xfrm>
          <a:prstGeom prst="rect">
            <a:avLst/>
          </a:prstGeom>
        </p:spPr>
      </p:pic>
      <p:pic>
        <p:nvPicPr>
          <p:cNvPr id="14" name="Picture 13">
            <a:extLst>
              <a:ext uri="{FF2B5EF4-FFF2-40B4-BE49-F238E27FC236}">
                <a16:creationId xmlns:a16="http://schemas.microsoft.com/office/drawing/2014/main" id="{1089FE18-CF8D-3057-1E32-5A70BB8E521F}"/>
              </a:ext>
            </a:extLst>
          </p:cNvPr>
          <p:cNvPicPr>
            <a:picLocks noChangeAspect="1"/>
          </p:cNvPicPr>
          <p:nvPr/>
        </p:nvPicPr>
        <p:blipFill>
          <a:blip r:embed="rId6"/>
          <a:stretch>
            <a:fillRect/>
          </a:stretch>
        </p:blipFill>
        <p:spPr>
          <a:xfrm>
            <a:off x="7126139" y="1832969"/>
            <a:ext cx="4572638" cy="3410426"/>
          </a:xfrm>
          <a:prstGeom prst="rect">
            <a:avLst/>
          </a:prstGeom>
        </p:spPr>
      </p:pic>
    </p:spTree>
    <p:extLst>
      <p:ext uri="{BB962C8B-B14F-4D97-AF65-F5344CB8AC3E}">
        <p14:creationId xmlns:p14="http://schemas.microsoft.com/office/powerpoint/2010/main" val="59273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7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Pie in the Sky (extra large portion) - Linda Gillen ArtHouse">
            <a:extLst>
              <a:ext uri="{FF2B5EF4-FFF2-40B4-BE49-F238E27FC236}">
                <a16:creationId xmlns:a16="http://schemas.microsoft.com/office/drawing/2014/main" id="{D6C6A3E2-01EA-EE02-01F5-A32528146C6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 b="22109"/>
          <a:stretch>
            <a:fillRect/>
          </a:stretch>
        </p:blipFill>
        <p:spPr bwMode="auto">
          <a:xfrm>
            <a:off x="0" y="0"/>
            <a:ext cx="12192000"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09449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469C4-E18A-5B70-BF18-CAD368C5322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1BF805D-E280-1A44-B9D6-C42E54D82CB9}"/>
              </a:ext>
            </a:extLst>
          </p:cNvPr>
          <p:cNvSpPr>
            <a:spLocks noGrp="1"/>
          </p:cNvSpPr>
          <p:nvPr>
            <p:ph type="title"/>
          </p:nvPr>
        </p:nvSpPr>
        <p:spPr/>
        <p:txBody>
          <a:bodyPr/>
          <a:lstStyle/>
          <a:p>
            <a:r>
              <a:rPr lang="en-GB" dirty="0"/>
              <a:t>10. </a:t>
            </a:r>
            <a:r>
              <a:rPr lang="en-GB" dirty="0" err="1"/>
              <a:t>Underesourced</a:t>
            </a:r>
            <a:r>
              <a:rPr lang="en-GB" dirty="0"/>
              <a:t>? Know what is your #1 priority: your people</a:t>
            </a:r>
          </a:p>
        </p:txBody>
      </p:sp>
      <p:sp>
        <p:nvSpPr>
          <p:cNvPr id="4" name="Slide Number Placeholder 3">
            <a:extLst>
              <a:ext uri="{FF2B5EF4-FFF2-40B4-BE49-F238E27FC236}">
                <a16:creationId xmlns:a16="http://schemas.microsoft.com/office/drawing/2014/main" id="{92DE9CAD-7396-778A-5CC4-9F3F627054BE}"/>
              </a:ext>
            </a:extLst>
          </p:cNvPr>
          <p:cNvSpPr>
            <a:spLocks noGrp="1"/>
          </p:cNvSpPr>
          <p:nvPr>
            <p:ph type="sldNum" sz="quarter" idx="13"/>
          </p:nvPr>
        </p:nvSpPr>
        <p:spPr/>
        <p:txBody>
          <a:bodyPr/>
          <a:lstStyle/>
          <a:p>
            <a:fld id="{7782931A-7D25-4B4B-9464-57AE418934A3}" type="slidenum">
              <a:rPr lang="en-US" smtClean="0"/>
              <a:pPr/>
              <a:t>33</a:t>
            </a:fld>
            <a:endParaRPr lang="en-US"/>
          </a:p>
        </p:txBody>
      </p:sp>
      <p:sp>
        <p:nvSpPr>
          <p:cNvPr id="5" name="Footer Placeholder 4">
            <a:extLst>
              <a:ext uri="{FF2B5EF4-FFF2-40B4-BE49-F238E27FC236}">
                <a16:creationId xmlns:a16="http://schemas.microsoft.com/office/drawing/2014/main" id="{4F8D4446-38E5-9230-F544-102EC8631D1C}"/>
              </a:ext>
            </a:extLst>
          </p:cNvPr>
          <p:cNvSpPr>
            <a:spLocks noGrp="1"/>
          </p:cNvSpPr>
          <p:nvPr>
            <p:ph type="ftr" sz="quarter" idx="12"/>
          </p:nvPr>
        </p:nvSpPr>
        <p:spPr/>
        <p:txBody>
          <a:bodyPr/>
          <a:lstStyle/>
          <a:p>
            <a:r>
              <a:rPr lang="en-US"/>
              <a:t>CBF</a:t>
            </a:r>
          </a:p>
        </p:txBody>
      </p:sp>
    </p:spTree>
    <p:extLst>
      <p:ext uri="{BB962C8B-B14F-4D97-AF65-F5344CB8AC3E}">
        <p14:creationId xmlns:p14="http://schemas.microsoft.com/office/powerpoint/2010/main" val="21615993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D6FC99-FDB9-2ACF-7879-51BC07006B27}"/>
              </a:ext>
            </a:extLst>
          </p:cNvPr>
          <p:cNvSpPr>
            <a:spLocks noGrp="1"/>
          </p:cNvSpPr>
          <p:nvPr>
            <p:ph type="dt" sz="half" idx="10"/>
          </p:nvPr>
        </p:nvSpPr>
        <p:spPr/>
        <p:txBody>
          <a:bodyPr/>
          <a:lstStyle/>
          <a:p>
            <a:r>
              <a:rPr lang="en-US"/>
              <a:t>September 3, 20XX </a:t>
            </a:r>
            <a:endParaRPr lang="en-US" dirty="0"/>
          </a:p>
        </p:txBody>
      </p:sp>
      <p:sp>
        <p:nvSpPr>
          <p:cNvPr id="3" name="Footer Placeholder 2">
            <a:extLst>
              <a:ext uri="{FF2B5EF4-FFF2-40B4-BE49-F238E27FC236}">
                <a16:creationId xmlns:a16="http://schemas.microsoft.com/office/drawing/2014/main" id="{FB1FC444-EBBE-8771-EF0B-E69CF95BCD65}"/>
              </a:ext>
            </a:extLst>
          </p:cNvPr>
          <p:cNvSpPr>
            <a:spLocks noGrp="1"/>
          </p:cNvSpPr>
          <p:nvPr>
            <p:ph type="ftr" sz="quarter" idx="11"/>
          </p:nvPr>
        </p:nvSpPr>
        <p:spPr/>
        <p:txBody>
          <a:bodyPr/>
          <a:lstStyle/>
          <a:p>
            <a:r>
              <a:rPr lang="en-US">
                <a:solidFill>
                  <a:schemeClr val="bg1"/>
                </a:solidFill>
              </a:rPr>
              <a:t>Annual Review</a:t>
            </a:r>
            <a:endParaRPr lang="en-US" dirty="0">
              <a:solidFill>
                <a:schemeClr val="bg1"/>
              </a:solidFill>
            </a:endParaRPr>
          </a:p>
        </p:txBody>
      </p:sp>
      <p:sp>
        <p:nvSpPr>
          <p:cNvPr id="4" name="Slide Number Placeholder 3">
            <a:extLst>
              <a:ext uri="{FF2B5EF4-FFF2-40B4-BE49-F238E27FC236}">
                <a16:creationId xmlns:a16="http://schemas.microsoft.com/office/drawing/2014/main" id="{41EAF494-A973-794E-2F1F-8D5BB2D1D64B}"/>
              </a:ext>
            </a:extLst>
          </p:cNvPr>
          <p:cNvSpPr>
            <a:spLocks noGrp="1"/>
          </p:cNvSpPr>
          <p:nvPr>
            <p:ph type="sldNum" sz="quarter" idx="12"/>
          </p:nvPr>
        </p:nvSpPr>
        <p:spPr/>
        <p:txBody>
          <a:bodyPr/>
          <a:lstStyle/>
          <a:p>
            <a:fld id="{7782931A-7D25-4B4B-9464-57AE418934A3}" type="slidenum">
              <a:rPr lang="en-US" smtClean="0"/>
              <a:pPr/>
              <a:t>34</a:t>
            </a:fld>
            <a:endParaRPr lang="en-US"/>
          </a:p>
        </p:txBody>
      </p:sp>
      <p:pic>
        <p:nvPicPr>
          <p:cNvPr id="6" name="Picture 5">
            <a:extLst>
              <a:ext uri="{FF2B5EF4-FFF2-40B4-BE49-F238E27FC236}">
                <a16:creationId xmlns:a16="http://schemas.microsoft.com/office/drawing/2014/main" id="{F967669A-5708-A409-8717-2188AAA8097D}"/>
              </a:ext>
            </a:extLst>
          </p:cNvPr>
          <p:cNvPicPr>
            <a:picLocks/>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190500" y="190500"/>
            <a:ext cx="11811000" cy="6477000"/>
          </a:xfrm>
          <a:prstGeom prst="rect">
            <a:avLst/>
          </a:prstGeom>
        </p:spPr>
      </p:pic>
    </p:spTree>
    <p:extLst>
      <p:ext uri="{BB962C8B-B14F-4D97-AF65-F5344CB8AC3E}">
        <p14:creationId xmlns:p14="http://schemas.microsoft.com/office/powerpoint/2010/main" val="22985768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2A0B47-F76D-79DD-1B81-7A9A31D3207B}"/>
              </a:ext>
            </a:extLst>
          </p:cNvPr>
          <p:cNvSpPr>
            <a:spLocks noGrp="1"/>
          </p:cNvSpPr>
          <p:nvPr>
            <p:ph type="body" sz="quarter" idx="10"/>
          </p:nvPr>
        </p:nvSpPr>
        <p:spPr/>
        <p:txBody>
          <a:bodyPr/>
          <a:lstStyle/>
          <a:p>
            <a:r>
              <a:rPr lang="en-GB" dirty="0"/>
              <a:t>Find me afterwards to let me know!</a:t>
            </a:r>
          </a:p>
        </p:txBody>
      </p:sp>
      <p:sp>
        <p:nvSpPr>
          <p:cNvPr id="3" name="Title 2">
            <a:extLst>
              <a:ext uri="{FF2B5EF4-FFF2-40B4-BE49-F238E27FC236}">
                <a16:creationId xmlns:a16="http://schemas.microsoft.com/office/drawing/2014/main" id="{012551CD-1194-8549-6C4A-21A3E9C02DE4}"/>
              </a:ext>
            </a:extLst>
          </p:cNvPr>
          <p:cNvSpPr>
            <a:spLocks noGrp="1"/>
          </p:cNvSpPr>
          <p:nvPr>
            <p:ph type="title"/>
          </p:nvPr>
        </p:nvSpPr>
        <p:spPr/>
        <p:txBody>
          <a:bodyPr/>
          <a:lstStyle/>
          <a:p>
            <a:r>
              <a:rPr lang="en-GB"/>
              <a:t>What about you? What is your number 1 tip?</a:t>
            </a:r>
          </a:p>
        </p:txBody>
      </p:sp>
      <p:sp>
        <p:nvSpPr>
          <p:cNvPr id="4" name="Slide Number Placeholder 3">
            <a:extLst>
              <a:ext uri="{FF2B5EF4-FFF2-40B4-BE49-F238E27FC236}">
                <a16:creationId xmlns:a16="http://schemas.microsoft.com/office/drawing/2014/main" id="{17C107DE-8796-6106-4993-B472787DC032}"/>
              </a:ext>
            </a:extLst>
          </p:cNvPr>
          <p:cNvSpPr>
            <a:spLocks noGrp="1"/>
          </p:cNvSpPr>
          <p:nvPr>
            <p:ph type="sldNum" sz="quarter" idx="13"/>
          </p:nvPr>
        </p:nvSpPr>
        <p:spPr/>
        <p:txBody>
          <a:bodyPr/>
          <a:lstStyle/>
          <a:p>
            <a:fld id="{7782931A-7D25-4B4B-9464-57AE418934A3}" type="slidenum">
              <a:rPr lang="en-US" smtClean="0"/>
              <a:pPr/>
              <a:t>35</a:t>
            </a:fld>
            <a:endParaRPr lang="en-US"/>
          </a:p>
        </p:txBody>
      </p:sp>
      <p:sp>
        <p:nvSpPr>
          <p:cNvPr id="5" name="Footer Placeholder 4">
            <a:extLst>
              <a:ext uri="{FF2B5EF4-FFF2-40B4-BE49-F238E27FC236}">
                <a16:creationId xmlns:a16="http://schemas.microsoft.com/office/drawing/2014/main" id="{C108E410-38EB-5534-17AC-80932C393183}"/>
              </a:ext>
            </a:extLst>
          </p:cNvPr>
          <p:cNvSpPr>
            <a:spLocks noGrp="1"/>
          </p:cNvSpPr>
          <p:nvPr>
            <p:ph type="ftr" sz="quarter" idx="12"/>
          </p:nvPr>
        </p:nvSpPr>
        <p:spPr/>
        <p:txBody>
          <a:bodyPr/>
          <a:lstStyle/>
          <a:p>
            <a:r>
              <a:rPr lang="en-US"/>
              <a:t>CBF</a:t>
            </a:r>
          </a:p>
        </p:txBody>
      </p:sp>
    </p:spTree>
    <p:extLst>
      <p:ext uri="{BB962C8B-B14F-4D97-AF65-F5344CB8AC3E}">
        <p14:creationId xmlns:p14="http://schemas.microsoft.com/office/powerpoint/2010/main" val="40408937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A5E73-8E9C-C1DC-B0A6-1CDFF347A7A4}"/>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55C1C51F-3926-386C-FEA7-2EAEC96DEF4B}"/>
              </a:ext>
            </a:extLst>
          </p:cNvPr>
          <p:cNvGrpSpPr/>
          <p:nvPr/>
        </p:nvGrpSpPr>
        <p:grpSpPr>
          <a:xfrm>
            <a:off x="571901" y="4276053"/>
            <a:ext cx="4786005" cy="1713214"/>
            <a:chOff x="33138" y="6372436"/>
            <a:chExt cx="4786005" cy="1713214"/>
          </a:xfrm>
        </p:grpSpPr>
        <p:sp>
          <p:nvSpPr>
            <p:cNvPr id="3" name="Text Placeholder 3">
              <a:extLst>
                <a:ext uri="{FF2B5EF4-FFF2-40B4-BE49-F238E27FC236}">
                  <a16:creationId xmlns:a16="http://schemas.microsoft.com/office/drawing/2014/main" id="{35FA5F1D-D69E-57D2-787F-759F8FE00077}"/>
                </a:ext>
              </a:extLst>
            </p:cNvPr>
            <p:cNvSpPr txBox="1">
              <a:spLocks/>
            </p:cNvSpPr>
            <p:nvPr/>
          </p:nvSpPr>
          <p:spPr>
            <a:xfrm>
              <a:off x="639347" y="6833151"/>
              <a:ext cx="4179796" cy="294919"/>
            </a:xfrm>
            <a:prstGeom prst="rect">
              <a:avLst/>
            </a:prstGeom>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91440" tIns="45720" rIns="91440" bIns="45720" anchor="t">
              <a:noAutofit/>
            </a:bodyPr>
            <a:lstStyle>
              <a:lvl1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mn-lt"/>
                  <a:ea typeface="+mn-ea"/>
                  <a:cs typeface="+mn-cs"/>
                  <a:sym typeface="Arial"/>
                </a:defRPr>
              </a:lvl1pPr>
              <a:lvl2pPr marL="179999" marR="0" indent="-179999" algn="l" defTabSz="914400" rtl="0" latinLnBrk="0">
                <a:lnSpc>
                  <a:spcPct val="100000"/>
                </a:lnSpc>
                <a:spcBef>
                  <a:spcPts val="0"/>
                </a:spcBef>
                <a:spcAft>
                  <a:spcPts val="0"/>
                </a:spcAft>
                <a:buClrTx/>
                <a:buSzPct val="100000"/>
                <a:buFontTx/>
                <a:buChar char="•"/>
                <a:tabLst/>
                <a:defRPr sz="1800" b="0" i="0" u="none" strike="noStrike" cap="none" spc="0" baseline="0">
                  <a:solidFill>
                    <a:srgbClr val="000000"/>
                  </a:solidFill>
                  <a:uFillTx/>
                  <a:latin typeface="+mn-lt"/>
                  <a:ea typeface="+mn-ea"/>
                  <a:cs typeface="+mn-cs"/>
                  <a:sym typeface="Arial"/>
                </a:defRPr>
              </a:lvl2pPr>
              <a:lvl3pPr marL="0" marR="0" indent="179999"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mn-lt"/>
                  <a:ea typeface="+mn-ea"/>
                  <a:cs typeface="+mn-cs"/>
                  <a:sym typeface="Arial"/>
                </a:defRPr>
              </a:lvl3pPr>
              <a:lvl4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mn-lt"/>
                  <a:ea typeface="+mn-ea"/>
                  <a:cs typeface="+mn-cs"/>
                  <a:sym typeface="Arial"/>
                </a:defRPr>
              </a:lvl4pPr>
              <a:lvl5pPr marL="185142" marR="0" indent="-185142" algn="l" defTabSz="914400" rtl="0" latinLnBrk="0">
                <a:lnSpc>
                  <a:spcPct val="100000"/>
                </a:lnSpc>
                <a:spcBef>
                  <a:spcPts val="0"/>
                </a:spcBef>
                <a:spcAft>
                  <a:spcPts val="0"/>
                </a:spcAft>
                <a:buClrTx/>
                <a:buSzPct val="100000"/>
                <a:buFontTx/>
                <a:buChar char="•"/>
                <a:tabLst/>
                <a:defRPr sz="1800" b="0" i="0" u="none" strike="noStrike" cap="none" spc="0" baseline="0">
                  <a:solidFill>
                    <a:srgbClr val="000000"/>
                  </a:solidFill>
                  <a:uFillTx/>
                  <a:latin typeface="+mn-lt"/>
                  <a:ea typeface="+mn-ea"/>
                  <a:cs typeface="+mn-cs"/>
                  <a:sym typeface="Arial"/>
                </a:defRPr>
              </a:lvl5pPr>
              <a:lvl6pPr marL="2514600" marR="0" indent="-228600" algn="l" defTabSz="914400" rtl="0" latinLnBrk="0">
                <a:lnSpc>
                  <a:spcPct val="100000"/>
                </a:lnSpc>
                <a:spcBef>
                  <a:spcPts val="0"/>
                </a:spcBef>
                <a:spcAft>
                  <a:spcPts val="0"/>
                </a:spcAft>
                <a:buClrTx/>
                <a:buSzPct val="100000"/>
                <a:buFontTx/>
                <a:buChar char="•"/>
                <a:tabLst/>
                <a:defRPr sz="1800" b="0" i="0" u="none" strike="noStrike" cap="none" spc="0" baseline="0">
                  <a:solidFill>
                    <a:srgbClr val="000000"/>
                  </a:solidFill>
                  <a:uFillTx/>
                  <a:latin typeface="+mn-lt"/>
                  <a:ea typeface="+mn-ea"/>
                  <a:cs typeface="+mn-cs"/>
                  <a:sym typeface="Arial"/>
                </a:defRPr>
              </a:lvl6pPr>
              <a:lvl7pPr marL="2971800" marR="0" indent="-228600" algn="l" defTabSz="914400" rtl="0" latinLnBrk="0">
                <a:lnSpc>
                  <a:spcPct val="100000"/>
                </a:lnSpc>
                <a:spcBef>
                  <a:spcPts val="0"/>
                </a:spcBef>
                <a:spcAft>
                  <a:spcPts val="0"/>
                </a:spcAft>
                <a:buClrTx/>
                <a:buSzPct val="100000"/>
                <a:buFontTx/>
                <a:buChar char="•"/>
                <a:tabLst/>
                <a:defRPr sz="1800" b="0" i="0" u="none" strike="noStrike" cap="none" spc="0" baseline="0">
                  <a:solidFill>
                    <a:srgbClr val="000000"/>
                  </a:solidFill>
                  <a:uFillTx/>
                  <a:latin typeface="+mn-lt"/>
                  <a:ea typeface="+mn-ea"/>
                  <a:cs typeface="+mn-cs"/>
                  <a:sym typeface="Arial"/>
                </a:defRPr>
              </a:lvl7pPr>
              <a:lvl8pPr marL="3429000" marR="0" indent="-228600" algn="l" defTabSz="914400" rtl="0" latinLnBrk="0">
                <a:lnSpc>
                  <a:spcPct val="100000"/>
                </a:lnSpc>
                <a:spcBef>
                  <a:spcPts val="0"/>
                </a:spcBef>
                <a:spcAft>
                  <a:spcPts val="0"/>
                </a:spcAft>
                <a:buClrTx/>
                <a:buSzPct val="100000"/>
                <a:buFontTx/>
                <a:buChar char="•"/>
                <a:tabLst/>
                <a:defRPr sz="1800" b="0" i="0" u="none" strike="noStrike" cap="none" spc="0" baseline="0">
                  <a:solidFill>
                    <a:srgbClr val="000000"/>
                  </a:solidFill>
                  <a:uFillTx/>
                  <a:latin typeface="+mn-lt"/>
                  <a:ea typeface="+mn-ea"/>
                  <a:cs typeface="+mn-cs"/>
                  <a:sym typeface="Arial"/>
                </a:defRPr>
              </a:lvl8pPr>
              <a:lvl9pPr marL="3886200" marR="0" indent="-228600" algn="l" defTabSz="914400" rtl="0" latinLnBrk="0">
                <a:lnSpc>
                  <a:spcPct val="100000"/>
                </a:lnSpc>
                <a:spcBef>
                  <a:spcPts val="0"/>
                </a:spcBef>
                <a:spcAft>
                  <a:spcPts val="0"/>
                </a:spcAft>
                <a:buClrTx/>
                <a:buSzPct val="100000"/>
                <a:buFontTx/>
                <a:buChar char="•"/>
                <a:tabLst/>
                <a:defRPr sz="1800" b="0" i="0" u="none" strike="noStrike" cap="none" spc="0" baseline="0">
                  <a:solidFill>
                    <a:srgbClr val="000000"/>
                  </a:solidFill>
                  <a:uFillTx/>
                  <a:latin typeface="+mn-lt"/>
                  <a:ea typeface="+mn-ea"/>
                  <a:cs typeface="+mn-cs"/>
                  <a:sym typeface="Arial"/>
                </a:defRPr>
              </a:lvl9pPr>
            </a:lstStyle>
            <a:p>
              <a:pPr marL="0" marR="0" lvl="0" indent="0" algn="l" defTabSz="914400" rtl="0" eaLnBrk="1" fontAlgn="auto" latinLnBrk="0" hangingPunct="1">
                <a:lnSpc>
                  <a:spcPts val="2100"/>
                </a:lnSpc>
                <a:spcBef>
                  <a:spcPts val="0"/>
                </a:spcBef>
                <a:spcAft>
                  <a:spcPts val="0"/>
                </a:spcAft>
                <a:buClrTx/>
                <a:buSzTx/>
                <a:buFontTx/>
                <a:buNone/>
                <a:tabLst/>
                <a:defRPr sz="1900">
                  <a:solidFill>
                    <a:srgbClr val="FFFFFF"/>
                  </a:solidFill>
                </a:defRPr>
              </a:pPr>
              <a:r>
                <a:rPr kumimoji="0" lang="en-GB" sz="1600" b="0" i="0" u="none" strike="noStrike" kern="0" cap="none" spc="0" normalizeH="0" baseline="0" noProof="0" dirty="0">
                  <a:ln>
                    <a:noFill/>
                  </a:ln>
                  <a:solidFill>
                    <a:srgbClr val="00AB8E"/>
                  </a:solidFill>
                  <a:effectLst/>
                  <a:uLnTx/>
                  <a:uFillTx/>
                  <a:latin typeface="Poppins" panose="00000500000000000000" pitchFamily="2" charset="0"/>
                  <a:cs typeface="Poppins" panose="00000500000000000000" pitchFamily="2" charset="0"/>
                  <a:sym typeface="Arial"/>
                  <a:hlinkClick r:id="rId3">
                    <a:extLst>
                      <a:ext uri="{A12FA001-AC4F-418D-AE19-62706E023703}">
                        <ahyp:hlinkClr xmlns:ahyp="http://schemas.microsoft.com/office/drawing/2018/hyperlinkcolor" val="tx"/>
                      </a:ext>
                    </a:extLst>
                  </a:hlinkClick>
                </a:rPr>
                <a:t>CBF@liverpool.ac.uk</a:t>
              </a:r>
              <a:endParaRPr kumimoji="0" lang="en-GB" sz="1600" b="0" i="0" u="none" strike="noStrike" kern="0" cap="none" spc="0" normalizeH="0" baseline="0" noProof="0" dirty="0">
                <a:ln>
                  <a:noFill/>
                </a:ln>
                <a:solidFill>
                  <a:srgbClr val="00AB8E"/>
                </a:solidFill>
                <a:effectLst/>
                <a:uLnTx/>
                <a:uFillTx/>
                <a:latin typeface="Poppins" panose="00000500000000000000" pitchFamily="2" charset="0"/>
                <a:cs typeface="Poppins" panose="00000500000000000000" pitchFamily="2" charset="0"/>
                <a:sym typeface="Arial"/>
              </a:endParaRPr>
            </a:p>
            <a:p>
              <a:pPr marL="0" marR="0" lvl="0" indent="0" algn="l" defTabSz="914400" rtl="0" eaLnBrk="1" fontAlgn="auto" latinLnBrk="0" hangingPunct="1">
                <a:lnSpc>
                  <a:spcPts val="2100"/>
                </a:lnSpc>
                <a:spcBef>
                  <a:spcPts val="0"/>
                </a:spcBef>
                <a:spcAft>
                  <a:spcPts val="0"/>
                </a:spcAft>
                <a:buClrTx/>
                <a:buSzTx/>
                <a:buFontTx/>
                <a:buNone/>
                <a:tabLst/>
                <a:defRPr sz="1900">
                  <a:solidFill>
                    <a:srgbClr val="FFFFFF"/>
                  </a:solidFill>
                </a:defRPr>
              </a:pPr>
              <a:r>
                <a:rPr lang="en-GB" sz="1600" kern="0" dirty="0">
                  <a:solidFill>
                    <a:srgbClr val="00AB8E"/>
                  </a:solidFill>
                  <a:latin typeface="Poppins"/>
                  <a:cs typeface="Poppins"/>
                  <a:hlinkClick r:id="rId4">
                    <a:extLst>
                      <a:ext uri="{A12FA001-AC4F-418D-AE19-62706E023703}">
                        <ahyp:hlinkClr xmlns:ahyp="http://schemas.microsoft.com/office/drawing/2018/hyperlinkcolor" val="tx"/>
                      </a:ext>
                    </a:extLst>
                  </a:hlinkClick>
                </a:rPr>
                <a:t>Emily.johnson@liverpool.ac.uk</a:t>
              </a:r>
              <a:r>
                <a:rPr lang="en-GB" sz="1600" kern="0" dirty="0">
                  <a:solidFill>
                    <a:srgbClr val="00AB8E"/>
                  </a:solidFill>
                  <a:latin typeface="Poppins"/>
                  <a:cs typeface="Poppins"/>
                </a:rPr>
                <a:t> </a:t>
              </a:r>
              <a:endParaRPr lang="en-GB" sz="1600" b="0" i="0" u="none" strike="noStrike" kern="0" cap="none" spc="0" normalizeH="0" baseline="0" noProof="0" dirty="0">
                <a:ln>
                  <a:noFill/>
                </a:ln>
                <a:solidFill>
                  <a:srgbClr val="00AB8E"/>
                </a:solidFill>
                <a:effectLst/>
                <a:uLnTx/>
                <a:uFillTx/>
                <a:latin typeface="Poppins"/>
                <a:cs typeface="Poppins"/>
              </a:endParaRPr>
            </a:p>
          </p:txBody>
        </p:sp>
        <p:pic>
          <p:nvPicPr>
            <p:cNvPr id="4" name="Graphic 3" descr="Email">
              <a:extLst>
                <a:ext uri="{FF2B5EF4-FFF2-40B4-BE49-F238E27FC236}">
                  <a16:creationId xmlns:a16="http://schemas.microsoft.com/office/drawing/2014/main" id="{3AAEE284-1FE5-8F30-C628-81109DC9C275}"/>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3138" y="6879370"/>
              <a:ext cx="417179" cy="417179"/>
            </a:xfrm>
            <a:prstGeom prst="rect">
              <a:avLst/>
            </a:prstGeom>
          </p:spPr>
        </p:pic>
        <p:sp>
          <p:nvSpPr>
            <p:cNvPr id="8" name="Rectangle 7">
              <a:extLst>
                <a:ext uri="{FF2B5EF4-FFF2-40B4-BE49-F238E27FC236}">
                  <a16:creationId xmlns:a16="http://schemas.microsoft.com/office/drawing/2014/main" id="{9168FFFB-9985-22D6-FEA5-6BE9330A2E5E}"/>
                </a:ext>
              </a:extLst>
            </p:cNvPr>
            <p:cNvSpPr/>
            <p:nvPr/>
          </p:nvSpPr>
          <p:spPr>
            <a:xfrm>
              <a:off x="652198" y="6372436"/>
              <a:ext cx="3843737" cy="351763"/>
            </a:xfrm>
            <a:prstGeom prst="rect">
              <a:avLst/>
            </a:prstGeom>
          </p:spPr>
          <p:txBody>
            <a:bodyPr wrap="square">
              <a:spAutoFit/>
            </a:bodyPr>
            <a:lstStyle/>
            <a:p>
              <a:pPr marL="0" marR="0" lvl="0" indent="0" algn="l" defTabSz="914400" rtl="0" eaLnBrk="1" fontAlgn="auto" latinLnBrk="0" hangingPunct="0">
                <a:lnSpc>
                  <a:spcPts val="2100"/>
                </a:lnSpc>
                <a:spcBef>
                  <a:spcPts val="0"/>
                </a:spcBef>
                <a:spcAft>
                  <a:spcPts val="0"/>
                </a:spcAft>
                <a:buClrTx/>
                <a:buSzTx/>
                <a:buFontTx/>
                <a:buNone/>
                <a:tabLst/>
                <a:defRPr sz="1900">
                  <a:solidFill>
                    <a:srgbClr val="FFFFFF"/>
                  </a:solidFill>
                </a:defRPr>
              </a:pPr>
              <a:r>
                <a:rPr kumimoji="0" lang="en-GB" sz="1600" b="0" i="0" u="sng"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sym typeface="Arial"/>
                </a:rPr>
                <a:t>cbf.liverpool.ac.uk</a:t>
              </a:r>
            </a:p>
          </p:txBody>
        </p:sp>
        <p:grpSp>
          <p:nvGrpSpPr>
            <p:cNvPr id="9" name="Group 8">
              <a:extLst>
                <a:ext uri="{FF2B5EF4-FFF2-40B4-BE49-F238E27FC236}">
                  <a16:creationId xmlns:a16="http://schemas.microsoft.com/office/drawing/2014/main" id="{DA4E99DA-EE49-22CA-C5FA-2BCE3F60F74D}"/>
                </a:ext>
              </a:extLst>
            </p:cNvPr>
            <p:cNvGrpSpPr/>
            <p:nvPr/>
          </p:nvGrpSpPr>
          <p:grpSpPr>
            <a:xfrm>
              <a:off x="33138" y="6390559"/>
              <a:ext cx="504945" cy="362535"/>
              <a:chOff x="3539118" y="5472606"/>
              <a:chExt cx="615467" cy="454619"/>
            </a:xfrm>
          </p:grpSpPr>
          <p:sp>
            <p:nvSpPr>
              <p:cNvPr id="12" name="Oval 11">
                <a:extLst>
                  <a:ext uri="{FF2B5EF4-FFF2-40B4-BE49-F238E27FC236}">
                    <a16:creationId xmlns:a16="http://schemas.microsoft.com/office/drawing/2014/main" id="{7CE44F53-C04D-701D-0B30-151CB7C5CA3E}"/>
                  </a:ext>
                </a:extLst>
              </p:cNvPr>
              <p:cNvSpPr/>
              <p:nvPr/>
            </p:nvSpPr>
            <p:spPr>
              <a:xfrm>
                <a:off x="3617407" y="5472606"/>
                <a:ext cx="417180" cy="454619"/>
              </a:xfrm>
              <a:prstGeom prst="ellipse">
                <a:avLst/>
              </a:prstGeom>
              <a:solidFill>
                <a:schemeClr val="bg1"/>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 name="Rectangle 12">
                <a:extLst>
                  <a:ext uri="{FF2B5EF4-FFF2-40B4-BE49-F238E27FC236}">
                    <a16:creationId xmlns:a16="http://schemas.microsoft.com/office/drawing/2014/main" id="{5D6340D1-E2D1-0A9B-1CFB-4E74ADC216DD}"/>
                  </a:ext>
                </a:extLst>
              </p:cNvPr>
              <p:cNvSpPr/>
              <p:nvPr/>
            </p:nvSpPr>
            <p:spPr>
              <a:xfrm>
                <a:off x="3539118" y="5551550"/>
                <a:ext cx="615467" cy="308761"/>
              </a:xfrm>
              <a:prstGeom prst="rect">
                <a:avLst/>
              </a:prstGeom>
              <a:solidFill>
                <a:srgbClr val="FFFFFF"/>
              </a:solidFill>
            </p:spPr>
            <p:txBody>
              <a:bodyPr wrap="none" lIns="0" tIns="0" rIns="0" bIns="0" anchor="ctr" anchorCtr="0">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sym typeface="Arial"/>
                  </a:rPr>
                  <a:t>www</a:t>
                </a:r>
                <a:endParaRPr kumimoji="0" lang="en-GB" sz="1600" b="0" i="0" u="none" strike="noStrike" kern="0" cap="none" spc="0" normalizeH="0" baseline="0" noProof="0" dirty="0">
                  <a:ln>
                    <a:noFill/>
                  </a:ln>
                  <a:solidFill>
                    <a:srgbClr val="000000"/>
                  </a:solidFill>
                  <a:effectLst/>
                  <a:uLnTx/>
                  <a:uFillTx/>
                  <a:latin typeface="Arial"/>
                  <a:cs typeface="Arial"/>
                  <a:sym typeface="Arial"/>
                </a:endParaRPr>
              </a:p>
            </p:txBody>
          </p:sp>
        </p:grpSp>
        <p:pic>
          <p:nvPicPr>
            <p:cNvPr id="10" name="Picture 9">
              <a:extLst>
                <a:ext uri="{FF2B5EF4-FFF2-40B4-BE49-F238E27FC236}">
                  <a16:creationId xmlns:a16="http://schemas.microsoft.com/office/drawing/2014/main" id="{BB35C2AE-82FC-961B-ED40-046A03F15520}"/>
                </a:ext>
              </a:extLst>
            </p:cNvPr>
            <p:cNvPicPr>
              <a:picLocks noChangeAspect="1"/>
            </p:cNvPicPr>
            <p:nvPr/>
          </p:nvPicPr>
          <p:blipFill rotWithShape="1">
            <a:blip r:embed="rId7"/>
            <a:srcRect l="5475" t="6037" r="3494" b="2778"/>
            <a:stretch/>
          </p:blipFill>
          <p:spPr>
            <a:xfrm>
              <a:off x="79708" y="7587838"/>
              <a:ext cx="380391" cy="381036"/>
            </a:xfrm>
            <a:prstGeom prst="rect">
              <a:avLst/>
            </a:prstGeom>
          </p:spPr>
        </p:pic>
        <p:sp>
          <p:nvSpPr>
            <p:cNvPr id="11" name="Rectangle 10">
              <a:extLst>
                <a:ext uri="{FF2B5EF4-FFF2-40B4-BE49-F238E27FC236}">
                  <a16:creationId xmlns:a16="http://schemas.microsoft.com/office/drawing/2014/main" id="{C33FF5C5-69EA-7CD9-FC4F-A5ABEB7E2C41}"/>
                </a:ext>
              </a:extLst>
            </p:cNvPr>
            <p:cNvSpPr/>
            <p:nvPr/>
          </p:nvSpPr>
          <p:spPr>
            <a:xfrm>
              <a:off x="635934" y="7464711"/>
              <a:ext cx="4154634" cy="620939"/>
            </a:xfrm>
            <a:prstGeom prst="rect">
              <a:avLst/>
            </a:prstGeom>
          </p:spPr>
          <p:txBody>
            <a:bodyPr wrap="square" lIns="91440" tIns="45720" rIns="91440" bIns="45720" anchor="t">
              <a:spAutoFit/>
            </a:bodyPr>
            <a:lstStyle/>
            <a:p>
              <a:pPr marL="0" marR="0" lvl="0" indent="0" algn="l" defTabSz="914400" hangingPunct="0">
                <a:lnSpc>
                  <a:spcPts val="2100"/>
                </a:lnSpc>
                <a:spcBef>
                  <a:spcPts val="0"/>
                </a:spcBef>
                <a:spcAft>
                  <a:spcPts val="0"/>
                </a:spcAft>
                <a:buClrTx/>
                <a:buSzTx/>
                <a:buFontTx/>
                <a:buNone/>
                <a:tabLst/>
                <a:defRPr sz="1900">
                  <a:solidFill>
                    <a:srgbClr val="FFFFFF"/>
                  </a:solidFill>
                </a:defRPr>
              </a:pPr>
              <a:r>
                <a:rPr lang="en-GB" sz="1600" kern="0" dirty="0">
                  <a:solidFill>
                    <a:srgbClr val="000000"/>
                  </a:solidFill>
                  <a:latin typeface="Poppins"/>
                  <a:cs typeface="Poppins"/>
                  <a:sym typeface="Arial"/>
                </a:rPr>
                <a:t>computational-biology-facility-</a:t>
              </a:r>
              <a:r>
                <a:rPr lang="en-GB" sz="1600" kern="0" dirty="0" err="1">
                  <a:solidFill>
                    <a:srgbClr val="000000"/>
                  </a:solidFill>
                  <a:latin typeface="Poppins"/>
                  <a:cs typeface="Poppins"/>
                  <a:sym typeface="Arial"/>
                </a:rPr>
                <a:t>livuni</a:t>
              </a:r>
              <a:endParaRPr lang="en-GB" sz="1600" kern="0" dirty="0" err="1">
                <a:solidFill>
                  <a:srgbClr val="000000"/>
                </a:solidFill>
                <a:latin typeface="Poppins"/>
                <a:cs typeface="Poppins"/>
              </a:endParaRPr>
            </a:p>
            <a:p>
              <a:pPr>
                <a:lnSpc>
                  <a:spcPts val="2100"/>
                </a:lnSpc>
                <a:defRPr sz="1900">
                  <a:solidFill>
                    <a:srgbClr val="FFFFFF"/>
                  </a:solidFill>
                </a:defRPr>
              </a:pPr>
              <a:r>
                <a:rPr lang="en-GB" sz="1600" kern="0" dirty="0" err="1">
                  <a:solidFill>
                    <a:srgbClr val="000000"/>
                  </a:solidFill>
                  <a:latin typeface="Poppins"/>
                  <a:cs typeface="Poppins"/>
                </a:rPr>
                <a:t>emily</a:t>
              </a:r>
              <a:r>
                <a:rPr lang="en-GB" sz="1600" kern="0" dirty="0">
                  <a:solidFill>
                    <a:srgbClr val="000000"/>
                  </a:solidFill>
                  <a:latin typeface="Poppins"/>
                  <a:cs typeface="Poppins"/>
                </a:rPr>
                <a:t>-jane-</a:t>
              </a:r>
              <a:r>
                <a:rPr lang="en-GB" sz="1600" kern="0" dirty="0" err="1">
                  <a:solidFill>
                    <a:srgbClr val="000000"/>
                  </a:solidFill>
                  <a:latin typeface="Poppins"/>
                  <a:cs typeface="Poppins"/>
                </a:rPr>
                <a:t>johnson</a:t>
              </a:r>
              <a:r>
                <a:rPr lang="en-GB" sz="1600" kern="0" dirty="0">
                  <a:solidFill>
                    <a:srgbClr val="000000"/>
                  </a:solidFill>
                  <a:latin typeface="Poppins"/>
                  <a:cs typeface="Poppins"/>
                </a:rPr>
                <a:t>-</a:t>
              </a:r>
              <a:endParaRPr lang="en-GB" dirty="0"/>
            </a:p>
          </p:txBody>
        </p:sp>
      </p:grpSp>
      <p:sp>
        <p:nvSpPr>
          <p:cNvPr id="14" name="Title 1">
            <a:extLst>
              <a:ext uri="{FF2B5EF4-FFF2-40B4-BE49-F238E27FC236}">
                <a16:creationId xmlns:a16="http://schemas.microsoft.com/office/drawing/2014/main" id="{49EAE99B-1039-5A2C-042A-EEB995F4397F}"/>
              </a:ext>
            </a:extLst>
          </p:cNvPr>
          <p:cNvSpPr txBox="1">
            <a:spLocks/>
          </p:cNvSpPr>
          <p:nvPr/>
        </p:nvSpPr>
        <p:spPr>
          <a:xfrm>
            <a:off x="395138" y="3049812"/>
            <a:ext cx="4563360" cy="713682"/>
          </a:xfrm>
          <a:prstGeom prst="rect">
            <a:avLst/>
          </a:prstGeom>
          <a:ln w="22225">
            <a:solidFill>
              <a:schemeClr val="accent1"/>
            </a:solidFill>
            <a:miter lim="8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107999" tIns="107999" rIns="107999" bIns="107999" anchor="t">
            <a:normAutofit/>
          </a:bodyPr>
          <a:lstStyle>
            <a:lvl1pPr marL="0" marR="0" indent="0" algn="l" defTabSz="914400" rtl="0" latinLnBrk="0">
              <a:lnSpc>
                <a:spcPts val="3700"/>
              </a:lnSpc>
              <a:spcBef>
                <a:spcPts val="0"/>
              </a:spcBef>
              <a:spcAft>
                <a:spcPts val="0"/>
              </a:spcAft>
              <a:buClrTx/>
              <a:buSzTx/>
              <a:buFontTx/>
              <a:buNone/>
              <a:tabLst/>
              <a:defRPr sz="3300" b="1" i="0" u="none" strike="noStrike" cap="all" spc="100" baseline="0">
                <a:solidFill>
                  <a:srgbClr val="FFFFFF"/>
                </a:solidFill>
                <a:uFillTx/>
                <a:latin typeface="+mn-lt"/>
                <a:ea typeface="+mn-ea"/>
                <a:cs typeface="+mn-cs"/>
                <a:sym typeface="Arial"/>
              </a:defRPr>
            </a:lvl1pPr>
            <a:lvl2pPr marL="0" marR="0" indent="0" algn="l" defTabSz="914400" rtl="0" latinLnBrk="0">
              <a:lnSpc>
                <a:spcPct val="90000"/>
              </a:lnSpc>
              <a:spcBef>
                <a:spcPts val="0"/>
              </a:spcBef>
              <a:spcAft>
                <a:spcPts val="0"/>
              </a:spcAft>
              <a:buClrTx/>
              <a:buSzTx/>
              <a:buFontTx/>
              <a:buNone/>
              <a:tabLst/>
              <a:defRPr sz="4400" b="1" i="0" u="none" strike="noStrike" cap="none" spc="0" baseline="0">
                <a:solidFill>
                  <a:srgbClr val="000000"/>
                </a:solidFill>
                <a:uFillTx/>
                <a:latin typeface="+mn-lt"/>
                <a:ea typeface="+mn-ea"/>
                <a:cs typeface="+mn-cs"/>
                <a:sym typeface="Arial"/>
              </a:defRPr>
            </a:lvl2pPr>
            <a:lvl3pPr marL="0" marR="0" indent="0" algn="l" defTabSz="914400" rtl="0" latinLnBrk="0">
              <a:lnSpc>
                <a:spcPct val="90000"/>
              </a:lnSpc>
              <a:spcBef>
                <a:spcPts val="0"/>
              </a:spcBef>
              <a:spcAft>
                <a:spcPts val="0"/>
              </a:spcAft>
              <a:buClrTx/>
              <a:buSzTx/>
              <a:buFontTx/>
              <a:buNone/>
              <a:tabLst/>
              <a:defRPr sz="4400" b="1" i="0" u="none" strike="noStrike" cap="none" spc="0" baseline="0">
                <a:solidFill>
                  <a:srgbClr val="000000"/>
                </a:solidFill>
                <a:uFillTx/>
                <a:latin typeface="+mn-lt"/>
                <a:ea typeface="+mn-ea"/>
                <a:cs typeface="+mn-cs"/>
                <a:sym typeface="Arial"/>
              </a:defRPr>
            </a:lvl3pPr>
            <a:lvl4pPr marL="0" marR="0" indent="0" algn="l" defTabSz="914400" rtl="0" latinLnBrk="0">
              <a:lnSpc>
                <a:spcPct val="90000"/>
              </a:lnSpc>
              <a:spcBef>
                <a:spcPts val="0"/>
              </a:spcBef>
              <a:spcAft>
                <a:spcPts val="0"/>
              </a:spcAft>
              <a:buClrTx/>
              <a:buSzTx/>
              <a:buFontTx/>
              <a:buNone/>
              <a:tabLst/>
              <a:defRPr sz="4400" b="1" i="0" u="none" strike="noStrike" cap="none" spc="0" baseline="0">
                <a:solidFill>
                  <a:srgbClr val="000000"/>
                </a:solidFill>
                <a:uFillTx/>
                <a:latin typeface="+mn-lt"/>
                <a:ea typeface="+mn-ea"/>
                <a:cs typeface="+mn-cs"/>
                <a:sym typeface="Arial"/>
              </a:defRPr>
            </a:lvl4pPr>
            <a:lvl5pPr marL="0" marR="0" indent="0" algn="l" defTabSz="914400" rtl="0" latinLnBrk="0">
              <a:lnSpc>
                <a:spcPct val="90000"/>
              </a:lnSpc>
              <a:spcBef>
                <a:spcPts val="0"/>
              </a:spcBef>
              <a:spcAft>
                <a:spcPts val="0"/>
              </a:spcAft>
              <a:buClrTx/>
              <a:buSzTx/>
              <a:buFontTx/>
              <a:buNone/>
              <a:tabLst/>
              <a:defRPr sz="4400" b="1" i="0" u="none" strike="noStrike" cap="none" spc="0" baseline="0">
                <a:solidFill>
                  <a:srgbClr val="000000"/>
                </a:solidFill>
                <a:uFillTx/>
                <a:latin typeface="+mn-lt"/>
                <a:ea typeface="+mn-ea"/>
                <a:cs typeface="+mn-cs"/>
                <a:sym typeface="Arial"/>
              </a:defRPr>
            </a:lvl5pPr>
            <a:lvl6pPr marL="0" marR="0" indent="0" algn="l" defTabSz="914400" rtl="0" latinLnBrk="0">
              <a:lnSpc>
                <a:spcPct val="90000"/>
              </a:lnSpc>
              <a:spcBef>
                <a:spcPts val="0"/>
              </a:spcBef>
              <a:spcAft>
                <a:spcPts val="0"/>
              </a:spcAft>
              <a:buClrTx/>
              <a:buSzTx/>
              <a:buFontTx/>
              <a:buNone/>
              <a:tabLst/>
              <a:defRPr sz="4400" b="1" i="0" u="none" strike="noStrike" cap="none" spc="0" baseline="0">
                <a:solidFill>
                  <a:srgbClr val="000000"/>
                </a:solidFill>
                <a:uFillTx/>
                <a:latin typeface="+mn-lt"/>
                <a:ea typeface="+mn-ea"/>
                <a:cs typeface="+mn-cs"/>
                <a:sym typeface="Arial"/>
              </a:defRPr>
            </a:lvl6pPr>
            <a:lvl7pPr marL="0" marR="0" indent="0" algn="l" defTabSz="914400" rtl="0" latinLnBrk="0">
              <a:lnSpc>
                <a:spcPct val="90000"/>
              </a:lnSpc>
              <a:spcBef>
                <a:spcPts val="0"/>
              </a:spcBef>
              <a:spcAft>
                <a:spcPts val="0"/>
              </a:spcAft>
              <a:buClrTx/>
              <a:buSzTx/>
              <a:buFontTx/>
              <a:buNone/>
              <a:tabLst/>
              <a:defRPr sz="4400" b="1" i="0" u="none" strike="noStrike" cap="none" spc="0" baseline="0">
                <a:solidFill>
                  <a:srgbClr val="000000"/>
                </a:solidFill>
                <a:uFillTx/>
                <a:latin typeface="+mn-lt"/>
                <a:ea typeface="+mn-ea"/>
                <a:cs typeface="+mn-cs"/>
                <a:sym typeface="Arial"/>
              </a:defRPr>
            </a:lvl7pPr>
            <a:lvl8pPr marL="0" marR="0" indent="0" algn="l" defTabSz="914400" rtl="0" latinLnBrk="0">
              <a:lnSpc>
                <a:spcPct val="90000"/>
              </a:lnSpc>
              <a:spcBef>
                <a:spcPts val="0"/>
              </a:spcBef>
              <a:spcAft>
                <a:spcPts val="0"/>
              </a:spcAft>
              <a:buClrTx/>
              <a:buSzTx/>
              <a:buFontTx/>
              <a:buNone/>
              <a:tabLst/>
              <a:defRPr sz="4400" b="1" i="0" u="none" strike="noStrike" cap="none" spc="0" baseline="0">
                <a:solidFill>
                  <a:srgbClr val="000000"/>
                </a:solidFill>
                <a:uFillTx/>
                <a:latin typeface="+mn-lt"/>
                <a:ea typeface="+mn-ea"/>
                <a:cs typeface="+mn-cs"/>
                <a:sym typeface="Arial"/>
              </a:defRPr>
            </a:lvl8pPr>
            <a:lvl9pPr marL="0" marR="0" indent="0" algn="l" defTabSz="914400" rtl="0" latinLnBrk="0">
              <a:lnSpc>
                <a:spcPct val="90000"/>
              </a:lnSpc>
              <a:spcBef>
                <a:spcPts val="0"/>
              </a:spcBef>
              <a:spcAft>
                <a:spcPts val="0"/>
              </a:spcAft>
              <a:buClrTx/>
              <a:buSzTx/>
              <a:buFontTx/>
              <a:buNone/>
              <a:tabLst/>
              <a:defRPr sz="4400" b="1" i="0" u="none" strike="noStrike" cap="none" spc="0" baseline="0">
                <a:solidFill>
                  <a:srgbClr val="000000"/>
                </a:solidFill>
                <a:uFillTx/>
                <a:latin typeface="+mn-lt"/>
                <a:ea typeface="+mn-ea"/>
                <a:cs typeface="+mn-cs"/>
                <a:sym typeface="Arial"/>
              </a:defRPr>
            </a:lvl9pPr>
          </a:lstStyle>
          <a:p>
            <a:pPr marL="0" marR="0" lvl="0" indent="0" algn="l" defTabSz="914400" rtl="0" eaLnBrk="1" fontAlgn="auto" latinLnBrk="0" hangingPunct="1">
              <a:lnSpc>
                <a:spcPts val="3700"/>
              </a:lnSpc>
              <a:spcBef>
                <a:spcPts val="0"/>
              </a:spcBef>
              <a:spcAft>
                <a:spcPts val="0"/>
              </a:spcAft>
              <a:buClrTx/>
              <a:buSzTx/>
              <a:buFontTx/>
              <a:buNone/>
              <a:tabLst/>
              <a:defRPr/>
            </a:pPr>
            <a:r>
              <a:rPr kumimoji="0" lang="en-GB" sz="3300" b="1" i="0" u="none" strike="noStrike" kern="0" cap="all" spc="100" normalizeH="0" baseline="0" noProof="0" dirty="0">
                <a:ln>
                  <a:noFill/>
                </a:ln>
                <a:solidFill>
                  <a:srgbClr val="202B58"/>
                </a:solidFill>
                <a:effectLst/>
                <a:uLnTx/>
                <a:uFillTx/>
                <a:latin typeface="Poppins" panose="00000500000000000000" pitchFamily="2" charset="0"/>
                <a:cs typeface="Poppins" panose="00000500000000000000" pitchFamily="2" charset="0"/>
                <a:sym typeface="Arial"/>
              </a:rPr>
              <a:t>Contact</a:t>
            </a:r>
          </a:p>
        </p:txBody>
      </p:sp>
      <p:sp>
        <p:nvSpPr>
          <p:cNvPr id="6" name="Text Placeholder 1">
            <a:extLst>
              <a:ext uri="{FF2B5EF4-FFF2-40B4-BE49-F238E27FC236}">
                <a16:creationId xmlns:a16="http://schemas.microsoft.com/office/drawing/2014/main" id="{95AABB98-CC2C-0F95-91CC-6607D712FAEC}"/>
              </a:ext>
            </a:extLst>
          </p:cNvPr>
          <p:cNvSpPr txBox="1">
            <a:spLocks/>
          </p:cNvSpPr>
          <p:nvPr/>
        </p:nvSpPr>
        <p:spPr>
          <a:xfrm>
            <a:off x="455493" y="2519130"/>
            <a:ext cx="5640507" cy="63301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normAutofit/>
          </a:bodyPr>
          <a:lstStyle>
            <a:lvl1pPr marL="0" marR="0" indent="0" algn="l" defTabSz="914400" rtl="0" latinLnBrk="0">
              <a:lnSpc>
                <a:spcPts val="2100"/>
              </a:lnSpc>
              <a:spcBef>
                <a:spcPts val="0"/>
              </a:spcBef>
              <a:spcAft>
                <a:spcPts val="0"/>
              </a:spcAft>
              <a:buClrTx/>
              <a:buSzTx/>
              <a:buFontTx/>
              <a:buNone/>
              <a:tabLst/>
              <a:defRPr sz="1900" b="0" i="0" u="none" strike="noStrike" cap="none" spc="0" baseline="0">
                <a:solidFill>
                  <a:srgbClr val="FFFFFF"/>
                </a:solidFill>
                <a:uFillTx/>
                <a:latin typeface="+mn-lt"/>
                <a:ea typeface="+mn-ea"/>
                <a:cs typeface="+mn-cs"/>
                <a:sym typeface="Arial"/>
              </a:defRPr>
            </a:lvl1pPr>
            <a:lvl2pPr marL="0" marR="0" indent="457200" algn="l" defTabSz="914400" rtl="0" latinLnBrk="0">
              <a:lnSpc>
                <a:spcPts val="2100"/>
              </a:lnSpc>
              <a:spcBef>
                <a:spcPts val="0"/>
              </a:spcBef>
              <a:spcAft>
                <a:spcPts val="0"/>
              </a:spcAft>
              <a:buClrTx/>
              <a:buSzTx/>
              <a:buFontTx/>
              <a:buNone/>
              <a:tabLst/>
              <a:defRPr sz="1900" b="0" i="0" u="none" strike="noStrike" cap="none" spc="0" baseline="0">
                <a:solidFill>
                  <a:srgbClr val="FFFFFF"/>
                </a:solidFill>
                <a:uFillTx/>
                <a:latin typeface="+mn-lt"/>
                <a:ea typeface="+mn-ea"/>
                <a:cs typeface="+mn-cs"/>
                <a:sym typeface="Arial"/>
              </a:defRPr>
            </a:lvl2pPr>
            <a:lvl3pPr marL="0" marR="0" indent="914400" algn="l" defTabSz="914400" rtl="0" latinLnBrk="0">
              <a:lnSpc>
                <a:spcPts val="2100"/>
              </a:lnSpc>
              <a:spcBef>
                <a:spcPts val="0"/>
              </a:spcBef>
              <a:spcAft>
                <a:spcPts val="0"/>
              </a:spcAft>
              <a:buClrTx/>
              <a:buSzTx/>
              <a:buFontTx/>
              <a:buNone/>
              <a:tabLst/>
              <a:defRPr sz="1900" b="0" i="0" u="none" strike="noStrike" cap="none" spc="0" baseline="0">
                <a:solidFill>
                  <a:srgbClr val="FFFFFF"/>
                </a:solidFill>
                <a:uFillTx/>
                <a:latin typeface="+mn-lt"/>
                <a:ea typeface="+mn-ea"/>
                <a:cs typeface="+mn-cs"/>
                <a:sym typeface="Arial"/>
              </a:defRPr>
            </a:lvl3pPr>
            <a:lvl4pPr marL="0" marR="0" indent="1371600" algn="l" defTabSz="914400" rtl="0" latinLnBrk="0">
              <a:lnSpc>
                <a:spcPts val="2100"/>
              </a:lnSpc>
              <a:spcBef>
                <a:spcPts val="0"/>
              </a:spcBef>
              <a:spcAft>
                <a:spcPts val="0"/>
              </a:spcAft>
              <a:buClrTx/>
              <a:buSzTx/>
              <a:buFontTx/>
              <a:buNone/>
              <a:tabLst/>
              <a:defRPr sz="1900" b="0" i="0" u="none" strike="noStrike" cap="none" spc="0" baseline="0">
                <a:solidFill>
                  <a:srgbClr val="FFFFFF"/>
                </a:solidFill>
                <a:uFillTx/>
                <a:latin typeface="+mn-lt"/>
                <a:ea typeface="+mn-ea"/>
                <a:cs typeface="+mn-cs"/>
                <a:sym typeface="Arial"/>
              </a:defRPr>
            </a:lvl4pPr>
            <a:lvl5pPr marL="0" marR="0" indent="1828800" algn="l" defTabSz="914400" rtl="0" latinLnBrk="0">
              <a:lnSpc>
                <a:spcPts val="2100"/>
              </a:lnSpc>
              <a:spcBef>
                <a:spcPts val="0"/>
              </a:spcBef>
              <a:spcAft>
                <a:spcPts val="0"/>
              </a:spcAft>
              <a:buClrTx/>
              <a:buSzTx/>
              <a:buFontTx/>
              <a:buNone/>
              <a:tabLst/>
              <a:defRPr sz="1900" b="0" i="0" u="none" strike="noStrike" cap="none" spc="0" baseline="0">
                <a:solidFill>
                  <a:srgbClr val="FFFFFF"/>
                </a:solidFill>
                <a:uFillTx/>
                <a:latin typeface="+mn-lt"/>
                <a:ea typeface="+mn-ea"/>
                <a:cs typeface="+mn-cs"/>
                <a:sym typeface="Arial"/>
              </a:defRPr>
            </a:lvl5pPr>
            <a:lvl6pPr marL="2514600" marR="0" indent="-228600" algn="l" defTabSz="914400" rtl="0" latinLnBrk="0">
              <a:lnSpc>
                <a:spcPct val="100000"/>
              </a:lnSpc>
              <a:spcBef>
                <a:spcPts val="0"/>
              </a:spcBef>
              <a:spcAft>
                <a:spcPts val="0"/>
              </a:spcAft>
              <a:buClrTx/>
              <a:buSzPct val="100000"/>
              <a:buFontTx/>
              <a:buChar char="•"/>
              <a:tabLst/>
              <a:defRPr sz="1800" b="0" i="0" u="none" strike="noStrike" cap="none" spc="0" baseline="0">
                <a:solidFill>
                  <a:srgbClr val="000000"/>
                </a:solidFill>
                <a:uFillTx/>
                <a:latin typeface="+mn-lt"/>
                <a:ea typeface="+mn-ea"/>
                <a:cs typeface="+mn-cs"/>
                <a:sym typeface="Arial"/>
              </a:defRPr>
            </a:lvl6pPr>
            <a:lvl7pPr marL="2971800" marR="0" indent="-228600" algn="l" defTabSz="914400" rtl="0" latinLnBrk="0">
              <a:lnSpc>
                <a:spcPct val="100000"/>
              </a:lnSpc>
              <a:spcBef>
                <a:spcPts val="0"/>
              </a:spcBef>
              <a:spcAft>
                <a:spcPts val="0"/>
              </a:spcAft>
              <a:buClrTx/>
              <a:buSzPct val="100000"/>
              <a:buFontTx/>
              <a:buChar char="•"/>
              <a:tabLst/>
              <a:defRPr sz="1800" b="0" i="0" u="none" strike="noStrike" cap="none" spc="0" baseline="0">
                <a:solidFill>
                  <a:srgbClr val="000000"/>
                </a:solidFill>
                <a:uFillTx/>
                <a:latin typeface="+mn-lt"/>
                <a:ea typeface="+mn-ea"/>
                <a:cs typeface="+mn-cs"/>
                <a:sym typeface="Arial"/>
              </a:defRPr>
            </a:lvl7pPr>
            <a:lvl8pPr marL="3429000" marR="0" indent="-228600" algn="l" defTabSz="914400" rtl="0" latinLnBrk="0">
              <a:lnSpc>
                <a:spcPct val="100000"/>
              </a:lnSpc>
              <a:spcBef>
                <a:spcPts val="0"/>
              </a:spcBef>
              <a:spcAft>
                <a:spcPts val="0"/>
              </a:spcAft>
              <a:buClrTx/>
              <a:buSzPct val="100000"/>
              <a:buFontTx/>
              <a:buChar char="•"/>
              <a:tabLst/>
              <a:defRPr sz="1800" b="0" i="0" u="none" strike="noStrike" cap="none" spc="0" baseline="0">
                <a:solidFill>
                  <a:srgbClr val="000000"/>
                </a:solidFill>
                <a:uFillTx/>
                <a:latin typeface="+mn-lt"/>
                <a:ea typeface="+mn-ea"/>
                <a:cs typeface="+mn-cs"/>
                <a:sym typeface="Arial"/>
              </a:defRPr>
            </a:lvl8pPr>
            <a:lvl9pPr marL="3886200" marR="0" indent="-228600" algn="l" defTabSz="914400" rtl="0" latinLnBrk="0">
              <a:lnSpc>
                <a:spcPct val="100000"/>
              </a:lnSpc>
              <a:spcBef>
                <a:spcPts val="0"/>
              </a:spcBef>
              <a:spcAft>
                <a:spcPts val="0"/>
              </a:spcAft>
              <a:buClrTx/>
              <a:buSzPct val="100000"/>
              <a:buFontTx/>
              <a:buChar char="•"/>
              <a:tabLst/>
              <a:defRPr sz="1800" b="0" i="0" u="none" strike="noStrike" cap="none" spc="0" baseline="0">
                <a:solidFill>
                  <a:srgbClr val="000000"/>
                </a:solidFill>
                <a:uFillTx/>
                <a:latin typeface="+mn-lt"/>
                <a:ea typeface="+mn-ea"/>
                <a:cs typeface="+mn-cs"/>
                <a:sym typeface="Arial"/>
              </a:defRPr>
            </a:lvl9pPr>
          </a:lstStyle>
          <a:p>
            <a:pPr marL="0" marR="0" lvl="0" indent="0" algn="l" defTabSz="914400" rtl="0" eaLnBrk="1" fontAlgn="auto" latinLnBrk="0" hangingPunct="1">
              <a:lnSpc>
                <a:spcPts val="2100"/>
              </a:lnSpc>
              <a:spcBef>
                <a:spcPts val="0"/>
              </a:spcBef>
              <a:spcAft>
                <a:spcPts val="0"/>
              </a:spcAft>
              <a:buClrTx/>
              <a:buSzTx/>
              <a:buFontTx/>
              <a:buNone/>
              <a:tabLst/>
              <a:defRPr/>
            </a:pPr>
            <a:r>
              <a:rPr kumimoji="0" lang="en-GB" sz="2800" b="1" i="0" u="none" strike="noStrike" kern="0" cap="none" spc="0" normalizeH="0" baseline="0" noProof="0" dirty="0">
                <a:ln>
                  <a:noFill/>
                </a:ln>
                <a:solidFill>
                  <a:srgbClr val="202B58"/>
                </a:solidFill>
                <a:effectLst/>
                <a:uLnTx/>
                <a:uFillTx/>
                <a:latin typeface="Poppins" panose="00000500000000000000" pitchFamily="2" charset="0"/>
                <a:cs typeface="Poppins" panose="00000500000000000000" pitchFamily="2" charset="0"/>
                <a:sym typeface="Arial"/>
              </a:rPr>
              <a:t>Thank you! Any questions…?</a:t>
            </a:r>
            <a:endParaRPr kumimoji="0" lang="en-GB" sz="2800" b="1" i="1" u="none" strike="noStrike" kern="0" cap="none" spc="0" normalizeH="0" baseline="0" noProof="0" dirty="0">
              <a:ln>
                <a:noFill/>
              </a:ln>
              <a:solidFill>
                <a:srgbClr val="202B58"/>
              </a:solidFill>
              <a:effectLst/>
              <a:uLnTx/>
              <a:uFillTx/>
              <a:latin typeface="Poppins" panose="00000500000000000000" pitchFamily="2" charset="0"/>
              <a:cs typeface="Poppins" panose="00000500000000000000" pitchFamily="2" charset="0"/>
              <a:sym typeface="Arial"/>
            </a:endParaRPr>
          </a:p>
          <a:p>
            <a:pPr marL="0" marR="0" lvl="0" indent="0" algn="l" defTabSz="914400" rtl="0" eaLnBrk="1" fontAlgn="auto" latinLnBrk="0" hangingPunct="1">
              <a:lnSpc>
                <a:spcPts val="2100"/>
              </a:lnSpc>
              <a:spcBef>
                <a:spcPts val="0"/>
              </a:spcBef>
              <a:spcAft>
                <a:spcPts val="0"/>
              </a:spcAft>
              <a:buClrTx/>
              <a:buSzTx/>
              <a:buFontTx/>
              <a:buNone/>
              <a:tabLst/>
              <a:defRPr/>
            </a:pPr>
            <a:endParaRPr kumimoji="0" lang="en-GB" sz="2800" b="1" i="0" u="none" strike="noStrike" kern="0" cap="none" spc="0" normalizeH="0" baseline="0" noProof="0" dirty="0">
              <a:ln>
                <a:noFill/>
              </a:ln>
              <a:solidFill>
                <a:srgbClr val="202B58"/>
              </a:solidFill>
              <a:effectLst/>
              <a:uLnTx/>
              <a:uFillTx/>
              <a:latin typeface="Poppins" panose="00000500000000000000" pitchFamily="2" charset="0"/>
              <a:cs typeface="Poppins" panose="00000500000000000000" pitchFamily="2" charset="0"/>
              <a:sym typeface="Arial"/>
            </a:endParaRPr>
          </a:p>
        </p:txBody>
      </p:sp>
      <p:pic>
        <p:nvPicPr>
          <p:cNvPr id="5" name="Content Placeholder 6" descr="A logo with blue squares and white text&#10;&#10;AI-generated content may be incorrect.">
            <a:extLst>
              <a:ext uri="{FF2B5EF4-FFF2-40B4-BE49-F238E27FC236}">
                <a16:creationId xmlns:a16="http://schemas.microsoft.com/office/drawing/2014/main" id="{D564281B-1929-C1EB-B475-32ED209E038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983962" y="184735"/>
            <a:ext cx="1074438" cy="894634"/>
          </a:xfrm>
          <a:prstGeom prst="rect">
            <a:avLst/>
          </a:prstGeom>
        </p:spPr>
      </p:pic>
      <p:pic>
        <p:nvPicPr>
          <p:cNvPr id="3074" name="Picture 2" descr="Registration 2026 | ARMA 2026">
            <a:extLst>
              <a:ext uri="{FF2B5EF4-FFF2-40B4-BE49-F238E27FC236}">
                <a16:creationId xmlns:a16="http://schemas.microsoft.com/office/drawing/2014/main" id="{1E823BB4-7DAB-5B86-25B1-6C70337E31D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93476" y="283043"/>
            <a:ext cx="1745042" cy="6980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2522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E1EE56D-58B9-7EC3-2D56-787240EE5EFE}"/>
              </a:ext>
            </a:extLst>
          </p:cNvPr>
          <p:cNvSpPr>
            <a:spLocks noGrp="1"/>
          </p:cNvSpPr>
          <p:nvPr>
            <p:ph type="ftr" sz="quarter" idx="12"/>
          </p:nvPr>
        </p:nvSpPr>
        <p:spPr/>
        <p:txBody>
          <a:bodyPr/>
          <a:lstStyle/>
          <a:p>
            <a:r>
              <a:rPr lang="en-US"/>
              <a:t>CBF</a:t>
            </a:r>
            <a:endParaRPr lang="en-US" dirty="0"/>
          </a:p>
        </p:txBody>
      </p:sp>
      <p:sp>
        <p:nvSpPr>
          <p:cNvPr id="4" name="Slide Number Placeholder 3">
            <a:extLst>
              <a:ext uri="{FF2B5EF4-FFF2-40B4-BE49-F238E27FC236}">
                <a16:creationId xmlns:a16="http://schemas.microsoft.com/office/drawing/2014/main" id="{748921C0-5BF7-76AF-E959-BD890989C3FE}"/>
              </a:ext>
            </a:extLst>
          </p:cNvPr>
          <p:cNvSpPr>
            <a:spLocks noGrp="1"/>
          </p:cNvSpPr>
          <p:nvPr>
            <p:ph type="sldNum" sz="quarter" idx="13"/>
          </p:nvPr>
        </p:nvSpPr>
        <p:spPr/>
        <p:txBody>
          <a:bodyPr/>
          <a:lstStyle/>
          <a:p>
            <a:fld id="{7782931A-7D25-4B4B-9464-57AE418934A3}" type="slidenum">
              <a:rPr lang="en-US" smtClean="0"/>
              <a:pPr/>
              <a:t>4</a:t>
            </a:fld>
            <a:endParaRPr lang="en-US" dirty="0"/>
          </a:p>
        </p:txBody>
      </p:sp>
      <p:sp>
        <p:nvSpPr>
          <p:cNvPr id="7" name="TextBox 5">
            <a:extLst>
              <a:ext uri="{FF2B5EF4-FFF2-40B4-BE49-F238E27FC236}">
                <a16:creationId xmlns:a16="http://schemas.microsoft.com/office/drawing/2014/main" id="{A3710524-9066-3E1E-D82F-173D449A91C5}"/>
              </a:ext>
            </a:extLst>
          </p:cNvPr>
          <p:cNvSpPr txBox="1"/>
          <p:nvPr/>
        </p:nvSpPr>
        <p:spPr>
          <a:xfrm>
            <a:off x="529048" y="4006814"/>
            <a:ext cx="2226568" cy="707886"/>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176038"/>
            <a:r>
              <a:rPr lang="en-GB" sz="4000">
                <a:solidFill>
                  <a:prstClr val="black"/>
                </a:solidFill>
                <a:latin typeface="Arial Nova" panose="020B0504020202020204" pitchFamily="34" charset="0"/>
              </a:rPr>
              <a:t>2016</a:t>
            </a:r>
            <a:endParaRPr lang="en-GB" sz="4000">
              <a:solidFill>
                <a:prstClr val="black"/>
              </a:solidFill>
              <a:latin typeface="Calibri"/>
            </a:endParaRPr>
          </a:p>
        </p:txBody>
      </p:sp>
      <p:pic>
        <p:nvPicPr>
          <p:cNvPr id="8" name="Graphic 6" descr="Male profile with solid fill">
            <a:extLst>
              <a:ext uri="{FF2B5EF4-FFF2-40B4-BE49-F238E27FC236}">
                <a16:creationId xmlns:a16="http://schemas.microsoft.com/office/drawing/2014/main" id="{C795B94E-01DE-D5D9-8D04-E943A03E955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9149" y="2763305"/>
            <a:ext cx="914400" cy="914400"/>
          </a:xfrm>
          <a:prstGeom prst="rect">
            <a:avLst/>
          </a:prstGeom>
        </p:spPr>
      </p:pic>
      <p:pic>
        <p:nvPicPr>
          <p:cNvPr id="9" name="Graphic 7" descr="Female Profile with solid fill">
            <a:extLst>
              <a:ext uri="{FF2B5EF4-FFF2-40B4-BE49-F238E27FC236}">
                <a16:creationId xmlns:a16="http://schemas.microsoft.com/office/drawing/2014/main" id="{A7609EAE-BE64-4BE6-923F-C8C210667AD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045320" y="2796031"/>
            <a:ext cx="914400" cy="914400"/>
          </a:xfrm>
          <a:prstGeom prst="rect">
            <a:avLst/>
          </a:prstGeom>
        </p:spPr>
      </p:pic>
      <p:pic>
        <p:nvPicPr>
          <p:cNvPr id="10" name="Graphic 8" descr="Male profile with solid fill">
            <a:extLst>
              <a:ext uri="{FF2B5EF4-FFF2-40B4-BE49-F238E27FC236}">
                <a16:creationId xmlns:a16="http://schemas.microsoft.com/office/drawing/2014/main" id="{D6E3C45D-D53D-DD5A-D15C-E73D4AD8DBE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2220" y="1958772"/>
            <a:ext cx="914400" cy="914400"/>
          </a:xfrm>
          <a:prstGeom prst="rect">
            <a:avLst/>
          </a:prstGeom>
        </p:spPr>
      </p:pic>
      <p:pic>
        <p:nvPicPr>
          <p:cNvPr id="11" name="Graphic 9" descr="Male profile with solid fill">
            <a:extLst>
              <a:ext uri="{FF2B5EF4-FFF2-40B4-BE49-F238E27FC236}">
                <a16:creationId xmlns:a16="http://schemas.microsoft.com/office/drawing/2014/main" id="{0848DDAE-8077-AB63-389C-4DFFBB7AB7E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3548" y="3059688"/>
            <a:ext cx="914400" cy="914400"/>
          </a:xfrm>
          <a:prstGeom prst="rect">
            <a:avLst/>
          </a:prstGeom>
        </p:spPr>
      </p:pic>
      <p:pic>
        <p:nvPicPr>
          <p:cNvPr id="12" name="Graphic 10" descr="Male profile with solid fill">
            <a:extLst>
              <a:ext uri="{FF2B5EF4-FFF2-40B4-BE49-F238E27FC236}">
                <a16:creationId xmlns:a16="http://schemas.microsoft.com/office/drawing/2014/main" id="{793807EB-D827-F0B5-FD86-FB441891907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1292" y="2804207"/>
            <a:ext cx="914400" cy="914400"/>
          </a:xfrm>
          <a:prstGeom prst="rect">
            <a:avLst/>
          </a:prstGeom>
        </p:spPr>
      </p:pic>
      <p:pic>
        <p:nvPicPr>
          <p:cNvPr id="13" name="Graphic 11" descr="Male profile with solid fill">
            <a:extLst>
              <a:ext uri="{FF2B5EF4-FFF2-40B4-BE49-F238E27FC236}">
                <a16:creationId xmlns:a16="http://schemas.microsoft.com/office/drawing/2014/main" id="{F66F6BB8-E367-78CF-D872-0E36016098D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99121" y="3093949"/>
            <a:ext cx="914400" cy="914400"/>
          </a:xfrm>
          <a:prstGeom prst="rect">
            <a:avLst/>
          </a:prstGeom>
        </p:spPr>
      </p:pic>
      <p:pic>
        <p:nvPicPr>
          <p:cNvPr id="14" name="Graphic 12" descr="Male profile with solid fill">
            <a:extLst>
              <a:ext uri="{FF2B5EF4-FFF2-40B4-BE49-F238E27FC236}">
                <a16:creationId xmlns:a16="http://schemas.microsoft.com/office/drawing/2014/main" id="{5C01A76D-9845-75DC-0BC3-36D4D0659E0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402" y="1337126"/>
            <a:ext cx="914400" cy="914400"/>
          </a:xfrm>
          <a:prstGeom prst="rect">
            <a:avLst/>
          </a:prstGeom>
        </p:spPr>
      </p:pic>
      <p:pic>
        <p:nvPicPr>
          <p:cNvPr id="15" name="Graphic 13" descr="Male profile with solid fill">
            <a:extLst>
              <a:ext uri="{FF2B5EF4-FFF2-40B4-BE49-F238E27FC236}">
                <a16:creationId xmlns:a16="http://schemas.microsoft.com/office/drawing/2014/main" id="{6B0CB57F-77AD-96FB-D986-FADBD744E17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9732" y="1334689"/>
            <a:ext cx="914400" cy="914400"/>
          </a:xfrm>
          <a:prstGeom prst="rect">
            <a:avLst/>
          </a:prstGeom>
        </p:spPr>
      </p:pic>
      <p:pic>
        <p:nvPicPr>
          <p:cNvPr id="17" name="Graphic 15" descr="Female Profile with solid fill">
            <a:extLst>
              <a:ext uri="{FF2B5EF4-FFF2-40B4-BE49-F238E27FC236}">
                <a16:creationId xmlns:a16="http://schemas.microsoft.com/office/drawing/2014/main" id="{7B3D4077-2E9D-0888-B105-5BE57588967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667503" y="3075708"/>
            <a:ext cx="914400" cy="914400"/>
          </a:xfrm>
          <a:prstGeom prst="rect">
            <a:avLst/>
          </a:prstGeom>
        </p:spPr>
      </p:pic>
      <p:pic>
        <p:nvPicPr>
          <p:cNvPr id="18" name="Graphic 16" descr="Male profile with solid fill">
            <a:extLst>
              <a:ext uri="{FF2B5EF4-FFF2-40B4-BE49-F238E27FC236}">
                <a16:creationId xmlns:a16="http://schemas.microsoft.com/office/drawing/2014/main" id="{C8635FA5-0B96-C6E7-80F8-FA66F927806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44150" y="2303323"/>
            <a:ext cx="914400" cy="914400"/>
          </a:xfrm>
          <a:prstGeom prst="rect">
            <a:avLst/>
          </a:prstGeom>
        </p:spPr>
      </p:pic>
      <p:pic>
        <p:nvPicPr>
          <p:cNvPr id="19" name="Graphic 17" descr="Male profile with solid fill">
            <a:extLst>
              <a:ext uri="{FF2B5EF4-FFF2-40B4-BE49-F238E27FC236}">
                <a16:creationId xmlns:a16="http://schemas.microsoft.com/office/drawing/2014/main" id="{7F5A323A-4F5F-75F2-9755-6FF6AD7C5F1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79287" y="3341412"/>
            <a:ext cx="914400" cy="883598"/>
          </a:xfrm>
          <a:prstGeom prst="rect">
            <a:avLst/>
          </a:prstGeom>
        </p:spPr>
      </p:pic>
      <p:pic>
        <p:nvPicPr>
          <p:cNvPr id="20" name="Graphic 18" descr="Male profile with solid fill">
            <a:extLst>
              <a:ext uri="{FF2B5EF4-FFF2-40B4-BE49-F238E27FC236}">
                <a16:creationId xmlns:a16="http://schemas.microsoft.com/office/drawing/2014/main" id="{DB33AF30-52A7-A9E5-64C6-DAD33F924EC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87033" y="3248240"/>
            <a:ext cx="914400" cy="914400"/>
          </a:xfrm>
          <a:prstGeom prst="rect">
            <a:avLst/>
          </a:prstGeom>
        </p:spPr>
      </p:pic>
      <p:pic>
        <p:nvPicPr>
          <p:cNvPr id="21" name="Graphic 19" descr="Male profile with solid fill">
            <a:extLst>
              <a:ext uri="{FF2B5EF4-FFF2-40B4-BE49-F238E27FC236}">
                <a16:creationId xmlns:a16="http://schemas.microsoft.com/office/drawing/2014/main" id="{19F1286E-1CD8-C3BA-D906-BB26AFF6E48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63327" y="3180883"/>
            <a:ext cx="914400" cy="914400"/>
          </a:xfrm>
          <a:prstGeom prst="rect">
            <a:avLst/>
          </a:prstGeom>
        </p:spPr>
      </p:pic>
      <p:pic>
        <p:nvPicPr>
          <p:cNvPr id="22" name="Graphic 20" descr="Male profile with solid fill">
            <a:extLst>
              <a:ext uri="{FF2B5EF4-FFF2-40B4-BE49-F238E27FC236}">
                <a16:creationId xmlns:a16="http://schemas.microsoft.com/office/drawing/2014/main" id="{ADD143D6-C34D-9C8D-4FC8-F8B45471EAD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92176" y="1382270"/>
            <a:ext cx="914400" cy="914400"/>
          </a:xfrm>
          <a:prstGeom prst="rect">
            <a:avLst/>
          </a:prstGeom>
        </p:spPr>
      </p:pic>
      <p:pic>
        <p:nvPicPr>
          <p:cNvPr id="23" name="Graphic 21" descr="Female Profile with solid fill">
            <a:extLst>
              <a:ext uri="{FF2B5EF4-FFF2-40B4-BE49-F238E27FC236}">
                <a16:creationId xmlns:a16="http://schemas.microsoft.com/office/drawing/2014/main" id="{B51A9BE0-E728-25EE-B3A2-476F8F938F3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202350" y="3319533"/>
            <a:ext cx="914400" cy="914400"/>
          </a:xfrm>
          <a:prstGeom prst="rect">
            <a:avLst/>
          </a:prstGeom>
        </p:spPr>
      </p:pic>
      <p:pic>
        <p:nvPicPr>
          <p:cNvPr id="24" name="Graphic 22" descr="Female Profile with solid fill">
            <a:extLst>
              <a:ext uri="{FF2B5EF4-FFF2-40B4-BE49-F238E27FC236}">
                <a16:creationId xmlns:a16="http://schemas.microsoft.com/office/drawing/2014/main" id="{4FB5D213-CF07-4413-6C09-737B646FCC5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779117" y="3115559"/>
            <a:ext cx="914400" cy="914400"/>
          </a:xfrm>
          <a:prstGeom prst="rect">
            <a:avLst/>
          </a:prstGeom>
        </p:spPr>
      </p:pic>
      <p:pic>
        <p:nvPicPr>
          <p:cNvPr id="25" name="Graphic 23" descr="Female Profile with solid fill">
            <a:extLst>
              <a:ext uri="{FF2B5EF4-FFF2-40B4-BE49-F238E27FC236}">
                <a16:creationId xmlns:a16="http://schemas.microsoft.com/office/drawing/2014/main" id="{C3E90BE2-20BB-085D-52D9-3398CAA325F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13964" y="3300387"/>
            <a:ext cx="914400" cy="914400"/>
          </a:xfrm>
          <a:prstGeom prst="rect">
            <a:avLst/>
          </a:prstGeom>
        </p:spPr>
      </p:pic>
      <p:pic>
        <p:nvPicPr>
          <p:cNvPr id="26" name="Graphic 25" descr="Female Profile with solid fill">
            <a:extLst>
              <a:ext uri="{FF2B5EF4-FFF2-40B4-BE49-F238E27FC236}">
                <a16:creationId xmlns:a16="http://schemas.microsoft.com/office/drawing/2014/main" id="{719197EA-81D6-BCAD-CFCE-31371D1D20A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89218" y="2290193"/>
            <a:ext cx="914400" cy="914400"/>
          </a:xfrm>
          <a:prstGeom prst="rect">
            <a:avLst/>
          </a:prstGeom>
        </p:spPr>
      </p:pic>
      <p:sp>
        <p:nvSpPr>
          <p:cNvPr id="27" name="Right Arrow 74">
            <a:extLst>
              <a:ext uri="{FF2B5EF4-FFF2-40B4-BE49-F238E27FC236}">
                <a16:creationId xmlns:a16="http://schemas.microsoft.com/office/drawing/2014/main" id="{333B29AE-D1C8-33C8-84F7-802CF5390AA8}"/>
              </a:ext>
            </a:extLst>
          </p:cNvPr>
          <p:cNvSpPr/>
          <p:nvPr/>
        </p:nvSpPr>
        <p:spPr>
          <a:xfrm>
            <a:off x="2683036" y="2347582"/>
            <a:ext cx="443981" cy="509812"/>
          </a:xfrm>
          <a:prstGeom prst="rightArrow">
            <a:avLst/>
          </a:prstGeom>
          <a:solidFill>
            <a:sysClr val="windowText" lastClr="000000"/>
          </a:solidFill>
          <a:ln w="25400" cap="flat" cmpd="sng" algn="ctr">
            <a:solidFill>
              <a:sysClr val="windowText" lastClr="000000">
                <a:shade val="15000"/>
              </a:sysClr>
            </a:solidFill>
            <a:prstDash val="soli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176038" eaLnBrk="1" fontAlgn="auto" latinLnBrk="0" hangingPunct="1">
              <a:lnSpc>
                <a:spcPct val="100000"/>
              </a:lnSpc>
              <a:spcBef>
                <a:spcPts val="0"/>
              </a:spcBef>
              <a:spcAft>
                <a:spcPts val="0"/>
              </a:spcAft>
              <a:buClrTx/>
              <a:buSzTx/>
              <a:buFontTx/>
              <a:buNone/>
              <a:tabLst/>
              <a:defRPr/>
            </a:pPr>
            <a:endParaRPr kumimoji="0" lang="en-GB" sz="8200" b="0" i="0" u="none" strike="noStrike" kern="0" cap="none" spc="0" normalizeH="0" baseline="0" noProof="0">
              <a:ln>
                <a:noFill/>
              </a:ln>
              <a:solidFill>
                <a:prstClr val="white"/>
              </a:solidFill>
              <a:effectLst/>
              <a:uLnTx/>
              <a:uFillTx/>
              <a:latin typeface="Calibri"/>
              <a:ea typeface="+mn-ea"/>
              <a:cs typeface="+mn-cs"/>
            </a:endParaRPr>
          </a:p>
        </p:txBody>
      </p:sp>
      <p:sp>
        <p:nvSpPr>
          <p:cNvPr id="28" name="TextBox 27">
            <a:extLst>
              <a:ext uri="{FF2B5EF4-FFF2-40B4-BE49-F238E27FC236}">
                <a16:creationId xmlns:a16="http://schemas.microsoft.com/office/drawing/2014/main" id="{4829A521-9CC2-866E-879E-96709F81806A}"/>
              </a:ext>
            </a:extLst>
          </p:cNvPr>
          <p:cNvSpPr txBox="1"/>
          <p:nvPr/>
        </p:nvSpPr>
        <p:spPr>
          <a:xfrm>
            <a:off x="4035137" y="4135824"/>
            <a:ext cx="2226568" cy="707886"/>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176038"/>
            <a:r>
              <a:rPr lang="en-GB" sz="4000" dirty="0">
                <a:solidFill>
                  <a:prstClr val="black"/>
                </a:solidFill>
                <a:latin typeface="Arial Nova" panose="020B0504020202020204" pitchFamily="34" charset="0"/>
              </a:rPr>
              <a:t>2022</a:t>
            </a:r>
            <a:endParaRPr lang="en-GB" sz="4000" dirty="0">
              <a:solidFill>
                <a:prstClr val="black"/>
              </a:solidFill>
              <a:latin typeface="Calibri"/>
            </a:endParaRPr>
          </a:p>
        </p:txBody>
      </p:sp>
      <p:pic>
        <p:nvPicPr>
          <p:cNvPr id="29" name="Graphic 28" descr="Male profile with solid fill">
            <a:extLst>
              <a:ext uri="{FF2B5EF4-FFF2-40B4-BE49-F238E27FC236}">
                <a16:creationId xmlns:a16="http://schemas.microsoft.com/office/drawing/2014/main" id="{11898C00-D2BC-9E42-3093-6BC1EC44845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48811" y="3045029"/>
            <a:ext cx="914400" cy="914400"/>
          </a:xfrm>
          <a:prstGeom prst="rect">
            <a:avLst/>
          </a:prstGeom>
        </p:spPr>
      </p:pic>
      <p:pic>
        <p:nvPicPr>
          <p:cNvPr id="30" name="Graphic 16" descr="Male profile with solid fill">
            <a:extLst>
              <a:ext uri="{FF2B5EF4-FFF2-40B4-BE49-F238E27FC236}">
                <a16:creationId xmlns:a16="http://schemas.microsoft.com/office/drawing/2014/main" id="{A4CC99EB-6E1A-264D-8009-401C207B7D9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34804" y="2303146"/>
            <a:ext cx="914400" cy="914400"/>
          </a:xfrm>
          <a:prstGeom prst="rect">
            <a:avLst/>
          </a:prstGeom>
        </p:spPr>
      </p:pic>
      <p:pic>
        <p:nvPicPr>
          <p:cNvPr id="31" name="Graphic 14" descr="Male profile with solid fill">
            <a:extLst>
              <a:ext uri="{FF2B5EF4-FFF2-40B4-BE49-F238E27FC236}">
                <a16:creationId xmlns:a16="http://schemas.microsoft.com/office/drawing/2014/main" id="{CB301C02-0852-FE01-2D44-A0FAE1A1864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80034" y="4265587"/>
            <a:ext cx="914400" cy="914400"/>
          </a:xfrm>
          <a:prstGeom prst="rect">
            <a:avLst/>
          </a:prstGeom>
        </p:spPr>
      </p:pic>
      <p:pic>
        <p:nvPicPr>
          <p:cNvPr id="32" name="Graphic 15" descr="Female Profile with solid fill">
            <a:extLst>
              <a:ext uri="{FF2B5EF4-FFF2-40B4-BE49-F238E27FC236}">
                <a16:creationId xmlns:a16="http://schemas.microsoft.com/office/drawing/2014/main" id="{7C06BCD4-601C-6448-2EBB-54F88E13470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838973" y="4225736"/>
            <a:ext cx="914400" cy="914400"/>
          </a:xfrm>
          <a:prstGeom prst="rect">
            <a:avLst/>
          </a:prstGeom>
        </p:spPr>
      </p:pic>
      <p:pic>
        <p:nvPicPr>
          <p:cNvPr id="33" name="Graphic 16" descr="Male profile with solid fill">
            <a:extLst>
              <a:ext uri="{FF2B5EF4-FFF2-40B4-BE49-F238E27FC236}">
                <a16:creationId xmlns:a16="http://schemas.microsoft.com/office/drawing/2014/main" id="{A7F281F0-C138-77BB-8798-6CEAE20F393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27516" y="3275495"/>
            <a:ext cx="914400" cy="914400"/>
          </a:xfrm>
          <a:prstGeom prst="rect">
            <a:avLst/>
          </a:prstGeom>
        </p:spPr>
      </p:pic>
      <p:pic>
        <p:nvPicPr>
          <p:cNvPr id="34" name="Graphic 17" descr="Male profile with solid fill">
            <a:extLst>
              <a:ext uri="{FF2B5EF4-FFF2-40B4-BE49-F238E27FC236}">
                <a16:creationId xmlns:a16="http://schemas.microsoft.com/office/drawing/2014/main" id="{4D5B5420-B736-47A7-2BB2-D0930EBB349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41664" y="4531519"/>
            <a:ext cx="914400" cy="883598"/>
          </a:xfrm>
          <a:prstGeom prst="rect">
            <a:avLst/>
          </a:prstGeom>
        </p:spPr>
      </p:pic>
      <p:pic>
        <p:nvPicPr>
          <p:cNvPr id="35" name="Graphic 18" descr="Male profile with solid fill">
            <a:extLst>
              <a:ext uri="{FF2B5EF4-FFF2-40B4-BE49-F238E27FC236}">
                <a16:creationId xmlns:a16="http://schemas.microsoft.com/office/drawing/2014/main" id="{55BF9790-365E-214E-0FC4-86FAC48848D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58503" y="4398268"/>
            <a:ext cx="914400" cy="914400"/>
          </a:xfrm>
          <a:prstGeom prst="rect">
            <a:avLst/>
          </a:prstGeom>
        </p:spPr>
      </p:pic>
      <p:pic>
        <p:nvPicPr>
          <p:cNvPr id="36" name="Graphic 19" descr="Male profile with solid fill">
            <a:extLst>
              <a:ext uri="{FF2B5EF4-FFF2-40B4-BE49-F238E27FC236}">
                <a16:creationId xmlns:a16="http://schemas.microsoft.com/office/drawing/2014/main" id="{2A7910D0-B1E4-E35B-CEBD-C0C243120F1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846693" y="4153055"/>
            <a:ext cx="914400" cy="914400"/>
          </a:xfrm>
          <a:prstGeom prst="rect">
            <a:avLst/>
          </a:prstGeom>
        </p:spPr>
      </p:pic>
      <p:pic>
        <p:nvPicPr>
          <p:cNvPr id="37" name="Graphic 20" descr="Male profile with solid fill">
            <a:extLst>
              <a:ext uri="{FF2B5EF4-FFF2-40B4-BE49-F238E27FC236}">
                <a16:creationId xmlns:a16="http://schemas.microsoft.com/office/drawing/2014/main" id="{CBBA3346-7110-5F68-6434-F8A463BA71D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63646" y="2532298"/>
            <a:ext cx="914400" cy="914400"/>
          </a:xfrm>
          <a:prstGeom prst="rect">
            <a:avLst/>
          </a:prstGeom>
        </p:spPr>
      </p:pic>
      <p:pic>
        <p:nvPicPr>
          <p:cNvPr id="38" name="Graphic 21" descr="Female Profile with solid fill">
            <a:extLst>
              <a:ext uri="{FF2B5EF4-FFF2-40B4-BE49-F238E27FC236}">
                <a16:creationId xmlns:a16="http://schemas.microsoft.com/office/drawing/2014/main" id="{E12806BB-B9EE-2F0E-D583-9035D2CEE96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373820" y="4469561"/>
            <a:ext cx="914400" cy="914400"/>
          </a:xfrm>
          <a:prstGeom prst="rect">
            <a:avLst/>
          </a:prstGeom>
        </p:spPr>
      </p:pic>
      <p:pic>
        <p:nvPicPr>
          <p:cNvPr id="39" name="Graphic 22" descr="Female Profile with solid fill">
            <a:extLst>
              <a:ext uri="{FF2B5EF4-FFF2-40B4-BE49-F238E27FC236}">
                <a16:creationId xmlns:a16="http://schemas.microsoft.com/office/drawing/2014/main" id="{DE70CF5A-F7CF-3FAF-4F55-2A0900F534E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950587" y="4265587"/>
            <a:ext cx="914400" cy="914400"/>
          </a:xfrm>
          <a:prstGeom prst="rect">
            <a:avLst/>
          </a:prstGeom>
        </p:spPr>
      </p:pic>
      <p:pic>
        <p:nvPicPr>
          <p:cNvPr id="40" name="Graphic 23" descr="Female Profile with solid fill">
            <a:extLst>
              <a:ext uri="{FF2B5EF4-FFF2-40B4-BE49-F238E27FC236}">
                <a16:creationId xmlns:a16="http://schemas.microsoft.com/office/drawing/2014/main" id="{599AF9F0-1104-1532-C5F5-93DA00D9F66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85434" y="4450415"/>
            <a:ext cx="914400" cy="914400"/>
          </a:xfrm>
          <a:prstGeom prst="rect">
            <a:avLst/>
          </a:prstGeom>
        </p:spPr>
      </p:pic>
      <p:pic>
        <p:nvPicPr>
          <p:cNvPr id="41" name="Graphic 25" descr="Female Profile with solid fill">
            <a:extLst>
              <a:ext uri="{FF2B5EF4-FFF2-40B4-BE49-F238E27FC236}">
                <a16:creationId xmlns:a16="http://schemas.microsoft.com/office/drawing/2014/main" id="{79ECE378-09EB-6558-D37D-9005184AE63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232280" y="2525644"/>
            <a:ext cx="914400" cy="914400"/>
          </a:xfrm>
          <a:prstGeom prst="rect">
            <a:avLst/>
          </a:prstGeom>
        </p:spPr>
      </p:pic>
      <p:sp>
        <p:nvSpPr>
          <p:cNvPr id="42" name="TextBox 27">
            <a:extLst>
              <a:ext uri="{FF2B5EF4-FFF2-40B4-BE49-F238E27FC236}">
                <a16:creationId xmlns:a16="http://schemas.microsoft.com/office/drawing/2014/main" id="{1673B421-00D6-8FEE-48B3-CE208730BF01}"/>
              </a:ext>
            </a:extLst>
          </p:cNvPr>
          <p:cNvSpPr txBox="1"/>
          <p:nvPr/>
        </p:nvSpPr>
        <p:spPr>
          <a:xfrm>
            <a:off x="8130094" y="5366899"/>
            <a:ext cx="1449247" cy="707886"/>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176038"/>
            <a:r>
              <a:rPr lang="en-GB" sz="4000">
                <a:solidFill>
                  <a:prstClr val="black"/>
                </a:solidFill>
                <a:latin typeface="Arial Nova" panose="020B0504020202020204" pitchFamily="34" charset="0"/>
              </a:rPr>
              <a:t>2026</a:t>
            </a:r>
            <a:endParaRPr lang="en-GB" sz="4000">
              <a:solidFill>
                <a:prstClr val="black"/>
              </a:solidFill>
              <a:latin typeface="Calibri"/>
            </a:endParaRPr>
          </a:p>
        </p:txBody>
      </p:sp>
      <p:pic>
        <p:nvPicPr>
          <p:cNvPr id="43" name="Graphic 28" descr="Male profile with solid fill">
            <a:extLst>
              <a:ext uri="{FF2B5EF4-FFF2-40B4-BE49-F238E27FC236}">
                <a16:creationId xmlns:a16="http://schemas.microsoft.com/office/drawing/2014/main" id="{149E2226-49A7-D008-267D-EF63D02B00D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20281" y="4195057"/>
            <a:ext cx="914400" cy="914400"/>
          </a:xfrm>
          <a:prstGeom prst="rect">
            <a:avLst/>
          </a:prstGeom>
        </p:spPr>
      </p:pic>
      <p:pic>
        <p:nvPicPr>
          <p:cNvPr id="44" name="Graphic 25" descr="Female Profile with solid fill">
            <a:extLst>
              <a:ext uri="{FF2B5EF4-FFF2-40B4-BE49-F238E27FC236}">
                <a16:creationId xmlns:a16="http://schemas.microsoft.com/office/drawing/2014/main" id="{5C806ED8-8DBF-619F-F75D-CC1466429EC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660688" y="3416045"/>
            <a:ext cx="914400" cy="914400"/>
          </a:xfrm>
          <a:prstGeom prst="rect">
            <a:avLst/>
          </a:prstGeom>
        </p:spPr>
      </p:pic>
      <p:pic>
        <p:nvPicPr>
          <p:cNvPr id="45" name="Graphic 25" descr="Female Profile with solid fill">
            <a:extLst>
              <a:ext uri="{FF2B5EF4-FFF2-40B4-BE49-F238E27FC236}">
                <a16:creationId xmlns:a16="http://schemas.microsoft.com/office/drawing/2014/main" id="{0AE07283-77A6-FF80-0093-90C648DE025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997677" y="3440641"/>
            <a:ext cx="914400" cy="914400"/>
          </a:xfrm>
          <a:prstGeom prst="rect">
            <a:avLst/>
          </a:prstGeom>
        </p:spPr>
      </p:pic>
      <p:sp>
        <p:nvSpPr>
          <p:cNvPr id="2" name="Right Arrow 74">
            <a:extLst>
              <a:ext uri="{FF2B5EF4-FFF2-40B4-BE49-F238E27FC236}">
                <a16:creationId xmlns:a16="http://schemas.microsoft.com/office/drawing/2014/main" id="{8E76E4BA-C218-202D-AA03-F5C14EE296DE}"/>
              </a:ext>
            </a:extLst>
          </p:cNvPr>
          <p:cNvSpPr/>
          <p:nvPr/>
        </p:nvSpPr>
        <p:spPr>
          <a:xfrm>
            <a:off x="6862030" y="2443255"/>
            <a:ext cx="443981" cy="509812"/>
          </a:xfrm>
          <a:prstGeom prst="rightArrow">
            <a:avLst/>
          </a:prstGeom>
          <a:solidFill>
            <a:sysClr val="windowText" lastClr="000000"/>
          </a:solidFill>
          <a:ln w="25400" cap="flat" cmpd="sng" algn="ctr">
            <a:solidFill>
              <a:sysClr val="windowText" lastClr="000000">
                <a:shade val="15000"/>
              </a:sysClr>
            </a:solidFill>
            <a:prstDash val="soli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176038" eaLnBrk="1" fontAlgn="auto" latinLnBrk="0" hangingPunct="1">
              <a:lnSpc>
                <a:spcPct val="100000"/>
              </a:lnSpc>
              <a:spcBef>
                <a:spcPts val="0"/>
              </a:spcBef>
              <a:spcAft>
                <a:spcPts val="0"/>
              </a:spcAft>
              <a:buClrTx/>
              <a:buSzTx/>
              <a:buFontTx/>
              <a:buNone/>
              <a:tabLst/>
              <a:defRPr/>
            </a:pPr>
            <a:endParaRPr kumimoji="0" lang="en-GB" sz="8200" b="0" i="0" u="none" strike="noStrike" kern="0" cap="none" spc="0" normalizeH="0" baseline="0" noProof="0">
              <a:ln>
                <a:noFill/>
              </a:ln>
              <a:solidFill>
                <a:prstClr val="white"/>
              </a:solidFill>
              <a:effectLst/>
              <a:uLnTx/>
              <a:uFillTx/>
              <a:latin typeface="Calibri"/>
              <a:ea typeface="+mn-ea"/>
              <a:cs typeface="+mn-cs"/>
            </a:endParaRPr>
          </a:p>
        </p:txBody>
      </p:sp>
      <p:pic>
        <p:nvPicPr>
          <p:cNvPr id="6" name="Graphic 28" descr="Male profile with solid fill">
            <a:extLst>
              <a:ext uri="{FF2B5EF4-FFF2-40B4-BE49-F238E27FC236}">
                <a16:creationId xmlns:a16="http://schemas.microsoft.com/office/drawing/2014/main" id="{558AD235-95E5-F4E4-8CE6-2F114BFCB33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441754" y="4518125"/>
            <a:ext cx="914400" cy="914400"/>
          </a:xfrm>
          <a:prstGeom prst="rect">
            <a:avLst/>
          </a:prstGeom>
        </p:spPr>
      </p:pic>
    </p:spTree>
    <p:extLst>
      <p:ext uri="{BB962C8B-B14F-4D97-AF65-F5344CB8AC3E}">
        <p14:creationId xmlns:p14="http://schemas.microsoft.com/office/powerpoint/2010/main" val="756217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8"/>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1"/>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2"/>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3"/>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4"/>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35"/>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36"/>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37"/>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38"/>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39"/>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40"/>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41"/>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42"/>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43"/>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44"/>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45"/>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7" grpId="0" animBg="1"/>
      <p:bldP spid="28" grpId="0"/>
      <p:bldP spid="42" grpId="0"/>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6B226-8E2A-BD8D-C3A4-3AD17BF1A2E8}"/>
              </a:ext>
            </a:extLst>
          </p:cNvPr>
          <p:cNvSpPr>
            <a:spLocks noGrp="1"/>
          </p:cNvSpPr>
          <p:nvPr>
            <p:ph type="title"/>
          </p:nvPr>
        </p:nvSpPr>
        <p:spPr/>
        <p:txBody>
          <a:bodyPr/>
          <a:lstStyle/>
          <a:p>
            <a:r>
              <a:rPr lang="en-GB" dirty="0"/>
              <a:t>What changed…?</a:t>
            </a:r>
          </a:p>
        </p:txBody>
      </p:sp>
    </p:spTree>
    <p:extLst>
      <p:ext uri="{BB962C8B-B14F-4D97-AF65-F5344CB8AC3E}">
        <p14:creationId xmlns:p14="http://schemas.microsoft.com/office/powerpoint/2010/main" val="2415270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4014A6-5C43-53C5-1CC9-4282C1FEDC26}"/>
              </a:ext>
            </a:extLst>
          </p:cNvPr>
          <p:cNvSpPr>
            <a:spLocks noGrp="1"/>
          </p:cNvSpPr>
          <p:nvPr>
            <p:ph type="body" sz="quarter" idx="10"/>
          </p:nvPr>
        </p:nvSpPr>
        <p:spPr/>
        <p:txBody>
          <a:bodyPr/>
          <a:lstStyle/>
          <a:p>
            <a:r>
              <a:rPr lang="en-GB"/>
              <a:t>No matter how uncomfortable</a:t>
            </a:r>
          </a:p>
        </p:txBody>
      </p:sp>
      <p:sp>
        <p:nvSpPr>
          <p:cNvPr id="3" name="Title 2">
            <a:extLst>
              <a:ext uri="{FF2B5EF4-FFF2-40B4-BE49-F238E27FC236}">
                <a16:creationId xmlns:a16="http://schemas.microsoft.com/office/drawing/2014/main" id="{7DA4E6EC-3733-672D-F236-53B921BB4B41}"/>
              </a:ext>
            </a:extLst>
          </p:cNvPr>
          <p:cNvSpPr>
            <a:spLocks noGrp="1"/>
          </p:cNvSpPr>
          <p:nvPr>
            <p:ph type="title"/>
          </p:nvPr>
        </p:nvSpPr>
        <p:spPr/>
        <p:txBody>
          <a:bodyPr/>
          <a:lstStyle/>
          <a:p>
            <a:r>
              <a:rPr lang="en-GB" dirty="0"/>
              <a:t>1. Align your actions to your values</a:t>
            </a:r>
          </a:p>
        </p:txBody>
      </p:sp>
      <p:sp>
        <p:nvSpPr>
          <p:cNvPr id="4" name="Slide Number Placeholder 3">
            <a:extLst>
              <a:ext uri="{FF2B5EF4-FFF2-40B4-BE49-F238E27FC236}">
                <a16:creationId xmlns:a16="http://schemas.microsoft.com/office/drawing/2014/main" id="{68CE77C5-875F-7522-1612-C9CEAE0E614C}"/>
              </a:ext>
            </a:extLst>
          </p:cNvPr>
          <p:cNvSpPr>
            <a:spLocks noGrp="1"/>
          </p:cNvSpPr>
          <p:nvPr>
            <p:ph type="sldNum" sz="quarter" idx="13"/>
          </p:nvPr>
        </p:nvSpPr>
        <p:spPr/>
        <p:txBody>
          <a:bodyPr/>
          <a:lstStyle/>
          <a:p>
            <a:fld id="{7782931A-7D25-4B4B-9464-57AE418934A3}" type="slidenum">
              <a:rPr lang="en-US" smtClean="0"/>
              <a:pPr/>
              <a:t>6</a:t>
            </a:fld>
            <a:endParaRPr lang="en-US"/>
          </a:p>
        </p:txBody>
      </p:sp>
      <p:sp>
        <p:nvSpPr>
          <p:cNvPr id="5" name="Footer Placeholder 4">
            <a:extLst>
              <a:ext uri="{FF2B5EF4-FFF2-40B4-BE49-F238E27FC236}">
                <a16:creationId xmlns:a16="http://schemas.microsoft.com/office/drawing/2014/main" id="{E958E3E0-578A-8C14-1101-A0E2769B2E94}"/>
              </a:ext>
            </a:extLst>
          </p:cNvPr>
          <p:cNvSpPr>
            <a:spLocks noGrp="1"/>
          </p:cNvSpPr>
          <p:nvPr>
            <p:ph type="ftr" sz="quarter" idx="12"/>
          </p:nvPr>
        </p:nvSpPr>
        <p:spPr/>
        <p:txBody>
          <a:bodyPr/>
          <a:lstStyle/>
          <a:p>
            <a:r>
              <a:rPr lang="en-US"/>
              <a:t>CBF</a:t>
            </a:r>
          </a:p>
        </p:txBody>
      </p:sp>
    </p:spTree>
    <p:extLst>
      <p:ext uri="{BB962C8B-B14F-4D97-AF65-F5344CB8AC3E}">
        <p14:creationId xmlns:p14="http://schemas.microsoft.com/office/powerpoint/2010/main" val="5827129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ise Meitner - Wikipedia">
            <a:extLst>
              <a:ext uri="{FF2B5EF4-FFF2-40B4-BE49-F238E27FC236}">
                <a16:creationId xmlns:a16="http://schemas.microsoft.com/office/drawing/2014/main" id="{8F240FAE-1D72-01C2-B924-CBA963F538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254625"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DA05DA2-DA30-CD83-00C9-B98CDD388B94}"/>
              </a:ext>
            </a:extLst>
          </p:cNvPr>
          <p:cNvSpPr txBox="1"/>
          <p:nvPr/>
        </p:nvSpPr>
        <p:spPr>
          <a:xfrm>
            <a:off x="6096000" y="1443841"/>
            <a:ext cx="5254625" cy="4462760"/>
          </a:xfrm>
          <a:prstGeom prst="rect">
            <a:avLst/>
          </a:prstGeom>
          <a:noFill/>
        </p:spPr>
        <p:txBody>
          <a:bodyPr wrap="square" rtlCol="0">
            <a:spAutoFit/>
          </a:bodyPr>
          <a:lstStyle/>
          <a:p>
            <a:r>
              <a:rPr lang="en-GB" sz="2800" b="1" dirty="0"/>
              <a:t>Name it when you see it:</a:t>
            </a:r>
          </a:p>
          <a:p>
            <a:r>
              <a:rPr lang="en-GB" sz="2800" dirty="0"/>
              <a:t>	</a:t>
            </a:r>
            <a:r>
              <a:rPr lang="en-GB" sz="2800" b="1" dirty="0">
                <a:solidFill>
                  <a:srgbClr val="FFC000"/>
                </a:solidFill>
              </a:rPr>
              <a:t>“as [name] said earlier…”</a:t>
            </a:r>
          </a:p>
          <a:p>
            <a:endParaRPr lang="en-GB" sz="2800" b="1" dirty="0">
              <a:solidFill>
                <a:srgbClr val="FFC000"/>
              </a:solidFill>
            </a:endParaRPr>
          </a:p>
          <a:p>
            <a:r>
              <a:rPr lang="en-GB" sz="2800" b="1" dirty="0"/>
              <a:t>In written outputs be deliberate about citation and authorship order.</a:t>
            </a:r>
          </a:p>
          <a:p>
            <a:endParaRPr lang="en-GB" sz="2800" b="1" dirty="0"/>
          </a:p>
          <a:p>
            <a:r>
              <a:rPr lang="en-GB" sz="2800" b="1" dirty="0"/>
              <a:t>Be the champion you wish you’d had or</a:t>
            </a:r>
          </a:p>
          <a:p>
            <a:r>
              <a:rPr lang="en-GB" sz="2800" b="1" dirty="0"/>
              <a:t>	 </a:t>
            </a:r>
            <a:r>
              <a:rPr lang="en-GB" sz="3200" b="1" dirty="0">
                <a:solidFill>
                  <a:srgbClr val="00AB8E"/>
                </a:solidFill>
              </a:rPr>
              <a:t>carry the torch…</a:t>
            </a:r>
          </a:p>
        </p:txBody>
      </p:sp>
    </p:spTree>
    <p:extLst>
      <p:ext uri="{BB962C8B-B14F-4D97-AF65-F5344CB8AC3E}">
        <p14:creationId xmlns:p14="http://schemas.microsoft.com/office/powerpoint/2010/main" val="2092185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9D8405F-7F13-E157-9E3F-D1467748B0F3}"/>
              </a:ext>
            </a:extLst>
          </p:cNvPr>
          <p:cNvSpPr>
            <a:spLocks noGrp="1"/>
          </p:cNvSpPr>
          <p:nvPr>
            <p:ph type="sldNum" sz="quarter" idx="13"/>
          </p:nvPr>
        </p:nvSpPr>
        <p:spPr/>
        <p:txBody>
          <a:bodyPr/>
          <a:lstStyle/>
          <a:p>
            <a:fld id="{7782931A-7D25-4B4B-9464-57AE418934A3}" type="slidenum">
              <a:rPr lang="en-US" smtClean="0"/>
              <a:pPr/>
              <a:t>8</a:t>
            </a:fld>
            <a:endParaRPr lang="en-US"/>
          </a:p>
        </p:txBody>
      </p:sp>
      <p:sp>
        <p:nvSpPr>
          <p:cNvPr id="2" name="Text Placeholder 1">
            <a:extLst>
              <a:ext uri="{FF2B5EF4-FFF2-40B4-BE49-F238E27FC236}">
                <a16:creationId xmlns:a16="http://schemas.microsoft.com/office/drawing/2014/main" id="{A0532C62-B03E-50E2-BFB3-5CE889CEED24}"/>
              </a:ext>
            </a:extLst>
          </p:cNvPr>
          <p:cNvSpPr>
            <a:spLocks noGrp="1"/>
          </p:cNvSpPr>
          <p:nvPr>
            <p:ph type="body" sz="quarter" idx="10"/>
          </p:nvPr>
        </p:nvSpPr>
        <p:spPr/>
        <p:txBody>
          <a:bodyPr/>
          <a:lstStyle/>
          <a:p>
            <a:r>
              <a:rPr lang="en-GB" dirty="0"/>
              <a:t>Trust is the way to excellence</a:t>
            </a:r>
          </a:p>
        </p:txBody>
      </p:sp>
      <p:sp>
        <p:nvSpPr>
          <p:cNvPr id="3" name="Title 2">
            <a:extLst>
              <a:ext uri="{FF2B5EF4-FFF2-40B4-BE49-F238E27FC236}">
                <a16:creationId xmlns:a16="http://schemas.microsoft.com/office/drawing/2014/main" id="{E50D04D3-D660-A151-9A99-D7F36B5636BC}"/>
              </a:ext>
            </a:extLst>
          </p:cNvPr>
          <p:cNvSpPr>
            <a:spLocks noGrp="1"/>
          </p:cNvSpPr>
          <p:nvPr>
            <p:ph type="title"/>
          </p:nvPr>
        </p:nvSpPr>
        <p:spPr/>
        <p:txBody>
          <a:bodyPr/>
          <a:lstStyle/>
          <a:p>
            <a:r>
              <a:rPr lang="en-GB" dirty="0"/>
              <a:t>2. Nurture 2-way honest interactions</a:t>
            </a:r>
          </a:p>
        </p:txBody>
      </p:sp>
      <p:sp>
        <p:nvSpPr>
          <p:cNvPr id="5" name="Footer Placeholder 4">
            <a:extLst>
              <a:ext uri="{FF2B5EF4-FFF2-40B4-BE49-F238E27FC236}">
                <a16:creationId xmlns:a16="http://schemas.microsoft.com/office/drawing/2014/main" id="{2F6C7BAE-340B-F0E1-2A2B-CF848C084AA9}"/>
              </a:ext>
            </a:extLst>
          </p:cNvPr>
          <p:cNvSpPr>
            <a:spLocks noGrp="1"/>
          </p:cNvSpPr>
          <p:nvPr>
            <p:ph type="ftr" sz="quarter" idx="12"/>
          </p:nvPr>
        </p:nvSpPr>
        <p:spPr/>
        <p:txBody>
          <a:bodyPr/>
          <a:lstStyle/>
          <a:p>
            <a:r>
              <a:rPr lang="en-US"/>
              <a:t>CBF</a:t>
            </a:r>
          </a:p>
        </p:txBody>
      </p:sp>
    </p:spTree>
    <p:extLst>
      <p:ext uri="{BB962C8B-B14F-4D97-AF65-F5344CB8AC3E}">
        <p14:creationId xmlns:p14="http://schemas.microsoft.com/office/powerpoint/2010/main" val="3322649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0CC5530-3D9E-A6F1-47A3-BAF0451CB4B3}"/>
              </a:ext>
            </a:extLst>
          </p:cNvPr>
          <p:cNvPicPr>
            <a:picLocks/>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190500" y="190500"/>
            <a:ext cx="11811000" cy="6477000"/>
          </a:xfrm>
          <a:prstGeom prst="rect">
            <a:avLst/>
          </a:prstGeom>
        </p:spPr>
      </p:pic>
      <p:sp>
        <p:nvSpPr>
          <p:cNvPr id="2" name="Date Placeholder 1">
            <a:extLst>
              <a:ext uri="{FF2B5EF4-FFF2-40B4-BE49-F238E27FC236}">
                <a16:creationId xmlns:a16="http://schemas.microsoft.com/office/drawing/2014/main" id="{952A20D1-7CE9-EBA3-E887-C2A21DDD8C5A}"/>
              </a:ext>
            </a:extLst>
          </p:cNvPr>
          <p:cNvSpPr>
            <a:spLocks noGrp="1"/>
          </p:cNvSpPr>
          <p:nvPr>
            <p:ph type="dt" sz="half" idx="10"/>
          </p:nvPr>
        </p:nvSpPr>
        <p:spPr/>
        <p:txBody>
          <a:bodyPr/>
          <a:lstStyle/>
          <a:p>
            <a:r>
              <a:rPr lang="en-US"/>
              <a:t>September 3, 20XX </a:t>
            </a:r>
          </a:p>
        </p:txBody>
      </p:sp>
      <p:sp>
        <p:nvSpPr>
          <p:cNvPr id="3" name="Footer Placeholder 2">
            <a:extLst>
              <a:ext uri="{FF2B5EF4-FFF2-40B4-BE49-F238E27FC236}">
                <a16:creationId xmlns:a16="http://schemas.microsoft.com/office/drawing/2014/main" id="{DFACF716-4EFA-9470-E560-435CFFA05E14}"/>
              </a:ext>
            </a:extLst>
          </p:cNvPr>
          <p:cNvSpPr>
            <a:spLocks noGrp="1"/>
          </p:cNvSpPr>
          <p:nvPr>
            <p:ph type="ftr" sz="quarter" idx="11"/>
          </p:nvPr>
        </p:nvSpPr>
        <p:spPr/>
        <p:txBody>
          <a:bodyPr/>
          <a:lstStyle/>
          <a:p>
            <a:r>
              <a:rPr lang="en-US">
                <a:solidFill>
                  <a:schemeClr val="bg1"/>
                </a:solidFill>
              </a:rPr>
              <a:t>Annual Review</a:t>
            </a:r>
          </a:p>
        </p:txBody>
      </p:sp>
      <p:sp>
        <p:nvSpPr>
          <p:cNvPr id="4" name="Slide Number Placeholder 3">
            <a:extLst>
              <a:ext uri="{FF2B5EF4-FFF2-40B4-BE49-F238E27FC236}">
                <a16:creationId xmlns:a16="http://schemas.microsoft.com/office/drawing/2014/main" id="{DAA4115B-5D63-6D30-06DA-A716FD8EC60F}"/>
              </a:ext>
            </a:extLst>
          </p:cNvPr>
          <p:cNvSpPr>
            <a:spLocks noGrp="1"/>
          </p:cNvSpPr>
          <p:nvPr>
            <p:ph type="sldNum" sz="quarter" idx="12"/>
          </p:nvPr>
        </p:nvSpPr>
        <p:spPr/>
        <p:txBody>
          <a:bodyPr/>
          <a:lstStyle/>
          <a:p>
            <a:fld id="{7782931A-7D25-4B4B-9464-57AE418934A3}" type="slidenum">
              <a:rPr lang="en-US" smtClean="0"/>
              <a:pPr/>
              <a:t>9</a:t>
            </a:fld>
            <a:endParaRPr lang="en-US"/>
          </a:p>
        </p:txBody>
      </p:sp>
    </p:spTree>
    <p:extLst>
      <p:ext uri="{BB962C8B-B14F-4D97-AF65-F5344CB8AC3E}">
        <p14:creationId xmlns:p14="http://schemas.microsoft.com/office/powerpoint/2010/main" val="99666919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_PE_POLL_EMBED_ID" val="1474bd8d-ccc2-4bae-92fc-79c5f80013df"/>
</p:tagLst>
</file>

<file path=ppt/tags/tag2.xml><?xml version="1.0" encoding="utf-8"?>
<p:tagLst xmlns:a="http://schemas.openxmlformats.org/drawingml/2006/main" xmlns:r="http://schemas.openxmlformats.org/officeDocument/2006/relationships" xmlns:p="http://schemas.openxmlformats.org/presentationml/2006/main">
  <p:tag name="__PE_POLL_EMBED_ID" val="295dc778-9a60-48b4-a773-52a1f7afdd54"/>
</p:tagLst>
</file>

<file path=ppt/theme/theme1.xml><?xml version="1.0" encoding="utf-8"?>
<a:theme xmlns:a="http://schemas.openxmlformats.org/drawingml/2006/main" name="Theme1">
  <a:themeElements>
    <a:clrScheme name="Custom 5">
      <a:dk1>
        <a:sysClr val="windowText" lastClr="000000"/>
      </a:dk1>
      <a:lt1>
        <a:sysClr val="window" lastClr="FFFFFF"/>
      </a:lt1>
      <a:dk2>
        <a:srgbClr val="373545"/>
      </a:dk2>
      <a:lt2>
        <a:srgbClr val="CEDBE6"/>
      </a:lt2>
      <a:accent1>
        <a:srgbClr val="202B58"/>
      </a:accent1>
      <a:accent2>
        <a:srgbClr val="00AB8E"/>
      </a:accent2>
      <a:accent3>
        <a:srgbClr val="75BDA7"/>
      </a:accent3>
      <a:accent4>
        <a:srgbClr val="7A8C8E"/>
      </a:accent4>
      <a:accent5>
        <a:srgbClr val="84ACB6"/>
      </a:accent5>
      <a:accent6>
        <a:srgbClr val="2683C6"/>
      </a:accent6>
      <a:hlink>
        <a:srgbClr val="6B9F25"/>
      </a:hlink>
      <a:folHlink>
        <a:srgbClr val="9F6715"/>
      </a:folHlink>
    </a:clrScheme>
    <a:fontScheme name="Custom 1">
      <a:majorFont>
        <a:latin typeface="Poppins"/>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wissPresentation A_Win32_MW_JS_SL_v2" id="{44541DF4-21D6-4F7A-B904-007D7865A971}" vid="{47A233BE-44D9-439C-9A9E-AF9EA0822A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f55fe36c-30ec-4a5b-b583-89e56a75b046" xsi:nil="true"/>
    <TaxCatchAll xmlns="c13ed711-61ba-43f5-9a3f-7e7803090e50" xsi:nil="true"/>
    <lcf76f155ced4ddcb4097134ff3c332f xmlns="f55fe36c-30ec-4a5b-b583-89e56a75b04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F936E864D31A041960E881807A9CAEE" ma:contentTypeVersion="13" ma:contentTypeDescription="Create a new document." ma:contentTypeScope="" ma:versionID="39d4182e8e50a2b2c734b5aba83cf043">
  <xsd:schema xmlns:xsd="http://www.w3.org/2001/XMLSchema" xmlns:xs="http://www.w3.org/2001/XMLSchema" xmlns:p="http://schemas.microsoft.com/office/2006/metadata/properties" xmlns:ns2="f55fe36c-30ec-4a5b-b583-89e56a75b046" xmlns:ns3="c13ed711-61ba-43f5-9a3f-7e7803090e50" targetNamespace="http://schemas.microsoft.com/office/2006/metadata/properties" ma:root="true" ma:fieldsID="5c521e712386a161da02d9cd1ed2b4f4" ns2:_="" ns3:_="">
    <xsd:import namespace="f55fe36c-30ec-4a5b-b583-89e56a75b046"/>
    <xsd:import namespace="c13ed711-61ba-43f5-9a3f-7e7803090e5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5fe36c-30ec-4a5b-b583-89e56a75b0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fd38f81-9561-40ce-98eb-cd713668d4d7"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13ed711-61ba-43f5-9a3f-7e7803090e5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68d4039-39c9-4899-aad3-076b3ed5e6e1}" ma:internalName="TaxCatchAll" ma:showField="CatchAllData" ma:web="c13ed711-61ba-43f5-9a3f-7e7803090e5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81B53F0-FE0E-4C4C-84FF-93580062270A}">
  <ds:schemaRefs>
    <ds:schemaRef ds:uri="http://schemas.microsoft.com/office/infopath/2007/PartnerControls"/>
    <ds:schemaRef ds:uri="http://schemas.microsoft.com/office/2006/documentManagement/types"/>
    <ds:schemaRef ds:uri="16c05727-aa75-4e4a-9b5f-8a80a1165891"/>
    <ds:schemaRef ds:uri="http://schemas.microsoft.com/office/2006/metadata/properties"/>
    <ds:schemaRef ds:uri="http://purl.org/dc/terms/"/>
    <ds:schemaRef ds:uri="71af3243-3dd4-4a8d-8c0d-dd76da1f02a5"/>
    <ds:schemaRef ds:uri="http://schemas.openxmlformats.org/package/2006/metadata/core-properties"/>
    <ds:schemaRef ds:uri="http://www.w3.org/XML/1998/namespace"/>
    <ds:schemaRef ds:uri="http://purl.org/dc/dcmitype/"/>
    <ds:schemaRef ds:uri="http://purl.org/dc/elements/1.1/"/>
    <ds:schemaRef ds:uri="f55fe36c-30ec-4a5b-b583-89e56a75b046"/>
    <ds:schemaRef ds:uri="c13ed711-61ba-43f5-9a3f-7e7803090e50"/>
  </ds:schemaRefs>
</ds:datastoreItem>
</file>

<file path=customXml/itemProps2.xml><?xml version="1.0" encoding="utf-8"?>
<ds:datastoreItem xmlns:ds="http://schemas.openxmlformats.org/officeDocument/2006/customXml" ds:itemID="{615340A1-82B7-4EA0-B98C-80E8271393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55fe36c-30ec-4a5b-b583-89e56a75b046"/>
    <ds:schemaRef ds:uri="c13ed711-61ba-43f5-9a3f-7e7803090e5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149A8C3-21EC-4C35-871F-CCC7148089A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2132</Words>
  <Application>Microsoft Office PowerPoint</Application>
  <PresentationFormat>Widescreen</PresentationFormat>
  <Paragraphs>235</Paragraphs>
  <Slides>36</Slides>
  <Notes>25</Notes>
  <HiddenSlides>2</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36</vt:i4>
      </vt:variant>
    </vt:vector>
  </HeadingPairs>
  <TitlesOfParts>
    <vt:vector size="44" baseType="lpstr">
      <vt:lpstr>Aptos</vt:lpstr>
      <vt:lpstr>Arial</vt:lpstr>
      <vt:lpstr>Arial Nova</vt:lpstr>
      <vt:lpstr>Calibri</vt:lpstr>
      <vt:lpstr>Helvetica</vt:lpstr>
      <vt:lpstr>Poppins</vt:lpstr>
      <vt:lpstr>Wingdings</vt:lpstr>
      <vt:lpstr>Theme1</vt:lpstr>
      <vt:lpstr>10 Tips for Building Inclusive and Resilient Teams: Lessons in Culture-First Leadership</vt:lpstr>
      <vt:lpstr>Computational Biology Facility at Liverpool</vt:lpstr>
      <vt:lpstr>What’s it like to work as a data scientist…?</vt:lpstr>
      <vt:lpstr>PowerPoint Presentation</vt:lpstr>
      <vt:lpstr>What changed…?</vt:lpstr>
      <vt:lpstr>1. Align your actions to your values</vt:lpstr>
      <vt:lpstr>PowerPoint Presentation</vt:lpstr>
      <vt:lpstr>2. Nurture 2-way honest interactions</vt:lpstr>
      <vt:lpstr>PowerPoint Presentation</vt:lpstr>
      <vt:lpstr>Nurture 2-way honest interactions</vt:lpstr>
      <vt:lpstr>3. Know what’s going on and let the team know too </vt:lpstr>
      <vt:lpstr>The power of a pseudo-scrum…</vt:lpstr>
      <vt:lpstr>4. Embrace change</vt:lpstr>
      <vt:lpstr>‘This is how we’ve always done things…’ </vt:lpstr>
      <vt:lpstr>‘This is how we’ve always done things…’ </vt:lpstr>
      <vt:lpstr>‘This is how we’ve always done things…’ </vt:lpstr>
      <vt:lpstr>PowerPoint Presentation</vt:lpstr>
      <vt:lpstr>5. Development is the master investment for mastery</vt:lpstr>
      <vt:lpstr>Importance of keeping up</vt:lpstr>
      <vt:lpstr>Importance of keeping up</vt:lpstr>
      <vt:lpstr>6. Purpose is the best intrinsic motivator</vt:lpstr>
      <vt:lpstr>Let people be involved in what they are building</vt:lpstr>
      <vt:lpstr>7. Promote ownership and autonomy</vt:lpstr>
      <vt:lpstr>Power to choose how to work</vt:lpstr>
      <vt:lpstr>“Offering flexibility as an option for all employees, regardless of gender or parental status, ensures equity and maintains team morale.”</vt:lpstr>
      <vt:lpstr>Elevating and investing in ideas </vt:lpstr>
      <vt:lpstr>Elevating and investing in ideas </vt:lpstr>
      <vt:lpstr>8. Celebrate each other</vt:lpstr>
      <vt:lpstr>Find ways to celebrate each other…</vt:lpstr>
      <vt:lpstr>9. Socialise</vt:lpstr>
      <vt:lpstr>Build connections – not just at the pub!</vt:lpstr>
      <vt:lpstr>PowerPoint Presentation</vt:lpstr>
      <vt:lpstr>10. Underesourced? Know what is your #1 priority: your people</vt:lpstr>
      <vt:lpstr>PowerPoint Presentation</vt:lpstr>
      <vt:lpstr>What about you? What is your number 1 tip?</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2020-10-14T20:00:28Z</dcterms:created>
  <dcterms:modified xsi:type="dcterms:W3CDTF">2026-06-17T14:32:31Z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0x0101004F936E864D31A041960E881807A9CAEE</vt:lpwstr>
  </property>
</Properties>
</file>