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4"/>
  </p:sldMasterIdLst>
  <p:notesMasterIdLst>
    <p:notesMasterId r:id="rId14"/>
  </p:notesMasterIdLst>
  <p:sldIdLst>
    <p:sldId id="264" r:id="rId5"/>
    <p:sldId id="262" r:id="rId6"/>
    <p:sldId id="267" r:id="rId7"/>
    <p:sldId id="266" r:id="rId8"/>
    <p:sldId id="270" r:id="rId9"/>
    <p:sldId id="271" r:id="rId10"/>
    <p:sldId id="272" r:id="rId11"/>
    <p:sldId id="273" r:id="rId12"/>
    <p:sldId id="256" r:id="rId13"/>
  </p:sldIdLst>
  <p:sldSz cx="9144000" cy="6858000" type="screen4x3"/>
  <p:notesSz cx="6858000" cy="9144000"/>
  <p:embeddedFontLst>
    <p:embeddedFont>
      <p:font typeface="Georgia" panose="02040502050405020303" pitchFamily="18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B5686-E8E0-4CC6-AD9A-F4B9A79263E2}" v="7" dt="2026-06-17T18:55:27.2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08" autoAdjust="0"/>
  </p:normalViewPr>
  <p:slideViewPr>
    <p:cSldViewPr snapToGrid="0" showGuides="1">
      <p:cViewPr varScale="1">
        <p:scale>
          <a:sx n="79" d="100"/>
          <a:sy n="79" d="100"/>
        </p:scale>
        <p:origin x="1591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istair Quaile" userId="b6aaae57-5376-4482-a8b1-853d30386cdf" providerId="ADAL" clId="{00CE037F-CB6A-438D-AFA1-E4E8E60E7781}"/>
    <pc:docChg chg="undo custSel modSld">
      <pc:chgData name="Alistair Quaile" userId="b6aaae57-5376-4482-a8b1-853d30386cdf" providerId="ADAL" clId="{00CE037F-CB6A-438D-AFA1-E4E8E60E7781}" dt="2026-06-17T18:57:53.190" v="267" actId="1076"/>
      <pc:docMkLst>
        <pc:docMk/>
      </pc:docMkLst>
      <pc:sldChg chg="addSp delSp modSp mod">
        <pc:chgData name="Alistair Quaile" userId="b6aaae57-5376-4482-a8b1-853d30386cdf" providerId="ADAL" clId="{00CE037F-CB6A-438D-AFA1-E4E8E60E7781}" dt="2026-06-17T18:57:53.190" v="267" actId="1076"/>
        <pc:sldMkLst>
          <pc:docMk/>
          <pc:sldMk cId="3163883254" sldId="256"/>
        </pc:sldMkLst>
        <pc:spChg chg="mod">
          <ac:chgData name="Alistair Quaile" userId="b6aaae57-5376-4482-a8b1-853d30386cdf" providerId="ADAL" clId="{00CE037F-CB6A-438D-AFA1-E4E8E60E7781}" dt="2026-06-17T18:57:53.190" v="267" actId="1076"/>
          <ac:spMkLst>
            <pc:docMk/>
            <pc:sldMk cId="3163883254" sldId="256"/>
            <ac:spMk id="3" creationId="{948BFE3D-C129-0981-AFFC-BBB87DA38623}"/>
          </ac:spMkLst>
        </pc:spChg>
        <pc:spChg chg="add del mod">
          <ac:chgData name="Alistair Quaile" userId="b6aaae57-5376-4482-a8b1-853d30386cdf" providerId="ADAL" clId="{00CE037F-CB6A-438D-AFA1-E4E8E60E7781}" dt="2026-06-17T18:52:40.085" v="236" actId="478"/>
          <ac:spMkLst>
            <pc:docMk/>
            <pc:sldMk cId="3163883254" sldId="256"/>
            <ac:spMk id="9" creationId="{4A67143F-485A-0830-0923-F6F5165CE0E9}"/>
          </ac:spMkLst>
        </pc:spChg>
        <pc:spChg chg="add mod">
          <ac:chgData name="Alistair Quaile" userId="b6aaae57-5376-4482-a8b1-853d30386cdf" providerId="ADAL" clId="{00CE037F-CB6A-438D-AFA1-E4E8E60E7781}" dt="2026-06-17T18:57:53.190" v="267" actId="1076"/>
          <ac:spMkLst>
            <pc:docMk/>
            <pc:sldMk cId="3163883254" sldId="256"/>
            <ac:spMk id="10" creationId="{45A6046A-56E6-B058-C453-B9C3EAC7395D}"/>
          </ac:spMkLst>
        </pc:spChg>
        <pc:spChg chg="del mod">
          <ac:chgData name="Alistair Quaile" userId="b6aaae57-5376-4482-a8b1-853d30386cdf" providerId="ADAL" clId="{00CE037F-CB6A-438D-AFA1-E4E8E60E7781}" dt="2026-06-17T18:52:37.807" v="235" actId="478"/>
          <ac:spMkLst>
            <pc:docMk/>
            <pc:sldMk cId="3163883254" sldId="256"/>
            <ac:spMk id="13" creationId="{6ED257E0-E5CE-2437-B366-071E68B75A9D}"/>
          </ac:spMkLst>
        </pc:spChg>
        <pc:spChg chg="mod">
          <ac:chgData name="Alistair Quaile" userId="b6aaae57-5376-4482-a8b1-853d30386cdf" providerId="ADAL" clId="{00CE037F-CB6A-438D-AFA1-E4E8E60E7781}" dt="2026-06-17T18:57:53.190" v="267" actId="1076"/>
          <ac:spMkLst>
            <pc:docMk/>
            <pc:sldMk cId="3163883254" sldId="256"/>
            <ac:spMk id="17" creationId="{87F5BA45-2791-F94F-2D79-AC6960FF2A7A}"/>
          </ac:spMkLst>
        </pc:spChg>
        <pc:picChg chg="add mod">
          <ac:chgData name="Alistair Quaile" userId="b6aaae57-5376-4482-a8b1-853d30386cdf" providerId="ADAL" clId="{00CE037F-CB6A-438D-AFA1-E4E8E60E7781}" dt="2026-06-17T18:57:53.190" v="267" actId="1076"/>
          <ac:picMkLst>
            <pc:docMk/>
            <pc:sldMk cId="3163883254" sldId="256"/>
            <ac:picMk id="5" creationId="{A15C8F67-CEA5-B6F2-C4B5-3FA04C5DB753}"/>
          </ac:picMkLst>
        </pc:picChg>
        <pc:picChg chg="add mod">
          <ac:chgData name="Alistair Quaile" userId="b6aaae57-5376-4482-a8b1-853d30386cdf" providerId="ADAL" clId="{00CE037F-CB6A-438D-AFA1-E4E8E60E7781}" dt="2026-06-17T18:57:53.190" v="267" actId="1076"/>
          <ac:picMkLst>
            <pc:docMk/>
            <pc:sldMk cId="3163883254" sldId="256"/>
            <ac:picMk id="7" creationId="{B11C8843-6F36-205A-422D-B61F0D8E1706}"/>
          </ac:picMkLst>
        </pc:picChg>
      </pc:sldChg>
      <pc:sldChg chg="modSp mod">
        <pc:chgData name="Alistair Quaile" userId="b6aaae57-5376-4482-a8b1-853d30386cdf" providerId="ADAL" clId="{00CE037F-CB6A-438D-AFA1-E4E8E60E7781}" dt="2026-06-03T14:55:04.271" v="6" actId="14100"/>
        <pc:sldMkLst>
          <pc:docMk/>
          <pc:sldMk cId="45986998" sldId="264"/>
        </pc:sldMkLst>
        <pc:spChg chg="mod">
          <ac:chgData name="Alistair Quaile" userId="b6aaae57-5376-4482-a8b1-853d30386cdf" providerId="ADAL" clId="{00CE037F-CB6A-438D-AFA1-E4E8E60E7781}" dt="2026-06-03T14:55:04.271" v="6" actId="14100"/>
          <ac:spMkLst>
            <pc:docMk/>
            <pc:sldMk cId="45986998" sldId="264"/>
            <ac:spMk id="2" creationId="{A805B1B4-BBFE-816A-5B7C-D7B8F5DAD6C8}"/>
          </ac:spMkLst>
        </pc:spChg>
      </pc:sldChg>
      <pc:sldChg chg="addSp delSp modSp mod">
        <pc:chgData name="Alistair Quaile" userId="b6aaae57-5376-4482-a8b1-853d30386cdf" providerId="ADAL" clId="{00CE037F-CB6A-438D-AFA1-E4E8E60E7781}" dt="2026-06-17T18:45:00.679" v="185" actId="14100"/>
        <pc:sldMkLst>
          <pc:docMk/>
          <pc:sldMk cId="2017775865" sldId="272"/>
        </pc:sldMkLst>
        <pc:spChg chg="add del mod">
          <ac:chgData name="Alistair Quaile" userId="b6aaae57-5376-4482-a8b1-853d30386cdf" providerId="ADAL" clId="{00CE037F-CB6A-438D-AFA1-E4E8E60E7781}" dt="2026-06-17T18:41:26.039" v="170" actId="478"/>
          <ac:spMkLst>
            <pc:docMk/>
            <pc:sldMk cId="2017775865" sldId="272"/>
            <ac:spMk id="7" creationId="{8BDF4070-6AE2-F35C-20F8-8C1C1997436A}"/>
          </ac:spMkLst>
        </pc:spChg>
        <pc:spChg chg="mod">
          <ac:chgData name="Alistair Quaile" userId="b6aaae57-5376-4482-a8b1-853d30386cdf" providerId="ADAL" clId="{00CE037F-CB6A-438D-AFA1-E4E8E60E7781}" dt="2026-06-17T18:45:00.679" v="185" actId="14100"/>
          <ac:spMkLst>
            <pc:docMk/>
            <pc:sldMk cId="2017775865" sldId="272"/>
            <ac:spMk id="12" creationId="{69D17E82-A0BE-2FD6-0FEC-D626FA56ECBA}"/>
          </ac:spMkLst>
        </pc:spChg>
        <pc:picChg chg="add mod">
          <ac:chgData name="Alistair Quaile" userId="b6aaae57-5376-4482-a8b1-853d30386cdf" providerId="ADAL" clId="{00CE037F-CB6A-438D-AFA1-E4E8E60E7781}" dt="2026-06-17T18:42:52.017" v="178" actId="1076"/>
          <ac:picMkLst>
            <pc:docMk/>
            <pc:sldMk cId="2017775865" sldId="272"/>
            <ac:picMk id="4" creationId="{41A77B47-6377-0FA2-1BDA-B589C0B37CF0}"/>
          </ac:picMkLst>
        </pc:picChg>
        <pc:picChg chg="del mod">
          <ac:chgData name="Alistair Quaile" userId="b6aaae57-5376-4482-a8b1-853d30386cdf" providerId="ADAL" clId="{00CE037F-CB6A-438D-AFA1-E4E8E60E7781}" dt="2026-06-17T18:41:23.028" v="169" actId="478"/>
          <ac:picMkLst>
            <pc:docMk/>
            <pc:sldMk cId="2017775865" sldId="272"/>
            <ac:picMk id="9" creationId="{C4B4754B-0365-5FD9-48F3-BD674F20C51D}"/>
          </ac:picMkLst>
        </pc:picChg>
        <pc:picChg chg="mod">
          <ac:chgData name="Alistair Quaile" userId="b6aaae57-5376-4482-a8b1-853d30386cdf" providerId="ADAL" clId="{00CE037F-CB6A-438D-AFA1-E4E8E60E7781}" dt="2026-06-17T18:42:52.017" v="178" actId="1076"/>
          <ac:picMkLst>
            <pc:docMk/>
            <pc:sldMk cId="2017775865" sldId="272"/>
            <ac:picMk id="11" creationId="{117D8932-594B-A479-C35A-8ED75F6D844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AF68AC-FD13-49EA-ACEC-27A60FBF89D4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BBD2AA-7C5C-4166-A101-2BB874D6EA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39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8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8463C-608D-13B5-1D2F-79AF21D72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145" y="1600200"/>
            <a:ext cx="4249742" cy="3035298"/>
          </a:xfrm>
        </p:spPr>
        <p:txBody>
          <a:bodyPr anchor="b">
            <a:normAutofit/>
          </a:bodyPr>
          <a:lstStyle>
            <a:lvl1pPr algn="l">
              <a:lnSpc>
                <a:spcPct val="95000"/>
              </a:lnSpc>
              <a:defRPr sz="54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4946EB-A0AB-A529-4A80-84180658CB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145" y="5257801"/>
            <a:ext cx="4249742" cy="714829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D35DB5E7-A5DC-0649-DEE8-9767FAFA4C9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976" y="419101"/>
            <a:ext cx="1244599" cy="937958"/>
          </a:xfrm>
          <a:prstGeom prst="rect">
            <a:avLst/>
          </a:prstGeom>
        </p:spPr>
      </p:pic>
      <p:pic>
        <p:nvPicPr>
          <p:cNvPr id="6" name="Picture 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FE7D668-7C05-DD07-613B-3C562B3D44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8499" y="6108447"/>
            <a:ext cx="2735943" cy="355244"/>
          </a:xfrm>
          <a:prstGeom prst="rect">
            <a:avLst/>
          </a:prstGeo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FADF892-5AAB-7CB8-9039-88099EF4304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59365" y="0"/>
            <a:ext cx="4084634" cy="6858000"/>
          </a:xfrm>
          <a:custGeom>
            <a:avLst/>
            <a:gdLst>
              <a:gd name="connsiteX0" fmla="*/ 845572 w 4084634"/>
              <a:gd name="connsiteY0" fmla="*/ 0 h 6858000"/>
              <a:gd name="connsiteX1" fmla="*/ 4084634 w 4084634"/>
              <a:gd name="connsiteY1" fmla="*/ 0 h 6858000"/>
              <a:gd name="connsiteX2" fmla="*/ 4084634 w 4084634"/>
              <a:gd name="connsiteY2" fmla="*/ 6858000 h 6858000"/>
              <a:gd name="connsiteX3" fmla="*/ 806416 w 4084634"/>
              <a:gd name="connsiteY3" fmla="*/ 6858000 h 6858000"/>
              <a:gd name="connsiteX4" fmla="*/ 722120 w 4084634"/>
              <a:gd name="connsiteY4" fmla="*/ 6693952 h 6858000"/>
              <a:gd name="connsiteX5" fmla="*/ 0 w 4084634"/>
              <a:gd name="connsiteY5" fmla="*/ 3467100 h 6858000"/>
              <a:gd name="connsiteX6" fmla="*/ 722120 w 4084634"/>
              <a:gd name="connsiteY6" fmla="*/ 24024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4634" h="6858000">
                <a:moveTo>
                  <a:pt x="845572" y="0"/>
                </a:moveTo>
                <a:lnTo>
                  <a:pt x="4084634" y="0"/>
                </a:lnTo>
                <a:lnTo>
                  <a:pt x="4084634" y="6858000"/>
                </a:lnTo>
                <a:lnTo>
                  <a:pt x="806416" y="6858000"/>
                </a:lnTo>
                <a:lnTo>
                  <a:pt x="722120" y="6693952"/>
                </a:lnTo>
                <a:cubicBezTo>
                  <a:pt x="263881" y="5753053"/>
                  <a:pt x="0" y="4648524"/>
                  <a:pt x="0" y="3467100"/>
                </a:cubicBezTo>
                <a:cubicBezTo>
                  <a:pt x="0" y="2285677"/>
                  <a:pt x="263881" y="1181147"/>
                  <a:pt x="722120" y="24024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743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F1F7A5-FEEE-C072-340A-DAB530559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89B1A-57C2-472A-B092-EDE6B3B9FEAE}" type="datetime1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5C4AD8-BAE4-C74D-F710-38DD99041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5BE2D-2A23-5D79-034A-70A6E3C7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4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C4A3760-5A60-6981-F9FB-56B0B23E48D7}"/>
              </a:ext>
            </a:extLst>
          </p:cNvPr>
          <p:cNvSpPr/>
          <p:nvPr userDrawn="1"/>
        </p:nvSpPr>
        <p:spPr>
          <a:xfrm>
            <a:off x="-826309" y="-45721"/>
            <a:ext cx="3428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42EAEE2-C44A-9766-E33A-9F34E98DF533}"/>
              </a:ext>
            </a:extLst>
          </p:cNvPr>
          <p:cNvSpPr/>
          <p:nvPr userDrawn="1"/>
        </p:nvSpPr>
        <p:spPr>
          <a:xfrm>
            <a:off x="5189616" y="1829066"/>
            <a:ext cx="2126054" cy="5028935"/>
          </a:xfrm>
          <a:custGeom>
            <a:avLst/>
            <a:gdLst>
              <a:gd name="connsiteX0" fmla="*/ 2126054 w 2126054"/>
              <a:gd name="connsiteY0" fmla="*/ 0 h 5028935"/>
              <a:gd name="connsiteX1" fmla="*/ 2126054 w 2126054"/>
              <a:gd name="connsiteY1" fmla="*/ 5028935 h 5028935"/>
              <a:gd name="connsiteX2" fmla="*/ 1031144 w 2126054"/>
              <a:gd name="connsiteY2" fmla="*/ 5028935 h 5028935"/>
              <a:gd name="connsiteX3" fmla="*/ 854077 w 2126054"/>
              <a:gd name="connsiteY3" fmla="*/ 4868006 h 5028935"/>
              <a:gd name="connsiteX4" fmla="*/ 0 w 2126054"/>
              <a:gd name="connsiteY4" fmla="*/ 2806082 h 5028935"/>
              <a:gd name="connsiteX5" fmla="*/ 2083202 w 2126054"/>
              <a:gd name="connsiteY5" fmla="*/ 10735 h 502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26054" h="5028935">
                <a:moveTo>
                  <a:pt x="2126054" y="0"/>
                </a:moveTo>
                <a:lnTo>
                  <a:pt x="2126054" y="5028935"/>
                </a:lnTo>
                <a:lnTo>
                  <a:pt x="1031144" y="5028935"/>
                </a:lnTo>
                <a:lnTo>
                  <a:pt x="854077" y="4868006"/>
                </a:lnTo>
                <a:cubicBezTo>
                  <a:pt x="326385" y="4340313"/>
                  <a:pt x="0" y="3611313"/>
                  <a:pt x="0" y="2806082"/>
                </a:cubicBezTo>
                <a:cubicBezTo>
                  <a:pt x="0" y="1485000"/>
                  <a:pt x="878514" y="369105"/>
                  <a:pt x="2083202" y="107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3A8D769-5154-31B6-3E03-2C231BEA1517}"/>
              </a:ext>
            </a:extLst>
          </p:cNvPr>
          <p:cNvSpPr/>
          <p:nvPr userDrawn="1"/>
        </p:nvSpPr>
        <p:spPr>
          <a:xfrm>
            <a:off x="7302671" y="1924125"/>
            <a:ext cx="1841329" cy="4933876"/>
          </a:xfrm>
          <a:custGeom>
            <a:avLst/>
            <a:gdLst>
              <a:gd name="connsiteX0" fmla="*/ 1841329 w 1841329"/>
              <a:gd name="connsiteY0" fmla="*/ 0 h 4933876"/>
              <a:gd name="connsiteX1" fmla="*/ 1841329 w 1841329"/>
              <a:gd name="connsiteY1" fmla="*/ 4933876 h 4933876"/>
              <a:gd name="connsiteX2" fmla="*/ 1031144 w 1841329"/>
              <a:gd name="connsiteY2" fmla="*/ 4933876 h 4933876"/>
              <a:gd name="connsiteX3" fmla="*/ 854077 w 1841329"/>
              <a:gd name="connsiteY3" fmla="*/ 4772947 h 4933876"/>
              <a:gd name="connsiteX4" fmla="*/ 0 w 1841329"/>
              <a:gd name="connsiteY4" fmla="*/ 2711023 h 4933876"/>
              <a:gd name="connsiteX5" fmla="*/ 1830248 w 1841329"/>
              <a:gd name="connsiteY5" fmla="*/ 3863 h 4933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1329" h="4933876">
                <a:moveTo>
                  <a:pt x="1841329" y="0"/>
                </a:moveTo>
                <a:lnTo>
                  <a:pt x="1841329" y="4933876"/>
                </a:lnTo>
                <a:lnTo>
                  <a:pt x="1031144" y="4933876"/>
                </a:lnTo>
                <a:lnTo>
                  <a:pt x="854077" y="4772947"/>
                </a:lnTo>
                <a:cubicBezTo>
                  <a:pt x="326385" y="4245254"/>
                  <a:pt x="0" y="3516254"/>
                  <a:pt x="0" y="2711023"/>
                </a:cubicBezTo>
                <a:cubicBezTo>
                  <a:pt x="0" y="1484304"/>
                  <a:pt x="757494" y="434507"/>
                  <a:pt x="1830248" y="38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CE9E508D-39B4-4BC8-6543-63DB6BDBE898}"/>
              </a:ext>
            </a:extLst>
          </p:cNvPr>
          <p:cNvSpPr/>
          <p:nvPr userDrawn="1"/>
        </p:nvSpPr>
        <p:spPr>
          <a:xfrm>
            <a:off x="4456181" y="2687854"/>
            <a:ext cx="746434" cy="3890781"/>
          </a:xfrm>
          <a:custGeom>
            <a:avLst/>
            <a:gdLst>
              <a:gd name="connsiteX0" fmla="*/ 746434 w 746434"/>
              <a:gd name="connsiteY0" fmla="*/ 0 h 3890781"/>
              <a:gd name="connsiteX1" fmla="*/ 746434 w 746434"/>
              <a:gd name="connsiteY1" fmla="*/ 3890781 h 3890781"/>
              <a:gd name="connsiteX2" fmla="*/ 665873 w 746434"/>
              <a:gd name="connsiteY2" fmla="*/ 3802141 h 3890781"/>
              <a:gd name="connsiteX3" fmla="*/ 0 w 746434"/>
              <a:gd name="connsiteY3" fmla="*/ 1947294 h 3890781"/>
              <a:gd name="connsiteX4" fmla="*/ 589843 w 746434"/>
              <a:gd name="connsiteY4" fmla="*/ 188604 h 3890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434" h="3890781">
                <a:moveTo>
                  <a:pt x="746434" y="0"/>
                </a:moveTo>
                <a:lnTo>
                  <a:pt x="746434" y="3890781"/>
                </a:lnTo>
                <a:lnTo>
                  <a:pt x="665873" y="3802141"/>
                </a:lnTo>
                <a:cubicBezTo>
                  <a:pt x="249889" y="3298084"/>
                  <a:pt x="0" y="2651871"/>
                  <a:pt x="0" y="1947294"/>
                </a:cubicBezTo>
                <a:cubicBezTo>
                  <a:pt x="0" y="1286753"/>
                  <a:pt x="219629" y="677509"/>
                  <a:pt x="589843" y="18860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DABED50D-D77B-343C-CF17-AC71852750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976" y="419101"/>
            <a:ext cx="1244599" cy="937958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BCD7EACE-933C-1994-71C9-421793268C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145" y="1600200"/>
            <a:ext cx="4249742" cy="3035298"/>
          </a:xfrm>
        </p:spPr>
        <p:txBody>
          <a:bodyPr anchor="b">
            <a:normAutofit/>
          </a:bodyPr>
          <a:lstStyle>
            <a:lvl1pPr algn="l">
              <a:lnSpc>
                <a:spcPct val="95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4F390FE3-C660-19F6-9BBA-BE3A7AE0DA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145" y="5257801"/>
            <a:ext cx="4249742" cy="714829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7E87BA-7EE1-01D9-1252-2303C4487820}"/>
              </a:ext>
            </a:extLst>
          </p:cNvPr>
          <p:cNvSpPr/>
          <p:nvPr userDrawn="1"/>
        </p:nvSpPr>
        <p:spPr>
          <a:xfrm>
            <a:off x="460145" y="4996987"/>
            <a:ext cx="379415" cy="95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19DF163-9E8B-55FD-5429-A01106634C1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14" y="6113001"/>
            <a:ext cx="2735943" cy="346136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838AD24D-7F33-CF95-CFBD-51E0109C8CD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23" y="428628"/>
            <a:ext cx="1584000" cy="4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7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v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0C4A3760-5A60-6981-F9FB-56B0B23E48D7}"/>
              </a:ext>
            </a:extLst>
          </p:cNvPr>
          <p:cNvSpPr/>
          <p:nvPr userDrawn="1"/>
        </p:nvSpPr>
        <p:spPr>
          <a:xfrm>
            <a:off x="-826309" y="-45721"/>
            <a:ext cx="34289" cy="4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41A291F-0EA4-0821-3573-9B627BE94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144" y="1600200"/>
            <a:ext cx="7638827" cy="3035298"/>
          </a:xfrm>
        </p:spPr>
        <p:txBody>
          <a:bodyPr anchor="b">
            <a:normAutofit/>
          </a:bodyPr>
          <a:lstStyle>
            <a:lvl1pPr algn="l">
              <a:lnSpc>
                <a:spcPct val="95000"/>
              </a:lnSpc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CACC5B5-421C-8BBE-AE0F-5E72812814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0144" y="5257801"/>
            <a:ext cx="7638827" cy="714829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3BE54D-4A1E-A5AD-BBF3-0A3E0D5DF220}"/>
              </a:ext>
            </a:extLst>
          </p:cNvPr>
          <p:cNvSpPr/>
          <p:nvPr userDrawn="1"/>
        </p:nvSpPr>
        <p:spPr>
          <a:xfrm>
            <a:off x="460145" y="4996987"/>
            <a:ext cx="379415" cy="95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53D7EA-4E59-A01A-6CBC-C83810B0C6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14" y="6113001"/>
            <a:ext cx="2735943" cy="346136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BFC2E02-83AC-DD90-EF6C-1338724E45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976" y="419101"/>
            <a:ext cx="1244599" cy="937958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A127F6F-3A63-8765-571A-23916C6CF9E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23" y="428628"/>
            <a:ext cx="1584000" cy="450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6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6BA5-ACCD-78BC-DF0C-B41A5996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1A502-743F-F12A-0681-5C64290E1F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9A-93DF-EBDE-4E30-66F6FE91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0C74-8ABF-4022-9A3F-6BE74D63C28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B8C3-A8D1-A2E0-78F1-586746B4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66AF-962C-362C-6D69-1B22304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6957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6BA5-ACCD-78BC-DF0C-B41A5996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1A502-743F-F12A-0681-5C64290E1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56" y="1477283"/>
            <a:ext cx="3762716" cy="4415517"/>
          </a:xfrm>
        </p:spPr>
        <p:txBody>
          <a:bodyPr>
            <a:normAutofit/>
          </a:bodyPr>
          <a:lstStyle>
            <a:lvl1pPr marL="0" indent="0">
              <a:lnSpc>
                <a:spcPct val="98000"/>
              </a:lnSpc>
              <a:buNone/>
              <a:defRPr sz="1600">
                <a:latin typeface="Georgia" panose="02040502050405020303" pitchFamily="18" charset="0"/>
              </a:defRPr>
            </a:lvl1pPr>
            <a:lvl2pPr marL="180975" indent="-180975">
              <a:lnSpc>
                <a:spcPct val="98000"/>
              </a:lnSpc>
              <a:defRPr sz="1600">
                <a:latin typeface="Georgia" panose="02040502050405020303" pitchFamily="18" charset="0"/>
              </a:defRPr>
            </a:lvl2pPr>
            <a:lvl3pPr marL="358775" indent="-177800">
              <a:lnSpc>
                <a:spcPct val="98000"/>
              </a:lnSpc>
              <a:defRPr sz="1600">
                <a:latin typeface="Georgia" panose="02040502050405020303" pitchFamily="18" charset="0"/>
              </a:defRPr>
            </a:lvl3pPr>
            <a:lvl4pPr marL="539750" indent="-180975">
              <a:lnSpc>
                <a:spcPct val="98000"/>
              </a:lnSpc>
              <a:defRPr sz="1600">
                <a:latin typeface="Georgia" panose="02040502050405020303" pitchFamily="18" charset="0"/>
              </a:defRPr>
            </a:lvl4pPr>
            <a:lvl5pPr marL="717550" indent="-177800">
              <a:lnSpc>
                <a:spcPct val="98000"/>
              </a:lnSpc>
              <a:tabLst/>
              <a:defRPr sz="1600">
                <a:latin typeface="Georgia" panose="02040502050405020303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9A-93DF-EBDE-4E30-66F6FE91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0C74-8ABF-4022-9A3F-6BE74D63C28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B8C3-A8D1-A2E0-78F1-586746B4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66AF-962C-362C-6D69-1B22304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37A36D0-B350-51AD-0278-1534AD3DCA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45528" y="1494974"/>
            <a:ext cx="3771899" cy="3991426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09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6BA5-ACCD-78BC-DF0C-B41A5996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1A502-743F-F12A-0681-5C64290E1F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757" y="1477283"/>
            <a:ext cx="5635058" cy="4415517"/>
          </a:xfrm>
        </p:spPr>
        <p:txBody>
          <a:bodyPr>
            <a:normAutofit/>
          </a:bodyPr>
          <a:lstStyle>
            <a:lvl1pPr marL="0" indent="0">
              <a:lnSpc>
                <a:spcPct val="98000"/>
              </a:lnSpc>
              <a:buNone/>
              <a:defRPr sz="2400">
                <a:latin typeface="Georgia" panose="02040502050405020303" pitchFamily="18" charset="0"/>
              </a:defRPr>
            </a:lvl1pPr>
            <a:lvl2pPr marL="269875" indent="-269875">
              <a:lnSpc>
                <a:spcPct val="98000"/>
              </a:lnSpc>
              <a:defRPr sz="2400">
                <a:latin typeface="Georgia" panose="02040502050405020303" pitchFamily="18" charset="0"/>
              </a:defRPr>
            </a:lvl2pPr>
            <a:lvl3pPr marL="0" indent="0">
              <a:lnSpc>
                <a:spcPct val="98000"/>
              </a:lnSpc>
              <a:buNone/>
              <a:defRPr sz="1300">
                <a:latin typeface="+mn-lt"/>
              </a:defRPr>
            </a:lvl3pPr>
            <a:lvl4pPr marL="0" indent="0">
              <a:lnSpc>
                <a:spcPct val="98000"/>
              </a:lnSpc>
              <a:buNone/>
              <a:defRPr sz="1300" b="1">
                <a:latin typeface="+mn-lt"/>
              </a:defRPr>
            </a:lvl4pPr>
            <a:lvl5pPr marL="180975" indent="-180975">
              <a:lnSpc>
                <a:spcPct val="98000"/>
              </a:lnSpc>
              <a:tabLst/>
              <a:defRPr sz="13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9A-93DF-EBDE-4E30-66F6FE91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0C74-8ABF-4022-9A3F-6BE74D63C28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B8C3-A8D1-A2E0-78F1-586746B4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66AF-962C-362C-6D69-1B22304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2356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6BA5-ACCD-78BC-DF0C-B41A5996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9A-93DF-EBDE-4E30-66F6FE91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0C74-8ABF-4022-9A3F-6BE74D63C28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B8C3-A8D1-A2E0-78F1-586746B4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66AF-962C-362C-6D69-1B22304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6D512-91C1-D8FA-ED3B-4C82A09F30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1393371"/>
            <a:ext cx="8482013" cy="399142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85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186BA5-ACCD-78BC-DF0C-B41A59964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E9A-93DF-EBDE-4E30-66F6FE91D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0C74-8ABF-4022-9A3F-6BE74D63C285}" type="datetime1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2B8C3-A8D1-A2E0-78F1-586746B4A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CB66AF-962C-362C-6D69-1B22304F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006D512-91C1-D8FA-ED3B-4C82A09F307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5756" y="1393371"/>
            <a:ext cx="3762716" cy="399142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486F43C2-3273-D354-BEDB-C6BCEC54A18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939643" y="1393371"/>
            <a:ext cx="1877784" cy="3991429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A89D1DE5-ED87-FB07-B88B-3F385C65513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98472" y="1393371"/>
            <a:ext cx="2841171" cy="1980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E07CABC-88A5-50D6-42D3-4A28744077D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098472" y="3373372"/>
            <a:ext cx="2841171" cy="2011428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67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AA432-6119-2CF9-F0B9-56CD48AFCB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9CDD7-D871-4062-9F33-9631D438A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131BD-7614-41BE-98C2-7CD524E03E9C}" type="datetime1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1B0984-C56D-DE36-1FB5-616E9489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D55FE7-C572-71F7-2947-60385DBB7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372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A10074-9A2E-7BD8-7753-93F10E57E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4CFB8-1966-DE35-CC22-9D60D62B6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756" y="1477283"/>
            <a:ext cx="8481671" cy="44155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81F37-CBEA-CD75-98C9-1DADB540E7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95841" y="6400797"/>
            <a:ext cx="2406659" cy="24084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4DCE01A-F62A-484C-8158-939198939CA4}" type="datetime1">
              <a:rPr lang="en-GB" smtClean="0"/>
              <a:t>18/06/2026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0E5D0-309F-8FC6-2192-2C0DB7966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355725" y="6400797"/>
            <a:ext cx="2892436" cy="24084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D8C85C-59F3-D3A6-5F26-F09F83681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48160" y="6400797"/>
            <a:ext cx="650422" cy="240847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fld id="{C60B6CEB-00FD-4EF2-810E-E0CF7536FD0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8B0A9022-BFD9-E90F-95F6-2D97546595E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39726" y="6029131"/>
            <a:ext cx="791405" cy="59642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4725208A-AC4D-6604-084A-A447FD1C1EC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448093" y="6232050"/>
            <a:ext cx="1383529" cy="39350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E751D01-5288-D714-1DF5-A65F451E78EC}"/>
              </a:ext>
            </a:extLst>
          </p:cNvPr>
          <p:cNvSpPr/>
          <p:nvPr userDrawn="1"/>
        </p:nvSpPr>
        <p:spPr>
          <a:xfrm>
            <a:off x="347660" y="1082212"/>
            <a:ext cx="239713" cy="607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095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0" r:id="rId4"/>
    <p:sldLayoutId id="2147483662" r:id="rId5"/>
    <p:sldLayoutId id="2147483664" r:id="rId6"/>
    <p:sldLayoutId id="2147483665" r:id="rId7"/>
    <p:sldLayoutId id="2147483666" r:id="rId8"/>
    <p:sldLayoutId id="2147483654" r:id="rId9"/>
    <p:sldLayoutId id="2147483655" r:id="rId10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177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9750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17550" indent="-1778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180975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05B1B4-BBFE-816A-5B7C-D7B8F5DAD6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6712" y="1620520"/>
            <a:ext cx="5280159" cy="3035298"/>
          </a:xfrm>
        </p:spPr>
        <p:txBody>
          <a:bodyPr>
            <a:normAutofit/>
          </a:bodyPr>
          <a:lstStyle/>
          <a:p>
            <a:r>
              <a:rPr lang="en-GB" sz="3000" b="1" dirty="0"/>
              <a:t>Leveraging Pracademic Expertise to Drive Research Impact</a:t>
            </a:r>
            <a:br>
              <a:rPr lang="en-GB" sz="2800" dirty="0"/>
            </a:br>
            <a:br>
              <a:rPr lang="en-GB" sz="2800" dirty="0"/>
            </a:br>
            <a:r>
              <a:rPr lang="en-GB" sz="2000" b="1" dirty="0"/>
              <a:t>Alistair Quaile</a:t>
            </a:r>
            <a:br>
              <a:rPr lang="en-GB" sz="2000" dirty="0"/>
            </a:br>
            <a:r>
              <a:rPr lang="en-GB" sz="1800" dirty="0"/>
              <a:t>Research Impact Manager</a:t>
            </a: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4598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4C0B4F0-7801-3F5E-5DE7-52335EB6D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Engagement is easy, </a:t>
            </a:r>
            <a:r>
              <a:rPr lang="en-GB" b="1" dirty="0"/>
              <a:t>impact is hard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81D8B6-3FBC-5BF4-5508-4C2E55F03C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82" y="1671155"/>
            <a:ext cx="3769195" cy="4415517"/>
          </a:xfrm>
        </p:spPr>
        <p:txBody>
          <a:bodyPr>
            <a:normAutofit/>
          </a:bodyPr>
          <a:lstStyle/>
          <a:p>
            <a:br>
              <a:rPr lang="en-GB" b="1" dirty="0"/>
            </a:br>
            <a:endParaRPr lang="en-GB" dirty="0"/>
          </a:p>
          <a:p>
            <a:pPr lvl="3"/>
            <a:endParaRPr lang="en-GB" dirty="0"/>
          </a:p>
          <a:p>
            <a:pPr lvl="2"/>
            <a:r>
              <a:rPr lang="en-GB" sz="1800" b="1" dirty="0"/>
              <a:t>The challenge: </a:t>
            </a:r>
            <a:r>
              <a:rPr lang="en-GB" sz="1800" dirty="0"/>
              <a:t>overcome persistent barriers to delivering societal impact</a:t>
            </a:r>
          </a:p>
          <a:p>
            <a:pPr lvl="2"/>
            <a:endParaRPr lang="en-GB" sz="1800" dirty="0"/>
          </a:p>
          <a:p>
            <a:pPr lvl="2"/>
            <a:r>
              <a:rPr lang="en-GB" sz="1800" b="1" dirty="0"/>
              <a:t>The vision: </a:t>
            </a:r>
            <a:r>
              <a:rPr lang="en-GB" sz="1800" dirty="0"/>
              <a:t>create a role that can bridge research and practice</a:t>
            </a:r>
          </a:p>
          <a:p>
            <a:pPr lvl="2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E7226-824A-7677-B572-6401A9B91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2</a:t>
            </a:fld>
            <a:endParaRPr lang="en-GB"/>
          </a:p>
        </p:txBody>
      </p:sp>
      <p:sp>
        <p:nvSpPr>
          <p:cNvPr id="3" name="AutoShape 2" descr="Generated image">
            <a:extLst>
              <a:ext uri="{FF2B5EF4-FFF2-40B4-BE49-F238E27FC236}">
                <a16:creationId xmlns:a16="http://schemas.microsoft.com/office/drawing/2014/main" id="{7B16BA61-2C38-4D37-564A-07735233FB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8" name="Picture 7" descr="A person holding a book and a person holding a book and a person holding a book&#10;&#10;AI-generated content may be incorrect.">
            <a:extLst>
              <a:ext uri="{FF2B5EF4-FFF2-40B4-BE49-F238E27FC236}">
                <a16:creationId xmlns:a16="http://schemas.microsoft.com/office/drawing/2014/main" id="{F3B4E5FB-DA32-8FEF-2875-130382B9F9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210"/>
          <a:stretch/>
        </p:blipFill>
        <p:spPr>
          <a:xfrm>
            <a:off x="552640" y="1671155"/>
            <a:ext cx="3830128" cy="351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5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E5C09-CE5E-1328-E0FF-6BEE2AE2A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6959125-9013-23A0-2F9F-CEE5E2F56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</p:spPr>
        <p:txBody>
          <a:bodyPr/>
          <a:lstStyle/>
          <a:p>
            <a:r>
              <a:rPr lang="en-GB" dirty="0"/>
              <a:t>How do you solve a problem like impact?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4064B5-67C1-4000-0433-DE8B7A9C1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210" y="1558697"/>
            <a:ext cx="3762716" cy="441551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Developed a fractional (0.15 FTE) Visiting Professor of Research Impact post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Aimed at leaders in business and policy who have expertise aligned with our research strengths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Appointed “pracademics” who sit at nexus between academia, business and wider society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60876D9-B657-79C2-A5BF-D377D6DE9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48160" y="6400797"/>
            <a:ext cx="650422" cy="240847"/>
          </a:xfrm>
        </p:spPr>
        <p:txBody>
          <a:bodyPr/>
          <a:lstStyle/>
          <a:p>
            <a:fld id="{C60B6CEB-00FD-4EF2-810E-E0CF7536FD01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EEE14313-12AD-CE12-7DB6-ECBA707AD3F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14731" b="14731"/>
          <a:stretch/>
        </p:blipFill>
        <p:spPr>
          <a:xfrm>
            <a:off x="5045075" y="1495425"/>
            <a:ext cx="3771900" cy="3990975"/>
          </a:xfrm>
        </p:spPr>
      </p:pic>
    </p:spTree>
    <p:extLst>
      <p:ext uri="{BB962C8B-B14F-4D97-AF65-F5344CB8AC3E}">
        <p14:creationId xmlns:p14="http://schemas.microsoft.com/office/powerpoint/2010/main" val="283566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3CE7D-AB81-1DCF-A58C-5CF3551D4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30287E5-DAC7-450C-3D3C-1F175337B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makes the model </a:t>
            </a:r>
            <a:r>
              <a:rPr lang="en-GB" b="1" dirty="0"/>
              <a:t>distinctive?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9825E68-7691-8530-4FB3-CC23F1B53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0791" y="1670379"/>
            <a:ext cx="5635058" cy="459884"/>
          </a:xfrm>
        </p:spPr>
        <p:txBody>
          <a:bodyPr>
            <a:normAutofit/>
          </a:bodyPr>
          <a:lstStyle/>
          <a:p>
            <a:r>
              <a:rPr lang="en-GB" sz="2000" dirty="0"/>
              <a:t>Not honorary roles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27D6E-3D76-5866-C45F-0CC9D215F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0B6CEB-00FD-4EF2-810E-E0CF7536FD01}" type="slidenum">
              <a:rPr lang="en-GB" smtClean="0"/>
              <a:t>4</a:t>
            </a:fld>
            <a:endParaRPr lang="en-GB"/>
          </a:p>
        </p:txBody>
      </p:sp>
      <p:pic>
        <p:nvPicPr>
          <p:cNvPr id="3" name="Graphic 2" descr="No sign with solid fill">
            <a:extLst>
              <a:ext uri="{FF2B5EF4-FFF2-40B4-BE49-F238E27FC236}">
                <a16:creationId xmlns:a16="http://schemas.microsoft.com/office/drawing/2014/main" id="{7417C5C4-6CF8-39D4-F8BC-D3FD7DFCBF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41024" y="1378818"/>
            <a:ext cx="897823" cy="897823"/>
          </a:xfrm>
          <a:prstGeom prst="rect">
            <a:avLst/>
          </a:prstGeom>
        </p:spPr>
      </p:pic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F570E3F4-4A2A-1396-BD36-1B5FAE19D7EF}"/>
              </a:ext>
            </a:extLst>
          </p:cNvPr>
          <p:cNvSpPr txBox="1">
            <a:spLocks/>
          </p:cNvSpPr>
          <p:nvPr/>
        </p:nvSpPr>
        <p:spPr>
          <a:xfrm>
            <a:off x="2630791" y="2668528"/>
            <a:ext cx="5635058" cy="4598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975" indent="-1809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Embedded, relational, practical</a:t>
            </a:r>
          </a:p>
          <a:p>
            <a:endParaRPr lang="en-GB" sz="2000" dirty="0"/>
          </a:p>
        </p:txBody>
      </p:sp>
      <p:pic>
        <p:nvPicPr>
          <p:cNvPr id="9" name="Graphic 8" descr="Infinity with solid fill">
            <a:extLst>
              <a:ext uri="{FF2B5EF4-FFF2-40B4-BE49-F238E27FC236}">
                <a16:creationId xmlns:a16="http://schemas.microsoft.com/office/drawing/2014/main" id="{E2873C50-171B-19F8-CF1B-25121A81D4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4447" y="2369999"/>
            <a:ext cx="914400" cy="914400"/>
          </a:xfrm>
          <a:prstGeom prst="rect">
            <a:avLst/>
          </a:prstGeom>
        </p:spPr>
      </p:pic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DA418A6E-BAF7-9F8A-FC7D-A49CC56140D9}"/>
              </a:ext>
            </a:extLst>
          </p:cNvPr>
          <p:cNvSpPr txBox="1">
            <a:spLocks/>
          </p:cNvSpPr>
          <p:nvPr/>
        </p:nvSpPr>
        <p:spPr>
          <a:xfrm>
            <a:off x="2630791" y="3581896"/>
            <a:ext cx="5635058" cy="60532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975" indent="-1809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Explicit remit to connect research </a:t>
            </a:r>
            <a:br>
              <a:rPr lang="en-GB" sz="2000" dirty="0"/>
            </a:br>
            <a:r>
              <a:rPr lang="en-GB" sz="2000" dirty="0"/>
              <a:t>with policy, practice, and industry</a:t>
            </a:r>
          </a:p>
          <a:p>
            <a:endParaRPr lang="en-GB" sz="2000" dirty="0"/>
          </a:p>
        </p:txBody>
      </p:sp>
      <p:pic>
        <p:nvPicPr>
          <p:cNvPr id="12" name="Graphic 11" descr="Cycle with people with solid fill">
            <a:extLst>
              <a:ext uri="{FF2B5EF4-FFF2-40B4-BE49-F238E27FC236}">
                <a16:creationId xmlns:a16="http://schemas.microsoft.com/office/drawing/2014/main" id="{5AD5E6CF-B193-C157-1050-CB6A4B76BE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1461" y="3284399"/>
            <a:ext cx="1060372" cy="1060372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9B917A3B-A039-C55D-405F-D15A50FF8862}"/>
              </a:ext>
            </a:extLst>
          </p:cNvPr>
          <p:cNvSpPr txBox="1">
            <a:spLocks/>
          </p:cNvSpPr>
          <p:nvPr/>
        </p:nvSpPr>
        <p:spPr>
          <a:xfrm>
            <a:off x="2630791" y="4805478"/>
            <a:ext cx="5635058" cy="77443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269875" indent="-2698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0975" indent="-1809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Space to co-design impact with academics</a:t>
            </a:r>
          </a:p>
          <a:p>
            <a:endParaRPr lang="en-GB" dirty="0"/>
          </a:p>
        </p:txBody>
      </p:sp>
      <p:pic>
        <p:nvPicPr>
          <p:cNvPr id="15" name="Graphic 14" descr="Scribble with solid fill">
            <a:extLst>
              <a:ext uri="{FF2B5EF4-FFF2-40B4-BE49-F238E27FC236}">
                <a16:creationId xmlns:a16="http://schemas.microsoft.com/office/drawing/2014/main" id="{3C50181F-D73F-8656-C5CB-387957ACC3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41024" y="4509539"/>
            <a:ext cx="881246" cy="881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0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D41B1-86A6-6ED8-2916-4FB94FA6A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1641908-31C8-6FBD-5B6C-FBE134C28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  <a:noFill/>
        </p:spPr>
        <p:txBody>
          <a:bodyPr/>
          <a:lstStyle/>
          <a:p>
            <a:r>
              <a:rPr lang="en-GB" dirty="0"/>
              <a:t>Has it worked?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C62ECD-5C53-88DF-B843-6AF9D01E8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573400"/>
            <a:ext cx="4245427" cy="3332897"/>
          </a:xfrm>
        </p:spPr>
        <p:txBody>
          <a:bodyPr wrap="square">
            <a:normAutofit lnSpcReduction="10000"/>
          </a:bodyPr>
          <a:lstStyle/>
          <a:p>
            <a:r>
              <a:rPr lang="en-GB" sz="1800" b="1" dirty="0"/>
              <a:t>Since joining, they have:</a:t>
            </a:r>
          </a:p>
          <a:p>
            <a:endParaRPr lang="en-GB" sz="18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Strengthened research collaborations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Mentored early career researchers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Facilitated cross-sector engagement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Supported academics in developing </a:t>
            </a:r>
            <a:br>
              <a:rPr lang="en-GB" sz="1800" dirty="0"/>
            </a:br>
            <a:r>
              <a:rPr lang="en-GB" sz="1800" dirty="0"/>
              <a:t>impact case studies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Organised secondments in Government departments </a:t>
            </a:r>
          </a:p>
          <a:p>
            <a:endParaRPr lang="en-GB" sz="1800" dirty="0"/>
          </a:p>
          <a:p>
            <a:endParaRPr lang="en-GB" sz="1800" dirty="0"/>
          </a:p>
          <a:p>
            <a:endParaRPr lang="en-GB" sz="1800" dirty="0"/>
          </a:p>
          <a:p>
            <a:endParaRPr lang="en-GB" sz="1800" b="1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F7215DB-F55E-0E27-FA2F-C6E1E7DD3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48160" y="6400797"/>
            <a:ext cx="650422" cy="240847"/>
          </a:xfrm>
        </p:spPr>
        <p:txBody>
          <a:bodyPr/>
          <a:lstStyle/>
          <a:p>
            <a:fld id="{C60B6CEB-00FD-4EF2-810E-E0CF7536FD01}" type="slidenum">
              <a:rPr lang="en-GB" smtClean="0"/>
              <a:pPr/>
              <a:t>5</a:t>
            </a:fld>
            <a:endParaRPr lang="en-GB"/>
          </a:p>
        </p:txBody>
      </p:sp>
      <p:pic>
        <p:nvPicPr>
          <p:cNvPr id="19" name="Graphic 18" descr="Business Growth with solid fill">
            <a:extLst>
              <a:ext uri="{FF2B5EF4-FFF2-40B4-BE49-F238E27FC236}">
                <a16:creationId xmlns:a16="http://schemas.microsoft.com/office/drawing/2014/main" id="{B1D4549C-FAAD-E96D-0A97-B34E8A0B8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132114"/>
            <a:ext cx="4637315" cy="463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6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29A28-8EA8-3590-3CD6-0B509A9ED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0FA964-8F32-E51C-7058-3F663F3F9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</p:spPr>
        <p:txBody>
          <a:bodyPr/>
          <a:lstStyle/>
          <a:p>
            <a:r>
              <a:rPr lang="en-GB" dirty="0"/>
              <a:t>Challenges and risks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C6B910-C6FC-CD00-195D-507C9F364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4" y="2105703"/>
            <a:ext cx="3762716" cy="441551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Cultural resistance or scepticism toward pracademics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Difficulty capturing non-traditional metrics of influence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Need for more systematic recognition and pathways</a:t>
            </a:r>
          </a:p>
          <a:p>
            <a:endParaRPr lang="en-GB" sz="1800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DFBA68-9661-FBC3-C80D-AEA5F423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48160" y="6400797"/>
            <a:ext cx="650422" cy="240847"/>
          </a:xfrm>
        </p:spPr>
        <p:txBody>
          <a:bodyPr/>
          <a:lstStyle/>
          <a:p>
            <a:fld id="{C60B6CEB-00FD-4EF2-810E-E0CF7536FD01}" type="slidenum">
              <a:rPr lang="en-GB" smtClean="0"/>
              <a:pPr/>
              <a:t>6</a:t>
            </a:fld>
            <a:endParaRPr lang="en-GB"/>
          </a:p>
        </p:txBody>
      </p:sp>
      <p:pic>
        <p:nvPicPr>
          <p:cNvPr id="8" name="Picture Placeholder 7" descr="Puzzle pieces with solid fill">
            <a:extLst>
              <a:ext uri="{FF2B5EF4-FFF2-40B4-BE49-F238E27FC236}">
                <a16:creationId xmlns:a16="http://schemas.microsoft.com/office/drawing/2014/main" id="{12E0A280-D5D3-C072-28B0-4BEDDD5D7B2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45" r="2745"/>
          <a:stretch>
            <a:fillRect/>
          </a:stretch>
        </p:blipFill>
        <p:spPr>
          <a:xfrm flipH="1">
            <a:off x="3665765" y="153736"/>
            <a:ext cx="5635878" cy="5963889"/>
          </a:xfrm>
        </p:spPr>
      </p:pic>
    </p:spTree>
    <p:extLst>
      <p:ext uri="{BB962C8B-B14F-4D97-AF65-F5344CB8AC3E}">
        <p14:creationId xmlns:p14="http://schemas.microsoft.com/office/powerpoint/2010/main" val="649744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4BBF5-8270-4B97-E826-53464ECE5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0635202-FBE1-0559-F978-69AAA77B6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</p:spPr>
        <p:txBody>
          <a:bodyPr/>
          <a:lstStyle/>
          <a:p>
            <a:r>
              <a:rPr lang="en-GB" dirty="0"/>
              <a:t>What’s next?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2EF99A-792D-2C9A-C021-F76084AF3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48160" y="6400797"/>
            <a:ext cx="650422" cy="240847"/>
          </a:xfrm>
        </p:spPr>
        <p:txBody>
          <a:bodyPr/>
          <a:lstStyle/>
          <a:p>
            <a:fld id="{C60B6CEB-00FD-4EF2-810E-E0CF7536FD01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11" name="Graphic 10" descr="Right pointing backhand index with solid fill">
            <a:extLst>
              <a:ext uri="{FF2B5EF4-FFF2-40B4-BE49-F238E27FC236}">
                <a16:creationId xmlns:a16="http://schemas.microsoft.com/office/drawing/2014/main" id="{117D8932-594B-A479-C35A-8ED75F6D84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295868">
            <a:off x="2303132" y="3427767"/>
            <a:ext cx="914400" cy="914400"/>
          </a:xfrm>
          <a:prstGeom prst="rect">
            <a:avLst/>
          </a:prstGeom>
        </p:spPr>
      </p:pic>
      <p:sp>
        <p:nvSpPr>
          <p:cNvPr id="12" name="Content Placeholder 5">
            <a:extLst>
              <a:ext uri="{FF2B5EF4-FFF2-40B4-BE49-F238E27FC236}">
                <a16:creationId xmlns:a16="http://schemas.microsoft.com/office/drawing/2014/main" id="{69D17E82-A0BE-2FD6-0FEC-D626FA56ECBA}"/>
              </a:ext>
            </a:extLst>
          </p:cNvPr>
          <p:cNvSpPr txBox="1">
            <a:spLocks/>
          </p:cNvSpPr>
          <p:nvPr/>
        </p:nvSpPr>
        <p:spPr>
          <a:xfrm>
            <a:off x="2166942" y="1273757"/>
            <a:ext cx="5232148" cy="441551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180975" indent="-1809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2pPr>
            <a:lvl3pPr marL="358775" indent="-17780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3pPr>
            <a:lvl4pPr marL="539750" indent="-180975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4pPr>
            <a:lvl5pPr marL="717550" indent="-177800" algn="l" defTabSz="914400" rtl="0" eaLnBrk="1" latinLnBrk="0" hangingPunct="1">
              <a:lnSpc>
                <a:spcPct val="98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/>
              <a:defRPr sz="1600" kern="1200">
                <a:solidFill>
                  <a:schemeClr val="tx1"/>
                </a:solidFill>
                <a:latin typeface="Georgia" panose="02040502050405020303" pitchFamily="18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/>
              <a:t>“IF you want impact, you need knowledge.”</a:t>
            </a:r>
          </a:p>
          <a:p>
            <a:endParaRPr lang="en-GB" sz="1500" dirty="0"/>
          </a:p>
          <a:p>
            <a:r>
              <a:rPr lang="en-GB" sz="1500" dirty="0"/>
              <a:t>The Insights Fellowship (IF) is a policy-to-research programme enabling academic expertise to directly inform inclusive, place-based policymaking locally, regionally and nationally.</a:t>
            </a:r>
          </a:p>
          <a:p>
            <a:endParaRPr lang="en-GB" sz="1500" dirty="0"/>
          </a:p>
          <a:p>
            <a:endParaRPr lang="en-GB" sz="1500" dirty="0"/>
          </a:p>
          <a:p>
            <a:endParaRPr lang="en-GB" sz="1500" dirty="0"/>
          </a:p>
          <a:p>
            <a:endParaRPr lang="en-GB" sz="1500" dirty="0"/>
          </a:p>
          <a:p>
            <a:endParaRPr lang="en-GB" sz="1500" dirty="0"/>
          </a:p>
        </p:txBody>
      </p:sp>
      <p:pic>
        <p:nvPicPr>
          <p:cNvPr id="4" name="Picture 3" descr="A qr code with a black and white background&#10;&#10;AI-generated content may be incorrect.">
            <a:extLst>
              <a:ext uri="{FF2B5EF4-FFF2-40B4-BE49-F238E27FC236}">
                <a16:creationId xmlns:a16="http://schemas.microsoft.com/office/drawing/2014/main" id="{41A77B47-6377-0FA2-1BDA-B589C0B37C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263" y="2975259"/>
            <a:ext cx="2419474" cy="246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7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3E660-77F5-36BB-6EA5-517ECF8C1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43566B9-F45F-C199-6C8D-81EBD6B04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756" y="153736"/>
            <a:ext cx="8481671" cy="978378"/>
          </a:xfrm>
        </p:spPr>
        <p:txBody>
          <a:bodyPr/>
          <a:lstStyle/>
          <a:p>
            <a:r>
              <a:rPr lang="en-GB" dirty="0"/>
              <a:t>Key takeaways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007581-0A6E-ED13-1A42-2A915EC81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284" y="1985280"/>
            <a:ext cx="3762716" cy="4415517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Visiting Professors of Research Impact fill a structural gap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They can accelerate impact routes and enhance research quality</a:t>
            </a:r>
          </a:p>
          <a:p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Culture change is slow but doable with the right architecture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6DF98E-B031-D790-1A01-9705BF6819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48160" y="6400797"/>
            <a:ext cx="650422" cy="240847"/>
          </a:xfrm>
        </p:spPr>
        <p:txBody>
          <a:bodyPr/>
          <a:lstStyle/>
          <a:p>
            <a:fld id="{C60B6CEB-00FD-4EF2-810E-E0CF7536FD01}" type="slidenum">
              <a:rPr lang="en-GB" smtClean="0"/>
              <a:pPr/>
              <a:t>8</a:t>
            </a:fld>
            <a:endParaRPr lang="en-GB"/>
          </a:p>
        </p:txBody>
      </p:sp>
      <p:pic>
        <p:nvPicPr>
          <p:cNvPr id="8" name="Picture Placeholder 7" descr="Connected outline">
            <a:extLst>
              <a:ext uri="{FF2B5EF4-FFF2-40B4-BE49-F238E27FC236}">
                <a16:creationId xmlns:a16="http://schemas.microsoft.com/office/drawing/2014/main" id="{1514A1CD-9E2F-9165-789C-B393806C9CE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45" r="2745"/>
          <a:stretch>
            <a:fillRect/>
          </a:stretch>
        </p:blipFill>
        <p:spPr>
          <a:xfrm>
            <a:off x="4359728" y="1042307"/>
            <a:ext cx="3771899" cy="3991426"/>
          </a:xfrm>
        </p:spPr>
      </p:pic>
    </p:spTree>
    <p:extLst>
      <p:ext uri="{BB962C8B-B14F-4D97-AF65-F5344CB8AC3E}">
        <p14:creationId xmlns:p14="http://schemas.microsoft.com/office/powerpoint/2010/main" val="3128986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48BFE3D-C129-0981-AFFC-BBB87DA386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7129" y="514875"/>
            <a:ext cx="4249742" cy="3035298"/>
          </a:xfrm>
        </p:spPr>
        <p:txBody>
          <a:bodyPr/>
          <a:lstStyle/>
          <a:p>
            <a:r>
              <a:rPr lang="en-GB" b="1" dirty="0"/>
              <a:t>Thank you</a:t>
            </a:r>
            <a:br>
              <a:rPr lang="en-GB" dirty="0"/>
            </a:br>
            <a:endParaRPr lang="en-GB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36A4850-C2E0-9E7D-A288-6C9A7F67B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47623" y="428628"/>
            <a:ext cx="1584000" cy="45052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7F5BA45-2791-F94F-2D79-AC6960FF2A7A}"/>
              </a:ext>
            </a:extLst>
          </p:cNvPr>
          <p:cNvSpPr/>
          <p:nvPr/>
        </p:nvSpPr>
        <p:spPr>
          <a:xfrm>
            <a:off x="2447129" y="2923408"/>
            <a:ext cx="379415" cy="957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15C8F67-CEA5-B6F2-C4B5-3FA04C5DB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001" y="3301984"/>
            <a:ext cx="710966" cy="710966"/>
          </a:xfrm>
          <a:prstGeom prst="rect">
            <a:avLst/>
          </a:prstGeom>
        </p:spPr>
      </p:pic>
      <p:pic>
        <p:nvPicPr>
          <p:cNvPr id="7" name="Picture 6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B11C8843-6F36-205A-422D-B61F0D8E17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39" y="3301984"/>
            <a:ext cx="2152761" cy="2197213"/>
          </a:xfrm>
          <a:prstGeom prst="rect">
            <a:avLst/>
          </a:prstGeom>
        </p:spPr>
      </p:pic>
      <p:sp>
        <p:nvSpPr>
          <p:cNvPr id="10" name="Subtitle 12">
            <a:extLst>
              <a:ext uri="{FF2B5EF4-FFF2-40B4-BE49-F238E27FC236}">
                <a16:creationId xmlns:a16="http://schemas.microsoft.com/office/drawing/2014/main" id="{45A6046A-56E6-B058-C453-B9C3EAC73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99172" y="2803137"/>
            <a:ext cx="4249742" cy="714829"/>
          </a:xfrm>
        </p:spPr>
        <p:txBody>
          <a:bodyPr/>
          <a:lstStyle/>
          <a:p>
            <a:r>
              <a:rPr lang="en-GB" dirty="0"/>
              <a:t>Let’s connect</a:t>
            </a:r>
          </a:p>
        </p:txBody>
      </p:sp>
    </p:spTree>
    <p:extLst>
      <p:ext uri="{BB962C8B-B14F-4D97-AF65-F5344CB8AC3E}">
        <p14:creationId xmlns:p14="http://schemas.microsoft.com/office/powerpoint/2010/main" val="316388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260">
      <a:dk1>
        <a:srgbClr val="212121"/>
      </a:dk1>
      <a:lt1>
        <a:srgbClr val="FFFFFF"/>
      </a:lt1>
      <a:dk2>
        <a:srgbClr val="FF4E36"/>
      </a:dk2>
      <a:lt2>
        <a:srgbClr val="F6EEE5"/>
      </a:lt2>
      <a:accent1>
        <a:srgbClr val="FF4E36"/>
      </a:accent1>
      <a:accent2>
        <a:srgbClr val="910000"/>
      </a:accent2>
      <a:accent3>
        <a:srgbClr val="032C45"/>
      </a:accent3>
      <a:accent4>
        <a:srgbClr val="4D14D5"/>
      </a:accent4>
      <a:accent5>
        <a:srgbClr val="F6EEE5"/>
      </a:accent5>
      <a:accent6>
        <a:srgbClr val="DEDEDE"/>
      </a:accent6>
      <a:hlink>
        <a:srgbClr val="FF4E36"/>
      </a:hlink>
      <a:folHlink>
        <a:srgbClr val="910000"/>
      </a:folHlink>
    </a:clrScheme>
    <a:fontScheme name="Custom 11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UBS Presentation Template (4_3) v02" id="{F6A82560-3620-4A53-8D00-FCC31BFF7C77}" vid="{E3960CD2-0CF3-4927-BC52-E6B868B467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a57fca-b8c0-4ee6-9526-6e9e36ed2979">
      <Terms xmlns="http://schemas.microsoft.com/office/infopath/2007/PartnerControls"/>
    </lcf76f155ced4ddcb4097134ff3c332f>
    <TaxCatchAll xmlns="4cd40825-e6b9-4a91-acef-58d501f5b28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EF71A209CADB44A3A3B3AFAC1FD0F5" ma:contentTypeVersion="12" ma:contentTypeDescription="Create a new document." ma:contentTypeScope="" ma:versionID="1c6d4599c112d8148c64bceb8c56fab8">
  <xsd:schema xmlns:xsd="http://www.w3.org/2001/XMLSchema" xmlns:xs="http://www.w3.org/2001/XMLSchema" xmlns:p="http://schemas.microsoft.com/office/2006/metadata/properties" xmlns:ns2="04a57fca-b8c0-4ee6-9526-6e9e36ed2979" xmlns:ns3="4cd40825-e6b9-4a91-acef-58d501f5b280" targetNamespace="http://schemas.microsoft.com/office/2006/metadata/properties" ma:root="true" ma:fieldsID="84af2c217f4a89068a121284ec46838e" ns2:_="" ns3:_="">
    <xsd:import namespace="04a57fca-b8c0-4ee6-9526-6e9e36ed2979"/>
    <xsd:import namespace="4cd40825-e6b9-4a91-acef-58d501f5b2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a57fca-b8c0-4ee6-9526-6e9e36ed29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3a19cb6-1b10-4512-a12b-f76e45842a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40825-e6b9-4a91-acef-58d501f5b280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7f2e813-b324-49a3-8872-c0fe148ecc10}" ma:internalName="TaxCatchAll" ma:showField="CatchAllData" ma:web="4cd40825-e6b9-4a91-acef-58d501f5b2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9A58969-1239-42A1-AC22-2E697F3D7BDA}">
  <ds:schemaRefs>
    <ds:schemaRef ds:uri="http://schemas.microsoft.com/office/2006/metadata/properties"/>
    <ds:schemaRef ds:uri="http://schemas.microsoft.com/office/infopath/2007/PartnerControls"/>
    <ds:schemaRef ds:uri="04a57fca-b8c0-4ee6-9526-6e9e36ed2979"/>
    <ds:schemaRef ds:uri="4cd40825-e6b9-4a91-acef-58d501f5b280"/>
  </ds:schemaRefs>
</ds:datastoreItem>
</file>

<file path=customXml/itemProps2.xml><?xml version="1.0" encoding="utf-8"?>
<ds:datastoreItem xmlns:ds="http://schemas.openxmlformats.org/officeDocument/2006/customXml" ds:itemID="{B909837F-622D-4EB9-B485-4D625410EE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4a57fca-b8c0-4ee6-9526-6e9e36ed2979"/>
    <ds:schemaRef ds:uri="4cd40825-e6b9-4a91-acef-58d501f5b2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7FCE4BA-6350-469B-908F-502945102AE3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0c9b3b1-0312-4c33-ae7f-80f3a759dec1}" enabled="0" method="" siteId="{00c9b3b1-0312-4c33-ae7f-80f3a759dec1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LUBS Presentation Template (4_3) v02 - Copy</Template>
  <TotalTime>223</TotalTime>
  <Words>266</Words>
  <Application>Microsoft Office PowerPoint</Application>
  <PresentationFormat>On-screen Show (4:3)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Georgia</vt:lpstr>
      <vt:lpstr>Arial</vt:lpstr>
      <vt:lpstr>Calibri</vt:lpstr>
      <vt:lpstr>Office Theme</vt:lpstr>
      <vt:lpstr>Leveraging Pracademic Expertise to Drive Research Impact  Alistair Quaile Research Impact Manager</vt:lpstr>
      <vt:lpstr>Engagement is easy, impact is hard</vt:lpstr>
      <vt:lpstr>How do you solve a problem like impact?</vt:lpstr>
      <vt:lpstr>What makes the model distinctive?</vt:lpstr>
      <vt:lpstr>Has it worked?</vt:lpstr>
      <vt:lpstr>Challenges and risks</vt:lpstr>
      <vt:lpstr>What’s next?</vt:lpstr>
      <vt:lpstr>Key takeaways</vt:lpstr>
      <vt:lpstr>Thank you 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Alistair Quaile</dc:creator>
  <cp:lastModifiedBy>Technician Harrogate</cp:lastModifiedBy>
  <cp:revision>2</cp:revision>
  <dcterms:created xsi:type="dcterms:W3CDTF">2025-11-07T20:46:04Z</dcterms:created>
  <dcterms:modified xsi:type="dcterms:W3CDTF">2026-06-18T08:08:21Z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0x0101009DEF71A209CADB44A3A3B3AFAC1FD0F5</vt:lpwstr>
  </property>
</Properties>
</file>