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3"/>
  </p:notesMasterIdLst>
  <p:sldIdLst>
    <p:sldId id="256" r:id="rId5"/>
    <p:sldId id="260" r:id="rId6"/>
    <p:sldId id="280" r:id="rId7"/>
    <p:sldId id="597" r:id="rId8"/>
    <p:sldId id="290" r:id="rId9"/>
    <p:sldId id="281" r:id="rId10"/>
    <p:sldId id="274" r:id="rId11"/>
    <p:sldId id="275" r:id="rId12"/>
    <p:sldId id="285" r:id="rId13"/>
    <p:sldId id="282" r:id="rId14"/>
    <p:sldId id="276" r:id="rId15"/>
    <p:sldId id="588" r:id="rId16"/>
    <p:sldId id="585" r:id="rId17"/>
    <p:sldId id="283" r:id="rId18"/>
    <p:sldId id="594" r:id="rId19"/>
    <p:sldId id="586" r:id="rId20"/>
    <p:sldId id="587" r:id="rId21"/>
    <p:sldId id="284" r:id="rId22"/>
  </p:sldIdLst>
  <p:sldSz cx="12192000" cy="6858000"/>
  <p:notesSz cx="6858000" cy="9144000"/>
  <p:embeddedFontLst>
    <p:embeddedFont>
      <p:font typeface="Messina Sans" panose="020B0604020202020204" charset="0"/>
      <p:regular r:id="rId24"/>
      <p:bold r:id="rId25"/>
      <p:italic r:id="rId26"/>
      <p:boldItalic r:id="rId27"/>
    </p:embeddedFont>
    <p:embeddedFont>
      <p:font typeface="Messina Sans Light" panose="020B0604020202020204" charset="0"/>
      <p:regular r:id="rId28"/>
      <p: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A6403C-3497-3BB6-E998-115A87F0A2E8}" name="Aji Ceesay" initials="AC" userId="S::Aji.Ceesay@health.org.uk::de0943ef-c464-458d-a800-26f2f0d8e895" providerId="AD"/>
  <p188:author id="{D9FF6643-21D7-31C2-C946-2FFC93CC2CD4}" name="Aji Ceesay" initials="AC" userId="S::aji.ceesay@health.org.uk::de0943ef-c464-458d-a800-26f2f0d8e895" providerId="AD"/>
  <p188:author id="{4AFC9D69-8F2B-3F79-A268-A634901BF204}" name="Ross Goldstone" initials="" userId="S::Ross.Goldstone@health.org.uk::d40e783b-5601-4778-9dde-e94a819eab2e" providerId="AD"/>
  <p188:author id="{9DD1D6B6-8B3A-E43C-473E-A106330F9E8B}" name="Justine Karpusheff" initials="JK" userId="S::justine.karpusheff@health.org.uk::0d44c106-891f-4a55-bd49-cf8c5ef9968b" providerId="AD"/>
  <p188:author id="{6B9A4FF9-8C1F-79CD-DFDF-AD414D9B19E7}" name="Ross Goldstone" initials="RG" userId="S::ross.goldstone@health.org.uk::d40e783b-5601-4778-9dde-e94a819eab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00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8B8719-8FF1-A7E6-7DBE-539C356F460C}" v="13" dt="2026-06-17T19:54:20.334"/>
    <p1510:client id="{1EF90EB5-CA32-F9A2-A22D-51BBBC8CDFA3}" v="1" dt="2026-06-16T08:25:42.799"/>
    <p1510:client id="{8BBC5F4D-F47C-4E59-B169-9FEC87E6DEE5}" v="1" dt="2026-06-16T10:03:21.282"/>
    <p1510:client id="{94F131CE-D390-8C77-79F0-7E918E7F2185}" v="2" dt="2026-06-16T10:17:24.5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734"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ji Ceesay" userId="de0943ef-c464-458d-a800-26f2f0d8e895" providerId="ADAL" clId="{A73BC6BD-382D-456D-93A0-95ECED5DA2C3}"/>
    <pc:docChg chg="undo custSel addSld delSld modSld sldOrd">
      <pc:chgData name="Aji Ceesay" userId="de0943ef-c464-458d-a800-26f2f0d8e895" providerId="ADAL" clId="{A73BC6BD-382D-456D-93A0-95ECED5DA2C3}" dt="2026-06-16T08:52:22.406" v="817" actId="14100"/>
      <pc:docMkLst>
        <pc:docMk/>
      </pc:docMkLst>
      <pc:sldChg chg="modSp mod">
        <pc:chgData name="Aji Ceesay" userId="de0943ef-c464-458d-a800-26f2f0d8e895" providerId="ADAL" clId="{A73BC6BD-382D-456D-93A0-95ECED5DA2C3}" dt="2026-06-01T10:02:36.981" v="743" actId="1076"/>
        <pc:sldMkLst>
          <pc:docMk/>
          <pc:sldMk cId="2663149424" sldId="256"/>
        </pc:sldMkLst>
        <pc:spChg chg="mod">
          <ac:chgData name="Aji Ceesay" userId="de0943ef-c464-458d-a800-26f2f0d8e895" providerId="ADAL" clId="{A73BC6BD-382D-456D-93A0-95ECED5DA2C3}" dt="2026-06-01T10:02:36.981" v="743" actId="1076"/>
          <ac:spMkLst>
            <pc:docMk/>
            <pc:sldMk cId="2663149424" sldId="256"/>
            <ac:spMk id="3" creationId="{0B719CEB-5219-DC58-1448-468D4B9598F1}"/>
          </ac:spMkLst>
        </pc:spChg>
      </pc:sldChg>
      <pc:sldChg chg="modSp mod">
        <pc:chgData name="Aji Ceesay" userId="de0943ef-c464-458d-a800-26f2f0d8e895" providerId="ADAL" clId="{A73BC6BD-382D-456D-93A0-95ECED5DA2C3}" dt="2026-06-01T09:59:12.089" v="736" actId="1076"/>
        <pc:sldMkLst>
          <pc:docMk/>
          <pc:sldMk cId="2511859055" sldId="260"/>
        </pc:sldMkLst>
        <pc:spChg chg="mod">
          <ac:chgData name="Aji Ceesay" userId="de0943ef-c464-458d-a800-26f2f0d8e895" providerId="ADAL" clId="{A73BC6BD-382D-456D-93A0-95ECED5DA2C3}" dt="2026-06-01T09:59:12.089" v="736" actId="1076"/>
          <ac:spMkLst>
            <pc:docMk/>
            <pc:sldMk cId="2511859055" sldId="260"/>
            <ac:spMk id="3" creationId="{45A09527-FE8A-9725-3292-0B1FEB1F4E16}"/>
          </ac:spMkLst>
        </pc:spChg>
      </pc:sldChg>
      <pc:sldChg chg="addSp delSp modSp mod">
        <pc:chgData name="Aji Ceesay" userId="de0943ef-c464-458d-a800-26f2f0d8e895" providerId="ADAL" clId="{A73BC6BD-382D-456D-93A0-95ECED5DA2C3}" dt="2026-06-01T10:25:15.254" v="816" actId="14100"/>
        <pc:sldMkLst>
          <pc:docMk/>
          <pc:sldMk cId="541685285" sldId="274"/>
        </pc:sldMkLst>
        <pc:picChg chg="add mod modCrop">
          <ac:chgData name="Aji Ceesay" userId="de0943ef-c464-458d-a800-26f2f0d8e895" providerId="ADAL" clId="{A73BC6BD-382D-456D-93A0-95ECED5DA2C3}" dt="2026-06-01T10:25:15.254" v="816" actId="14100"/>
          <ac:picMkLst>
            <pc:docMk/>
            <pc:sldMk cId="541685285" sldId="274"/>
            <ac:picMk id="5" creationId="{5D618322-0070-0FFE-8636-223632EC9D1C}"/>
          </ac:picMkLst>
        </pc:picChg>
      </pc:sldChg>
      <pc:sldChg chg="modSp mod">
        <pc:chgData name="Aji Ceesay" userId="de0943ef-c464-458d-a800-26f2f0d8e895" providerId="ADAL" clId="{A73BC6BD-382D-456D-93A0-95ECED5DA2C3}" dt="2026-06-01T09:59:22.405" v="740" actId="1076"/>
        <pc:sldMkLst>
          <pc:docMk/>
          <pc:sldMk cId="850609182" sldId="280"/>
        </pc:sldMkLst>
        <pc:spChg chg="mod">
          <ac:chgData name="Aji Ceesay" userId="de0943ef-c464-458d-a800-26f2f0d8e895" providerId="ADAL" clId="{A73BC6BD-382D-456D-93A0-95ECED5DA2C3}" dt="2026-06-01T09:59:19.689" v="738" actId="1076"/>
          <ac:spMkLst>
            <pc:docMk/>
            <pc:sldMk cId="850609182" sldId="280"/>
            <ac:spMk id="2" creationId="{A58FEB0B-95E8-919B-234F-950A10777D5B}"/>
          </ac:spMkLst>
        </pc:spChg>
        <pc:spChg chg="mod">
          <ac:chgData name="Aji Ceesay" userId="de0943ef-c464-458d-a800-26f2f0d8e895" providerId="ADAL" clId="{A73BC6BD-382D-456D-93A0-95ECED5DA2C3}" dt="2026-06-01T09:59:22.405" v="740" actId="1076"/>
          <ac:spMkLst>
            <pc:docMk/>
            <pc:sldMk cId="850609182" sldId="280"/>
            <ac:spMk id="3" creationId="{DE1B25DD-69E0-AB86-29F3-700B5BEA7A07}"/>
          </ac:spMkLst>
        </pc:spChg>
      </pc:sldChg>
      <pc:sldChg chg="modSp mod">
        <pc:chgData name="Aji Ceesay" userId="de0943ef-c464-458d-a800-26f2f0d8e895" providerId="ADAL" clId="{A73BC6BD-382D-456D-93A0-95ECED5DA2C3}" dt="2026-06-16T08:52:22.406" v="817" actId="14100"/>
        <pc:sldMkLst>
          <pc:docMk/>
          <pc:sldMk cId="3807764749" sldId="585"/>
        </pc:sldMkLst>
        <pc:spChg chg="mod">
          <ac:chgData name="Aji Ceesay" userId="de0943ef-c464-458d-a800-26f2f0d8e895" providerId="ADAL" clId="{A73BC6BD-382D-456D-93A0-95ECED5DA2C3}" dt="2026-06-16T08:52:22.406" v="817" actId="14100"/>
          <ac:spMkLst>
            <pc:docMk/>
            <pc:sldMk cId="3807764749" sldId="585"/>
            <ac:spMk id="10" creationId="{FCAD9766-7062-6834-C94A-399AFC327E17}"/>
          </ac:spMkLst>
        </pc:spChg>
      </pc:sldChg>
      <pc:sldChg chg="addSp delSp modSp mod modClrScheme chgLayout">
        <pc:chgData name="Aji Ceesay" userId="de0943ef-c464-458d-a800-26f2f0d8e895" providerId="ADAL" clId="{A73BC6BD-382D-456D-93A0-95ECED5DA2C3}" dt="2026-06-01T10:20:16.070" v="804" actId="20577"/>
        <pc:sldMkLst>
          <pc:docMk/>
          <pc:sldMk cId="666951395" sldId="586"/>
        </pc:sldMkLst>
        <pc:graphicFrameChg chg="add mod modGraphic">
          <ac:chgData name="Aji Ceesay" userId="de0943ef-c464-458d-a800-26f2f0d8e895" providerId="ADAL" clId="{A73BC6BD-382D-456D-93A0-95ECED5DA2C3}" dt="2026-06-01T10:20:16.070" v="804" actId="20577"/>
          <ac:graphicFrameMkLst>
            <pc:docMk/>
            <pc:sldMk cId="666951395" sldId="586"/>
            <ac:graphicFrameMk id="11" creationId="{92B169BB-09BF-3A9C-1B12-AF49E2AA0CD0}"/>
          </ac:graphicFrameMkLst>
        </pc:graphicFrameChg>
      </pc:sldChg>
    </pc:docChg>
  </pc:docChgLst>
  <pc:docChgLst>
    <pc:chgData name="Aji Ceesay" userId="S::aji.ceesay@health.org.uk::de0943ef-c464-458d-a800-26f2f0d8e895" providerId="AD" clId="Web-{94F131CE-D390-8C77-79F0-7E918E7F2185}"/>
    <pc:docChg chg="modSld">
      <pc:chgData name="Aji Ceesay" userId="S::aji.ceesay@health.org.uk::de0943ef-c464-458d-a800-26f2f0d8e895" providerId="AD" clId="Web-{94F131CE-D390-8C77-79F0-7E918E7F2185}" dt="2026-06-16T10:17:24.586" v="1"/>
      <pc:docMkLst>
        <pc:docMk/>
      </pc:docMkLst>
      <pc:sldChg chg="delSp">
        <pc:chgData name="Aji Ceesay" userId="S::aji.ceesay@health.org.uk::de0943ef-c464-458d-a800-26f2f0d8e895" providerId="AD" clId="Web-{94F131CE-D390-8C77-79F0-7E918E7F2185}" dt="2026-06-16T10:14:02.986" v="0"/>
        <pc:sldMkLst>
          <pc:docMk/>
          <pc:sldMk cId="3628874351" sldId="281"/>
        </pc:sldMkLst>
        <pc:spChg chg="del">
          <ac:chgData name="Aji Ceesay" userId="S::aji.ceesay@health.org.uk::de0943ef-c464-458d-a800-26f2f0d8e895" providerId="AD" clId="Web-{94F131CE-D390-8C77-79F0-7E918E7F2185}" dt="2026-06-16T10:14:02.986" v="0"/>
          <ac:spMkLst>
            <pc:docMk/>
            <pc:sldMk cId="3628874351" sldId="281"/>
            <ac:spMk id="4" creationId="{16A05B26-6DBB-8FE3-C797-A0D91E851669}"/>
          </ac:spMkLst>
        </pc:spChg>
      </pc:sldChg>
      <pc:sldChg chg="delSp">
        <pc:chgData name="Aji Ceesay" userId="S::aji.ceesay@health.org.uk::de0943ef-c464-458d-a800-26f2f0d8e895" providerId="AD" clId="Web-{94F131CE-D390-8C77-79F0-7E918E7F2185}" dt="2026-06-16T10:17:24.586" v="1"/>
        <pc:sldMkLst>
          <pc:docMk/>
          <pc:sldMk cId="2153069640" sldId="282"/>
        </pc:sldMkLst>
        <pc:spChg chg="del">
          <ac:chgData name="Aji Ceesay" userId="S::aji.ceesay@health.org.uk::de0943ef-c464-458d-a800-26f2f0d8e895" providerId="AD" clId="Web-{94F131CE-D390-8C77-79F0-7E918E7F2185}" dt="2026-06-16T10:17:24.586" v="1"/>
          <ac:spMkLst>
            <pc:docMk/>
            <pc:sldMk cId="2153069640" sldId="282"/>
            <ac:spMk id="4" creationId="{0EE00075-1B03-D12D-998A-19EBBF922AA0}"/>
          </ac:spMkLst>
        </pc:spChg>
      </pc:sldChg>
    </pc:docChg>
  </pc:docChgLst>
  <pc:docChgLst>
    <pc:chgData name="Ross Goldstone" userId="S::ross.goldstone@health.org.uk::d40e783b-5601-4778-9dde-e94a819eab2e" providerId="AD" clId="Web-{84845720-35C1-2E67-0F8B-E660EA93F417}"/>
    <pc:docChg chg="modSld">
      <pc:chgData name="Ross Goldstone" userId="S::ross.goldstone@health.org.uk::d40e783b-5601-4778-9dde-e94a819eab2e" providerId="AD" clId="Web-{84845720-35C1-2E67-0F8B-E660EA93F417}" dt="2026-06-01T10:00:21.419" v="288" actId="20577"/>
      <pc:docMkLst>
        <pc:docMk/>
      </pc:docMkLst>
      <pc:sldChg chg="addSp delSp modSp">
        <pc:chgData name="Ross Goldstone" userId="S::ross.goldstone@health.org.uk::d40e783b-5601-4778-9dde-e94a819eab2e" providerId="AD" clId="Web-{84845720-35C1-2E67-0F8B-E660EA93F417}" dt="2026-06-01T09:29:10.714" v="123" actId="20577"/>
        <pc:sldMkLst>
          <pc:docMk/>
          <pc:sldMk cId="2900581219" sldId="276"/>
        </pc:sldMkLst>
        <pc:spChg chg="mod">
          <ac:chgData name="Ross Goldstone" userId="S::ross.goldstone@health.org.uk::d40e783b-5601-4778-9dde-e94a819eab2e" providerId="AD" clId="Web-{84845720-35C1-2E67-0F8B-E660EA93F417}" dt="2026-06-01T09:29:10.714" v="123" actId="20577"/>
          <ac:spMkLst>
            <pc:docMk/>
            <pc:sldMk cId="2900581219" sldId="276"/>
            <ac:spMk id="6" creationId="{B3E791FC-BBB6-B86F-EA29-916047082171}"/>
          </ac:spMkLst>
        </pc:spChg>
        <pc:spChg chg="mod">
          <ac:chgData name="Ross Goldstone" userId="S::ross.goldstone@health.org.uk::d40e783b-5601-4778-9dde-e94a819eab2e" providerId="AD" clId="Web-{84845720-35C1-2E67-0F8B-E660EA93F417}" dt="2026-06-01T09:29:07.355" v="121" actId="20577"/>
          <ac:spMkLst>
            <pc:docMk/>
            <pc:sldMk cId="2900581219" sldId="276"/>
            <ac:spMk id="7" creationId="{323D3DB2-5690-CD03-182B-BA33ECFBC69C}"/>
          </ac:spMkLst>
        </pc:spChg>
        <pc:spChg chg="mod">
          <ac:chgData name="Ross Goldstone" userId="S::ross.goldstone@health.org.uk::d40e783b-5601-4778-9dde-e94a819eab2e" providerId="AD" clId="Web-{84845720-35C1-2E67-0F8B-E660EA93F417}" dt="2026-06-01T09:29:04.136" v="120" actId="20577"/>
          <ac:spMkLst>
            <pc:docMk/>
            <pc:sldMk cId="2900581219" sldId="276"/>
            <ac:spMk id="8" creationId="{3B30AE91-206A-DEB8-40AF-8DF28F1A6048}"/>
          </ac:spMkLst>
        </pc:spChg>
        <pc:picChg chg="add mod">
          <ac:chgData name="Ross Goldstone" userId="S::ross.goldstone@health.org.uk::d40e783b-5601-4778-9dde-e94a819eab2e" providerId="AD" clId="Web-{84845720-35C1-2E67-0F8B-E660EA93F417}" dt="2026-06-01T09:05:53.459" v="11" actId="1076"/>
          <ac:picMkLst>
            <pc:docMk/>
            <pc:sldMk cId="2900581219" sldId="276"/>
            <ac:picMk id="5" creationId="{8EE8D6B2-55C1-0BA2-126E-B7FA97CB0677}"/>
          </ac:picMkLst>
        </pc:picChg>
      </pc:sldChg>
      <pc:sldChg chg="modSp">
        <pc:chgData name="Ross Goldstone" userId="S::ross.goldstone@health.org.uk::d40e783b-5601-4778-9dde-e94a819eab2e" providerId="AD" clId="Web-{84845720-35C1-2E67-0F8B-E660EA93F417}" dt="2026-06-01T09:28:50.932" v="113" actId="14100"/>
        <pc:sldMkLst>
          <pc:docMk/>
          <pc:sldMk cId="3628874351" sldId="281"/>
        </pc:sldMkLst>
        <pc:spChg chg="mod">
          <ac:chgData name="Ross Goldstone" userId="S::ross.goldstone@health.org.uk::d40e783b-5601-4778-9dde-e94a819eab2e" providerId="AD" clId="Web-{84845720-35C1-2E67-0F8B-E660EA93F417}" dt="2026-06-01T09:28:50.932" v="113" actId="14100"/>
          <ac:spMkLst>
            <pc:docMk/>
            <pc:sldMk cId="3628874351" sldId="281"/>
            <ac:spMk id="2" creationId="{21917952-4681-5A97-F8EF-56D97E611E85}"/>
          </ac:spMkLst>
        </pc:spChg>
      </pc:sldChg>
      <pc:sldChg chg="addSp delSp modSp">
        <pc:chgData name="Ross Goldstone" userId="S::ross.goldstone@health.org.uk::d40e783b-5601-4778-9dde-e94a819eab2e" providerId="AD" clId="Web-{84845720-35C1-2E67-0F8B-E660EA93F417}" dt="2026-06-01T09:52:28.047" v="287"/>
        <pc:sldMkLst>
          <pc:docMk/>
          <pc:sldMk cId="2153069640" sldId="282"/>
        </pc:sldMkLst>
      </pc:sldChg>
      <pc:sldChg chg="addSp delSp modSp">
        <pc:chgData name="Ross Goldstone" userId="S::ross.goldstone@health.org.uk::d40e783b-5601-4778-9dde-e94a819eab2e" providerId="AD" clId="Web-{84845720-35C1-2E67-0F8B-E660EA93F417}" dt="2026-06-01T09:45:34.724" v="173"/>
        <pc:sldMkLst>
          <pc:docMk/>
          <pc:sldMk cId="3799388704" sldId="290"/>
        </pc:sldMkLst>
      </pc:sldChg>
      <pc:sldChg chg="modSp">
        <pc:chgData name="Ross Goldstone" userId="S::ross.goldstone@health.org.uk::d40e783b-5601-4778-9dde-e94a819eab2e" providerId="AD" clId="Web-{84845720-35C1-2E67-0F8B-E660EA93F417}" dt="2026-06-01T10:00:21.419" v="288" actId="20577"/>
        <pc:sldMkLst>
          <pc:docMk/>
          <pc:sldMk cId="3807764749" sldId="585"/>
        </pc:sldMkLst>
        <pc:spChg chg="mod">
          <ac:chgData name="Ross Goldstone" userId="S::ross.goldstone@health.org.uk::d40e783b-5601-4778-9dde-e94a819eab2e" providerId="AD" clId="Web-{84845720-35C1-2E67-0F8B-E660EA93F417}" dt="2026-06-01T10:00:21.419" v="288" actId="20577"/>
          <ac:spMkLst>
            <pc:docMk/>
            <pc:sldMk cId="3807764749" sldId="585"/>
            <ac:spMk id="2" creationId="{7969AAE4-16DC-1E45-360D-0CB6569441BE}"/>
          </ac:spMkLst>
        </pc:spChg>
        <pc:spChg chg="mod">
          <ac:chgData name="Ross Goldstone" userId="S::ross.goldstone@health.org.uk::d40e783b-5601-4778-9dde-e94a819eab2e" providerId="AD" clId="Web-{84845720-35C1-2E67-0F8B-E660EA93F417}" dt="2026-06-01T09:09:55.887" v="77" actId="20577"/>
          <ac:spMkLst>
            <pc:docMk/>
            <pc:sldMk cId="3807764749" sldId="585"/>
            <ac:spMk id="10" creationId="{FCAD9766-7062-6834-C94A-399AFC327E17}"/>
          </ac:spMkLst>
        </pc:spChg>
      </pc:sldChg>
      <pc:sldChg chg="modSp">
        <pc:chgData name="Ross Goldstone" userId="S::ross.goldstone@health.org.uk::d40e783b-5601-4778-9dde-e94a819eab2e" providerId="AD" clId="Web-{84845720-35C1-2E67-0F8B-E660EA93F417}" dt="2026-06-01T09:39:23.621" v="159" actId="20577"/>
        <pc:sldMkLst>
          <pc:docMk/>
          <pc:sldMk cId="666951395" sldId="586"/>
        </pc:sldMkLst>
        <pc:spChg chg="mod">
          <ac:chgData name="Ross Goldstone" userId="S::ross.goldstone@health.org.uk::d40e783b-5601-4778-9dde-e94a819eab2e" providerId="AD" clId="Web-{84845720-35C1-2E67-0F8B-E660EA93F417}" dt="2026-06-01T09:39:23.621" v="159" actId="20577"/>
          <ac:spMkLst>
            <pc:docMk/>
            <pc:sldMk cId="666951395" sldId="586"/>
            <ac:spMk id="2" creationId="{19901A0A-23AA-8E34-F4B8-D2224E2E5D29}"/>
          </ac:spMkLst>
        </pc:spChg>
        <pc:graphicFrameChg chg="modGraphic">
          <ac:chgData name="Ross Goldstone" userId="S::ross.goldstone@health.org.uk::d40e783b-5601-4778-9dde-e94a819eab2e" providerId="AD" clId="Web-{84845720-35C1-2E67-0F8B-E660EA93F417}" dt="2026-06-01T09:12:43.517" v="104" actId="20577"/>
          <ac:graphicFrameMkLst>
            <pc:docMk/>
            <pc:sldMk cId="666951395" sldId="586"/>
            <ac:graphicFrameMk id="11" creationId="{92B169BB-09BF-3A9C-1B12-AF49E2AA0CD0}"/>
          </ac:graphicFrameMkLst>
        </pc:graphicFrameChg>
      </pc:sldChg>
      <pc:sldChg chg="addSp modSp">
        <pc:chgData name="Ross Goldstone" userId="S::ross.goldstone@health.org.uk::d40e783b-5601-4778-9dde-e94a819eab2e" providerId="AD" clId="Web-{84845720-35C1-2E67-0F8B-E660EA93F417}" dt="2026-06-01T09:51:10.842" v="221" actId="1076"/>
        <pc:sldMkLst>
          <pc:docMk/>
          <pc:sldMk cId="3468292047" sldId="587"/>
        </pc:sldMkLst>
        <pc:spChg chg="mod">
          <ac:chgData name="Ross Goldstone" userId="S::ross.goldstone@health.org.uk::d40e783b-5601-4778-9dde-e94a819eab2e" providerId="AD" clId="Web-{84845720-35C1-2E67-0F8B-E660EA93F417}" dt="2026-06-01T09:49:53.856" v="209" actId="20577"/>
          <ac:spMkLst>
            <pc:docMk/>
            <pc:sldMk cId="3468292047" sldId="587"/>
            <ac:spMk id="3" creationId="{50404E46-084B-8EFD-56E8-55F360387F8D}"/>
          </ac:spMkLst>
        </pc:spChg>
        <pc:spChg chg="add mod">
          <ac:chgData name="Ross Goldstone" userId="S::ross.goldstone@health.org.uk::d40e783b-5601-4778-9dde-e94a819eab2e" providerId="AD" clId="Web-{84845720-35C1-2E67-0F8B-E660EA93F417}" dt="2026-06-01T09:51:03.920" v="219" actId="20577"/>
          <ac:spMkLst>
            <pc:docMk/>
            <pc:sldMk cId="3468292047" sldId="587"/>
            <ac:spMk id="5" creationId="{A8DFB9CC-DCA9-3CE8-FD5E-087131A4CFE2}"/>
          </ac:spMkLst>
        </pc:spChg>
        <pc:spChg chg="add mod">
          <ac:chgData name="Ross Goldstone" userId="S::ross.goldstone@health.org.uk::d40e783b-5601-4778-9dde-e94a819eab2e" providerId="AD" clId="Web-{84845720-35C1-2E67-0F8B-E660EA93F417}" dt="2026-06-01T09:51:10.842" v="221" actId="1076"/>
          <ac:spMkLst>
            <pc:docMk/>
            <pc:sldMk cId="3468292047" sldId="587"/>
            <ac:spMk id="6" creationId="{9D681340-32B8-6B16-83C5-5922B756D2FA}"/>
          </ac:spMkLst>
        </pc:spChg>
        <pc:picChg chg="add mod">
          <ac:chgData name="Ross Goldstone" userId="S::ross.goldstone@health.org.uk::d40e783b-5601-4778-9dde-e94a819eab2e" providerId="AD" clId="Web-{84845720-35C1-2E67-0F8B-E660EA93F417}" dt="2026-06-01T09:49:12.995" v="194" actId="1076"/>
          <ac:picMkLst>
            <pc:docMk/>
            <pc:sldMk cId="3468292047" sldId="587"/>
            <ac:picMk id="4" creationId="{A519B90E-5429-EE46-D0AF-830E791684E0}"/>
          </ac:picMkLst>
        </pc:picChg>
        <pc:picChg chg="add mod">
          <ac:chgData name="Ross Goldstone" userId="S::ross.goldstone@health.org.uk::d40e783b-5601-4778-9dde-e94a819eab2e" providerId="AD" clId="Web-{84845720-35C1-2E67-0F8B-E660EA93F417}" dt="2026-06-01T09:50:57.936" v="216" actId="1076"/>
          <ac:picMkLst>
            <pc:docMk/>
            <pc:sldMk cId="3468292047" sldId="587"/>
            <ac:picMk id="7" creationId="{4D5A855C-9B8C-65E1-21DD-3C8FEFC0EA18}"/>
          </ac:picMkLst>
        </pc:picChg>
      </pc:sldChg>
      <pc:sldChg chg="addSp delSp modSp">
        <pc:chgData name="Ross Goldstone" userId="S::ross.goldstone@health.org.uk::d40e783b-5601-4778-9dde-e94a819eab2e" providerId="AD" clId="Web-{84845720-35C1-2E67-0F8B-E660EA93F417}" dt="2026-06-01T09:29:29.028" v="126" actId="1076"/>
        <pc:sldMkLst>
          <pc:docMk/>
          <pc:sldMk cId="1889763937" sldId="588"/>
        </pc:sldMkLst>
        <pc:spChg chg="add mod">
          <ac:chgData name="Ross Goldstone" userId="S::ross.goldstone@health.org.uk::d40e783b-5601-4778-9dde-e94a819eab2e" providerId="AD" clId="Web-{84845720-35C1-2E67-0F8B-E660EA93F417}" dt="2026-06-01T09:29:26.027" v="125" actId="1076"/>
          <ac:spMkLst>
            <pc:docMk/>
            <pc:sldMk cId="1889763937" sldId="588"/>
            <ac:spMk id="3" creationId="{E4EAB81B-4767-12B6-0BA6-1B8915ECD905}"/>
          </ac:spMkLst>
        </pc:spChg>
        <pc:picChg chg="mod">
          <ac:chgData name="Ross Goldstone" userId="S::ross.goldstone@health.org.uk::d40e783b-5601-4778-9dde-e94a819eab2e" providerId="AD" clId="Web-{84845720-35C1-2E67-0F8B-E660EA93F417}" dt="2026-06-01T09:29:29.028" v="126" actId="1076"/>
          <ac:picMkLst>
            <pc:docMk/>
            <pc:sldMk cId="1889763937" sldId="588"/>
            <ac:picMk id="11" creationId="{13D26459-76BE-41EA-53B6-DA4AEAE6D2B3}"/>
          </ac:picMkLst>
        </pc:picChg>
        <pc:picChg chg="mod">
          <ac:chgData name="Ross Goldstone" userId="S::ross.goldstone@health.org.uk::d40e783b-5601-4778-9dde-e94a819eab2e" providerId="AD" clId="Web-{84845720-35C1-2E67-0F8B-E660EA93F417}" dt="2026-06-01T09:09:18.230" v="71" actId="1076"/>
          <ac:picMkLst>
            <pc:docMk/>
            <pc:sldMk cId="1889763937" sldId="588"/>
            <ac:picMk id="12" creationId="{BE36B859-25B2-8F8D-58C3-7EBEF00F4FEE}"/>
          </ac:picMkLst>
        </pc:picChg>
        <pc:picChg chg="mod">
          <ac:chgData name="Ross Goldstone" userId="S::ross.goldstone@health.org.uk::d40e783b-5601-4778-9dde-e94a819eab2e" providerId="AD" clId="Web-{84845720-35C1-2E67-0F8B-E660EA93F417}" dt="2026-06-01T09:09:16.027" v="70" actId="1076"/>
          <ac:picMkLst>
            <pc:docMk/>
            <pc:sldMk cId="1889763937" sldId="588"/>
            <ac:picMk id="13" creationId="{A3557B6D-E083-9772-885A-7D313E2589C3}"/>
          </ac:picMkLst>
        </pc:picChg>
      </pc:sldChg>
      <pc:sldChg chg="modSp">
        <pc:chgData name="Ross Goldstone" userId="S::ross.goldstone@health.org.uk::d40e783b-5601-4778-9dde-e94a819eab2e" providerId="AD" clId="Web-{84845720-35C1-2E67-0F8B-E660EA93F417}" dt="2026-06-01T09:38:19.916" v="145" actId="20577"/>
        <pc:sldMkLst>
          <pc:docMk/>
          <pc:sldMk cId="1332515004" sldId="594"/>
        </pc:sldMkLst>
        <pc:spChg chg="mod">
          <ac:chgData name="Ross Goldstone" userId="S::ross.goldstone@health.org.uk::d40e783b-5601-4778-9dde-e94a819eab2e" providerId="AD" clId="Web-{84845720-35C1-2E67-0F8B-E660EA93F417}" dt="2026-06-01T09:37:29.039" v="140" actId="20577"/>
          <ac:spMkLst>
            <pc:docMk/>
            <pc:sldMk cId="1332515004" sldId="594"/>
            <ac:spMk id="11" creationId="{3834C2A5-138C-FC0E-34C0-A1DE146B28FA}"/>
          </ac:spMkLst>
        </pc:spChg>
        <pc:graphicFrameChg chg="modGraphic">
          <ac:chgData name="Ross Goldstone" userId="S::ross.goldstone@health.org.uk::d40e783b-5601-4778-9dde-e94a819eab2e" providerId="AD" clId="Web-{84845720-35C1-2E67-0F8B-E660EA93F417}" dt="2026-06-01T09:38:19.916" v="145" actId="20577"/>
          <ac:graphicFrameMkLst>
            <pc:docMk/>
            <pc:sldMk cId="1332515004" sldId="594"/>
            <ac:graphicFrameMk id="7" creationId="{66331CDB-D327-8488-22DE-8A187AD66696}"/>
          </ac:graphicFrameMkLst>
        </pc:graphicFrameChg>
      </pc:sldChg>
      <pc:sldChg chg="delSp modSp">
        <pc:chgData name="Ross Goldstone" userId="S::ross.goldstone@health.org.uk::d40e783b-5601-4778-9dde-e94a819eab2e" providerId="AD" clId="Web-{84845720-35C1-2E67-0F8B-E660EA93F417}" dt="2026-06-01T09:45:39.818" v="176"/>
        <pc:sldMkLst>
          <pc:docMk/>
          <pc:sldMk cId="2148687354" sldId="597"/>
        </pc:sldMkLst>
      </pc:sldChg>
    </pc:docChg>
  </pc:docChgLst>
  <pc:docChgLst>
    <pc:chgData clId="Web-{028B8719-8FF1-A7E6-7DBE-539C356F460C}"/>
    <pc:docChg chg="modSld">
      <pc:chgData name="" userId="" providerId="" clId="Web-{028B8719-8FF1-A7E6-7DBE-539C356F460C}" dt="2026-06-17T19:53:28.971" v="3" actId="20577"/>
      <pc:docMkLst>
        <pc:docMk/>
      </pc:docMkLst>
      <pc:sldChg chg="modSp">
        <pc:chgData name="" userId="" providerId="" clId="Web-{028B8719-8FF1-A7E6-7DBE-539C356F460C}" dt="2026-06-17T19:53:28.971" v="3" actId="20577"/>
        <pc:sldMkLst>
          <pc:docMk/>
          <pc:sldMk cId="4293425317" sldId="275"/>
        </pc:sldMkLst>
        <pc:spChg chg="mod">
          <ac:chgData name="" userId="" providerId="" clId="Web-{028B8719-8FF1-A7E6-7DBE-539C356F460C}" dt="2026-06-17T19:53:28.971" v="3" actId="20577"/>
          <ac:spMkLst>
            <pc:docMk/>
            <pc:sldMk cId="4293425317" sldId="275"/>
            <ac:spMk id="6" creationId="{5051C06E-DF98-0D98-40D9-263CEAF083CD}"/>
          </ac:spMkLst>
        </pc:spChg>
      </pc:sldChg>
    </pc:docChg>
  </pc:docChgLst>
  <pc:docChgLst>
    <pc:chgData name="Aji Ceesay" userId="S::aji.ceesay@health.org.uk::de0943ef-c464-458d-a800-26f2f0d8e895" providerId="AD" clId="Web-{028B8719-8FF1-A7E6-7DBE-539C356F460C}"/>
    <pc:docChg chg="modSld">
      <pc:chgData name="Aji Ceesay" userId="S::aji.ceesay@health.org.uk::de0943ef-c464-458d-a800-26f2f0d8e895" providerId="AD" clId="Web-{028B8719-8FF1-A7E6-7DBE-539C356F460C}" dt="2026-06-17T19:54:20.334" v="8" actId="20577"/>
      <pc:docMkLst>
        <pc:docMk/>
      </pc:docMkLst>
      <pc:sldChg chg="modSp">
        <pc:chgData name="Aji Ceesay" userId="S::aji.ceesay@health.org.uk::de0943ef-c464-458d-a800-26f2f0d8e895" providerId="AD" clId="Web-{028B8719-8FF1-A7E6-7DBE-539C356F460C}" dt="2026-06-17T19:54:20.334" v="8" actId="20577"/>
        <pc:sldMkLst>
          <pc:docMk/>
          <pc:sldMk cId="4293425317" sldId="275"/>
        </pc:sldMkLst>
        <pc:spChg chg="mod">
          <ac:chgData name="Aji Ceesay" userId="S::aji.ceesay@health.org.uk::de0943ef-c464-458d-a800-26f2f0d8e895" providerId="AD" clId="Web-{028B8719-8FF1-A7E6-7DBE-539C356F460C}" dt="2026-06-17T19:54:20.334" v="8" actId="20577"/>
          <ac:spMkLst>
            <pc:docMk/>
            <pc:sldMk cId="4293425317" sldId="275"/>
            <ac:spMk id="6" creationId="{5051C06E-DF98-0D98-40D9-263CEAF083CD}"/>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_rels/drawing2.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AFED68-24BC-40FD-A53C-298D7993E385}" type="doc">
      <dgm:prSet loTypeId="urn:microsoft.com/office/officeart/2005/8/layout/default" loCatId="list" qsTypeId="urn:microsoft.com/office/officeart/2005/8/quickstyle/simple3" qsCatId="simple" csTypeId="urn:microsoft.com/office/officeart/2005/8/colors/accent0_2" csCatId="mainScheme"/>
      <dgm:spPr/>
      <dgm:t>
        <a:bodyPr/>
        <a:lstStyle/>
        <a:p>
          <a:endParaRPr lang="en-US"/>
        </a:p>
      </dgm:t>
    </dgm:pt>
    <dgm:pt modelId="{DB77BB09-0AF9-458E-A2BA-0E0C21C15CF6}">
      <dgm:prSet/>
      <dgm:spPr/>
      <dgm:t>
        <a:bodyPr/>
        <a:lstStyle/>
        <a:p>
          <a:r>
            <a:rPr lang="en-GB">
              <a:solidFill>
                <a:schemeClr val="tx1"/>
              </a:solidFill>
            </a:rPr>
            <a:t>External guidance &amp; assurance from UKRIO</a:t>
          </a:r>
          <a:endParaRPr lang="en-US">
            <a:solidFill>
              <a:schemeClr val="tx1"/>
            </a:solidFill>
          </a:endParaRPr>
        </a:p>
      </dgm:t>
    </dgm:pt>
    <dgm:pt modelId="{101B35BE-6467-4094-9040-C6D82271FDFC}" type="parTrans" cxnId="{FC1D2E30-B76F-436B-A075-BF2A0A4B2211}">
      <dgm:prSet/>
      <dgm:spPr/>
      <dgm:t>
        <a:bodyPr/>
        <a:lstStyle/>
        <a:p>
          <a:endParaRPr lang="en-US"/>
        </a:p>
      </dgm:t>
    </dgm:pt>
    <dgm:pt modelId="{EA9E7E1A-C86F-49AF-A1C4-C908CD39CCB2}" type="sibTrans" cxnId="{FC1D2E30-B76F-436B-A075-BF2A0A4B2211}">
      <dgm:prSet/>
      <dgm:spPr/>
      <dgm:t>
        <a:bodyPr/>
        <a:lstStyle/>
        <a:p>
          <a:endParaRPr lang="en-US"/>
        </a:p>
      </dgm:t>
    </dgm:pt>
    <dgm:pt modelId="{CB0E3E5C-D64D-455B-BAE1-DA6F2B31C96B}">
      <dgm:prSet/>
      <dgm:spPr/>
      <dgm:t>
        <a:bodyPr/>
        <a:lstStyle/>
        <a:p>
          <a:r>
            <a:rPr lang="en-GB">
              <a:solidFill>
                <a:schemeClr val="tx1"/>
              </a:solidFill>
            </a:rPr>
            <a:t>Strong senior leadership </a:t>
          </a:r>
          <a:r>
            <a:rPr lang="en-GB">
              <a:solidFill>
                <a:schemeClr val="tx1"/>
              </a:solidFill>
              <a:latin typeface="Messina Sans Light"/>
            </a:rPr>
            <a:t>sponsorship</a:t>
          </a:r>
          <a:r>
            <a:rPr lang="en-GB">
              <a:solidFill>
                <a:schemeClr val="tx1"/>
              </a:solidFill>
            </a:rPr>
            <a:t> </a:t>
          </a:r>
          <a:endParaRPr lang="en-US">
            <a:solidFill>
              <a:schemeClr val="tx1"/>
            </a:solidFill>
          </a:endParaRPr>
        </a:p>
      </dgm:t>
    </dgm:pt>
    <dgm:pt modelId="{0E262B16-072B-42E3-A0C0-35FC9B8BEDF0}" type="parTrans" cxnId="{30365C97-1E47-4132-9BB5-6A44258E4685}">
      <dgm:prSet/>
      <dgm:spPr/>
      <dgm:t>
        <a:bodyPr/>
        <a:lstStyle/>
        <a:p>
          <a:endParaRPr lang="en-US"/>
        </a:p>
      </dgm:t>
    </dgm:pt>
    <dgm:pt modelId="{77F47CFF-3A9A-4BFD-9BBC-C16EF54A6EDD}" type="sibTrans" cxnId="{30365C97-1E47-4132-9BB5-6A44258E4685}">
      <dgm:prSet/>
      <dgm:spPr/>
      <dgm:t>
        <a:bodyPr/>
        <a:lstStyle/>
        <a:p>
          <a:endParaRPr lang="en-US"/>
        </a:p>
      </dgm:t>
    </dgm:pt>
    <dgm:pt modelId="{855A2417-1881-4CD8-B022-D1E4681F2970}">
      <dgm:prSet/>
      <dgm:spPr/>
      <dgm:t>
        <a:bodyPr/>
        <a:lstStyle/>
        <a:p>
          <a:r>
            <a:rPr lang="en-GB">
              <a:solidFill>
                <a:schemeClr val="tx1"/>
              </a:solidFill>
            </a:rPr>
            <a:t>Proportionate processes aligned to organisational context </a:t>
          </a:r>
          <a:endParaRPr lang="en-US">
            <a:solidFill>
              <a:schemeClr val="tx1"/>
            </a:solidFill>
          </a:endParaRPr>
        </a:p>
      </dgm:t>
    </dgm:pt>
    <dgm:pt modelId="{450E9B84-8624-4CF7-A415-791C62A63832}" type="parTrans" cxnId="{58009FB6-04D8-423B-B6F6-06EA490A58E2}">
      <dgm:prSet/>
      <dgm:spPr/>
      <dgm:t>
        <a:bodyPr/>
        <a:lstStyle/>
        <a:p>
          <a:endParaRPr lang="en-US"/>
        </a:p>
      </dgm:t>
    </dgm:pt>
    <dgm:pt modelId="{60B3932E-5679-4184-B043-D242A95A5ABC}" type="sibTrans" cxnId="{58009FB6-04D8-423B-B6F6-06EA490A58E2}">
      <dgm:prSet/>
      <dgm:spPr/>
      <dgm:t>
        <a:bodyPr/>
        <a:lstStyle/>
        <a:p>
          <a:endParaRPr lang="en-US"/>
        </a:p>
      </dgm:t>
    </dgm:pt>
    <dgm:pt modelId="{F91CF4D7-182A-4A78-BAD3-70B9E4F1EF21}">
      <dgm:prSet/>
      <dgm:spPr/>
      <dgm:t>
        <a:bodyPr/>
        <a:lstStyle/>
        <a:p>
          <a:r>
            <a:rPr lang="en-GB">
              <a:solidFill>
                <a:schemeClr val="tx1"/>
              </a:solidFill>
            </a:rPr>
            <a:t>Address gaps where projects were not eligible for HRA review</a:t>
          </a:r>
          <a:endParaRPr lang="en-US">
            <a:solidFill>
              <a:schemeClr val="tx1"/>
            </a:solidFill>
          </a:endParaRPr>
        </a:p>
      </dgm:t>
    </dgm:pt>
    <dgm:pt modelId="{B92822CA-01FB-4EC2-9433-570CAEF55809}" type="parTrans" cxnId="{551F257E-ADDA-4D26-921E-30BEBC5476A7}">
      <dgm:prSet/>
      <dgm:spPr/>
      <dgm:t>
        <a:bodyPr/>
        <a:lstStyle/>
        <a:p>
          <a:endParaRPr lang="en-US"/>
        </a:p>
      </dgm:t>
    </dgm:pt>
    <dgm:pt modelId="{28B61C78-F4F4-4533-8E30-67CAB1C54FE6}" type="sibTrans" cxnId="{551F257E-ADDA-4D26-921E-30BEBC5476A7}">
      <dgm:prSet/>
      <dgm:spPr/>
      <dgm:t>
        <a:bodyPr/>
        <a:lstStyle/>
        <a:p>
          <a:endParaRPr lang="en-US"/>
        </a:p>
      </dgm:t>
    </dgm:pt>
    <dgm:pt modelId="{FBC8F26B-734A-47D2-BA51-ADD9B517E55A}">
      <dgm:prSet/>
      <dgm:spPr/>
      <dgm:t>
        <a:bodyPr/>
        <a:lstStyle/>
        <a:p>
          <a:r>
            <a:rPr lang="en-GB">
              <a:solidFill>
                <a:schemeClr val="tx1"/>
              </a:solidFill>
            </a:rPr>
            <a:t>Clear articulation of benefits to colleagues</a:t>
          </a:r>
          <a:endParaRPr lang="en-US">
            <a:solidFill>
              <a:schemeClr val="tx1"/>
            </a:solidFill>
          </a:endParaRPr>
        </a:p>
      </dgm:t>
    </dgm:pt>
    <dgm:pt modelId="{B990829B-A996-4936-8294-24703ED5D2E3}" type="parTrans" cxnId="{25F3BFC7-BF2F-461D-83FB-16A54AFE96F5}">
      <dgm:prSet/>
      <dgm:spPr/>
      <dgm:t>
        <a:bodyPr/>
        <a:lstStyle/>
        <a:p>
          <a:endParaRPr lang="en-US"/>
        </a:p>
      </dgm:t>
    </dgm:pt>
    <dgm:pt modelId="{CCAA8ADF-606A-4D0E-A9D3-BE7FD97F28B5}" type="sibTrans" cxnId="{25F3BFC7-BF2F-461D-83FB-16A54AFE96F5}">
      <dgm:prSet/>
      <dgm:spPr/>
      <dgm:t>
        <a:bodyPr/>
        <a:lstStyle/>
        <a:p>
          <a:endParaRPr lang="en-US"/>
        </a:p>
      </dgm:t>
    </dgm:pt>
    <dgm:pt modelId="{6EF2713F-6C14-4F59-80B6-1D6B1CC8F803}" type="pres">
      <dgm:prSet presAssocID="{A3AFED68-24BC-40FD-A53C-298D7993E385}" presName="diagram" presStyleCnt="0">
        <dgm:presLayoutVars>
          <dgm:dir/>
          <dgm:resizeHandles val="exact"/>
        </dgm:presLayoutVars>
      </dgm:prSet>
      <dgm:spPr/>
    </dgm:pt>
    <dgm:pt modelId="{F7382AE6-1D79-481B-B2DC-629749376752}" type="pres">
      <dgm:prSet presAssocID="{DB77BB09-0AF9-458E-A2BA-0E0C21C15CF6}" presName="node" presStyleLbl="node1" presStyleIdx="0" presStyleCnt="5">
        <dgm:presLayoutVars>
          <dgm:bulletEnabled val="1"/>
        </dgm:presLayoutVars>
      </dgm:prSet>
      <dgm:spPr/>
    </dgm:pt>
    <dgm:pt modelId="{7442C62F-F4F3-4830-BBF3-D7E0EC89812B}" type="pres">
      <dgm:prSet presAssocID="{EA9E7E1A-C86F-49AF-A1C4-C908CD39CCB2}" presName="sibTrans" presStyleCnt="0"/>
      <dgm:spPr/>
    </dgm:pt>
    <dgm:pt modelId="{902147BB-ACFF-4F22-A10E-72D04F248146}" type="pres">
      <dgm:prSet presAssocID="{CB0E3E5C-D64D-455B-BAE1-DA6F2B31C96B}" presName="node" presStyleLbl="node1" presStyleIdx="1" presStyleCnt="5">
        <dgm:presLayoutVars>
          <dgm:bulletEnabled val="1"/>
        </dgm:presLayoutVars>
      </dgm:prSet>
      <dgm:spPr/>
    </dgm:pt>
    <dgm:pt modelId="{E9EB2492-928A-4C03-9532-4BF67C875EB1}" type="pres">
      <dgm:prSet presAssocID="{77F47CFF-3A9A-4BFD-9BBC-C16EF54A6EDD}" presName="sibTrans" presStyleCnt="0"/>
      <dgm:spPr/>
    </dgm:pt>
    <dgm:pt modelId="{D115D074-3355-4A1A-811D-550FE5DDC406}" type="pres">
      <dgm:prSet presAssocID="{855A2417-1881-4CD8-B022-D1E4681F2970}" presName="node" presStyleLbl="node1" presStyleIdx="2" presStyleCnt="5">
        <dgm:presLayoutVars>
          <dgm:bulletEnabled val="1"/>
        </dgm:presLayoutVars>
      </dgm:prSet>
      <dgm:spPr/>
    </dgm:pt>
    <dgm:pt modelId="{9B83E068-2685-41CB-B346-CA5CF83AF49B}" type="pres">
      <dgm:prSet presAssocID="{60B3932E-5679-4184-B043-D242A95A5ABC}" presName="sibTrans" presStyleCnt="0"/>
      <dgm:spPr/>
    </dgm:pt>
    <dgm:pt modelId="{2C39D9D4-8CEC-4B4B-8FBD-91D10E2CE9D1}" type="pres">
      <dgm:prSet presAssocID="{F91CF4D7-182A-4A78-BAD3-70B9E4F1EF21}" presName="node" presStyleLbl="node1" presStyleIdx="3" presStyleCnt="5">
        <dgm:presLayoutVars>
          <dgm:bulletEnabled val="1"/>
        </dgm:presLayoutVars>
      </dgm:prSet>
      <dgm:spPr/>
    </dgm:pt>
    <dgm:pt modelId="{A7107124-6C15-4F71-ADDF-DA5E10AC4C0A}" type="pres">
      <dgm:prSet presAssocID="{28B61C78-F4F4-4533-8E30-67CAB1C54FE6}" presName="sibTrans" presStyleCnt="0"/>
      <dgm:spPr/>
    </dgm:pt>
    <dgm:pt modelId="{9FA62635-6CB8-4851-8CB9-20FCA3B9A388}" type="pres">
      <dgm:prSet presAssocID="{FBC8F26B-734A-47D2-BA51-ADD9B517E55A}" presName="node" presStyleLbl="node1" presStyleIdx="4" presStyleCnt="5">
        <dgm:presLayoutVars>
          <dgm:bulletEnabled val="1"/>
        </dgm:presLayoutVars>
      </dgm:prSet>
      <dgm:spPr/>
    </dgm:pt>
  </dgm:ptLst>
  <dgm:cxnLst>
    <dgm:cxn modelId="{F7E21124-4535-43EE-927F-8E45C299A907}" type="presOf" srcId="{DB77BB09-0AF9-458E-A2BA-0E0C21C15CF6}" destId="{F7382AE6-1D79-481B-B2DC-629749376752}" srcOrd="0" destOrd="0" presId="urn:microsoft.com/office/officeart/2005/8/layout/default"/>
    <dgm:cxn modelId="{FC1D2E30-B76F-436B-A075-BF2A0A4B2211}" srcId="{A3AFED68-24BC-40FD-A53C-298D7993E385}" destId="{DB77BB09-0AF9-458E-A2BA-0E0C21C15CF6}" srcOrd="0" destOrd="0" parTransId="{101B35BE-6467-4094-9040-C6D82271FDFC}" sibTransId="{EA9E7E1A-C86F-49AF-A1C4-C908CD39CCB2}"/>
    <dgm:cxn modelId="{EC8F413A-3FDE-4A4A-8B4B-49FD6C23BB02}" type="presOf" srcId="{CB0E3E5C-D64D-455B-BAE1-DA6F2B31C96B}" destId="{902147BB-ACFF-4F22-A10E-72D04F248146}" srcOrd="0" destOrd="0" presId="urn:microsoft.com/office/officeart/2005/8/layout/default"/>
    <dgm:cxn modelId="{4A471A75-D106-4C89-93A0-28271CBC9046}" type="presOf" srcId="{F91CF4D7-182A-4A78-BAD3-70B9E4F1EF21}" destId="{2C39D9D4-8CEC-4B4B-8FBD-91D10E2CE9D1}" srcOrd="0" destOrd="0" presId="urn:microsoft.com/office/officeart/2005/8/layout/default"/>
    <dgm:cxn modelId="{551F257E-ADDA-4D26-921E-30BEBC5476A7}" srcId="{A3AFED68-24BC-40FD-A53C-298D7993E385}" destId="{F91CF4D7-182A-4A78-BAD3-70B9E4F1EF21}" srcOrd="3" destOrd="0" parTransId="{B92822CA-01FB-4EC2-9433-570CAEF55809}" sibTransId="{28B61C78-F4F4-4533-8E30-67CAB1C54FE6}"/>
    <dgm:cxn modelId="{73E2F781-AE85-4351-B674-5B4AE11604D8}" type="presOf" srcId="{855A2417-1881-4CD8-B022-D1E4681F2970}" destId="{D115D074-3355-4A1A-811D-550FE5DDC406}" srcOrd="0" destOrd="0" presId="urn:microsoft.com/office/officeart/2005/8/layout/default"/>
    <dgm:cxn modelId="{79F86A8E-BFB8-4D7B-91A9-8CF0CAAC2E1A}" type="presOf" srcId="{A3AFED68-24BC-40FD-A53C-298D7993E385}" destId="{6EF2713F-6C14-4F59-80B6-1D6B1CC8F803}" srcOrd="0" destOrd="0" presId="urn:microsoft.com/office/officeart/2005/8/layout/default"/>
    <dgm:cxn modelId="{30365C97-1E47-4132-9BB5-6A44258E4685}" srcId="{A3AFED68-24BC-40FD-A53C-298D7993E385}" destId="{CB0E3E5C-D64D-455B-BAE1-DA6F2B31C96B}" srcOrd="1" destOrd="0" parTransId="{0E262B16-072B-42E3-A0C0-35FC9B8BEDF0}" sibTransId="{77F47CFF-3A9A-4BFD-9BBC-C16EF54A6EDD}"/>
    <dgm:cxn modelId="{58009FB6-04D8-423B-B6F6-06EA490A58E2}" srcId="{A3AFED68-24BC-40FD-A53C-298D7993E385}" destId="{855A2417-1881-4CD8-B022-D1E4681F2970}" srcOrd="2" destOrd="0" parTransId="{450E9B84-8624-4CF7-A415-791C62A63832}" sibTransId="{60B3932E-5679-4184-B043-D242A95A5ABC}"/>
    <dgm:cxn modelId="{25F3BFC7-BF2F-461D-83FB-16A54AFE96F5}" srcId="{A3AFED68-24BC-40FD-A53C-298D7993E385}" destId="{FBC8F26B-734A-47D2-BA51-ADD9B517E55A}" srcOrd="4" destOrd="0" parTransId="{B990829B-A996-4936-8294-24703ED5D2E3}" sibTransId="{CCAA8ADF-606A-4D0E-A9D3-BE7FD97F28B5}"/>
    <dgm:cxn modelId="{19F155CF-F7E7-4D0F-AF02-FE821B737C9C}" type="presOf" srcId="{FBC8F26B-734A-47D2-BA51-ADD9B517E55A}" destId="{9FA62635-6CB8-4851-8CB9-20FCA3B9A388}" srcOrd="0" destOrd="0" presId="urn:microsoft.com/office/officeart/2005/8/layout/default"/>
    <dgm:cxn modelId="{A9AECC6E-EB2B-49F9-A19C-27F52CB1895C}" type="presParOf" srcId="{6EF2713F-6C14-4F59-80B6-1D6B1CC8F803}" destId="{F7382AE6-1D79-481B-B2DC-629749376752}" srcOrd="0" destOrd="0" presId="urn:microsoft.com/office/officeart/2005/8/layout/default"/>
    <dgm:cxn modelId="{915CB8E4-B2B6-45A1-A775-75357415027C}" type="presParOf" srcId="{6EF2713F-6C14-4F59-80B6-1D6B1CC8F803}" destId="{7442C62F-F4F3-4830-BBF3-D7E0EC89812B}" srcOrd="1" destOrd="0" presId="urn:microsoft.com/office/officeart/2005/8/layout/default"/>
    <dgm:cxn modelId="{56300EE5-1609-4A0F-87E5-FD9908C17819}" type="presParOf" srcId="{6EF2713F-6C14-4F59-80B6-1D6B1CC8F803}" destId="{902147BB-ACFF-4F22-A10E-72D04F248146}" srcOrd="2" destOrd="0" presId="urn:microsoft.com/office/officeart/2005/8/layout/default"/>
    <dgm:cxn modelId="{D3C1BBE0-C777-4164-B144-1138FE6CE396}" type="presParOf" srcId="{6EF2713F-6C14-4F59-80B6-1D6B1CC8F803}" destId="{E9EB2492-928A-4C03-9532-4BF67C875EB1}" srcOrd="3" destOrd="0" presId="urn:microsoft.com/office/officeart/2005/8/layout/default"/>
    <dgm:cxn modelId="{87761723-DA71-41CE-8857-E403E787EA6D}" type="presParOf" srcId="{6EF2713F-6C14-4F59-80B6-1D6B1CC8F803}" destId="{D115D074-3355-4A1A-811D-550FE5DDC406}" srcOrd="4" destOrd="0" presId="urn:microsoft.com/office/officeart/2005/8/layout/default"/>
    <dgm:cxn modelId="{94E64B1F-89E3-4FD7-80D5-84EE6276A090}" type="presParOf" srcId="{6EF2713F-6C14-4F59-80B6-1D6B1CC8F803}" destId="{9B83E068-2685-41CB-B346-CA5CF83AF49B}" srcOrd="5" destOrd="0" presId="urn:microsoft.com/office/officeart/2005/8/layout/default"/>
    <dgm:cxn modelId="{4F2107C8-295F-4EF8-A160-6A815E5EF714}" type="presParOf" srcId="{6EF2713F-6C14-4F59-80B6-1D6B1CC8F803}" destId="{2C39D9D4-8CEC-4B4B-8FBD-91D10E2CE9D1}" srcOrd="6" destOrd="0" presId="urn:microsoft.com/office/officeart/2005/8/layout/default"/>
    <dgm:cxn modelId="{515BFE6F-EE62-4FA0-ABCB-824A5C98DDE6}" type="presParOf" srcId="{6EF2713F-6C14-4F59-80B6-1D6B1CC8F803}" destId="{A7107124-6C15-4F71-ADDF-DA5E10AC4C0A}" srcOrd="7" destOrd="0" presId="urn:microsoft.com/office/officeart/2005/8/layout/default"/>
    <dgm:cxn modelId="{D49A3345-6316-4B05-8FEF-FFFE3D1D762A}" type="presParOf" srcId="{6EF2713F-6C14-4F59-80B6-1D6B1CC8F803}" destId="{9FA62635-6CB8-4851-8CB9-20FCA3B9A38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51C4C9-9699-4376-BEB4-BFA91895EFCD}" type="doc">
      <dgm:prSet loTypeId="urn:microsoft.com/office/officeart/2018/2/layout/IconCircleList" loCatId="icon" qsTypeId="urn:microsoft.com/office/officeart/2005/8/quickstyle/simple1" qsCatId="simple" csTypeId="urn:microsoft.com/office/officeart/2005/8/colors/accent0_3" csCatId="mainScheme" phldr="1"/>
      <dgm:spPr/>
      <dgm:t>
        <a:bodyPr/>
        <a:lstStyle/>
        <a:p>
          <a:endParaRPr lang="en-US"/>
        </a:p>
      </dgm:t>
    </dgm:pt>
    <dgm:pt modelId="{64111EB5-ACE0-4243-85E2-2484B3AF3A03}">
      <dgm:prSet custT="1"/>
      <dgm:spPr/>
      <dgm:t>
        <a:bodyPr/>
        <a:lstStyle/>
        <a:p>
          <a:pPr>
            <a:lnSpc>
              <a:spcPct val="100000"/>
            </a:lnSpc>
          </a:pPr>
          <a:r>
            <a:rPr lang="en-GB" sz="1800"/>
            <a:t>Defining what ‘research’ is upfront is foundational </a:t>
          </a:r>
          <a:endParaRPr lang="en-US" sz="1800"/>
        </a:p>
      </dgm:t>
    </dgm:pt>
    <dgm:pt modelId="{F7C660EB-0126-4736-86AA-E12B943482DC}" type="parTrans" cxnId="{A38D95A5-6165-4D71-AD4F-F941980EF3F4}">
      <dgm:prSet/>
      <dgm:spPr/>
      <dgm:t>
        <a:bodyPr/>
        <a:lstStyle/>
        <a:p>
          <a:endParaRPr lang="en-US" sz="1400"/>
        </a:p>
      </dgm:t>
    </dgm:pt>
    <dgm:pt modelId="{1ECEC328-4A34-4EC0-981C-A6BC9ABA0C21}" type="sibTrans" cxnId="{A38D95A5-6165-4D71-AD4F-F941980EF3F4}">
      <dgm:prSet/>
      <dgm:spPr/>
      <dgm:t>
        <a:bodyPr/>
        <a:lstStyle/>
        <a:p>
          <a:pPr>
            <a:lnSpc>
              <a:spcPct val="100000"/>
            </a:lnSpc>
          </a:pPr>
          <a:endParaRPr lang="en-US" sz="1400"/>
        </a:p>
      </dgm:t>
    </dgm:pt>
    <dgm:pt modelId="{6E5F861D-A548-4C71-8552-BB3B138B3F18}">
      <dgm:prSet custT="1"/>
      <dgm:spPr/>
      <dgm:t>
        <a:bodyPr/>
        <a:lstStyle/>
        <a:p>
          <a:pPr rtl="0">
            <a:lnSpc>
              <a:spcPct val="100000"/>
            </a:lnSpc>
          </a:pPr>
          <a:r>
            <a:rPr lang="en-GB" sz="1800"/>
            <a:t>Proportionate systems work better than </a:t>
          </a:r>
          <a:r>
            <a:rPr lang="en-GB" sz="1800">
              <a:latin typeface="Messina Sans Light"/>
            </a:rPr>
            <a:t>burdensome </a:t>
          </a:r>
          <a:r>
            <a:rPr lang="en-GB" sz="1800"/>
            <a:t>processes </a:t>
          </a:r>
          <a:endParaRPr lang="en-US" sz="1800"/>
        </a:p>
      </dgm:t>
    </dgm:pt>
    <dgm:pt modelId="{D0F19F00-6B14-4DFC-8090-92B674D308BE}" type="parTrans" cxnId="{F65FED51-19E4-4175-AC6A-358C3EBAE33C}">
      <dgm:prSet/>
      <dgm:spPr/>
      <dgm:t>
        <a:bodyPr/>
        <a:lstStyle/>
        <a:p>
          <a:endParaRPr lang="en-US" sz="1400"/>
        </a:p>
      </dgm:t>
    </dgm:pt>
    <dgm:pt modelId="{B4E6D534-3218-4D24-8903-DED8C227A049}" type="sibTrans" cxnId="{F65FED51-19E4-4175-AC6A-358C3EBAE33C}">
      <dgm:prSet/>
      <dgm:spPr/>
      <dgm:t>
        <a:bodyPr/>
        <a:lstStyle/>
        <a:p>
          <a:pPr>
            <a:lnSpc>
              <a:spcPct val="100000"/>
            </a:lnSpc>
          </a:pPr>
          <a:endParaRPr lang="en-US" sz="1400"/>
        </a:p>
      </dgm:t>
    </dgm:pt>
    <dgm:pt modelId="{EF9D2E43-53B2-47F9-849C-E65FF876F6B4}">
      <dgm:prSet custT="1"/>
      <dgm:spPr/>
      <dgm:t>
        <a:bodyPr/>
        <a:lstStyle/>
        <a:p>
          <a:pPr rtl="0">
            <a:lnSpc>
              <a:spcPct val="100000"/>
            </a:lnSpc>
          </a:pPr>
          <a:r>
            <a:rPr lang="en-GB" sz="1800"/>
            <a:t>Embedding into existing processes </a:t>
          </a:r>
          <a:r>
            <a:rPr lang="en-GB" sz="1800">
              <a:latin typeface="Messina Sans Light"/>
            </a:rPr>
            <a:t>supports</a:t>
          </a:r>
          <a:r>
            <a:rPr lang="en-GB" sz="1800"/>
            <a:t> uptake </a:t>
          </a:r>
          <a:endParaRPr lang="en-US" sz="1800"/>
        </a:p>
      </dgm:t>
    </dgm:pt>
    <dgm:pt modelId="{2B387BB5-A77A-4047-ACEE-CAE74F4DEA85}" type="parTrans" cxnId="{78AD79C1-9212-4CE4-939C-0DB323A395A7}">
      <dgm:prSet/>
      <dgm:spPr/>
      <dgm:t>
        <a:bodyPr/>
        <a:lstStyle/>
        <a:p>
          <a:endParaRPr lang="en-US" sz="1400"/>
        </a:p>
      </dgm:t>
    </dgm:pt>
    <dgm:pt modelId="{17F2CDCD-4DDD-4724-BB77-920C8828290E}" type="sibTrans" cxnId="{78AD79C1-9212-4CE4-939C-0DB323A395A7}">
      <dgm:prSet/>
      <dgm:spPr/>
      <dgm:t>
        <a:bodyPr/>
        <a:lstStyle/>
        <a:p>
          <a:pPr>
            <a:lnSpc>
              <a:spcPct val="100000"/>
            </a:lnSpc>
          </a:pPr>
          <a:endParaRPr lang="en-US" sz="1400"/>
        </a:p>
      </dgm:t>
    </dgm:pt>
    <dgm:pt modelId="{8E661ED8-2357-408B-AF74-EDC860572FEF}">
      <dgm:prSet custT="1"/>
      <dgm:spPr/>
      <dgm:t>
        <a:bodyPr/>
        <a:lstStyle/>
        <a:p>
          <a:pPr>
            <a:lnSpc>
              <a:spcPct val="100000"/>
            </a:lnSpc>
          </a:pPr>
          <a:r>
            <a:rPr lang="en-GB" sz="1800"/>
            <a:t>Culture change matters as much as policy </a:t>
          </a:r>
          <a:endParaRPr lang="en-US" sz="1800"/>
        </a:p>
      </dgm:t>
    </dgm:pt>
    <dgm:pt modelId="{762D0966-7CE2-4101-A754-1A19A51C6264}" type="parTrans" cxnId="{F9C47843-6203-4BB0-B674-3D895A02D56B}">
      <dgm:prSet/>
      <dgm:spPr/>
      <dgm:t>
        <a:bodyPr/>
        <a:lstStyle/>
        <a:p>
          <a:endParaRPr lang="en-US" sz="1400"/>
        </a:p>
      </dgm:t>
    </dgm:pt>
    <dgm:pt modelId="{A2133CDB-F4A3-4BA8-84A7-06256AAD14FF}" type="sibTrans" cxnId="{F9C47843-6203-4BB0-B674-3D895A02D56B}">
      <dgm:prSet/>
      <dgm:spPr/>
      <dgm:t>
        <a:bodyPr/>
        <a:lstStyle/>
        <a:p>
          <a:pPr>
            <a:lnSpc>
              <a:spcPct val="100000"/>
            </a:lnSpc>
          </a:pPr>
          <a:endParaRPr lang="en-US" sz="1400"/>
        </a:p>
      </dgm:t>
    </dgm:pt>
    <dgm:pt modelId="{03216B70-756E-4FC0-8EBD-C56EA2E07BD8}">
      <dgm:prSet custT="1"/>
      <dgm:spPr/>
      <dgm:t>
        <a:bodyPr/>
        <a:lstStyle/>
        <a:p>
          <a:pPr>
            <a:lnSpc>
              <a:spcPct val="100000"/>
            </a:lnSpc>
          </a:pPr>
          <a:r>
            <a:rPr lang="en-GB" sz="1800"/>
            <a:t>External expertise strengthens internal confidence </a:t>
          </a:r>
          <a:endParaRPr lang="en-US" sz="1800"/>
        </a:p>
      </dgm:t>
    </dgm:pt>
    <dgm:pt modelId="{F7DEACBE-921A-4794-B7C5-F59426745FAA}" type="parTrans" cxnId="{2AAC53BC-6431-4449-AF41-ED1E679737F8}">
      <dgm:prSet/>
      <dgm:spPr/>
      <dgm:t>
        <a:bodyPr/>
        <a:lstStyle/>
        <a:p>
          <a:endParaRPr lang="en-US" sz="1400"/>
        </a:p>
      </dgm:t>
    </dgm:pt>
    <dgm:pt modelId="{B7D75461-368F-4361-ADC6-B0F479BCC2D2}" type="sibTrans" cxnId="{2AAC53BC-6431-4449-AF41-ED1E679737F8}">
      <dgm:prSet/>
      <dgm:spPr/>
      <dgm:t>
        <a:bodyPr/>
        <a:lstStyle/>
        <a:p>
          <a:endParaRPr lang="en-US" sz="1400"/>
        </a:p>
      </dgm:t>
    </dgm:pt>
    <dgm:pt modelId="{B844B2A5-2716-4C9A-85C4-248AECCE4803}" type="pres">
      <dgm:prSet presAssocID="{5151C4C9-9699-4376-BEB4-BFA91895EFCD}" presName="root" presStyleCnt="0">
        <dgm:presLayoutVars>
          <dgm:dir/>
          <dgm:resizeHandles val="exact"/>
        </dgm:presLayoutVars>
      </dgm:prSet>
      <dgm:spPr/>
    </dgm:pt>
    <dgm:pt modelId="{076F1D52-513F-4B60-AEA9-D8E9F8910EA5}" type="pres">
      <dgm:prSet presAssocID="{5151C4C9-9699-4376-BEB4-BFA91895EFCD}" presName="container" presStyleCnt="0">
        <dgm:presLayoutVars>
          <dgm:dir/>
          <dgm:resizeHandles val="exact"/>
        </dgm:presLayoutVars>
      </dgm:prSet>
      <dgm:spPr/>
    </dgm:pt>
    <dgm:pt modelId="{6A57B0C5-F55A-4A3B-8373-43BC04A77A4C}" type="pres">
      <dgm:prSet presAssocID="{64111EB5-ACE0-4243-85E2-2484B3AF3A03}" presName="compNode" presStyleCnt="0"/>
      <dgm:spPr/>
    </dgm:pt>
    <dgm:pt modelId="{CCF54533-F5C4-459D-83DB-00203A852CA0}" type="pres">
      <dgm:prSet presAssocID="{64111EB5-ACE0-4243-85E2-2484B3AF3A03}" presName="iconBgRect" presStyleLbl="bgShp" presStyleIdx="0" presStyleCnt="5" custLinFactNeighborX="3156"/>
      <dgm:spPr/>
    </dgm:pt>
    <dgm:pt modelId="{3862AFC6-E67F-4816-AA93-B75371B1F1DA}" type="pres">
      <dgm:prSet presAssocID="{64111EB5-ACE0-4243-85E2-2484B3AF3A0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835680D1-2758-4ACC-8F79-A9CFC572D70B}" type="pres">
      <dgm:prSet presAssocID="{64111EB5-ACE0-4243-85E2-2484B3AF3A03}" presName="spaceRect" presStyleCnt="0"/>
      <dgm:spPr/>
    </dgm:pt>
    <dgm:pt modelId="{4767FCA3-D7B8-4F2C-B8E8-9EAFAA1E51FE}" type="pres">
      <dgm:prSet presAssocID="{64111EB5-ACE0-4243-85E2-2484B3AF3A03}" presName="textRect" presStyleLbl="revTx" presStyleIdx="0" presStyleCnt="5">
        <dgm:presLayoutVars>
          <dgm:chMax val="1"/>
          <dgm:chPref val="1"/>
        </dgm:presLayoutVars>
      </dgm:prSet>
      <dgm:spPr/>
    </dgm:pt>
    <dgm:pt modelId="{3120691E-A362-453A-82E2-B39A826F57B3}" type="pres">
      <dgm:prSet presAssocID="{1ECEC328-4A34-4EC0-981C-A6BC9ABA0C21}" presName="sibTrans" presStyleLbl="sibTrans2D1" presStyleIdx="0" presStyleCnt="0"/>
      <dgm:spPr/>
    </dgm:pt>
    <dgm:pt modelId="{3C4F045A-7AD8-4F87-941A-FE1488D7B055}" type="pres">
      <dgm:prSet presAssocID="{6E5F861D-A548-4C71-8552-BB3B138B3F18}" presName="compNode" presStyleCnt="0"/>
      <dgm:spPr/>
    </dgm:pt>
    <dgm:pt modelId="{D8678817-09AC-408B-9969-19A007F6CD27}" type="pres">
      <dgm:prSet presAssocID="{6E5F861D-A548-4C71-8552-BB3B138B3F18}" presName="iconBgRect" presStyleLbl="bgShp" presStyleIdx="1" presStyleCnt="5"/>
      <dgm:spPr/>
    </dgm:pt>
    <dgm:pt modelId="{6B3C4F10-27FF-46E8-8CA5-0B7055BBE4DE}" type="pres">
      <dgm:prSet presAssocID="{6E5F861D-A548-4C71-8552-BB3B138B3F1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assroom"/>
        </a:ext>
      </dgm:extLst>
    </dgm:pt>
    <dgm:pt modelId="{3F8AAEA3-27E5-40CB-985D-59ED5AA085B9}" type="pres">
      <dgm:prSet presAssocID="{6E5F861D-A548-4C71-8552-BB3B138B3F18}" presName="spaceRect" presStyleCnt="0"/>
      <dgm:spPr/>
    </dgm:pt>
    <dgm:pt modelId="{621792FB-998C-4237-91DD-DA12042ED2F9}" type="pres">
      <dgm:prSet presAssocID="{6E5F861D-A548-4C71-8552-BB3B138B3F18}" presName="textRect" presStyleLbl="revTx" presStyleIdx="1" presStyleCnt="5">
        <dgm:presLayoutVars>
          <dgm:chMax val="1"/>
          <dgm:chPref val="1"/>
        </dgm:presLayoutVars>
      </dgm:prSet>
      <dgm:spPr/>
    </dgm:pt>
    <dgm:pt modelId="{D4813480-5C55-495C-BC16-EE3884B6CD4E}" type="pres">
      <dgm:prSet presAssocID="{B4E6D534-3218-4D24-8903-DED8C227A049}" presName="sibTrans" presStyleLbl="sibTrans2D1" presStyleIdx="0" presStyleCnt="0"/>
      <dgm:spPr/>
    </dgm:pt>
    <dgm:pt modelId="{0FF6B896-16BC-496A-8A20-D48E9A128310}" type="pres">
      <dgm:prSet presAssocID="{EF9D2E43-53B2-47F9-849C-E65FF876F6B4}" presName="compNode" presStyleCnt="0"/>
      <dgm:spPr/>
    </dgm:pt>
    <dgm:pt modelId="{0CF4DBF9-BE8A-4394-AD60-AC66B9B3BB3D}" type="pres">
      <dgm:prSet presAssocID="{EF9D2E43-53B2-47F9-849C-E65FF876F6B4}" presName="iconBgRect" presStyleLbl="bgShp" presStyleIdx="2" presStyleCnt="5"/>
      <dgm:spPr/>
    </dgm:pt>
    <dgm:pt modelId="{33416465-C49C-4CDB-86CD-127AB501863C}" type="pres">
      <dgm:prSet presAssocID="{EF9D2E43-53B2-47F9-849C-E65FF876F6B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2C379E01-1F4E-4F7F-8A7D-76EA7BE66010}" type="pres">
      <dgm:prSet presAssocID="{EF9D2E43-53B2-47F9-849C-E65FF876F6B4}" presName="spaceRect" presStyleCnt="0"/>
      <dgm:spPr/>
    </dgm:pt>
    <dgm:pt modelId="{E0C959F8-0C13-4FD8-A104-41430B20846B}" type="pres">
      <dgm:prSet presAssocID="{EF9D2E43-53B2-47F9-849C-E65FF876F6B4}" presName="textRect" presStyleLbl="revTx" presStyleIdx="2" presStyleCnt="5">
        <dgm:presLayoutVars>
          <dgm:chMax val="1"/>
          <dgm:chPref val="1"/>
        </dgm:presLayoutVars>
      </dgm:prSet>
      <dgm:spPr/>
    </dgm:pt>
    <dgm:pt modelId="{60FC0396-9A74-42EC-9321-78CD55DD9C73}" type="pres">
      <dgm:prSet presAssocID="{17F2CDCD-4DDD-4724-BB77-920C8828290E}" presName="sibTrans" presStyleLbl="sibTrans2D1" presStyleIdx="0" presStyleCnt="0"/>
      <dgm:spPr/>
    </dgm:pt>
    <dgm:pt modelId="{EBC68A72-A6F8-46F9-82D2-7F652052F667}" type="pres">
      <dgm:prSet presAssocID="{8E661ED8-2357-408B-AF74-EDC860572FEF}" presName="compNode" presStyleCnt="0"/>
      <dgm:spPr/>
    </dgm:pt>
    <dgm:pt modelId="{9E151E5C-CD71-4C7C-8B2A-332D2F2DB033}" type="pres">
      <dgm:prSet presAssocID="{8E661ED8-2357-408B-AF74-EDC860572FEF}" presName="iconBgRect" presStyleLbl="bgShp" presStyleIdx="3" presStyleCnt="5"/>
      <dgm:spPr/>
    </dgm:pt>
    <dgm:pt modelId="{647946AC-D7DF-41DE-BBC3-4AEE9E2FE25E}" type="pres">
      <dgm:prSet presAssocID="{8E661ED8-2357-408B-AF74-EDC860572FE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a:ext>
      </dgm:extLst>
    </dgm:pt>
    <dgm:pt modelId="{E2981B68-635C-4447-A061-3878726E03D3}" type="pres">
      <dgm:prSet presAssocID="{8E661ED8-2357-408B-AF74-EDC860572FEF}" presName="spaceRect" presStyleCnt="0"/>
      <dgm:spPr/>
    </dgm:pt>
    <dgm:pt modelId="{F51C69C0-FA49-49FB-B097-DA3BE7B8D4C2}" type="pres">
      <dgm:prSet presAssocID="{8E661ED8-2357-408B-AF74-EDC860572FEF}" presName="textRect" presStyleLbl="revTx" presStyleIdx="3" presStyleCnt="5">
        <dgm:presLayoutVars>
          <dgm:chMax val="1"/>
          <dgm:chPref val="1"/>
        </dgm:presLayoutVars>
      </dgm:prSet>
      <dgm:spPr/>
    </dgm:pt>
    <dgm:pt modelId="{22211791-F30C-4050-BA5A-8F5A6EC1A3F1}" type="pres">
      <dgm:prSet presAssocID="{A2133CDB-F4A3-4BA8-84A7-06256AAD14FF}" presName="sibTrans" presStyleLbl="sibTrans2D1" presStyleIdx="0" presStyleCnt="0"/>
      <dgm:spPr/>
    </dgm:pt>
    <dgm:pt modelId="{9FAD7BD7-E711-4023-AFBE-E77949B5A57E}" type="pres">
      <dgm:prSet presAssocID="{03216B70-756E-4FC0-8EBD-C56EA2E07BD8}" presName="compNode" presStyleCnt="0"/>
      <dgm:spPr/>
    </dgm:pt>
    <dgm:pt modelId="{CBEDC127-5A6C-4F2B-9CF3-8E9D85C08DDB}" type="pres">
      <dgm:prSet presAssocID="{03216B70-756E-4FC0-8EBD-C56EA2E07BD8}" presName="iconBgRect" presStyleLbl="bgShp" presStyleIdx="4" presStyleCnt="5"/>
      <dgm:spPr/>
    </dgm:pt>
    <dgm:pt modelId="{24A4C5CB-FE67-4B93-9498-E812CAD5B046}" type="pres">
      <dgm:prSet presAssocID="{03216B70-756E-4FC0-8EBD-C56EA2E07BD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Handshake"/>
        </a:ext>
      </dgm:extLst>
    </dgm:pt>
    <dgm:pt modelId="{91B55418-4E55-4059-92BE-F6E5824D5F5E}" type="pres">
      <dgm:prSet presAssocID="{03216B70-756E-4FC0-8EBD-C56EA2E07BD8}" presName="spaceRect" presStyleCnt="0"/>
      <dgm:spPr/>
    </dgm:pt>
    <dgm:pt modelId="{BA941E07-579D-46B9-9452-640C7426E6D2}" type="pres">
      <dgm:prSet presAssocID="{03216B70-756E-4FC0-8EBD-C56EA2E07BD8}" presName="textRect" presStyleLbl="revTx" presStyleIdx="4" presStyleCnt="5">
        <dgm:presLayoutVars>
          <dgm:chMax val="1"/>
          <dgm:chPref val="1"/>
        </dgm:presLayoutVars>
      </dgm:prSet>
      <dgm:spPr/>
    </dgm:pt>
  </dgm:ptLst>
  <dgm:cxnLst>
    <dgm:cxn modelId="{F5AA9A1D-2654-40B3-8F17-4C5C45DB2AFE}" type="presOf" srcId="{6E5F861D-A548-4C71-8552-BB3B138B3F18}" destId="{621792FB-998C-4237-91DD-DA12042ED2F9}" srcOrd="0" destOrd="0" presId="urn:microsoft.com/office/officeart/2018/2/layout/IconCircleList"/>
    <dgm:cxn modelId="{4A401C36-13B9-423C-9109-A84C96EF425E}" type="presOf" srcId="{A2133CDB-F4A3-4BA8-84A7-06256AAD14FF}" destId="{22211791-F30C-4050-BA5A-8F5A6EC1A3F1}" srcOrd="0" destOrd="0" presId="urn:microsoft.com/office/officeart/2018/2/layout/IconCircleList"/>
    <dgm:cxn modelId="{4B2A2A3E-47DB-483F-968A-498BB788FCA0}" type="presOf" srcId="{B4E6D534-3218-4D24-8903-DED8C227A049}" destId="{D4813480-5C55-495C-BC16-EE3884B6CD4E}" srcOrd="0" destOrd="0" presId="urn:microsoft.com/office/officeart/2018/2/layout/IconCircleList"/>
    <dgm:cxn modelId="{F9C47843-6203-4BB0-B674-3D895A02D56B}" srcId="{5151C4C9-9699-4376-BEB4-BFA91895EFCD}" destId="{8E661ED8-2357-408B-AF74-EDC860572FEF}" srcOrd="3" destOrd="0" parTransId="{762D0966-7CE2-4101-A754-1A19A51C6264}" sibTransId="{A2133CDB-F4A3-4BA8-84A7-06256AAD14FF}"/>
    <dgm:cxn modelId="{1D3D7950-EF26-4337-8474-BBB6556EC0EE}" type="presOf" srcId="{03216B70-756E-4FC0-8EBD-C56EA2E07BD8}" destId="{BA941E07-579D-46B9-9452-640C7426E6D2}" srcOrd="0" destOrd="0" presId="urn:microsoft.com/office/officeart/2018/2/layout/IconCircleList"/>
    <dgm:cxn modelId="{F65FED51-19E4-4175-AC6A-358C3EBAE33C}" srcId="{5151C4C9-9699-4376-BEB4-BFA91895EFCD}" destId="{6E5F861D-A548-4C71-8552-BB3B138B3F18}" srcOrd="1" destOrd="0" parTransId="{D0F19F00-6B14-4DFC-8090-92B674D308BE}" sibTransId="{B4E6D534-3218-4D24-8903-DED8C227A049}"/>
    <dgm:cxn modelId="{C5DE8E7B-D510-477C-8448-BC3B0CC43AF6}" type="presOf" srcId="{EF9D2E43-53B2-47F9-849C-E65FF876F6B4}" destId="{E0C959F8-0C13-4FD8-A104-41430B20846B}" srcOrd="0" destOrd="0" presId="urn:microsoft.com/office/officeart/2018/2/layout/IconCircleList"/>
    <dgm:cxn modelId="{B94B117F-A2E9-45E7-A130-E7CBED6FD327}" type="presOf" srcId="{1ECEC328-4A34-4EC0-981C-A6BC9ABA0C21}" destId="{3120691E-A362-453A-82E2-B39A826F57B3}" srcOrd="0" destOrd="0" presId="urn:microsoft.com/office/officeart/2018/2/layout/IconCircleList"/>
    <dgm:cxn modelId="{752F0A9B-3B2E-49F7-BAE3-19748500BC90}" type="presOf" srcId="{5151C4C9-9699-4376-BEB4-BFA91895EFCD}" destId="{B844B2A5-2716-4C9A-85C4-248AECCE4803}" srcOrd="0" destOrd="0" presId="urn:microsoft.com/office/officeart/2018/2/layout/IconCircleList"/>
    <dgm:cxn modelId="{A38D95A5-6165-4D71-AD4F-F941980EF3F4}" srcId="{5151C4C9-9699-4376-BEB4-BFA91895EFCD}" destId="{64111EB5-ACE0-4243-85E2-2484B3AF3A03}" srcOrd="0" destOrd="0" parTransId="{F7C660EB-0126-4736-86AA-E12B943482DC}" sibTransId="{1ECEC328-4A34-4EC0-981C-A6BC9ABA0C21}"/>
    <dgm:cxn modelId="{2AAC53BC-6431-4449-AF41-ED1E679737F8}" srcId="{5151C4C9-9699-4376-BEB4-BFA91895EFCD}" destId="{03216B70-756E-4FC0-8EBD-C56EA2E07BD8}" srcOrd="4" destOrd="0" parTransId="{F7DEACBE-921A-4794-B7C5-F59426745FAA}" sibTransId="{B7D75461-368F-4361-ADC6-B0F479BCC2D2}"/>
    <dgm:cxn modelId="{78AD79C1-9212-4CE4-939C-0DB323A395A7}" srcId="{5151C4C9-9699-4376-BEB4-BFA91895EFCD}" destId="{EF9D2E43-53B2-47F9-849C-E65FF876F6B4}" srcOrd="2" destOrd="0" parTransId="{2B387BB5-A77A-4047-ACEE-CAE74F4DEA85}" sibTransId="{17F2CDCD-4DDD-4724-BB77-920C8828290E}"/>
    <dgm:cxn modelId="{384E10C3-2A58-4F26-8A56-95E618B4B4BE}" type="presOf" srcId="{17F2CDCD-4DDD-4724-BB77-920C8828290E}" destId="{60FC0396-9A74-42EC-9321-78CD55DD9C73}" srcOrd="0" destOrd="0" presId="urn:microsoft.com/office/officeart/2018/2/layout/IconCircleList"/>
    <dgm:cxn modelId="{998A86DE-FD5A-4BC3-A420-9DF16F62CD4D}" type="presOf" srcId="{64111EB5-ACE0-4243-85E2-2484B3AF3A03}" destId="{4767FCA3-D7B8-4F2C-B8E8-9EAFAA1E51FE}" srcOrd="0" destOrd="0" presId="urn:microsoft.com/office/officeart/2018/2/layout/IconCircleList"/>
    <dgm:cxn modelId="{DD553AE2-2BB2-43C6-A988-421CA21300D3}" type="presOf" srcId="{8E661ED8-2357-408B-AF74-EDC860572FEF}" destId="{F51C69C0-FA49-49FB-B097-DA3BE7B8D4C2}" srcOrd="0" destOrd="0" presId="urn:microsoft.com/office/officeart/2018/2/layout/IconCircleList"/>
    <dgm:cxn modelId="{3EFAF16C-34B1-4FDA-800D-56C851A5826C}" type="presParOf" srcId="{B844B2A5-2716-4C9A-85C4-248AECCE4803}" destId="{076F1D52-513F-4B60-AEA9-D8E9F8910EA5}" srcOrd="0" destOrd="0" presId="urn:microsoft.com/office/officeart/2018/2/layout/IconCircleList"/>
    <dgm:cxn modelId="{14DB4420-273D-4686-A351-A6E015049EF9}" type="presParOf" srcId="{076F1D52-513F-4B60-AEA9-D8E9F8910EA5}" destId="{6A57B0C5-F55A-4A3B-8373-43BC04A77A4C}" srcOrd="0" destOrd="0" presId="urn:microsoft.com/office/officeart/2018/2/layout/IconCircleList"/>
    <dgm:cxn modelId="{F9831D8E-6E7F-46E9-97AC-D116D17C643B}" type="presParOf" srcId="{6A57B0C5-F55A-4A3B-8373-43BC04A77A4C}" destId="{CCF54533-F5C4-459D-83DB-00203A852CA0}" srcOrd="0" destOrd="0" presId="urn:microsoft.com/office/officeart/2018/2/layout/IconCircleList"/>
    <dgm:cxn modelId="{DC32F2D8-64AC-4A0C-AE78-13F1C00F7138}" type="presParOf" srcId="{6A57B0C5-F55A-4A3B-8373-43BC04A77A4C}" destId="{3862AFC6-E67F-4816-AA93-B75371B1F1DA}" srcOrd="1" destOrd="0" presId="urn:microsoft.com/office/officeart/2018/2/layout/IconCircleList"/>
    <dgm:cxn modelId="{3AEE8FEA-163E-4ACF-A3CF-DCF3AE75278A}" type="presParOf" srcId="{6A57B0C5-F55A-4A3B-8373-43BC04A77A4C}" destId="{835680D1-2758-4ACC-8F79-A9CFC572D70B}" srcOrd="2" destOrd="0" presId="urn:microsoft.com/office/officeart/2018/2/layout/IconCircleList"/>
    <dgm:cxn modelId="{E0AFDF9D-4779-45E7-8DC5-1D213258AD58}" type="presParOf" srcId="{6A57B0C5-F55A-4A3B-8373-43BC04A77A4C}" destId="{4767FCA3-D7B8-4F2C-B8E8-9EAFAA1E51FE}" srcOrd="3" destOrd="0" presId="urn:microsoft.com/office/officeart/2018/2/layout/IconCircleList"/>
    <dgm:cxn modelId="{BEDEEADF-6B8E-4231-A52D-998F29E40511}" type="presParOf" srcId="{076F1D52-513F-4B60-AEA9-D8E9F8910EA5}" destId="{3120691E-A362-453A-82E2-B39A826F57B3}" srcOrd="1" destOrd="0" presId="urn:microsoft.com/office/officeart/2018/2/layout/IconCircleList"/>
    <dgm:cxn modelId="{FF13381E-C832-46CA-B26E-8115FE3930D9}" type="presParOf" srcId="{076F1D52-513F-4B60-AEA9-D8E9F8910EA5}" destId="{3C4F045A-7AD8-4F87-941A-FE1488D7B055}" srcOrd="2" destOrd="0" presId="urn:microsoft.com/office/officeart/2018/2/layout/IconCircleList"/>
    <dgm:cxn modelId="{271F2AC2-E80A-49AA-8E2C-D758CDA9285A}" type="presParOf" srcId="{3C4F045A-7AD8-4F87-941A-FE1488D7B055}" destId="{D8678817-09AC-408B-9969-19A007F6CD27}" srcOrd="0" destOrd="0" presId="urn:microsoft.com/office/officeart/2018/2/layout/IconCircleList"/>
    <dgm:cxn modelId="{C1EE3C8F-6F73-4843-9EEA-BB9DA2561BEA}" type="presParOf" srcId="{3C4F045A-7AD8-4F87-941A-FE1488D7B055}" destId="{6B3C4F10-27FF-46E8-8CA5-0B7055BBE4DE}" srcOrd="1" destOrd="0" presId="urn:microsoft.com/office/officeart/2018/2/layout/IconCircleList"/>
    <dgm:cxn modelId="{6C9545B4-3ED2-4CEC-A577-A38AF2833760}" type="presParOf" srcId="{3C4F045A-7AD8-4F87-941A-FE1488D7B055}" destId="{3F8AAEA3-27E5-40CB-985D-59ED5AA085B9}" srcOrd="2" destOrd="0" presId="urn:microsoft.com/office/officeart/2018/2/layout/IconCircleList"/>
    <dgm:cxn modelId="{BB4B88E2-1B34-4B2C-A8F1-54712C4F71E9}" type="presParOf" srcId="{3C4F045A-7AD8-4F87-941A-FE1488D7B055}" destId="{621792FB-998C-4237-91DD-DA12042ED2F9}" srcOrd="3" destOrd="0" presId="urn:microsoft.com/office/officeart/2018/2/layout/IconCircleList"/>
    <dgm:cxn modelId="{2F875982-275C-40D1-B356-8964E618EEA4}" type="presParOf" srcId="{076F1D52-513F-4B60-AEA9-D8E9F8910EA5}" destId="{D4813480-5C55-495C-BC16-EE3884B6CD4E}" srcOrd="3" destOrd="0" presId="urn:microsoft.com/office/officeart/2018/2/layout/IconCircleList"/>
    <dgm:cxn modelId="{25ACBE9A-4A47-478D-A773-1DD71A78DEC5}" type="presParOf" srcId="{076F1D52-513F-4B60-AEA9-D8E9F8910EA5}" destId="{0FF6B896-16BC-496A-8A20-D48E9A128310}" srcOrd="4" destOrd="0" presId="urn:microsoft.com/office/officeart/2018/2/layout/IconCircleList"/>
    <dgm:cxn modelId="{C6D326DB-1881-46B1-9482-2CECD9696554}" type="presParOf" srcId="{0FF6B896-16BC-496A-8A20-D48E9A128310}" destId="{0CF4DBF9-BE8A-4394-AD60-AC66B9B3BB3D}" srcOrd="0" destOrd="0" presId="urn:microsoft.com/office/officeart/2018/2/layout/IconCircleList"/>
    <dgm:cxn modelId="{71370499-6104-492A-9219-E7FA04AD2EBD}" type="presParOf" srcId="{0FF6B896-16BC-496A-8A20-D48E9A128310}" destId="{33416465-C49C-4CDB-86CD-127AB501863C}" srcOrd="1" destOrd="0" presId="urn:microsoft.com/office/officeart/2018/2/layout/IconCircleList"/>
    <dgm:cxn modelId="{22244B67-10B7-4672-9C34-0AD5E1DDEF41}" type="presParOf" srcId="{0FF6B896-16BC-496A-8A20-D48E9A128310}" destId="{2C379E01-1F4E-4F7F-8A7D-76EA7BE66010}" srcOrd="2" destOrd="0" presId="urn:microsoft.com/office/officeart/2018/2/layout/IconCircleList"/>
    <dgm:cxn modelId="{1D7D8FEC-EE03-4394-BDC0-6A4A05C0DCF4}" type="presParOf" srcId="{0FF6B896-16BC-496A-8A20-D48E9A128310}" destId="{E0C959F8-0C13-4FD8-A104-41430B20846B}" srcOrd="3" destOrd="0" presId="urn:microsoft.com/office/officeart/2018/2/layout/IconCircleList"/>
    <dgm:cxn modelId="{2134DB56-8DB2-4DF8-8680-CBD881B16ED1}" type="presParOf" srcId="{076F1D52-513F-4B60-AEA9-D8E9F8910EA5}" destId="{60FC0396-9A74-42EC-9321-78CD55DD9C73}" srcOrd="5" destOrd="0" presId="urn:microsoft.com/office/officeart/2018/2/layout/IconCircleList"/>
    <dgm:cxn modelId="{5BCF3609-883D-4BED-A75B-BD66D7070FC1}" type="presParOf" srcId="{076F1D52-513F-4B60-AEA9-D8E9F8910EA5}" destId="{EBC68A72-A6F8-46F9-82D2-7F652052F667}" srcOrd="6" destOrd="0" presId="urn:microsoft.com/office/officeart/2018/2/layout/IconCircleList"/>
    <dgm:cxn modelId="{7B916D90-E449-4B32-A886-C6C4B1C80A5B}" type="presParOf" srcId="{EBC68A72-A6F8-46F9-82D2-7F652052F667}" destId="{9E151E5C-CD71-4C7C-8B2A-332D2F2DB033}" srcOrd="0" destOrd="0" presId="urn:microsoft.com/office/officeart/2018/2/layout/IconCircleList"/>
    <dgm:cxn modelId="{2F13ED3C-9D99-4D2D-9C72-9555ADA535B8}" type="presParOf" srcId="{EBC68A72-A6F8-46F9-82D2-7F652052F667}" destId="{647946AC-D7DF-41DE-BBC3-4AEE9E2FE25E}" srcOrd="1" destOrd="0" presId="urn:microsoft.com/office/officeart/2018/2/layout/IconCircleList"/>
    <dgm:cxn modelId="{A48A02BD-AE82-4FB1-85C9-998096980AB1}" type="presParOf" srcId="{EBC68A72-A6F8-46F9-82D2-7F652052F667}" destId="{E2981B68-635C-4447-A061-3878726E03D3}" srcOrd="2" destOrd="0" presId="urn:microsoft.com/office/officeart/2018/2/layout/IconCircleList"/>
    <dgm:cxn modelId="{2D23D438-6A58-4577-99E4-85678B65163F}" type="presParOf" srcId="{EBC68A72-A6F8-46F9-82D2-7F652052F667}" destId="{F51C69C0-FA49-49FB-B097-DA3BE7B8D4C2}" srcOrd="3" destOrd="0" presId="urn:microsoft.com/office/officeart/2018/2/layout/IconCircleList"/>
    <dgm:cxn modelId="{443CE585-48C2-4E3E-9F24-9DEE41027618}" type="presParOf" srcId="{076F1D52-513F-4B60-AEA9-D8E9F8910EA5}" destId="{22211791-F30C-4050-BA5A-8F5A6EC1A3F1}" srcOrd="7" destOrd="0" presId="urn:microsoft.com/office/officeart/2018/2/layout/IconCircleList"/>
    <dgm:cxn modelId="{0D987E0D-EABE-4F19-96B4-AA41422D5553}" type="presParOf" srcId="{076F1D52-513F-4B60-AEA9-D8E9F8910EA5}" destId="{9FAD7BD7-E711-4023-AFBE-E77949B5A57E}" srcOrd="8" destOrd="0" presId="urn:microsoft.com/office/officeart/2018/2/layout/IconCircleList"/>
    <dgm:cxn modelId="{081E82FF-8D8B-434C-B233-14A9918922CB}" type="presParOf" srcId="{9FAD7BD7-E711-4023-AFBE-E77949B5A57E}" destId="{CBEDC127-5A6C-4F2B-9CF3-8E9D85C08DDB}" srcOrd="0" destOrd="0" presId="urn:microsoft.com/office/officeart/2018/2/layout/IconCircleList"/>
    <dgm:cxn modelId="{DA86E1A6-32D9-49F2-9953-4994C6EB9971}" type="presParOf" srcId="{9FAD7BD7-E711-4023-AFBE-E77949B5A57E}" destId="{24A4C5CB-FE67-4B93-9498-E812CAD5B046}" srcOrd="1" destOrd="0" presId="urn:microsoft.com/office/officeart/2018/2/layout/IconCircleList"/>
    <dgm:cxn modelId="{995CEEE3-F18F-4D79-8AA6-E245124241CA}" type="presParOf" srcId="{9FAD7BD7-E711-4023-AFBE-E77949B5A57E}" destId="{91B55418-4E55-4059-92BE-F6E5824D5F5E}" srcOrd="2" destOrd="0" presId="urn:microsoft.com/office/officeart/2018/2/layout/IconCircleList"/>
    <dgm:cxn modelId="{6C1A3FF6-D3D2-43C8-A520-60D68BCA743B}" type="presParOf" srcId="{9FAD7BD7-E711-4023-AFBE-E77949B5A57E}" destId="{BA941E07-579D-46B9-9452-640C7426E6D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82AE6-1D79-481B-B2DC-629749376752}">
      <dsp:nvSpPr>
        <dsp:cNvPr id="0" name=""/>
        <dsp:cNvSpPr/>
      </dsp:nvSpPr>
      <dsp:spPr>
        <a:xfrm>
          <a:off x="0" y="201472"/>
          <a:ext cx="3444875" cy="2066924"/>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solidFill>
                <a:schemeClr val="tx1"/>
              </a:solidFill>
            </a:rPr>
            <a:t>External guidance &amp; assurance from UKRIO</a:t>
          </a:r>
          <a:endParaRPr lang="en-US" sz="3000" kern="1200">
            <a:solidFill>
              <a:schemeClr val="tx1"/>
            </a:solidFill>
          </a:endParaRPr>
        </a:p>
      </dsp:txBody>
      <dsp:txXfrm>
        <a:off x="0" y="201472"/>
        <a:ext cx="3444875" cy="2066924"/>
      </dsp:txXfrm>
    </dsp:sp>
    <dsp:sp modelId="{902147BB-ACFF-4F22-A10E-72D04F248146}">
      <dsp:nvSpPr>
        <dsp:cNvPr id="0" name=""/>
        <dsp:cNvSpPr/>
      </dsp:nvSpPr>
      <dsp:spPr>
        <a:xfrm>
          <a:off x="3789362" y="201472"/>
          <a:ext cx="3444875" cy="2066924"/>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solidFill>
                <a:schemeClr val="tx1"/>
              </a:solidFill>
            </a:rPr>
            <a:t>Strong senior leadership </a:t>
          </a:r>
          <a:r>
            <a:rPr lang="en-GB" sz="3000" kern="1200">
              <a:solidFill>
                <a:schemeClr val="tx1"/>
              </a:solidFill>
              <a:latin typeface="Messina Sans Light"/>
            </a:rPr>
            <a:t>sponsorship</a:t>
          </a:r>
          <a:r>
            <a:rPr lang="en-GB" sz="3000" kern="1200">
              <a:solidFill>
                <a:schemeClr val="tx1"/>
              </a:solidFill>
            </a:rPr>
            <a:t> </a:t>
          </a:r>
          <a:endParaRPr lang="en-US" sz="3000" kern="1200">
            <a:solidFill>
              <a:schemeClr val="tx1"/>
            </a:solidFill>
          </a:endParaRPr>
        </a:p>
      </dsp:txBody>
      <dsp:txXfrm>
        <a:off x="3789362" y="201472"/>
        <a:ext cx="3444875" cy="2066924"/>
      </dsp:txXfrm>
    </dsp:sp>
    <dsp:sp modelId="{D115D074-3355-4A1A-811D-550FE5DDC406}">
      <dsp:nvSpPr>
        <dsp:cNvPr id="0" name=""/>
        <dsp:cNvSpPr/>
      </dsp:nvSpPr>
      <dsp:spPr>
        <a:xfrm>
          <a:off x="7578725" y="201472"/>
          <a:ext cx="3444875" cy="2066924"/>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solidFill>
                <a:schemeClr val="tx1"/>
              </a:solidFill>
            </a:rPr>
            <a:t>Proportionate processes aligned to organisational context </a:t>
          </a:r>
          <a:endParaRPr lang="en-US" sz="3000" kern="1200">
            <a:solidFill>
              <a:schemeClr val="tx1"/>
            </a:solidFill>
          </a:endParaRPr>
        </a:p>
      </dsp:txBody>
      <dsp:txXfrm>
        <a:off x="7578725" y="201472"/>
        <a:ext cx="3444875" cy="2066924"/>
      </dsp:txXfrm>
    </dsp:sp>
    <dsp:sp modelId="{2C39D9D4-8CEC-4B4B-8FBD-91D10E2CE9D1}">
      <dsp:nvSpPr>
        <dsp:cNvPr id="0" name=""/>
        <dsp:cNvSpPr/>
      </dsp:nvSpPr>
      <dsp:spPr>
        <a:xfrm>
          <a:off x="1894681" y="2612884"/>
          <a:ext cx="3444875" cy="2066924"/>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solidFill>
                <a:schemeClr val="tx1"/>
              </a:solidFill>
            </a:rPr>
            <a:t>Address gaps where projects were not eligible for HRA review</a:t>
          </a:r>
          <a:endParaRPr lang="en-US" sz="3000" kern="1200">
            <a:solidFill>
              <a:schemeClr val="tx1"/>
            </a:solidFill>
          </a:endParaRPr>
        </a:p>
      </dsp:txBody>
      <dsp:txXfrm>
        <a:off x="1894681" y="2612884"/>
        <a:ext cx="3444875" cy="2066924"/>
      </dsp:txXfrm>
    </dsp:sp>
    <dsp:sp modelId="{9FA62635-6CB8-4851-8CB9-20FCA3B9A388}">
      <dsp:nvSpPr>
        <dsp:cNvPr id="0" name=""/>
        <dsp:cNvSpPr/>
      </dsp:nvSpPr>
      <dsp:spPr>
        <a:xfrm>
          <a:off x="5684043" y="2612884"/>
          <a:ext cx="3444875" cy="2066924"/>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kern="1200">
              <a:solidFill>
                <a:schemeClr val="tx1"/>
              </a:solidFill>
            </a:rPr>
            <a:t>Clear articulation of benefits to colleagues</a:t>
          </a:r>
          <a:endParaRPr lang="en-US" sz="3000" kern="1200">
            <a:solidFill>
              <a:schemeClr val="tx1"/>
            </a:solidFill>
          </a:endParaRPr>
        </a:p>
      </dsp:txBody>
      <dsp:txXfrm>
        <a:off x="5684043" y="2612884"/>
        <a:ext cx="3444875" cy="20669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54533-F5C4-459D-83DB-00203A852CA0}">
      <dsp:nvSpPr>
        <dsp:cNvPr id="0" name=""/>
        <dsp:cNvSpPr/>
      </dsp:nvSpPr>
      <dsp:spPr>
        <a:xfrm>
          <a:off x="480210" y="868576"/>
          <a:ext cx="940439" cy="940439"/>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62AFC6-E67F-4816-AA93-B75371B1F1DA}">
      <dsp:nvSpPr>
        <dsp:cNvPr id="0" name=""/>
        <dsp:cNvSpPr/>
      </dsp:nvSpPr>
      <dsp:spPr>
        <a:xfrm>
          <a:off x="648022" y="1066068"/>
          <a:ext cx="545454" cy="5454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67FCA3-D7B8-4F2C-B8E8-9EAFAA1E51FE}">
      <dsp:nvSpPr>
        <dsp:cNvPr id="0" name=""/>
        <dsp:cNvSpPr/>
      </dsp:nvSpPr>
      <dsp:spPr>
        <a:xfrm>
          <a:off x="1592492" y="868576"/>
          <a:ext cx="2216750" cy="940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kern="1200"/>
            <a:t>Defining what ‘research’ is upfront is foundational </a:t>
          </a:r>
          <a:endParaRPr lang="en-US" sz="1800" kern="1200"/>
        </a:p>
      </dsp:txBody>
      <dsp:txXfrm>
        <a:off x="1592492" y="868576"/>
        <a:ext cx="2216750" cy="940439"/>
      </dsp:txXfrm>
    </dsp:sp>
    <dsp:sp modelId="{D8678817-09AC-408B-9969-19A007F6CD27}">
      <dsp:nvSpPr>
        <dsp:cNvPr id="0" name=""/>
        <dsp:cNvSpPr/>
      </dsp:nvSpPr>
      <dsp:spPr>
        <a:xfrm>
          <a:off x="4195495" y="868576"/>
          <a:ext cx="940439" cy="940439"/>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3C4F10-27FF-46E8-8CA5-0B7055BBE4DE}">
      <dsp:nvSpPr>
        <dsp:cNvPr id="0" name=""/>
        <dsp:cNvSpPr/>
      </dsp:nvSpPr>
      <dsp:spPr>
        <a:xfrm>
          <a:off x="4392987" y="1066068"/>
          <a:ext cx="545454" cy="5454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1792FB-998C-4237-91DD-DA12042ED2F9}">
      <dsp:nvSpPr>
        <dsp:cNvPr id="0" name=""/>
        <dsp:cNvSpPr/>
      </dsp:nvSpPr>
      <dsp:spPr>
        <a:xfrm>
          <a:off x="5337457" y="868576"/>
          <a:ext cx="2216750" cy="940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rtl="0">
            <a:lnSpc>
              <a:spcPct val="100000"/>
            </a:lnSpc>
            <a:spcBef>
              <a:spcPct val="0"/>
            </a:spcBef>
            <a:spcAft>
              <a:spcPct val="35000"/>
            </a:spcAft>
            <a:buNone/>
          </a:pPr>
          <a:r>
            <a:rPr lang="en-GB" sz="1800" kern="1200"/>
            <a:t>Proportionate systems work better than </a:t>
          </a:r>
          <a:r>
            <a:rPr lang="en-GB" sz="1800" kern="1200">
              <a:latin typeface="Messina Sans Light"/>
            </a:rPr>
            <a:t>burdensome </a:t>
          </a:r>
          <a:r>
            <a:rPr lang="en-GB" sz="1800" kern="1200"/>
            <a:t>processes </a:t>
          </a:r>
          <a:endParaRPr lang="en-US" sz="1800" kern="1200"/>
        </a:p>
      </dsp:txBody>
      <dsp:txXfrm>
        <a:off x="5337457" y="868576"/>
        <a:ext cx="2216750" cy="940439"/>
      </dsp:txXfrm>
    </dsp:sp>
    <dsp:sp modelId="{0CF4DBF9-BE8A-4394-AD60-AC66B9B3BB3D}">
      <dsp:nvSpPr>
        <dsp:cNvPr id="0" name=""/>
        <dsp:cNvSpPr/>
      </dsp:nvSpPr>
      <dsp:spPr>
        <a:xfrm>
          <a:off x="7940459" y="868576"/>
          <a:ext cx="940439" cy="940439"/>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16465-C49C-4CDB-86CD-127AB501863C}">
      <dsp:nvSpPr>
        <dsp:cNvPr id="0" name=""/>
        <dsp:cNvSpPr/>
      </dsp:nvSpPr>
      <dsp:spPr>
        <a:xfrm>
          <a:off x="8137952" y="1066068"/>
          <a:ext cx="545454" cy="5454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C959F8-0C13-4FD8-A104-41430B20846B}">
      <dsp:nvSpPr>
        <dsp:cNvPr id="0" name=""/>
        <dsp:cNvSpPr/>
      </dsp:nvSpPr>
      <dsp:spPr>
        <a:xfrm>
          <a:off x="9082422" y="868576"/>
          <a:ext cx="2216750" cy="940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rtl="0">
            <a:lnSpc>
              <a:spcPct val="100000"/>
            </a:lnSpc>
            <a:spcBef>
              <a:spcPct val="0"/>
            </a:spcBef>
            <a:spcAft>
              <a:spcPct val="35000"/>
            </a:spcAft>
            <a:buNone/>
          </a:pPr>
          <a:r>
            <a:rPr lang="en-GB" sz="1800" kern="1200"/>
            <a:t>Embedding into existing processes </a:t>
          </a:r>
          <a:r>
            <a:rPr lang="en-GB" sz="1800" kern="1200">
              <a:latin typeface="Messina Sans Light"/>
            </a:rPr>
            <a:t>supports</a:t>
          </a:r>
          <a:r>
            <a:rPr lang="en-GB" sz="1800" kern="1200"/>
            <a:t> uptake </a:t>
          </a:r>
          <a:endParaRPr lang="en-US" sz="1800" kern="1200"/>
        </a:p>
      </dsp:txBody>
      <dsp:txXfrm>
        <a:off x="9082422" y="868576"/>
        <a:ext cx="2216750" cy="940439"/>
      </dsp:txXfrm>
    </dsp:sp>
    <dsp:sp modelId="{9E151E5C-CD71-4C7C-8B2A-332D2F2DB033}">
      <dsp:nvSpPr>
        <dsp:cNvPr id="0" name=""/>
        <dsp:cNvSpPr/>
      </dsp:nvSpPr>
      <dsp:spPr>
        <a:xfrm>
          <a:off x="450530" y="2550058"/>
          <a:ext cx="940439" cy="940439"/>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7946AC-D7DF-41DE-BBC3-4AEE9E2FE25E}">
      <dsp:nvSpPr>
        <dsp:cNvPr id="0" name=""/>
        <dsp:cNvSpPr/>
      </dsp:nvSpPr>
      <dsp:spPr>
        <a:xfrm>
          <a:off x="648022" y="2747551"/>
          <a:ext cx="545454" cy="5454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1C69C0-FA49-49FB-B097-DA3BE7B8D4C2}">
      <dsp:nvSpPr>
        <dsp:cNvPr id="0" name=""/>
        <dsp:cNvSpPr/>
      </dsp:nvSpPr>
      <dsp:spPr>
        <a:xfrm>
          <a:off x="1592492" y="2550058"/>
          <a:ext cx="2216750" cy="940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kern="1200"/>
            <a:t>Culture change matters as much as policy </a:t>
          </a:r>
          <a:endParaRPr lang="en-US" sz="1800" kern="1200"/>
        </a:p>
      </dsp:txBody>
      <dsp:txXfrm>
        <a:off x="1592492" y="2550058"/>
        <a:ext cx="2216750" cy="940439"/>
      </dsp:txXfrm>
    </dsp:sp>
    <dsp:sp modelId="{CBEDC127-5A6C-4F2B-9CF3-8E9D85C08DDB}">
      <dsp:nvSpPr>
        <dsp:cNvPr id="0" name=""/>
        <dsp:cNvSpPr/>
      </dsp:nvSpPr>
      <dsp:spPr>
        <a:xfrm>
          <a:off x="4195495" y="2550058"/>
          <a:ext cx="940439" cy="940439"/>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A4C5CB-FE67-4B93-9498-E812CAD5B046}">
      <dsp:nvSpPr>
        <dsp:cNvPr id="0" name=""/>
        <dsp:cNvSpPr/>
      </dsp:nvSpPr>
      <dsp:spPr>
        <a:xfrm>
          <a:off x="4392987" y="2747551"/>
          <a:ext cx="545454" cy="5454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941E07-579D-46B9-9452-640C7426E6D2}">
      <dsp:nvSpPr>
        <dsp:cNvPr id="0" name=""/>
        <dsp:cNvSpPr/>
      </dsp:nvSpPr>
      <dsp:spPr>
        <a:xfrm>
          <a:off x="5337457" y="2550058"/>
          <a:ext cx="2216750" cy="940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GB" sz="1800" kern="1200"/>
            <a:t>External expertise strengthens internal confidence </a:t>
          </a:r>
          <a:endParaRPr lang="en-US" sz="1800" kern="1200"/>
        </a:p>
      </dsp:txBody>
      <dsp:txXfrm>
        <a:off x="5337457" y="2550058"/>
        <a:ext cx="2216750" cy="94043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5D2E9B-C4B3-BE43-B2C6-7FF2B67AADB9}"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87140-A7D5-0743-BDAA-C275BCB1148A}" type="slidenum">
              <a:rPr lang="en-GB" smtClean="0"/>
              <a:t>‹#›</a:t>
            </a:fld>
            <a:endParaRPr lang="en-GB"/>
          </a:p>
        </p:txBody>
      </p:sp>
    </p:spTree>
    <p:extLst>
      <p:ext uri="{BB962C8B-B14F-4D97-AF65-F5344CB8AC3E}">
        <p14:creationId xmlns:p14="http://schemas.microsoft.com/office/powerpoint/2010/main" val="3001994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3D958-1D12-C143-A0D5-86C7479E4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271B3-356A-768A-0C1E-32EBB59795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0F0DEF-16E8-13B4-0B0A-C3E2DE73EBB7}"/>
              </a:ext>
            </a:extLst>
          </p:cNvPr>
          <p:cNvSpPr>
            <a:spLocks noGrp="1"/>
          </p:cNvSpPr>
          <p:nvPr>
            <p:ph type="body" idx="1"/>
          </p:nvPr>
        </p:nvSpPr>
        <p:spPr/>
        <p:txBody>
          <a:bodyPr/>
          <a:lstStyle/>
          <a:p>
            <a:pPr>
              <a:lnSpc>
                <a:spcPct val="105000"/>
              </a:lnSpc>
              <a:spcAft>
                <a:spcPts val="1600"/>
              </a:spcAft>
            </a:pPr>
            <a:r>
              <a:rPr lang="en-US" u="sng"/>
              <a:t>Notes</a:t>
            </a:r>
          </a:p>
          <a:p>
            <a:pPr>
              <a:lnSpc>
                <a:spcPct val="105000"/>
              </a:lnSpc>
              <a:spcAft>
                <a:spcPts val="1600"/>
              </a:spcAft>
            </a:pPr>
            <a:r>
              <a:rPr lang="en-US"/>
              <a:t>Research team is responsible for oversight of best practice in research and evaluation.</a:t>
            </a:r>
          </a:p>
          <a:p>
            <a:pPr>
              <a:lnSpc>
                <a:spcPct val="105000"/>
              </a:lnSpc>
              <a:spcAft>
                <a:spcPts val="1600"/>
              </a:spcAft>
            </a:pPr>
            <a:endParaRPr lang="en-US"/>
          </a:p>
          <a:p>
            <a:pPr>
              <a:lnSpc>
                <a:spcPct val="105000"/>
              </a:lnSpc>
              <a:spcAft>
                <a:spcPts val="1600"/>
              </a:spcAft>
            </a:pPr>
            <a:r>
              <a:rPr lang="en-US"/>
              <a:t>Includes leading the development and implementation of Foundation wide policies to research and evaluation practice. Research Integrity&amp; Research Misconduct Policy.</a:t>
            </a:r>
          </a:p>
          <a:p>
            <a:pPr>
              <a:lnSpc>
                <a:spcPct val="105000"/>
              </a:lnSpc>
              <a:spcAft>
                <a:spcPts val="1600"/>
              </a:spcAft>
            </a:pPr>
            <a:endParaRPr lang="en-US"/>
          </a:p>
          <a:p>
            <a:pPr>
              <a:lnSpc>
                <a:spcPct val="105000"/>
              </a:lnSpc>
              <a:spcAft>
                <a:spcPts val="1600"/>
              </a:spcAft>
            </a:pPr>
            <a:r>
              <a:rPr lang="en-US"/>
              <a:t>Develop procedures to support good research conduct, e.g. Ethics review mechanism</a:t>
            </a:r>
            <a:endParaRPr lang="en-GB"/>
          </a:p>
          <a:p>
            <a:pPr>
              <a:lnSpc>
                <a:spcPct val="105000"/>
              </a:lnSpc>
              <a:spcAft>
                <a:spcPts val="1600"/>
              </a:spcAft>
            </a:pPr>
            <a:endParaRPr lang="en-US"/>
          </a:p>
          <a:p>
            <a:pPr>
              <a:lnSpc>
                <a:spcPct val="105000"/>
              </a:lnSpc>
              <a:spcAft>
                <a:spcPts val="1600"/>
              </a:spcAft>
            </a:pPr>
            <a:r>
              <a:rPr lang="en-US"/>
              <a:t>Research team’s coordination with other teams at the Health Foundation.</a:t>
            </a:r>
            <a:endParaRPr lang="en-GB"/>
          </a:p>
        </p:txBody>
      </p:sp>
      <p:sp>
        <p:nvSpPr>
          <p:cNvPr id="4" name="Slide Number Placeholder 3">
            <a:extLst>
              <a:ext uri="{FF2B5EF4-FFF2-40B4-BE49-F238E27FC236}">
                <a16:creationId xmlns:a16="http://schemas.microsoft.com/office/drawing/2014/main" id="{9CC1EBFF-EF5A-ADB5-B93B-008EDA4FC1F8}"/>
              </a:ext>
            </a:extLst>
          </p:cNvPr>
          <p:cNvSpPr>
            <a:spLocks noGrp="1"/>
          </p:cNvSpPr>
          <p:nvPr>
            <p:ph type="sldNum" sz="quarter" idx="5"/>
          </p:nvPr>
        </p:nvSpPr>
        <p:spPr/>
        <p:txBody>
          <a:bodyPr/>
          <a:lstStyle/>
          <a:p>
            <a:fld id="{85687140-A7D5-0743-BDAA-C275BCB1148A}" type="slidenum">
              <a:rPr lang="en-GB" smtClean="0"/>
              <a:t>5</a:t>
            </a:fld>
            <a:endParaRPr lang="en-GB"/>
          </a:p>
        </p:txBody>
      </p:sp>
    </p:spTree>
    <p:extLst>
      <p:ext uri="{BB962C8B-B14F-4D97-AF65-F5344CB8AC3E}">
        <p14:creationId xmlns:p14="http://schemas.microsoft.com/office/powerpoint/2010/main" val="3016962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Comments:</a:t>
            </a:r>
          </a:p>
          <a:p>
            <a:pPr marL="171450" indent="-171450">
              <a:buFont typeface="Arial" panose="020B0604020202020204" pitchFamily="34" charset="0"/>
              <a:buChar char="•"/>
            </a:pPr>
            <a:r>
              <a:rPr lang="en-US"/>
              <a:t>Linking into wider processes (e.g., PID)</a:t>
            </a:r>
          </a:p>
          <a:p>
            <a:pPr marL="171450" indent="-171450">
              <a:buFont typeface="Arial" panose="020B0604020202020204" pitchFamily="34" charset="0"/>
              <a:buChar char="•"/>
            </a:pPr>
            <a:r>
              <a:rPr lang="en-US"/>
              <a:t>Could external use this process (if there is not a process available externally)?</a:t>
            </a:r>
          </a:p>
          <a:p>
            <a:pPr marL="171450" indent="-171450">
              <a:buFont typeface="Arial" panose="020B0604020202020204" pitchFamily="34" charset="0"/>
              <a:buChar char="•"/>
            </a:pPr>
            <a:r>
              <a:rPr lang="en-US"/>
              <a:t>Level of need for the Ethics Group</a:t>
            </a:r>
          </a:p>
          <a:p>
            <a:pPr marL="171450" indent="-171450">
              <a:buFont typeface="Arial" panose="020B0604020202020204" pitchFamily="34" charset="0"/>
              <a:buChar char="•"/>
            </a:pPr>
            <a:r>
              <a:rPr lang="en-US"/>
              <a:t>Where changes emerge (i.e., a significant change) will require further engagement</a:t>
            </a:r>
          </a:p>
          <a:p>
            <a:endParaRPr lang="en-US"/>
          </a:p>
          <a:p>
            <a:r>
              <a:rPr lang="en-US"/>
              <a:t>Alyssa – link-up to ensure connection to EDI.</a:t>
            </a:r>
          </a:p>
        </p:txBody>
      </p:sp>
      <p:sp>
        <p:nvSpPr>
          <p:cNvPr id="4" name="Slide Number Placeholder 3"/>
          <p:cNvSpPr>
            <a:spLocks noGrp="1"/>
          </p:cNvSpPr>
          <p:nvPr>
            <p:ph type="sldNum" sz="quarter" idx="5"/>
          </p:nvPr>
        </p:nvSpPr>
        <p:spPr/>
        <p:txBody>
          <a:bodyPr/>
          <a:lstStyle/>
          <a:p>
            <a:fld id="{26333EF1-9BE1-3F46-AC92-B087BE00A53D}" type="slidenum">
              <a:rPr lang="en-US"/>
              <a:t>13</a:t>
            </a:fld>
            <a:endParaRPr lang="en-US"/>
          </a:p>
        </p:txBody>
      </p:sp>
    </p:spTree>
    <p:extLst>
      <p:ext uri="{BB962C8B-B14F-4D97-AF65-F5344CB8AC3E}">
        <p14:creationId xmlns:p14="http://schemas.microsoft.com/office/powerpoint/2010/main" val="362339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a:t>Clear articulation of benefits to colleagues:</a:t>
            </a:r>
          </a:p>
          <a:p>
            <a:pPr lvl="0"/>
            <a:r>
              <a:rPr lang="en-GB"/>
              <a:t>- Alignment of best practice</a:t>
            </a:r>
            <a:br>
              <a:rPr lang="en-GB"/>
            </a:br>
            <a:r>
              <a:rPr lang="en-GB"/>
              <a:t>- Enables publication and supports impact</a:t>
            </a:r>
            <a:br>
              <a:rPr lang="en-GB"/>
            </a:br>
            <a:r>
              <a:rPr lang="en-GB"/>
              <a:t>- Protects researchers and participants</a:t>
            </a:r>
            <a:br>
              <a:rPr lang="en-GB"/>
            </a:br>
            <a:r>
              <a:rPr lang="en-GB"/>
              <a:t>- Improves quality and credibility </a:t>
            </a:r>
            <a:endParaRPr lang="en-US"/>
          </a:p>
          <a:p>
            <a:endParaRPr lang="en-GB"/>
          </a:p>
        </p:txBody>
      </p:sp>
      <p:sp>
        <p:nvSpPr>
          <p:cNvPr id="4" name="Slide Number Placeholder 3"/>
          <p:cNvSpPr>
            <a:spLocks noGrp="1"/>
          </p:cNvSpPr>
          <p:nvPr>
            <p:ph type="sldNum" sz="quarter" idx="5"/>
          </p:nvPr>
        </p:nvSpPr>
        <p:spPr/>
        <p:txBody>
          <a:bodyPr/>
          <a:lstStyle/>
          <a:p>
            <a:fld id="{85687140-A7D5-0743-BDAA-C275BCB1148A}" type="slidenum">
              <a:rPr lang="en-GB" smtClean="0"/>
              <a:t>15</a:t>
            </a:fld>
            <a:endParaRPr lang="en-GB"/>
          </a:p>
        </p:txBody>
      </p:sp>
    </p:spTree>
    <p:extLst>
      <p:ext uri="{BB962C8B-B14F-4D97-AF65-F5344CB8AC3E}">
        <p14:creationId xmlns:p14="http://schemas.microsoft.com/office/powerpoint/2010/main" val="1027555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red circle">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1CCD1CF9-A956-9862-2A47-12DE144456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30900" y="0"/>
            <a:ext cx="6261100" cy="6858000"/>
          </a:xfrm>
          <a:prstGeom prst="rect">
            <a:avLst/>
          </a:prstGeom>
        </p:spPr>
      </p:pic>
      <p:sp>
        <p:nvSpPr>
          <p:cNvPr id="2" name="Title 1">
            <a:extLst>
              <a:ext uri="{FF2B5EF4-FFF2-40B4-BE49-F238E27FC236}">
                <a16:creationId xmlns:a16="http://schemas.microsoft.com/office/drawing/2014/main" id="{3C2F2E97-956C-71C6-467A-4D0CB9A65C2D}"/>
              </a:ext>
            </a:extLst>
          </p:cNvPr>
          <p:cNvSpPr>
            <a:spLocks noGrp="1"/>
          </p:cNvSpPr>
          <p:nvPr>
            <p:ph type="ctrTitle"/>
          </p:nvPr>
        </p:nvSpPr>
        <p:spPr>
          <a:xfrm>
            <a:off x="792000" y="756000"/>
            <a:ext cx="6480000" cy="1767920"/>
          </a:xfrm>
          <a:prstGeom prst="rect">
            <a:avLst/>
          </a:prstGeom>
        </p:spPr>
        <p:txBody>
          <a:bodyPr anchor="t" anchorCtr="0"/>
          <a:lstStyle>
            <a:lvl1pPr algn="l">
              <a:lnSpc>
                <a:spcPct val="110000"/>
              </a:lnSpc>
              <a:defRPr sz="5400"/>
            </a:lvl1pPr>
          </a:lstStyle>
          <a:p>
            <a:r>
              <a:rPr lang="en-US"/>
              <a:t>Click to edit Master title style</a:t>
            </a:r>
          </a:p>
        </p:txBody>
      </p:sp>
      <p:sp>
        <p:nvSpPr>
          <p:cNvPr id="3" name="Subtitle 2">
            <a:extLst>
              <a:ext uri="{FF2B5EF4-FFF2-40B4-BE49-F238E27FC236}">
                <a16:creationId xmlns:a16="http://schemas.microsoft.com/office/drawing/2014/main" id="{00FFB44D-1810-070D-0A27-E161DE2E22D2}"/>
              </a:ext>
            </a:extLst>
          </p:cNvPr>
          <p:cNvSpPr>
            <a:spLocks noGrp="1"/>
          </p:cNvSpPr>
          <p:nvPr>
            <p:ph type="subTitle" idx="1"/>
          </p:nvPr>
        </p:nvSpPr>
        <p:spPr>
          <a:xfrm>
            <a:off x="792000" y="3099761"/>
            <a:ext cx="6468725" cy="411331"/>
          </a:xfrm>
          <a:prstGeom prst="rect">
            <a:avLst/>
          </a:prstGeom>
          <a:noFill/>
        </p:spPr>
        <p:txBody>
          <a:bodyPr wrap="square">
            <a:spAutoFit/>
          </a:bodyPr>
          <a:lstStyle>
            <a:lvl1pPr marL="0" indent="0" algn="l">
              <a:buNone/>
              <a:defRPr sz="27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A087CE-F365-FBB5-7028-633D96821CDF}"/>
              </a:ext>
            </a:extLst>
          </p:cNvPr>
          <p:cNvSpPr>
            <a:spLocks noGrp="1"/>
          </p:cNvSpPr>
          <p:nvPr>
            <p:ph type="dt" sz="half" idx="10"/>
          </p:nvPr>
        </p:nvSpPr>
        <p:spPr>
          <a:xfrm>
            <a:off x="792000" y="4156892"/>
            <a:ext cx="2700000" cy="365125"/>
          </a:xfrm>
          <a:prstGeom prst="rect">
            <a:avLst/>
          </a:prstGeom>
        </p:spPr>
        <p:txBody>
          <a:bodyPr/>
          <a:lstStyle>
            <a:lvl1pPr>
              <a:defRPr sz="1800">
                <a:solidFill>
                  <a:srgbClr val="EB003B"/>
                </a:solidFill>
              </a:defRPr>
            </a:lvl1pPr>
          </a:lstStyle>
          <a:p>
            <a:endParaRPr lang="en-US"/>
          </a:p>
        </p:txBody>
      </p:sp>
      <p:sp>
        <p:nvSpPr>
          <p:cNvPr id="42" name="Picture Placeholder 41">
            <a:extLst>
              <a:ext uri="{FF2B5EF4-FFF2-40B4-BE49-F238E27FC236}">
                <a16:creationId xmlns:a16="http://schemas.microsoft.com/office/drawing/2014/main" id="{202037F1-5CA0-8EB7-27AC-2CC0A10BA92D}"/>
              </a:ext>
            </a:extLst>
          </p:cNvPr>
          <p:cNvSpPr>
            <a:spLocks noGrp="1"/>
          </p:cNvSpPr>
          <p:nvPr>
            <p:ph type="pic" sz="quarter" idx="11" hasCustomPrompt="1"/>
          </p:nvPr>
        </p:nvSpPr>
        <p:spPr>
          <a:xfrm>
            <a:off x="6336284" y="485775"/>
            <a:ext cx="5472000" cy="6102000"/>
          </a:xfrm>
          <a:prstGeom prst="rect">
            <a:avLst/>
          </a:prstGeom>
        </p:spPr>
        <p:txBody>
          <a:bodyPr tIns="792000" anchor="ctr"/>
          <a:lstStyle>
            <a:lvl1pPr algn="ctr">
              <a:defRPr/>
            </a:lvl1pPr>
          </a:lstStyle>
          <a:p>
            <a:r>
              <a:rPr lang="en-GB"/>
              <a:t>Insert illustration</a:t>
            </a:r>
          </a:p>
        </p:txBody>
      </p:sp>
      <p:pic>
        <p:nvPicPr>
          <p:cNvPr id="60" name="Picture 59" descr="The Health Foundation&#10;&#10;">
            <a:extLst>
              <a:ext uri="{FF2B5EF4-FFF2-40B4-BE49-F238E27FC236}">
                <a16:creationId xmlns:a16="http://schemas.microsoft.com/office/drawing/2014/main" id="{38B2BD85-B3A7-09C6-8D00-137FEB53271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965" y="5111500"/>
            <a:ext cx="2626035" cy="1258132"/>
          </a:xfrm>
          <a:prstGeom prst="rect">
            <a:avLst/>
          </a:prstGeom>
        </p:spPr>
      </p:pic>
    </p:spTree>
    <p:extLst>
      <p:ext uri="{BB962C8B-B14F-4D97-AF65-F5344CB8AC3E}">
        <p14:creationId xmlns:p14="http://schemas.microsoft.com/office/powerpoint/2010/main" val="26260856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image (without subheadin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C1AD429-E488-4212-75DD-C26CD78FBCDA}"/>
              </a:ext>
            </a:extLst>
          </p:cNvPr>
          <p:cNvSpPr>
            <a:spLocks noGrp="1"/>
          </p:cNvSpPr>
          <p:nvPr>
            <p:ph type="pic" sz="quarter" idx="10"/>
          </p:nvPr>
        </p:nvSpPr>
        <p:spPr>
          <a:xfrm>
            <a:off x="6858000" y="752475"/>
            <a:ext cx="4953000" cy="4956175"/>
          </a:xfrm>
          <a:prstGeom prst="rect">
            <a:avLst/>
          </a:prstGeom>
          <a:solidFill>
            <a:schemeClr val="bg1">
              <a:lumMod val="9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1999" y="756000"/>
            <a:ext cx="5671863" cy="498598"/>
          </a:xfrm>
          <a:prstGeom prst="rect">
            <a:avLst/>
          </a:prstGeom>
        </p:spPr>
        <p:txBody>
          <a:bodyPr/>
          <a:lstStyle/>
          <a:p>
            <a:r>
              <a:rPr lang="en-US"/>
              <a:t>Title here</a:t>
            </a:r>
          </a:p>
        </p:txBody>
      </p:sp>
      <p:sp>
        <p:nvSpPr>
          <p:cNvPr id="11" name="Footer Placeholder 10">
            <a:extLst>
              <a:ext uri="{FF2B5EF4-FFF2-40B4-BE49-F238E27FC236}">
                <a16:creationId xmlns:a16="http://schemas.microsoft.com/office/drawing/2014/main" id="{35C40F86-3859-3A7E-5127-1508168C88F3}"/>
              </a:ext>
            </a:extLst>
          </p:cNvPr>
          <p:cNvSpPr>
            <a:spLocks noGrp="1"/>
          </p:cNvSpPr>
          <p:nvPr>
            <p:ph type="ftr" sz="quarter" idx="12"/>
          </p:nvPr>
        </p:nvSpPr>
        <p:spPr>
          <a:xfrm>
            <a:off x="792000" y="6282000"/>
            <a:ext cx="4114800" cy="216000"/>
          </a:xfrm>
          <a:prstGeom prst="rect">
            <a:avLst/>
          </a:prstGeom>
        </p:spPr>
        <p:txBody>
          <a:bodyPr/>
          <a:lstStyle/>
          <a:p>
            <a:pPr algn="l"/>
            <a:r>
              <a:rPr lang="en-GB"/>
              <a:t>Update: Insert &gt; Header &amp; footer &gt; Footer</a:t>
            </a:r>
            <a:endParaRPr lang="en-US"/>
          </a:p>
        </p:txBody>
      </p:sp>
      <p:sp>
        <p:nvSpPr>
          <p:cNvPr id="12" name="Slide Number Placeholder 11">
            <a:extLst>
              <a:ext uri="{FF2B5EF4-FFF2-40B4-BE49-F238E27FC236}">
                <a16:creationId xmlns:a16="http://schemas.microsoft.com/office/drawing/2014/main" id="{4DCD637C-0BA2-EFB5-EE48-DFDAC54669C6}"/>
              </a:ext>
            </a:extLst>
          </p:cNvPr>
          <p:cNvSpPr>
            <a:spLocks noGrp="1"/>
          </p:cNvSpPr>
          <p:nvPr>
            <p:ph type="sldNum" sz="quarter" idx="13"/>
          </p:nvPr>
        </p:nvSpPr>
        <p:spPr>
          <a:xfrm>
            <a:off x="11383763" y="6282000"/>
            <a:ext cx="432000" cy="216000"/>
          </a:xfrm>
          <a:prstGeom prst="rect">
            <a:avLst/>
          </a:prstGeom>
        </p:spPr>
        <p:txBody>
          <a:bodyPr/>
          <a:lstStyle/>
          <a:p>
            <a:fld id="{EECFFDD8-2EE5-4D18-BEE8-EC15E23C7851}" type="slidenum">
              <a:rPr lang="en-US" smtClean="0"/>
              <a:pPr/>
              <a:t>‹#›</a:t>
            </a:fld>
            <a:endParaRPr lang="en-US"/>
          </a:p>
        </p:txBody>
      </p:sp>
      <p:sp>
        <p:nvSpPr>
          <p:cNvPr id="17" name="Text Placeholder 2">
            <a:extLst>
              <a:ext uri="{FF2B5EF4-FFF2-40B4-BE49-F238E27FC236}">
                <a16:creationId xmlns:a16="http://schemas.microsoft.com/office/drawing/2014/main" id="{E470B149-67D1-9442-0455-C6FB27FFFD7B}"/>
              </a:ext>
            </a:extLst>
          </p:cNvPr>
          <p:cNvSpPr>
            <a:spLocks noGrp="1"/>
          </p:cNvSpPr>
          <p:nvPr>
            <p:ph type="body" idx="14" hasCustomPrompt="1"/>
          </p:nvPr>
        </p:nvSpPr>
        <p:spPr>
          <a:xfrm>
            <a:off x="6872836" y="5832000"/>
            <a:ext cx="4953001" cy="216001"/>
          </a:xfrm>
          <a:prstGeom prst="rect">
            <a:avLst/>
          </a:prstGeom>
        </p:spPr>
        <p:txBody>
          <a:bodyPr anchor="t" anchorCtr="0"/>
          <a:lstStyle>
            <a:lvl1pPr marL="0" indent="0">
              <a:buNone/>
              <a:defRPr sz="1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Caption here</a:t>
            </a:r>
          </a:p>
        </p:txBody>
      </p:sp>
      <p:sp>
        <p:nvSpPr>
          <p:cNvPr id="19" name="Text Placeholder 18">
            <a:extLst>
              <a:ext uri="{FF2B5EF4-FFF2-40B4-BE49-F238E27FC236}">
                <a16:creationId xmlns:a16="http://schemas.microsoft.com/office/drawing/2014/main" id="{11DCACCA-D50F-FF84-663C-ADEF9C4A4AF3}"/>
              </a:ext>
            </a:extLst>
          </p:cNvPr>
          <p:cNvSpPr>
            <a:spLocks noGrp="1"/>
          </p:cNvSpPr>
          <p:nvPr>
            <p:ph type="body" sz="quarter" idx="15"/>
          </p:nvPr>
        </p:nvSpPr>
        <p:spPr>
          <a:xfrm>
            <a:off x="792163" y="1633492"/>
            <a:ext cx="5157624" cy="441451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5654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1999" y="756000"/>
            <a:ext cx="5671863" cy="498598"/>
          </a:xfrm>
          <a:prstGeom prst="rect">
            <a:avLst/>
          </a:prstGeom>
        </p:spPr>
        <p:txBody>
          <a:bodyPr/>
          <a:lstStyle/>
          <a:p>
            <a:r>
              <a:rPr lang="en-US"/>
              <a:t>Title here</a:t>
            </a:r>
          </a:p>
        </p:txBody>
      </p:sp>
      <p:sp>
        <p:nvSpPr>
          <p:cNvPr id="11" name="Footer Placeholder 10">
            <a:extLst>
              <a:ext uri="{FF2B5EF4-FFF2-40B4-BE49-F238E27FC236}">
                <a16:creationId xmlns:a16="http://schemas.microsoft.com/office/drawing/2014/main" id="{35C40F86-3859-3A7E-5127-1508168C88F3}"/>
              </a:ext>
            </a:extLst>
          </p:cNvPr>
          <p:cNvSpPr>
            <a:spLocks noGrp="1"/>
          </p:cNvSpPr>
          <p:nvPr>
            <p:ph type="ftr" sz="quarter" idx="12"/>
          </p:nvPr>
        </p:nvSpPr>
        <p:spPr>
          <a:xfrm>
            <a:off x="792000" y="6282000"/>
            <a:ext cx="4114800" cy="216000"/>
          </a:xfrm>
          <a:prstGeom prst="rect">
            <a:avLst/>
          </a:prstGeom>
        </p:spPr>
        <p:txBody>
          <a:bodyPr/>
          <a:lstStyle/>
          <a:p>
            <a:pPr algn="l"/>
            <a:r>
              <a:rPr lang="en-GB"/>
              <a:t>Update: Insert &gt; Header &amp; footer &gt; Footer</a:t>
            </a:r>
            <a:endParaRPr lang="en-US"/>
          </a:p>
        </p:txBody>
      </p:sp>
      <p:sp>
        <p:nvSpPr>
          <p:cNvPr id="12" name="Slide Number Placeholder 11">
            <a:extLst>
              <a:ext uri="{FF2B5EF4-FFF2-40B4-BE49-F238E27FC236}">
                <a16:creationId xmlns:a16="http://schemas.microsoft.com/office/drawing/2014/main" id="{4DCD637C-0BA2-EFB5-EE48-DFDAC54669C6}"/>
              </a:ext>
            </a:extLst>
          </p:cNvPr>
          <p:cNvSpPr>
            <a:spLocks noGrp="1"/>
          </p:cNvSpPr>
          <p:nvPr>
            <p:ph type="sldNum" sz="quarter" idx="13"/>
          </p:nvPr>
        </p:nvSpPr>
        <p:spPr>
          <a:xfrm>
            <a:off x="11383763" y="6282000"/>
            <a:ext cx="432000" cy="216000"/>
          </a:xfrm>
          <a:prstGeom prst="rect">
            <a:avLst/>
          </a:prstGeom>
        </p:spPr>
        <p:txBody>
          <a:bodyPr/>
          <a:lstStyle/>
          <a:p>
            <a:fld id="{EECFFDD8-2EE5-4D18-BEE8-EC15E23C7851}" type="slidenum">
              <a:rPr lang="en-US" smtClean="0"/>
              <a:pPr/>
              <a:t>‹#›</a:t>
            </a:fld>
            <a:endParaRPr lang="en-US"/>
          </a:p>
        </p:txBody>
      </p:sp>
      <p:sp>
        <p:nvSpPr>
          <p:cNvPr id="17" name="Text Placeholder 2">
            <a:extLst>
              <a:ext uri="{FF2B5EF4-FFF2-40B4-BE49-F238E27FC236}">
                <a16:creationId xmlns:a16="http://schemas.microsoft.com/office/drawing/2014/main" id="{E470B149-67D1-9442-0455-C6FB27FFFD7B}"/>
              </a:ext>
            </a:extLst>
          </p:cNvPr>
          <p:cNvSpPr>
            <a:spLocks noGrp="1"/>
          </p:cNvSpPr>
          <p:nvPr>
            <p:ph type="body" idx="14" hasCustomPrompt="1"/>
          </p:nvPr>
        </p:nvSpPr>
        <p:spPr>
          <a:xfrm>
            <a:off x="792000" y="5832000"/>
            <a:ext cx="4953001" cy="216001"/>
          </a:xfrm>
          <a:prstGeom prst="rect">
            <a:avLst/>
          </a:prstGeom>
        </p:spPr>
        <p:txBody>
          <a:bodyPr anchor="t" anchorCtr="0"/>
          <a:lstStyle>
            <a:lvl1pPr marL="0" indent="0">
              <a:buNone/>
              <a:defRPr sz="1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Caption here</a:t>
            </a:r>
          </a:p>
        </p:txBody>
      </p:sp>
      <p:sp>
        <p:nvSpPr>
          <p:cNvPr id="4" name="Content Placeholder 3">
            <a:extLst>
              <a:ext uri="{FF2B5EF4-FFF2-40B4-BE49-F238E27FC236}">
                <a16:creationId xmlns:a16="http://schemas.microsoft.com/office/drawing/2014/main" id="{D6C201A3-B90E-A642-D50B-D6665B9CD352}"/>
              </a:ext>
            </a:extLst>
          </p:cNvPr>
          <p:cNvSpPr>
            <a:spLocks noGrp="1"/>
          </p:cNvSpPr>
          <p:nvPr>
            <p:ph sz="quarter" idx="15"/>
          </p:nvPr>
        </p:nvSpPr>
        <p:spPr>
          <a:xfrm>
            <a:off x="792163" y="1600200"/>
            <a:ext cx="11023600" cy="414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2281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ta v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DD9A1-87F3-A4F8-FA57-6EDFAE7E2C93}"/>
              </a:ext>
            </a:extLst>
          </p:cNvPr>
          <p:cNvSpPr>
            <a:spLocks noGrp="1"/>
          </p:cNvSpPr>
          <p:nvPr>
            <p:ph type="title" hasCustomPrompt="1"/>
          </p:nvPr>
        </p:nvSpPr>
        <p:spPr>
          <a:xfrm>
            <a:off x="791999" y="756000"/>
            <a:ext cx="11023763" cy="398571"/>
          </a:xfrm>
          <a:prstGeom prst="rect">
            <a:avLst/>
          </a:prstGeom>
        </p:spPr>
        <p:txBody>
          <a:bodyPr/>
          <a:lstStyle>
            <a:lvl1pPr>
              <a:defRPr sz="2800"/>
            </a:lvl1pPr>
          </a:lstStyle>
          <a:p>
            <a:r>
              <a:rPr lang="en-US"/>
              <a:t>Key message of chart</a:t>
            </a:r>
          </a:p>
        </p:txBody>
      </p:sp>
      <p:sp>
        <p:nvSpPr>
          <p:cNvPr id="3" name="Rectangle 2">
            <a:extLst>
              <a:ext uri="{FF2B5EF4-FFF2-40B4-BE49-F238E27FC236}">
                <a16:creationId xmlns:a16="http://schemas.microsoft.com/office/drawing/2014/main" id="{A6E6AD0C-321B-5E0B-F5DF-712ED1927A82}"/>
              </a:ext>
            </a:extLst>
          </p:cNvPr>
          <p:cNvSpPr/>
          <p:nvPr userDrawn="1"/>
        </p:nvSpPr>
        <p:spPr>
          <a:xfrm>
            <a:off x="357036" y="6194612"/>
            <a:ext cx="289975" cy="2868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3">
            <a:extLst>
              <a:ext uri="{FF2B5EF4-FFF2-40B4-BE49-F238E27FC236}">
                <a16:creationId xmlns:a16="http://schemas.microsoft.com/office/drawing/2014/main" id="{255A9D78-A8E3-B055-C302-C67BE9D2E60D}"/>
              </a:ext>
            </a:extLst>
          </p:cNvPr>
          <p:cNvSpPr>
            <a:spLocks noGrp="1"/>
          </p:cNvSpPr>
          <p:nvPr>
            <p:ph sz="quarter" idx="15" hasCustomPrompt="1"/>
          </p:nvPr>
        </p:nvSpPr>
        <p:spPr>
          <a:xfrm>
            <a:off x="792163" y="1600200"/>
            <a:ext cx="11023600" cy="4881282"/>
          </a:xfrm>
          <a:prstGeom prst="rect">
            <a:avLst/>
          </a:prstGeom>
        </p:spPr>
        <p:txBody>
          <a:bodyPr/>
          <a:lstStyle>
            <a:lvl1pPr marL="285750" indent="-285750">
              <a:buFont typeface="Arial" panose="020B0604020202020204" pitchFamily="34" charset="0"/>
              <a:buChar char="•"/>
              <a:defRPr>
                <a:latin typeface="Messina Sans Light" pitchFamily="50" charset="0"/>
                <a:cs typeface="Messina Sans Light" pitchFamily="50" charset="0"/>
              </a:defRPr>
            </a:lvl1pPr>
            <a:lvl2pPr>
              <a:defRPr/>
            </a:lvl2pPr>
          </a:lstStyle>
          <a:p>
            <a:pPr lvl="0"/>
            <a:r>
              <a:rPr lang="en-GB"/>
              <a:t>Data viz slide: </a:t>
            </a:r>
          </a:p>
          <a:p>
            <a:pPr lvl="1"/>
            <a:r>
              <a:rPr lang="en-GB"/>
              <a:t>Export data viz from Flourish at 2x resolution and 1000 pixel width. </a:t>
            </a:r>
          </a:p>
          <a:p>
            <a:pPr lvl="1"/>
            <a:r>
              <a:rPr lang="en-GB"/>
              <a:t>Crop the key message title and add to the heading above (for consistency with other slides).</a:t>
            </a:r>
          </a:p>
        </p:txBody>
      </p:sp>
    </p:spTree>
    <p:extLst>
      <p:ext uri="{BB962C8B-B14F-4D97-AF65-F5344CB8AC3E}">
        <p14:creationId xmlns:p14="http://schemas.microsoft.com/office/powerpoint/2010/main" val="777890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reaker 1">
    <p:bg>
      <p:bgPr>
        <a:solidFill>
          <a:schemeClr val="accent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99BDD6F-B8E6-F512-1987-26EC7F7567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61574"/>
          </a:xfrm>
          <a:prstGeom prst="rect">
            <a:avLst/>
          </a:prstGeom>
        </p:spPr>
      </p:pic>
      <p:sp>
        <p:nvSpPr>
          <p:cNvPr id="2" name="Title 1">
            <a:extLst>
              <a:ext uri="{FF2B5EF4-FFF2-40B4-BE49-F238E27FC236}">
                <a16:creationId xmlns:a16="http://schemas.microsoft.com/office/drawing/2014/main" id="{282DA8A4-D49F-4B81-4807-C7F67AA16ED7}"/>
              </a:ext>
            </a:extLst>
          </p:cNvPr>
          <p:cNvSpPr>
            <a:spLocks noGrp="1"/>
          </p:cNvSpPr>
          <p:nvPr>
            <p:ph type="title" hasCustomPrompt="1"/>
          </p:nvPr>
        </p:nvSpPr>
        <p:spPr>
          <a:xfrm>
            <a:off x="1799999" y="882000"/>
            <a:ext cx="4896000" cy="1767920"/>
          </a:xfrm>
          <a:prstGeom prst="rect">
            <a:avLst/>
          </a:prstGeom>
        </p:spPr>
        <p:txBody>
          <a:bodyPr anchor="t" anchorCtr="0"/>
          <a:lstStyle>
            <a:lvl1pPr>
              <a:lnSpc>
                <a:spcPct val="110000"/>
              </a:lnSpc>
              <a:defRPr sz="5400">
                <a:solidFill>
                  <a:schemeClr val="tx1"/>
                </a:solidFill>
              </a:defRPr>
            </a:lvl1pPr>
          </a:lstStyle>
          <a:p>
            <a:r>
              <a:rPr lang="en-US"/>
              <a:t>Breaker page</a:t>
            </a:r>
            <a:br>
              <a:rPr lang="en-US"/>
            </a:br>
            <a:r>
              <a:rPr lang="en-US"/>
              <a:t>title here</a:t>
            </a:r>
          </a:p>
        </p:txBody>
      </p:sp>
      <p:sp>
        <p:nvSpPr>
          <p:cNvPr id="10" name="Text Placeholder 2">
            <a:extLst>
              <a:ext uri="{FF2B5EF4-FFF2-40B4-BE49-F238E27FC236}">
                <a16:creationId xmlns:a16="http://schemas.microsoft.com/office/drawing/2014/main" id="{E3667A04-60D4-4F46-299B-1EA5DE9D83CF}"/>
              </a:ext>
            </a:extLst>
          </p:cNvPr>
          <p:cNvSpPr>
            <a:spLocks noGrp="1"/>
          </p:cNvSpPr>
          <p:nvPr>
            <p:ph type="body" idx="10" hasCustomPrompt="1"/>
          </p:nvPr>
        </p:nvSpPr>
        <p:spPr>
          <a:xfrm>
            <a:off x="792000" y="900000"/>
            <a:ext cx="838200" cy="1500187"/>
          </a:xfrm>
          <a:prstGeom prst="rect">
            <a:avLst/>
          </a:prstGeom>
        </p:spPr>
        <p:txBody>
          <a:bodyPr/>
          <a:lstStyle>
            <a:lvl1pPr marL="0" indent="0">
              <a:spcBef>
                <a:spcPts val="0"/>
              </a:spcBef>
              <a:buNone/>
              <a:defRPr sz="5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11" name="Picture Placeholder 41">
            <a:extLst>
              <a:ext uri="{FF2B5EF4-FFF2-40B4-BE49-F238E27FC236}">
                <a16:creationId xmlns:a16="http://schemas.microsoft.com/office/drawing/2014/main" id="{6379B33D-F951-42D4-4629-974B3D6C8A4D}"/>
              </a:ext>
            </a:extLst>
          </p:cNvPr>
          <p:cNvSpPr>
            <a:spLocks noGrp="1"/>
          </p:cNvSpPr>
          <p:nvPr>
            <p:ph type="pic" sz="quarter" idx="11" hasCustomPrompt="1"/>
          </p:nvPr>
        </p:nvSpPr>
        <p:spPr>
          <a:xfrm>
            <a:off x="6336284" y="485775"/>
            <a:ext cx="5472000" cy="6102000"/>
          </a:xfrm>
          <a:prstGeom prst="rect">
            <a:avLst/>
          </a:prstGeom>
        </p:spPr>
        <p:txBody>
          <a:bodyPr tIns="792000" anchor="ctr"/>
          <a:lstStyle>
            <a:lvl1pPr algn="ctr">
              <a:defRPr/>
            </a:lvl1pPr>
          </a:lstStyle>
          <a:p>
            <a:r>
              <a:rPr lang="en-GB"/>
              <a:t>Insert illustration</a:t>
            </a:r>
          </a:p>
        </p:txBody>
      </p:sp>
    </p:spTree>
    <p:extLst>
      <p:ext uri="{BB962C8B-B14F-4D97-AF65-F5344CB8AC3E}">
        <p14:creationId xmlns:p14="http://schemas.microsoft.com/office/powerpoint/2010/main" val="13257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reaker 2">
    <p:bg>
      <p:bgPr>
        <a:solidFill>
          <a:schemeClr val="accent4"/>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7F4743C-9000-2E71-9304-49B2A1512C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58000" y="1016000"/>
            <a:ext cx="5334000" cy="5842000"/>
          </a:xfrm>
          <a:prstGeom prst="rect">
            <a:avLst/>
          </a:prstGeom>
        </p:spPr>
      </p:pic>
      <p:sp>
        <p:nvSpPr>
          <p:cNvPr id="9" name="Picture Placeholder 8">
            <a:extLst>
              <a:ext uri="{FF2B5EF4-FFF2-40B4-BE49-F238E27FC236}">
                <a16:creationId xmlns:a16="http://schemas.microsoft.com/office/drawing/2014/main" id="{0A99914C-8C56-95E6-C31C-04639AD6A040}"/>
              </a:ext>
            </a:extLst>
          </p:cNvPr>
          <p:cNvSpPr>
            <a:spLocks noGrp="1"/>
          </p:cNvSpPr>
          <p:nvPr>
            <p:ph type="pic" sz="quarter" idx="11"/>
          </p:nvPr>
        </p:nvSpPr>
        <p:spPr>
          <a:xfrm>
            <a:off x="5922150" y="804453"/>
            <a:ext cx="5257800" cy="5257800"/>
          </a:xfrm>
          <a:prstGeom prst="rect">
            <a:avLst/>
          </a:prstGeom>
          <a:solidFill>
            <a:schemeClr val="bg1">
              <a:lumMod val="9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282DA8A4-D49F-4B81-4807-C7F67AA16ED7}"/>
              </a:ext>
            </a:extLst>
          </p:cNvPr>
          <p:cNvSpPr>
            <a:spLocks noGrp="1"/>
          </p:cNvSpPr>
          <p:nvPr>
            <p:ph type="title" hasCustomPrompt="1"/>
          </p:nvPr>
        </p:nvSpPr>
        <p:spPr>
          <a:xfrm>
            <a:off x="792000" y="1854000"/>
            <a:ext cx="4896000" cy="1767920"/>
          </a:xfrm>
          <a:prstGeom prst="rect">
            <a:avLst/>
          </a:prstGeom>
        </p:spPr>
        <p:txBody>
          <a:bodyPr anchor="t" anchorCtr="0"/>
          <a:lstStyle>
            <a:lvl1pPr>
              <a:lnSpc>
                <a:spcPct val="110000"/>
              </a:lnSpc>
              <a:defRPr sz="5400">
                <a:solidFill>
                  <a:schemeClr val="bg1"/>
                </a:solidFill>
              </a:defRPr>
            </a:lvl1pPr>
          </a:lstStyle>
          <a:p>
            <a:r>
              <a:rPr lang="en-US"/>
              <a:t>Breaker page</a:t>
            </a:r>
            <a:br>
              <a:rPr lang="en-US"/>
            </a:br>
            <a:r>
              <a:rPr lang="en-US"/>
              <a:t>title here</a:t>
            </a:r>
          </a:p>
        </p:txBody>
      </p:sp>
      <p:sp>
        <p:nvSpPr>
          <p:cNvPr id="3" name="Text Placeholder 2">
            <a:extLst>
              <a:ext uri="{FF2B5EF4-FFF2-40B4-BE49-F238E27FC236}">
                <a16:creationId xmlns:a16="http://schemas.microsoft.com/office/drawing/2014/main" id="{18216C57-3869-A251-9ADB-CC552846A4AD}"/>
              </a:ext>
            </a:extLst>
          </p:cNvPr>
          <p:cNvSpPr>
            <a:spLocks noGrp="1"/>
          </p:cNvSpPr>
          <p:nvPr>
            <p:ph type="body" idx="1" hasCustomPrompt="1"/>
          </p:nvPr>
        </p:nvSpPr>
        <p:spPr>
          <a:xfrm>
            <a:off x="792000" y="4153063"/>
            <a:ext cx="4896000" cy="1500187"/>
          </a:xfrm>
          <a:prstGeom prst="rect">
            <a:avLst/>
          </a:prstGeom>
        </p:spPr>
        <p:txBody>
          <a:bodyPr/>
          <a:lstStyle>
            <a:lvl1pPr marL="0" indent="0">
              <a:buNone/>
              <a:defRPr sz="27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Subtitle goes here</a:t>
            </a:r>
          </a:p>
        </p:txBody>
      </p:sp>
      <p:sp>
        <p:nvSpPr>
          <p:cNvPr id="10" name="Text Placeholder 2">
            <a:extLst>
              <a:ext uri="{FF2B5EF4-FFF2-40B4-BE49-F238E27FC236}">
                <a16:creationId xmlns:a16="http://schemas.microsoft.com/office/drawing/2014/main" id="{E3667A04-60D4-4F46-299B-1EA5DE9D83CF}"/>
              </a:ext>
            </a:extLst>
          </p:cNvPr>
          <p:cNvSpPr>
            <a:spLocks noGrp="1"/>
          </p:cNvSpPr>
          <p:nvPr>
            <p:ph type="body" idx="10" hasCustomPrompt="1"/>
          </p:nvPr>
        </p:nvSpPr>
        <p:spPr>
          <a:xfrm>
            <a:off x="792000" y="900001"/>
            <a:ext cx="838200" cy="700200"/>
          </a:xfrm>
          <a:prstGeom prst="rect">
            <a:avLst/>
          </a:prstGeom>
        </p:spPr>
        <p:txBody>
          <a:bodyPr/>
          <a:lstStyle>
            <a:lvl1pPr marL="0" indent="0">
              <a:spcBef>
                <a:spcPts val="0"/>
              </a:spcBef>
              <a:buNone/>
              <a:defRPr sz="5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Tree>
    <p:extLst>
      <p:ext uri="{BB962C8B-B14F-4D97-AF65-F5344CB8AC3E}">
        <p14:creationId xmlns:p14="http://schemas.microsoft.com/office/powerpoint/2010/main" val="36389025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reaker 3">
    <p:bg>
      <p:bgPr>
        <a:solidFill>
          <a:schemeClr val="accent1"/>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20E47C07-4C8C-67C5-1256-428853D2D9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477875" y="0"/>
            <a:ext cx="8712201" cy="6858000"/>
          </a:xfrm>
          <a:prstGeom prst="rect">
            <a:avLst/>
          </a:prstGeom>
        </p:spPr>
      </p:pic>
      <p:sp>
        <p:nvSpPr>
          <p:cNvPr id="9" name="Picture Placeholder 8">
            <a:extLst>
              <a:ext uri="{FF2B5EF4-FFF2-40B4-BE49-F238E27FC236}">
                <a16:creationId xmlns:a16="http://schemas.microsoft.com/office/drawing/2014/main" id="{0A99914C-8C56-95E6-C31C-04639AD6A040}"/>
              </a:ext>
            </a:extLst>
          </p:cNvPr>
          <p:cNvSpPr>
            <a:spLocks noGrp="1"/>
          </p:cNvSpPr>
          <p:nvPr>
            <p:ph type="pic" sz="quarter" idx="11"/>
          </p:nvPr>
        </p:nvSpPr>
        <p:spPr>
          <a:xfrm>
            <a:off x="5922150" y="804453"/>
            <a:ext cx="5257800" cy="5257800"/>
          </a:xfrm>
          <a:prstGeom prst="rect">
            <a:avLst/>
          </a:prstGeom>
          <a:solidFill>
            <a:schemeClr val="bg1">
              <a:lumMod val="9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282DA8A4-D49F-4B81-4807-C7F67AA16ED7}"/>
              </a:ext>
            </a:extLst>
          </p:cNvPr>
          <p:cNvSpPr>
            <a:spLocks noGrp="1"/>
          </p:cNvSpPr>
          <p:nvPr>
            <p:ph type="title" hasCustomPrompt="1"/>
          </p:nvPr>
        </p:nvSpPr>
        <p:spPr>
          <a:xfrm>
            <a:off x="792000" y="1854000"/>
            <a:ext cx="4896000" cy="1767920"/>
          </a:xfrm>
          <a:prstGeom prst="rect">
            <a:avLst/>
          </a:prstGeom>
        </p:spPr>
        <p:txBody>
          <a:bodyPr anchor="t" anchorCtr="0"/>
          <a:lstStyle>
            <a:lvl1pPr>
              <a:lnSpc>
                <a:spcPct val="110000"/>
              </a:lnSpc>
              <a:defRPr sz="5400">
                <a:solidFill>
                  <a:schemeClr val="bg1"/>
                </a:solidFill>
              </a:defRPr>
            </a:lvl1pPr>
          </a:lstStyle>
          <a:p>
            <a:r>
              <a:rPr lang="en-US"/>
              <a:t>Breaker page</a:t>
            </a:r>
            <a:br>
              <a:rPr lang="en-US"/>
            </a:br>
            <a:r>
              <a:rPr lang="en-US"/>
              <a:t>title here</a:t>
            </a:r>
          </a:p>
        </p:txBody>
      </p:sp>
      <p:sp>
        <p:nvSpPr>
          <p:cNvPr id="3" name="Text Placeholder 2">
            <a:extLst>
              <a:ext uri="{FF2B5EF4-FFF2-40B4-BE49-F238E27FC236}">
                <a16:creationId xmlns:a16="http://schemas.microsoft.com/office/drawing/2014/main" id="{18216C57-3869-A251-9ADB-CC552846A4AD}"/>
              </a:ext>
            </a:extLst>
          </p:cNvPr>
          <p:cNvSpPr>
            <a:spLocks noGrp="1"/>
          </p:cNvSpPr>
          <p:nvPr>
            <p:ph type="body" idx="1" hasCustomPrompt="1"/>
          </p:nvPr>
        </p:nvSpPr>
        <p:spPr>
          <a:xfrm>
            <a:off x="792000" y="4153063"/>
            <a:ext cx="4896000" cy="1500187"/>
          </a:xfrm>
          <a:prstGeom prst="rect">
            <a:avLst/>
          </a:prstGeom>
        </p:spPr>
        <p:txBody>
          <a:bodyPr/>
          <a:lstStyle>
            <a:lvl1pPr marL="0" indent="0">
              <a:buNone/>
              <a:defRPr sz="27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Subtitle goes here</a:t>
            </a:r>
          </a:p>
        </p:txBody>
      </p:sp>
      <p:sp>
        <p:nvSpPr>
          <p:cNvPr id="10" name="Text Placeholder 2">
            <a:extLst>
              <a:ext uri="{FF2B5EF4-FFF2-40B4-BE49-F238E27FC236}">
                <a16:creationId xmlns:a16="http://schemas.microsoft.com/office/drawing/2014/main" id="{E3667A04-60D4-4F46-299B-1EA5DE9D83CF}"/>
              </a:ext>
            </a:extLst>
          </p:cNvPr>
          <p:cNvSpPr>
            <a:spLocks noGrp="1"/>
          </p:cNvSpPr>
          <p:nvPr>
            <p:ph type="body" idx="10" hasCustomPrompt="1"/>
          </p:nvPr>
        </p:nvSpPr>
        <p:spPr>
          <a:xfrm>
            <a:off x="792000" y="900001"/>
            <a:ext cx="838200" cy="700200"/>
          </a:xfrm>
          <a:prstGeom prst="rect">
            <a:avLst/>
          </a:prstGeom>
        </p:spPr>
        <p:txBody>
          <a:bodyPr/>
          <a:lstStyle>
            <a:lvl1pPr marL="0" indent="0">
              <a:spcBef>
                <a:spcPts val="0"/>
              </a:spcBef>
              <a:buNone/>
              <a:defRPr sz="5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Tree>
    <p:extLst>
      <p:ext uri="{BB962C8B-B14F-4D97-AF65-F5344CB8AC3E}">
        <p14:creationId xmlns:p14="http://schemas.microsoft.com/office/powerpoint/2010/main" val="2246575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oilerplate">
    <p:bg>
      <p:bgPr>
        <a:solidFill>
          <a:schemeClr val="bg2"/>
        </a:solidFill>
        <a:effectLst/>
      </p:bgPr>
    </p:bg>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21245696-FB43-03ED-A76C-D6ED2E7ED50F}"/>
              </a:ext>
            </a:extLst>
          </p:cNvPr>
          <p:cNvSpPr/>
          <p:nvPr userDrawn="1"/>
        </p:nvSpPr>
        <p:spPr>
          <a:xfrm>
            <a:off x="0" y="0"/>
            <a:ext cx="9815513" cy="5561648"/>
          </a:xfrm>
          <a:custGeom>
            <a:avLst/>
            <a:gdLst/>
            <a:ahLst/>
            <a:cxnLst/>
            <a:rect l="l" t="t" r="r" b="b"/>
            <a:pathLst>
              <a:path w="13087350" h="7415530">
                <a:moveTo>
                  <a:pt x="13087154" y="0"/>
                </a:moveTo>
                <a:lnTo>
                  <a:pt x="0" y="0"/>
                </a:lnTo>
                <a:lnTo>
                  <a:pt x="0" y="7415439"/>
                </a:lnTo>
                <a:lnTo>
                  <a:pt x="206601" y="7409765"/>
                </a:lnTo>
                <a:lnTo>
                  <a:pt x="448964" y="7399579"/>
                </a:lnTo>
                <a:lnTo>
                  <a:pt x="691171" y="7385708"/>
                </a:lnTo>
                <a:lnTo>
                  <a:pt x="933178" y="7368151"/>
                </a:lnTo>
                <a:lnTo>
                  <a:pt x="1174937" y="7346909"/>
                </a:lnTo>
                <a:lnTo>
                  <a:pt x="1416405" y="7321982"/>
                </a:lnTo>
                <a:lnTo>
                  <a:pt x="1657534" y="7293372"/>
                </a:lnTo>
                <a:lnTo>
                  <a:pt x="1898280" y="7261077"/>
                </a:lnTo>
                <a:lnTo>
                  <a:pt x="2138597" y="7225100"/>
                </a:lnTo>
                <a:lnTo>
                  <a:pt x="2378439" y="7185439"/>
                </a:lnTo>
                <a:lnTo>
                  <a:pt x="2617760" y="7142096"/>
                </a:lnTo>
                <a:lnTo>
                  <a:pt x="2856516" y="7095071"/>
                </a:lnTo>
                <a:lnTo>
                  <a:pt x="3094659" y="7044364"/>
                </a:lnTo>
                <a:lnTo>
                  <a:pt x="3332145" y="6989975"/>
                </a:lnTo>
                <a:lnTo>
                  <a:pt x="3568928" y="6931906"/>
                </a:lnTo>
                <a:lnTo>
                  <a:pt x="3804962" y="6870157"/>
                </a:lnTo>
                <a:lnTo>
                  <a:pt x="4040201" y="6804727"/>
                </a:lnTo>
                <a:lnTo>
                  <a:pt x="4274600" y="6735617"/>
                </a:lnTo>
                <a:lnTo>
                  <a:pt x="4508114" y="6662829"/>
                </a:lnTo>
                <a:lnTo>
                  <a:pt x="4740696" y="6586361"/>
                </a:lnTo>
                <a:lnTo>
                  <a:pt x="4972302" y="6506215"/>
                </a:lnTo>
                <a:lnTo>
                  <a:pt x="5202884" y="6422391"/>
                </a:lnTo>
                <a:lnTo>
                  <a:pt x="5432398" y="6334890"/>
                </a:lnTo>
                <a:lnTo>
                  <a:pt x="5660799" y="6243711"/>
                </a:lnTo>
                <a:lnTo>
                  <a:pt x="5888039" y="6148855"/>
                </a:lnTo>
                <a:lnTo>
                  <a:pt x="6114074" y="6050323"/>
                </a:lnTo>
                <a:lnTo>
                  <a:pt x="6338859" y="5948115"/>
                </a:lnTo>
                <a:lnTo>
                  <a:pt x="6562346" y="5842231"/>
                </a:lnTo>
                <a:lnTo>
                  <a:pt x="6784492" y="5732673"/>
                </a:lnTo>
                <a:lnTo>
                  <a:pt x="7005249" y="5619439"/>
                </a:lnTo>
                <a:lnTo>
                  <a:pt x="7115093" y="5561444"/>
                </a:lnTo>
                <a:lnTo>
                  <a:pt x="7224573" y="5502531"/>
                </a:lnTo>
                <a:lnTo>
                  <a:pt x="7333683" y="5442699"/>
                </a:lnTo>
                <a:lnTo>
                  <a:pt x="7442418" y="5381949"/>
                </a:lnTo>
                <a:lnTo>
                  <a:pt x="7550771" y="5320281"/>
                </a:lnTo>
                <a:lnTo>
                  <a:pt x="7658737" y="5257694"/>
                </a:lnTo>
                <a:lnTo>
                  <a:pt x="7766311" y="5194189"/>
                </a:lnTo>
                <a:lnTo>
                  <a:pt x="7873487" y="5129765"/>
                </a:lnTo>
                <a:lnTo>
                  <a:pt x="7980258" y="5064424"/>
                </a:lnTo>
                <a:lnTo>
                  <a:pt x="8086620" y="4998164"/>
                </a:lnTo>
                <a:lnTo>
                  <a:pt x="8192566" y="4930986"/>
                </a:lnTo>
                <a:lnTo>
                  <a:pt x="8298091" y="4862890"/>
                </a:lnTo>
                <a:lnTo>
                  <a:pt x="8403189" y="4793877"/>
                </a:lnTo>
                <a:lnTo>
                  <a:pt x="8507855" y="4723945"/>
                </a:lnTo>
                <a:lnTo>
                  <a:pt x="8612082" y="4653095"/>
                </a:lnTo>
                <a:lnTo>
                  <a:pt x="8715866" y="4581328"/>
                </a:lnTo>
                <a:lnTo>
                  <a:pt x="8819199" y="4508643"/>
                </a:lnTo>
                <a:lnTo>
                  <a:pt x="8922077" y="4435040"/>
                </a:lnTo>
                <a:lnTo>
                  <a:pt x="9024495" y="4360519"/>
                </a:lnTo>
                <a:lnTo>
                  <a:pt x="9126445" y="4285081"/>
                </a:lnTo>
                <a:lnTo>
                  <a:pt x="9227923" y="4208725"/>
                </a:lnTo>
                <a:lnTo>
                  <a:pt x="9328922" y="4131452"/>
                </a:lnTo>
                <a:lnTo>
                  <a:pt x="9429438" y="4053261"/>
                </a:lnTo>
                <a:lnTo>
                  <a:pt x="9529464" y="3974153"/>
                </a:lnTo>
                <a:lnTo>
                  <a:pt x="9628995" y="3894128"/>
                </a:lnTo>
                <a:lnTo>
                  <a:pt x="9728024" y="3813185"/>
                </a:lnTo>
                <a:lnTo>
                  <a:pt x="9826547" y="3731325"/>
                </a:lnTo>
                <a:lnTo>
                  <a:pt x="9924557" y="3648547"/>
                </a:lnTo>
                <a:lnTo>
                  <a:pt x="10022050" y="3564853"/>
                </a:lnTo>
                <a:lnTo>
                  <a:pt x="10119018" y="3480241"/>
                </a:lnTo>
                <a:lnTo>
                  <a:pt x="10215457" y="3394713"/>
                </a:lnTo>
                <a:lnTo>
                  <a:pt x="10311360" y="3308267"/>
                </a:lnTo>
                <a:lnTo>
                  <a:pt x="10406723" y="3220905"/>
                </a:lnTo>
                <a:lnTo>
                  <a:pt x="10501538" y="3132625"/>
                </a:lnTo>
                <a:lnTo>
                  <a:pt x="10595802" y="3043429"/>
                </a:lnTo>
                <a:lnTo>
                  <a:pt x="10689507" y="2953316"/>
                </a:lnTo>
                <a:lnTo>
                  <a:pt x="10782648" y="2862286"/>
                </a:lnTo>
                <a:lnTo>
                  <a:pt x="10875220" y="2770339"/>
                </a:lnTo>
                <a:lnTo>
                  <a:pt x="10967217" y="2677476"/>
                </a:lnTo>
                <a:lnTo>
                  <a:pt x="11040534" y="2602382"/>
                </a:lnTo>
                <a:lnTo>
                  <a:pt x="11113254" y="2526927"/>
                </a:lnTo>
                <a:lnTo>
                  <a:pt x="11185377" y="2451114"/>
                </a:lnTo>
                <a:lnTo>
                  <a:pt x="11256902" y="2374947"/>
                </a:lnTo>
                <a:lnTo>
                  <a:pt x="11327829" y="2298427"/>
                </a:lnTo>
                <a:lnTo>
                  <a:pt x="11398160" y="2221559"/>
                </a:lnTo>
                <a:lnTo>
                  <a:pt x="11467893" y="2144344"/>
                </a:lnTo>
                <a:lnTo>
                  <a:pt x="11537029" y="2066786"/>
                </a:lnTo>
                <a:lnTo>
                  <a:pt x="11605568" y="1988888"/>
                </a:lnTo>
                <a:lnTo>
                  <a:pt x="11673509" y="1910653"/>
                </a:lnTo>
                <a:lnTo>
                  <a:pt x="11740854" y="1832083"/>
                </a:lnTo>
                <a:lnTo>
                  <a:pt x="11807601" y="1753182"/>
                </a:lnTo>
                <a:lnTo>
                  <a:pt x="11873751" y="1673953"/>
                </a:lnTo>
                <a:lnTo>
                  <a:pt x="11939304" y="1594399"/>
                </a:lnTo>
                <a:lnTo>
                  <a:pt x="12004261" y="1514522"/>
                </a:lnTo>
                <a:lnTo>
                  <a:pt x="12068620" y="1434325"/>
                </a:lnTo>
                <a:lnTo>
                  <a:pt x="12132382" y="1353812"/>
                </a:lnTo>
                <a:lnTo>
                  <a:pt x="12195548" y="1272985"/>
                </a:lnTo>
                <a:lnTo>
                  <a:pt x="12258117" y="1191848"/>
                </a:lnTo>
                <a:lnTo>
                  <a:pt x="12320089" y="1110403"/>
                </a:lnTo>
                <a:lnTo>
                  <a:pt x="12381464" y="1028653"/>
                </a:lnTo>
                <a:lnTo>
                  <a:pt x="12442242" y="946601"/>
                </a:lnTo>
                <a:lnTo>
                  <a:pt x="12502424" y="864251"/>
                </a:lnTo>
                <a:lnTo>
                  <a:pt x="12562009" y="781605"/>
                </a:lnTo>
                <a:lnTo>
                  <a:pt x="12620998" y="698665"/>
                </a:lnTo>
                <a:lnTo>
                  <a:pt x="12679390" y="615436"/>
                </a:lnTo>
                <a:lnTo>
                  <a:pt x="12737186" y="531920"/>
                </a:lnTo>
                <a:lnTo>
                  <a:pt x="12765860" y="490055"/>
                </a:lnTo>
                <a:lnTo>
                  <a:pt x="12794385" y="448119"/>
                </a:lnTo>
                <a:lnTo>
                  <a:pt x="12822761" y="406113"/>
                </a:lnTo>
                <a:lnTo>
                  <a:pt x="12850988" y="364038"/>
                </a:lnTo>
                <a:lnTo>
                  <a:pt x="12879065" y="321892"/>
                </a:lnTo>
                <a:lnTo>
                  <a:pt x="12906994" y="279678"/>
                </a:lnTo>
                <a:lnTo>
                  <a:pt x="12934773" y="237394"/>
                </a:lnTo>
                <a:lnTo>
                  <a:pt x="12962404" y="195043"/>
                </a:lnTo>
                <a:lnTo>
                  <a:pt x="12989885" y="152623"/>
                </a:lnTo>
                <a:lnTo>
                  <a:pt x="13017217" y="110135"/>
                </a:lnTo>
                <a:lnTo>
                  <a:pt x="13044401" y="67581"/>
                </a:lnTo>
                <a:lnTo>
                  <a:pt x="13071435" y="24959"/>
                </a:lnTo>
                <a:lnTo>
                  <a:pt x="13087154" y="0"/>
                </a:lnTo>
                <a:close/>
              </a:path>
            </a:pathLst>
          </a:custGeom>
          <a:solidFill>
            <a:schemeClr val="tx2"/>
          </a:solidFill>
        </p:spPr>
        <p:txBody>
          <a:bodyPr wrap="square" lIns="0" tIns="0" rIns="0" bIns="0" rtlCol="0"/>
          <a:lstStyle/>
          <a:p>
            <a:endParaRPr/>
          </a:p>
        </p:txBody>
      </p:sp>
      <p:pic>
        <p:nvPicPr>
          <p:cNvPr id="72" name="Picture 71">
            <a:extLst>
              <a:ext uri="{FF2B5EF4-FFF2-40B4-BE49-F238E27FC236}">
                <a16:creationId xmlns:a16="http://schemas.microsoft.com/office/drawing/2014/main" id="{F92661BB-ED4A-FB29-6E91-A7DE3F87CA1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036624" y="1473693"/>
            <a:ext cx="5642882" cy="4062352"/>
          </a:xfrm>
          <a:prstGeom prst="rect">
            <a:avLst/>
          </a:prstGeom>
        </p:spPr>
      </p:pic>
      <p:grpSp>
        <p:nvGrpSpPr>
          <p:cNvPr id="5" name="Graphic 11">
            <a:extLst>
              <a:ext uri="{FF2B5EF4-FFF2-40B4-BE49-F238E27FC236}">
                <a16:creationId xmlns:a16="http://schemas.microsoft.com/office/drawing/2014/main" id="{F06F4CD5-B238-CE25-3B2F-DCF0B6E588A3}"/>
              </a:ext>
            </a:extLst>
          </p:cNvPr>
          <p:cNvGrpSpPr>
            <a:grpSpLocks noChangeAspect="1"/>
          </p:cNvGrpSpPr>
          <p:nvPr userDrawn="1"/>
        </p:nvGrpSpPr>
        <p:grpSpPr>
          <a:xfrm>
            <a:off x="754309" y="5872172"/>
            <a:ext cx="1920957" cy="604800"/>
            <a:chOff x="3027608" y="5287064"/>
            <a:chExt cx="1367599" cy="430579"/>
          </a:xfrm>
        </p:grpSpPr>
        <p:grpSp>
          <p:nvGrpSpPr>
            <p:cNvPr id="6" name="Graphic 11">
              <a:extLst>
                <a:ext uri="{FF2B5EF4-FFF2-40B4-BE49-F238E27FC236}">
                  <a16:creationId xmlns:a16="http://schemas.microsoft.com/office/drawing/2014/main" id="{B39A4C4A-D056-5B2E-7C39-A2E855CFDD6A}"/>
                </a:ext>
              </a:extLst>
            </p:cNvPr>
            <p:cNvGrpSpPr/>
            <p:nvPr/>
          </p:nvGrpSpPr>
          <p:grpSpPr>
            <a:xfrm>
              <a:off x="3027608" y="5287064"/>
              <a:ext cx="741806" cy="428232"/>
              <a:chOff x="3027608" y="5287064"/>
              <a:chExt cx="741806" cy="428232"/>
            </a:xfrm>
          </p:grpSpPr>
          <p:sp>
            <p:nvSpPr>
              <p:cNvPr id="28" name="Freeform 27">
                <a:extLst>
                  <a:ext uri="{FF2B5EF4-FFF2-40B4-BE49-F238E27FC236}">
                    <a16:creationId xmlns:a16="http://schemas.microsoft.com/office/drawing/2014/main" id="{1F220AAC-7973-2637-943D-73CCC6F33FD0}"/>
                  </a:ext>
                </a:extLst>
              </p:cNvPr>
              <p:cNvSpPr/>
              <p:nvPr/>
            </p:nvSpPr>
            <p:spPr>
              <a:xfrm>
                <a:off x="3027608" y="5290255"/>
                <a:ext cx="431291" cy="425041"/>
              </a:xfrm>
              <a:custGeom>
                <a:avLst/>
                <a:gdLst>
                  <a:gd name="connsiteX0" fmla="*/ 215646 w 431291"/>
                  <a:gd name="connsiteY0" fmla="*/ 324695 h 425041"/>
                  <a:gd name="connsiteX1" fmla="*/ 329470 w 431291"/>
                  <a:gd name="connsiteY1" fmla="*/ 212521 h 425041"/>
                  <a:gd name="connsiteX2" fmla="*/ 215646 w 431291"/>
                  <a:gd name="connsiteY2" fmla="*/ 100347 h 425041"/>
                  <a:gd name="connsiteX3" fmla="*/ 101822 w 431291"/>
                  <a:gd name="connsiteY3" fmla="*/ 212521 h 425041"/>
                  <a:gd name="connsiteX4" fmla="*/ 215646 w 431291"/>
                  <a:gd name="connsiteY4" fmla="*/ 324695 h 425041"/>
                  <a:gd name="connsiteX5" fmla="*/ 215646 w 431291"/>
                  <a:gd name="connsiteY5" fmla="*/ 425041 h 425041"/>
                  <a:gd name="connsiteX6" fmla="*/ 0 w 431291"/>
                  <a:gd name="connsiteY6" fmla="*/ 212521 h 425041"/>
                  <a:gd name="connsiteX7" fmla="*/ 215646 w 431291"/>
                  <a:gd name="connsiteY7" fmla="*/ 0 h 425041"/>
                  <a:gd name="connsiteX8" fmla="*/ 431292 w 431291"/>
                  <a:gd name="connsiteY8" fmla="*/ 212521 h 425041"/>
                  <a:gd name="connsiteX9" fmla="*/ 215646 w 431291"/>
                  <a:gd name="connsiteY9" fmla="*/ 425041 h 42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1291" h="425041">
                    <a:moveTo>
                      <a:pt x="215646" y="324695"/>
                    </a:moveTo>
                    <a:cubicBezTo>
                      <a:pt x="278511" y="324695"/>
                      <a:pt x="329470" y="274475"/>
                      <a:pt x="329470" y="212521"/>
                    </a:cubicBezTo>
                    <a:cubicBezTo>
                      <a:pt x="329470" y="150567"/>
                      <a:pt x="278511" y="100347"/>
                      <a:pt x="215646" y="100347"/>
                    </a:cubicBezTo>
                    <a:cubicBezTo>
                      <a:pt x="152781" y="100347"/>
                      <a:pt x="101822" y="150567"/>
                      <a:pt x="101822" y="212521"/>
                    </a:cubicBezTo>
                    <a:cubicBezTo>
                      <a:pt x="101822" y="274475"/>
                      <a:pt x="152781" y="324695"/>
                      <a:pt x="215646" y="324695"/>
                    </a:cubicBezTo>
                    <a:moveTo>
                      <a:pt x="215646" y="425041"/>
                    </a:moveTo>
                    <a:cubicBezTo>
                      <a:pt x="96488" y="425041"/>
                      <a:pt x="0" y="329858"/>
                      <a:pt x="0" y="212521"/>
                    </a:cubicBezTo>
                    <a:cubicBezTo>
                      <a:pt x="0" y="95184"/>
                      <a:pt x="96488" y="0"/>
                      <a:pt x="215646" y="0"/>
                    </a:cubicBezTo>
                    <a:cubicBezTo>
                      <a:pt x="334804" y="0"/>
                      <a:pt x="431292" y="95184"/>
                      <a:pt x="431292" y="212521"/>
                    </a:cubicBezTo>
                    <a:cubicBezTo>
                      <a:pt x="431292" y="329858"/>
                      <a:pt x="334804" y="425041"/>
                      <a:pt x="215646" y="425041"/>
                    </a:cubicBezTo>
                  </a:path>
                </a:pathLst>
              </a:custGeom>
              <a:solidFill>
                <a:schemeClr val="tx2"/>
              </a:solidFill>
              <a:ln w="9525" cap="flat">
                <a:noFill/>
                <a:prstDash val="solid"/>
                <a:miter/>
              </a:ln>
            </p:spPr>
            <p:txBody>
              <a:bodyPr rtlCol="0" anchor="ctr"/>
              <a:lstStyle/>
              <a:p>
                <a:endParaRPr lang="en-GB"/>
              </a:p>
            </p:txBody>
          </p:sp>
          <p:sp>
            <p:nvSpPr>
              <p:cNvPr id="29" name="Freeform 28">
                <a:extLst>
                  <a:ext uri="{FF2B5EF4-FFF2-40B4-BE49-F238E27FC236}">
                    <a16:creationId xmlns:a16="http://schemas.microsoft.com/office/drawing/2014/main" id="{67E83CD0-E53B-FB5D-F7A1-361A616AFA49}"/>
                  </a:ext>
                </a:extLst>
              </p:cNvPr>
              <p:cNvSpPr/>
              <p:nvPr/>
            </p:nvSpPr>
            <p:spPr>
              <a:xfrm>
                <a:off x="3671021" y="5320199"/>
                <a:ext cx="98393" cy="97061"/>
              </a:xfrm>
              <a:custGeom>
                <a:avLst/>
                <a:gdLst>
                  <a:gd name="connsiteX0" fmla="*/ 74867 w 98393"/>
                  <a:gd name="connsiteY0" fmla="*/ 36985 h 97061"/>
                  <a:gd name="connsiteX1" fmla="*/ 23908 w 98393"/>
                  <a:gd name="connsiteY1" fmla="*/ 36985 h 97061"/>
                  <a:gd name="connsiteX2" fmla="*/ 49149 w 98393"/>
                  <a:gd name="connsiteY2" fmla="*/ 19619 h 97061"/>
                  <a:gd name="connsiteX3" fmla="*/ 74867 w 98393"/>
                  <a:gd name="connsiteY3" fmla="*/ 36985 h 97061"/>
                  <a:gd name="connsiteX4" fmla="*/ 98393 w 98393"/>
                  <a:gd name="connsiteY4" fmla="*/ 50032 h 97061"/>
                  <a:gd name="connsiteX5" fmla="*/ 48673 w 98393"/>
                  <a:gd name="connsiteY5" fmla="*/ 0 h 97061"/>
                  <a:gd name="connsiteX6" fmla="*/ 0 w 98393"/>
                  <a:gd name="connsiteY6" fmla="*/ 48437 h 97061"/>
                  <a:gd name="connsiteX7" fmla="*/ 48958 w 98393"/>
                  <a:gd name="connsiteY7" fmla="*/ 97061 h 97061"/>
                  <a:gd name="connsiteX8" fmla="*/ 91916 w 98393"/>
                  <a:gd name="connsiteY8" fmla="*/ 76785 h 97061"/>
                  <a:gd name="connsiteX9" fmla="*/ 72199 w 98393"/>
                  <a:gd name="connsiteY9" fmla="*/ 67586 h 97061"/>
                  <a:gd name="connsiteX10" fmla="*/ 48958 w 98393"/>
                  <a:gd name="connsiteY10" fmla="*/ 76598 h 97061"/>
                  <a:gd name="connsiteX11" fmla="*/ 22669 w 98393"/>
                  <a:gd name="connsiteY11" fmla="*/ 55195 h 97061"/>
                  <a:gd name="connsiteX12" fmla="*/ 98107 w 98393"/>
                  <a:gd name="connsiteY12" fmla="*/ 55195 h 97061"/>
                  <a:gd name="connsiteX13" fmla="*/ 98298 w 98393"/>
                  <a:gd name="connsiteY13" fmla="*/ 49939 h 9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393" h="97061">
                    <a:moveTo>
                      <a:pt x="74867" y="36985"/>
                    </a:moveTo>
                    <a:lnTo>
                      <a:pt x="23908" y="36985"/>
                    </a:lnTo>
                    <a:cubicBezTo>
                      <a:pt x="28480" y="25345"/>
                      <a:pt x="37433" y="19619"/>
                      <a:pt x="49149" y="19619"/>
                    </a:cubicBezTo>
                    <a:cubicBezTo>
                      <a:pt x="61627" y="19619"/>
                      <a:pt x="71723" y="26190"/>
                      <a:pt x="74867" y="36985"/>
                    </a:cubicBezTo>
                    <a:moveTo>
                      <a:pt x="98393" y="50032"/>
                    </a:moveTo>
                    <a:cubicBezTo>
                      <a:pt x="98393" y="20839"/>
                      <a:pt x="78295" y="0"/>
                      <a:pt x="48673" y="0"/>
                    </a:cubicBezTo>
                    <a:cubicBezTo>
                      <a:pt x="19050" y="0"/>
                      <a:pt x="0" y="23280"/>
                      <a:pt x="0" y="48437"/>
                    </a:cubicBezTo>
                    <a:cubicBezTo>
                      <a:pt x="0" y="75471"/>
                      <a:pt x="19240" y="97061"/>
                      <a:pt x="48958" y="97061"/>
                    </a:cubicBezTo>
                    <a:cubicBezTo>
                      <a:pt x="68675" y="97061"/>
                      <a:pt x="81915" y="90866"/>
                      <a:pt x="91916" y="76785"/>
                    </a:cubicBezTo>
                    <a:lnTo>
                      <a:pt x="72199" y="67586"/>
                    </a:lnTo>
                    <a:cubicBezTo>
                      <a:pt x="65722" y="73875"/>
                      <a:pt x="58960" y="76598"/>
                      <a:pt x="48958" y="76598"/>
                    </a:cubicBezTo>
                    <a:cubicBezTo>
                      <a:pt x="35528" y="76598"/>
                      <a:pt x="24955" y="68994"/>
                      <a:pt x="22669" y="55195"/>
                    </a:cubicBezTo>
                    <a:lnTo>
                      <a:pt x="98107" y="55195"/>
                    </a:lnTo>
                    <a:cubicBezTo>
                      <a:pt x="98107" y="53130"/>
                      <a:pt x="98298" y="52098"/>
                      <a:pt x="98298" y="49939"/>
                    </a:cubicBezTo>
                  </a:path>
                </a:pathLst>
              </a:custGeom>
              <a:solidFill>
                <a:srgbClr val="000001"/>
              </a:solidFill>
              <a:ln w="9525" cap="flat">
                <a:noFill/>
                <a:prstDash val="solid"/>
                <a:miter/>
              </a:ln>
            </p:spPr>
            <p:txBody>
              <a:bodyPr rtlCol="0" anchor="ctr"/>
              <a:lstStyle/>
              <a:p>
                <a:endParaRPr lang="en-GB"/>
              </a:p>
            </p:txBody>
          </p:sp>
          <p:sp>
            <p:nvSpPr>
              <p:cNvPr id="30" name="Freeform 29">
                <a:extLst>
                  <a:ext uri="{FF2B5EF4-FFF2-40B4-BE49-F238E27FC236}">
                    <a16:creationId xmlns:a16="http://schemas.microsoft.com/office/drawing/2014/main" id="{ED04D00A-E197-82B5-C385-05BF70F0D0A6}"/>
                  </a:ext>
                </a:extLst>
              </p:cNvPr>
              <p:cNvSpPr/>
              <p:nvPr/>
            </p:nvSpPr>
            <p:spPr>
              <a:xfrm>
                <a:off x="3578915" y="5287064"/>
                <a:ext cx="83153" cy="127850"/>
              </a:xfrm>
              <a:custGeom>
                <a:avLst/>
                <a:gdLst>
                  <a:gd name="connsiteX0" fmla="*/ 59722 w 83153"/>
                  <a:gd name="connsiteY0" fmla="*/ 127850 h 127850"/>
                  <a:gd name="connsiteX1" fmla="*/ 83153 w 83153"/>
                  <a:gd name="connsiteY1" fmla="*/ 127850 h 127850"/>
                  <a:gd name="connsiteX2" fmla="*/ 83153 w 83153"/>
                  <a:gd name="connsiteY2" fmla="*/ 66929 h 127850"/>
                  <a:gd name="connsiteX3" fmla="*/ 51054 w 83153"/>
                  <a:gd name="connsiteY3" fmla="*/ 33230 h 127850"/>
                  <a:gd name="connsiteX4" fmla="*/ 23431 w 83153"/>
                  <a:gd name="connsiteY4" fmla="*/ 45057 h 127850"/>
                  <a:gd name="connsiteX5" fmla="*/ 23431 w 83153"/>
                  <a:gd name="connsiteY5" fmla="*/ 0 h 127850"/>
                  <a:gd name="connsiteX6" fmla="*/ 0 w 83153"/>
                  <a:gd name="connsiteY6" fmla="*/ 0 h 127850"/>
                  <a:gd name="connsiteX7" fmla="*/ 0 w 83153"/>
                  <a:gd name="connsiteY7" fmla="*/ 127756 h 127850"/>
                  <a:gd name="connsiteX8" fmla="*/ 23431 w 83153"/>
                  <a:gd name="connsiteY8" fmla="*/ 127756 h 127850"/>
                  <a:gd name="connsiteX9" fmla="*/ 23431 w 83153"/>
                  <a:gd name="connsiteY9" fmla="*/ 88519 h 127850"/>
                  <a:gd name="connsiteX10" fmla="*/ 27813 w 83153"/>
                  <a:gd name="connsiteY10" fmla="*/ 63362 h 127850"/>
                  <a:gd name="connsiteX11" fmla="*/ 43624 w 83153"/>
                  <a:gd name="connsiteY11" fmla="*/ 54350 h 127850"/>
                  <a:gd name="connsiteX12" fmla="*/ 59626 w 83153"/>
                  <a:gd name="connsiteY12" fmla="*/ 84201 h 127850"/>
                  <a:gd name="connsiteX13" fmla="*/ 59626 w 83153"/>
                  <a:gd name="connsiteY13" fmla="*/ 127756 h 12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3153" h="127850">
                    <a:moveTo>
                      <a:pt x="59722" y="127850"/>
                    </a:moveTo>
                    <a:lnTo>
                      <a:pt x="83153" y="127850"/>
                    </a:lnTo>
                    <a:lnTo>
                      <a:pt x="83153" y="66929"/>
                    </a:lnTo>
                    <a:cubicBezTo>
                      <a:pt x="83153" y="44494"/>
                      <a:pt x="68675" y="33230"/>
                      <a:pt x="51054" y="33230"/>
                    </a:cubicBezTo>
                    <a:cubicBezTo>
                      <a:pt x="41053" y="33230"/>
                      <a:pt x="32385" y="37360"/>
                      <a:pt x="23431" y="45057"/>
                    </a:cubicBezTo>
                    <a:lnTo>
                      <a:pt x="23431" y="0"/>
                    </a:lnTo>
                    <a:lnTo>
                      <a:pt x="0" y="0"/>
                    </a:lnTo>
                    <a:lnTo>
                      <a:pt x="0" y="127756"/>
                    </a:lnTo>
                    <a:lnTo>
                      <a:pt x="23431" y="127756"/>
                    </a:lnTo>
                    <a:lnTo>
                      <a:pt x="23431" y="88519"/>
                    </a:lnTo>
                    <a:cubicBezTo>
                      <a:pt x="23431" y="78944"/>
                      <a:pt x="23050" y="70684"/>
                      <a:pt x="27813" y="63362"/>
                    </a:cubicBezTo>
                    <a:cubicBezTo>
                      <a:pt x="31528" y="57636"/>
                      <a:pt x="37147" y="54350"/>
                      <a:pt x="43624" y="54350"/>
                    </a:cubicBezTo>
                    <a:cubicBezTo>
                      <a:pt x="57341" y="54350"/>
                      <a:pt x="59626" y="65427"/>
                      <a:pt x="59626" y="84201"/>
                    </a:cubicBezTo>
                    <a:lnTo>
                      <a:pt x="59626" y="127756"/>
                    </a:lnTo>
                    <a:close/>
                  </a:path>
                </a:pathLst>
              </a:custGeom>
              <a:solidFill>
                <a:srgbClr val="000001"/>
              </a:solidFill>
              <a:ln w="9525" cap="flat">
                <a:noFill/>
                <a:prstDash val="solid"/>
                <a:miter/>
              </a:ln>
            </p:spPr>
            <p:txBody>
              <a:bodyPr rtlCol="0" anchor="ctr"/>
              <a:lstStyle/>
              <a:p>
                <a:endParaRPr lang="en-GB"/>
              </a:p>
            </p:txBody>
          </p:sp>
        </p:grpSp>
        <p:sp>
          <p:nvSpPr>
            <p:cNvPr id="7" name="Freeform 6">
              <a:extLst>
                <a:ext uri="{FF2B5EF4-FFF2-40B4-BE49-F238E27FC236}">
                  <a16:creationId xmlns:a16="http://schemas.microsoft.com/office/drawing/2014/main" id="{92ABC5D7-9C52-C298-4284-9FDEBDDBDCEB}"/>
                </a:ext>
              </a:extLst>
            </p:cNvPr>
            <p:cNvSpPr/>
            <p:nvPr/>
          </p:nvSpPr>
          <p:spPr>
            <a:xfrm>
              <a:off x="3491761" y="5290161"/>
              <a:ext cx="76485" cy="124752"/>
            </a:xfrm>
            <a:custGeom>
              <a:avLst/>
              <a:gdLst>
                <a:gd name="connsiteX0" fmla="*/ 73247 w 76485"/>
                <a:gd name="connsiteY0" fmla="*/ 0 h 124752"/>
                <a:gd name="connsiteX1" fmla="*/ 3334 w 76485"/>
                <a:gd name="connsiteY1" fmla="*/ 0 h 124752"/>
                <a:gd name="connsiteX2" fmla="*/ 0 w 76485"/>
                <a:gd name="connsiteY2" fmla="*/ 0 h 124752"/>
                <a:gd name="connsiteX3" fmla="*/ 0 w 76485"/>
                <a:gd name="connsiteY3" fmla="*/ 23280 h 124752"/>
                <a:gd name="connsiteX4" fmla="*/ 25908 w 76485"/>
                <a:gd name="connsiteY4" fmla="*/ 23280 h 124752"/>
                <a:gd name="connsiteX5" fmla="*/ 25908 w 76485"/>
                <a:gd name="connsiteY5" fmla="*/ 124753 h 124752"/>
                <a:gd name="connsiteX6" fmla="*/ 50006 w 76485"/>
                <a:gd name="connsiteY6" fmla="*/ 124753 h 124752"/>
                <a:gd name="connsiteX7" fmla="*/ 50006 w 76485"/>
                <a:gd name="connsiteY7" fmla="*/ 23280 h 124752"/>
                <a:gd name="connsiteX8" fmla="*/ 76486 w 76485"/>
                <a:gd name="connsiteY8" fmla="*/ 23280 h 124752"/>
                <a:gd name="connsiteX9" fmla="*/ 76486 w 76485"/>
                <a:gd name="connsiteY9" fmla="*/ 0 h 124752"/>
                <a:gd name="connsiteX10" fmla="*/ 73247 w 76485"/>
                <a:gd name="connsiteY10" fmla="*/ 0 h 12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485" h="124752">
                  <a:moveTo>
                    <a:pt x="73247" y="0"/>
                  </a:moveTo>
                  <a:lnTo>
                    <a:pt x="3334" y="0"/>
                  </a:lnTo>
                  <a:lnTo>
                    <a:pt x="0" y="0"/>
                  </a:lnTo>
                  <a:lnTo>
                    <a:pt x="0" y="23280"/>
                  </a:lnTo>
                  <a:lnTo>
                    <a:pt x="25908" y="23280"/>
                  </a:lnTo>
                  <a:lnTo>
                    <a:pt x="25908" y="124753"/>
                  </a:lnTo>
                  <a:lnTo>
                    <a:pt x="50006" y="124753"/>
                  </a:lnTo>
                  <a:lnTo>
                    <a:pt x="50006" y="23280"/>
                  </a:lnTo>
                  <a:lnTo>
                    <a:pt x="76486" y="23280"/>
                  </a:lnTo>
                  <a:lnTo>
                    <a:pt x="76486" y="0"/>
                  </a:lnTo>
                  <a:lnTo>
                    <a:pt x="73247" y="0"/>
                  </a:lnTo>
                  <a:close/>
                </a:path>
              </a:pathLst>
            </a:custGeom>
            <a:solidFill>
              <a:srgbClr val="000001"/>
            </a:solidFill>
            <a:ln w="9525"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4042739D-36D6-782A-7A7E-A51946118CF9}"/>
                </a:ext>
              </a:extLst>
            </p:cNvPr>
            <p:cNvSpPr/>
            <p:nvPr/>
          </p:nvSpPr>
          <p:spPr>
            <a:xfrm>
              <a:off x="3867998" y="5438757"/>
              <a:ext cx="67341" cy="126254"/>
            </a:xfrm>
            <a:custGeom>
              <a:avLst/>
              <a:gdLst>
                <a:gd name="connsiteX0" fmla="*/ 67342 w 67341"/>
                <a:gd name="connsiteY0" fmla="*/ 34075 h 126254"/>
                <a:gd name="connsiteX1" fmla="*/ 44386 w 67341"/>
                <a:gd name="connsiteY1" fmla="*/ 34075 h 126254"/>
                <a:gd name="connsiteX2" fmla="*/ 44386 w 67341"/>
                <a:gd name="connsiteY2" fmla="*/ 0 h 126254"/>
                <a:gd name="connsiteX3" fmla="*/ 20955 w 67341"/>
                <a:gd name="connsiteY3" fmla="*/ 0 h 126254"/>
                <a:gd name="connsiteX4" fmla="*/ 20955 w 67341"/>
                <a:gd name="connsiteY4" fmla="*/ 34075 h 126254"/>
                <a:gd name="connsiteX5" fmla="*/ 0 w 67341"/>
                <a:gd name="connsiteY5" fmla="*/ 34075 h 126254"/>
                <a:gd name="connsiteX6" fmla="*/ 0 w 67341"/>
                <a:gd name="connsiteY6" fmla="*/ 53881 h 126254"/>
                <a:gd name="connsiteX7" fmla="*/ 20955 w 67341"/>
                <a:gd name="connsiteY7" fmla="*/ 53881 h 126254"/>
                <a:gd name="connsiteX8" fmla="*/ 20955 w 67341"/>
                <a:gd name="connsiteY8" fmla="*/ 126255 h 126254"/>
                <a:gd name="connsiteX9" fmla="*/ 44386 w 67341"/>
                <a:gd name="connsiteY9" fmla="*/ 126255 h 126254"/>
                <a:gd name="connsiteX10" fmla="*/ 44386 w 67341"/>
                <a:gd name="connsiteY10" fmla="*/ 53881 h 126254"/>
                <a:gd name="connsiteX11" fmla="*/ 67342 w 67341"/>
                <a:gd name="connsiteY11" fmla="*/ 53881 h 126254"/>
                <a:gd name="connsiteX12" fmla="*/ 67342 w 67341"/>
                <a:gd name="connsiteY12" fmla="*/ 34075 h 12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341" h="126254">
                  <a:moveTo>
                    <a:pt x="67342" y="34075"/>
                  </a:moveTo>
                  <a:lnTo>
                    <a:pt x="44386" y="34075"/>
                  </a:lnTo>
                  <a:lnTo>
                    <a:pt x="44386" y="0"/>
                  </a:lnTo>
                  <a:lnTo>
                    <a:pt x="20955" y="0"/>
                  </a:lnTo>
                  <a:lnTo>
                    <a:pt x="20955" y="34075"/>
                  </a:lnTo>
                  <a:lnTo>
                    <a:pt x="0" y="34075"/>
                  </a:lnTo>
                  <a:lnTo>
                    <a:pt x="0" y="53881"/>
                  </a:lnTo>
                  <a:lnTo>
                    <a:pt x="20955" y="53881"/>
                  </a:lnTo>
                  <a:lnTo>
                    <a:pt x="20955" y="126255"/>
                  </a:lnTo>
                  <a:lnTo>
                    <a:pt x="44386" y="126255"/>
                  </a:lnTo>
                  <a:lnTo>
                    <a:pt x="44386" y="53881"/>
                  </a:lnTo>
                  <a:lnTo>
                    <a:pt x="67342" y="53881"/>
                  </a:lnTo>
                  <a:lnTo>
                    <a:pt x="67342" y="34075"/>
                  </a:lnTo>
                  <a:close/>
                </a:path>
              </a:pathLst>
            </a:custGeom>
            <a:solidFill>
              <a:srgbClr val="000001"/>
            </a:solidFill>
            <a:ln w="9525"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8C7F2CFA-3FA3-5225-DE9A-48C53C2C80F4}"/>
                </a:ext>
              </a:extLst>
            </p:cNvPr>
            <p:cNvSpPr/>
            <p:nvPr/>
          </p:nvSpPr>
          <p:spPr>
            <a:xfrm>
              <a:off x="3944579" y="5437255"/>
              <a:ext cx="83153" cy="127756"/>
            </a:xfrm>
            <a:custGeom>
              <a:avLst/>
              <a:gdLst>
                <a:gd name="connsiteX0" fmla="*/ 59722 w 83153"/>
                <a:gd name="connsiteY0" fmla="*/ 127756 h 127756"/>
                <a:gd name="connsiteX1" fmla="*/ 83153 w 83153"/>
                <a:gd name="connsiteY1" fmla="*/ 127756 h 127756"/>
                <a:gd name="connsiteX2" fmla="*/ 83153 w 83153"/>
                <a:gd name="connsiteY2" fmla="*/ 66835 h 127756"/>
                <a:gd name="connsiteX3" fmla="*/ 51054 w 83153"/>
                <a:gd name="connsiteY3" fmla="*/ 33136 h 127756"/>
                <a:gd name="connsiteX4" fmla="*/ 23432 w 83153"/>
                <a:gd name="connsiteY4" fmla="*/ 44964 h 127756"/>
                <a:gd name="connsiteX5" fmla="*/ 23432 w 83153"/>
                <a:gd name="connsiteY5" fmla="*/ 0 h 127756"/>
                <a:gd name="connsiteX6" fmla="*/ 0 w 83153"/>
                <a:gd name="connsiteY6" fmla="*/ 0 h 127756"/>
                <a:gd name="connsiteX7" fmla="*/ 0 w 83153"/>
                <a:gd name="connsiteY7" fmla="*/ 127756 h 127756"/>
                <a:gd name="connsiteX8" fmla="*/ 23432 w 83153"/>
                <a:gd name="connsiteY8" fmla="*/ 127756 h 127756"/>
                <a:gd name="connsiteX9" fmla="*/ 23432 w 83153"/>
                <a:gd name="connsiteY9" fmla="*/ 88519 h 127756"/>
                <a:gd name="connsiteX10" fmla="*/ 27813 w 83153"/>
                <a:gd name="connsiteY10" fmla="*/ 63362 h 127756"/>
                <a:gd name="connsiteX11" fmla="*/ 43720 w 83153"/>
                <a:gd name="connsiteY11" fmla="*/ 54350 h 127756"/>
                <a:gd name="connsiteX12" fmla="*/ 59722 w 83153"/>
                <a:gd name="connsiteY12" fmla="*/ 84201 h 127756"/>
                <a:gd name="connsiteX13" fmla="*/ 59722 w 83153"/>
                <a:gd name="connsiteY13" fmla="*/ 127756 h 12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3153" h="127756">
                  <a:moveTo>
                    <a:pt x="59722" y="127756"/>
                  </a:moveTo>
                  <a:lnTo>
                    <a:pt x="83153" y="127756"/>
                  </a:lnTo>
                  <a:lnTo>
                    <a:pt x="83153" y="66835"/>
                  </a:lnTo>
                  <a:cubicBezTo>
                    <a:pt x="83153" y="44400"/>
                    <a:pt x="68675" y="33136"/>
                    <a:pt x="51054" y="33136"/>
                  </a:cubicBezTo>
                  <a:cubicBezTo>
                    <a:pt x="41053" y="33136"/>
                    <a:pt x="32385" y="37266"/>
                    <a:pt x="23432" y="44964"/>
                  </a:cubicBezTo>
                  <a:lnTo>
                    <a:pt x="23432" y="0"/>
                  </a:lnTo>
                  <a:lnTo>
                    <a:pt x="0" y="0"/>
                  </a:lnTo>
                  <a:lnTo>
                    <a:pt x="0" y="127756"/>
                  </a:lnTo>
                  <a:lnTo>
                    <a:pt x="23432" y="127756"/>
                  </a:lnTo>
                  <a:lnTo>
                    <a:pt x="23432" y="88519"/>
                  </a:lnTo>
                  <a:cubicBezTo>
                    <a:pt x="23432" y="78944"/>
                    <a:pt x="23051" y="70590"/>
                    <a:pt x="27813" y="63362"/>
                  </a:cubicBezTo>
                  <a:cubicBezTo>
                    <a:pt x="31528" y="57636"/>
                    <a:pt x="37148" y="54350"/>
                    <a:pt x="43720" y="54350"/>
                  </a:cubicBezTo>
                  <a:cubicBezTo>
                    <a:pt x="57436" y="54350"/>
                    <a:pt x="59722" y="65427"/>
                    <a:pt x="59722" y="84201"/>
                  </a:cubicBezTo>
                  <a:lnTo>
                    <a:pt x="59722" y="127756"/>
                  </a:lnTo>
                  <a:close/>
                </a:path>
              </a:pathLst>
            </a:custGeom>
            <a:solidFill>
              <a:srgbClr val="000001"/>
            </a:solidFill>
            <a:ln w="9525"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F0488FC9-CD45-393A-F39D-D06F6FC47871}"/>
                </a:ext>
              </a:extLst>
            </p:cNvPr>
            <p:cNvSpPr/>
            <p:nvPr/>
          </p:nvSpPr>
          <p:spPr>
            <a:xfrm>
              <a:off x="3835137" y="5437255"/>
              <a:ext cx="23431" cy="127756"/>
            </a:xfrm>
            <a:custGeom>
              <a:avLst/>
              <a:gdLst>
                <a:gd name="connsiteX0" fmla="*/ 0 w 23431"/>
                <a:gd name="connsiteY0" fmla="*/ 0 h 127756"/>
                <a:gd name="connsiteX1" fmla="*/ 23431 w 23431"/>
                <a:gd name="connsiteY1" fmla="*/ 0 h 127756"/>
                <a:gd name="connsiteX2" fmla="*/ 23431 w 23431"/>
                <a:gd name="connsiteY2" fmla="*/ 127756 h 127756"/>
                <a:gd name="connsiteX3" fmla="*/ 0 w 23431"/>
                <a:gd name="connsiteY3" fmla="*/ 127756 h 127756"/>
              </a:gdLst>
              <a:ahLst/>
              <a:cxnLst>
                <a:cxn ang="0">
                  <a:pos x="connsiteX0" y="connsiteY0"/>
                </a:cxn>
                <a:cxn ang="0">
                  <a:pos x="connsiteX1" y="connsiteY1"/>
                </a:cxn>
                <a:cxn ang="0">
                  <a:pos x="connsiteX2" y="connsiteY2"/>
                </a:cxn>
                <a:cxn ang="0">
                  <a:pos x="connsiteX3" y="connsiteY3"/>
                </a:cxn>
              </a:cxnLst>
              <a:rect l="l" t="t" r="r" b="b"/>
              <a:pathLst>
                <a:path w="23431" h="127756">
                  <a:moveTo>
                    <a:pt x="0" y="0"/>
                  </a:moveTo>
                  <a:lnTo>
                    <a:pt x="23431" y="0"/>
                  </a:lnTo>
                  <a:lnTo>
                    <a:pt x="23431" y="127756"/>
                  </a:lnTo>
                  <a:lnTo>
                    <a:pt x="0" y="127756"/>
                  </a:lnTo>
                  <a:close/>
                </a:path>
              </a:pathLst>
            </a:custGeom>
            <a:solidFill>
              <a:srgbClr val="000001"/>
            </a:solidFill>
            <a:ln w="9525" cap="flat">
              <a:noFill/>
              <a:prstDash val="solid"/>
              <a:miter/>
            </a:ln>
          </p:spPr>
          <p:txBody>
            <a:bodyPr rtlCol="0" anchor="ctr"/>
            <a:lstStyle/>
            <a:p>
              <a:endParaRPr lang="en-GB"/>
            </a:p>
          </p:txBody>
        </p:sp>
        <p:grpSp>
          <p:nvGrpSpPr>
            <p:cNvPr id="11" name="Graphic 11">
              <a:extLst>
                <a:ext uri="{FF2B5EF4-FFF2-40B4-BE49-F238E27FC236}">
                  <a16:creationId xmlns:a16="http://schemas.microsoft.com/office/drawing/2014/main" id="{C173A576-0764-3722-CD2E-62066D68C3C1}"/>
                </a:ext>
              </a:extLst>
            </p:cNvPr>
            <p:cNvGrpSpPr/>
            <p:nvPr/>
          </p:nvGrpSpPr>
          <p:grpSpPr>
            <a:xfrm>
              <a:off x="3617491" y="5470391"/>
              <a:ext cx="203930" cy="97061"/>
              <a:chOff x="3617491" y="5470391"/>
              <a:chExt cx="203930" cy="97061"/>
            </a:xfrm>
            <a:solidFill>
              <a:srgbClr val="000001"/>
            </a:solidFill>
          </p:grpSpPr>
          <p:sp>
            <p:nvSpPr>
              <p:cNvPr id="26" name="Freeform 25">
                <a:extLst>
                  <a:ext uri="{FF2B5EF4-FFF2-40B4-BE49-F238E27FC236}">
                    <a16:creationId xmlns:a16="http://schemas.microsoft.com/office/drawing/2014/main" id="{AA6F4362-F476-716E-7743-18E47FAD067C}"/>
                  </a:ext>
                </a:extLst>
              </p:cNvPr>
              <p:cNvSpPr/>
              <p:nvPr/>
            </p:nvSpPr>
            <p:spPr>
              <a:xfrm>
                <a:off x="3724457" y="5470391"/>
                <a:ext cx="96964" cy="97061"/>
              </a:xfrm>
              <a:custGeom>
                <a:avLst/>
                <a:gdLst>
                  <a:gd name="connsiteX0" fmla="*/ 74581 w 96964"/>
                  <a:gd name="connsiteY0" fmla="*/ 48249 h 97061"/>
                  <a:gd name="connsiteX1" fmla="*/ 48863 w 96964"/>
                  <a:gd name="connsiteY1" fmla="*/ 75847 h 97061"/>
                  <a:gd name="connsiteX2" fmla="*/ 23622 w 96964"/>
                  <a:gd name="connsiteY2" fmla="*/ 48437 h 97061"/>
                  <a:gd name="connsiteX3" fmla="*/ 48863 w 96964"/>
                  <a:gd name="connsiteY3" fmla="*/ 21121 h 97061"/>
                  <a:gd name="connsiteX4" fmla="*/ 74581 w 96964"/>
                  <a:gd name="connsiteY4" fmla="*/ 48249 h 97061"/>
                  <a:gd name="connsiteX5" fmla="*/ 96964 w 96964"/>
                  <a:gd name="connsiteY5" fmla="*/ 94621 h 97061"/>
                  <a:gd name="connsiteX6" fmla="*/ 96964 w 96964"/>
                  <a:gd name="connsiteY6" fmla="*/ 2441 h 97061"/>
                  <a:gd name="connsiteX7" fmla="*/ 73533 w 96964"/>
                  <a:gd name="connsiteY7" fmla="*/ 2441 h 97061"/>
                  <a:gd name="connsiteX8" fmla="*/ 73533 w 96964"/>
                  <a:gd name="connsiteY8" fmla="*/ 12485 h 97061"/>
                  <a:gd name="connsiteX9" fmla="*/ 44101 w 96964"/>
                  <a:gd name="connsiteY9" fmla="*/ 0 h 97061"/>
                  <a:gd name="connsiteX10" fmla="*/ 0 w 96964"/>
                  <a:gd name="connsiteY10" fmla="*/ 48624 h 97061"/>
                  <a:gd name="connsiteX11" fmla="*/ 44577 w 96964"/>
                  <a:gd name="connsiteY11" fmla="*/ 97061 h 97061"/>
                  <a:gd name="connsiteX12" fmla="*/ 73438 w 96964"/>
                  <a:gd name="connsiteY12" fmla="*/ 84858 h 97061"/>
                  <a:gd name="connsiteX13" fmla="*/ 73438 w 96964"/>
                  <a:gd name="connsiteY13" fmla="*/ 94621 h 97061"/>
                  <a:gd name="connsiteX14" fmla="*/ 96869 w 96964"/>
                  <a:gd name="connsiteY14" fmla="*/ 94621 h 9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964" h="97061">
                    <a:moveTo>
                      <a:pt x="74581" y="48249"/>
                    </a:moveTo>
                    <a:cubicBezTo>
                      <a:pt x="74581" y="65052"/>
                      <a:pt x="63246" y="75847"/>
                      <a:pt x="48863" y="75847"/>
                    </a:cubicBezTo>
                    <a:cubicBezTo>
                      <a:pt x="34480" y="75847"/>
                      <a:pt x="23622" y="64207"/>
                      <a:pt x="23622" y="48437"/>
                    </a:cubicBezTo>
                    <a:cubicBezTo>
                      <a:pt x="23622" y="32667"/>
                      <a:pt x="33338" y="21121"/>
                      <a:pt x="48863" y="21121"/>
                    </a:cubicBezTo>
                    <a:cubicBezTo>
                      <a:pt x="64389" y="21121"/>
                      <a:pt x="74581" y="32103"/>
                      <a:pt x="74581" y="48249"/>
                    </a:cubicBezTo>
                    <a:moveTo>
                      <a:pt x="96964" y="94621"/>
                    </a:moveTo>
                    <a:lnTo>
                      <a:pt x="96964" y="2441"/>
                    </a:lnTo>
                    <a:lnTo>
                      <a:pt x="73533" y="2441"/>
                    </a:lnTo>
                    <a:lnTo>
                      <a:pt x="73533" y="12485"/>
                    </a:lnTo>
                    <a:cubicBezTo>
                      <a:pt x="65056" y="4130"/>
                      <a:pt x="55340" y="0"/>
                      <a:pt x="44101" y="0"/>
                    </a:cubicBezTo>
                    <a:cubicBezTo>
                      <a:pt x="19812" y="0"/>
                      <a:pt x="0" y="19806"/>
                      <a:pt x="0" y="48624"/>
                    </a:cubicBezTo>
                    <a:cubicBezTo>
                      <a:pt x="0" y="77442"/>
                      <a:pt x="20764" y="97061"/>
                      <a:pt x="44577" y="97061"/>
                    </a:cubicBezTo>
                    <a:cubicBezTo>
                      <a:pt x="56388" y="97061"/>
                      <a:pt x="65151" y="92931"/>
                      <a:pt x="73438" y="84858"/>
                    </a:cubicBezTo>
                    <a:lnTo>
                      <a:pt x="73438" y="94621"/>
                    </a:lnTo>
                    <a:lnTo>
                      <a:pt x="96869" y="94621"/>
                    </a:lnTo>
                    <a:close/>
                  </a:path>
                </a:pathLst>
              </a:custGeom>
              <a:solidFill>
                <a:srgbClr val="000001"/>
              </a:solidFill>
              <a:ln w="9525"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6F8D04F2-B7CA-1598-781F-CB2F3C9661B3}"/>
                  </a:ext>
                </a:extLst>
              </p:cNvPr>
              <p:cNvSpPr/>
              <p:nvPr/>
            </p:nvSpPr>
            <p:spPr>
              <a:xfrm>
                <a:off x="3617491" y="5470391"/>
                <a:ext cx="98393" cy="97061"/>
              </a:xfrm>
              <a:custGeom>
                <a:avLst/>
                <a:gdLst>
                  <a:gd name="connsiteX0" fmla="*/ 74771 w 98393"/>
                  <a:gd name="connsiteY0" fmla="*/ 36985 h 97061"/>
                  <a:gd name="connsiteX1" fmla="*/ 23813 w 98393"/>
                  <a:gd name="connsiteY1" fmla="*/ 36985 h 97061"/>
                  <a:gd name="connsiteX2" fmla="*/ 48958 w 98393"/>
                  <a:gd name="connsiteY2" fmla="*/ 19619 h 97061"/>
                  <a:gd name="connsiteX3" fmla="*/ 74676 w 98393"/>
                  <a:gd name="connsiteY3" fmla="*/ 36985 h 97061"/>
                  <a:gd name="connsiteX4" fmla="*/ 98393 w 98393"/>
                  <a:gd name="connsiteY4" fmla="*/ 50032 h 97061"/>
                  <a:gd name="connsiteX5" fmla="*/ 48673 w 98393"/>
                  <a:gd name="connsiteY5" fmla="*/ 0 h 97061"/>
                  <a:gd name="connsiteX6" fmla="*/ 0 w 98393"/>
                  <a:gd name="connsiteY6" fmla="*/ 48437 h 97061"/>
                  <a:gd name="connsiteX7" fmla="*/ 48958 w 98393"/>
                  <a:gd name="connsiteY7" fmla="*/ 97061 h 97061"/>
                  <a:gd name="connsiteX8" fmla="*/ 91916 w 98393"/>
                  <a:gd name="connsiteY8" fmla="*/ 76785 h 97061"/>
                  <a:gd name="connsiteX9" fmla="*/ 72200 w 98393"/>
                  <a:gd name="connsiteY9" fmla="*/ 67586 h 97061"/>
                  <a:gd name="connsiteX10" fmla="*/ 48958 w 98393"/>
                  <a:gd name="connsiteY10" fmla="*/ 76598 h 97061"/>
                  <a:gd name="connsiteX11" fmla="*/ 22669 w 98393"/>
                  <a:gd name="connsiteY11" fmla="*/ 55289 h 97061"/>
                  <a:gd name="connsiteX12" fmla="*/ 98108 w 98393"/>
                  <a:gd name="connsiteY12" fmla="*/ 55289 h 97061"/>
                  <a:gd name="connsiteX13" fmla="*/ 98298 w 98393"/>
                  <a:gd name="connsiteY13" fmla="*/ 50032 h 9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393" h="97061">
                    <a:moveTo>
                      <a:pt x="74771" y="36985"/>
                    </a:moveTo>
                    <a:lnTo>
                      <a:pt x="23813" y="36985"/>
                    </a:lnTo>
                    <a:cubicBezTo>
                      <a:pt x="28385" y="25345"/>
                      <a:pt x="37338" y="19619"/>
                      <a:pt x="48958" y="19619"/>
                    </a:cubicBezTo>
                    <a:cubicBezTo>
                      <a:pt x="61436" y="19619"/>
                      <a:pt x="71533" y="26190"/>
                      <a:pt x="74676" y="36985"/>
                    </a:cubicBezTo>
                    <a:moveTo>
                      <a:pt x="98393" y="50032"/>
                    </a:moveTo>
                    <a:cubicBezTo>
                      <a:pt x="98393" y="20839"/>
                      <a:pt x="78296" y="0"/>
                      <a:pt x="48673" y="0"/>
                    </a:cubicBezTo>
                    <a:cubicBezTo>
                      <a:pt x="19050" y="0"/>
                      <a:pt x="0" y="23280"/>
                      <a:pt x="0" y="48437"/>
                    </a:cubicBezTo>
                    <a:cubicBezTo>
                      <a:pt x="0" y="75565"/>
                      <a:pt x="19241" y="97061"/>
                      <a:pt x="48958" y="97061"/>
                    </a:cubicBezTo>
                    <a:cubicBezTo>
                      <a:pt x="68675" y="97061"/>
                      <a:pt x="81915" y="90866"/>
                      <a:pt x="91916" y="76785"/>
                    </a:cubicBezTo>
                    <a:lnTo>
                      <a:pt x="72200" y="67586"/>
                    </a:lnTo>
                    <a:cubicBezTo>
                      <a:pt x="65723" y="73875"/>
                      <a:pt x="58960" y="76598"/>
                      <a:pt x="48958" y="76598"/>
                    </a:cubicBezTo>
                    <a:cubicBezTo>
                      <a:pt x="35528" y="76598"/>
                      <a:pt x="25051" y="68994"/>
                      <a:pt x="22669" y="55289"/>
                    </a:cubicBezTo>
                    <a:lnTo>
                      <a:pt x="98108" y="55289"/>
                    </a:lnTo>
                    <a:cubicBezTo>
                      <a:pt x="98108" y="53224"/>
                      <a:pt x="98298" y="52191"/>
                      <a:pt x="98298" y="50032"/>
                    </a:cubicBezTo>
                  </a:path>
                </a:pathLst>
              </a:custGeom>
              <a:solidFill>
                <a:srgbClr val="000001"/>
              </a:solidFill>
              <a:ln w="9525" cap="flat">
                <a:noFill/>
                <a:prstDash val="solid"/>
                <a:miter/>
              </a:ln>
            </p:spPr>
            <p:txBody>
              <a:bodyPr rtlCol="0" anchor="ctr"/>
              <a:lstStyle/>
              <a:p>
                <a:endParaRPr lang="en-GB"/>
              </a:p>
            </p:txBody>
          </p:sp>
        </p:grpSp>
        <p:sp>
          <p:nvSpPr>
            <p:cNvPr id="12" name="Freeform 11">
              <a:extLst>
                <a:ext uri="{FF2B5EF4-FFF2-40B4-BE49-F238E27FC236}">
                  <a16:creationId xmlns:a16="http://schemas.microsoft.com/office/drawing/2014/main" id="{3EEED099-E43B-5A44-3BA5-2A8970F501B9}"/>
                </a:ext>
              </a:extLst>
            </p:cNvPr>
            <p:cNvSpPr/>
            <p:nvPr/>
          </p:nvSpPr>
          <p:spPr>
            <a:xfrm>
              <a:off x="3517669" y="5440352"/>
              <a:ext cx="90868" cy="124658"/>
            </a:xfrm>
            <a:custGeom>
              <a:avLst/>
              <a:gdLst>
                <a:gd name="connsiteX0" fmla="*/ 24098 w 90868"/>
                <a:gd name="connsiteY0" fmla="*/ 0 h 124658"/>
                <a:gd name="connsiteX1" fmla="*/ 0 w 90868"/>
                <a:gd name="connsiteY1" fmla="*/ 0 h 124658"/>
                <a:gd name="connsiteX2" fmla="*/ 0 w 90868"/>
                <a:gd name="connsiteY2" fmla="*/ 124659 h 124658"/>
                <a:gd name="connsiteX3" fmla="*/ 24098 w 90868"/>
                <a:gd name="connsiteY3" fmla="*/ 124659 h 124658"/>
                <a:gd name="connsiteX4" fmla="*/ 24098 w 90868"/>
                <a:gd name="connsiteY4" fmla="*/ 70214 h 124658"/>
                <a:gd name="connsiteX5" fmla="*/ 66770 w 90868"/>
                <a:gd name="connsiteY5" fmla="*/ 70214 h 124658"/>
                <a:gd name="connsiteX6" fmla="*/ 66770 w 90868"/>
                <a:gd name="connsiteY6" fmla="*/ 124659 h 124658"/>
                <a:gd name="connsiteX7" fmla="*/ 90869 w 90868"/>
                <a:gd name="connsiteY7" fmla="*/ 124659 h 124658"/>
                <a:gd name="connsiteX8" fmla="*/ 90869 w 90868"/>
                <a:gd name="connsiteY8" fmla="*/ 0 h 124658"/>
                <a:gd name="connsiteX9" fmla="*/ 66770 w 90868"/>
                <a:gd name="connsiteY9" fmla="*/ 0 h 124658"/>
                <a:gd name="connsiteX10" fmla="*/ 66770 w 90868"/>
                <a:gd name="connsiteY10" fmla="*/ 46935 h 124658"/>
                <a:gd name="connsiteX11" fmla="*/ 24098 w 90868"/>
                <a:gd name="connsiteY11" fmla="*/ 46935 h 124658"/>
                <a:gd name="connsiteX12" fmla="*/ 24098 w 90868"/>
                <a:gd name="connsiteY12" fmla="*/ 0 h 124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0868" h="124658">
                  <a:moveTo>
                    <a:pt x="24098" y="0"/>
                  </a:moveTo>
                  <a:lnTo>
                    <a:pt x="0" y="0"/>
                  </a:lnTo>
                  <a:lnTo>
                    <a:pt x="0" y="124659"/>
                  </a:lnTo>
                  <a:lnTo>
                    <a:pt x="24098" y="124659"/>
                  </a:lnTo>
                  <a:lnTo>
                    <a:pt x="24098" y="70214"/>
                  </a:lnTo>
                  <a:lnTo>
                    <a:pt x="66770" y="70214"/>
                  </a:lnTo>
                  <a:lnTo>
                    <a:pt x="66770" y="124659"/>
                  </a:lnTo>
                  <a:lnTo>
                    <a:pt x="90869" y="124659"/>
                  </a:lnTo>
                  <a:lnTo>
                    <a:pt x="90869" y="0"/>
                  </a:lnTo>
                  <a:lnTo>
                    <a:pt x="66770" y="0"/>
                  </a:lnTo>
                  <a:lnTo>
                    <a:pt x="66770" y="46935"/>
                  </a:lnTo>
                  <a:lnTo>
                    <a:pt x="24098" y="46935"/>
                  </a:lnTo>
                  <a:lnTo>
                    <a:pt x="24098" y="0"/>
                  </a:lnTo>
                  <a:close/>
                </a:path>
              </a:pathLst>
            </a:custGeom>
            <a:solidFill>
              <a:srgbClr val="000001"/>
            </a:solidFill>
            <a:ln w="9525"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79B00295-DBB6-FA28-4693-790F1BA800FF}"/>
                </a:ext>
              </a:extLst>
            </p:cNvPr>
            <p:cNvSpPr/>
            <p:nvPr/>
          </p:nvSpPr>
          <p:spPr>
            <a:xfrm>
              <a:off x="4094598" y="5589042"/>
              <a:ext cx="67341" cy="126254"/>
            </a:xfrm>
            <a:custGeom>
              <a:avLst/>
              <a:gdLst>
                <a:gd name="connsiteX0" fmla="*/ 20955 w 67341"/>
                <a:gd name="connsiteY0" fmla="*/ 0 h 126254"/>
                <a:gd name="connsiteX1" fmla="*/ 20955 w 67341"/>
                <a:gd name="connsiteY1" fmla="*/ 33981 h 126254"/>
                <a:gd name="connsiteX2" fmla="*/ 0 w 67341"/>
                <a:gd name="connsiteY2" fmla="*/ 33981 h 126254"/>
                <a:gd name="connsiteX3" fmla="*/ 0 w 67341"/>
                <a:gd name="connsiteY3" fmla="*/ 53881 h 126254"/>
                <a:gd name="connsiteX4" fmla="*/ 20955 w 67341"/>
                <a:gd name="connsiteY4" fmla="*/ 53881 h 126254"/>
                <a:gd name="connsiteX5" fmla="*/ 20955 w 67341"/>
                <a:gd name="connsiteY5" fmla="*/ 126255 h 126254"/>
                <a:gd name="connsiteX6" fmla="*/ 44387 w 67341"/>
                <a:gd name="connsiteY6" fmla="*/ 126255 h 126254"/>
                <a:gd name="connsiteX7" fmla="*/ 44387 w 67341"/>
                <a:gd name="connsiteY7" fmla="*/ 53881 h 126254"/>
                <a:gd name="connsiteX8" fmla="*/ 67342 w 67341"/>
                <a:gd name="connsiteY8" fmla="*/ 53881 h 126254"/>
                <a:gd name="connsiteX9" fmla="*/ 67342 w 67341"/>
                <a:gd name="connsiteY9" fmla="*/ 33981 h 126254"/>
                <a:gd name="connsiteX10" fmla="*/ 44387 w 67341"/>
                <a:gd name="connsiteY10" fmla="*/ 33981 h 126254"/>
                <a:gd name="connsiteX11" fmla="*/ 44387 w 67341"/>
                <a:gd name="connsiteY11" fmla="*/ 0 h 126254"/>
                <a:gd name="connsiteX12" fmla="*/ 20955 w 67341"/>
                <a:gd name="connsiteY12" fmla="*/ 0 h 12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341" h="126254">
                  <a:moveTo>
                    <a:pt x="20955" y="0"/>
                  </a:moveTo>
                  <a:lnTo>
                    <a:pt x="20955" y="33981"/>
                  </a:lnTo>
                  <a:lnTo>
                    <a:pt x="0" y="33981"/>
                  </a:lnTo>
                  <a:lnTo>
                    <a:pt x="0" y="53881"/>
                  </a:lnTo>
                  <a:lnTo>
                    <a:pt x="20955" y="53881"/>
                  </a:lnTo>
                  <a:lnTo>
                    <a:pt x="20955" y="126255"/>
                  </a:lnTo>
                  <a:lnTo>
                    <a:pt x="44387" y="126255"/>
                  </a:lnTo>
                  <a:lnTo>
                    <a:pt x="44387" y="53881"/>
                  </a:lnTo>
                  <a:lnTo>
                    <a:pt x="67342" y="53881"/>
                  </a:lnTo>
                  <a:lnTo>
                    <a:pt x="67342" y="33981"/>
                  </a:lnTo>
                  <a:lnTo>
                    <a:pt x="44387" y="33981"/>
                  </a:lnTo>
                  <a:lnTo>
                    <a:pt x="44387" y="0"/>
                  </a:lnTo>
                  <a:lnTo>
                    <a:pt x="20955" y="0"/>
                  </a:lnTo>
                  <a:close/>
                </a:path>
              </a:pathLst>
            </a:custGeom>
            <a:solidFill>
              <a:srgbClr val="000001"/>
            </a:solidFill>
            <a:ln w="9525" cap="flat">
              <a:noFill/>
              <a:prstDash val="solid"/>
              <a:miter/>
            </a:ln>
          </p:spPr>
          <p:txBody>
            <a:bodyPr rtlCol="0" anchor="ctr"/>
            <a:lstStyle/>
            <a:p>
              <a:endParaRPr lang="en-GB"/>
            </a:p>
          </p:txBody>
        </p:sp>
        <p:grpSp>
          <p:nvGrpSpPr>
            <p:cNvPr id="14" name="Graphic 11">
              <a:extLst>
                <a:ext uri="{FF2B5EF4-FFF2-40B4-BE49-F238E27FC236}">
                  <a16:creationId xmlns:a16="http://schemas.microsoft.com/office/drawing/2014/main" id="{49892625-F906-202D-3E93-16AE232EDB0F}"/>
                </a:ext>
              </a:extLst>
            </p:cNvPr>
            <p:cNvGrpSpPr/>
            <p:nvPr/>
          </p:nvGrpSpPr>
          <p:grpSpPr>
            <a:xfrm>
              <a:off x="3790179" y="5584912"/>
              <a:ext cx="605028" cy="132731"/>
              <a:chOff x="3790179" y="5584912"/>
              <a:chExt cx="605028" cy="132731"/>
            </a:xfrm>
            <a:solidFill>
              <a:srgbClr val="000001"/>
            </a:solidFill>
          </p:grpSpPr>
          <p:sp>
            <p:nvSpPr>
              <p:cNvPr id="20" name="Freeform 19">
                <a:extLst>
                  <a:ext uri="{FF2B5EF4-FFF2-40B4-BE49-F238E27FC236}">
                    <a16:creationId xmlns:a16="http://schemas.microsoft.com/office/drawing/2014/main" id="{69450C05-2310-827F-EE3F-43E95B73EE30}"/>
                  </a:ext>
                </a:extLst>
              </p:cNvPr>
              <p:cNvSpPr/>
              <p:nvPr/>
            </p:nvSpPr>
            <p:spPr>
              <a:xfrm>
                <a:off x="4311958" y="5620488"/>
                <a:ext cx="83248" cy="94714"/>
              </a:xfrm>
              <a:custGeom>
                <a:avLst/>
                <a:gdLst>
                  <a:gd name="connsiteX0" fmla="*/ 83153 w 83248"/>
                  <a:gd name="connsiteY0" fmla="*/ 94714 h 94714"/>
                  <a:gd name="connsiteX1" fmla="*/ 83153 w 83248"/>
                  <a:gd name="connsiteY1" fmla="*/ 31634 h 94714"/>
                  <a:gd name="connsiteX2" fmla="*/ 51054 w 83248"/>
                  <a:gd name="connsiteY2" fmla="*/ 0 h 94714"/>
                  <a:gd name="connsiteX3" fmla="*/ 23432 w 83248"/>
                  <a:gd name="connsiteY3" fmla="*/ 11828 h 94714"/>
                  <a:gd name="connsiteX4" fmla="*/ 23432 w 83248"/>
                  <a:gd name="connsiteY4" fmla="*/ 2441 h 94714"/>
                  <a:gd name="connsiteX5" fmla="*/ 0 w 83248"/>
                  <a:gd name="connsiteY5" fmla="*/ 2441 h 94714"/>
                  <a:gd name="connsiteX6" fmla="*/ 0 w 83248"/>
                  <a:gd name="connsiteY6" fmla="*/ 94714 h 94714"/>
                  <a:gd name="connsiteX7" fmla="*/ 23432 w 83248"/>
                  <a:gd name="connsiteY7" fmla="*/ 94714 h 94714"/>
                  <a:gd name="connsiteX8" fmla="*/ 23432 w 83248"/>
                  <a:gd name="connsiteY8" fmla="*/ 55477 h 94714"/>
                  <a:gd name="connsiteX9" fmla="*/ 28004 w 83248"/>
                  <a:gd name="connsiteY9" fmla="*/ 30038 h 94714"/>
                  <a:gd name="connsiteX10" fmla="*/ 43910 w 83248"/>
                  <a:gd name="connsiteY10" fmla="*/ 21215 h 94714"/>
                  <a:gd name="connsiteX11" fmla="*/ 59817 w 83248"/>
                  <a:gd name="connsiteY11" fmla="*/ 51065 h 94714"/>
                  <a:gd name="connsiteX12" fmla="*/ 59817 w 83248"/>
                  <a:gd name="connsiteY12" fmla="*/ 94621 h 94714"/>
                  <a:gd name="connsiteX13" fmla="*/ 83249 w 83248"/>
                  <a:gd name="connsiteY13" fmla="*/ 94621 h 9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3248" h="94714">
                    <a:moveTo>
                      <a:pt x="83153" y="94714"/>
                    </a:moveTo>
                    <a:lnTo>
                      <a:pt x="83153" y="31634"/>
                    </a:lnTo>
                    <a:cubicBezTo>
                      <a:pt x="83153" y="11828"/>
                      <a:pt x="68485" y="0"/>
                      <a:pt x="51054" y="0"/>
                    </a:cubicBezTo>
                    <a:cubicBezTo>
                      <a:pt x="40672" y="0"/>
                      <a:pt x="32385" y="4318"/>
                      <a:pt x="23432" y="11828"/>
                    </a:cubicBezTo>
                    <a:lnTo>
                      <a:pt x="23432" y="2441"/>
                    </a:lnTo>
                    <a:lnTo>
                      <a:pt x="0" y="2441"/>
                    </a:lnTo>
                    <a:lnTo>
                      <a:pt x="0" y="94714"/>
                    </a:lnTo>
                    <a:lnTo>
                      <a:pt x="23432" y="94714"/>
                    </a:lnTo>
                    <a:lnTo>
                      <a:pt x="23432" y="55477"/>
                    </a:lnTo>
                    <a:cubicBezTo>
                      <a:pt x="23432" y="45902"/>
                      <a:pt x="23241" y="37548"/>
                      <a:pt x="28004" y="30038"/>
                    </a:cubicBezTo>
                    <a:cubicBezTo>
                      <a:pt x="31718" y="24312"/>
                      <a:pt x="37338" y="21215"/>
                      <a:pt x="43910" y="21215"/>
                    </a:cubicBezTo>
                    <a:cubicBezTo>
                      <a:pt x="58198" y="21215"/>
                      <a:pt x="59817" y="32854"/>
                      <a:pt x="59817" y="51065"/>
                    </a:cubicBezTo>
                    <a:lnTo>
                      <a:pt x="59817" y="94621"/>
                    </a:lnTo>
                    <a:lnTo>
                      <a:pt x="83249" y="94621"/>
                    </a:lnTo>
                    <a:close/>
                  </a:path>
                </a:pathLst>
              </a:custGeom>
              <a:solidFill>
                <a:srgbClr val="000001"/>
              </a:solidFill>
              <a:ln w="9525"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EC2919C9-FEEE-2C33-4C1A-9F6D6FA16EAF}"/>
                  </a:ext>
                </a:extLst>
              </p:cNvPr>
              <p:cNvSpPr/>
              <p:nvPr/>
            </p:nvSpPr>
            <p:spPr>
              <a:xfrm>
                <a:off x="4204707" y="5620582"/>
                <a:ext cx="98202" cy="97061"/>
              </a:xfrm>
              <a:custGeom>
                <a:avLst/>
                <a:gdLst>
                  <a:gd name="connsiteX0" fmla="*/ 74581 w 98202"/>
                  <a:gd name="connsiteY0" fmla="*/ 48624 h 97061"/>
                  <a:gd name="connsiteX1" fmla="*/ 48863 w 98202"/>
                  <a:gd name="connsiteY1" fmla="*/ 75190 h 97061"/>
                  <a:gd name="connsiteX2" fmla="*/ 23717 w 98202"/>
                  <a:gd name="connsiteY2" fmla="*/ 48437 h 97061"/>
                  <a:gd name="connsiteX3" fmla="*/ 48863 w 98202"/>
                  <a:gd name="connsiteY3" fmla="*/ 21872 h 97061"/>
                  <a:gd name="connsiteX4" fmla="*/ 74581 w 98202"/>
                  <a:gd name="connsiteY4" fmla="*/ 48624 h 97061"/>
                  <a:gd name="connsiteX5" fmla="*/ 98203 w 98202"/>
                  <a:gd name="connsiteY5" fmla="*/ 48531 h 97061"/>
                  <a:gd name="connsiteX6" fmla="*/ 48482 w 98202"/>
                  <a:gd name="connsiteY6" fmla="*/ 0 h 97061"/>
                  <a:gd name="connsiteX7" fmla="*/ 0 w 98202"/>
                  <a:gd name="connsiteY7" fmla="*/ 48624 h 97061"/>
                  <a:gd name="connsiteX8" fmla="*/ 48673 w 98202"/>
                  <a:gd name="connsiteY8" fmla="*/ 97061 h 97061"/>
                  <a:gd name="connsiteX9" fmla="*/ 98203 w 98202"/>
                  <a:gd name="connsiteY9" fmla="*/ 48437 h 9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202" h="97061">
                    <a:moveTo>
                      <a:pt x="74581" y="48624"/>
                    </a:moveTo>
                    <a:cubicBezTo>
                      <a:pt x="74581" y="64770"/>
                      <a:pt x="63341" y="75190"/>
                      <a:pt x="48863" y="75190"/>
                    </a:cubicBezTo>
                    <a:cubicBezTo>
                      <a:pt x="34385" y="75190"/>
                      <a:pt x="23717" y="64113"/>
                      <a:pt x="23717" y="48437"/>
                    </a:cubicBezTo>
                    <a:cubicBezTo>
                      <a:pt x="23717" y="32760"/>
                      <a:pt x="34290" y="21872"/>
                      <a:pt x="48863" y="21872"/>
                    </a:cubicBezTo>
                    <a:cubicBezTo>
                      <a:pt x="64199" y="21872"/>
                      <a:pt x="74581" y="32948"/>
                      <a:pt x="74581" y="48624"/>
                    </a:cubicBezTo>
                    <a:moveTo>
                      <a:pt x="98203" y="48531"/>
                    </a:moveTo>
                    <a:cubicBezTo>
                      <a:pt x="98203" y="21215"/>
                      <a:pt x="75819" y="0"/>
                      <a:pt x="48482" y="0"/>
                    </a:cubicBezTo>
                    <a:cubicBezTo>
                      <a:pt x="22955" y="0"/>
                      <a:pt x="0" y="20651"/>
                      <a:pt x="0" y="48624"/>
                    </a:cubicBezTo>
                    <a:cubicBezTo>
                      <a:pt x="0" y="76598"/>
                      <a:pt x="21526" y="97061"/>
                      <a:pt x="48673" y="97061"/>
                    </a:cubicBezTo>
                    <a:cubicBezTo>
                      <a:pt x="77248" y="97061"/>
                      <a:pt x="98203" y="75190"/>
                      <a:pt x="98203" y="48437"/>
                    </a:cubicBezTo>
                  </a:path>
                </a:pathLst>
              </a:custGeom>
              <a:solidFill>
                <a:srgbClr val="000001"/>
              </a:solidFill>
              <a:ln w="9525"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5827F225-5DBF-396D-0A3B-F217DCFC66C9}"/>
                  </a:ext>
                </a:extLst>
              </p:cNvPr>
              <p:cNvSpPr/>
              <p:nvPr/>
            </p:nvSpPr>
            <p:spPr>
              <a:xfrm>
                <a:off x="4169083" y="5584912"/>
                <a:ext cx="29908" cy="30038"/>
              </a:xfrm>
              <a:custGeom>
                <a:avLst/>
                <a:gdLst>
                  <a:gd name="connsiteX0" fmla="*/ 29909 w 29908"/>
                  <a:gd name="connsiteY0" fmla="*/ 15301 h 30038"/>
                  <a:gd name="connsiteX1" fmla="*/ 14954 w 29908"/>
                  <a:gd name="connsiteY1" fmla="*/ 0 h 30038"/>
                  <a:gd name="connsiteX2" fmla="*/ 0 w 29908"/>
                  <a:gd name="connsiteY2" fmla="*/ 14080 h 30038"/>
                  <a:gd name="connsiteX3" fmla="*/ 14954 w 29908"/>
                  <a:gd name="connsiteY3" fmla="*/ 30038 h 30038"/>
                  <a:gd name="connsiteX4" fmla="*/ 29909 w 29908"/>
                  <a:gd name="connsiteY4" fmla="*/ 15301 h 30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08" h="30038">
                    <a:moveTo>
                      <a:pt x="29909" y="15301"/>
                    </a:moveTo>
                    <a:cubicBezTo>
                      <a:pt x="29909" y="6946"/>
                      <a:pt x="23432" y="0"/>
                      <a:pt x="14954" y="0"/>
                    </a:cubicBezTo>
                    <a:cubicBezTo>
                      <a:pt x="6477" y="0"/>
                      <a:pt x="0" y="6102"/>
                      <a:pt x="0" y="14080"/>
                    </a:cubicBezTo>
                    <a:cubicBezTo>
                      <a:pt x="0" y="22623"/>
                      <a:pt x="6382" y="30038"/>
                      <a:pt x="14954" y="30038"/>
                    </a:cubicBezTo>
                    <a:cubicBezTo>
                      <a:pt x="23527" y="30038"/>
                      <a:pt x="29909" y="23467"/>
                      <a:pt x="29909" y="15301"/>
                    </a:cubicBezTo>
                  </a:path>
                </a:pathLst>
              </a:custGeom>
              <a:solidFill>
                <a:srgbClr val="000001"/>
              </a:solidFill>
              <a:ln w="9525"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8C8BE5-32F1-C934-3DCB-A2DE063495A5}"/>
                  </a:ext>
                </a:extLst>
              </p:cNvPr>
              <p:cNvSpPr/>
              <p:nvPr/>
            </p:nvSpPr>
            <p:spPr>
              <a:xfrm>
                <a:off x="3988299" y="5620488"/>
                <a:ext cx="96869" cy="97061"/>
              </a:xfrm>
              <a:custGeom>
                <a:avLst/>
                <a:gdLst>
                  <a:gd name="connsiteX0" fmla="*/ 74486 w 96869"/>
                  <a:gd name="connsiteY0" fmla="*/ 48437 h 97061"/>
                  <a:gd name="connsiteX1" fmla="*/ 48768 w 96869"/>
                  <a:gd name="connsiteY1" fmla="*/ 76034 h 97061"/>
                  <a:gd name="connsiteX2" fmla="*/ 23527 w 96869"/>
                  <a:gd name="connsiteY2" fmla="*/ 48624 h 97061"/>
                  <a:gd name="connsiteX3" fmla="*/ 48768 w 96869"/>
                  <a:gd name="connsiteY3" fmla="*/ 21308 h 97061"/>
                  <a:gd name="connsiteX4" fmla="*/ 74486 w 96869"/>
                  <a:gd name="connsiteY4" fmla="*/ 48437 h 97061"/>
                  <a:gd name="connsiteX5" fmla="*/ 96869 w 96869"/>
                  <a:gd name="connsiteY5" fmla="*/ 94714 h 97061"/>
                  <a:gd name="connsiteX6" fmla="*/ 96869 w 96869"/>
                  <a:gd name="connsiteY6" fmla="*/ 2441 h 97061"/>
                  <a:gd name="connsiteX7" fmla="*/ 73438 w 96869"/>
                  <a:gd name="connsiteY7" fmla="*/ 2441 h 97061"/>
                  <a:gd name="connsiteX8" fmla="*/ 73438 w 96869"/>
                  <a:gd name="connsiteY8" fmla="*/ 12485 h 97061"/>
                  <a:gd name="connsiteX9" fmla="*/ 44006 w 96869"/>
                  <a:gd name="connsiteY9" fmla="*/ 0 h 97061"/>
                  <a:gd name="connsiteX10" fmla="*/ 0 w 96869"/>
                  <a:gd name="connsiteY10" fmla="*/ 48624 h 97061"/>
                  <a:gd name="connsiteX11" fmla="*/ 44577 w 96869"/>
                  <a:gd name="connsiteY11" fmla="*/ 97061 h 97061"/>
                  <a:gd name="connsiteX12" fmla="*/ 73438 w 96869"/>
                  <a:gd name="connsiteY12" fmla="*/ 84858 h 97061"/>
                  <a:gd name="connsiteX13" fmla="*/ 73438 w 96869"/>
                  <a:gd name="connsiteY13" fmla="*/ 94621 h 97061"/>
                  <a:gd name="connsiteX14" fmla="*/ 96869 w 96869"/>
                  <a:gd name="connsiteY14" fmla="*/ 94621 h 9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869" h="97061">
                    <a:moveTo>
                      <a:pt x="74486" y="48437"/>
                    </a:moveTo>
                    <a:cubicBezTo>
                      <a:pt x="74486" y="65239"/>
                      <a:pt x="63246" y="76034"/>
                      <a:pt x="48768" y="76034"/>
                    </a:cubicBezTo>
                    <a:cubicBezTo>
                      <a:pt x="34290" y="76034"/>
                      <a:pt x="23527" y="64395"/>
                      <a:pt x="23527" y="48624"/>
                    </a:cubicBezTo>
                    <a:cubicBezTo>
                      <a:pt x="23527" y="32854"/>
                      <a:pt x="33242" y="21308"/>
                      <a:pt x="48768" y="21308"/>
                    </a:cubicBezTo>
                    <a:cubicBezTo>
                      <a:pt x="64294" y="21308"/>
                      <a:pt x="74486" y="32197"/>
                      <a:pt x="74486" y="48437"/>
                    </a:cubicBezTo>
                    <a:moveTo>
                      <a:pt x="96869" y="94714"/>
                    </a:moveTo>
                    <a:lnTo>
                      <a:pt x="96869" y="2441"/>
                    </a:lnTo>
                    <a:lnTo>
                      <a:pt x="73438" y="2441"/>
                    </a:lnTo>
                    <a:lnTo>
                      <a:pt x="73438" y="12485"/>
                    </a:lnTo>
                    <a:cubicBezTo>
                      <a:pt x="64960" y="4130"/>
                      <a:pt x="55340" y="0"/>
                      <a:pt x="44006" y="0"/>
                    </a:cubicBezTo>
                    <a:cubicBezTo>
                      <a:pt x="19717" y="0"/>
                      <a:pt x="0" y="19806"/>
                      <a:pt x="0" y="48624"/>
                    </a:cubicBezTo>
                    <a:cubicBezTo>
                      <a:pt x="0" y="77442"/>
                      <a:pt x="20765" y="97061"/>
                      <a:pt x="44577" y="97061"/>
                    </a:cubicBezTo>
                    <a:cubicBezTo>
                      <a:pt x="56388" y="97061"/>
                      <a:pt x="65246" y="92931"/>
                      <a:pt x="73438" y="84858"/>
                    </a:cubicBezTo>
                    <a:lnTo>
                      <a:pt x="73438" y="94621"/>
                    </a:lnTo>
                    <a:lnTo>
                      <a:pt x="96869" y="94621"/>
                    </a:lnTo>
                    <a:close/>
                  </a:path>
                </a:pathLst>
              </a:custGeom>
              <a:solidFill>
                <a:srgbClr val="000001"/>
              </a:solidFill>
              <a:ln w="9525"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6E91EE15-4E61-8C89-0B1F-844E36616D78}"/>
                  </a:ext>
                </a:extLst>
              </p:cNvPr>
              <p:cNvSpPr/>
              <p:nvPr/>
            </p:nvSpPr>
            <p:spPr>
              <a:xfrm>
                <a:off x="3882286" y="5587352"/>
                <a:ext cx="96964" cy="130290"/>
              </a:xfrm>
              <a:custGeom>
                <a:avLst/>
                <a:gdLst>
                  <a:gd name="connsiteX0" fmla="*/ 74581 w 96964"/>
                  <a:gd name="connsiteY0" fmla="*/ 81573 h 130290"/>
                  <a:gd name="connsiteX1" fmla="*/ 48863 w 96964"/>
                  <a:gd name="connsiteY1" fmla="*/ 109170 h 130290"/>
                  <a:gd name="connsiteX2" fmla="*/ 23622 w 96964"/>
                  <a:gd name="connsiteY2" fmla="*/ 81760 h 130290"/>
                  <a:gd name="connsiteX3" fmla="*/ 48863 w 96964"/>
                  <a:gd name="connsiteY3" fmla="*/ 54444 h 130290"/>
                  <a:gd name="connsiteX4" fmla="*/ 74581 w 96964"/>
                  <a:gd name="connsiteY4" fmla="*/ 81573 h 130290"/>
                  <a:gd name="connsiteX5" fmla="*/ 96965 w 96964"/>
                  <a:gd name="connsiteY5" fmla="*/ 127850 h 130290"/>
                  <a:gd name="connsiteX6" fmla="*/ 96965 w 96964"/>
                  <a:gd name="connsiteY6" fmla="*/ 0 h 130290"/>
                  <a:gd name="connsiteX7" fmla="*/ 73533 w 96964"/>
                  <a:gd name="connsiteY7" fmla="*/ 0 h 130290"/>
                  <a:gd name="connsiteX8" fmla="*/ 73533 w 96964"/>
                  <a:gd name="connsiteY8" fmla="*/ 45714 h 130290"/>
                  <a:gd name="connsiteX9" fmla="*/ 44101 w 96964"/>
                  <a:gd name="connsiteY9" fmla="*/ 33230 h 130290"/>
                  <a:gd name="connsiteX10" fmla="*/ 0 w 96964"/>
                  <a:gd name="connsiteY10" fmla="*/ 81854 h 130290"/>
                  <a:gd name="connsiteX11" fmla="*/ 44577 w 96964"/>
                  <a:gd name="connsiteY11" fmla="*/ 130291 h 130290"/>
                  <a:gd name="connsiteX12" fmla="*/ 73438 w 96964"/>
                  <a:gd name="connsiteY12" fmla="*/ 118088 h 130290"/>
                  <a:gd name="connsiteX13" fmla="*/ 73438 w 96964"/>
                  <a:gd name="connsiteY13" fmla="*/ 127850 h 130290"/>
                  <a:gd name="connsiteX14" fmla="*/ 96869 w 96964"/>
                  <a:gd name="connsiteY14" fmla="*/ 127850 h 130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964" h="130290">
                    <a:moveTo>
                      <a:pt x="74581" y="81573"/>
                    </a:moveTo>
                    <a:cubicBezTo>
                      <a:pt x="74581" y="98375"/>
                      <a:pt x="63341" y="109170"/>
                      <a:pt x="48863" y="109170"/>
                    </a:cubicBezTo>
                    <a:cubicBezTo>
                      <a:pt x="34385" y="109170"/>
                      <a:pt x="23622" y="97530"/>
                      <a:pt x="23622" y="81760"/>
                    </a:cubicBezTo>
                    <a:cubicBezTo>
                      <a:pt x="23622" y="65990"/>
                      <a:pt x="33338" y="54444"/>
                      <a:pt x="48863" y="54444"/>
                    </a:cubicBezTo>
                    <a:cubicBezTo>
                      <a:pt x="64389" y="54444"/>
                      <a:pt x="74581" y="65333"/>
                      <a:pt x="74581" y="81573"/>
                    </a:cubicBezTo>
                    <a:moveTo>
                      <a:pt x="96965" y="127850"/>
                    </a:moveTo>
                    <a:lnTo>
                      <a:pt x="96965" y="0"/>
                    </a:lnTo>
                    <a:lnTo>
                      <a:pt x="73533" y="0"/>
                    </a:lnTo>
                    <a:lnTo>
                      <a:pt x="73533" y="45714"/>
                    </a:lnTo>
                    <a:cubicBezTo>
                      <a:pt x="65056" y="37360"/>
                      <a:pt x="55435" y="33230"/>
                      <a:pt x="44101" y="33230"/>
                    </a:cubicBezTo>
                    <a:cubicBezTo>
                      <a:pt x="19812" y="33230"/>
                      <a:pt x="0" y="53036"/>
                      <a:pt x="0" y="81854"/>
                    </a:cubicBezTo>
                    <a:cubicBezTo>
                      <a:pt x="0" y="110672"/>
                      <a:pt x="20765" y="130291"/>
                      <a:pt x="44577" y="130291"/>
                    </a:cubicBezTo>
                    <a:cubicBezTo>
                      <a:pt x="56388" y="130291"/>
                      <a:pt x="65151" y="126161"/>
                      <a:pt x="73438" y="118088"/>
                    </a:cubicBezTo>
                    <a:lnTo>
                      <a:pt x="73438" y="127850"/>
                    </a:lnTo>
                    <a:lnTo>
                      <a:pt x="96869" y="127850"/>
                    </a:lnTo>
                    <a:close/>
                  </a:path>
                </a:pathLst>
              </a:custGeom>
              <a:solidFill>
                <a:srgbClr val="000001"/>
              </a:solidFill>
              <a:ln w="9525"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CFAFB4C7-FFCD-BE5E-88A7-AA4D49E7227B}"/>
                  </a:ext>
                </a:extLst>
              </p:cNvPr>
              <p:cNvSpPr/>
              <p:nvPr/>
            </p:nvSpPr>
            <p:spPr>
              <a:xfrm>
                <a:off x="3790179" y="5620488"/>
                <a:ext cx="83153" cy="94714"/>
              </a:xfrm>
              <a:custGeom>
                <a:avLst/>
                <a:gdLst>
                  <a:gd name="connsiteX0" fmla="*/ 59722 w 83153"/>
                  <a:gd name="connsiteY0" fmla="*/ 94714 h 94714"/>
                  <a:gd name="connsiteX1" fmla="*/ 83153 w 83153"/>
                  <a:gd name="connsiteY1" fmla="*/ 94714 h 94714"/>
                  <a:gd name="connsiteX2" fmla="*/ 83153 w 83153"/>
                  <a:gd name="connsiteY2" fmla="*/ 31634 h 94714"/>
                  <a:gd name="connsiteX3" fmla="*/ 51054 w 83153"/>
                  <a:gd name="connsiteY3" fmla="*/ 0 h 94714"/>
                  <a:gd name="connsiteX4" fmla="*/ 23431 w 83153"/>
                  <a:gd name="connsiteY4" fmla="*/ 11828 h 94714"/>
                  <a:gd name="connsiteX5" fmla="*/ 23431 w 83153"/>
                  <a:gd name="connsiteY5" fmla="*/ 2441 h 94714"/>
                  <a:gd name="connsiteX6" fmla="*/ 0 w 83153"/>
                  <a:gd name="connsiteY6" fmla="*/ 2441 h 94714"/>
                  <a:gd name="connsiteX7" fmla="*/ 0 w 83153"/>
                  <a:gd name="connsiteY7" fmla="*/ 94714 h 94714"/>
                  <a:gd name="connsiteX8" fmla="*/ 23431 w 83153"/>
                  <a:gd name="connsiteY8" fmla="*/ 94714 h 94714"/>
                  <a:gd name="connsiteX9" fmla="*/ 23431 w 83153"/>
                  <a:gd name="connsiteY9" fmla="*/ 55477 h 94714"/>
                  <a:gd name="connsiteX10" fmla="*/ 28004 w 83153"/>
                  <a:gd name="connsiteY10" fmla="*/ 30038 h 94714"/>
                  <a:gd name="connsiteX11" fmla="*/ 43815 w 83153"/>
                  <a:gd name="connsiteY11" fmla="*/ 21215 h 94714"/>
                  <a:gd name="connsiteX12" fmla="*/ 59722 w 83153"/>
                  <a:gd name="connsiteY12" fmla="*/ 51065 h 94714"/>
                  <a:gd name="connsiteX13" fmla="*/ 59722 w 83153"/>
                  <a:gd name="connsiteY13" fmla="*/ 94621 h 9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3153" h="94714">
                    <a:moveTo>
                      <a:pt x="59722" y="94714"/>
                    </a:moveTo>
                    <a:lnTo>
                      <a:pt x="83153" y="94714"/>
                    </a:lnTo>
                    <a:lnTo>
                      <a:pt x="83153" y="31634"/>
                    </a:lnTo>
                    <a:cubicBezTo>
                      <a:pt x="83153" y="11828"/>
                      <a:pt x="68485" y="0"/>
                      <a:pt x="51054" y="0"/>
                    </a:cubicBezTo>
                    <a:cubicBezTo>
                      <a:pt x="40672" y="0"/>
                      <a:pt x="32385" y="4318"/>
                      <a:pt x="23431" y="11828"/>
                    </a:cubicBezTo>
                    <a:lnTo>
                      <a:pt x="23431" y="2441"/>
                    </a:lnTo>
                    <a:lnTo>
                      <a:pt x="0" y="2441"/>
                    </a:lnTo>
                    <a:lnTo>
                      <a:pt x="0" y="94714"/>
                    </a:lnTo>
                    <a:lnTo>
                      <a:pt x="23431" y="94714"/>
                    </a:lnTo>
                    <a:lnTo>
                      <a:pt x="23431" y="55477"/>
                    </a:lnTo>
                    <a:cubicBezTo>
                      <a:pt x="23431" y="45902"/>
                      <a:pt x="23241" y="37548"/>
                      <a:pt x="28004" y="30038"/>
                    </a:cubicBezTo>
                    <a:cubicBezTo>
                      <a:pt x="31718" y="24312"/>
                      <a:pt x="37243" y="21215"/>
                      <a:pt x="43815" y="21215"/>
                    </a:cubicBezTo>
                    <a:cubicBezTo>
                      <a:pt x="58103" y="21215"/>
                      <a:pt x="59722" y="32854"/>
                      <a:pt x="59722" y="51065"/>
                    </a:cubicBezTo>
                    <a:lnTo>
                      <a:pt x="59722" y="94621"/>
                    </a:lnTo>
                    <a:close/>
                  </a:path>
                </a:pathLst>
              </a:custGeom>
              <a:solidFill>
                <a:srgbClr val="000001"/>
              </a:solidFill>
              <a:ln w="9525" cap="flat">
                <a:noFill/>
                <a:prstDash val="solid"/>
                <a:miter/>
              </a:ln>
            </p:spPr>
            <p:txBody>
              <a:bodyPr rtlCol="0" anchor="ctr"/>
              <a:lstStyle/>
              <a:p>
                <a:endParaRPr lang="en-GB"/>
              </a:p>
            </p:txBody>
          </p:sp>
        </p:grpSp>
        <p:sp>
          <p:nvSpPr>
            <p:cNvPr id="15" name="Freeform 14">
              <a:extLst>
                <a:ext uri="{FF2B5EF4-FFF2-40B4-BE49-F238E27FC236}">
                  <a16:creationId xmlns:a16="http://schemas.microsoft.com/office/drawing/2014/main" id="{2A78C5FF-C5AA-FE52-528F-3A7DC03D56EE}"/>
                </a:ext>
              </a:extLst>
            </p:cNvPr>
            <p:cNvSpPr/>
            <p:nvPr/>
          </p:nvSpPr>
          <p:spPr>
            <a:xfrm>
              <a:off x="3517954" y="5590544"/>
              <a:ext cx="62769" cy="124752"/>
            </a:xfrm>
            <a:custGeom>
              <a:avLst/>
              <a:gdLst>
                <a:gd name="connsiteX0" fmla="*/ 0 w 62769"/>
                <a:gd name="connsiteY0" fmla="*/ 0 h 124752"/>
                <a:gd name="connsiteX1" fmla="*/ 0 w 62769"/>
                <a:gd name="connsiteY1" fmla="*/ 124753 h 124752"/>
                <a:gd name="connsiteX2" fmla="*/ 23431 w 62769"/>
                <a:gd name="connsiteY2" fmla="*/ 124753 h 124752"/>
                <a:gd name="connsiteX3" fmla="*/ 23431 w 62769"/>
                <a:gd name="connsiteY3" fmla="*/ 68806 h 124752"/>
                <a:gd name="connsiteX4" fmla="*/ 62770 w 62769"/>
                <a:gd name="connsiteY4" fmla="*/ 68806 h 124752"/>
                <a:gd name="connsiteX5" fmla="*/ 62770 w 62769"/>
                <a:gd name="connsiteY5" fmla="*/ 45527 h 124752"/>
                <a:gd name="connsiteX6" fmla="*/ 23431 w 62769"/>
                <a:gd name="connsiteY6" fmla="*/ 45527 h 124752"/>
                <a:gd name="connsiteX7" fmla="*/ 23431 w 62769"/>
                <a:gd name="connsiteY7" fmla="*/ 23280 h 124752"/>
                <a:gd name="connsiteX8" fmla="*/ 62770 w 62769"/>
                <a:gd name="connsiteY8" fmla="*/ 23280 h 124752"/>
                <a:gd name="connsiteX9" fmla="*/ 62770 w 62769"/>
                <a:gd name="connsiteY9" fmla="*/ 0 h 124752"/>
                <a:gd name="connsiteX10" fmla="*/ 0 w 62769"/>
                <a:gd name="connsiteY10" fmla="*/ 0 h 12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69" h="124752">
                  <a:moveTo>
                    <a:pt x="0" y="0"/>
                  </a:moveTo>
                  <a:lnTo>
                    <a:pt x="0" y="124753"/>
                  </a:lnTo>
                  <a:lnTo>
                    <a:pt x="23431" y="124753"/>
                  </a:lnTo>
                  <a:lnTo>
                    <a:pt x="23431" y="68806"/>
                  </a:lnTo>
                  <a:lnTo>
                    <a:pt x="62770" y="68806"/>
                  </a:lnTo>
                  <a:lnTo>
                    <a:pt x="62770" y="45527"/>
                  </a:lnTo>
                  <a:lnTo>
                    <a:pt x="23431" y="45527"/>
                  </a:lnTo>
                  <a:lnTo>
                    <a:pt x="23431" y="23280"/>
                  </a:lnTo>
                  <a:lnTo>
                    <a:pt x="62770" y="23280"/>
                  </a:lnTo>
                  <a:lnTo>
                    <a:pt x="62770" y="0"/>
                  </a:lnTo>
                  <a:lnTo>
                    <a:pt x="0" y="0"/>
                  </a:lnTo>
                  <a:close/>
                </a:path>
              </a:pathLst>
            </a:custGeom>
            <a:solidFill>
              <a:srgbClr val="000001"/>
            </a:solidFill>
            <a:ln w="9525" cap="flat">
              <a:noFill/>
              <a:prstDash val="solid"/>
              <a:miter/>
            </a:ln>
          </p:spPr>
          <p:txBody>
            <a:bodyPr rtlCol="0" anchor="ctr"/>
            <a:lstStyle/>
            <a:p>
              <a:endParaRPr lang="en-GB"/>
            </a:p>
          </p:txBody>
        </p:sp>
        <p:grpSp>
          <p:nvGrpSpPr>
            <p:cNvPr id="16" name="Graphic 11">
              <a:extLst>
                <a:ext uri="{FF2B5EF4-FFF2-40B4-BE49-F238E27FC236}">
                  <a16:creationId xmlns:a16="http://schemas.microsoft.com/office/drawing/2014/main" id="{296FFF4B-8E18-21E2-F187-CADB0CC57438}"/>
                </a:ext>
              </a:extLst>
            </p:cNvPr>
            <p:cNvGrpSpPr/>
            <p:nvPr/>
          </p:nvGrpSpPr>
          <p:grpSpPr>
            <a:xfrm>
              <a:off x="3589678" y="5620582"/>
              <a:ext cx="189166" cy="97061"/>
              <a:chOff x="3589678" y="5620582"/>
              <a:chExt cx="189166" cy="97061"/>
            </a:xfrm>
            <a:solidFill>
              <a:srgbClr val="000001"/>
            </a:solidFill>
          </p:grpSpPr>
          <p:sp>
            <p:nvSpPr>
              <p:cNvPr id="18" name="Freeform 17">
                <a:extLst>
                  <a:ext uri="{FF2B5EF4-FFF2-40B4-BE49-F238E27FC236}">
                    <a16:creationId xmlns:a16="http://schemas.microsoft.com/office/drawing/2014/main" id="{B8001E1A-DC96-C093-31CF-F3D2BE50AB01}"/>
                  </a:ext>
                </a:extLst>
              </p:cNvPr>
              <p:cNvSpPr/>
              <p:nvPr/>
            </p:nvSpPr>
            <p:spPr>
              <a:xfrm>
                <a:off x="3589678" y="5620582"/>
                <a:ext cx="98202" cy="97061"/>
              </a:xfrm>
              <a:custGeom>
                <a:avLst/>
                <a:gdLst>
                  <a:gd name="connsiteX0" fmla="*/ 74581 w 98202"/>
                  <a:gd name="connsiteY0" fmla="*/ 48624 h 97061"/>
                  <a:gd name="connsiteX1" fmla="*/ 48863 w 98202"/>
                  <a:gd name="connsiteY1" fmla="*/ 75190 h 97061"/>
                  <a:gd name="connsiteX2" fmla="*/ 23622 w 98202"/>
                  <a:gd name="connsiteY2" fmla="*/ 48437 h 97061"/>
                  <a:gd name="connsiteX3" fmla="*/ 48863 w 98202"/>
                  <a:gd name="connsiteY3" fmla="*/ 21872 h 97061"/>
                  <a:gd name="connsiteX4" fmla="*/ 74581 w 98202"/>
                  <a:gd name="connsiteY4" fmla="*/ 48624 h 97061"/>
                  <a:gd name="connsiteX5" fmla="*/ 98203 w 98202"/>
                  <a:gd name="connsiteY5" fmla="*/ 48531 h 97061"/>
                  <a:gd name="connsiteX6" fmla="*/ 48482 w 98202"/>
                  <a:gd name="connsiteY6" fmla="*/ 0 h 97061"/>
                  <a:gd name="connsiteX7" fmla="*/ 0 w 98202"/>
                  <a:gd name="connsiteY7" fmla="*/ 48624 h 97061"/>
                  <a:gd name="connsiteX8" fmla="*/ 48673 w 98202"/>
                  <a:gd name="connsiteY8" fmla="*/ 97061 h 97061"/>
                  <a:gd name="connsiteX9" fmla="*/ 98203 w 98202"/>
                  <a:gd name="connsiteY9" fmla="*/ 48437 h 97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202" h="97061">
                    <a:moveTo>
                      <a:pt x="74581" y="48624"/>
                    </a:moveTo>
                    <a:cubicBezTo>
                      <a:pt x="74581" y="64770"/>
                      <a:pt x="63341" y="75190"/>
                      <a:pt x="48863" y="75190"/>
                    </a:cubicBezTo>
                    <a:cubicBezTo>
                      <a:pt x="34385" y="75190"/>
                      <a:pt x="23622" y="64113"/>
                      <a:pt x="23622" y="48437"/>
                    </a:cubicBezTo>
                    <a:cubicBezTo>
                      <a:pt x="23622" y="32760"/>
                      <a:pt x="34195" y="21872"/>
                      <a:pt x="48863" y="21872"/>
                    </a:cubicBezTo>
                    <a:cubicBezTo>
                      <a:pt x="64199" y="21872"/>
                      <a:pt x="74581" y="32948"/>
                      <a:pt x="74581" y="48624"/>
                    </a:cubicBezTo>
                    <a:moveTo>
                      <a:pt x="98203" y="48531"/>
                    </a:moveTo>
                    <a:cubicBezTo>
                      <a:pt x="98203" y="21215"/>
                      <a:pt x="75819" y="0"/>
                      <a:pt x="48482" y="0"/>
                    </a:cubicBezTo>
                    <a:cubicBezTo>
                      <a:pt x="22955" y="0"/>
                      <a:pt x="0" y="20651"/>
                      <a:pt x="0" y="48624"/>
                    </a:cubicBezTo>
                    <a:cubicBezTo>
                      <a:pt x="0" y="76598"/>
                      <a:pt x="21527" y="97061"/>
                      <a:pt x="48673" y="97061"/>
                    </a:cubicBezTo>
                    <a:cubicBezTo>
                      <a:pt x="77248" y="97061"/>
                      <a:pt x="98203" y="75190"/>
                      <a:pt x="98203" y="48437"/>
                    </a:cubicBezTo>
                  </a:path>
                </a:pathLst>
              </a:custGeom>
              <a:solidFill>
                <a:srgbClr val="000001"/>
              </a:solidFill>
              <a:ln w="9525"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A4B3D39B-A7F8-4EF2-AEDD-8522166B0173}"/>
                  </a:ext>
                </a:extLst>
              </p:cNvPr>
              <p:cNvSpPr/>
              <p:nvPr/>
            </p:nvSpPr>
            <p:spPr>
              <a:xfrm>
                <a:off x="3696683" y="5623023"/>
                <a:ext cx="82160" cy="94526"/>
              </a:xfrm>
              <a:custGeom>
                <a:avLst/>
                <a:gdLst>
                  <a:gd name="connsiteX0" fmla="*/ 55 w 82160"/>
                  <a:gd name="connsiteY0" fmla="*/ 42241 h 94526"/>
                  <a:gd name="connsiteX1" fmla="*/ 913 w 82160"/>
                  <a:gd name="connsiteY1" fmla="*/ 61672 h 94526"/>
                  <a:gd name="connsiteX2" fmla="*/ 41108 w 82160"/>
                  <a:gd name="connsiteY2" fmla="*/ 94527 h 94526"/>
                  <a:gd name="connsiteX3" fmla="*/ 71207 w 82160"/>
                  <a:gd name="connsiteY3" fmla="*/ 82887 h 94526"/>
                  <a:gd name="connsiteX4" fmla="*/ 82161 w 82160"/>
                  <a:gd name="connsiteY4" fmla="*/ 42617 h 94526"/>
                  <a:gd name="connsiteX5" fmla="*/ 82161 w 82160"/>
                  <a:gd name="connsiteY5" fmla="*/ 0 h 94526"/>
                  <a:gd name="connsiteX6" fmla="*/ 58729 w 82160"/>
                  <a:gd name="connsiteY6" fmla="*/ 0 h 94526"/>
                  <a:gd name="connsiteX7" fmla="*/ 58729 w 82160"/>
                  <a:gd name="connsiteY7" fmla="*/ 49188 h 94526"/>
                  <a:gd name="connsiteX8" fmla="*/ 41108 w 82160"/>
                  <a:gd name="connsiteY8" fmla="*/ 73312 h 94526"/>
                  <a:gd name="connsiteX9" fmla="*/ 23487 w 82160"/>
                  <a:gd name="connsiteY9" fmla="*/ 48155 h 94526"/>
                  <a:gd name="connsiteX10" fmla="*/ 23487 w 82160"/>
                  <a:gd name="connsiteY10" fmla="*/ 0 h 94526"/>
                  <a:gd name="connsiteX11" fmla="*/ 55 w 82160"/>
                  <a:gd name="connsiteY11" fmla="*/ 0 h 94526"/>
                  <a:gd name="connsiteX12" fmla="*/ 55 w 82160"/>
                  <a:gd name="connsiteY12" fmla="*/ 42241 h 94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160" h="94526">
                    <a:moveTo>
                      <a:pt x="55" y="42241"/>
                    </a:moveTo>
                    <a:cubicBezTo>
                      <a:pt x="55" y="49845"/>
                      <a:pt x="-326" y="54257"/>
                      <a:pt x="913" y="61672"/>
                    </a:cubicBezTo>
                    <a:cubicBezTo>
                      <a:pt x="4627" y="83168"/>
                      <a:pt x="18534" y="94527"/>
                      <a:pt x="41108" y="94527"/>
                    </a:cubicBezTo>
                    <a:cubicBezTo>
                      <a:pt x="54157" y="94527"/>
                      <a:pt x="63873" y="91053"/>
                      <a:pt x="71207" y="82887"/>
                    </a:cubicBezTo>
                    <a:cubicBezTo>
                      <a:pt x="81018" y="72092"/>
                      <a:pt x="82161" y="59607"/>
                      <a:pt x="82161" y="42617"/>
                    </a:cubicBezTo>
                    <a:lnTo>
                      <a:pt x="82161" y="0"/>
                    </a:lnTo>
                    <a:lnTo>
                      <a:pt x="58729" y="0"/>
                    </a:lnTo>
                    <a:lnTo>
                      <a:pt x="58729" y="49188"/>
                    </a:lnTo>
                    <a:cubicBezTo>
                      <a:pt x="58729" y="64864"/>
                      <a:pt x="53586" y="73312"/>
                      <a:pt x="41108" y="73312"/>
                    </a:cubicBezTo>
                    <a:cubicBezTo>
                      <a:pt x="28630" y="73312"/>
                      <a:pt x="23487" y="64676"/>
                      <a:pt x="23487" y="48155"/>
                    </a:cubicBezTo>
                    <a:lnTo>
                      <a:pt x="23487" y="0"/>
                    </a:lnTo>
                    <a:lnTo>
                      <a:pt x="55" y="0"/>
                    </a:lnTo>
                    <a:lnTo>
                      <a:pt x="55" y="42241"/>
                    </a:lnTo>
                    <a:close/>
                  </a:path>
                </a:pathLst>
              </a:custGeom>
              <a:solidFill>
                <a:srgbClr val="000001"/>
              </a:solidFill>
              <a:ln w="9525" cap="flat">
                <a:noFill/>
                <a:prstDash val="solid"/>
                <a:miter/>
              </a:ln>
            </p:spPr>
            <p:txBody>
              <a:bodyPr rtlCol="0" anchor="ctr"/>
              <a:lstStyle/>
              <a:p>
                <a:endParaRPr lang="en-GB"/>
              </a:p>
            </p:txBody>
          </p:sp>
        </p:grpSp>
        <p:sp>
          <p:nvSpPr>
            <p:cNvPr id="17" name="Freeform 16">
              <a:extLst>
                <a:ext uri="{FF2B5EF4-FFF2-40B4-BE49-F238E27FC236}">
                  <a16:creationId xmlns:a16="http://schemas.microsoft.com/office/drawing/2014/main" id="{12021666-A1C6-0865-D6A6-181E3655F8FD}"/>
                </a:ext>
              </a:extLst>
            </p:cNvPr>
            <p:cNvSpPr/>
            <p:nvPr/>
          </p:nvSpPr>
          <p:spPr>
            <a:xfrm>
              <a:off x="4172417" y="5623023"/>
              <a:ext cx="23431" cy="92179"/>
            </a:xfrm>
            <a:custGeom>
              <a:avLst/>
              <a:gdLst>
                <a:gd name="connsiteX0" fmla="*/ 0 w 23431"/>
                <a:gd name="connsiteY0" fmla="*/ 0 h 92179"/>
                <a:gd name="connsiteX1" fmla="*/ 23432 w 23431"/>
                <a:gd name="connsiteY1" fmla="*/ 0 h 92179"/>
                <a:gd name="connsiteX2" fmla="*/ 23432 w 23431"/>
                <a:gd name="connsiteY2" fmla="*/ 92180 h 92179"/>
                <a:gd name="connsiteX3" fmla="*/ 0 w 23431"/>
                <a:gd name="connsiteY3" fmla="*/ 92180 h 92179"/>
              </a:gdLst>
              <a:ahLst/>
              <a:cxnLst>
                <a:cxn ang="0">
                  <a:pos x="connsiteX0" y="connsiteY0"/>
                </a:cxn>
                <a:cxn ang="0">
                  <a:pos x="connsiteX1" y="connsiteY1"/>
                </a:cxn>
                <a:cxn ang="0">
                  <a:pos x="connsiteX2" y="connsiteY2"/>
                </a:cxn>
                <a:cxn ang="0">
                  <a:pos x="connsiteX3" y="connsiteY3"/>
                </a:cxn>
              </a:cxnLst>
              <a:rect l="l" t="t" r="r" b="b"/>
              <a:pathLst>
                <a:path w="23431" h="92179">
                  <a:moveTo>
                    <a:pt x="0" y="0"/>
                  </a:moveTo>
                  <a:lnTo>
                    <a:pt x="23432" y="0"/>
                  </a:lnTo>
                  <a:lnTo>
                    <a:pt x="23432" y="92180"/>
                  </a:lnTo>
                  <a:lnTo>
                    <a:pt x="0" y="92180"/>
                  </a:lnTo>
                  <a:close/>
                </a:path>
              </a:pathLst>
            </a:custGeom>
            <a:solidFill>
              <a:srgbClr val="000001"/>
            </a:solidFill>
            <a:ln w="9525" cap="flat">
              <a:noFill/>
              <a:prstDash val="solid"/>
              <a:miter/>
            </a:ln>
          </p:spPr>
          <p:txBody>
            <a:bodyPr rtlCol="0" anchor="ctr"/>
            <a:lstStyle/>
            <a:p>
              <a:endParaRPr lang="en-GB"/>
            </a:p>
          </p:txBody>
        </p:sp>
      </p:grpSp>
      <p:sp>
        <p:nvSpPr>
          <p:cNvPr id="73" name="object 44">
            <a:extLst>
              <a:ext uri="{FF2B5EF4-FFF2-40B4-BE49-F238E27FC236}">
                <a16:creationId xmlns:a16="http://schemas.microsoft.com/office/drawing/2014/main" id="{841823F5-2CC3-9936-D8A1-6221F26A4247}"/>
              </a:ext>
            </a:extLst>
          </p:cNvPr>
          <p:cNvSpPr txBox="1"/>
          <p:nvPr userDrawn="1"/>
        </p:nvSpPr>
        <p:spPr>
          <a:xfrm>
            <a:off x="10354627" y="6268529"/>
            <a:ext cx="1463516" cy="217367"/>
          </a:xfrm>
          <a:prstGeom prst="rect">
            <a:avLst/>
          </a:prstGeom>
        </p:spPr>
        <p:txBody>
          <a:bodyPr vert="horz" wrap="square" lIns="0" tIns="9525" rIns="0" bIns="0" rtlCol="0">
            <a:spAutoFit/>
          </a:bodyPr>
          <a:lstStyle/>
          <a:p>
            <a:pPr marL="9525">
              <a:spcBef>
                <a:spcPts val="75"/>
              </a:spcBef>
            </a:pPr>
            <a:r>
              <a:rPr sz="1350" spc="-8">
                <a:solidFill>
                  <a:srgbClr val="000008"/>
                </a:solidFill>
                <a:latin typeface="+mn-lt"/>
                <a:cs typeface="Arial"/>
              </a:rPr>
              <a:t>www.health.org.uk</a:t>
            </a:r>
            <a:endParaRPr sz="1350">
              <a:latin typeface="+mn-lt"/>
              <a:cs typeface="Arial"/>
            </a:endParaRPr>
          </a:p>
        </p:txBody>
      </p:sp>
      <p:sp>
        <p:nvSpPr>
          <p:cNvPr id="74" name="object 45">
            <a:extLst>
              <a:ext uri="{FF2B5EF4-FFF2-40B4-BE49-F238E27FC236}">
                <a16:creationId xmlns:a16="http://schemas.microsoft.com/office/drawing/2014/main" id="{85FAED4F-0547-DCA6-A2E8-8B0142CB4713}"/>
              </a:ext>
            </a:extLst>
          </p:cNvPr>
          <p:cNvSpPr txBox="1"/>
          <p:nvPr userDrawn="1"/>
        </p:nvSpPr>
        <p:spPr>
          <a:xfrm>
            <a:off x="3505885" y="6268529"/>
            <a:ext cx="2456109" cy="217367"/>
          </a:xfrm>
          <a:prstGeom prst="rect">
            <a:avLst/>
          </a:prstGeom>
        </p:spPr>
        <p:txBody>
          <a:bodyPr vert="horz" wrap="square" lIns="0" tIns="9525" rIns="0" bIns="0" rtlCol="0">
            <a:spAutoFit/>
          </a:bodyPr>
          <a:lstStyle/>
          <a:p>
            <a:pPr marL="9525">
              <a:spcBef>
                <a:spcPts val="75"/>
              </a:spcBef>
            </a:pPr>
            <a:r>
              <a:rPr sz="1350" spc="-8">
                <a:solidFill>
                  <a:srgbClr val="000008"/>
                </a:solidFill>
                <a:latin typeface="+mn-lt"/>
                <a:cs typeface="Arial"/>
              </a:rPr>
              <a:t>@healthfoundation.bsky.social</a:t>
            </a:r>
            <a:endParaRPr sz="1350">
              <a:latin typeface="+mn-lt"/>
              <a:cs typeface="Arial"/>
            </a:endParaRPr>
          </a:p>
        </p:txBody>
      </p:sp>
      <p:sp>
        <p:nvSpPr>
          <p:cNvPr id="76" name="object 47">
            <a:extLst>
              <a:ext uri="{FF2B5EF4-FFF2-40B4-BE49-F238E27FC236}">
                <a16:creationId xmlns:a16="http://schemas.microsoft.com/office/drawing/2014/main" id="{FF32B3EF-AF53-316A-F826-FEDEF6798659}"/>
              </a:ext>
            </a:extLst>
          </p:cNvPr>
          <p:cNvSpPr txBox="1"/>
          <p:nvPr userDrawn="1"/>
        </p:nvSpPr>
        <p:spPr>
          <a:xfrm>
            <a:off x="6222484" y="6268529"/>
            <a:ext cx="1799950" cy="217367"/>
          </a:xfrm>
          <a:prstGeom prst="rect">
            <a:avLst/>
          </a:prstGeom>
        </p:spPr>
        <p:txBody>
          <a:bodyPr vert="horz" wrap="square" lIns="0" tIns="9525" rIns="0" bIns="0" rtlCol="0">
            <a:spAutoFit/>
          </a:bodyPr>
          <a:lstStyle/>
          <a:p>
            <a:pPr marL="9525">
              <a:spcBef>
                <a:spcPts val="75"/>
              </a:spcBef>
            </a:pPr>
            <a:r>
              <a:rPr sz="1350" spc="-8">
                <a:solidFill>
                  <a:srgbClr val="000008"/>
                </a:solidFill>
                <a:latin typeface="+mn-lt"/>
                <a:cs typeface="Arial"/>
              </a:rPr>
              <a:t>@thehealthfoundation</a:t>
            </a:r>
            <a:endParaRPr sz="1350">
              <a:latin typeface="+mn-lt"/>
              <a:cs typeface="Arial"/>
            </a:endParaRPr>
          </a:p>
        </p:txBody>
      </p:sp>
      <p:sp>
        <p:nvSpPr>
          <p:cNvPr id="78" name="object 49">
            <a:extLst>
              <a:ext uri="{FF2B5EF4-FFF2-40B4-BE49-F238E27FC236}">
                <a16:creationId xmlns:a16="http://schemas.microsoft.com/office/drawing/2014/main" id="{C43E00DB-E447-1785-B5E3-048580B5D05C}"/>
              </a:ext>
            </a:extLst>
          </p:cNvPr>
          <p:cNvSpPr txBox="1"/>
          <p:nvPr userDrawn="1"/>
        </p:nvSpPr>
        <p:spPr>
          <a:xfrm>
            <a:off x="8251779" y="6268529"/>
            <a:ext cx="1985414" cy="217367"/>
          </a:xfrm>
          <a:prstGeom prst="rect">
            <a:avLst/>
          </a:prstGeom>
        </p:spPr>
        <p:txBody>
          <a:bodyPr vert="horz" wrap="square" lIns="0" tIns="9525" rIns="0" bIns="0" rtlCol="0">
            <a:spAutoFit/>
          </a:bodyPr>
          <a:lstStyle/>
          <a:p>
            <a:pPr marL="9525">
              <a:spcBef>
                <a:spcPts val="75"/>
              </a:spcBef>
            </a:pPr>
            <a:r>
              <a:rPr sz="1350" spc="68">
                <a:solidFill>
                  <a:srgbClr val="000008"/>
                </a:solidFill>
                <a:latin typeface="+mn-lt"/>
                <a:cs typeface="Arial"/>
              </a:rPr>
              <a:t>/the-</a:t>
            </a:r>
            <a:r>
              <a:rPr sz="1350">
                <a:solidFill>
                  <a:srgbClr val="000008"/>
                </a:solidFill>
                <a:latin typeface="+mn-lt"/>
                <a:cs typeface="Arial"/>
              </a:rPr>
              <a:t>health-</a:t>
            </a:r>
            <a:r>
              <a:rPr sz="1350" spc="-8">
                <a:solidFill>
                  <a:srgbClr val="000008"/>
                </a:solidFill>
                <a:latin typeface="+mn-lt"/>
                <a:cs typeface="Arial"/>
              </a:rPr>
              <a:t>foundation</a:t>
            </a:r>
            <a:endParaRPr sz="1350">
              <a:latin typeface="+mn-lt"/>
              <a:cs typeface="Arial"/>
            </a:endParaRPr>
          </a:p>
        </p:txBody>
      </p:sp>
      <p:pic>
        <p:nvPicPr>
          <p:cNvPr id="88" name="Graphic 87">
            <a:extLst>
              <a:ext uri="{FF2B5EF4-FFF2-40B4-BE49-F238E27FC236}">
                <a16:creationId xmlns:a16="http://schemas.microsoft.com/office/drawing/2014/main" id="{6F9B5C4B-F8DD-ED82-1C47-8FBB8FDF9DA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341785" y="6325892"/>
            <a:ext cx="152400" cy="127000"/>
          </a:xfrm>
          <a:prstGeom prst="rect">
            <a:avLst/>
          </a:prstGeom>
        </p:spPr>
      </p:pic>
      <p:pic>
        <p:nvPicPr>
          <p:cNvPr id="89" name="Graphic 88">
            <a:extLst>
              <a:ext uri="{FF2B5EF4-FFF2-40B4-BE49-F238E27FC236}">
                <a16:creationId xmlns:a16="http://schemas.microsoft.com/office/drawing/2014/main" id="{B5D19D8D-41BA-51FA-C36B-35C2FD13483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005839" y="6326803"/>
            <a:ext cx="190500" cy="127000"/>
          </a:xfrm>
          <a:prstGeom prst="rect">
            <a:avLst/>
          </a:prstGeom>
        </p:spPr>
      </p:pic>
      <p:pic>
        <p:nvPicPr>
          <p:cNvPr id="90" name="Graphic 89">
            <a:extLst>
              <a:ext uri="{FF2B5EF4-FFF2-40B4-BE49-F238E27FC236}">
                <a16:creationId xmlns:a16="http://schemas.microsoft.com/office/drawing/2014/main" id="{7206071E-27FC-5A67-31C5-D47E180507B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101775" y="6308735"/>
            <a:ext cx="127000" cy="127000"/>
          </a:xfrm>
          <a:prstGeom prst="rect">
            <a:avLst/>
          </a:prstGeom>
        </p:spPr>
      </p:pic>
      <p:pic>
        <p:nvPicPr>
          <p:cNvPr id="91" name="Graphic 90">
            <a:extLst>
              <a:ext uri="{FF2B5EF4-FFF2-40B4-BE49-F238E27FC236}">
                <a16:creationId xmlns:a16="http://schemas.microsoft.com/office/drawing/2014/main" id="{AFBC1E08-24FA-B438-6FF4-61AFBDAD975C}"/>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191797" y="6310126"/>
            <a:ext cx="136800" cy="136800"/>
          </a:xfrm>
          <a:prstGeom prst="rect">
            <a:avLst/>
          </a:prstGeom>
        </p:spPr>
      </p:pic>
      <p:sp>
        <p:nvSpPr>
          <p:cNvPr id="92" name="TextBox 91">
            <a:extLst>
              <a:ext uri="{FF2B5EF4-FFF2-40B4-BE49-F238E27FC236}">
                <a16:creationId xmlns:a16="http://schemas.microsoft.com/office/drawing/2014/main" id="{23B4B78A-31C8-C38E-7A7A-BD6A919D94FF}"/>
              </a:ext>
            </a:extLst>
          </p:cNvPr>
          <p:cNvSpPr txBox="1"/>
          <p:nvPr userDrawn="1"/>
        </p:nvSpPr>
        <p:spPr>
          <a:xfrm>
            <a:off x="754309" y="641696"/>
            <a:ext cx="5340000" cy="2565639"/>
          </a:xfrm>
          <a:prstGeom prst="rect">
            <a:avLst/>
          </a:prstGeom>
          <a:noFill/>
        </p:spPr>
        <p:txBody>
          <a:bodyPr wrap="square" lIns="0" tIns="0" rIns="0" bIns="0" rtlCol="0">
            <a:spAutoFit/>
          </a:bodyPr>
          <a:lstStyle/>
          <a:p>
            <a:pPr>
              <a:lnSpc>
                <a:spcPct val="108000"/>
              </a:lnSpc>
            </a:pPr>
            <a:r>
              <a:rPr lang="en-US" sz="2600">
                <a:solidFill>
                  <a:schemeClr val="bg1"/>
                </a:solidFill>
              </a:rPr>
              <a:t>We are an independent charitable </a:t>
            </a:r>
            <a:r>
              <a:rPr lang="en-US" sz="2600" err="1">
                <a:solidFill>
                  <a:schemeClr val="bg1"/>
                </a:solidFill>
              </a:rPr>
              <a:t>organisation</a:t>
            </a:r>
            <a:r>
              <a:rPr lang="en-US" sz="2600">
                <a:solidFill>
                  <a:schemeClr val="bg1"/>
                </a:solidFill>
              </a:rPr>
              <a:t> working to build a healthier UK. Everyone has a stake and a part to play in improving our health. By working together, we can build a healthier society.</a:t>
            </a:r>
            <a:endParaRPr lang="en-GB" sz="2600">
              <a:solidFill>
                <a:schemeClr val="bg1"/>
              </a:solidFill>
            </a:endParaRPr>
          </a:p>
        </p:txBody>
      </p:sp>
    </p:spTree>
    <p:extLst>
      <p:ext uri="{BB962C8B-B14F-4D97-AF65-F5344CB8AC3E}">
        <p14:creationId xmlns:p14="http://schemas.microsoft.com/office/powerpoint/2010/main" val="20735473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General Content">
    <p:spTree>
      <p:nvGrpSpPr>
        <p:cNvPr id="1" name=""/>
        <p:cNvGrpSpPr/>
        <p:nvPr/>
      </p:nvGrpSpPr>
      <p:grpSpPr>
        <a:xfrm>
          <a:off x="0" y="0"/>
          <a:ext cx="0" cy="0"/>
          <a:chOff x="0" y="0"/>
          <a:chExt cx="0" cy="0"/>
        </a:xfrm>
      </p:grpSpPr>
      <p:sp>
        <p:nvSpPr>
          <p:cNvPr id="2" name="Title 1"/>
          <p:cNvSpPr>
            <a:spLocks noGrp="1"/>
          </p:cNvSpPr>
          <p:nvPr>
            <p:ph type="title"/>
          </p:nvPr>
        </p:nvSpPr>
        <p:spPr>
          <a:xfrm>
            <a:off x="791999" y="756000"/>
            <a:ext cx="11023763" cy="512448"/>
          </a:xfrm>
        </p:spPr>
        <p:txBody>
          <a:bodyPr/>
          <a:lstStyle/>
          <a:p>
            <a:r>
              <a:rPr lang="en-US"/>
              <a:t>Click to edit Master title style</a:t>
            </a:r>
          </a:p>
        </p:txBody>
      </p:sp>
      <p:sp>
        <p:nvSpPr>
          <p:cNvPr id="3" name="Content Placeholder 2"/>
          <p:cNvSpPr>
            <a:spLocks noGrp="1"/>
          </p:cNvSpPr>
          <p:nvPr>
            <p:ph idx="1"/>
          </p:nvPr>
        </p:nvSpPr>
        <p:spPr>
          <a:xfrm>
            <a:off x="480000" y="1799999"/>
            <a:ext cx="9589691" cy="4608000"/>
          </a:xfrm>
        </p:spPr>
        <p:txBody>
          <a:bodyPr/>
          <a:lstStyle>
            <a:lvl1pPr>
              <a:buNone/>
              <a:defRPr sz="2400"/>
            </a:lvl1pPr>
            <a:lvl2pPr>
              <a:buNone/>
              <a:defRPr sz="2400" b="1">
                <a:solidFill>
                  <a:srgbClr val="E30514"/>
                </a:solidFill>
              </a:defRPr>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01.11.24</a:t>
            </a:r>
          </a:p>
        </p:txBody>
      </p:sp>
      <p:sp>
        <p:nvSpPr>
          <p:cNvPr id="5" name="Footer Placeholder 4"/>
          <p:cNvSpPr>
            <a:spLocks noGrp="1"/>
          </p:cNvSpPr>
          <p:nvPr>
            <p:ph type="ftr" sz="quarter" idx="11"/>
          </p:nvPr>
        </p:nvSpPr>
        <p:spPr/>
        <p:txBody>
          <a:bodyPr/>
          <a:lstStyle/>
          <a:p>
            <a:r>
              <a:rPr lang="en-US"/>
              <a:t>Research Integrity Review</a:t>
            </a:r>
          </a:p>
        </p:txBody>
      </p:sp>
      <p:sp>
        <p:nvSpPr>
          <p:cNvPr id="6" name="Slide Number Placeholder 5"/>
          <p:cNvSpPr>
            <a:spLocks noGrp="1"/>
          </p:cNvSpPr>
          <p:nvPr>
            <p:ph type="sldNum" sz="quarter" idx="12"/>
          </p:nvPr>
        </p:nvSpPr>
        <p:spPr/>
        <p:txBody>
          <a:bodyPr/>
          <a:lstStyle/>
          <a:p>
            <a:fld id="{4B096CFE-13EB-9C46-AD64-3E2A74317CB2}" type="slidenum">
              <a:t>‹#›</a:t>
            </a:fld>
            <a:endParaRPr lang="en-US"/>
          </a:p>
        </p:txBody>
      </p:sp>
      <p:cxnSp>
        <p:nvCxnSpPr>
          <p:cNvPr id="7" name="Straight Connector 6"/>
          <p:cNvCxnSpPr/>
          <p:nvPr userDrawn="1"/>
        </p:nvCxnSpPr>
        <p:spPr>
          <a:xfrm>
            <a:off x="480005" y="720000"/>
            <a:ext cx="11208625"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2" name="Picture 11" descr="logosmall600.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4845" y="254669"/>
            <a:ext cx="1253744" cy="408432"/>
          </a:xfrm>
          <a:prstGeom prst="rect">
            <a:avLst/>
          </a:prstGeom>
        </p:spPr>
      </p:pic>
    </p:spTree>
    <p:extLst>
      <p:ext uri="{BB962C8B-B14F-4D97-AF65-F5344CB8AC3E}">
        <p14:creationId xmlns:p14="http://schemas.microsoft.com/office/powerpoint/2010/main" val="2875937890"/>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roundel">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EEE2647-06A8-E031-BC1D-447C518602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34913" y="1816100"/>
            <a:ext cx="5956300" cy="5041900"/>
          </a:xfrm>
          <a:prstGeom prst="rect">
            <a:avLst/>
          </a:prstGeom>
        </p:spPr>
      </p:pic>
      <p:sp>
        <p:nvSpPr>
          <p:cNvPr id="2" name="Title 1">
            <a:extLst>
              <a:ext uri="{FF2B5EF4-FFF2-40B4-BE49-F238E27FC236}">
                <a16:creationId xmlns:a16="http://schemas.microsoft.com/office/drawing/2014/main" id="{3C2F2E97-956C-71C6-467A-4D0CB9A65C2D}"/>
              </a:ext>
            </a:extLst>
          </p:cNvPr>
          <p:cNvSpPr>
            <a:spLocks noGrp="1"/>
          </p:cNvSpPr>
          <p:nvPr>
            <p:ph type="ctrTitle"/>
          </p:nvPr>
        </p:nvSpPr>
        <p:spPr>
          <a:xfrm>
            <a:off x="792000" y="756000"/>
            <a:ext cx="6480000" cy="1767920"/>
          </a:xfrm>
          <a:prstGeom prst="rect">
            <a:avLst/>
          </a:prstGeom>
        </p:spPr>
        <p:txBody>
          <a:bodyPr anchor="t" anchorCtr="0"/>
          <a:lstStyle>
            <a:lvl1pPr algn="l">
              <a:lnSpc>
                <a:spcPct val="110000"/>
              </a:lnSpc>
              <a:defRPr sz="5400"/>
            </a:lvl1pPr>
          </a:lstStyle>
          <a:p>
            <a:r>
              <a:rPr lang="en-US"/>
              <a:t>Click to edit Master title style</a:t>
            </a:r>
          </a:p>
        </p:txBody>
      </p:sp>
      <p:sp>
        <p:nvSpPr>
          <p:cNvPr id="3" name="Subtitle 2">
            <a:extLst>
              <a:ext uri="{FF2B5EF4-FFF2-40B4-BE49-F238E27FC236}">
                <a16:creationId xmlns:a16="http://schemas.microsoft.com/office/drawing/2014/main" id="{00FFB44D-1810-070D-0A27-E161DE2E22D2}"/>
              </a:ext>
            </a:extLst>
          </p:cNvPr>
          <p:cNvSpPr>
            <a:spLocks noGrp="1"/>
          </p:cNvSpPr>
          <p:nvPr>
            <p:ph type="subTitle" idx="1"/>
          </p:nvPr>
        </p:nvSpPr>
        <p:spPr>
          <a:xfrm>
            <a:off x="792000" y="3099761"/>
            <a:ext cx="6468725" cy="411331"/>
          </a:xfrm>
          <a:prstGeom prst="rect">
            <a:avLst/>
          </a:prstGeom>
          <a:noFill/>
        </p:spPr>
        <p:txBody>
          <a:bodyPr wrap="square">
            <a:spAutoFit/>
          </a:bodyPr>
          <a:lstStyle>
            <a:lvl1pPr marL="0" indent="0" algn="l">
              <a:buNone/>
              <a:defRPr sz="27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A087CE-F365-FBB5-7028-633D96821CDF}"/>
              </a:ext>
            </a:extLst>
          </p:cNvPr>
          <p:cNvSpPr>
            <a:spLocks noGrp="1"/>
          </p:cNvSpPr>
          <p:nvPr>
            <p:ph type="dt" sz="half" idx="10"/>
          </p:nvPr>
        </p:nvSpPr>
        <p:spPr>
          <a:xfrm>
            <a:off x="792000" y="4156892"/>
            <a:ext cx="2700000" cy="365125"/>
          </a:xfrm>
          <a:prstGeom prst="rect">
            <a:avLst/>
          </a:prstGeom>
        </p:spPr>
        <p:txBody>
          <a:bodyPr/>
          <a:lstStyle>
            <a:lvl1pPr>
              <a:defRPr sz="1800">
                <a:solidFill>
                  <a:srgbClr val="EB003B"/>
                </a:solidFill>
              </a:defRPr>
            </a:lvl1pPr>
          </a:lstStyle>
          <a:p>
            <a:endParaRPr lang="en-US"/>
          </a:p>
        </p:txBody>
      </p:sp>
      <p:sp>
        <p:nvSpPr>
          <p:cNvPr id="42" name="Picture Placeholder 41">
            <a:extLst>
              <a:ext uri="{FF2B5EF4-FFF2-40B4-BE49-F238E27FC236}">
                <a16:creationId xmlns:a16="http://schemas.microsoft.com/office/drawing/2014/main" id="{202037F1-5CA0-8EB7-27AC-2CC0A10BA92D}"/>
              </a:ext>
            </a:extLst>
          </p:cNvPr>
          <p:cNvSpPr>
            <a:spLocks noGrp="1"/>
          </p:cNvSpPr>
          <p:nvPr>
            <p:ph type="pic" sz="quarter" idx="11" hasCustomPrompt="1"/>
          </p:nvPr>
        </p:nvSpPr>
        <p:spPr>
          <a:xfrm>
            <a:off x="6336284" y="485775"/>
            <a:ext cx="5472000" cy="6102000"/>
          </a:xfrm>
          <a:prstGeom prst="rect">
            <a:avLst/>
          </a:prstGeom>
        </p:spPr>
        <p:txBody>
          <a:bodyPr tIns="792000" anchor="ctr"/>
          <a:lstStyle>
            <a:lvl1pPr algn="ctr">
              <a:defRPr/>
            </a:lvl1pPr>
          </a:lstStyle>
          <a:p>
            <a:r>
              <a:rPr lang="en-GB"/>
              <a:t>Insert illustration</a:t>
            </a:r>
          </a:p>
        </p:txBody>
      </p:sp>
      <p:pic>
        <p:nvPicPr>
          <p:cNvPr id="6" name="Picture 5" descr="The Health Foundation&#10;&#10;">
            <a:extLst>
              <a:ext uri="{FF2B5EF4-FFF2-40B4-BE49-F238E27FC236}">
                <a16:creationId xmlns:a16="http://schemas.microsoft.com/office/drawing/2014/main" id="{B32FC6F3-9CDD-679B-05C8-A66A42D9F6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965" y="5111500"/>
            <a:ext cx="2626035" cy="1258132"/>
          </a:xfrm>
          <a:prstGeom prst="rect">
            <a:avLst/>
          </a:prstGeom>
        </p:spPr>
      </p:pic>
    </p:spTree>
    <p:extLst>
      <p:ext uri="{BB962C8B-B14F-4D97-AF65-F5344CB8AC3E}">
        <p14:creationId xmlns:p14="http://schemas.microsoft.com/office/powerpoint/2010/main" val="580595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photograph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F2E97-956C-71C6-467A-4D0CB9A65C2D}"/>
              </a:ext>
            </a:extLst>
          </p:cNvPr>
          <p:cNvSpPr>
            <a:spLocks noGrp="1"/>
          </p:cNvSpPr>
          <p:nvPr>
            <p:ph type="ctrTitle"/>
          </p:nvPr>
        </p:nvSpPr>
        <p:spPr>
          <a:xfrm>
            <a:off x="792000" y="756000"/>
            <a:ext cx="6480000" cy="1767920"/>
          </a:xfrm>
          <a:prstGeom prst="rect">
            <a:avLst/>
          </a:prstGeom>
        </p:spPr>
        <p:txBody>
          <a:bodyPr anchor="t" anchorCtr="0"/>
          <a:lstStyle>
            <a:lvl1pPr algn="l">
              <a:lnSpc>
                <a:spcPct val="110000"/>
              </a:lnSpc>
              <a:defRPr sz="5400"/>
            </a:lvl1pPr>
          </a:lstStyle>
          <a:p>
            <a:r>
              <a:rPr lang="en-US"/>
              <a:t>Click to edit Master title style</a:t>
            </a:r>
          </a:p>
        </p:txBody>
      </p:sp>
      <p:sp>
        <p:nvSpPr>
          <p:cNvPr id="3" name="Subtitle 2">
            <a:extLst>
              <a:ext uri="{FF2B5EF4-FFF2-40B4-BE49-F238E27FC236}">
                <a16:creationId xmlns:a16="http://schemas.microsoft.com/office/drawing/2014/main" id="{00FFB44D-1810-070D-0A27-E161DE2E22D2}"/>
              </a:ext>
            </a:extLst>
          </p:cNvPr>
          <p:cNvSpPr>
            <a:spLocks noGrp="1"/>
          </p:cNvSpPr>
          <p:nvPr>
            <p:ph type="subTitle" idx="1"/>
          </p:nvPr>
        </p:nvSpPr>
        <p:spPr>
          <a:xfrm>
            <a:off x="792000" y="3099761"/>
            <a:ext cx="6468725" cy="411331"/>
          </a:xfrm>
          <a:prstGeom prst="rect">
            <a:avLst/>
          </a:prstGeom>
          <a:noFill/>
        </p:spPr>
        <p:txBody>
          <a:bodyPr wrap="square">
            <a:spAutoFit/>
          </a:bodyPr>
          <a:lstStyle>
            <a:lvl1pPr marL="0" indent="0" algn="l">
              <a:buNone/>
              <a:defRPr sz="27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A087CE-F365-FBB5-7028-633D96821CDF}"/>
              </a:ext>
            </a:extLst>
          </p:cNvPr>
          <p:cNvSpPr>
            <a:spLocks noGrp="1"/>
          </p:cNvSpPr>
          <p:nvPr>
            <p:ph type="dt" sz="half" idx="10"/>
          </p:nvPr>
        </p:nvSpPr>
        <p:spPr>
          <a:xfrm>
            <a:off x="792000" y="4156892"/>
            <a:ext cx="2700000" cy="365125"/>
          </a:xfrm>
          <a:prstGeom prst="rect">
            <a:avLst/>
          </a:prstGeom>
        </p:spPr>
        <p:txBody>
          <a:bodyPr/>
          <a:lstStyle>
            <a:lvl1pPr>
              <a:defRPr sz="1800">
                <a:solidFill>
                  <a:srgbClr val="EB003B"/>
                </a:solidFill>
              </a:defRPr>
            </a:lvl1pPr>
          </a:lstStyle>
          <a:p>
            <a:endParaRPr lang="en-US"/>
          </a:p>
        </p:txBody>
      </p:sp>
      <p:sp>
        <p:nvSpPr>
          <p:cNvPr id="40" name="Picture Placeholder 39">
            <a:extLst>
              <a:ext uri="{FF2B5EF4-FFF2-40B4-BE49-F238E27FC236}">
                <a16:creationId xmlns:a16="http://schemas.microsoft.com/office/drawing/2014/main" id="{69B85C21-6B43-8F2D-8D4C-20C86947D2C0}"/>
              </a:ext>
            </a:extLst>
          </p:cNvPr>
          <p:cNvSpPr>
            <a:spLocks noGrp="1"/>
          </p:cNvSpPr>
          <p:nvPr>
            <p:ph type="pic" sz="quarter" idx="11"/>
          </p:nvPr>
        </p:nvSpPr>
        <p:spPr>
          <a:xfrm>
            <a:off x="5930901" y="0"/>
            <a:ext cx="6258817" cy="6858000"/>
          </a:xfrm>
          <a:custGeom>
            <a:avLst/>
            <a:gdLst>
              <a:gd name="connsiteX0" fmla="*/ 5325646 w 6258817"/>
              <a:gd name="connsiteY0" fmla="*/ 0 h 6858000"/>
              <a:gd name="connsiteX1" fmla="*/ 6258817 w 6258817"/>
              <a:gd name="connsiteY1" fmla="*/ 0 h 6858000"/>
              <a:gd name="connsiteX2" fmla="*/ 6258817 w 6258817"/>
              <a:gd name="connsiteY2" fmla="*/ 6858000 h 6858000"/>
              <a:gd name="connsiteX3" fmla="*/ 0 w 6258817"/>
              <a:gd name="connsiteY3" fmla="*/ 6858000 h 6858000"/>
              <a:gd name="connsiteX4" fmla="*/ 5325646 w 625881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58817" h="6858000">
                <a:moveTo>
                  <a:pt x="5325646" y="0"/>
                </a:moveTo>
                <a:lnTo>
                  <a:pt x="6258817" y="0"/>
                </a:lnTo>
                <a:lnTo>
                  <a:pt x="6258817" y="6858000"/>
                </a:lnTo>
                <a:lnTo>
                  <a:pt x="0" y="6858000"/>
                </a:lnTo>
                <a:cubicBezTo>
                  <a:pt x="875222" y="3968496"/>
                  <a:pt x="2797798" y="1534859"/>
                  <a:pt x="5325646" y="0"/>
                </a:cubicBezTo>
                <a:close/>
              </a:path>
            </a:pathLst>
          </a:custGeom>
          <a:solidFill>
            <a:schemeClr val="bg1">
              <a:lumMod val="95000"/>
            </a:schemeClr>
          </a:solidFill>
        </p:spPr>
        <p:txBody>
          <a:bodyPr wrap="square" tIns="792000" bIns="0" anchor="ctr">
            <a:noAutofit/>
          </a:bodyPr>
          <a:lstStyle>
            <a:lvl1pPr algn="ctr">
              <a:defRPr/>
            </a:lvl1pPr>
          </a:lstStyle>
          <a:p>
            <a:r>
              <a:rPr lang="en-US"/>
              <a:t>Click icon to add picture</a:t>
            </a:r>
            <a:endParaRPr lang="en-GB"/>
          </a:p>
        </p:txBody>
      </p:sp>
      <p:pic>
        <p:nvPicPr>
          <p:cNvPr id="8" name="Picture 7" descr="The Health Foundation&#10;&#10;">
            <a:extLst>
              <a:ext uri="{FF2B5EF4-FFF2-40B4-BE49-F238E27FC236}">
                <a16:creationId xmlns:a16="http://schemas.microsoft.com/office/drawing/2014/main" id="{1DF1AB1B-A067-841F-6743-414EAE4A91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4965" y="5111500"/>
            <a:ext cx="2626035" cy="1258132"/>
          </a:xfrm>
          <a:prstGeom prst="rect">
            <a:avLst/>
          </a:prstGeom>
        </p:spPr>
      </p:pic>
    </p:spTree>
    <p:extLst>
      <p:ext uri="{BB962C8B-B14F-4D97-AF65-F5344CB8AC3E}">
        <p14:creationId xmlns:p14="http://schemas.microsoft.com/office/powerpoint/2010/main" val="3210664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 time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2000" y="756000"/>
            <a:ext cx="3365664" cy="747897"/>
          </a:xfrm>
          <a:prstGeom prst="rect">
            <a:avLst/>
          </a:prstGeom>
        </p:spPr>
        <p:txBody>
          <a:bodyPr/>
          <a:lstStyle>
            <a:lvl1pPr>
              <a:defRPr sz="5400"/>
            </a:lvl1pPr>
          </a:lstStyle>
          <a:p>
            <a:r>
              <a:rPr lang="en-US"/>
              <a:t>Agenda</a:t>
            </a:r>
          </a:p>
        </p:txBody>
      </p:sp>
      <p:pic>
        <p:nvPicPr>
          <p:cNvPr id="4" name="Graphic 3">
            <a:extLst>
              <a:ext uri="{FF2B5EF4-FFF2-40B4-BE49-F238E27FC236}">
                <a16:creationId xmlns:a16="http://schemas.microsoft.com/office/drawing/2014/main" id="{CC42F5E9-164B-4180-825A-80A8EF2C56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2019300"/>
            <a:ext cx="3771900" cy="4838700"/>
          </a:xfrm>
          <a:prstGeom prst="rect">
            <a:avLst/>
          </a:prstGeom>
        </p:spPr>
      </p:pic>
      <p:sp>
        <p:nvSpPr>
          <p:cNvPr id="6" name="Text Placeholder 2">
            <a:extLst>
              <a:ext uri="{FF2B5EF4-FFF2-40B4-BE49-F238E27FC236}">
                <a16:creationId xmlns:a16="http://schemas.microsoft.com/office/drawing/2014/main" id="{6B8827E2-2341-ED42-7376-69394E954001}"/>
              </a:ext>
            </a:extLst>
          </p:cNvPr>
          <p:cNvSpPr>
            <a:spLocks noGrp="1"/>
          </p:cNvSpPr>
          <p:nvPr>
            <p:ph type="body" idx="1" hasCustomPrompt="1"/>
          </p:nvPr>
        </p:nvSpPr>
        <p:spPr>
          <a:xfrm>
            <a:off x="4340223" y="1008000"/>
            <a:ext cx="6480000" cy="4388610"/>
          </a:xfrm>
          <a:prstGeom prst="rect">
            <a:avLst/>
          </a:prstGeom>
        </p:spPr>
        <p:txBody>
          <a:bodyPr anchor="t" anchorCtr="0"/>
          <a:lstStyle>
            <a:lvl1pPr marL="0" indent="0">
              <a:buNone/>
              <a:tabLst>
                <a:tab pos="1057275" algn="l"/>
              </a:tabLst>
              <a:defRPr sz="27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00.00 Agenda item</a:t>
            </a:r>
          </a:p>
        </p:txBody>
      </p:sp>
    </p:spTree>
    <p:extLst>
      <p:ext uri="{BB962C8B-B14F-4D97-AF65-F5344CB8AC3E}">
        <p14:creationId xmlns:p14="http://schemas.microsoft.com/office/powerpoint/2010/main" val="2612309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genda – item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2000" y="756000"/>
            <a:ext cx="3365664" cy="747897"/>
          </a:xfrm>
          <a:prstGeom prst="rect">
            <a:avLst/>
          </a:prstGeom>
        </p:spPr>
        <p:txBody>
          <a:bodyPr/>
          <a:lstStyle>
            <a:lvl1pPr>
              <a:defRPr sz="5400"/>
            </a:lvl1pPr>
          </a:lstStyle>
          <a:p>
            <a:r>
              <a:rPr lang="en-US"/>
              <a:t>Agenda</a:t>
            </a:r>
          </a:p>
        </p:txBody>
      </p:sp>
      <p:sp>
        <p:nvSpPr>
          <p:cNvPr id="6" name="Text Placeholder 2">
            <a:extLst>
              <a:ext uri="{FF2B5EF4-FFF2-40B4-BE49-F238E27FC236}">
                <a16:creationId xmlns:a16="http://schemas.microsoft.com/office/drawing/2014/main" id="{6B8827E2-2341-ED42-7376-69394E954001}"/>
              </a:ext>
            </a:extLst>
          </p:cNvPr>
          <p:cNvSpPr>
            <a:spLocks noGrp="1"/>
          </p:cNvSpPr>
          <p:nvPr>
            <p:ph type="body" idx="1" hasCustomPrompt="1"/>
          </p:nvPr>
        </p:nvSpPr>
        <p:spPr>
          <a:xfrm>
            <a:off x="4340223" y="899992"/>
            <a:ext cx="6480000" cy="3600000"/>
          </a:xfrm>
          <a:prstGeom prst="rect">
            <a:avLst/>
          </a:prstGeom>
        </p:spPr>
        <p:txBody>
          <a:bodyPr anchor="t" anchorCtr="0"/>
          <a:lstStyle>
            <a:lvl1pPr marL="0" indent="0">
              <a:buNone/>
              <a:tabLst>
                <a:tab pos="482600" algn="l"/>
              </a:tabLst>
              <a:defRPr sz="27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1. Agenda item</a:t>
            </a:r>
          </a:p>
        </p:txBody>
      </p:sp>
      <p:pic>
        <p:nvPicPr>
          <p:cNvPr id="5" name="Graphic 4">
            <a:extLst>
              <a:ext uri="{FF2B5EF4-FFF2-40B4-BE49-F238E27FC236}">
                <a16:creationId xmlns:a16="http://schemas.microsoft.com/office/drawing/2014/main" id="{6AB2255F-89BC-499D-6329-BED62AE7C9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3238500"/>
            <a:ext cx="3962400" cy="3619500"/>
          </a:xfrm>
          <a:prstGeom prst="rect">
            <a:avLst/>
          </a:prstGeom>
        </p:spPr>
      </p:pic>
      <p:sp>
        <p:nvSpPr>
          <p:cNvPr id="7" name="Text Placeholder 2">
            <a:extLst>
              <a:ext uri="{FF2B5EF4-FFF2-40B4-BE49-F238E27FC236}">
                <a16:creationId xmlns:a16="http://schemas.microsoft.com/office/drawing/2014/main" id="{174C0830-9AAC-8B60-D318-4F274876406D}"/>
              </a:ext>
            </a:extLst>
          </p:cNvPr>
          <p:cNvSpPr>
            <a:spLocks noGrp="1"/>
          </p:cNvSpPr>
          <p:nvPr>
            <p:ph type="body" idx="10" hasCustomPrompt="1"/>
          </p:nvPr>
        </p:nvSpPr>
        <p:spPr>
          <a:xfrm>
            <a:off x="4340223" y="5435492"/>
            <a:ext cx="6480000" cy="478631"/>
          </a:xfrm>
          <a:prstGeom prst="rect">
            <a:avLst/>
          </a:prstGeom>
        </p:spPr>
        <p:txBody>
          <a:bodyPr anchor="t" anchorCtr="0"/>
          <a:lstStyle>
            <a:lvl1pPr marL="0" indent="0">
              <a:buNone/>
              <a:defRPr sz="2400" b="1" i="0">
                <a:solidFill>
                  <a:srgbClr val="EB003B"/>
                </a:solidFill>
                <a:latin typeface="Messina Sans" pitchFamily="2" charset="77"/>
                <a:cs typeface="Messina Sa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Speaker name</a:t>
            </a:r>
          </a:p>
        </p:txBody>
      </p:sp>
      <p:sp>
        <p:nvSpPr>
          <p:cNvPr id="8" name="Text Placeholder 2">
            <a:extLst>
              <a:ext uri="{FF2B5EF4-FFF2-40B4-BE49-F238E27FC236}">
                <a16:creationId xmlns:a16="http://schemas.microsoft.com/office/drawing/2014/main" id="{62D80F7E-B1FB-38CB-0208-32B279F5A129}"/>
              </a:ext>
            </a:extLst>
          </p:cNvPr>
          <p:cNvSpPr>
            <a:spLocks noGrp="1"/>
          </p:cNvSpPr>
          <p:nvPr>
            <p:ph type="body" idx="11" hasCustomPrompt="1"/>
          </p:nvPr>
        </p:nvSpPr>
        <p:spPr>
          <a:xfrm>
            <a:off x="4340223" y="5870617"/>
            <a:ext cx="6480000" cy="478631"/>
          </a:xfrm>
          <a:prstGeom prst="rect">
            <a:avLst/>
          </a:prstGeom>
        </p:spPr>
        <p:txBody>
          <a:bodyPr anchor="t" anchorCtr="0"/>
          <a:lstStyle>
            <a:lvl1pPr marL="0" indent="0">
              <a:buNone/>
              <a:defRPr sz="2400" b="0">
                <a:solidFill>
                  <a:srgbClr val="EB003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Job title here</a:t>
            </a:r>
          </a:p>
        </p:txBody>
      </p:sp>
    </p:spTree>
    <p:extLst>
      <p:ext uri="{BB962C8B-B14F-4D97-AF65-F5344CB8AC3E}">
        <p14:creationId xmlns:p14="http://schemas.microsoft.com/office/powerpoint/2010/main" val="2941966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with sub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1999" y="756000"/>
            <a:ext cx="5671863" cy="498598"/>
          </a:xfrm>
          <a:prstGeom prst="rect">
            <a:avLst/>
          </a:prstGeom>
        </p:spPr>
        <p:txBody>
          <a:bodyPr/>
          <a:lstStyle/>
          <a:p>
            <a:r>
              <a:rPr lang="en-US"/>
              <a:t>Title here</a:t>
            </a:r>
          </a:p>
        </p:txBody>
      </p:sp>
      <p:sp>
        <p:nvSpPr>
          <p:cNvPr id="11" name="Footer Placeholder 10">
            <a:extLst>
              <a:ext uri="{FF2B5EF4-FFF2-40B4-BE49-F238E27FC236}">
                <a16:creationId xmlns:a16="http://schemas.microsoft.com/office/drawing/2014/main" id="{35C40F86-3859-3A7E-5127-1508168C88F3}"/>
              </a:ext>
            </a:extLst>
          </p:cNvPr>
          <p:cNvSpPr>
            <a:spLocks noGrp="1"/>
          </p:cNvSpPr>
          <p:nvPr>
            <p:ph type="ftr" sz="quarter" idx="12"/>
          </p:nvPr>
        </p:nvSpPr>
        <p:spPr>
          <a:xfrm>
            <a:off x="792000" y="6282000"/>
            <a:ext cx="4114800" cy="216000"/>
          </a:xfrm>
          <a:prstGeom prst="rect">
            <a:avLst/>
          </a:prstGeom>
        </p:spPr>
        <p:txBody>
          <a:bodyPr/>
          <a:lstStyle/>
          <a:p>
            <a:pPr algn="l"/>
            <a:r>
              <a:rPr lang="en-GB"/>
              <a:t>Update: Insert &gt; Header &amp; footer &gt; Footer</a:t>
            </a:r>
            <a:endParaRPr lang="en-US"/>
          </a:p>
        </p:txBody>
      </p:sp>
      <p:sp>
        <p:nvSpPr>
          <p:cNvPr id="12" name="Slide Number Placeholder 11">
            <a:extLst>
              <a:ext uri="{FF2B5EF4-FFF2-40B4-BE49-F238E27FC236}">
                <a16:creationId xmlns:a16="http://schemas.microsoft.com/office/drawing/2014/main" id="{4DCD637C-0BA2-EFB5-EE48-DFDAC54669C6}"/>
              </a:ext>
            </a:extLst>
          </p:cNvPr>
          <p:cNvSpPr>
            <a:spLocks noGrp="1"/>
          </p:cNvSpPr>
          <p:nvPr>
            <p:ph type="sldNum" sz="quarter" idx="13"/>
          </p:nvPr>
        </p:nvSpPr>
        <p:spPr>
          <a:xfrm>
            <a:off x="11383763" y="6282000"/>
            <a:ext cx="432000" cy="216000"/>
          </a:xfrm>
          <a:prstGeom prst="rect">
            <a:avLst/>
          </a:prstGeom>
        </p:spPr>
        <p:txBody>
          <a:bodyPr/>
          <a:lstStyle/>
          <a:p>
            <a:fld id="{EECFFDD8-2EE5-4D18-BEE8-EC15E23C7851}" type="slidenum">
              <a:rPr lang="en-US" smtClean="0"/>
              <a:pPr/>
              <a:t>‹#›</a:t>
            </a:fld>
            <a:endParaRPr lang="en-US"/>
          </a:p>
        </p:txBody>
      </p:sp>
      <p:sp>
        <p:nvSpPr>
          <p:cNvPr id="13" name="Text Placeholder 2">
            <a:extLst>
              <a:ext uri="{FF2B5EF4-FFF2-40B4-BE49-F238E27FC236}">
                <a16:creationId xmlns:a16="http://schemas.microsoft.com/office/drawing/2014/main" id="{BBB5204F-AFEB-44A9-32AD-A65FBDAADE19}"/>
              </a:ext>
            </a:extLst>
          </p:cNvPr>
          <p:cNvSpPr>
            <a:spLocks noGrp="1"/>
          </p:cNvSpPr>
          <p:nvPr>
            <p:ph type="body" idx="1" hasCustomPrompt="1"/>
          </p:nvPr>
        </p:nvSpPr>
        <p:spPr>
          <a:xfrm>
            <a:off x="792000" y="1602333"/>
            <a:ext cx="5157787" cy="411331"/>
          </a:xfrm>
          <a:prstGeom prst="rect">
            <a:avLst/>
          </a:prstGeom>
        </p:spPr>
        <p:txBody>
          <a:bodyPr anchor="t" anchorCtr="0">
            <a:spAutoFit/>
          </a:bodyPr>
          <a:lstStyle>
            <a:lvl1pPr marL="0" indent="0">
              <a:buNone/>
              <a:defRPr sz="27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2</a:t>
            </a:r>
          </a:p>
        </p:txBody>
      </p:sp>
      <p:sp>
        <p:nvSpPr>
          <p:cNvPr id="19" name="Text Placeholder 18">
            <a:extLst>
              <a:ext uri="{FF2B5EF4-FFF2-40B4-BE49-F238E27FC236}">
                <a16:creationId xmlns:a16="http://schemas.microsoft.com/office/drawing/2014/main" id="{11DCACCA-D50F-FF84-663C-ADEF9C4A4AF3}"/>
              </a:ext>
            </a:extLst>
          </p:cNvPr>
          <p:cNvSpPr>
            <a:spLocks noGrp="1"/>
          </p:cNvSpPr>
          <p:nvPr>
            <p:ph type="body" sz="quarter" idx="15"/>
          </p:nvPr>
        </p:nvSpPr>
        <p:spPr>
          <a:xfrm>
            <a:off x="792163" y="2420938"/>
            <a:ext cx="5157624" cy="36270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9DD058A-FB2C-50CB-62E8-AA516F07FC39}"/>
              </a:ext>
            </a:extLst>
          </p:cNvPr>
          <p:cNvSpPr>
            <a:spLocks noGrp="1"/>
          </p:cNvSpPr>
          <p:nvPr>
            <p:ph sz="quarter" idx="18"/>
          </p:nvPr>
        </p:nvSpPr>
        <p:spPr>
          <a:xfrm>
            <a:off x="6657975" y="1601788"/>
            <a:ext cx="5157787" cy="44465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06951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ub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1999" y="756000"/>
            <a:ext cx="5671863" cy="498598"/>
          </a:xfrm>
          <a:prstGeom prst="rect">
            <a:avLst/>
          </a:prstGeom>
        </p:spPr>
        <p:txBody>
          <a:bodyPr/>
          <a:lstStyle/>
          <a:p>
            <a:r>
              <a:rPr lang="en-US"/>
              <a:t>Title here</a:t>
            </a:r>
          </a:p>
        </p:txBody>
      </p:sp>
      <p:sp>
        <p:nvSpPr>
          <p:cNvPr id="11" name="Footer Placeholder 10">
            <a:extLst>
              <a:ext uri="{FF2B5EF4-FFF2-40B4-BE49-F238E27FC236}">
                <a16:creationId xmlns:a16="http://schemas.microsoft.com/office/drawing/2014/main" id="{35C40F86-3859-3A7E-5127-1508168C88F3}"/>
              </a:ext>
            </a:extLst>
          </p:cNvPr>
          <p:cNvSpPr>
            <a:spLocks noGrp="1"/>
          </p:cNvSpPr>
          <p:nvPr>
            <p:ph type="ftr" sz="quarter" idx="12"/>
          </p:nvPr>
        </p:nvSpPr>
        <p:spPr>
          <a:xfrm>
            <a:off x="792000" y="6282000"/>
            <a:ext cx="4114800" cy="216000"/>
          </a:xfrm>
          <a:prstGeom prst="rect">
            <a:avLst/>
          </a:prstGeom>
        </p:spPr>
        <p:txBody>
          <a:bodyPr/>
          <a:lstStyle/>
          <a:p>
            <a:pPr algn="l"/>
            <a:r>
              <a:rPr lang="en-GB"/>
              <a:t>Update: Insert &gt; Header &amp; footer &gt; Footer</a:t>
            </a:r>
            <a:endParaRPr lang="en-US"/>
          </a:p>
        </p:txBody>
      </p:sp>
      <p:sp>
        <p:nvSpPr>
          <p:cNvPr id="12" name="Slide Number Placeholder 11">
            <a:extLst>
              <a:ext uri="{FF2B5EF4-FFF2-40B4-BE49-F238E27FC236}">
                <a16:creationId xmlns:a16="http://schemas.microsoft.com/office/drawing/2014/main" id="{4DCD637C-0BA2-EFB5-EE48-DFDAC54669C6}"/>
              </a:ext>
            </a:extLst>
          </p:cNvPr>
          <p:cNvSpPr>
            <a:spLocks noGrp="1"/>
          </p:cNvSpPr>
          <p:nvPr>
            <p:ph type="sldNum" sz="quarter" idx="13"/>
          </p:nvPr>
        </p:nvSpPr>
        <p:spPr>
          <a:xfrm>
            <a:off x="11383763" y="6282000"/>
            <a:ext cx="432000" cy="216000"/>
          </a:xfrm>
          <a:prstGeom prst="rect">
            <a:avLst/>
          </a:prstGeom>
        </p:spPr>
        <p:txBody>
          <a:bodyPr/>
          <a:lstStyle/>
          <a:p>
            <a:fld id="{EECFFDD8-2EE5-4D18-BEE8-EC15E23C7851}" type="slidenum">
              <a:rPr lang="en-US" smtClean="0"/>
              <a:pPr/>
              <a:t>‹#›</a:t>
            </a:fld>
            <a:endParaRPr lang="en-US"/>
          </a:p>
        </p:txBody>
      </p:sp>
      <p:sp>
        <p:nvSpPr>
          <p:cNvPr id="13" name="Text Placeholder 2">
            <a:extLst>
              <a:ext uri="{FF2B5EF4-FFF2-40B4-BE49-F238E27FC236}">
                <a16:creationId xmlns:a16="http://schemas.microsoft.com/office/drawing/2014/main" id="{BBB5204F-AFEB-44A9-32AD-A65FBDAADE19}"/>
              </a:ext>
            </a:extLst>
          </p:cNvPr>
          <p:cNvSpPr>
            <a:spLocks noGrp="1"/>
          </p:cNvSpPr>
          <p:nvPr>
            <p:ph type="body" idx="1" hasCustomPrompt="1"/>
          </p:nvPr>
        </p:nvSpPr>
        <p:spPr>
          <a:xfrm>
            <a:off x="792000" y="1602333"/>
            <a:ext cx="5157787" cy="411331"/>
          </a:xfrm>
          <a:prstGeom prst="rect">
            <a:avLst/>
          </a:prstGeom>
        </p:spPr>
        <p:txBody>
          <a:bodyPr anchor="t" anchorCtr="0">
            <a:spAutoFit/>
          </a:bodyPr>
          <a:lstStyle>
            <a:lvl1pPr marL="0" indent="0">
              <a:buNone/>
              <a:defRPr sz="27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2</a:t>
            </a:r>
          </a:p>
        </p:txBody>
      </p:sp>
      <p:sp>
        <p:nvSpPr>
          <p:cNvPr id="19" name="Text Placeholder 18">
            <a:extLst>
              <a:ext uri="{FF2B5EF4-FFF2-40B4-BE49-F238E27FC236}">
                <a16:creationId xmlns:a16="http://schemas.microsoft.com/office/drawing/2014/main" id="{11DCACCA-D50F-FF84-663C-ADEF9C4A4AF3}"/>
              </a:ext>
            </a:extLst>
          </p:cNvPr>
          <p:cNvSpPr>
            <a:spLocks noGrp="1"/>
          </p:cNvSpPr>
          <p:nvPr>
            <p:ph type="body" sz="quarter" idx="15"/>
          </p:nvPr>
        </p:nvSpPr>
        <p:spPr>
          <a:xfrm>
            <a:off x="792163" y="2420938"/>
            <a:ext cx="5157624" cy="362706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20" name="Text Placeholder 2">
            <a:extLst>
              <a:ext uri="{FF2B5EF4-FFF2-40B4-BE49-F238E27FC236}">
                <a16:creationId xmlns:a16="http://schemas.microsoft.com/office/drawing/2014/main" id="{A824F30C-4FE3-DFC0-CCAC-B71C63536ADD}"/>
              </a:ext>
            </a:extLst>
          </p:cNvPr>
          <p:cNvSpPr>
            <a:spLocks noGrp="1"/>
          </p:cNvSpPr>
          <p:nvPr>
            <p:ph type="body" idx="16" hasCustomPrompt="1"/>
          </p:nvPr>
        </p:nvSpPr>
        <p:spPr>
          <a:xfrm>
            <a:off x="6657976" y="1602333"/>
            <a:ext cx="5157787" cy="411331"/>
          </a:xfrm>
          <a:prstGeom prst="rect">
            <a:avLst/>
          </a:prstGeom>
        </p:spPr>
        <p:txBody>
          <a:bodyPr anchor="t" anchorCtr="0">
            <a:spAutoFit/>
          </a:bodyPr>
          <a:lstStyle>
            <a:lvl1pPr marL="0" indent="0">
              <a:buNone/>
              <a:defRPr sz="27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2</a:t>
            </a:r>
          </a:p>
        </p:txBody>
      </p:sp>
      <p:sp>
        <p:nvSpPr>
          <p:cNvPr id="21" name="Text Placeholder 18">
            <a:extLst>
              <a:ext uri="{FF2B5EF4-FFF2-40B4-BE49-F238E27FC236}">
                <a16:creationId xmlns:a16="http://schemas.microsoft.com/office/drawing/2014/main" id="{AE9C5F25-B4A2-085D-F462-9A3C9371AD5A}"/>
              </a:ext>
            </a:extLst>
          </p:cNvPr>
          <p:cNvSpPr>
            <a:spLocks noGrp="1"/>
          </p:cNvSpPr>
          <p:nvPr>
            <p:ph type="body" sz="quarter" idx="17"/>
          </p:nvPr>
        </p:nvSpPr>
        <p:spPr>
          <a:xfrm>
            <a:off x="6658139" y="2420938"/>
            <a:ext cx="5157624" cy="362706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3688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without sub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1999" y="756000"/>
            <a:ext cx="5671863" cy="498598"/>
          </a:xfrm>
          <a:prstGeom prst="rect">
            <a:avLst/>
          </a:prstGeom>
        </p:spPr>
        <p:txBody>
          <a:bodyPr/>
          <a:lstStyle/>
          <a:p>
            <a:r>
              <a:rPr lang="en-US"/>
              <a:t>Title here</a:t>
            </a:r>
          </a:p>
        </p:txBody>
      </p:sp>
      <p:sp>
        <p:nvSpPr>
          <p:cNvPr id="11" name="Footer Placeholder 10">
            <a:extLst>
              <a:ext uri="{FF2B5EF4-FFF2-40B4-BE49-F238E27FC236}">
                <a16:creationId xmlns:a16="http://schemas.microsoft.com/office/drawing/2014/main" id="{35C40F86-3859-3A7E-5127-1508168C88F3}"/>
              </a:ext>
            </a:extLst>
          </p:cNvPr>
          <p:cNvSpPr>
            <a:spLocks noGrp="1"/>
          </p:cNvSpPr>
          <p:nvPr>
            <p:ph type="ftr" sz="quarter" idx="12"/>
          </p:nvPr>
        </p:nvSpPr>
        <p:spPr>
          <a:xfrm>
            <a:off x="792000" y="6282000"/>
            <a:ext cx="4114800" cy="216000"/>
          </a:xfrm>
          <a:prstGeom prst="rect">
            <a:avLst/>
          </a:prstGeom>
        </p:spPr>
        <p:txBody>
          <a:bodyPr/>
          <a:lstStyle/>
          <a:p>
            <a:pPr algn="l"/>
            <a:r>
              <a:rPr lang="en-GB"/>
              <a:t>Update: Insert &gt; Header &amp; footer &gt; Footer</a:t>
            </a:r>
            <a:endParaRPr lang="en-US"/>
          </a:p>
        </p:txBody>
      </p:sp>
      <p:sp>
        <p:nvSpPr>
          <p:cNvPr id="12" name="Slide Number Placeholder 11">
            <a:extLst>
              <a:ext uri="{FF2B5EF4-FFF2-40B4-BE49-F238E27FC236}">
                <a16:creationId xmlns:a16="http://schemas.microsoft.com/office/drawing/2014/main" id="{4DCD637C-0BA2-EFB5-EE48-DFDAC54669C6}"/>
              </a:ext>
            </a:extLst>
          </p:cNvPr>
          <p:cNvSpPr>
            <a:spLocks noGrp="1"/>
          </p:cNvSpPr>
          <p:nvPr>
            <p:ph type="sldNum" sz="quarter" idx="13"/>
          </p:nvPr>
        </p:nvSpPr>
        <p:spPr>
          <a:xfrm>
            <a:off x="11383763" y="6282000"/>
            <a:ext cx="432000" cy="216000"/>
          </a:xfrm>
          <a:prstGeom prst="rect">
            <a:avLst/>
          </a:prstGeom>
        </p:spPr>
        <p:txBody>
          <a:bodyPr/>
          <a:lstStyle/>
          <a:p>
            <a:fld id="{EECFFDD8-2EE5-4D18-BEE8-EC15E23C7851}" type="slidenum">
              <a:rPr lang="en-US" smtClean="0"/>
              <a:pPr/>
              <a:t>‹#›</a:t>
            </a:fld>
            <a:endParaRPr lang="en-US"/>
          </a:p>
        </p:txBody>
      </p:sp>
      <p:sp>
        <p:nvSpPr>
          <p:cNvPr id="19" name="Text Placeholder 18">
            <a:extLst>
              <a:ext uri="{FF2B5EF4-FFF2-40B4-BE49-F238E27FC236}">
                <a16:creationId xmlns:a16="http://schemas.microsoft.com/office/drawing/2014/main" id="{11DCACCA-D50F-FF84-663C-ADEF9C4A4AF3}"/>
              </a:ext>
            </a:extLst>
          </p:cNvPr>
          <p:cNvSpPr>
            <a:spLocks noGrp="1"/>
          </p:cNvSpPr>
          <p:nvPr>
            <p:ph type="body" sz="quarter" idx="15"/>
          </p:nvPr>
        </p:nvSpPr>
        <p:spPr>
          <a:xfrm>
            <a:off x="792163" y="1601414"/>
            <a:ext cx="5157624" cy="4446587"/>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4" name="Content Placeholder 3">
            <a:extLst>
              <a:ext uri="{FF2B5EF4-FFF2-40B4-BE49-F238E27FC236}">
                <a16:creationId xmlns:a16="http://schemas.microsoft.com/office/drawing/2014/main" id="{C9DD058A-FB2C-50CB-62E8-AA516F07FC39}"/>
              </a:ext>
            </a:extLst>
          </p:cNvPr>
          <p:cNvSpPr>
            <a:spLocks noGrp="1"/>
          </p:cNvSpPr>
          <p:nvPr>
            <p:ph sz="quarter" idx="18"/>
          </p:nvPr>
        </p:nvSpPr>
        <p:spPr>
          <a:xfrm>
            <a:off x="6657975" y="1601788"/>
            <a:ext cx="5157787" cy="4446587"/>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18238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image (with subheadin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C1AD429-E488-4212-75DD-C26CD78FBCDA}"/>
              </a:ext>
            </a:extLst>
          </p:cNvPr>
          <p:cNvSpPr>
            <a:spLocks noGrp="1"/>
          </p:cNvSpPr>
          <p:nvPr>
            <p:ph type="pic" sz="quarter" idx="10"/>
          </p:nvPr>
        </p:nvSpPr>
        <p:spPr>
          <a:xfrm>
            <a:off x="6858000" y="752475"/>
            <a:ext cx="4953000" cy="4956175"/>
          </a:xfrm>
          <a:prstGeom prst="rect">
            <a:avLst/>
          </a:prstGeom>
          <a:solidFill>
            <a:schemeClr val="bg1">
              <a:lumMod val="9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CDB1E8EF-C7EE-1425-F13C-E65EDE514A16}"/>
              </a:ext>
            </a:extLst>
          </p:cNvPr>
          <p:cNvSpPr>
            <a:spLocks noGrp="1"/>
          </p:cNvSpPr>
          <p:nvPr>
            <p:ph type="title" hasCustomPrompt="1"/>
          </p:nvPr>
        </p:nvSpPr>
        <p:spPr>
          <a:xfrm>
            <a:off x="791999" y="756000"/>
            <a:ext cx="5671863" cy="498598"/>
          </a:xfrm>
          <a:prstGeom prst="rect">
            <a:avLst/>
          </a:prstGeom>
        </p:spPr>
        <p:txBody>
          <a:bodyPr/>
          <a:lstStyle/>
          <a:p>
            <a:r>
              <a:rPr lang="en-US"/>
              <a:t>Title here</a:t>
            </a:r>
          </a:p>
        </p:txBody>
      </p:sp>
      <p:sp>
        <p:nvSpPr>
          <p:cNvPr id="11" name="Footer Placeholder 10">
            <a:extLst>
              <a:ext uri="{FF2B5EF4-FFF2-40B4-BE49-F238E27FC236}">
                <a16:creationId xmlns:a16="http://schemas.microsoft.com/office/drawing/2014/main" id="{35C40F86-3859-3A7E-5127-1508168C88F3}"/>
              </a:ext>
            </a:extLst>
          </p:cNvPr>
          <p:cNvSpPr>
            <a:spLocks noGrp="1"/>
          </p:cNvSpPr>
          <p:nvPr>
            <p:ph type="ftr" sz="quarter" idx="12"/>
          </p:nvPr>
        </p:nvSpPr>
        <p:spPr>
          <a:xfrm>
            <a:off x="792000" y="6282000"/>
            <a:ext cx="4114800" cy="216000"/>
          </a:xfrm>
          <a:prstGeom prst="rect">
            <a:avLst/>
          </a:prstGeom>
        </p:spPr>
        <p:txBody>
          <a:bodyPr/>
          <a:lstStyle/>
          <a:p>
            <a:pPr algn="l"/>
            <a:r>
              <a:rPr lang="en-GB"/>
              <a:t>Update: Insert &gt; Header &amp; footer &gt; Footer</a:t>
            </a:r>
            <a:endParaRPr lang="en-US"/>
          </a:p>
        </p:txBody>
      </p:sp>
      <p:sp>
        <p:nvSpPr>
          <p:cNvPr id="12" name="Slide Number Placeholder 11">
            <a:extLst>
              <a:ext uri="{FF2B5EF4-FFF2-40B4-BE49-F238E27FC236}">
                <a16:creationId xmlns:a16="http://schemas.microsoft.com/office/drawing/2014/main" id="{4DCD637C-0BA2-EFB5-EE48-DFDAC54669C6}"/>
              </a:ext>
            </a:extLst>
          </p:cNvPr>
          <p:cNvSpPr>
            <a:spLocks noGrp="1"/>
          </p:cNvSpPr>
          <p:nvPr>
            <p:ph type="sldNum" sz="quarter" idx="13"/>
          </p:nvPr>
        </p:nvSpPr>
        <p:spPr>
          <a:xfrm>
            <a:off x="11383763" y="6282000"/>
            <a:ext cx="432000" cy="216000"/>
          </a:xfrm>
          <a:prstGeom prst="rect">
            <a:avLst/>
          </a:prstGeom>
        </p:spPr>
        <p:txBody>
          <a:bodyPr/>
          <a:lstStyle/>
          <a:p>
            <a:fld id="{EECFFDD8-2EE5-4D18-BEE8-EC15E23C7851}" type="slidenum">
              <a:rPr lang="en-US" smtClean="0"/>
              <a:pPr/>
              <a:t>‹#›</a:t>
            </a:fld>
            <a:endParaRPr lang="en-US"/>
          </a:p>
        </p:txBody>
      </p:sp>
      <p:sp>
        <p:nvSpPr>
          <p:cNvPr id="13" name="Text Placeholder 2">
            <a:extLst>
              <a:ext uri="{FF2B5EF4-FFF2-40B4-BE49-F238E27FC236}">
                <a16:creationId xmlns:a16="http://schemas.microsoft.com/office/drawing/2014/main" id="{BBB5204F-AFEB-44A9-32AD-A65FBDAADE19}"/>
              </a:ext>
            </a:extLst>
          </p:cNvPr>
          <p:cNvSpPr>
            <a:spLocks noGrp="1"/>
          </p:cNvSpPr>
          <p:nvPr>
            <p:ph type="body" idx="1" hasCustomPrompt="1"/>
          </p:nvPr>
        </p:nvSpPr>
        <p:spPr>
          <a:xfrm>
            <a:off x="792000" y="1602333"/>
            <a:ext cx="5157787" cy="411331"/>
          </a:xfrm>
          <a:prstGeom prst="rect">
            <a:avLst/>
          </a:prstGeom>
        </p:spPr>
        <p:txBody>
          <a:bodyPr anchor="t" anchorCtr="0">
            <a:spAutoFit/>
          </a:bodyPr>
          <a:lstStyle>
            <a:lvl1pPr marL="0" indent="0">
              <a:buNone/>
              <a:defRPr sz="27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Heading 2</a:t>
            </a:r>
          </a:p>
        </p:txBody>
      </p:sp>
      <p:sp>
        <p:nvSpPr>
          <p:cNvPr id="17" name="Text Placeholder 2">
            <a:extLst>
              <a:ext uri="{FF2B5EF4-FFF2-40B4-BE49-F238E27FC236}">
                <a16:creationId xmlns:a16="http://schemas.microsoft.com/office/drawing/2014/main" id="{E470B149-67D1-9442-0455-C6FB27FFFD7B}"/>
              </a:ext>
            </a:extLst>
          </p:cNvPr>
          <p:cNvSpPr>
            <a:spLocks noGrp="1"/>
          </p:cNvSpPr>
          <p:nvPr>
            <p:ph type="body" idx="14" hasCustomPrompt="1"/>
          </p:nvPr>
        </p:nvSpPr>
        <p:spPr>
          <a:xfrm>
            <a:off x="6872836" y="5832000"/>
            <a:ext cx="4953001" cy="216001"/>
          </a:xfrm>
          <a:prstGeom prst="rect">
            <a:avLst/>
          </a:prstGeom>
        </p:spPr>
        <p:txBody>
          <a:bodyPr anchor="t" anchorCtr="0"/>
          <a:lstStyle>
            <a:lvl1pPr marL="0" indent="0">
              <a:buNone/>
              <a:defRPr sz="1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Caption here</a:t>
            </a:r>
          </a:p>
        </p:txBody>
      </p:sp>
      <p:sp>
        <p:nvSpPr>
          <p:cNvPr id="19" name="Text Placeholder 18">
            <a:extLst>
              <a:ext uri="{FF2B5EF4-FFF2-40B4-BE49-F238E27FC236}">
                <a16:creationId xmlns:a16="http://schemas.microsoft.com/office/drawing/2014/main" id="{11DCACCA-D50F-FF84-663C-ADEF9C4A4AF3}"/>
              </a:ext>
            </a:extLst>
          </p:cNvPr>
          <p:cNvSpPr>
            <a:spLocks noGrp="1"/>
          </p:cNvSpPr>
          <p:nvPr>
            <p:ph type="body" sz="quarter" idx="15"/>
          </p:nvPr>
        </p:nvSpPr>
        <p:spPr>
          <a:xfrm>
            <a:off x="792163" y="2420938"/>
            <a:ext cx="5157624" cy="36270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88233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16D583-C258-9C5E-A2FC-D45B86C24036}"/>
              </a:ext>
            </a:extLst>
          </p:cNvPr>
          <p:cNvSpPr>
            <a:spLocks noGrp="1"/>
          </p:cNvSpPr>
          <p:nvPr>
            <p:ph type="title"/>
          </p:nvPr>
        </p:nvSpPr>
        <p:spPr>
          <a:xfrm>
            <a:off x="791999" y="756000"/>
            <a:ext cx="11023763" cy="498598"/>
          </a:xfrm>
          <a:prstGeom prst="rect">
            <a:avLst/>
          </a:prstGeom>
        </p:spPr>
        <p:txBody>
          <a:bodyPr vert="horz" wrap="square" lIns="0" tIns="0" rIns="0" bIns="0" rtlCol="0" anchor="t" anchorCtr="0">
            <a:spAutoFit/>
          </a:bodyPr>
          <a:lstStyle/>
          <a:p>
            <a:r>
              <a:rPr lang="en-US"/>
              <a:t>Click to edit Master title style</a:t>
            </a:r>
          </a:p>
        </p:txBody>
      </p:sp>
      <p:sp>
        <p:nvSpPr>
          <p:cNvPr id="3" name="Text Placeholder 2">
            <a:extLst>
              <a:ext uri="{FF2B5EF4-FFF2-40B4-BE49-F238E27FC236}">
                <a16:creationId xmlns:a16="http://schemas.microsoft.com/office/drawing/2014/main" id="{CE920688-BA5C-B4A4-946E-343E7DD7446F}"/>
              </a:ext>
            </a:extLst>
          </p:cNvPr>
          <p:cNvSpPr>
            <a:spLocks noGrp="1"/>
          </p:cNvSpPr>
          <p:nvPr>
            <p:ph type="body" idx="1"/>
          </p:nvPr>
        </p:nvSpPr>
        <p:spPr>
          <a:xfrm>
            <a:off x="792000" y="1600200"/>
            <a:ext cx="10515600" cy="4576763"/>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743633CD-2DD0-2AD6-AF67-8FFDB38910C7}"/>
              </a:ext>
            </a:extLst>
          </p:cNvPr>
          <p:cNvSpPr>
            <a:spLocks noGrp="1"/>
          </p:cNvSpPr>
          <p:nvPr>
            <p:ph type="dt" sz="half" idx="2"/>
          </p:nvPr>
        </p:nvSpPr>
        <p:spPr>
          <a:xfrm>
            <a:off x="9576000" y="6282000"/>
            <a:ext cx="1800000" cy="216000"/>
          </a:xfrm>
          <a:prstGeom prst="rect">
            <a:avLst/>
          </a:prstGeom>
        </p:spPr>
        <p:txBody>
          <a:bodyPr vert="horz" lIns="0" tIns="0" rIns="0" bIns="0" rtlCol="0" anchor="t" anchorCtr="0">
            <a:noAutofit/>
          </a:bodyPr>
          <a:lstStyle>
            <a:lvl1pPr algn="l">
              <a:defRPr sz="1350">
                <a:solidFill>
                  <a:schemeClr val="tx1">
                    <a:lumMod val="50000"/>
                    <a:lumOff val="50000"/>
                  </a:schemeClr>
                </a:solidFill>
              </a:defRPr>
            </a:lvl1pPr>
          </a:lstStyle>
          <a:p>
            <a:endParaRPr lang="en-US"/>
          </a:p>
        </p:txBody>
      </p:sp>
      <p:sp>
        <p:nvSpPr>
          <p:cNvPr id="5" name="Footer Placeholder 4">
            <a:extLst>
              <a:ext uri="{FF2B5EF4-FFF2-40B4-BE49-F238E27FC236}">
                <a16:creationId xmlns:a16="http://schemas.microsoft.com/office/drawing/2014/main" id="{39FC180B-5AAC-5185-D688-96534309EF26}"/>
              </a:ext>
            </a:extLst>
          </p:cNvPr>
          <p:cNvSpPr>
            <a:spLocks noGrp="1"/>
          </p:cNvSpPr>
          <p:nvPr>
            <p:ph type="ftr" sz="quarter" idx="3"/>
          </p:nvPr>
        </p:nvSpPr>
        <p:spPr>
          <a:xfrm>
            <a:off x="792000" y="6282000"/>
            <a:ext cx="4114800" cy="216000"/>
          </a:xfrm>
          <a:prstGeom prst="rect">
            <a:avLst/>
          </a:prstGeom>
        </p:spPr>
        <p:txBody>
          <a:bodyPr vert="horz" lIns="0" tIns="0" rIns="0" bIns="0" rtlCol="0" anchor="b" anchorCtr="0">
            <a:noAutofit/>
          </a:bodyPr>
          <a:lstStyle>
            <a:lvl1pPr algn="ctr">
              <a:defRPr sz="1350">
                <a:solidFill>
                  <a:schemeClr val="tx1">
                    <a:lumMod val="50000"/>
                    <a:lumOff val="50000"/>
                  </a:schemeClr>
                </a:solidFill>
              </a:defRPr>
            </a:lvl1pPr>
          </a:lstStyle>
          <a:p>
            <a:pPr algn="l"/>
            <a:r>
              <a:rPr lang="en-GB"/>
              <a:t>Update: Insert &gt; Header &amp; footer &gt; Footer</a:t>
            </a:r>
            <a:endParaRPr lang="en-US"/>
          </a:p>
        </p:txBody>
      </p:sp>
      <p:sp>
        <p:nvSpPr>
          <p:cNvPr id="6" name="Slide Number Placeholder 5">
            <a:extLst>
              <a:ext uri="{FF2B5EF4-FFF2-40B4-BE49-F238E27FC236}">
                <a16:creationId xmlns:a16="http://schemas.microsoft.com/office/drawing/2014/main" id="{CF20F0B7-D40F-6AAB-0146-A253E486C79A}"/>
              </a:ext>
            </a:extLst>
          </p:cNvPr>
          <p:cNvSpPr>
            <a:spLocks noGrp="1"/>
          </p:cNvSpPr>
          <p:nvPr>
            <p:ph type="sldNum" sz="quarter" idx="4"/>
          </p:nvPr>
        </p:nvSpPr>
        <p:spPr>
          <a:xfrm>
            <a:off x="11383763" y="6282000"/>
            <a:ext cx="432000" cy="216000"/>
          </a:xfrm>
          <a:prstGeom prst="rect">
            <a:avLst/>
          </a:prstGeom>
        </p:spPr>
        <p:txBody>
          <a:bodyPr vert="horz" lIns="0" tIns="0" rIns="0" bIns="0" rtlCol="0" anchor="t" anchorCtr="0">
            <a:noAutofit/>
          </a:bodyPr>
          <a:lstStyle>
            <a:lvl1pPr algn="r">
              <a:defRPr sz="1350">
                <a:solidFill>
                  <a:schemeClr val="tx1">
                    <a:lumMod val="50000"/>
                    <a:lumOff val="50000"/>
                  </a:schemeClr>
                </a:solidFill>
              </a:defRPr>
            </a:lvl1pPr>
          </a:lstStyle>
          <a:p>
            <a:fld id="{EECFFDD8-2EE5-4D18-BEE8-EC15E23C7851}" type="slidenum">
              <a:rPr lang="en-US" smtClean="0"/>
              <a:pPr/>
              <a:t>‹#›</a:t>
            </a:fld>
            <a:endParaRPr lang="en-US"/>
          </a:p>
        </p:txBody>
      </p:sp>
      <p:pic>
        <p:nvPicPr>
          <p:cNvPr id="11" name="Graphic 10">
            <a:extLst>
              <a:ext uri="{FF2B5EF4-FFF2-40B4-BE49-F238E27FC236}">
                <a16:creationId xmlns:a16="http://schemas.microsoft.com/office/drawing/2014/main" id="{DFEC9153-6138-A37A-CC1D-88004AAC178D}"/>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380997" y="6286194"/>
            <a:ext cx="190500" cy="190500"/>
          </a:xfrm>
          <a:prstGeom prst="rect">
            <a:avLst/>
          </a:prstGeom>
        </p:spPr>
      </p:pic>
    </p:spTree>
    <p:extLst>
      <p:ext uri="{BB962C8B-B14F-4D97-AF65-F5344CB8AC3E}">
        <p14:creationId xmlns:p14="http://schemas.microsoft.com/office/powerpoint/2010/main" val="222951170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70" r:id="rId6"/>
    <p:sldLayoutId id="2147483650" r:id="rId7"/>
    <p:sldLayoutId id="2147483667" r:id="rId8"/>
    <p:sldLayoutId id="2147483684" r:id="rId9"/>
    <p:sldLayoutId id="2147483666" r:id="rId10"/>
    <p:sldLayoutId id="2147483665" r:id="rId11"/>
    <p:sldLayoutId id="2147483654" r:id="rId12"/>
    <p:sldLayoutId id="2147483651" r:id="rId13"/>
    <p:sldLayoutId id="2147483669" r:id="rId14"/>
    <p:sldLayoutId id="2147483668" r:id="rId15"/>
    <p:sldLayoutId id="2147483664" r:id="rId16"/>
    <p:sldLayoutId id="2147483685" r:id="rId17"/>
  </p:sldLayoutIdLst>
  <p:hf hd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5000"/>
        </a:lnSpc>
        <a:spcBef>
          <a:spcPts val="0"/>
        </a:spcBef>
        <a:spcAft>
          <a:spcPts val="1600"/>
        </a:spcAft>
        <a:buClr>
          <a:schemeClr val="tx2"/>
        </a:buClr>
        <a:buFont typeface="Arial" panose="020B0604020202020204" pitchFamily="34" charset="0"/>
        <a:buChar char="•"/>
        <a:defRPr sz="1800" kern="1200">
          <a:solidFill>
            <a:schemeClr val="tx1"/>
          </a:solidFill>
          <a:latin typeface="+mn-lt"/>
          <a:ea typeface="+mn-ea"/>
          <a:cs typeface="+mn-cs"/>
        </a:defRPr>
      </a:lvl1pPr>
      <a:lvl2pPr marL="460800" indent="-228600" algn="l" defTabSz="914400" rtl="0" eaLnBrk="1" latinLnBrk="0" hangingPunct="1">
        <a:lnSpc>
          <a:spcPct val="105000"/>
        </a:lnSpc>
        <a:spcBef>
          <a:spcPts val="0"/>
        </a:spcBef>
        <a:spcAft>
          <a:spcPts val="1600"/>
        </a:spcAft>
        <a:buClr>
          <a:schemeClr val="tx2"/>
        </a:buClr>
        <a:buSzPct val="100000"/>
        <a:buFont typeface="Symbol" panose="05050102010706020507" pitchFamily="18" charset="2"/>
        <a:buChar char=""/>
        <a:defRPr sz="1800" kern="1200">
          <a:solidFill>
            <a:schemeClr val="tx1"/>
          </a:solidFill>
          <a:latin typeface="+mn-lt"/>
          <a:ea typeface="+mn-ea"/>
          <a:cs typeface="+mn-cs"/>
        </a:defRPr>
      </a:lvl2pPr>
      <a:lvl3pPr marL="691200" indent="-228600" algn="l" defTabSz="914400" rtl="0" eaLnBrk="1" latinLnBrk="0" hangingPunct="1">
        <a:lnSpc>
          <a:spcPct val="105000"/>
        </a:lnSpc>
        <a:spcBef>
          <a:spcPts val="0"/>
        </a:spcBef>
        <a:spcAft>
          <a:spcPts val="1600"/>
        </a:spcAft>
        <a:buFont typeface="Messina Sans Light" pitchFamily="50" charset="0"/>
        <a:buChar char="–"/>
        <a:defRPr sz="1800" kern="1200">
          <a:solidFill>
            <a:schemeClr val="tx1"/>
          </a:solidFill>
          <a:latin typeface="+mn-lt"/>
          <a:ea typeface="+mn-ea"/>
          <a:cs typeface="+mn-cs"/>
        </a:defRPr>
      </a:lvl3pPr>
      <a:lvl4pPr marL="432000" indent="-432000" algn="l" defTabSz="914400" rtl="0" eaLnBrk="1" latinLnBrk="0" hangingPunct="1">
        <a:lnSpc>
          <a:spcPct val="105000"/>
        </a:lnSpc>
        <a:spcBef>
          <a:spcPts val="0"/>
        </a:spcBef>
        <a:spcAft>
          <a:spcPts val="1600"/>
        </a:spcAft>
        <a:buFont typeface="+mj-lt"/>
        <a:buAutoNum type="arabicPeriod"/>
        <a:defRPr sz="1800" kern="1200">
          <a:solidFill>
            <a:schemeClr val="tx1"/>
          </a:solidFill>
          <a:latin typeface="+mn-lt"/>
          <a:ea typeface="+mn-ea"/>
          <a:cs typeface="+mn-cs"/>
        </a:defRPr>
      </a:lvl4pPr>
      <a:lvl5pPr marL="432000" indent="0" algn="l" defTabSz="864000" rtl="0" eaLnBrk="1" latinLnBrk="0" hangingPunct="1">
        <a:lnSpc>
          <a:spcPct val="105000"/>
        </a:lnSpc>
        <a:spcBef>
          <a:spcPts val="0"/>
        </a:spcBef>
        <a:spcAft>
          <a:spcPts val="1600"/>
        </a:spcAft>
        <a:buFont typeface="+mj-lt"/>
        <a:buNone/>
        <a:tabLst>
          <a:tab pos="864000" algn="l"/>
        </a:tabLst>
        <a:defRPr sz="1800" kern="1200">
          <a:solidFill>
            <a:schemeClr val="tx1"/>
          </a:solidFill>
          <a:latin typeface="+mn-lt"/>
          <a:ea typeface="+mn-ea"/>
          <a:cs typeface="+mn-cs"/>
        </a:defRPr>
      </a:lvl5pPr>
      <a:lvl6pPr marL="1476375" indent="-579438" algn="l" defTabSz="914400" rtl="0" eaLnBrk="1" latinLnBrk="0" hangingPunct="1">
        <a:lnSpc>
          <a:spcPct val="105000"/>
        </a:lnSpc>
        <a:spcBef>
          <a:spcPts val="0"/>
        </a:spcBef>
        <a:spcAft>
          <a:spcPts val="1600"/>
        </a:spcAft>
        <a:buFont typeface="Arial" panose="020B0604020202020204" pitchFamily="34" charset="0"/>
        <a:buNone/>
        <a:tabLst>
          <a:tab pos="1439863" algn="l"/>
        </a:tabLst>
        <a:defRPr sz="1800" kern="1200">
          <a:solidFill>
            <a:schemeClr val="tx1"/>
          </a:solidFill>
          <a:latin typeface="+mn-lt"/>
          <a:ea typeface="+mn-ea"/>
          <a:cs typeface="+mn-cs"/>
        </a:defRPr>
      </a:lvl6pPr>
      <a:lvl7pPr marL="0" indent="0" algn="l" defTabSz="914400" rtl="0" eaLnBrk="1" latinLnBrk="0" hangingPunct="1">
        <a:lnSpc>
          <a:spcPct val="105000"/>
        </a:lnSpc>
        <a:spcBef>
          <a:spcPts val="0"/>
        </a:spcBef>
        <a:spcAft>
          <a:spcPts val="2700"/>
        </a:spcAft>
        <a:buFont typeface="Arial" panose="020B0604020202020204" pitchFamily="34" charset="0"/>
        <a:buNone/>
        <a:defRPr sz="270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800" b="1" kern="1200">
          <a:solidFill>
            <a:schemeClr val="tx1"/>
          </a:solidFill>
          <a:latin typeface="Messina Sans" pitchFamily="50" charset="0"/>
          <a:ea typeface="+mn-ea"/>
          <a:cs typeface="Messina Sans" pitchFamily="50" charset="0"/>
        </a:defRPr>
      </a:lvl8pPr>
      <a:lvl9pPr marL="0" indent="0" algn="l" defTabSz="914400" rtl="0" eaLnBrk="1" latinLnBrk="0" hangingPunct="1">
        <a:lnSpc>
          <a:spcPct val="105000"/>
        </a:lnSpc>
        <a:spcBef>
          <a:spcPts val="0"/>
        </a:spcBef>
        <a:buFont typeface="Arial" panose="020B0604020202020204" pitchFamily="34" charset="0"/>
        <a:buNone/>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74" userDrawn="1">
          <p15:clr>
            <a:srgbClr val="F26B43"/>
          </p15:clr>
        </p15:guide>
        <p15:guide id="2" pos="496" userDrawn="1">
          <p15:clr>
            <a:srgbClr val="F26B43"/>
          </p15:clr>
        </p15:guide>
        <p15:guide id="3" pos="7443" userDrawn="1">
          <p15:clr>
            <a:srgbClr val="F26B43"/>
          </p15:clr>
        </p15:guide>
        <p15:guide id="4" orient="horz" pos="1008" userDrawn="1">
          <p15:clr>
            <a:srgbClr val="F26B43"/>
          </p15:clr>
        </p15:guide>
        <p15:guide id="5" orient="horz" pos="152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hyperlink" Target="mailto:ross.goldstone@health.org.uk" TargetMode="External"/><Relationship Id="rId2" Type="http://schemas.openxmlformats.org/officeDocument/2006/relationships/hyperlink" Target="mailto:aji.ceesay@health.org.uk" TargetMode="External"/><Relationship Id="rId1" Type="http://schemas.openxmlformats.org/officeDocument/2006/relationships/slideLayout" Target="../slideLayouts/slideLayout4.xml"/><Relationship Id="rId5" Type="http://schemas.openxmlformats.org/officeDocument/2006/relationships/image" Target="../media/image52.jpeg"/><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7"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6983B-56A5-921D-835A-B8F1901E5DDD}"/>
              </a:ext>
            </a:extLst>
          </p:cNvPr>
          <p:cNvSpPr>
            <a:spLocks noGrp="1"/>
          </p:cNvSpPr>
          <p:nvPr>
            <p:ph type="ctrTitle"/>
          </p:nvPr>
        </p:nvSpPr>
        <p:spPr>
          <a:xfrm>
            <a:off x="792000" y="756000"/>
            <a:ext cx="7313614" cy="2423740"/>
          </a:xfrm>
        </p:spPr>
        <p:txBody>
          <a:bodyPr/>
          <a:lstStyle/>
          <a:p>
            <a:r>
              <a:rPr lang="en-GB" sz="3600">
                <a:solidFill>
                  <a:srgbClr val="EB003B"/>
                </a:solidFill>
              </a:rPr>
              <a:t>Developing an interdisciplinary research ethics mechanism from scratch in the charitable sector </a:t>
            </a:r>
            <a:endParaRPr lang="en-GB" sz="3600"/>
          </a:p>
        </p:txBody>
      </p:sp>
      <p:sp>
        <p:nvSpPr>
          <p:cNvPr id="3" name="Subtitle 2">
            <a:extLst>
              <a:ext uri="{FF2B5EF4-FFF2-40B4-BE49-F238E27FC236}">
                <a16:creationId xmlns:a16="http://schemas.microsoft.com/office/drawing/2014/main" id="{0B719CEB-5219-DC58-1448-468D4B9598F1}"/>
              </a:ext>
            </a:extLst>
          </p:cNvPr>
          <p:cNvSpPr>
            <a:spLocks noGrp="1"/>
          </p:cNvSpPr>
          <p:nvPr>
            <p:ph type="subTitle" idx="1"/>
          </p:nvPr>
        </p:nvSpPr>
        <p:spPr>
          <a:xfrm>
            <a:off x="691416" y="3529753"/>
            <a:ext cx="4735964" cy="1236236"/>
          </a:xfrm>
        </p:spPr>
        <p:txBody>
          <a:bodyPr/>
          <a:lstStyle/>
          <a:p>
            <a:r>
              <a:rPr lang="en-GB" sz="1600"/>
              <a:t>Aji Ceesay</a:t>
            </a:r>
            <a:br>
              <a:rPr lang="en-GB" sz="1600"/>
            </a:br>
            <a:r>
              <a:rPr lang="en-GB" sz="1600" i="1"/>
              <a:t>Research Officer</a:t>
            </a:r>
          </a:p>
          <a:p>
            <a:r>
              <a:rPr lang="en-GB" sz="1600"/>
              <a:t>Ross Goldstone</a:t>
            </a:r>
            <a:br>
              <a:rPr lang="en-GB" sz="1600"/>
            </a:br>
            <a:r>
              <a:rPr lang="en-GB" sz="1600" i="1"/>
              <a:t>Senior Research Manager</a:t>
            </a:r>
          </a:p>
        </p:txBody>
      </p:sp>
    </p:spTree>
    <p:extLst>
      <p:ext uri="{BB962C8B-B14F-4D97-AF65-F5344CB8AC3E}">
        <p14:creationId xmlns:p14="http://schemas.microsoft.com/office/powerpoint/2010/main" val="2663149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93FB0-D039-7BCF-3F3E-67BEEAFAF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E9C476-10DA-C477-35D6-2CF6A5DE27AC}"/>
              </a:ext>
            </a:extLst>
          </p:cNvPr>
          <p:cNvSpPr>
            <a:spLocks noGrp="1"/>
          </p:cNvSpPr>
          <p:nvPr>
            <p:ph type="title"/>
          </p:nvPr>
        </p:nvSpPr>
        <p:spPr>
          <a:xfrm>
            <a:off x="1799999" y="882000"/>
            <a:ext cx="4896000" cy="3635611"/>
          </a:xfrm>
        </p:spPr>
        <p:txBody>
          <a:bodyPr/>
          <a:lstStyle/>
          <a:p>
            <a:r>
              <a:rPr lang="en-GB"/>
              <a:t>Setting up the research ethics process</a:t>
            </a:r>
            <a:br>
              <a:rPr lang="en-GB"/>
            </a:br>
            <a:endParaRPr lang="en-GB"/>
          </a:p>
        </p:txBody>
      </p:sp>
      <p:sp>
        <p:nvSpPr>
          <p:cNvPr id="3" name="Text Placeholder 2">
            <a:extLst>
              <a:ext uri="{FF2B5EF4-FFF2-40B4-BE49-F238E27FC236}">
                <a16:creationId xmlns:a16="http://schemas.microsoft.com/office/drawing/2014/main" id="{AA6808DD-063B-2F11-E88C-1CBC0D17920F}"/>
              </a:ext>
            </a:extLst>
          </p:cNvPr>
          <p:cNvSpPr>
            <a:spLocks noGrp="1"/>
          </p:cNvSpPr>
          <p:nvPr>
            <p:ph type="body" idx="10"/>
          </p:nvPr>
        </p:nvSpPr>
        <p:spPr/>
        <p:txBody>
          <a:bodyPr/>
          <a:lstStyle/>
          <a:p>
            <a:r>
              <a:rPr lang="en-GB"/>
              <a:t>3</a:t>
            </a:r>
          </a:p>
        </p:txBody>
      </p:sp>
    </p:spTree>
    <p:extLst>
      <p:ext uri="{BB962C8B-B14F-4D97-AF65-F5344CB8AC3E}">
        <p14:creationId xmlns:p14="http://schemas.microsoft.com/office/powerpoint/2010/main" val="2153069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B5A25-1C5C-B541-13EB-BF011B845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7A4CE7-CAF1-C4AB-587C-BA426EB849C4}"/>
              </a:ext>
            </a:extLst>
          </p:cNvPr>
          <p:cNvSpPr>
            <a:spLocks noGrp="1"/>
          </p:cNvSpPr>
          <p:nvPr>
            <p:ph type="title"/>
          </p:nvPr>
        </p:nvSpPr>
        <p:spPr>
          <a:xfrm>
            <a:off x="791999" y="756000"/>
            <a:ext cx="5671863" cy="512448"/>
          </a:xfrm>
        </p:spPr>
        <p:txBody>
          <a:bodyPr/>
          <a:lstStyle/>
          <a:p>
            <a:r>
              <a:rPr lang="en-GB"/>
              <a:t>How did we do it?</a:t>
            </a:r>
          </a:p>
        </p:txBody>
      </p:sp>
      <p:sp>
        <p:nvSpPr>
          <p:cNvPr id="4" name="Slide Number Placeholder 3">
            <a:extLst>
              <a:ext uri="{FF2B5EF4-FFF2-40B4-BE49-F238E27FC236}">
                <a16:creationId xmlns:a16="http://schemas.microsoft.com/office/drawing/2014/main" id="{777C794D-4359-79BF-1256-3364D4B2FB6A}"/>
              </a:ext>
            </a:extLst>
          </p:cNvPr>
          <p:cNvSpPr>
            <a:spLocks noGrp="1"/>
          </p:cNvSpPr>
          <p:nvPr>
            <p:ph type="sldNum" sz="quarter" idx="13"/>
          </p:nvPr>
        </p:nvSpPr>
        <p:spPr/>
        <p:txBody>
          <a:bodyPr/>
          <a:lstStyle/>
          <a:p>
            <a:fld id="{EECFFDD8-2EE5-4D18-BEE8-EC15E23C7851}" type="slidenum">
              <a:rPr lang="en-US" smtClean="0"/>
              <a:pPr/>
              <a:t>11</a:t>
            </a:fld>
            <a:endParaRPr lang="en-US"/>
          </a:p>
        </p:txBody>
      </p:sp>
      <p:sp>
        <p:nvSpPr>
          <p:cNvPr id="6" name="Content Placeholder 5">
            <a:extLst>
              <a:ext uri="{FF2B5EF4-FFF2-40B4-BE49-F238E27FC236}">
                <a16:creationId xmlns:a16="http://schemas.microsoft.com/office/drawing/2014/main" id="{B3E791FC-BBB6-B86F-EA29-916047082171}"/>
              </a:ext>
            </a:extLst>
          </p:cNvPr>
          <p:cNvSpPr>
            <a:spLocks noGrp="1"/>
          </p:cNvSpPr>
          <p:nvPr>
            <p:ph sz="quarter" idx="15"/>
          </p:nvPr>
        </p:nvSpPr>
        <p:spPr>
          <a:xfrm>
            <a:off x="791999" y="1485215"/>
            <a:ext cx="3152601" cy="2661358"/>
          </a:xfrm>
          <a:solidFill>
            <a:schemeClr val="bg2"/>
          </a:solidFill>
          <a:ln>
            <a:solidFill>
              <a:schemeClr val="bg1">
                <a:lumMod val="65000"/>
              </a:schemeClr>
            </a:solidFill>
          </a:ln>
        </p:spPr>
        <p:txBody>
          <a:bodyPr/>
          <a:lstStyle/>
          <a:p>
            <a:pPr marL="0" indent="0" algn="ctr">
              <a:buNone/>
            </a:pPr>
            <a:r>
              <a:rPr lang="en-GB" b="1"/>
              <a:t>Policy Development</a:t>
            </a:r>
            <a:r>
              <a:rPr lang="en-GB"/>
              <a:t>  </a:t>
            </a:r>
            <a:endParaRPr lang="en-US"/>
          </a:p>
          <a:p>
            <a:r>
              <a:rPr lang="en-GB"/>
              <a:t>A Research Integrity Policy was developed and approved, which created the justification, impetus and commitment to develop the research ethics process.</a:t>
            </a:r>
            <a:endParaRPr lang="en-GB">
              <a:cs typeface="Messina Sans Light"/>
            </a:endParaRPr>
          </a:p>
          <a:p>
            <a:endParaRPr lang="en-GB"/>
          </a:p>
        </p:txBody>
      </p:sp>
      <p:sp>
        <p:nvSpPr>
          <p:cNvPr id="7" name="Content Placeholder 5">
            <a:extLst>
              <a:ext uri="{FF2B5EF4-FFF2-40B4-BE49-F238E27FC236}">
                <a16:creationId xmlns:a16="http://schemas.microsoft.com/office/drawing/2014/main" id="{323D3DB2-5690-CD03-182B-BA33ECFBC69C}"/>
              </a:ext>
            </a:extLst>
          </p:cNvPr>
          <p:cNvSpPr txBox="1">
            <a:spLocks/>
          </p:cNvSpPr>
          <p:nvPr/>
        </p:nvSpPr>
        <p:spPr>
          <a:xfrm>
            <a:off x="4725371" y="1502447"/>
            <a:ext cx="3161672" cy="4140000"/>
          </a:xfrm>
          <a:prstGeom prst="rect">
            <a:avLst/>
          </a:prstGeom>
          <a:solidFill>
            <a:schemeClr val="bg2"/>
          </a:solidFill>
          <a:ln>
            <a:solidFill>
              <a:schemeClr val="bg1">
                <a:lumMod val="65000"/>
              </a:schemeClr>
            </a:solidFill>
          </a:ln>
        </p:spPr>
        <p:txBody>
          <a:bodyPr vert="horz" lIns="0" tIns="0" rIns="0" bIns="0" rtlCol="0" anchor="t" anchorCtr="0">
            <a:noAutofit/>
          </a:bodyPr>
          <a:lstStyle>
            <a:lvl1pPr marL="228600" indent="-228600" algn="l" defTabSz="914400" rtl="0" eaLnBrk="1" latinLnBrk="0" hangingPunct="1">
              <a:lnSpc>
                <a:spcPct val="105000"/>
              </a:lnSpc>
              <a:spcBef>
                <a:spcPts val="0"/>
              </a:spcBef>
              <a:spcAft>
                <a:spcPts val="1600"/>
              </a:spcAft>
              <a:buClr>
                <a:schemeClr val="tx2"/>
              </a:buClr>
              <a:buFont typeface="Arial" panose="020B0604020202020204" pitchFamily="34" charset="0"/>
              <a:buChar char="•"/>
              <a:defRPr sz="1800" kern="1200">
                <a:solidFill>
                  <a:schemeClr val="tx1"/>
                </a:solidFill>
                <a:latin typeface="+mn-lt"/>
                <a:ea typeface="+mn-ea"/>
                <a:cs typeface="+mn-cs"/>
              </a:defRPr>
            </a:lvl1pPr>
            <a:lvl2pPr marL="460800" indent="-228600" algn="l" defTabSz="914400" rtl="0" eaLnBrk="1" latinLnBrk="0" hangingPunct="1">
              <a:lnSpc>
                <a:spcPct val="105000"/>
              </a:lnSpc>
              <a:spcBef>
                <a:spcPts val="0"/>
              </a:spcBef>
              <a:spcAft>
                <a:spcPts val="1600"/>
              </a:spcAft>
              <a:buClr>
                <a:schemeClr val="tx2"/>
              </a:buClr>
              <a:buSzPct val="100000"/>
              <a:buFont typeface="Symbol" panose="05050102010706020507" pitchFamily="18" charset="2"/>
              <a:buChar char=""/>
              <a:defRPr sz="1800" kern="1200">
                <a:solidFill>
                  <a:schemeClr val="tx1"/>
                </a:solidFill>
                <a:latin typeface="+mn-lt"/>
                <a:ea typeface="+mn-ea"/>
                <a:cs typeface="+mn-cs"/>
              </a:defRPr>
            </a:lvl2pPr>
            <a:lvl3pPr marL="691200" indent="-228600" algn="l" defTabSz="914400" rtl="0" eaLnBrk="1" latinLnBrk="0" hangingPunct="1">
              <a:lnSpc>
                <a:spcPct val="105000"/>
              </a:lnSpc>
              <a:spcBef>
                <a:spcPts val="0"/>
              </a:spcBef>
              <a:spcAft>
                <a:spcPts val="1600"/>
              </a:spcAft>
              <a:buFont typeface="Messina Sans Light" pitchFamily="50" charset="0"/>
              <a:buChar char="–"/>
              <a:defRPr sz="1800" kern="1200">
                <a:solidFill>
                  <a:schemeClr val="tx1"/>
                </a:solidFill>
                <a:latin typeface="+mn-lt"/>
                <a:ea typeface="+mn-ea"/>
                <a:cs typeface="+mn-cs"/>
              </a:defRPr>
            </a:lvl3pPr>
            <a:lvl4pPr marL="432000" indent="-432000" algn="l" defTabSz="914400" rtl="0" eaLnBrk="1" latinLnBrk="0" hangingPunct="1">
              <a:lnSpc>
                <a:spcPct val="105000"/>
              </a:lnSpc>
              <a:spcBef>
                <a:spcPts val="0"/>
              </a:spcBef>
              <a:spcAft>
                <a:spcPts val="1600"/>
              </a:spcAft>
              <a:buFont typeface="+mj-lt"/>
              <a:buAutoNum type="arabicPeriod"/>
              <a:defRPr sz="1800" kern="1200">
                <a:solidFill>
                  <a:schemeClr val="tx1"/>
                </a:solidFill>
                <a:latin typeface="+mn-lt"/>
                <a:ea typeface="+mn-ea"/>
                <a:cs typeface="+mn-cs"/>
              </a:defRPr>
            </a:lvl4pPr>
            <a:lvl5pPr marL="432000" indent="0" algn="l" defTabSz="864000" rtl="0" eaLnBrk="1" latinLnBrk="0" hangingPunct="1">
              <a:lnSpc>
                <a:spcPct val="105000"/>
              </a:lnSpc>
              <a:spcBef>
                <a:spcPts val="0"/>
              </a:spcBef>
              <a:spcAft>
                <a:spcPts val="1600"/>
              </a:spcAft>
              <a:buFont typeface="+mj-lt"/>
              <a:buNone/>
              <a:tabLst>
                <a:tab pos="864000" algn="l"/>
              </a:tabLst>
              <a:defRPr sz="1800" kern="1200">
                <a:solidFill>
                  <a:schemeClr val="tx1"/>
                </a:solidFill>
                <a:latin typeface="+mn-lt"/>
                <a:ea typeface="+mn-ea"/>
                <a:cs typeface="+mn-cs"/>
              </a:defRPr>
            </a:lvl5pPr>
            <a:lvl6pPr marL="1476375" indent="-579438" algn="l" defTabSz="914400" rtl="0" eaLnBrk="1" latinLnBrk="0" hangingPunct="1">
              <a:lnSpc>
                <a:spcPct val="105000"/>
              </a:lnSpc>
              <a:spcBef>
                <a:spcPts val="0"/>
              </a:spcBef>
              <a:spcAft>
                <a:spcPts val="1600"/>
              </a:spcAft>
              <a:buFont typeface="Arial" panose="020B0604020202020204" pitchFamily="34" charset="0"/>
              <a:buNone/>
              <a:tabLst>
                <a:tab pos="1439863" algn="l"/>
              </a:tabLst>
              <a:defRPr sz="1800" kern="1200">
                <a:solidFill>
                  <a:schemeClr val="tx1"/>
                </a:solidFill>
                <a:latin typeface="+mn-lt"/>
                <a:ea typeface="+mn-ea"/>
                <a:cs typeface="+mn-cs"/>
              </a:defRPr>
            </a:lvl6pPr>
            <a:lvl7pPr marL="0" indent="0" algn="l" defTabSz="914400" rtl="0" eaLnBrk="1" latinLnBrk="0" hangingPunct="1">
              <a:lnSpc>
                <a:spcPct val="105000"/>
              </a:lnSpc>
              <a:spcBef>
                <a:spcPts val="0"/>
              </a:spcBef>
              <a:spcAft>
                <a:spcPts val="2700"/>
              </a:spcAft>
              <a:buFont typeface="Arial" panose="020B0604020202020204" pitchFamily="34" charset="0"/>
              <a:buNone/>
              <a:defRPr sz="270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800" b="1" kern="1200">
                <a:solidFill>
                  <a:schemeClr val="tx1"/>
                </a:solidFill>
                <a:latin typeface="Messina Sans" pitchFamily="50" charset="0"/>
                <a:ea typeface="+mn-ea"/>
                <a:cs typeface="Messina Sans" pitchFamily="50" charset="0"/>
              </a:defRPr>
            </a:lvl8pPr>
            <a:lvl9pPr marL="0" indent="0" algn="l" defTabSz="914400" rtl="0" eaLnBrk="1" latinLnBrk="0" hangingPunct="1">
              <a:lnSpc>
                <a:spcPct val="105000"/>
              </a:lnSpc>
              <a:spcBef>
                <a:spcPts val="0"/>
              </a:spcBef>
              <a:buFont typeface="Arial" panose="020B0604020202020204" pitchFamily="34" charset="0"/>
              <a:buNone/>
              <a:defRPr sz="1800" kern="1200">
                <a:solidFill>
                  <a:schemeClr val="tx1"/>
                </a:solidFill>
                <a:latin typeface="+mn-lt"/>
                <a:ea typeface="+mn-ea"/>
                <a:cs typeface="+mn-cs"/>
              </a:defRPr>
            </a:lvl9pPr>
          </a:lstStyle>
          <a:p>
            <a:pPr marL="0" indent="0" algn="ctr">
              <a:buNone/>
            </a:pPr>
            <a:r>
              <a:rPr lang="en-GB" b="1"/>
              <a:t>Staff Engagement </a:t>
            </a:r>
            <a:r>
              <a:rPr lang="en-GB"/>
              <a:t> </a:t>
            </a:r>
            <a:endParaRPr lang="en-US"/>
          </a:p>
          <a:p>
            <a:r>
              <a:rPr lang="en-GB"/>
              <a:t>The ethics review process was codesigned with an Internal Stakeholder Group.</a:t>
            </a:r>
          </a:p>
          <a:p>
            <a:r>
              <a:rPr lang="en-GB"/>
              <a:t>We completed a small-scale pilot of the new process with staff.</a:t>
            </a:r>
          </a:p>
          <a:p>
            <a:r>
              <a:rPr lang="en-GB"/>
              <a:t>We attended team meetings, delivering a roadshow which created space for questions.</a:t>
            </a:r>
          </a:p>
        </p:txBody>
      </p:sp>
      <p:sp>
        <p:nvSpPr>
          <p:cNvPr id="8" name="Content Placeholder 5">
            <a:extLst>
              <a:ext uri="{FF2B5EF4-FFF2-40B4-BE49-F238E27FC236}">
                <a16:creationId xmlns:a16="http://schemas.microsoft.com/office/drawing/2014/main" id="{3B30AE91-206A-DEB8-40AF-8DF28F1A6048}"/>
              </a:ext>
            </a:extLst>
          </p:cNvPr>
          <p:cNvSpPr txBox="1">
            <a:spLocks/>
          </p:cNvSpPr>
          <p:nvPr/>
        </p:nvSpPr>
        <p:spPr>
          <a:xfrm>
            <a:off x="8654091" y="1502447"/>
            <a:ext cx="3161672" cy="4140000"/>
          </a:xfrm>
          <a:prstGeom prst="rect">
            <a:avLst/>
          </a:prstGeom>
          <a:solidFill>
            <a:schemeClr val="bg2"/>
          </a:solidFill>
          <a:ln>
            <a:solidFill>
              <a:schemeClr val="bg1">
                <a:lumMod val="65000"/>
              </a:schemeClr>
            </a:solidFill>
          </a:ln>
        </p:spPr>
        <p:txBody>
          <a:bodyPr vert="horz" lIns="0" tIns="0" rIns="0" bIns="0" rtlCol="0" anchor="t" anchorCtr="0">
            <a:noAutofit/>
          </a:bodyPr>
          <a:lstStyle>
            <a:lvl1pPr marL="228600" indent="-228600" algn="l" defTabSz="914400" rtl="0" eaLnBrk="1" latinLnBrk="0" hangingPunct="1">
              <a:lnSpc>
                <a:spcPct val="105000"/>
              </a:lnSpc>
              <a:spcBef>
                <a:spcPts val="0"/>
              </a:spcBef>
              <a:spcAft>
                <a:spcPts val="1600"/>
              </a:spcAft>
              <a:buClr>
                <a:schemeClr val="tx2"/>
              </a:buClr>
              <a:buFont typeface="Arial" panose="020B0604020202020204" pitchFamily="34" charset="0"/>
              <a:buChar char="•"/>
              <a:defRPr sz="1800" kern="1200">
                <a:solidFill>
                  <a:schemeClr val="tx1"/>
                </a:solidFill>
                <a:latin typeface="+mn-lt"/>
                <a:ea typeface="+mn-ea"/>
                <a:cs typeface="+mn-cs"/>
              </a:defRPr>
            </a:lvl1pPr>
            <a:lvl2pPr marL="460800" indent="-228600" algn="l" defTabSz="914400" rtl="0" eaLnBrk="1" latinLnBrk="0" hangingPunct="1">
              <a:lnSpc>
                <a:spcPct val="105000"/>
              </a:lnSpc>
              <a:spcBef>
                <a:spcPts val="0"/>
              </a:spcBef>
              <a:spcAft>
                <a:spcPts val="1600"/>
              </a:spcAft>
              <a:buClr>
                <a:schemeClr val="tx2"/>
              </a:buClr>
              <a:buSzPct val="100000"/>
              <a:buFont typeface="Symbol" panose="05050102010706020507" pitchFamily="18" charset="2"/>
              <a:buChar char=""/>
              <a:defRPr sz="1800" kern="1200">
                <a:solidFill>
                  <a:schemeClr val="tx1"/>
                </a:solidFill>
                <a:latin typeface="+mn-lt"/>
                <a:ea typeface="+mn-ea"/>
                <a:cs typeface="+mn-cs"/>
              </a:defRPr>
            </a:lvl2pPr>
            <a:lvl3pPr marL="691200" indent="-228600" algn="l" defTabSz="914400" rtl="0" eaLnBrk="1" latinLnBrk="0" hangingPunct="1">
              <a:lnSpc>
                <a:spcPct val="105000"/>
              </a:lnSpc>
              <a:spcBef>
                <a:spcPts val="0"/>
              </a:spcBef>
              <a:spcAft>
                <a:spcPts val="1600"/>
              </a:spcAft>
              <a:buFont typeface="Messina Sans Light" pitchFamily="50" charset="0"/>
              <a:buChar char="–"/>
              <a:defRPr sz="1800" kern="1200">
                <a:solidFill>
                  <a:schemeClr val="tx1"/>
                </a:solidFill>
                <a:latin typeface="+mn-lt"/>
                <a:ea typeface="+mn-ea"/>
                <a:cs typeface="+mn-cs"/>
              </a:defRPr>
            </a:lvl3pPr>
            <a:lvl4pPr marL="432000" indent="-432000" algn="l" defTabSz="914400" rtl="0" eaLnBrk="1" latinLnBrk="0" hangingPunct="1">
              <a:lnSpc>
                <a:spcPct val="105000"/>
              </a:lnSpc>
              <a:spcBef>
                <a:spcPts val="0"/>
              </a:spcBef>
              <a:spcAft>
                <a:spcPts val="1600"/>
              </a:spcAft>
              <a:buFont typeface="+mj-lt"/>
              <a:buAutoNum type="arabicPeriod"/>
              <a:defRPr sz="1800" kern="1200">
                <a:solidFill>
                  <a:schemeClr val="tx1"/>
                </a:solidFill>
                <a:latin typeface="+mn-lt"/>
                <a:ea typeface="+mn-ea"/>
                <a:cs typeface="+mn-cs"/>
              </a:defRPr>
            </a:lvl4pPr>
            <a:lvl5pPr marL="432000" indent="0" algn="l" defTabSz="864000" rtl="0" eaLnBrk="1" latinLnBrk="0" hangingPunct="1">
              <a:lnSpc>
                <a:spcPct val="105000"/>
              </a:lnSpc>
              <a:spcBef>
                <a:spcPts val="0"/>
              </a:spcBef>
              <a:spcAft>
                <a:spcPts val="1600"/>
              </a:spcAft>
              <a:buFont typeface="+mj-lt"/>
              <a:buNone/>
              <a:tabLst>
                <a:tab pos="864000" algn="l"/>
              </a:tabLst>
              <a:defRPr sz="1800" kern="1200">
                <a:solidFill>
                  <a:schemeClr val="tx1"/>
                </a:solidFill>
                <a:latin typeface="+mn-lt"/>
                <a:ea typeface="+mn-ea"/>
                <a:cs typeface="+mn-cs"/>
              </a:defRPr>
            </a:lvl5pPr>
            <a:lvl6pPr marL="1476375" indent="-579438" algn="l" defTabSz="914400" rtl="0" eaLnBrk="1" latinLnBrk="0" hangingPunct="1">
              <a:lnSpc>
                <a:spcPct val="105000"/>
              </a:lnSpc>
              <a:spcBef>
                <a:spcPts val="0"/>
              </a:spcBef>
              <a:spcAft>
                <a:spcPts val="1600"/>
              </a:spcAft>
              <a:buFont typeface="Arial" panose="020B0604020202020204" pitchFamily="34" charset="0"/>
              <a:buNone/>
              <a:tabLst>
                <a:tab pos="1439863" algn="l"/>
              </a:tabLst>
              <a:defRPr sz="1800" kern="1200">
                <a:solidFill>
                  <a:schemeClr val="tx1"/>
                </a:solidFill>
                <a:latin typeface="+mn-lt"/>
                <a:ea typeface="+mn-ea"/>
                <a:cs typeface="+mn-cs"/>
              </a:defRPr>
            </a:lvl6pPr>
            <a:lvl7pPr marL="0" indent="0" algn="l" defTabSz="914400" rtl="0" eaLnBrk="1" latinLnBrk="0" hangingPunct="1">
              <a:lnSpc>
                <a:spcPct val="105000"/>
              </a:lnSpc>
              <a:spcBef>
                <a:spcPts val="0"/>
              </a:spcBef>
              <a:spcAft>
                <a:spcPts val="2700"/>
              </a:spcAft>
              <a:buFont typeface="Arial" panose="020B0604020202020204" pitchFamily="34" charset="0"/>
              <a:buNone/>
              <a:defRPr sz="270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800" b="1" kern="1200">
                <a:solidFill>
                  <a:schemeClr val="tx1"/>
                </a:solidFill>
                <a:latin typeface="Messina Sans" pitchFamily="50" charset="0"/>
                <a:ea typeface="+mn-ea"/>
                <a:cs typeface="Messina Sans" pitchFamily="50" charset="0"/>
              </a:defRPr>
            </a:lvl8pPr>
            <a:lvl9pPr marL="0" indent="0" algn="l" defTabSz="914400" rtl="0" eaLnBrk="1" latinLnBrk="0" hangingPunct="1">
              <a:lnSpc>
                <a:spcPct val="105000"/>
              </a:lnSpc>
              <a:spcBef>
                <a:spcPts val="0"/>
              </a:spcBef>
              <a:buFont typeface="Arial" panose="020B0604020202020204" pitchFamily="34" charset="0"/>
              <a:buNone/>
              <a:defRPr sz="1800" kern="1200">
                <a:solidFill>
                  <a:schemeClr val="tx1"/>
                </a:solidFill>
                <a:latin typeface="+mn-lt"/>
                <a:ea typeface="+mn-ea"/>
                <a:cs typeface="+mn-cs"/>
              </a:defRPr>
            </a:lvl9pPr>
          </a:lstStyle>
          <a:p>
            <a:pPr marL="0" indent="0" algn="ctr">
              <a:buNone/>
            </a:pPr>
            <a:r>
              <a:rPr lang="en-GB" b="1"/>
              <a:t>BAU Integration</a:t>
            </a:r>
            <a:endParaRPr lang="en-US"/>
          </a:p>
          <a:p>
            <a:r>
              <a:rPr lang="en-GB"/>
              <a:t>We worked with those responsible for portfolio development and PMO documentation to insert the research ethics requirement into the Project Initiation Document (PID).</a:t>
            </a:r>
          </a:p>
          <a:p>
            <a:r>
              <a:rPr lang="en-GB"/>
              <a:t>Guidance and resources are available to support staff.</a:t>
            </a:r>
          </a:p>
        </p:txBody>
      </p:sp>
      <p:pic>
        <p:nvPicPr>
          <p:cNvPr id="5" name="Picture 4" descr="A document with text on it&#10;&#10;AI-generated content may be incorrect.">
            <a:extLst>
              <a:ext uri="{FF2B5EF4-FFF2-40B4-BE49-F238E27FC236}">
                <a16:creationId xmlns:a16="http://schemas.microsoft.com/office/drawing/2014/main" id="{8EE8D6B2-55C1-0BA2-126E-B7FA97CB0677}"/>
              </a:ext>
            </a:extLst>
          </p:cNvPr>
          <p:cNvPicPr>
            <a:picLocks noChangeAspect="1"/>
          </p:cNvPicPr>
          <p:nvPr/>
        </p:nvPicPr>
        <p:blipFill>
          <a:blip r:embed="rId2"/>
          <a:stretch>
            <a:fillRect/>
          </a:stretch>
        </p:blipFill>
        <p:spPr>
          <a:xfrm>
            <a:off x="1392010" y="4255633"/>
            <a:ext cx="1651908" cy="2492376"/>
          </a:xfrm>
          <a:prstGeom prst="rect">
            <a:avLst/>
          </a:prstGeom>
        </p:spPr>
      </p:pic>
    </p:spTree>
    <p:extLst>
      <p:ext uri="{BB962C8B-B14F-4D97-AF65-F5344CB8AC3E}">
        <p14:creationId xmlns:p14="http://schemas.microsoft.com/office/powerpoint/2010/main" val="2900581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1C818-DE48-8862-69CF-1B8289D3DA1E}"/>
              </a:ext>
            </a:extLst>
          </p:cNvPr>
          <p:cNvSpPr>
            <a:spLocks noGrp="1"/>
          </p:cNvSpPr>
          <p:nvPr>
            <p:ph type="title"/>
          </p:nvPr>
        </p:nvSpPr>
        <p:spPr>
          <a:xfrm>
            <a:off x="819432" y="361456"/>
            <a:ext cx="9842472" cy="1509644"/>
          </a:xfrm>
        </p:spPr>
        <p:txBody>
          <a:bodyPr/>
          <a:lstStyle/>
          <a:p>
            <a:r>
              <a:rPr lang="en-GB"/>
              <a:t>Resources we </a:t>
            </a:r>
            <a:r>
              <a:rPr lang="en-US"/>
              <a:t>created to strengthen our policies, systems and culture to support our staff</a:t>
            </a:r>
            <a:endParaRPr lang="en-GB"/>
          </a:p>
        </p:txBody>
      </p:sp>
      <p:sp>
        <p:nvSpPr>
          <p:cNvPr id="4" name="Slide Number Placeholder 3">
            <a:extLst>
              <a:ext uri="{FF2B5EF4-FFF2-40B4-BE49-F238E27FC236}">
                <a16:creationId xmlns:a16="http://schemas.microsoft.com/office/drawing/2014/main" id="{1E39860D-75D7-8771-6EB4-8492FD7CA26D}"/>
              </a:ext>
            </a:extLst>
          </p:cNvPr>
          <p:cNvSpPr>
            <a:spLocks noGrp="1"/>
          </p:cNvSpPr>
          <p:nvPr>
            <p:ph type="sldNum" sz="quarter" idx="13"/>
          </p:nvPr>
        </p:nvSpPr>
        <p:spPr/>
        <p:txBody>
          <a:bodyPr/>
          <a:lstStyle/>
          <a:p>
            <a:fld id="{EECFFDD8-2EE5-4D18-BEE8-EC15E23C7851}" type="slidenum">
              <a:rPr lang="en-US" smtClean="0"/>
              <a:pPr/>
              <a:t>12</a:t>
            </a:fld>
            <a:endParaRPr lang="en-US"/>
          </a:p>
        </p:txBody>
      </p:sp>
      <p:pic>
        <p:nvPicPr>
          <p:cNvPr id="10" name="Content Placeholder 9">
            <a:extLst>
              <a:ext uri="{FF2B5EF4-FFF2-40B4-BE49-F238E27FC236}">
                <a16:creationId xmlns:a16="http://schemas.microsoft.com/office/drawing/2014/main" id="{2B4680F0-3C1E-9570-83C3-BE5FCBCCF06C}"/>
              </a:ext>
            </a:extLst>
          </p:cNvPr>
          <p:cNvPicPr>
            <a:picLocks noGrp="1" noChangeAspect="1"/>
          </p:cNvPicPr>
          <p:nvPr>
            <p:ph sz="quarter" idx="15"/>
          </p:nvPr>
        </p:nvPicPr>
        <p:blipFill>
          <a:blip r:embed="rId2"/>
          <a:stretch>
            <a:fillRect/>
          </a:stretch>
        </p:blipFill>
        <p:spPr>
          <a:xfrm>
            <a:off x="7833881" y="1546400"/>
            <a:ext cx="3429529" cy="4140200"/>
          </a:xfrm>
          <a:prstGeom prst="rect">
            <a:avLst/>
          </a:prstGeom>
        </p:spPr>
      </p:pic>
      <p:pic>
        <p:nvPicPr>
          <p:cNvPr id="11" name="Picture 10">
            <a:extLst>
              <a:ext uri="{FF2B5EF4-FFF2-40B4-BE49-F238E27FC236}">
                <a16:creationId xmlns:a16="http://schemas.microsoft.com/office/drawing/2014/main" id="{13D26459-76BE-41EA-53B6-DA4AEAE6D2B3}"/>
              </a:ext>
            </a:extLst>
          </p:cNvPr>
          <p:cNvPicPr>
            <a:picLocks noChangeAspect="1"/>
          </p:cNvPicPr>
          <p:nvPr/>
        </p:nvPicPr>
        <p:blipFill>
          <a:blip r:embed="rId3"/>
          <a:stretch>
            <a:fillRect/>
          </a:stretch>
        </p:blipFill>
        <p:spPr>
          <a:xfrm>
            <a:off x="4372218" y="2410279"/>
            <a:ext cx="2347972" cy="2043460"/>
          </a:xfrm>
          <a:prstGeom prst="rect">
            <a:avLst/>
          </a:prstGeom>
        </p:spPr>
      </p:pic>
      <p:pic>
        <p:nvPicPr>
          <p:cNvPr id="12" name="Picture 11">
            <a:extLst>
              <a:ext uri="{FF2B5EF4-FFF2-40B4-BE49-F238E27FC236}">
                <a16:creationId xmlns:a16="http://schemas.microsoft.com/office/drawing/2014/main" id="{BE36B859-25B2-8F8D-58C3-7EBEF00F4FEE}"/>
              </a:ext>
            </a:extLst>
          </p:cNvPr>
          <p:cNvPicPr>
            <a:picLocks noChangeAspect="1"/>
          </p:cNvPicPr>
          <p:nvPr/>
        </p:nvPicPr>
        <p:blipFill>
          <a:blip r:embed="rId4"/>
          <a:stretch>
            <a:fillRect/>
          </a:stretch>
        </p:blipFill>
        <p:spPr>
          <a:xfrm>
            <a:off x="582513" y="2492924"/>
            <a:ext cx="2762730" cy="1579814"/>
          </a:xfrm>
          <a:prstGeom prst="rect">
            <a:avLst/>
          </a:prstGeom>
        </p:spPr>
      </p:pic>
      <p:pic>
        <p:nvPicPr>
          <p:cNvPr id="13" name="Picture 12">
            <a:extLst>
              <a:ext uri="{FF2B5EF4-FFF2-40B4-BE49-F238E27FC236}">
                <a16:creationId xmlns:a16="http://schemas.microsoft.com/office/drawing/2014/main" id="{A3557B6D-E083-9772-885A-7D313E2589C3}"/>
              </a:ext>
            </a:extLst>
          </p:cNvPr>
          <p:cNvPicPr>
            <a:picLocks noChangeAspect="1"/>
          </p:cNvPicPr>
          <p:nvPr/>
        </p:nvPicPr>
        <p:blipFill>
          <a:blip r:embed="rId5"/>
          <a:stretch>
            <a:fillRect/>
          </a:stretch>
        </p:blipFill>
        <p:spPr>
          <a:xfrm>
            <a:off x="578219" y="4598520"/>
            <a:ext cx="2471204" cy="1359032"/>
          </a:xfrm>
          <a:prstGeom prst="rect">
            <a:avLst/>
          </a:prstGeom>
        </p:spPr>
      </p:pic>
      <p:sp>
        <p:nvSpPr>
          <p:cNvPr id="3" name="TextBox 2">
            <a:extLst>
              <a:ext uri="{FF2B5EF4-FFF2-40B4-BE49-F238E27FC236}">
                <a16:creationId xmlns:a16="http://schemas.microsoft.com/office/drawing/2014/main" id="{E4EAB81B-4767-12B6-0BA6-1B8915ECD905}"/>
              </a:ext>
            </a:extLst>
          </p:cNvPr>
          <p:cNvSpPr txBox="1"/>
          <p:nvPr/>
        </p:nvSpPr>
        <p:spPr>
          <a:xfrm>
            <a:off x="4181762" y="5275274"/>
            <a:ext cx="4664191" cy="830997"/>
          </a:xfrm>
          <a:prstGeom prst="rect">
            <a:avLst/>
          </a:prstGeom>
          <a:solidFill>
            <a:schemeClr val="bg2">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cs typeface="Messina Sans Light"/>
              </a:rPr>
              <a:t>The Health Foundation's </a:t>
            </a:r>
          </a:p>
          <a:p>
            <a:r>
              <a:rPr lang="en-GB" sz="2400" b="1">
                <a:cs typeface="Messina Sans Light"/>
              </a:rPr>
              <a:t>Research Ethics Champions</a:t>
            </a:r>
            <a:endParaRPr lang="en-GB" sz="3200" b="1">
              <a:cs typeface="Messina Sans Light"/>
            </a:endParaRPr>
          </a:p>
        </p:txBody>
      </p:sp>
    </p:spTree>
    <p:extLst>
      <p:ext uri="{BB962C8B-B14F-4D97-AF65-F5344CB8AC3E}">
        <p14:creationId xmlns:p14="http://schemas.microsoft.com/office/powerpoint/2010/main" val="1889763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9AAE4-16DC-1E45-360D-0CB6569441BE}"/>
              </a:ext>
            </a:extLst>
          </p:cNvPr>
          <p:cNvSpPr>
            <a:spLocks noGrp="1"/>
          </p:cNvSpPr>
          <p:nvPr>
            <p:ph type="title"/>
          </p:nvPr>
        </p:nvSpPr>
        <p:spPr>
          <a:xfrm>
            <a:off x="429763" y="828575"/>
            <a:ext cx="9224774" cy="1137427"/>
          </a:xfrm>
        </p:spPr>
        <p:txBody>
          <a:bodyPr/>
          <a:lstStyle/>
          <a:p>
            <a:r>
              <a:rPr lang="en-US" sz="4050">
                <a:latin typeface="Messina Sans Light (Headings)"/>
              </a:rPr>
              <a:t>Ethics</a:t>
            </a:r>
            <a:r>
              <a:rPr lang="en-US" sz="4050">
                <a:latin typeface="Messina Sans Light (Heading)"/>
              </a:rPr>
              <a:t> Review Process Tree – </a:t>
            </a:r>
            <a:r>
              <a:rPr lang="en-US" sz="4050" i="1">
                <a:latin typeface="Messina Sans Light (Heading)"/>
              </a:rPr>
              <a:t>Simplified </a:t>
            </a:r>
            <a:endParaRPr lang="en-US" i="1">
              <a:latin typeface="Messina Sans Light (Heading)"/>
            </a:endParaRPr>
          </a:p>
        </p:txBody>
      </p:sp>
      <p:sp>
        <p:nvSpPr>
          <p:cNvPr id="54" name="TextBox 53">
            <a:extLst>
              <a:ext uri="{FF2B5EF4-FFF2-40B4-BE49-F238E27FC236}">
                <a16:creationId xmlns:a16="http://schemas.microsoft.com/office/drawing/2014/main" id="{7DB84156-F840-E832-3507-1AB9205EA4EC}"/>
              </a:ext>
            </a:extLst>
          </p:cNvPr>
          <p:cNvSpPr txBox="1"/>
          <p:nvPr/>
        </p:nvSpPr>
        <p:spPr>
          <a:xfrm>
            <a:off x="245479" y="3565551"/>
            <a:ext cx="2431797" cy="800412"/>
          </a:xfrm>
          <a:prstGeom prst="rect">
            <a:avLst/>
          </a:prstGeom>
          <a:solidFill>
            <a:schemeClr val="bg2">
              <a:lumMod val="9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1467" b="1" u="sng">
                <a:latin typeface="Messina Sans Light (Body)"/>
              </a:rPr>
              <a:t>ALL PROJECTS</a:t>
            </a:r>
          </a:p>
          <a:p>
            <a:r>
              <a:rPr lang="en-US" sz="1467">
                <a:latin typeface="Messina Sans Light (Body)"/>
              </a:rPr>
              <a:t>Research Ethics Checklist Completed</a:t>
            </a:r>
          </a:p>
        </p:txBody>
      </p:sp>
      <p:sp>
        <p:nvSpPr>
          <p:cNvPr id="59" name="TextBox 58">
            <a:extLst>
              <a:ext uri="{FF2B5EF4-FFF2-40B4-BE49-F238E27FC236}">
                <a16:creationId xmlns:a16="http://schemas.microsoft.com/office/drawing/2014/main" id="{5DFEC4DF-8378-AB67-E791-529048F9A30F}"/>
              </a:ext>
            </a:extLst>
          </p:cNvPr>
          <p:cNvSpPr txBox="1"/>
          <p:nvPr/>
        </p:nvSpPr>
        <p:spPr>
          <a:xfrm>
            <a:off x="4086091" y="2399700"/>
            <a:ext cx="3007531" cy="574644"/>
          </a:xfrm>
          <a:prstGeom prst="rect">
            <a:avLst/>
          </a:prstGeom>
          <a:solidFill>
            <a:schemeClr val="bg2">
              <a:lumMod val="9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1467">
                <a:latin typeface="Messina Sans Light (Body)"/>
              </a:rPr>
              <a:t>Further review by Research Ethics Group required</a:t>
            </a:r>
          </a:p>
        </p:txBody>
      </p:sp>
      <p:sp>
        <p:nvSpPr>
          <p:cNvPr id="60" name="TextBox 59">
            <a:extLst>
              <a:ext uri="{FF2B5EF4-FFF2-40B4-BE49-F238E27FC236}">
                <a16:creationId xmlns:a16="http://schemas.microsoft.com/office/drawing/2014/main" id="{27A22FAC-44D7-A314-8DDF-33B8355E3A23}"/>
              </a:ext>
            </a:extLst>
          </p:cNvPr>
          <p:cNvSpPr txBox="1"/>
          <p:nvPr/>
        </p:nvSpPr>
        <p:spPr>
          <a:xfrm>
            <a:off x="4078462" y="4957170"/>
            <a:ext cx="3007531" cy="574644"/>
          </a:xfrm>
          <a:prstGeom prst="rect">
            <a:avLst/>
          </a:prstGeom>
          <a:solidFill>
            <a:schemeClr val="bg2">
              <a:lumMod val="9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1467">
                <a:latin typeface="Messina Sans Light (Body)"/>
              </a:rPr>
              <a:t>No further review by Research Ethics Group required</a:t>
            </a:r>
          </a:p>
        </p:txBody>
      </p:sp>
      <p:sp>
        <p:nvSpPr>
          <p:cNvPr id="61" name="TextBox 60">
            <a:extLst>
              <a:ext uri="{FF2B5EF4-FFF2-40B4-BE49-F238E27FC236}">
                <a16:creationId xmlns:a16="http://schemas.microsoft.com/office/drawing/2014/main" id="{2001D1F0-4BF9-586F-69ED-919024884CF3}"/>
              </a:ext>
            </a:extLst>
          </p:cNvPr>
          <p:cNvSpPr txBox="1"/>
          <p:nvPr/>
        </p:nvSpPr>
        <p:spPr>
          <a:xfrm>
            <a:off x="8777921" y="2349209"/>
            <a:ext cx="3007531" cy="1026178"/>
          </a:xfrm>
          <a:prstGeom prst="rect">
            <a:avLst/>
          </a:prstGeom>
          <a:solidFill>
            <a:schemeClr val="bg2">
              <a:lumMod val="9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1467">
                <a:latin typeface="Messina Sans Light (Body)"/>
              </a:rPr>
              <a:t>Research Ethics Group provides feedback to integrate into research design for approval.</a:t>
            </a:r>
          </a:p>
        </p:txBody>
      </p:sp>
      <p:cxnSp>
        <p:nvCxnSpPr>
          <p:cNvPr id="64" name="Straight Arrow Connector 63">
            <a:extLst>
              <a:ext uri="{FF2B5EF4-FFF2-40B4-BE49-F238E27FC236}">
                <a16:creationId xmlns:a16="http://schemas.microsoft.com/office/drawing/2014/main" id="{1CA324B1-F9C3-A70F-F72B-C6FFA7BD3F4D}"/>
              </a:ext>
            </a:extLst>
          </p:cNvPr>
          <p:cNvCxnSpPr>
            <a:cxnSpLocks/>
            <a:stCxn id="54" idx="3"/>
            <a:endCxn id="60" idx="1"/>
          </p:cNvCxnSpPr>
          <p:nvPr/>
        </p:nvCxnSpPr>
        <p:spPr>
          <a:xfrm>
            <a:off x="2677276" y="3965757"/>
            <a:ext cx="1401186" cy="127873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053EA1BA-5A71-2FA1-C595-760CE8C1538E}"/>
              </a:ext>
            </a:extLst>
          </p:cNvPr>
          <p:cNvCxnSpPr>
            <a:cxnSpLocks/>
            <a:stCxn id="54" idx="3"/>
            <a:endCxn id="59" idx="1"/>
          </p:cNvCxnSpPr>
          <p:nvPr/>
        </p:nvCxnSpPr>
        <p:spPr>
          <a:xfrm flipV="1">
            <a:off x="2677276" y="2687022"/>
            <a:ext cx="1408815" cy="127873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BBF98D6B-F0AB-0305-D8AC-EA3445CB67DB}"/>
              </a:ext>
            </a:extLst>
          </p:cNvPr>
          <p:cNvCxnSpPr>
            <a:cxnSpLocks/>
          </p:cNvCxnSpPr>
          <p:nvPr/>
        </p:nvCxnSpPr>
        <p:spPr>
          <a:xfrm flipV="1">
            <a:off x="7093622" y="2700726"/>
            <a:ext cx="1702357" cy="9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75C3F711-6094-31C7-B2B6-80E42F0C6EDE}"/>
              </a:ext>
            </a:extLst>
          </p:cNvPr>
          <p:cNvSpPr txBox="1"/>
          <p:nvPr/>
        </p:nvSpPr>
        <p:spPr>
          <a:xfrm>
            <a:off x="1461377" y="2901134"/>
            <a:ext cx="1852611" cy="287323"/>
          </a:xfrm>
          <a:prstGeom prst="rect">
            <a:avLst/>
          </a:prstGeom>
          <a:solidFill>
            <a:schemeClr val="tx1">
              <a:lumMod val="85000"/>
              <a:lumOff val="1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067" b="1">
                <a:solidFill>
                  <a:srgbClr val="FFFFFF"/>
                </a:solidFill>
                <a:latin typeface="Messina Sans Light (Body)"/>
              </a:rPr>
              <a:t>High / Moderate risk</a:t>
            </a:r>
            <a:endParaRPr lang="en-US" sz="1067" b="1">
              <a:latin typeface="Messina Sans Light (Body)"/>
              <a:cs typeface="Arial"/>
            </a:endParaRPr>
          </a:p>
        </p:txBody>
      </p:sp>
      <p:sp>
        <p:nvSpPr>
          <p:cNvPr id="71" name="TextBox 70">
            <a:extLst>
              <a:ext uri="{FF2B5EF4-FFF2-40B4-BE49-F238E27FC236}">
                <a16:creationId xmlns:a16="http://schemas.microsoft.com/office/drawing/2014/main" id="{0A84516F-7448-1B0D-FFD1-D8B4E7FA8687}"/>
              </a:ext>
            </a:extLst>
          </p:cNvPr>
          <p:cNvSpPr txBox="1"/>
          <p:nvPr/>
        </p:nvSpPr>
        <p:spPr>
          <a:xfrm>
            <a:off x="1537166" y="4747869"/>
            <a:ext cx="1852608" cy="287323"/>
          </a:xfrm>
          <a:prstGeom prst="rect">
            <a:avLst/>
          </a:prstGeom>
          <a:solidFill>
            <a:schemeClr val="tx1">
              <a:lumMod val="85000"/>
              <a:lumOff val="1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067" b="1">
                <a:solidFill>
                  <a:srgbClr val="FFFFFF"/>
                </a:solidFill>
                <a:latin typeface="Messina Sans Light (Body)"/>
              </a:rPr>
              <a:t>Low risk</a:t>
            </a:r>
            <a:endParaRPr lang="en-US" sz="1067" b="1">
              <a:latin typeface="Messina Sans Light (Body)"/>
              <a:cs typeface="Arial"/>
            </a:endParaRPr>
          </a:p>
        </p:txBody>
      </p:sp>
      <p:sp>
        <p:nvSpPr>
          <p:cNvPr id="13" name="TextBox 12">
            <a:extLst>
              <a:ext uri="{FF2B5EF4-FFF2-40B4-BE49-F238E27FC236}">
                <a16:creationId xmlns:a16="http://schemas.microsoft.com/office/drawing/2014/main" id="{60E7453E-69E5-C382-09B3-0126576F4E65}"/>
              </a:ext>
            </a:extLst>
          </p:cNvPr>
          <p:cNvSpPr txBox="1"/>
          <p:nvPr/>
        </p:nvSpPr>
        <p:spPr>
          <a:xfrm>
            <a:off x="148281" y="117390"/>
            <a:ext cx="3657600" cy="492443"/>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endParaRPr lang="en-US" sz="2400" b="1">
              <a:latin typeface="Messina Sans Light (Body)"/>
              <a:cs typeface="Arial"/>
            </a:endParaRPr>
          </a:p>
        </p:txBody>
      </p:sp>
      <p:sp>
        <p:nvSpPr>
          <p:cNvPr id="10" name="Text Placeholder 5">
            <a:extLst>
              <a:ext uri="{FF2B5EF4-FFF2-40B4-BE49-F238E27FC236}">
                <a16:creationId xmlns:a16="http://schemas.microsoft.com/office/drawing/2014/main" id="{FCAD9766-7062-6834-C94A-399AFC327E17}"/>
              </a:ext>
            </a:extLst>
          </p:cNvPr>
          <p:cNvSpPr txBox="1">
            <a:spLocks/>
          </p:cNvSpPr>
          <p:nvPr/>
        </p:nvSpPr>
        <p:spPr>
          <a:xfrm>
            <a:off x="7801356" y="3794946"/>
            <a:ext cx="3984095" cy="2861700"/>
          </a:xfrm>
          <a:prstGeom prst="rect">
            <a:avLst/>
          </a:prstGeom>
          <a:solidFill>
            <a:schemeClr val="bg1">
              <a:lumMod val="85000"/>
            </a:schemeClr>
          </a:solidFill>
        </p:spPr>
        <p:txBody>
          <a:bodyPr lIns="91440" tIns="45720" rIns="91440" bIns="45720" anchor="t"/>
          <a:lstStyle>
            <a:lvl1pPr marL="228600" indent="-228600" algn="l" defTabSz="914400" rtl="0" eaLnBrk="1" latinLnBrk="0" hangingPunct="1">
              <a:lnSpc>
                <a:spcPct val="105000"/>
              </a:lnSpc>
              <a:spcBef>
                <a:spcPts val="0"/>
              </a:spcBef>
              <a:spcAft>
                <a:spcPts val="1600"/>
              </a:spcAft>
              <a:buClr>
                <a:schemeClr val="tx2"/>
              </a:buClr>
              <a:buFont typeface="Arial" panose="020B0604020202020204" pitchFamily="34" charset="0"/>
              <a:buChar char="•"/>
              <a:defRPr sz="1800" kern="1200">
                <a:solidFill>
                  <a:schemeClr val="tx1"/>
                </a:solidFill>
                <a:latin typeface="+mn-lt"/>
                <a:ea typeface="+mn-ea"/>
                <a:cs typeface="+mn-cs"/>
              </a:defRPr>
            </a:lvl1pPr>
            <a:lvl2pPr marL="460800" indent="-228600" algn="l" defTabSz="914400" rtl="0" eaLnBrk="1" latinLnBrk="0" hangingPunct="1">
              <a:lnSpc>
                <a:spcPct val="105000"/>
              </a:lnSpc>
              <a:spcBef>
                <a:spcPts val="0"/>
              </a:spcBef>
              <a:spcAft>
                <a:spcPts val="1600"/>
              </a:spcAft>
              <a:buClr>
                <a:schemeClr val="tx2"/>
              </a:buClr>
              <a:buSzPct val="100000"/>
              <a:buFont typeface="Symbol" panose="05050102010706020507" pitchFamily="18" charset="2"/>
              <a:buChar char=""/>
              <a:defRPr sz="1800" kern="1200">
                <a:solidFill>
                  <a:schemeClr val="tx1"/>
                </a:solidFill>
                <a:latin typeface="+mn-lt"/>
                <a:ea typeface="+mn-ea"/>
                <a:cs typeface="+mn-cs"/>
              </a:defRPr>
            </a:lvl2pPr>
            <a:lvl3pPr marL="691200" indent="-228600" algn="l" defTabSz="914400" rtl="0" eaLnBrk="1" latinLnBrk="0" hangingPunct="1">
              <a:lnSpc>
                <a:spcPct val="105000"/>
              </a:lnSpc>
              <a:spcBef>
                <a:spcPts val="0"/>
              </a:spcBef>
              <a:spcAft>
                <a:spcPts val="1600"/>
              </a:spcAft>
              <a:buFont typeface="Messina Sans Light" pitchFamily="50" charset="0"/>
              <a:buChar char="–"/>
              <a:defRPr sz="1800" kern="1200">
                <a:solidFill>
                  <a:schemeClr val="tx1"/>
                </a:solidFill>
                <a:latin typeface="+mn-lt"/>
                <a:ea typeface="+mn-ea"/>
                <a:cs typeface="+mn-cs"/>
              </a:defRPr>
            </a:lvl3pPr>
            <a:lvl4pPr marL="432000" indent="-432000" algn="l" defTabSz="914400" rtl="0" eaLnBrk="1" latinLnBrk="0" hangingPunct="1">
              <a:lnSpc>
                <a:spcPct val="105000"/>
              </a:lnSpc>
              <a:spcBef>
                <a:spcPts val="0"/>
              </a:spcBef>
              <a:spcAft>
                <a:spcPts val="1600"/>
              </a:spcAft>
              <a:buFont typeface="+mj-lt"/>
              <a:buAutoNum type="arabicPeriod"/>
              <a:defRPr sz="1800" kern="1200">
                <a:solidFill>
                  <a:schemeClr val="tx1"/>
                </a:solidFill>
                <a:latin typeface="+mn-lt"/>
                <a:ea typeface="+mn-ea"/>
                <a:cs typeface="+mn-cs"/>
              </a:defRPr>
            </a:lvl4pPr>
            <a:lvl5pPr marL="432000" indent="0" algn="l" defTabSz="864000" rtl="0" eaLnBrk="1" latinLnBrk="0" hangingPunct="1">
              <a:lnSpc>
                <a:spcPct val="105000"/>
              </a:lnSpc>
              <a:spcBef>
                <a:spcPts val="0"/>
              </a:spcBef>
              <a:spcAft>
                <a:spcPts val="1600"/>
              </a:spcAft>
              <a:buFont typeface="+mj-lt"/>
              <a:buNone/>
              <a:tabLst>
                <a:tab pos="864000" algn="l"/>
              </a:tabLst>
              <a:defRPr sz="1800" kern="1200">
                <a:solidFill>
                  <a:schemeClr val="tx1"/>
                </a:solidFill>
                <a:latin typeface="+mn-lt"/>
                <a:ea typeface="+mn-ea"/>
                <a:cs typeface="+mn-cs"/>
              </a:defRPr>
            </a:lvl5pPr>
            <a:lvl6pPr marL="1476375" indent="-579438" algn="l" defTabSz="914400" rtl="0" eaLnBrk="1" latinLnBrk="0" hangingPunct="1">
              <a:lnSpc>
                <a:spcPct val="105000"/>
              </a:lnSpc>
              <a:spcBef>
                <a:spcPts val="0"/>
              </a:spcBef>
              <a:spcAft>
                <a:spcPts val="1600"/>
              </a:spcAft>
              <a:buFont typeface="Arial" panose="020B0604020202020204" pitchFamily="34" charset="0"/>
              <a:buNone/>
              <a:tabLst>
                <a:tab pos="1439863" algn="l"/>
              </a:tabLst>
              <a:defRPr sz="1800" kern="1200">
                <a:solidFill>
                  <a:schemeClr val="tx1"/>
                </a:solidFill>
                <a:latin typeface="+mn-lt"/>
                <a:ea typeface="+mn-ea"/>
                <a:cs typeface="+mn-cs"/>
              </a:defRPr>
            </a:lvl6pPr>
            <a:lvl7pPr marL="0" indent="0" algn="l" defTabSz="914400" rtl="0" eaLnBrk="1" latinLnBrk="0" hangingPunct="1">
              <a:lnSpc>
                <a:spcPct val="105000"/>
              </a:lnSpc>
              <a:spcBef>
                <a:spcPts val="0"/>
              </a:spcBef>
              <a:spcAft>
                <a:spcPts val="2700"/>
              </a:spcAft>
              <a:buFont typeface="Arial" panose="020B0604020202020204" pitchFamily="34" charset="0"/>
              <a:buNone/>
              <a:defRPr sz="270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800" b="1" kern="1200">
                <a:solidFill>
                  <a:schemeClr val="tx1"/>
                </a:solidFill>
                <a:latin typeface="Messina Sans" pitchFamily="50" charset="0"/>
                <a:ea typeface="+mn-ea"/>
                <a:cs typeface="Messina Sans" pitchFamily="50" charset="0"/>
              </a:defRPr>
            </a:lvl8pPr>
            <a:lvl9pPr marL="0" indent="0" algn="l" defTabSz="914400" rtl="0" eaLnBrk="1" latinLnBrk="0" hangingPunct="1">
              <a:lnSpc>
                <a:spcPct val="105000"/>
              </a:lnSpc>
              <a:spcBef>
                <a:spcPts val="0"/>
              </a:spcBef>
              <a:buFont typeface="Arial" panose="020B0604020202020204" pitchFamily="34" charset="0"/>
              <a:buNone/>
              <a:defRPr sz="1800" kern="1200">
                <a:solidFill>
                  <a:schemeClr val="tx1"/>
                </a:solidFill>
                <a:latin typeface="+mn-lt"/>
                <a:ea typeface="+mn-ea"/>
                <a:cs typeface="+mn-cs"/>
              </a:defRPr>
            </a:lvl9pPr>
          </a:lstStyle>
          <a:p>
            <a:pPr marL="0" indent="0">
              <a:buNone/>
            </a:pPr>
            <a:r>
              <a:rPr lang="en-GB" sz="1200" b="1">
                <a:latin typeface="Messina Sans Light (Body)"/>
              </a:rPr>
              <a:t>Research Ethics Group:</a:t>
            </a:r>
            <a:r>
              <a:rPr lang="en-GB" sz="1200">
                <a:latin typeface="Messina Sans Light (Body)"/>
              </a:rPr>
              <a:t> </a:t>
            </a:r>
            <a:br>
              <a:rPr lang="en-GB" sz="1200">
                <a:latin typeface="Messina Sans Light (Body)"/>
              </a:rPr>
            </a:br>
            <a:r>
              <a:rPr lang="en-GB" sz="1200">
                <a:latin typeface="Messina Sans Light (Body)"/>
              </a:rPr>
              <a:t>A network of internal research ethics champions, who:</a:t>
            </a:r>
            <a:endParaRPr lang="en-GB"/>
          </a:p>
          <a:p>
            <a:r>
              <a:rPr lang="en-GB" sz="1200">
                <a:latin typeface="Messina Sans Light (Body)"/>
              </a:rPr>
              <a:t>Are provided with bespoke training for their role as group members</a:t>
            </a:r>
          </a:p>
          <a:p>
            <a:r>
              <a:rPr lang="en-GB" sz="1200">
                <a:latin typeface="Messina Sans Light (Body)"/>
              </a:rPr>
              <a:t>Can provide informal research ethics support</a:t>
            </a:r>
          </a:p>
          <a:p>
            <a:r>
              <a:rPr lang="en-GB" sz="1200">
                <a:latin typeface="Messina Sans Light (Body)"/>
              </a:rPr>
              <a:t>Review research ethics checklists, where capacity allows</a:t>
            </a:r>
          </a:p>
          <a:p>
            <a:r>
              <a:rPr lang="en-GB" sz="1200">
                <a:latin typeface="Messina Sans Light (Body)"/>
              </a:rPr>
              <a:t>Review any high-risk research project a the Foundation </a:t>
            </a:r>
          </a:p>
          <a:p>
            <a:endParaRPr lang="en-GB" sz="1200">
              <a:latin typeface="Messina Sans Light (Body)"/>
            </a:endParaRPr>
          </a:p>
        </p:txBody>
      </p:sp>
    </p:spTree>
    <p:extLst>
      <p:ext uri="{BB962C8B-B14F-4D97-AF65-F5344CB8AC3E}">
        <p14:creationId xmlns:p14="http://schemas.microsoft.com/office/powerpoint/2010/main" val="3807764749"/>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9" grpId="0" animBg="1"/>
      <p:bldP spid="60" grpId="0" animBg="1"/>
      <p:bldP spid="61" grpId="0" animBg="1"/>
      <p:bldP spid="68" grpId="0" animBg="1"/>
      <p:bldP spid="7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93173-9AED-2169-7BDC-0B8108FFB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724875-89E1-AB59-3BDE-21D7E40696C8}"/>
              </a:ext>
            </a:extLst>
          </p:cNvPr>
          <p:cNvSpPr>
            <a:spLocks noGrp="1"/>
          </p:cNvSpPr>
          <p:nvPr>
            <p:ph type="title"/>
          </p:nvPr>
        </p:nvSpPr>
        <p:spPr>
          <a:xfrm>
            <a:off x="1799999" y="882000"/>
            <a:ext cx="4896000" cy="2721514"/>
          </a:xfrm>
        </p:spPr>
        <p:txBody>
          <a:bodyPr/>
          <a:lstStyle/>
          <a:p>
            <a:r>
              <a:rPr lang="en-GB"/>
              <a:t>Our learning from the process</a:t>
            </a:r>
          </a:p>
        </p:txBody>
      </p:sp>
      <p:sp>
        <p:nvSpPr>
          <p:cNvPr id="3" name="Text Placeholder 2">
            <a:extLst>
              <a:ext uri="{FF2B5EF4-FFF2-40B4-BE49-F238E27FC236}">
                <a16:creationId xmlns:a16="http://schemas.microsoft.com/office/drawing/2014/main" id="{33B36D27-3B0D-438C-D6CE-45091AF934E5}"/>
              </a:ext>
            </a:extLst>
          </p:cNvPr>
          <p:cNvSpPr>
            <a:spLocks noGrp="1"/>
          </p:cNvSpPr>
          <p:nvPr>
            <p:ph type="body" idx="10"/>
          </p:nvPr>
        </p:nvSpPr>
        <p:spPr/>
        <p:txBody>
          <a:bodyPr/>
          <a:lstStyle/>
          <a:p>
            <a:r>
              <a:rPr lang="en-GB"/>
              <a:t>4</a:t>
            </a:r>
          </a:p>
        </p:txBody>
      </p:sp>
      <p:sp>
        <p:nvSpPr>
          <p:cNvPr id="4" name="Picture Placeholder 3">
            <a:extLst>
              <a:ext uri="{FF2B5EF4-FFF2-40B4-BE49-F238E27FC236}">
                <a16:creationId xmlns:a16="http://schemas.microsoft.com/office/drawing/2014/main" id="{A1E92E8A-3C91-F74B-FC3F-EC9DE9CEB883}"/>
              </a:ext>
            </a:extLst>
          </p:cNvPr>
          <p:cNvSpPr>
            <a:spLocks noGrp="1"/>
          </p:cNvSpPr>
          <p:nvPr>
            <p:ph type="pic" sz="quarter" idx="11"/>
          </p:nvPr>
        </p:nvSpPr>
        <p:spPr/>
        <p:txBody>
          <a:bodyPr/>
          <a:lstStyle/>
          <a:p>
            <a:endParaRPr lang="en-GB"/>
          </a:p>
        </p:txBody>
      </p:sp>
    </p:spTree>
    <p:extLst>
      <p:ext uri="{BB962C8B-B14F-4D97-AF65-F5344CB8AC3E}">
        <p14:creationId xmlns:p14="http://schemas.microsoft.com/office/powerpoint/2010/main" val="3975727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34C2A5-138C-FC0E-34C0-A1DE146B28FA}"/>
              </a:ext>
            </a:extLst>
          </p:cNvPr>
          <p:cNvSpPr>
            <a:spLocks noGrp="1"/>
          </p:cNvSpPr>
          <p:nvPr>
            <p:ph type="title"/>
          </p:nvPr>
        </p:nvSpPr>
        <p:spPr>
          <a:xfrm>
            <a:off x="792163" y="756000"/>
            <a:ext cx="11023763" cy="398571"/>
          </a:xfrm>
        </p:spPr>
        <p:txBody>
          <a:bodyPr wrap="square" anchor="t">
            <a:noAutofit/>
          </a:bodyPr>
          <a:lstStyle/>
          <a:p>
            <a:r>
              <a:rPr lang="en-US" sz="3600" b="1"/>
              <a:t>Success Factors </a:t>
            </a:r>
            <a:endParaRPr lang="en-US" sz="3600" b="1">
              <a:cs typeface="Messina Sans Light"/>
            </a:endParaRPr>
          </a:p>
        </p:txBody>
      </p:sp>
      <p:sp>
        <p:nvSpPr>
          <p:cNvPr id="5" name="Slide Number Placeholder 4" hidden="1">
            <a:extLst>
              <a:ext uri="{FF2B5EF4-FFF2-40B4-BE49-F238E27FC236}">
                <a16:creationId xmlns:a16="http://schemas.microsoft.com/office/drawing/2014/main" id="{3BADA48F-976E-2151-BF1F-FFD42660052D}"/>
              </a:ext>
            </a:extLst>
          </p:cNvPr>
          <p:cNvSpPr>
            <a:spLocks noGrp="1"/>
          </p:cNvSpPr>
          <p:nvPr>
            <p:ph type="sldNum" sz="quarter" idx="4294967295"/>
          </p:nvPr>
        </p:nvSpPr>
        <p:spPr>
          <a:xfrm>
            <a:off x="11383763" y="6282000"/>
            <a:ext cx="432000" cy="216000"/>
          </a:xfrm>
        </p:spPr>
        <p:txBody>
          <a:bodyPr anchor="t">
            <a:normAutofit/>
          </a:bodyPr>
          <a:lstStyle/>
          <a:p>
            <a:pPr>
              <a:spcAft>
                <a:spcPts val="600"/>
              </a:spcAft>
            </a:pPr>
            <a:fld id="{4B096CFE-13EB-9C46-AD64-3E2A74317CB2}" type="slidenum">
              <a:rPr lang="en-GB" smtClean="0"/>
              <a:pPr>
                <a:spcAft>
                  <a:spcPts val="600"/>
                </a:spcAft>
              </a:pPr>
              <a:t>15</a:t>
            </a:fld>
            <a:endParaRPr lang="en-GB"/>
          </a:p>
        </p:txBody>
      </p:sp>
      <p:graphicFrame>
        <p:nvGraphicFramePr>
          <p:cNvPr id="7" name="Content Placeholder 2">
            <a:extLst>
              <a:ext uri="{FF2B5EF4-FFF2-40B4-BE49-F238E27FC236}">
                <a16:creationId xmlns:a16="http://schemas.microsoft.com/office/drawing/2014/main" id="{66331CDB-D327-8488-22DE-8A187AD66696}"/>
              </a:ext>
            </a:extLst>
          </p:cNvPr>
          <p:cNvGraphicFramePr>
            <a:graphicFrameLocks noGrp="1"/>
          </p:cNvGraphicFramePr>
          <p:nvPr>
            <p:ph sz="quarter" idx="15"/>
            <p:extLst>
              <p:ext uri="{D42A27DB-BD31-4B8C-83A1-F6EECF244321}">
                <p14:modId xmlns:p14="http://schemas.microsoft.com/office/powerpoint/2010/main" val="2024508630"/>
              </p:ext>
            </p:extLst>
          </p:nvPr>
        </p:nvGraphicFramePr>
        <p:xfrm>
          <a:off x="792163" y="1600200"/>
          <a:ext cx="11023600" cy="4881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2515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01A0A-23AA-8E34-F4B8-D2224E2E5D29}"/>
              </a:ext>
            </a:extLst>
          </p:cNvPr>
          <p:cNvSpPr>
            <a:spLocks noGrp="1"/>
          </p:cNvSpPr>
          <p:nvPr>
            <p:ph type="title"/>
          </p:nvPr>
        </p:nvSpPr>
        <p:spPr>
          <a:xfrm>
            <a:off x="791999" y="756000"/>
            <a:ext cx="8166505" cy="498598"/>
          </a:xfrm>
        </p:spPr>
        <p:txBody>
          <a:bodyPr wrap="square" anchor="t">
            <a:normAutofit fontScale="90000"/>
          </a:bodyPr>
          <a:lstStyle/>
          <a:p>
            <a:r>
              <a:rPr lang="en-GB"/>
              <a:t>Our Learning</a:t>
            </a:r>
          </a:p>
        </p:txBody>
      </p:sp>
      <p:sp>
        <p:nvSpPr>
          <p:cNvPr id="4" name="Slide Number Placeholder 3">
            <a:extLst>
              <a:ext uri="{FF2B5EF4-FFF2-40B4-BE49-F238E27FC236}">
                <a16:creationId xmlns:a16="http://schemas.microsoft.com/office/drawing/2014/main" id="{692C3267-DFCD-F241-B070-B17E383AFDDC}"/>
              </a:ext>
            </a:extLst>
          </p:cNvPr>
          <p:cNvSpPr>
            <a:spLocks noGrp="1"/>
          </p:cNvSpPr>
          <p:nvPr>
            <p:ph type="sldNum" sz="quarter" idx="13"/>
          </p:nvPr>
        </p:nvSpPr>
        <p:spPr>
          <a:xfrm>
            <a:off x="11383763" y="6282000"/>
            <a:ext cx="432000" cy="216000"/>
          </a:xfrm>
        </p:spPr>
        <p:txBody>
          <a:bodyPr anchor="t">
            <a:normAutofit/>
          </a:bodyPr>
          <a:lstStyle/>
          <a:p>
            <a:pPr>
              <a:spcAft>
                <a:spcPts val="600"/>
              </a:spcAft>
            </a:pPr>
            <a:fld id="{EECFFDD8-2EE5-4D18-BEE8-EC15E23C7851}" type="slidenum">
              <a:rPr lang="en-US" smtClean="0"/>
              <a:pPr>
                <a:spcAft>
                  <a:spcPts val="600"/>
                </a:spcAft>
              </a:pPr>
              <a:t>16</a:t>
            </a:fld>
            <a:endParaRPr lang="en-US"/>
          </a:p>
        </p:txBody>
      </p:sp>
      <p:graphicFrame>
        <p:nvGraphicFramePr>
          <p:cNvPr id="11" name="Text Placeholder 5">
            <a:extLst>
              <a:ext uri="{FF2B5EF4-FFF2-40B4-BE49-F238E27FC236}">
                <a16:creationId xmlns:a16="http://schemas.microsoft.com/office/drawing/2014/main" id="{92B169BB-09BF-3A9C-1B12-AF49E2AA0CD0}"/>
              </a:ext>
            </a:extLst>
          </p:cNvPr>
          <p:cNvGraphicFramePr/>
          <p:nvPr>
            <p:extLst>
              <p:ext uri="{D42A27DB-BD31-4B8C-83A1-F6EECF244321}">
                <p14:modId xmlns:p14="http://schemas.microsoft.com/office/powerpoint/2010/main" val="3849746828"/>
              </p:ext>
            </p:extLst>
          </p:nvPr>
        </p:nvGraphicFramePr>
        <p:xfrm>
          <a:off x="285135" y="1600200"/>
          <a:ext cx="11749703" cy="4359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6951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8571F-DA05-C233-0B2C-338ED9AB5EA3}"/>
              </a:ext>
            </a:extLst>
          </p:cNvPr>
          <p:cNvSpPr>
            <a:spLocks noGrp="1"/>
          </p:cNvSpPr>
          <p:nvPr>
            <p:ph type="title"/>
          </p:nvPr>
        </p:nvSpPr>
        <p:spPr>
          <a:xfrm>
            <a:off x="792000" y="756000"/>
            <a:ext cx="3365664" cy="768672"/>
          </a:xfrm>
        </p:spPr>
        <p:txBody>
          <a:bodyPr/>
          <a:lstStyle/>
          <a:p>
            <a:r>
              <a:rPr lang="en-GB"/>
              <a:t>Thank you</a:t>
            </a:r>
          </a:p>
        </p:txBody>
      </p:sp>
      <p:sp>
        <p:nvSpPr>
          <p:cNvPr id="3" name="Text Placeholder 2">
            <a:extLst>
              <a:ext uri="{FF2B5EF4-FFF2-40B4-BE49-F238E27FC236}">
                <a16:creationId xmlns:a16="http://schemas.microsoft.com/office/drawing/2014/main" id="{50404E46-084B-8EFD-56E8-55F360387F8D}"/>
              </a:ext>
            </a:extLst>
          </p:cNvPr>
          <p:cNvSpPr>
            <a:spLocks noGrp="1"/>
          </p:cNvSpPr>
          <p:nvPr>
            <p:ph type="body" idx="1"/>
          </p:nvPr>
        </p:nvSpPr>
        <p:spPr>
          <a:xfrm>
            <a:off x="4794338" y="868680"/>
            <a:ext cx="6480000" cy="5431153"/>
          </a:xfrm>
        </p:spPr>
        <p:txBody>
          <a:bodyPr/>
          <a:lstStyle/>
          <a:p>
            <a:r>
              <a:rPr lang="en-GB"/>
              <a:t>Get in touch via email:</a:t>
            </a:r>
          </a:p>
          <a:p>
            <a:pPr marL="457200" indent="-457200">
              <a:buFont typeface="Arial" panose="020B0604020202020204" pitchFamily="34" charset="0"/>
              <a:buChar char="•"/>
            </a:pPr>
            <a:r>
              <a:rPr lang="en-GB"/>
              <a:t>Aji Ceesay: </a:t>
            </a:r>
            <a:r>
              <a:rPr lang="en-GB">
                <a:hlinkClick r:id="rId2"/>
              </a:rPr>
              <a:t>aji.ceesay@health.org.uk</a:t>
            </a:r>
            <a:r>
              <a:rPr lang="en-GB"/>
              <a:t> </a:t>
            </a:r>
            <a:endParaRPr lang="en-GB">
              <a:cs typeface="Messina Sans Light"/>
            </a:endParaRPr>
          </a:p>
          <a:p>
            <a:pPr marL="457200" indent="-457200">
              <a:buFont typeface="Arial" panose="020B0604020202020204" pitchFamily="34" charset="0"/>
              <a:buChar char="•"/>
            </a:pPr>
            <a:r>
              <a:rPr lang="en-GB"/>
              <a:t>Ross Goldstone: </a:t>
            </a:r>
            <a:r>
              <a:rPr lang="en-GB">
                <a:hlinkClick r:id="rId3"/>
              </a:rPr>
              <a:t>ross.goldstone@health.org.uk</a:t>
            </a:r>
            <a:r>
              <a:rPr lang="en-GB"/>
              <a:t> </a:t>
            </a:r>
            <a:endParaRPr lang="en-GB">
              <a:cs typeface="Messina Sans Light"/>
            </a:endParaRPr>
          </a:p>
          <a:p>
            <a:r>
              <a:rPr lang="en-GB">
                <a:cs typeface="Messina Sans Light"/>
              </a:rPr>
              <a:t>Or via LinkedIn: </a:t>
            </a:r>
          </a:p>
          <a:p>
            <a:endParaRPr lang="en-GB">
              <a:cs typeface="Messina Sans Light"/>
            </a:endParaRPr>
          </a:p>
        </p:txBody>
      </p:sp>
      <p:pic>
        <p:nvPicPr>
          <p:cNvPr id="4" name="Picture 3" descr="A qr code on a white background&#10;&#10;AI-generated content may be incorrect.">
            <a:extLst>
              <a:ext uri="{FF2B5EF4-FFF2-40B4-BE49-F238E27FC236}">
                <a16:creationId xmlns:a16="http://schemas.microsoft.com/office/drawing/2014/main" id="{A519B90E-5429-EE46-D0AF-830E791684E0}"/>
              </a:ext>
            </a:extLst>
          </p:cNvPr>
          <p:cNvPicPr>
            <a:picLocks noChangeAspect="1"/>
          </p:cNvPicPr>
          <p:nvPr/>
        </p:nvPicPr>
        <p:blipFill>
          <a:blip r:embed="rId4"/>
          <a:stretch>
            <a:fillRect/>
          </a:stretch>
        </p:blipFill>
        <p:spPr>
          <a:xfrm>
            <a:off x="5429249" y="4020229"/>
            <a:ext cx="1641929" cy="2037897"/>
          </a:xfrm>
          <a:prstGeom prst="rect">
            <a:avLst/>
          </a:prstGeom>
        </p:spPr>
      </p:pic>
      <p:sp>
        <p:nvSpPr>
          <p:cNvPr id="5" name="TextBox 4">
            <a:extLst>
              <a:ext uri="{FF2B5EF4-FFF2-40B4-BE49-F238E27FC236}">
                <a16:creationId xmlns:a16="http://schemas.microsoft.com/office/drawing/2014/main" id="{A8DFB9CC-DCA9-3CE8-FD5E-087131A4CFE2}"/>
              </a:ext>
            </a:extLst>
          </p:cNvPr>
          <p:cNvSpPr txBox="1"/>
          <p:nvPr/>
        </p:nvSpPr>
        <p:spPr>
          <a:xfrm>
            <a:off x="5651500" y="6059715"/>
            <a:ext cx="1315358" cy="7939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700" b="1" i="0" u="none" strike="noStrike" baseline="0">
                <a:solidFill>
                  <a:srgbClr val="000000"/>
                </a:solidFill>
                <a:latin typeface="Messina Sans Light"/>
              </a:rPr>
              <a:t>Ross </a:t>
            </a:r>
            <a:endParaRPr lang="en-GB" b="1">
              <a:cs typeface="Messina Sans Light"/>
            </a:endParaRPr>
          </a:p>
          <a:p>
            <a:pPr algn="ctr"/>
            <a:endParaRPr lang="en-GB"/>
          </a:p>
        </p:txBody>
      </p:sp>
      <p:sp>
        <p:nvSpPr>
          <p:cNvPr id="6" name="TextBox 5">
            <a:extLst>
              <a:ext uri="{FF2B5EF4-FFF2-40B4-BE49-F238E27FC236}">
                <a16:creationId xmlns:a16="http://schemas.microsoft.com/office/drawing/2014/main" id="{9D681340-32B8-6B16-83C5-5922B756D2FA}"/>
              </a:ext>
            </a:extLst>
          </p:cNvPr>
          <p:cNvSpPr txBox="1"/>
          <p:nvPr/>
        </p:nvSpPr>
        <p:spPr>
          <a:xfrm>
            <a:off x="8835571" y="6059714"/>
            <a:ext cx="1315358" cy="7939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700" b="1">
                <a:solidFill>
                  <a:srgbClr val="000000"/>
                </a:solidFill>
                <a:latin typeface="Messina Sans Light"/>
              </a:rPr>
              <a:t>Aji</a:t>
            </a:r>
            <a:endParaRPr lang="en-GB" b="1">
              <a:cs typeface="Messina Sans Light"/>
            </a:endParaRPr>
          </a:p>
          <a:p>
            <a:pPr algn="ctr"/>
            <a:endParaRPr lang="en-GB"/>
          </a:p>
        </p:txBody>
      </p:sp>
      <p:pic>
        <p:nvPicPr>
          <p:cNvPr id="7" name="Picture 6" descr="A qr code on a white background&#10;&#10;AI-generated content may be incorrect.">
            <a:extLst>
              <a:ext uri="{FF2B5EF4-FFF2-40B4-BE49-F238E27FC236}">
                <a16:creationId xmlns:a16="http://schemas.microsoft.com/office/drawing/2014/main" id="{4D5A855C-9B8C-65E1-21DD-3C8FEFC0EA18}"/>
              </a:ext>
            </a:extLst>
          </p:cNvPr>
          <p:cNvPicPr>
            <a:picLocks noChangeAspect="1"/>
          </p:cNvPicPr>
          <p:nvPr/>
        </p:nvPicPr>
        <p:blipFill>
          <a:blip r:embed="rId5"/>
          <a:stretch>
            <a:fillRect/>
          </a:stretch>
        </p:blipFill>
        <p:spPr>
          <a:xfrm>
            <a:off x="8631464" y="4011159"/>
            <a:ext cx="1705429" cy="2046967"/>
          </a:xfrm>
          <a:prstGeom prst="rect">
            <a:avLst/>
          </a:prstGeom>
        </p:spPr>
      </p:pic>
    </p:spTree>
    <p:extLst>
      <p:ext uri="{BB962C8B-B14F-4D97-AF65-F5344CB8AC3E}">
        <p14:creationId xmlns:p14="http://schemas.microsoft.com/office/powerpoint/2010/main" val="3468292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269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349A0-2B8B-F266-AECF-916087496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50A98-2490-1F1D-9DF0-3EDBA4B9092B}"/>
              </a:ext>
            </a:extLst>
          </p:cNvPr>
          <p:cNvSpPr>
            <a:spLocks noGrp="1"/>
          </p:cNvSpPr>
          <p:nvPr>
            <p:ph type="title"/>
          </p:nvPr>
        </p:nvSpPr>
        <p:spPr/>
        <p:txBody>
          <a:bodyPr/>
          <a:lstStyle/>
          <a:p>
            <a:r>
              <a:rPr lang="en-GB"/>
              <a:t>Agenda</a:t>
            </a:r>
          </a:p>
        </p:txBody>
      </p:sp>
      <p:sp>
        <p:nvSpPr>
          <p:cNvPr id="3" name="Text Placeholder 2">
            <a:extLst>
              <a:ext uri="{FF2B5EF4-FFF2-40B4-BE49-F238E27FC236}">
                <a16:creationId xmlns:a16="http://schemas.microsoft.com/office/drawing/2014/main" id="{45A09527-FE8A-9725-3292-0B1FEB1F4E16}"/>
              </a:ext>
            </a:extLst>
          </p:cNvPr>
          <p:cNvSpPr>
            <a:spLocks noGrp="1"/>
          </p:cNvSpPr>
          <p:nvPr>
            <p:ph type="body" idx="1"/>
          </p:nvPr>
        </p:nvSpPr>
        <p:spPr>
          <a:xfrm>
            <a:off x="4157664" y="1645920"/>
            <a:ext cx="7470648" cy="4352544"/>
          </a:xfrm>
        </p:spPr>
        <p:txBody>
          <a:bodyPr/>
          <a:lstStyle/>
          <a:p>
            <a:r>
              <a:rPr lang="en-GB">
                <a:solidFill>
                  <a:schemeClr val="tx2"/>
                </a:solidFill>
              </a:rPr>
              <a:t>1.</a:t>
            </a:r>
            <a:r>
              <a:rPr lang="en-GB"/>
              <a:t>	About the Health Foundation</a:t>
            </a:r>
          </a:p>
          <a:p>
            <a:r>
              <a:rPr lang="en-GB">
                <a:solidFill>
                  <a:schemeClr val="tx2"/>
                </a:solidFill>
              </a:rPr>
              <a:t>2.</a:t>
            </a:r>
            <a:r>
              <a:rPr lang="en-GB"/>
              <a:t>	Why research integrity is important for the Health Foundation</a:t>
            </a:r>
          </a:p>
          <a:p>
            <a:r>
              <a:rPr lang="en-GB">
                <a:solidFill>
                  <a:schemeClr val="tx2"/>
                </a:solidFill>
              </a:rPr>
              <a:t>3.</a:t>
            </a:r>
            <a:r>
              <a:rPr lang="en-GB"/>
              <a:t>	Setting up the research ethics process</a:t>
            </a:r>
          </a:p>
          <a:p>
            <a:pPr marL="514350" indent="-514350">
              <a:buAutoNum type="arabicPeriod" startAt="4"/>
            </a:pPr>
            <a:r>
              <a:rPr lang="en-GB"/>
              <a:t>Our learning from the process</a:t>
            </a:r>
          </a:p>
        </p:txBody>
      </p:sp>
    </p:spTree>
    <p:extLst>
      <p:ext uri="{BB962C8B-B14F-4D97-AF65-F5344CB8AC3E}">
        <p14:creationId xmlns:p14="http://schemas.microsoft.com/office/powerpoint/2010/main" val="2511859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FEB0B-95E8-919B-234F-950A10777D5B}"/>
              </a:ext>
            </a:extLst>
          </p:cNvPr>
          <p:cNvSpPr>
            <a:spLocks noGrp="1"/>
          </p:cNvSpPr>
          <p:nvPr>
            <p:ph type="title"/>
          </p:nvPr>
        </p:nvSpPr>
        <p:spPr>
          <a:xfrm>
            <a:off x="1790854" y="1686673"/>
            <a:ext cx="7151977" cy="2958480"/>
          </a:xfrm>
        </p:spPr>
        <p:txBody>
          <a:bodyPr/>
          <a:lstStyle/>
          <a:p>
            <a:r>
              <a:rPr lang="en-GB"/>
              <a:t>About the Health Foundation</a:t>
            </a:r>
            <a:br>
              <a:rPr lang="en-GB"/>
            </a:br>
            <a:endParaRPr lang="en-GB"/>
          </a:p>
        </p:txBody>
      </p:sp>
      <p:sp>
        <p:nvSpPr>
          <p:cNvPr id="3" name="Text Placeholder 2">
            <a:extLst>
              <a:ext uri="{FF2B5EF4-FFF2-40B4-BE49-F238E27FC236}">
                <a16:creationId xmlns:a16="http://schemas.microsoft.com/office/drawing/2014/main" id="{DE1B25DD-69E0-AB86-29F3-700B5BEA7A07}"/>
              </a:ext>
            </a:extLst>
          </p:cNvPr>
          <p:cNvSpPr>
            <a:spLocks noGrp="1"/>
          </p:cNvSpPr>
          <p:nvPr>
            <p:ph type="body" idx="10"/>
          </p:nvPr>
        </p:nvSpPr>
        <p:spPr>
          <a:xfrm>
            <a:off x="691416" y="1768683"/>
            <a:ext cx="838200" cy="1500187"/>
          </a:xfrm>
        </p:spPr>
        <p:txBody>
          <a:bodyPr/>
          <a:lstStyle/>
          <a:p>
            <a:r>
              <a:rPr lang="en-GB"/>
              <a:t>1</a:t>
            </a:r>
          </a:p>
        </p:txBody>
      </p:sp>
    </p:spTree>
    <p:extLst>
      <p:ext uri="{BB962C8B-B14F-4D97-AF65-F5344CB8AC3E}">
        <p14:creationId xmlns:p14="http://schemas.microsoft.com/office/powerpoint/2010/main" val="850609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238AB-CA75-B447-89B9-3497793FC65B}"/>
              </a:ext>
            </a:extLst>
          </p:cNvPr>
          <p:cNvSpPr>
            <a:spLocks noGrp="1"/>
          </p:cNvSpPr>
          <p:nvPr>
            <p:ph type="title"/>
          </p:nvPr>
        </p:nvSpPr>
        <p:spPr>
          <a:xfrm>
            <a:off x="791999" y="756000"/>
            <a:ext cx="5671863" cy="512448"/>
          </a:xfrm>
        </p:spPr>
        <p:txBody>
          <a:bodyPr/>
          <a:lstStyle/>
          <a:p>
            <a:r>
              <a:rPr lang="en-GB">
                <a:cs typeface="Messina Sans Light"/>
              </a:rPr>
              <a:t>The Health Foundation</a:t>
            </a:r>
            <a:endParaRPr lang="en-GB"/>
          </a:p>
        </p:txBody>
      </p:sp>
      <p:sp>
        <p:nvSpPr>
          <p:cNvPr id="4" name="Slide Number Placeholder 3">
            <a:extLst>
              <a:ext uri="{FF2B5EF4-FFF2-40B4-BE49-F238E27FC236}">
                <a16:creationId xmlns:a16="http://schemas.microsoft.com/office/drawing/2014/main" id="{2289DFC0-C76C-D25A-35B1-6063228D35B5}"/>
              </a:ext>
            </a:extLst>
          </p:cNvPr>
          <p:cNvSpPr>
            <a:spLocks noGrp="1"/>
          </p:cNvSpPr>
          <p:nvPr>
            <p:ph type="sldNum" sz="quarter" idx="13"/>
          </p:nvPr>
        </p:nvSpPr>
        <p:spPr/>
        <p:txBody>
          <a:bodyPr/>
          <a:lstStyle/>
          <a:p>
            <a:fld id="{EECFFDD8-2EE5-4D18-BEE8-EC15E23C7851}" type="slidenum">
              <a:rPr lang="en-US" smtClean="0"/>
              <a:pPr/>
              <a:t>4</a:t>
            </a:fld>
            <a:endParaRPr lang="en-US"/>
          </a:p>
        </p:txBody>
      </p:sp>
      <p:sp>
        <p:nvSpPr>
          <p:cNvPr id="6" name="Content Placeholder 5">
            <a:extLst>
              <a:ext uri="{FF2B5EF4-FFF2-40B4-BE49-F238E27FC236}">
                <a16:creationId xmlns:a16="http://schemas.microsoft.com/office/drawing/2014/main" id="{621CB699-08B5-D087-3F2D-4F7C270EABF1}"/>
              </a:ext>
            </a:extLst>
          </p:cNvPr>
          <p:cNvSpPr>
            <a:spLocks noGrp="1"/>
          </p:cNvSpPr>
          <p:nvPr>
            <p:ph sz="quarter" idx="15"/>
          </p:nvPr>
        </p:nvSpPr>
        <p:spPr>
          <a:xfrm>
            <a:off x="792163" y="1600200"/>
            <a:ext cx="6847840" cy="3889217"/>
          </a:xfrm>
        </p:spPr>
        <p:txBody>
          <a:bodyPr/>
          <a:lstStyle/>
          <a:p>
            <a:pPr marL="0" indent="0">
              <a:buNone/>
            </a:pPr>
            <a:r>
              <a:rPr lang="en-GB">
                <a:cs typeface="Messina Sans Light"/>
              </a:rPr>
              <a:t>We are an independent charity which works to build a healthier UK. We aim to do this by: </a:t>
            </a:r>
            <a:endParaRPr lang="en-US">
              <a:cs typeface="Messina Sans Light"/>
            </a:endParaRPr>
          </a:p>
          <a:p>
            <a:r>
              <a:rPr lang="en-GB">
                <a:cs typeface="Messina Sans Light"/>
              </a:rPr>
              <a:t>Putting health and inequalities at the heart of decision making;</a:t>
            </a:r>
          </a:p>
          <a:p>
            <a:r>
              <a:rPr lang="en-GB">
                <a:cs typeface="Messina Sans Light"/>
              </a:rPr>
              <a:t>Shaping the future of the health and care system to ensure the best care for all;</a:t>
            </a:r>
            <a:endParaRPr lang="en-GB"/>
          </a:p>
          <a:p>
            <a:r>
              <a:rPr lang="en-GB">
                <a:cs typeface="Messina Sans Light"/>
              </a:rPr>
              <a:t>Building new approaches to testing innovation that could transform health and care.</a:t>
            </a:r>
            <a:endParaRPr lang="en-GB"/>
          </a:p>
          <a:p>
            <a:pPr marL="0" indent="0">
              <a:buNone/>
            </a:pPr>
            <a:r>
              <a:rPr lang="en-GB">
                <a:cs typeface="Messina Sans Light"/>
              </a:rPr>
              <a:t>We do this in a number of ways, one of which is </a:t>
            </a:r>
            <a:r>
              <a:rPr lang="en-GB" b="1">
                <a:cs typeface="Messina Sans Light"/>
              </a:rPr>
              <a:t>generating high-quality research and analysis</a:t>
            </a:r>
            <a:r>
              <a:rPr lang="en-GB">
                <a:cs typeface="Messina Sans Light"/>
              </a:rPr>
              <a:t> to understand the big issues facing health and care, and potential solutions.</a:t>
            </a:r>
          </a:p>
          <a:p>
            <a:pPr marL="0" indent="0">
              <a:buNone/>
            </a:pPr>
            <a:endParaRPr lang="en-GB">
              <a:cs typeface="Messina Sans Light"/>
            </a:endParaRPr>
          </a:p>
        </p:txBody>
      </p:sp>
      <p:pic>
        <p:nvPicPr>
          <p:cNvPr id="7" name="Picture 6" descr="A screen shot of a phone&#10;&#10;AI-generated content may be incorrect.">
            <a:extLst>
              <a:ext uri="{FF2B5EF4-FFF2-40B4-BE49-F238E27FC236}">
                <a16:creationId xmlns:a16="http://schemas.microsoft.com/office/drawing/2014/main" id="{F6835FC1-A2E0-3AE8-F3E5-BC80A4B9BF92}"/>
              </a:ext>
            </a:extLst>
          </p:cNvPr>
          <p:cNvPicPr>
            <a:picLocks noChangeAspect="1"/>
          </p:cNvPicPr>
          <p:nvPr/>
        </p:nvPicPr>
        <p:blipFill>
          <a:blip r:embed="rId2"/>
          <a:srcRect b="81172"/>
          <a:stretch>
            <a:fillRect/>
          </a:stretch>
        </p:blipFill>
        <p:spPr>
          <a:xfrm>
            <a:off x="8226022" y="1239739"/>
            <a:ext cx="3525148" cy="934401"/>
          </a:xfrm>
          <a:prstGeom prst="rect">
            <a:avLst/>
          </a:prstGeom>
        </p:spPr>
      </p:pic>
      <p:grpSp>
        <p:nvGrpSpPr>
          <p:cNvPr id="11" name="Group 10">
            <a:extLst>
              <a:ext uri="{FF2B5EF4-FFF2-40B4-BE49-F238E27FC236}">
                <a16:creationId xmlns:a16="http://schemas.microsoft.com/office/drawing/2014/main" id="{34A39980-4CF0-381D-3E1F-25A01A7577E2}"/>
              </a:ext>
            </a:extLst>
          </p:cNvPr>
          <p:cNvGrpSpPr/>
          <p:nvPr/>
        </p:nvGrpSpPr>
        <p:grpSpPr>
          <a:xfrm>
            <a:off x="8315481" y="2258473"/>
            <a:ext cx="3026711" cy="3230944"/>
            <a:chOff x="8225869" y="1976183"/>
            <a:chExt cx="3026711" cy="3230944"/>
          </a:xfrm>
        </p:grpSpPr>
        <p:pic>
          <p:nvPicPr>
            <p:cNvPr id="8" name="Content Placeholder 8">
              <a:extLst>
                <a:ext uri="{FF2B5EF4-FFF2-40B4-BE49-F238E27FC236}">
                  <a16:creationId xmlns:a16="http://schemas.microsoft.com/office/drawing/2014/main" id="{9B6B1F97-70D6-1C31-B30A-10067F49CDF3}"/>
                </a:ext>
              </a:extLst>
            </p:cNvPr>
            <p:cNvPicPr>
              <a:picLocks noChangeAspect="1"/>
            </p:cNvPicPr>
            <p:nvPr/>
          </p:nvPicPr>
          <p:blipFill>
            <a:blip r:embed="rId3"/>
            <a:stretch>
              <a:fillRect/>
            </a:stretch>
          </p:blipFill>
          <p:spPr>
            <a:xfrm>
              <a:off x="9828837" y="3853175"/>
              <a:ext cx="1423743" cy="1353952"/>
            </a:xfrm>
            <a:prstGeom prst="rect">
              <a:avLst/>
            </a:prstGeom>
          </p:spPr>
        </p:pic>
        <p:pic>
          <p:nvPicPr>
            <p:cNvPr id="10" name="Picture 9">
              <a:extLst>
                <a:ext uri="{FF2B5EF4-FFF2-40B4-BE49-F238E27FC236}">
                  <a16:creationId xmlns:a16="http://schemas.microsoft.com/office/drawing/2014/main" id="{FA76B383-CD84-F408-2EA8-B884A28F100A}"/>
                </a:ext>
              </a:extLst>
            </p:cNvPr>
            <p:cNvPicPr>
              <a:picLocks noChangeAspect="1"/>
            </p:cNvPicPr>
            <p:nvPr/>
          </p:nvPicPr>
          <p:blipFill>
            <a:blip r:embed="rId4"/>
            <a:stretch>
              <a:fillRect/>
            </a:stretch>
          </p:blipFill>
          <p:spPr>
            <a:xfrm>
              <a:off x="8358922" y="3369300"/>
              <a:ext cx="1540062" cy="1791311"/>
            </a:xfrm>
            <a:prstGeom prst="rect">
              <a:avLst/>
            </a:prstGeom>
          </p:spPr>
        </p:pic>
        <p:pic>
          <p:nvPicPr>
            <p:cNvPr id="9" name="Picture 8">
              <a:extLst>
                <a:ext uri="{FF2B5EF4-FFF2-40B4-BE49-F238E27FC236}">
                  <a16:creationId xmlns:a16="http://schemas.microsoft.com/office/drawing/2014/main" id="{2FDD31F2-08FF-7BD9-2987-2944B8F911C5}"/>
                </a:ext>
              </a:extLst>
            </p:cNvPr>
            <p:cNvPicPr>
              <a:picLocks noChangeAspect="1"/>
            </p:cNvPicPr>
            <p:nvPr/>
          </p:nvPicPr>
          <p:blipFill>
            <a:blip r:embed="rId5"/>
            <a:stretch>
              <a:fillRect/>
            </a:stretch>
          </p:blipFill>
          <p:spPr>
            <a:xfrm>
              <a:off x="9647192" y="2081253"/>
              <a:ext cx="1470270" cy="1847144"/>
            </a:xfrm>
            <a:prstGeom prst="rect">
              <a:avLst/>
            </a:prstGeom>
          </p:spPr>
        </p:pic>
        <p:pic>
          <p:nvPicPr>
            <p:cNvPr id="5" name="Picture 4">
              <a:extLst>
                <a:ext uri="{FF2B5EF4-FFF2-40B4-BE49-F238E27FC236}">
                  <a16:creationId xmlns:a16="http://schemas.microsoft.com/office/drawing/2014/main" id="{8D1AD163-5335-2E75-2E4D-A0C384CECC6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64387" y1="38509" x2="64387" y2="38509"/>
                          <a14:foregroundMark x1="50943" y1="46894" x2="42689" y2="63354"/>
                          <a14:foregroundMark x1="45519" y1="31988" x2="58019" y2="76087"/>
                          <a14:foregroundMark x1="75000" y1="33540" x2="75000" y2="33540"/>
                          <a14:foregroundMark x1="37736" y1="35404" x2="49528" y2="68323"/>
                        </a14:backgroundRemoval>
                      </a14:imgEffect>
                    </a14:imgLayer>
                  </a14:imgProps>
                </a:ext>
              </a:extLst>
            </a:blip>
            <a:stretch>
              <a:fillRect/>
            </a:stretch>
          </p:blipFill>
          <p:spPr>
            <a:xfrm>
              <a:off x="8225869" y="1976183"/>
              <a:ext cx="1972768" cy="1498187"/>
            </a:xfrm>
            <a:prstGeom prst="rect">
              <a:avLst/>
            </a:prstGeom>
          </p:spPr>
        </p:pic>
      </p:grpSp>
    </p:spTree>
    <p:extLst>
      <p:ext uri="{BB962C8B-B14F-4D97-AF65-F5344CB8AC3E}">
        <p14:creationId xmlns:p14="http://schemas.microsoft.com/office/powerpoint/2010/main" val="2148687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FCB3C-C596-FBAB-1B40-A0242F23D6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D0B26-1E5A-90EE-99DE-BEA4419B15DA}"/>
              </a:ext>
            </a:extLst>
          </p:cNvPr>
          <p:cNvSpPr>
            <a:spLocks noGrp="1"/>
          </p:cNvSpPr>
          <p:nvPr>
            <p:ph type="title"/>
          </p:nvPr>
        </p:nvSpPr>
        <p:spPr>
          <a:xfrm>
            <a:off x="584118" y="302428"/>
            <a:ext cx="11023764" cy="498597"/>
          </a:xfrm>
        </p:spPr>
        <p:txBody>
          <a:bodyPr wrap="square" anchor="t">
            <a:noAutofit/>
          </a:bodyPr>
          <a:lstStyle/>
          <a:p>
            <a:r>
              <a:rPr lang="en-GB">
                <a:latin typeface="Messina Sans Light"/>
                <a:cs typeface="Messina Sans Light"/>
              </a:rPr>
              <a:t>About the Research Team</a:t>
            </a:r>
          </a:p>
        </p:txBody>
      </p:sp>
      <p:pic>
        <p:nvPicPr>
          <p:cNvPr id="6" name="Picture 5">
            <a:extLst>
              <a:ext uri="{FF2B5EF4-FFF2-40B4-BE49-F238E27FC236}">
                <a16:creationId xmlns:a16="http://schemas.microsoft.com/office/drawing/2014/main" id="{093DA4A8-46BC-01CD-464B-CA203C6B46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3604"/>
            <a:ext cx="12192000" cy="4830792"/>
          </a:xfrm>
          <a:prstGeom prst="rect">
            <a:avLst/>
          </a:prstGeom>
        </p:spPr>
      </p:pic>
    </p:spTree>
    <p:extLst>
      <p:ext uri="{BB962C8B-B14F-4D97-AF65-F5344CB8AC3E}">
        <p14:creationId xmlns:p14="http://schemas.microsoft.com/office/powerpoint/2010/main" val="3799388704"/>
      </p:ext>
    </p:extLst>
  </p:cSld>
  <p:clrMapOvr>
    <a:masterClrMapping/>
  </p:clrMapOvr>
  <mc:AlternateContent xmlns:mc="http://schemas.openxmlformats.org/markup-compatibility/2006" xmlns:p14="http://schemas.microsoft.com/office/powerpoint/2010/main">
    <mc:Choice Requires="p14">
      <p:transition spd="slow" p14:dur="1125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3995A-44F7-2534-2A5C-6766A10F4F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17952-4681-5A97-F8EF-56D97E611E85}"/>
              </a:ext>
            </a:extLst>
          </p:cNvPr>
          <p:cNvSpPr>
            <a:spLocks noGrp="1"/>
          </p:cNvSpPr>
          <p:nvPr>
            <p:ph type="title"/>
          </p:nvPr>
        </p:nvSpPr>
        <p:spPr>
          <a:xfrm>
            <a:off x="1799999" y="882000"/>
            <a:ext cx="4896000" cy="5463803"/>
          </a:xfrm>
        </p:spPr>
        <p:txBody>
          <a:bodyPr/>
          <a:lstStyle/>
          <a:p>
            <a:r>
              <a:rPr lang="en-GB"/>
              <a:t>Why research integrity matters at the Health Foundation</a:t>
            </a:r>
            <a:br>
              <a:rPr lang="en-GB"/>
            </a:br>
            <a:endParaRPr lang="en-GB"/>
          </a:p>
        </p:txBody>
      </p:sp>
      <p:sp>
        <p:nvSpPr>
          <p:cNvPr id="3" name="Text Placeholder 2">
            <a:extLst>
              <a:ext uri="{FF2B5EF4-FFF2-40B4-BE49-F238E27FC236}">
                <a16:creationId xmlns:a16="http://schemas.microsoft.com/office/drawing/2014/main" id="{0D267E7E-E229-12B0-82F8-6D89CA876B22}"/>
              </a:ext>
            </a:extLst>
          </p:cNvPr>
          <p:cNvSpPr>
            <a:spLocks noGrp="1"/>
          </p:cNvSpPr>
          <p:nvPr>
            <p:ph type="body" idx="10"/>
          </p:nvPr>
        </p:nvSpPr>
        <p:spPr/>
        <p:txBody>
          <a:bodyPr/>
          <a:lstStyle/>
          <a:p>
            <a:r>
              <a:rPr lang="en-GB"/>
              <a:t>2</a:t>
            </a:r>
          </a:p>
        </p:txBody>
      </p:sp>
    </p:spTree>
    <p:extLst>
      <p:ext uri="{BB962C8B-B14F-4D97-AF65-F5344CB8AC3E}">
        <p14:creationId xmlns:p14="http://schemas.microsoft.com/office/powerpoint/2010/main" val="3628874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E11AF-561C-60C8-B7C7-25597A128C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D552D5-5B18-7AD6-4416-334BFB396195}"/>
              </a:ext>
            </a:extLst>
          </p:cNvPr>
          <p:cNvSpPr>
            <a:spLocks noGrp="1"/>
          </p:cNvSpPr>
          <p:nvPr>
            <p:ph type="title"/>
          </p:nvPr>
        </p:nvSpPr>
        <p:spPr>
          <a:xfrm>
            <a:off x="791999" y="756000"/>
            <a:ext cx="7598022" cy="653318"/>
          </a:xfrm>
        </p:spPr>
        <p:txBody>
          <a:bodyPr/>
          <a:lstStyle/>
          <a:p>
            <a:r>
              <a:rPr lang="en-GB"/>
              <a:t>Research at the Health Foundation</a:t>
            </a:r>
          </a:p>
        </p:txBody>
      </p:sp>
      <p:sp>
        <p:nvSpPr>
          <p:cNvPr id="4" name="Slide Number Placeholder 3">
            <a:extLst>
              <a:ext uri="{FF2B5EF4-FFF2-40B4-BE49-F238E27FC236}">
                <a16:creationId xmlns:a16="http://schemas.microsoft.com/office/drawing/2014/main" id="{C85FF950-59CE-E6CA-E087-03E8F42B9A6C}"/>
              </a:ext>
            </a:extLst>
          </p:cNvPr>
          <p:cNvSpPr>
            <a:spLocks noGrp="1"/>
          </p:cNvSpPr>
          <p:nvPr>
            <p:ph type="sldNum" sz="quarter" idx="13"/>
          </p:nvPr>
        </p:nvSpPr>
        <p:spPr/>
        <p:txBody>
          <a:bodyPr/>
          <a:lstStyle/>
          <a:p>
            <a:fld id="{EECFFDD8-2EE5-4D18-BEE8-EC15E23C7851}" type="slidenum">
              <a:rPr lang="en-US" smtClean="0"/>
              <a:pPr/>
              <a:t>7</a:t>
            </a:fld>
            <a:endParaRPr lang="en-US"/>
          </a:p>
        </p:txBody>
      </p:sp>
      <p:sp>
        <p:nvSpPr>
          <p:cNvPr id="6" name="Content Placeholder 5">
            <a:extLst>
              <a:ext uri="{FF2B5EF4-FFF2-40B4-BE49-F238E27FC236}">
                <a16:creationId xmlns:a16="http://schemas.microsoft.com/office/drawing/2014/main" id="{EBC309ED-2A6C-3A60-D9AF-21571A7440D8}"/>
              </a:ext>
            </a:extLst>
          </p:cNvPr>
          <p:cNvSpPr>
            <a:spLocks noGrp="1"/>
          </p:cNvSpPr>
          <p:nvPr>
            <p:ph sz="quarter" idx="15"/>
          </p:nvPr>
        </p:nvSpPr>
        <p:spPr>
          <a:xfrm>
            <a:off x="791999" y="1600200"/>
            <a:ext cx="5929479" cy="4140000"/>
          </a:xfrm>
        </p:spPr>
        <p:txBody>
          <a:bodyPr/>
          <a:lstStyle/>
          <a:p>
            <a:r>
              <a:rPr lang="en-GB"/>
              <a:t>Evidence underpins much of the work we do at the Health Foundation. We conduct and commission research to enable us to understand issues and test possible solutions using the highest quality research and analysis.</a:t>
            </a:r>
          </a:p>
          <a:p>
            <a:r>
              <a:rPr lang="en-GB"/>
              <a:t>In order for our research to be trusted and authoritative, we must ensure that we align to best practice guidelines, notably the</a:t>
            </a:r>
            <a:r>
              <a:rPr lang="en-GB" i="1"/>
              <a:t> Concordat to Support Research Integrity and UK Policy for Health &amp; Social Care Research.</a:t>
            </a:r>
            <a:endParaRPr lang="en-GB"/>
          </a:p>
          <a:p>
            <a:r>
              <a:rPr lang="en-GB"/>
              <a:t>Failing to do so poses significant reputational risk and is inconsistent with our values at the Health Foundation.</a:t>
            </a:r>
          </a:p>
        </p:txBody>
      </p:sp>
      <p:pic>
        <p:nvPicPr>
          <p:cNvPr id="5" name="Picture 4">
            <a:extLst>
              <a:ext uri="{FF2B5EF4-FFF2-40B4-BE49-F238E27FC236}">
                <a16:creationId xmlns:a16="http://schemas.microsoft.com/office/drawing/2014/main" id="{5D618322-0070-0FFE-8636-223632EC9D1C}"/>
              </a:ext>
            </a:extLst>
          </p:cNvPr>
          <p:cNvPicPr>
            <a:picLocks noChangeAspect="1"/>
          </p:cNvPicPr>
          <p:nvPr/>
        </p:nvPicPr>
        <p:blipFill>
          <a:blip r:embed="rId2"/>
          <a:srcRect l="32707" t="31895" r="29427" b="4930"/>
          <a:stretch>
            <a:fillRect/>
          </a:stretch>
        </p:blipFill>
        <p:spPr>
          <a:xfrm>
            <a:off x="7286919" y="2051793"/>
            <a:ext cx="4240034" cy="3802251"/>
          </a:xfrm>
          <a:prstGeom prst="rect">
            <a:avLst/>
          </a:prstGeom>
        </p:spPr>
      </p:pic>
    </p:spTree>
    <p:extLst>
      <p:ext uri="{BB962C8B-B14F-4D97-AF65-F5344CB8AC3E}">
        <p14:creationId xmlns:p14="http://schemas.microsoft.com/office/powerpoint/2010/main" val="54168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09CD5-593B-0368-679D-4C8AA93A72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858036-F0B6-02D1-BA5A-C22FB6C47FF9}"/>
              </a:ext>
            </a:extLst>
          </p:cNvPr>
          <p:cNvSpPr>
            <a:spLocks noGrp="1"/>
          </p:cNvSpPr>
          <p:nvPr>
            <p:ph type="title"/>
          </p:nvPr>
        </p:nvSpPr>
        <p:spPr>
          <a:xfrm>
            <a:off x="791999" y="756000"/>
            <a:ext cx="5785264" cy="1011046"/>
          </a:xfrm>
        </p:spPr>
        <p:txBody>
          <a:bodyPr/>
          <a:lstStyle/>
          <a:p>
            <a:r>
              <a:rPr lang="en-GB"/>
              <a:t>What did we set out to do?</a:t>
            </a:r>
          </a:p>
        </p:txBody>
      </p:sp>
      <p:sp>
        <p:nvSpPr>
          <p:cNvPr id="4" name="Slide Number Placeholder 3">
            <a:extLst>
              <a:ext uri="{FF2B5EF4-FFF2-40B4-BE49-F238E27FC236}">
                <a16:creationId xmlns:a16="http://schemas.microsoft.com/office/drawing/2014/main" id="{EBC3C121-5487-B435-86D7-D20095849C1B}"/>
              </a:ext>
            </a:extLst>
          </p:cNvPr>
          <p:cNvSpPr>
            <a:spLocks noGrp="1"/>
          </p:cNvSpPr>
          <p:nvPr>
            <p:ph type="sldNum" sz="quarter" idx="13"/>
          </p:nvPr>
        </p:nvSpPr>
        <p:spPr/>
        <p:txBody>
          <a:bodyPr/>
          <a:lstStyle/>
          <a:p>
            <a:fld id="{EECFFDD8-2EE5-4D18-BEE8-EC15E23C7851}" type="slidenum">
              <a:rPr lang="en-US" smtClean="0"/>
              <a:pPr/>
              <a:t>8</a:t>
            </a:fld>
            <a:endParaRPr lang="en-US"/>
          </a:p>
        </p:txBody>
      </p:sp>
      <p:sp>
        <p:nvSpPr>
          <p:cNvPr id="6" name="Content Placeholder 5">
            <a:extLst>
              <a:ext uri="{FF2B5EF4-FFF2-40B4-BE49-F238E27FC236}">
                <a16:creationId xmlns:a16="http://schemas.microsoft.com/office/drawing/2014/main" id="{5051C06E-DF98-0D98-40D9-263CEAF083CD}"/>
              </a:ext>
            </a:extLst>
          </p:cNvPr>
          <p:cNvSpPr>
            <a:spLocks noGrp="1"/>
          </p:cNvSpPr>
          <p:nvPr>
            <p:ph sz="quarter" idx="15"/>
          </p:nvPr>
        </p:nvSpPr>
        <p:spPr>
          <a:xfrm>
            <a:off x="792163" y="1600200"/>
            <a:ext cx="5671699" cy="4140000"/>
          </a:xfrm>
        </p:spPr>
        <p:txBody>
          <a:bodyPr/>
          <a:lstStyle/>
          <a:p>
            <a:r>
              <a:rPr lang="en-GB"/>
              <a:t>Like most funding organisations outside of the University sector, we did not have an established research ethics process. Historically, this was done within the local teams undertaking research. This potentially creates inconsistencies and creates risk for the organisation.</a:t>
            </a:r>
          </a:p>
          <a:p>
            <a:r>
              <a:rPr lang="en-GB"/>
              <a:t>This was highlighted to us through our use of the UK Research Integrity Office’s self-assessment tool. </a:t>
            </a:r>
          </a:p>
          <a:p>
            <a:r>
              <a:rPr lang="en-GB"/>
              <a:t>This highlighted some opportunities to strengthen our research governance, most notably creating a research ethics review process.</a:t>
            </a:r>
          </a:p>
        </p:txBody>
      </p:sp>
      <p:pic>
        <p:nvPicPr>
          <p:cNvPr id="12" name="Picture 11">
            <a:extLst>
              <a:ext uri="{FF2B5EF4-FFF2-40B4-BE49-F238E27FC236}">
                <a16:creationId xmlns:a16="http://schemas.microsoft.com/office/drawing/2014/main" id="{F4FF7A2C-6012-2AD4-C8BB-BBC44321C8B6}"/>
              </a:ext>
            </a:extLst>
          </p:cNvPr>
          <p:cNvPicPr>
            <a:picLocks noChangeAspect="1"/>
          </p:cNvPicPr>
          <p:nvPr/>
        </p:nvPicPr>
        <p:blipFill>
          <a:blip r:embed="rId2"/>
          <a:stretch>
            <a:fillRect/>
          </a:stretch>
        </p:blipFill>
        <p:spPr>
          <a:xfrm>
            <a:off x="7516694" y="1600200"/>
            <a:ext cx="3586076" cy="3987606"/>
          </a:xfrm>
          <a:prstGeom prst="rect">
            <a:avLst/>
          </a:prstGeom>
        </p:spPr>
      </p:pic>
    </p:spTree>
    <p:extLst>
      <p:ext uri="{BB962C8B-B14F-4D97-AF65-F5344CB8AC3E}">
        <p14:creationId xmlns:p14="http://schemas.microsoft.com/office/powerpoint/2010/main" val="4293425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1E1BC-DD1E-51D3-384B-2432D1F2A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57B1F-429A-FA8B-B3A1-8D8948E72E47}"/>
              </a:ext>
            </a:extLst>
          </p:cNvPr>
          <p:cNvSpPr>
            <a:spLocks noGrp="1"/>
          </p:cNvSpPr>
          <p:nvPr>
            <p:ph type="title"/>
          </p:nvPr>
        </p:nvSpPr>
        <p:spPr>
          <a:xfrm>
            <a:off x="791999" y="756000"/>
            <a:ext cx="5785264" cy="1011046"/>
          </a:xfrm>
        </p:spPr>
        <p:txBody>
          <a:bodyPr/>
          <a:lstStyle/>
          <a:p>
            <a:r>
              <a:rPr lang="en-GB"/>
              <a:t>What did we set out to do?</a:t>
            </a:r>
          </a:p>
        </p:txBody>
      </p:sp>
      <p:sp>
        <p:nvSpPr>
          <p:cNvPr id="4" name="Slide Number Placeholder 3">
            <a:extLst>
              <a:ext uri="{FF2B5EF4-FFF2-40B4-BE49-F238E27FC236}">
                <a16:creationId xmlns:a16="http://schemas.microsoft.com/office/drawing/2014/main" id="{B138F8BB-C902-30BB-A749-A373CE94DF8E}"/>
              </a:ext>
            </a:extLst>
          </p:cNvPr>
          <p:cNvSpPr>
            <a:spLocks noGrp="1"/>
          </p:cNvSpPr>
          <p:nvPr>
            <p:ph type="sldNum" sz="quarter" idx="13"/>
          </p:nvPr>
        </p:nvSpPr>
        <p:spPr/>
        <p:txBody>
          <a:bodyPr/>
          <a:lstStyle/>
          <a:p>
            <a:fld id="{EECFFDD8-2EE5-4D18-BEE8-EC15E23C7851}" type="slidenum">
              <a:rPr lang="en-US" smtClean="0"/>
              <a:pPr/>
              <a:t>9</a:t>
            </a:fld>
            <a:endParaRPr lang="en-US"/>
          </a:p>
        </p:txBody>
      </p:sp>
      <p:sp>
        <p:nvSpPr>
          <p:cNvPr id="8" name="TextBox 7">
            <a:extLst>
              <a:ext uri="{FF2B5EF4-FFF2-40B4-BE49-F238E27FC236}">
                <a16:creationId xmlns:a16="http://schemas.microsoft.com/office/drawing/2014/main" id="{2339EF0F-931A-3437-92CE-91AACBFA1D76}"/>
              </a:ext>
            </a:extLst>
          </p:cNvPr>
          <p:cNvSpPr txBox="1"/>
          <p:nvPr/>
        </p:nvSpPr>
        <p:spPr>
          <a:xfrm>
            <a:off x="1620769" y="2351782"/>
            <a:ext cx="3490728" cy="400110"/>
          </a:xfrm>
          <a:prstGeom prst="rect">
            <a:avLst/>
          </a:prstGeom>
          <a:solidFill>
            <a:schemeClr val="tx2">
              <a:lumMod val="20000"/>
              <a:lumOff val="80000"/>
            </a:schemeClr>
          </a:solidFill>
        </p:spPr>
        <p:txBody>
          <a:bodyPr wrap="square" rtlCol="0">
            <a:spAutoFit/>
          </a:bodyPr>
          <a:lstStyle/>
          <a:p>
            <a:pPr algn="ctr"/>
            <a:r>
              <a:rPr lang="en-GB" sz="2000" b="1" i="1"/>
              <a:t>Aligned to best practice</a:t>
            </a:r>
          </a:p>
        </p:txBody>
      </p:sp>
      <p:sp>
        <p:nvSpPr>
          <p:cNvPr id="9" name="TextBox 8">
            <a:extLst>
              <a:ext uri="{FF2B5EF4-FFF2-40B4-BE49-F238E27FC236}">
                <a16:creationId xmlns:a16="http://schemas.microsoft.com/office/drawing/2014/main" id="{2789D4D9-1592-3A37-70AF-B18FFF7AA129}"/>
              </a:ext>
            </a:extLst>
          </p:cNvPr>
          <p:cNvSpPr txBox="1"/>
          <p:nvPr/>
        </p:nvSpPr>
        <p:spPr>
          <a:xfrm>
            <a:off x="6229345" y="2351782"/>
            <a:ext cx="3490728" cy="400110"/>
          </a:xfrm>
          <a:prstGeom prst="rect">
            <a:avLst/>
          </a:prstGeom>
          <a:solidFill>
            <a:schemeClr val="tx2">
              <a:lumMod val="20000"/>
              <a:lumOff val="80000"/>
            </a:schemeClr>
          </a:solidFill>
        </p:spPr>
        <p:txBody>
          <a:bodyPr wrap="square" rtlCol="0">
            <a:spAutoFit/>
          </a:bodyPr>
          <a:lstStyle/>
          <a:p>
            <a:pPr algn="ctr"/>
            <a:r>
              <a:rPr lang="en-GB" sz="2000" b="1" i="1"/>
              <a:t>Interdisciplinary</a:t>
            </a:r>
          </a:p>
        </p:txBody>
      </p:sp>
      <p:sp>
        <p:nvSpPr>
          <p:cNvPr id="10" name="TextBox 9">
            <a:extLst>
              <a:ext uri="{FF2B5EF4-FFF2-40B4-BE49-F238E27FC236}">
                <a16:creationId xmlns:a16="http://schemas.microsoft.com/office/drawing/2014/main" id="{BD5AAD44-B97F-4C9C-1A60-0F6BDFACC460}"/>
              </a:ext>
            </a:extLst>
          </p:cNvPr>
          <p:cNvSpPr txBox="1"/>
          <p:nvPr/>
        </p:nvSpPr>
        <p:spPr>
          <a:xfrm>
            <a:off x="1620769" y="4573279"/>
            <a:ext cx="3490728" cy="400110"/>
          </a:xfrm>
          <a:prstGeom prst="rect">
            <a:avLst/>
          </a:prstGeom>
          <a:solidFill>
            <a:schemeClr val="tx2">
              <a:lumMod val="20000"/>
              <a:lumOff val="80000"/>
            </a:schemeClr>
          </a:solidFill>
        </p:spPr>
        <p:txBody>
          <a:bodyPr wrap="square" rtlCol="0">
            <a:spAutoFit/>
          </a:bodyPr>
          <a:lstStyle/>
          <a:p>
            <a:pPr algn="ctr"/>
            <a:r>
              <a:rPr lang="en-GB" sz="2000" b="1" i="1"/>
              <a:t>Proportionate</a:t>
            </a:r>
          </a:p>
        </p:txBody>
      </p:sp>
      <p:sp>
        <p:nvSpPr>
          <p:cNvPr id="11" name="TextBox 10">
            <a:extLst>
              <a:ext uri="{FF2B5EF4-FFF2-40B4-BE49-F238E27FC236}">
                <a16:creationId xmlns:a16="http://schemas.microsoft.com/office/drawing/2014/main" id="{1ECA89BB-2BA3-E344-AED2-636EB2C4BE97}"/>
              </a:ext>
            </a:extLst>
          </p:cNvPr>
          <p:cNvSpPr txBox="1"/>
          <p:nvPr/>
        </p:nvSpPr>
        <p:spPr>
          <a:xfrm>
            <a:off x="6229345" y="4573279"/>
            <a:ext cx="3490728" cy="400110"/>
          </a:xfrm>
          <a:prstGeom prst="rect">
            <a:avLst/>
          </a:prstGeom>
          <a:solidFill>
            <a:schemeClr val="tx2">
              <a:lumMod val="20000"/>
              <a:lumOff val="80000"/>
            </a:schemeClr>
          </a:solidFill>
        </p:spPr>
        <p:txBody>
          <a:bodyPr wrap="square" rtlCol="0">
            <a:spAutoFit/>
          </a:bodyPr>
          <a:lstStyle/>
          <a:p>
            <a:pPr algn="ctr"/>
            <a:r>
              <a:rPr lang="en-GB" sz="2000" b="1" i="1"/>
              <a:t>Efficient</a:t>
            </a:r>
          </a:p>
        </p:txBody>
      </p:sp>
      <p:sp>
        <p:nvSpPr>
          <p:cNvPr id="13" name="TextBox 12">
            <a:extLst>
              <a:ext uri="{FF2B5EF4-FFF2-40B4-BE49-F238E27FC236}">
                <a16:creationId xmlns:a16="http://schemas.microsoft.com/office/drawing/2014/main" id="{FC539893-5728-B627-FDCE-908478CE7794}"/>
              </a:ext>
            </a:extLst>
          </p:cNvPr>
          <p:cNvSpPr txBox="1"/>
          <p:nvPr/>
        </p:nvSpPr>
        <p:spPr>
          <a:xfrm>
            <a:off x="1620769" y="2898648"/>
            <a:ext cx="3490728" cy="646331"/>
          </a:xfrm>
          <a:prstGeom prst="rect">
            <a:avLst/>
          </a:prstGeom>
          <a:noFill/>
        </p:spPr>
        <p:txBody>
          <a:bodyPr wrap="square" rtlCol="0">
            <a:spAutoFit/>
          </a:bodyPr>
          <a:lstStyle/>
          <a:p>
            <a:r>
              <a:rPr lang="en-GB" i="1"/>
              <a:t>Working with UKRIO to seek feedback on our plans.</a:t>
            </a:r>
          </a:p>
        </p:txBody>
      </p:sp>
      <p:sp>
        <p:nvSpPr>
          <p:cNvPr id="14" name="TextBox 13">
            <a:extLst>
              <a:ext uri="{FF2B5EF4-FFF2-40B4-BE49-F238E27FC236}">
                <a16:creationId xmlns:a16="http://schemas.microsoft.com/office/drawing/2014/main" id="{32D9DD4B-BD65-F933-7FE5-DA04132E1872}"/>
              </a:ext>
            </a:extLst>
          </p:cNvPr>
          <p:cNvSpPr txBox="1"/>
          <p:nvPr/>
        </p:nvSpPr>
        <p:spPr>
          <a:xfrm>
            <a:off x="6229345" y="2901851"/>
            <a:ext cx="3490728" cy="646331"/>
          </a:xfrm>
          <a:prstGeom prst="rect">
            <a:avLst/>
          </a:prstGeom>
          <a:noFill/>
        </p:spPr>
        <p:txBody>
          <a:bodyPr wrap="square" rtlCol="0">
            <a:spAutoFit/>
          </a:bodyPr>
          <a:lstStyle/>
          <a:p>
            <a:r>
              <a:rPr lang="en-GB" i="1"/>
              <a:t>Relevant to research undertaken across our teams.</a:t>
            </a:r>
          </a:p>
        </p:txBody>
      </p:sp>
      <p:sp>
        <p:nvSpPr>
          <p:cNvPr id="15" name="TextBox 14">
            <a:extLst>
              <a:ext uri="{FF2B5EF4-FFF2-40B4-BE49-F238E27FC236}">
                <a16:creationId xmlns:a16="http://schemas.microsoft.com/office/drawing/2014/main" id="{88649BD5-2E82-0DEE-C9B3-338A9F6D9D03}"/>
              </a:ext>
            </a:extLst>
          </p:cNvPr>
          <p:cNvSpPr txBox="1"/>
          <p:nvPr/>
        </p:nvSpPr>
        <p:spPr>
          <a:xfrm>
            <a:off x="1620769" y="5090955"/>
            <a:ext cx="3490728" cy="646331"/>
          </a:xfrm>
          <a:prstGeom prst="rect">
            <a:avLst/>
          </a:prstGeom>
          <a:noFill/>
        </p:spPr>
        <p:txBody>
          <a:bodyPr wrap="square" rtlCol="0">
            <a:spAutoFit/>
          </a:bodyPr>
          <a:lstStyle/>
          <a:p>
            <a:r>
              <a:rPr lang="en-GB" i="1"/>
              <a:t>The level of review required is aligned to potential risk.</a:t>
            </a:r>
          </a:p>
        </p:txBody>
      </p:sp>
      <p:sp>
        <p:nvSpPr>
          <p:cNvPr id="16" name="TextBox 15">
            <a:extLst>
              <a:ext uri="{FF2B5EF4-FFF2-40B4-BE49-F238E27FC236}">
                <a16:creationId xmlns:a16="http://schemas.microsoft.com/office/drawing/2014/main" id="{0F27BF34-7717-A297-4352-0AD773A67201}"/>
              </a:ext>
            </a:extLst>
          </p:cNvPr>
          <p:cNvSpPr txBox="1"/>
          <p:nvPr/>
        </p:nvSpPr>
        <p:spPr>
          <a:xfrm>
            <a:off x="6229345" y="5090955"/>
            <a:ext cx="3490728" cy="646331"/>
          </a:xfrm>
          <a:prstGeom prst="rect">
            <a:avLst/>
          </a:prstGeom>
          <a:noFill/>
        </p:spPr>
        <p:txBody>
          <a:bodyPr wrap="square" rtlCol="0">
            <a:spAutoFit/>
          </a:bodyPr>
          <a:lstStyle/>
          <a:p>
            <a:r>
              <a:rPr lang="en-GB" i="1"/>
              <a:t>The enables, not disrupts high-quality research.</a:t>
            </a:r>
          </a:p>
        </p:txBody>
      </p:sp>
    </p:spTree>
    <p:extLst>
      <p:ext uri="{BB962C8B-B14F-4D97-AF65-F5344CB8AC3E}">
        <p14:creationId xmlns:p14="http://schemas.microsoft.com/office/powerpoint/2010/main" val="706989215"/>
      </p:ext>
    </p:extLst>
  </p:cSld>
  <p:clrMapOvr>
    <a:masterClrMapping/>
  </p:clrMapOvr>
</p:sld>
</file>

<file path=ppt/theme/theme1.xml><?xml version="1.0" encoding="utf-8"?>
<a:theme xmlns:a="http://schemas.openxmlformats.org/drawingml/2006/main" name="THF Theme">
  <a:themeElements>
    <a:clrScheme name="Health Foundation 2025 1">
      <a:dk1>
        <a:srgbClr val="000000"/>
      </a:dk1>
      <a:lt1>
        <a:srgbClr val="FFFFFF"/>
      </a:lt1>
      <a:dk2>
        <a:srgbClr val="EB003B"/>
      </a:dk2>
      <a:lt2>
        <a:srgbClr val="FFE3EC"/>
      </a:lt2>
      <a:accent1>
        <a:srgbClr val="326DF4"/>
      </a:accent1>
      <a:accent2>
        <a:srgbClr val="CBEAFB"/>
      </a:accent2>
      <a:accent3>
        <a:srgbClr val="ECC9FF"/>
      </a:accent3>
      <a:accent4>
        <a:srgbClr val="4A148C"/>
      </a:accent4>
      <a:accent5>
        <a:srgbClr val="1FE8B5"/>
      </a:accent5>
      <a:accent6>
        <a:srgbClr val="B9F6CA"/>
      </a:accent6>
      <a:hlink>
        <a:srgbClr val="006157"/>
      </a:hlink>
      <a:folHlink>
        <a:srgbClr val="004645"/>
      </a:folHlink>
    </a:clrScheme>
    <a:fontScheme name="THF">
      <a:majorFont>
        <a:latin typeface="Messina Sans Light"/>
        <a:ea typeface=""/>
        <a:cs typeface=""/>
      </a:majorFont>
      <a:minorFont>
        <a:latin typeface="Messina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F_Presentation_template" id="{E2CA4721-374F-486F-8300-38837BF51AAE}" vid="{BFC0CF57-7653-4FA5-97D5-3E26AAA87C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25D6A51283944C90178230AF65CC98" ma:contentTypeVersion="18" ma:contentTypeDescription="Create a new document." ma:contentTypeScope="" ma:versionID="63f14388f0031957231d17206faa0c96">
  <xsd:schema xmlns:xsd="http://www.w3.org/2001/XMLSchema" xmlns:xs="http://www.w3.org/2001/XMLSchema" xmlns:p="http://schemas.microsoft.com/office/2006/metadata/properties" xmlns:ns2="9ddc391e-efc0-4aad-9a12-00532f9e5b40" xmlns:ns3="0db21c8f-fd47-4384-acc2-b227333aaae8" xmlns:ns4="c8a5855d-a9a9-44b4-8d1f-bf84e3fcd13a" targetNamespace="http://schemas.microsoft.com/office/2006/metadata/properties" ma:root="true" ma:fieldsID="d78ab901f68c7f6bee5f80e030047eac" ns2:_="" ns3:_="" ns4:_="">
    <xsd:import namespace="9ddc391e-efc0-4aad-9a12-00532f9e5b40"/>
    <xsd:import namespace="0db21c8f-fd47-4384-acc2-b227333aaae8"/>
    <xsd:import namespace="c8a5855d-a9a9-44b4-8d1f-bf84e3fcd13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c391e-efc0-4aad-9a12-00532f9e5b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1a14c2c-79dc-4c20-a3ee-d5d78c7fdee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b21c8f-fd47-4384-acc2-b227333aaae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a5855d-a9a9-44b4-8d1f-bf84e3fcd13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a44d4a0-6082-4ddc-ad7b-05f47b1ca72a}" ma:internalName="TaxCatchAll" ma:showField="CatchAllData" ma:web="957f75c2-28f1-43ba-a3c8-dd78ffc7cc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8a5855d-a9a9-44b4-8d1f-bf84e3fcd13a" xsi:nil="true"/>
    <lcf76f155ced4ddcb4097134ff3c332f xmlns="9ddc391e-efc0-4aad-9a12-00532f9e5b4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E4159A-DABD-4AB0-824A-B8B7D044D59A}">
  <ds:schemaRefs>
    <ds:schemaRef ds:uri="0db21c8f-fd47-4384-acc2-b227333aaae8"/>
    <ds:schemaRef ds:uri="9ddc391e-efc0-4aad-9a12-00532f9e5b40"/>
    <ds:schemaRef ds:uri="c8a5855d-a9a9-44b4-8d1f-bf84e3fcd1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FDE2AF6-C804-4017-A95C-29B58227202D}">
  <ds:schemaRefs>
    <ds:schemaRef ds:uri="0db21c8f-fd47-4384-acc2-b227333aaae8"/>
    <ds:schemaRef ds:uri="9ddc391e-efc0-4aad-9a12-00532f9e5b40"/>
    <ds:schemaRef ds:uri="c8a5855d-a9a9-44b4-8d1f-bf84e3fcd1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61F67B6-8481-4A21-BF0C-0C20578E30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THF_Presentation_template</Template>
  <TotalTime>0</TotalTime>
  <Words>922</Words>
  <Application>Microsoft Office PowerPoint</Application>
  <PresentationFormat>Widescreen</PresentationFormat>
  <Paragraphs>113</Paragraphs>
  <Slides>18</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Messina Sans Light</vt:lpstr>
      <vt:lpstr>Aptos</vt:lpstr>
      <vt:lpstr>Messina Sans</vt:lpstr>
      <vt:lpstr>Messina Sans Light (Body)</vt:lpstr>
      <vt:lpstr>Messina Sans Light (Headings)</vt:lpstr>
      <vt:lpstr>Symbol</vt:lpstr>
      <vt:lpstr>Arial</vt:lpstr>
      <vt:lpstr>Messina Sans Light (Heading)</vt:lpstr>
      <vt:lpstr>THF Theme</vt:lpstr>
      <vt:lpstr>Developing an interdisciplinary research ethics mechanism from scratch in the charitable sector </vt:lpstr>
      <vt:lpstr>Agenda</vt:lpstr>
      <vt:lpstr>About the Health Foundation </vt:lpstr>
      <vt:lpstr>The Health Foundation</vt:lpstr>
      <vt:lpstr>About the Research Team</vt:lpstr>
      <vt:lpstr>Why research integrity matters at the Health Foundation </vt:lpstr>
      <vt:lpstr>Research at the Health Foundation</vt:lpstr>
      <vt:lpstr>What did we set out to do?</vt:lpstr>
      <vt:lpstr>What did we set out to do?</vt:lpstr>
      <vt:lpstr>Setting up the research ethics process </vt:lpstr>
      <vt:lpstr>How did we do it?</vt:lpstr>
      <vt:lpstr>Resources we created to strengthen our policies, systems and culture to support our staff</vt:lpstr>
      <vt:lpstr>Ethics Review Process Tree – Simplified </vt:lpstr>
      <vt:lpstr>Our learning from the process</vt:lpstr>
      <vt:lpstr>Success Factors </vt:lpstr>
      <vt:lpstr>Our Learning</vt:lpstr>
      <vt:lpstr>Thank you</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Ross Goldstone</dc:creator>
  <cp:keywords/>
  <dc:description/>
  <cp:lastModifiedBy>Technician Harrogate</cp:lastModifiedBy>
  <cp:revision>6</cp:revision>
  <dcterms:created xsi:type="dcterms:W3CDTF">2026-04-10T10:31:39Z</dcterms:created>
  <dcterms:modified xsi:type="dcterms:W3CDTF">2026-06-18T09:50:03Z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0x0101005825D6A51283944C90178230AF65CC98</vt:lpwstr>
  </property>
  <property fmtid="{D5CDD505-2E9C-101B-9397-08002B2CF9AE}" pid="3" name="MediaServiceImageTags">
    <vt:lpwstr/>
  </property>
</Properties>
</file>