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86" r:id="rId5"/>
    <p:sldMasterId id="2147483773" r:id="rId6"/>
    <p:sldMasterId id="2147483648" r:id="rId7"/>
    <p:sldMasterId id="2147483799" r:id="rId8"/>
    <p:sldMasterId id="2147483781" r:id="rId9"/>
  </p:sldMasterIdLst>
  <p:notesMasterIdLst>
    <p:notesMasterId r:id="rId23"/>
  </p:notesMasterIdLst>
  <p:handoutMasterIdLst>
    <p:handoutMasterId r:id="rId24"/>
  </p:handoutMasterIdLst>
  <p:sldIdLst>
    <p:sldId id="363" r:id="rId10"/>
    <p:sldId id="381" r:id="rId11"/>
    <p:sldId id="413" r:id="rId12"/>
    <p:sldId id="382" r:id="rId13"/>
    <p:sldId id="400" r:id="rId14"/>
    <p:sldId id="395" r:id="rId15"/>
    <p:sldId id="411" r:id="rId16"/>
    <p:sldId id="415" r:id="rId17"/>
    <p:sldId id="412" r:id="rId18"/>
    <p:sldId id="410" r:id="rId19"/>
    <p:sldId id="416" r:id="rId20"/>
    <p:sldId id="414" r:id="rId21"/>
    <p:sldId id="280" r:id="rId22"/>
  </p:sldIdLst>
  <p:sldSz cx="12192000" cy="6858000"/>
  <p:notesSz cx="6858000" cy="9144000"/>
  <p:embeddedFontLst>
    <p:embeddedFont>
      <p:font typeface="Roboto" panose="02000000000000000000" pitchFamily="2" charset="0"/>
      <p:regular r:id="rId25"/>
      <p:bold r:id="rId26"/>
      <p:italic r:id="rId27"/>
      <p:boldItalic r:id="rId28"/>
    </p:embeddedFont>
    <p:embeddedFont>
      <p:font typeface="Roboto Black" panose="02000000000000000000" pitchFamily="2" charset="0"/>
      <p:bold r:id="rId29"/>
      <p:boldItalic r:id="rId30"/>
    </p:embeddedFont>
    <p:embeddedFont>
      <p:font typeface="Roboto Light" panose="02000000000000000000" pitchFamily="2" charset="0"/>
      <p:regular r:id="rId31"/>
      <p:italic r:id="rId32"/>
    </p:embeddedFont>
    <p:embeddedFont>
      <p:font typeface="Roboto Medium" panose="02000000000000000000" pitchFamily="2" charset="0"/>
      <p:regular r:id="rId33"/>
      <p:italic r:id="rId34"/>
    </p:embeddedFont>
    <p:embeddedFont>
      <p:font typeface="Roboto Mono Light" panose="00000009000000000000" pitchFamily="49" charset="0"/>
      <p:regular r:id="rId35"/>
      <p:italic r:id="rId36"/>
    </p:embeddedFont>
    <p:embeddedFont>
      <p:font typeface="Roboto Mono Thin" panose="00000009000000000000" pitchFamily="49" charset="0"/>
      <p:regular r:id="rId37"/>
      <p:italic r:id="rId38"/>
    </p:embeddedFont>
    <p:embeddedFont>
      <p:font typeface="Segoe UI" panose="020B0502040204020203" pitchFamily="34" charset="0"/>
      <p:regular r:id="rId39"/>
      <p:bold r:id="rId40"/>
      <p:italic r:id="rId41"/>
      <p:boldItalic r:id="rId42"/>
    </p:embeddedFont>
  </p:embeddedFontLst>
  <p:defaultText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1494BCD4-4FF9-4376-B30F-95A496909B2C}">
          <p14:sldIdLst>
            <p14:sldId id="363"/>
          </p14:sldIdLst>
        </p14:section>
        <p14:section name="Upgrade" id="{742DD18B-9724-0A4D-A76B-5CFB1C9F57F1}">
          <p14:sldIdLst>
            <p14:sldId id="381"/>
            <p14:sldId id="413"/>
            <p14:sldId id="382"/>
            <p14:sldId id="400"/>
            <p14:sldId id="395"/>
            <p14:sldId id="411"/>
            <p14:sldId id="415"/>
          </p14:sldIdLst>
        </p14:section>
        <p14:section name="Breakout group work" id="{24A1D4F6-D13E-4D3B-B1A8-A67E7A68466A}">
          <p14:sldIdLst>
            <p14:sldId id="412"/>
            <p14:sldId id="410"/>
            <p14:sldId id="416"/>
            <p14:sldId id="414"/>
          </p14:sldIdLst>
        </p14:section>
        <p14:section name="Close and thank you" id="{9A2F9C65-300D-4191-BAE1-4919A9EC8EB8}">
          <p14:sldIdLst>
            <p14:sldId id="28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AD5DD"/>
    <a:srgbClr val="00FFFF"/>
    <a:srgbClr val="30B5AC"/>
    <a:srgbClr val="F5AFC0"/>
    <a:srgbClr val="F4F4F4"/>
    <a:srgbClr val="D1CFCF"/>
    <a:srgbClr val="7F2246"/>
    <a:srgbClr val="2A4898"/>
    <a:srgbClr val="D6A5B9"/>
    <a:srgbClr val="FEEAC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40E20C-39AF-0F56-3E60-24AF95ED1556}" v="45" dt="2026-06-17T09:15:19.407"/>
    <p1510:client id="{430D296E-51FA-97AA-CAFD-36A739B07906}" v="172" dt="2026-06-17T11:32:15.774"/>
    <p1510:client id="{978BCBC8-2053-2818-D859-78234D265612}" v="127" dt="2026-06-17T11:37:25.018"/>
    <p1510:client id="{C0068D90-AEDA-406D-AD26-F03E0D977A02}" v="1" dt="2026-06-17T11:56:42.59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06" y="4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font" Target="fonts/font2.fntdata"/><Relationship Id="rId39" Type="http://schemas.openxmlformats.org/officeDocument/2006/relationships/font" Target="fonts/font15.fntdata"/><Relationship Id="rId21" Type="http://schemas.openxmlformats.org/officeDocument/2006/relationships/slide" Target="slides/slide12.xml"/><Relationship Id="rId34" Type="http://schemas.openxmlformats.org/officeDocument/2006/relationships/font" Target="fonts/font10.fntdata"/><Relationship Id="rId42" Type="http://schemas.openxmlformats.org/officeDocument/2006/relationships/font" Target="fonts/font18.fntdata"/><Relationship Id="rId47" Type="http://schemas.microsoft.com/office/2015/10/relationships/revisionInfo" Target="revisionInfo.xml"/><Relationship Id="rId7" Type="http://schemas.openxmlformats.org/officeDocument/2006/relationships/slideMaster" Target="slideMasters/slideMaster3.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2.xml"/><Relationship Id="rId24" Type="http://schemas.openxmlformats.org/officeDocument/2006/relationships/handoutMaster" Target="handoutMasters/handout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45"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6.xml"/><Relationship Id="rId23" Type="http://schemas.openxmlformats.org/officeDocument/2006/relationships/notesMaster" Target="notesMasters/notesMaster1.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font" Target="fonts/font7.fntdata"/><Relationship Id="rId44"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presProps" Target="presProps.xml"/><Relationship Id="rId8" Type="http://schemas.openxmlformats.org/officeDocument/2006/relationships/slideMaster" Target="slideMasters/slideMaster4.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46" Type="http://schemas.openxmlformats.org/officeDocument/2006/relationships/tableStyles" Target="tableStyles.xml"/><Relationship Id="rId20" Type="http://schemas.openxmlformats.org/officeDocument/2006/relationships/slide" Target="slides/slide11.xml"/><Relationship Id="rId41" Type="http://schemas.openxmlformats.org/officeDocument/2006/relationships/font" Target="fonts/font17.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1416490-CC85-444F-957E-7EDE2DF62D7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D481A4F1-4F56-6840-97A0-5D99C0EA96A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F498A0A-2E8D-DF4F-9C31-A81C00E300DB}" type="datetimeFigureOut">
              <a:rPr lang="en-GB" smtClean="0"/>
              <a:t>18/06/2026</a:t>
            </a:fld>
            <a:endParaRPr lang="en-GB"/>
          </a:p>
        </p:txBody>
      </p:sp>
      <p:sp>
        <p:nvSpPr>
          <p:cNvPr id="4" name="Footer Placeholder 3">
            <a:extLst>
              <a:ext uri="{FF2B5EF4-FFF2-40B4-BE49-F238E27FC236}">
                <a16:creationId xmlns:a16="http://schemas.microsoft.com/office/drawing/2014/main" id="{EB89A510-34A7-3B44-B012-7C929876E96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AC024C06-B906-CB40-A7E2-6054534BD81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CF633EF-120A-2C48-B885-0B1F58D5D76B}" type="slidenum">
              <a:rPr lang="en-GB" smtClean="0"/>
              <a:t>‹#›</a:t>
            </a:fld>
            <a:endParaRPr lang="en-GB"/>
          </a:p>
        </p:txBody>
      </p:sp>
    </p:spTree>
    <p:extLst>
      <p:ext uri="{BB962C8B-B14F-4D97-AF65-F5344CB8AC3E}">
        <p14:creationId xmlns:p14="http://schemas.microsoft.com/office/powerpoint/2010/main" val="1035568493"/>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C2C31F-EDF8-D64C-B235-4BEA7689D6AD}" type="datetimeFigureOut">
              <a:rPr lang="en-GB" smtClean="0"/>
              <a:t>18/06/2026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11567F-F019-E948-A7D1-1F94AF06001C}" type="slidenum">
              <a:rPr lang="en-GB" smtClean="0"/>
              <a:t>‹#›</a:t>
            </a:fld>
            <a:endParaRPr lang="en-GB"/>
          </a:p>
        </p:txBody>
      </p:sp>
    </p:spTree>
    <p:extLst>
      <p:ext uri="{BB962C8B-B14F-4D97-AF65-F5344CB8AC3E}">
        <p14:creationId xmlns:p14="http://schemas.microsoft.com/office/powerpoint/2010/main" val="1780200895"/>
      </p:ext>
    </p:extLst>
  </p:cSld>
  <p:clrMap bg1="lt1" tx1="dk1" bg2="lt2" tx2="dk2" accent1="accent1" accent2="accent2" accent3="accent3" accent4="accent4" accent5="accent5" accent6="accent6" hlink="hlink" folHlink="folHlink"/>
  <p:notesStyle>
    <a:lvl1pPr marL="0" algn="l" defTabSz="914332" rtl="0" eaLnBrk="1" latinLnBrk="0" hangingPunct="1">
      <a:defRPr sz="1200" kern="1200">
        <a:solidFill>
          <a:schemeClr val="tx1"/>
        </a:solidFill>
        <a:latin typeface="+mn-lt"/>
        <a:ea typeface="+mn-ea"/>
        <a:cs typeface="+mn-cs"/>
      </a:defRPr>
    </a:lvl1pPr>
    <a:lvl2pPr marL="457167" algn="l" defTabSz="914332" rtl="0" eaLnBrk="1" latinLnBrk="0" hangingPunct="1">
      <a:defRPr sz="1200" kern="1200">
        <a:solidFill>
          <a:schemeClr val="tx1"/>
        </a:solidFill>
        <a:latin typeface="+mn-lt"/>
        <a:ea typeface="+mn-ea"/>
        <a:cs typeface="+mn-cs"/>
      </a:defRPr>
    </a:lvl2pPr>
    <a:lvl3pPr marL="914332" algn="l" defTabSz="914332" rtl="0" eaLnBrk="1" latinLnBrk="0" hangingPunct="1">
      <a:defRPr sz="1200" kern="1200">
        <a:solidFill>
          <a:schemeClr val="tx1"/>
        </a:solidFill>
        <a:latin typeface="+mn-lt"/>
        <a:ea typeface="+mn-ea"/>
        <a:cs typeface="+mn-cs"/>
      </a:defRPr>
    </a:lvl3pPr>
    <a:lvl4pPr marL="1371498" algn="l" defTabSz="914332" rtl="0" eaLnBrk="1" latinLnBrk="0" hangingPunct="1">
      <a:defRPr sz="1200" kern="1200">
        <a:solidFill>
          <a:schemeClr val="tx1"/>
        </a:solidFill>
        <a:latin typeface="+mn-lt"/>
        <a:ea typeface="+mn-ea"/>
        <a:cs typeface="+mn-cs"/>
      </a:defRPr>
    </a:lvl4pPr>
    <a:lvl5pPr marL="1828664" algn="l" defTabSz="914332" rtl="0" eaLnBrk="1" latinLnBrk="0" hangingPunct="1">
      <a:defRPr sz="1200" kern="1200">
        <a:solidFill>
          <a:schemeClr val="tx1"/>
        </a:solidFill>
        <a:latin typeface="+mn-lt"/>
        <a:ea typeface="+mn-ea"/>
        <a:cs typeface="+mn-cs"/>
      </a:defRPr>
    </a:lvl5pPr>
    <a:lvl6pPr marL="2285830" algn="l" defTabSz="914332" rtl="0" eaLnBrk="1" latinLnBrk="0" hangingPunct="1">
      <a:defRPr sz="1200" kern="1200">
        <a:solidFill>
          <a:schemeClr val="tx1"/>
        </a:solidFill>
        <a:latin typeface="+mn-lt"/>
        <a:ea typeface="+mn-ea"/>
        <a:cs typeface="+mn-cs"/>
      </a:defRPr>
    </a:lvl6pPr>
    <a:lvl7pPr marL="2742994" algn="l" defTabSz="914332" rtl="0" eaLnBrk="1" latinLnBrk="0" hangingPunct="1">
      <a:defRPr sz="1200" kern="1200">
        <a:solidFill>
          <a:schemeClr val="tx1"/>
        </a:solidFill>
        <a:latin typeface="+mn-lt"/>
        <a:ea typeface="+mn-ea"/>
        <a:cs typeface="+mn-cs"/>
      </a:defRPr>
    </a:lvl7pPr>
    <a:lvl8pPr marL="3200160" algn="l" defTabSz="914332" rtl="0" eaLnBrk="1" latinLnBrk="0" hangingPunct="1">
      <a:defRPr sz="1200" kern="1200">
        <a:solidFill>
          <a:schemeClr val="tx1"/>
        </a:solidFill>
        <a:latin typeface="+mn-lt"/>
        <a:ea typeface="+mn-ea"/>
        <a:cs typeface="+mn-cs"/>
      </a:defRPr>
    </a:lvl8pPr>
    <a:lvl9pPr marL="3657327" algn="l" defTabSz="914332"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a:p>
            <a:endParaRPr lang="en-US">
              <a:ea typeface="Calibri"/>
              <a:cs typeface="Calibri"/>
            </a:endParaRPr>
          </a:p>
          <a:p>
            <a:r>
              <a:rPr lang="en-GB"/>
              <a:t>Thank you for taking the time to be on this webinar.</a:t>
            </a:r>
            <a:endParaRPr lang="en-US">
              <a:solidFill>
                <a:srgbClr val="444444"/>
              </a:solidFill>
            </a:endParaRPr>
          </a:p>
          <a:p>
            <a:endParaRPr lang="en-GB">
              <a:solidFill>
                <a:srgbClr val="444444"/>
              </a:solidFill>
            </a:endParaRPr>
          </a:p>
          <a:p>
            <a:r>
              <a:rPr lang="en-GB"/>
              <a:t>House Keeping </a:t>
            </a:r>
            <a:endParaRPr lang="en-GB">
              <a:solidFill>
                <a:srgbClr val="444444"/>
              </a:solidFill>
            </a:endParaRPr>
          </a:p>
          <a:p>
            <a:endParaRPr lang="en-GB">
              <a:solidFill>
                <a:srgbClr val="444444"/>
              </a:solidFill>
            </a:endParaRPr>
          </a:p>
          <a:p>
            <a:pPr marL="171450" indent="-171450">
              <a:buFont typeface="Arial,Sans-Serif"/>
              <a:buChar char="•"/>
            </a:pPr>
            <a:r>
              <a:rPr lang="en-GB"/>
              <a:t>It will be recorded. Turn off videos if you don't want to appear in the recording. We will be making the video available for people after after the webinar as part of the webinar resources.</a:t>
            </a:r>
            <a:endParaRPr lang="en-US">
              <a:solidFill>
                <a:srgbClr val="444444"/>
              </a:solidFill>
            </a:endParaRPr>
          </a:p>
          <a:p>
            <a:pPr marL="171450" indent="-171450">
              <a:buFont typeface="Arial,Sans-Serif"/>
              <a:buChar char="•"/>
            </a:pPr>
            <a:r>
              <a:rPr lang="en-GB"/>
              <a:t>If you have any questions during the presentaiton – please put these in the chat and we'll deal with those at the end</a:t>
            </a:r>
            <a:endParaRPr lang="en-US">
              <a:solidFill>
                <a:srgbClr val="444444"/>
              </a:solidFill>
            </a:endParaRPr>
          </a:p>
          <a:p>
            <a:pPr marL="171450" indent="-171450">
              <a:buFont typeface="Arial,Sans-Serif"/>
              <a:buChar char="•"/>
            </a:pPr>
            <a:r>
              <a:rPr lang="en-GB"/>
              <a:t>We’ll also share relevent links in the chat and in webinar resources</a:t>
            </a:r>
            <a:endParaRPr lang="en-US">
              <a:solidFill>
                <a:srgbClr val="444444"/>
              </a:solidFill>
            </a:endParaRPr>
          </a:p>
        </p:txBody>
      </p:sp>
      <p:sp>
        <p:nvSpPr>
          <p:cNvPr id="4" name="Slide Number Placeholder 3"/>
          <p:cNvSpPr>
            <a:spLocks noGrp="1"/>
          </p:cNvSpPr>
          <p:nvPr>
            <p:ph type="sldNum" sz="quarter" idx="5"/>
          </p:nvPr>
        </p:nvSpPr>
        <p:spPr/>
        <p:txBody>
          <a:bodyPr/>
          <a:lstStyle/>
          <a:p>
            <a:fld id="{7311567F-F019-E948-A7D1-1F94AF06001C}" type="slidenum">
              <a:rPr lang="en-GB" smtClean="0"/>
              <a:t>1</a:t>
            </a:fld>
            <a:endParaRPr lang="en-GB"/>
          </a:p>
        </p:txBody>
      </p:sp>
    </p:spTree>
    <p:extLst>
      <p:ext uri="{BB962C8B-B14F-4D97-AF65-F5344CB8AC3E}">
        <p14:creationId xmlns:p14="http://schemas.microsoft.com/office/powerpoint/2010/main" val="7456368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311567F-F019-E948-A7D1-1F94AF06001C}" type="slidenum">
              <a:rPr lang="en-GB" smtClean="0"/>
              <a:t>2</a:t>
            </a:fld>
            <a:endParaRPr lang="en-GB"/>
          </a:p>
        </p:txBody>
      </p:sp>
    </p:spTree>
    <p:extLst>
      <p:ext uri="{BB962C8B-B14F-4D97-AF65-F5344CB8AC3E}">
        <p14:creationId xmlns:p14="http://schemas.microsoft.com/office/powerpoint/2010/main" val="24589554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a:p>
            <a:r>
              <a:rPr lang="en-US">
                <a:ea typeface="Calibri"/>
                <a:cs typeface="Calibri"/>
              </a:rPr>
              <a:t>One of the major uses cases is having the ability </a:t>
            </a:r>
            <a:r>
              <a:rPr lang="en-US"/>
              <a:t>to cite and track research equipment assets via DOIs.</a:t>
            </a:r>
            <a:endParaRPr lang="en-US" b="1">
              <a:ea typeface="Calibri"/>
              <a:cs typeface="Calibri"/>
            </a:endParaRPr>
          </a:p>
        </p:txBody>
      </p:sp>
      <p:sp>
        <p:nvSpPr>
          <p:cNvPr id="4" name="Slide Number Placeholder 3"/>
          <p:cNvSpPr>
            <a:spLocks noGrp="1"/>
          </p:cNvSpPr>
          <p:nvPr>
            <p:ph type="sldNum" sz="quarter" idx="5"/>
          </p:nvPr>
        </p:nvSpPr>
        <p:spPr/>
        <p:txBody>
          <a:bodyPr/>
          <a:lstStyle/>
          <a:p>
            <a:fld id="{7311567F-F019-E948-A7D1-1F94AF06001C}" type="slidenum">
              <a:rPr lang="en-GB" smtClean="0"/>
              <a:t>4</a:t>
            </a:fld>
            <a:endParaRPr lang="en-GB"/>
          </a:p>
        </p:txBody>
      </p:sp>
    </p:spTree>
    <p:extLst>
      <p:ext uri="{BB962C8B-B14F-4D97-AF65-F5344CB8AC3E}">
        <p14:creationId xmlns:p14="http://schemas.microsoft.com/office/powerpoint/2010/main" val="21882990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311567F-F019-E948-A7D1-1F94AF06001C}" type="slidenum">
              <a:rPr lang="en-GB" smtClean="0"/>
              <a:t>5</a:t>
            </a:fld>
            <a:endParaRPr lang="en-GB"/>
          </a:p>
        </p:txBody>
      </p:sp>
    </p:spTree>
    <p:extLst>
      <p:ext uri="{BB962C8B-B14F-4D97-AF65-F5344CB8AC3E}">
        <p14:creationId xmlns:p14="http://schemas.microsoft.com/office/powerpoint/2010/main" val="5435653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GB">
              <a:latin typeface="Roboto Light"/>
              <a:ea typeface="Roboto Light"/>
              <a:cs typeface="Roboto Light"/>
            </a:endParaRPr>
          </a:p>
          <a:p>
            <a:pPr>
              <a:defRPr/>
            </a:pPr>
            <a:endParaRPr lang="en-GB">
              <a:latin typeface="Roboto Light"/>
              <a:ea typeface="Roboto Light"/>
              <a:cs typeface="Roboto Light"/>
            </a:endParaRPr>
          </a:p>
          <a:p>
            <a:pPr>
              <a:defRPr/>
            </a:pPr>
            <a:r>
              <a:rPr lang="en-GB">
                <a:latin typeface="Roboto Light"/>
                <a:ea typeface="Roboto Light"/>
                <a:cs typeface="Roboto Light"/>
              </a:rPr>
              <a:t>---------------------------------------------------------</a:t>
            </a:r>
          </a:p>
          <a:p>
            <a:pPr>
              <a:defRPr/>
            </a:pPr>
            <a:endParaRPr lang="en-GB">
              <a:latin typeface="Roboto Light"/>
              <a:ea typeface="Roboto Light"/>
              <a:cs typeface="Roboto Light"/>
            </a:endParaRPr>
          </a:p>
          <a:p>
            <a:pPr marL="0" marR="0" lvl="0" indent="0" algn="l" defTabSz="914332">
              <a:lnSpc>
                <a:spcPct val="100000"/>
              </a:lnSpc>
              <a:spcBef>
                <a:spcPts val="0"/>
              </a:spcBef>
              <a:spcAft>
                <a:spcPts val="0"/>
              </a:spcAft>
              <a:buClrTx/>
              <a:buSzTx/>
              <a:buFontTx/>
              <a:buNone/>
              <a:tabLst/>
              <a:defRPr/>
            </a:pPr>
            <a:r>
              <a:rPr lang="en-GB" sz="1200" b="0">
                <a:solidFill>
                  <a:schemeClr val="tx1"/>
                </a:solidFill>
                <a:latin typeface="Roboto Light"/>
                <a:ea typeface="Roboto Light"/>
                <a:cs typeface="Roboto Light"/>
              </a:rPr>
              <a:t>Assigning identifiers creates the link from equipment and facilities to research outputs, allowing evaluation of investments.</a:t>
            </a:r>
            <a:endParaRPr lang="en-GB"/>
          </a:p>
          <a:p>
            <a:endParaRPr lang="en-GB"/>
          </a:p>
          <a:p>
            <a:pPr marL="0" marR="0" lvl="0" indent="0" algn="l" defTabSz="914332" rtl="0" eaLnBrk="1" fontAlgn="auto" latinLnBrk="0" hangingPunct="1">
              <a:lnSpc>
                <a:spcPct val="100000"/>
              </a:lnSpc>
              <a:spcBef>
                <a:spcPts val="0"/>
              </a:spcBef>
              <a:spcAft>
                <a:spcPts val="0"/>
              </a:spcAft>
              <a:buClrTx/>
              <a:buSzTx/>
              <a:buFontTx/>
              <a:buNone/>
              <a:tabLst/>
              <a:defRPr/>
            </a:pPr>
            <a:r>
              <a:rPr lang="en-GB" sz="1200">
                <a:solidFill>
                  <a:schemeClr val="tx1"/>
                </a:solidFill>
                <a:latin typeface="Roboto Light"/>
                <a:ea typeface="Roboto Light"/>
                <a:cs typeface="Roboto Light"/>
              </a:rPr>
              <a:t>Uniquely identifying resources used in research improves provenance and enables reproducibility.​</a:t>
            </a:r>
          </a:p>
          <a:p>
            <a:endParaRPr lang="en-GB"/>
          </a:p>
          <a:p>
            <a:pPr marL="0" marR="0" lvl="0" indent="0" algn="l" defTabSz="914332" rtl="0" eaLnBrk="1" fontAlgn="auto" latinLnBrk="0" hangingPunct="1">
              <a:lnSpc>
                <a:spcPct val="100000"/>
              </a:lnSpc>
              <a:spcBef>
                <a:spcPts val="0"/>
              </a:spcBef>
              <a:spcAft>
                <a:spcPts val="0"/>
              </a:spcAft>
              <a:buClrTx/>
              <a:buSzTx/>
              <a:buFontTx/>
              <a:buNone/>
              <a:tabLst/>
              <a:defRPr/>
            </a:pPr>
            <a:r>
              <a:rPr lang="en-GB" sz="1200">
                <a:solidFill>
                  <a:schemeClr val="tx1"/>
                </a:solidFill>
                <a:latin typeface="Roboto Light"/>
                <a:ea typeface="Roboto Light"/>
                <a:cs typeface="Roboto Light"/>
              </a:rPr>
              <a:t>Data about the lifecycle of equipment could create a valuable, national dataset that may inform investment decisions and identify opportunities to improve the procurement process.​</a:t>
            </a:r>
          </a:p>
          <a:p>
            <a:endParaRPr lang="en-GB"/>
          </a:p>
          <a:p>
            <a:pPr marL="0" marR="0" lvl="0" indent="0" algn="l" defTabSz="914332" rtl="0" eaLnBrk="1" fontAlgn="auto" latinLnBrk="0" hangingPunct="1">
              <a:lnSpc>
                <a:spcPct val="100000"/>
              </a:lnSpc>
              <a:spcBef>
                <a:spcPts val="0"/>
              </a:spcBef>
              <a:spcAft>
                <a:spcPts val="0"/>
              </a:spcAft>
              <a:buClrTx/>
              <a:buSzTx/>
              <a:buFontTx/>
              <a:buNone/>
              <a:tabLst/>
              <a:defRPr/>
            </a:pPr>
            <a:r>
              <a:rPr lang="en-GB" sz="1200">
                <a:solidFill>
                  <a:schemeClr val="tx1"/>
                </a:solidFill>
                <a:latin typeface="Roboto Light"/>
                <a:ea typeface="Roboto Light"/>
                <a:cs typeface="Roboto Light"/>
              </a:rPr>
              <a:t>Aligns with UKRI strategy for UK Research Data Alliance node and engagement with the wider persistent identifier landscape.​</a:t>
            </a:r>
          </a:p>
          <a:p>
            <a:endParaRPr lang="en-GB"/>
          </a:p>
          <a:p>
            <a:pPr>
              <a:defRPr/>
            </a:pPr>
            <a:r>
              <a:rPr lang="en-GB" sz="1200">
                <a:solidFill>
                  <a:schemeClr val="tx1"/>
                </a:solidFill>
                <a:latin typeface="Roboto Light"/>
                <a:ea typeface="Roboto Light"/>
                <a:cs typeface="Roboto Light"/>
              </a:rPr>
              <a:t>Improved data quality, coverage and timeliness will increase discovery and collaboration. The Service's open API and planned integrations with UKRI </a:t>
            </a:r>
            <a:r>
              <a:rPr lang="en-GB" sz="1200" err="1">
                <a:solidFill>
                  <a:schemeClr val="tx1"/>
                </a:solidFill>
                <a:latin typeface="Roboto Light"/>
                <a:ea typeface="Roboto Light"/>
                <a:cs typeface="Roboto Light"/>
              </a:rPr>
              <a:t>InfraPortal</a:t>
            </a:r>
            <a:r>
              <a:rPr lang="en-GB" sz="1200">
                <a:solidFill>
                  <a:schemeClr val="tx1"/>
                </a:solidFill>
                <a:latin typeface="Roboto Light"/>
                <a:ea typeface="Roboto Light"/>
                <a:cs typeface="Roboto Light"/>
              </a:rPr>
              <a:t>, NCUB </a:t>
            </a:r>
            <a:r>
              <a:rPr lang="en-GB" sz="1200" err="1">
                <a:solidFill>
                  <a:schemeClr val="tx1"/>
                </a:solidFill>
                <a:latin typeface="Roboto Light"/>
                <a:ea typeface="Roboto Light"/>
                <a:cs typeface="Roboto Light"/>
              </a:rPr>
              <a:t>Konfer</a:t>
            </a:r>
            <a:r>
              <a:rPr lang="en-GB" sz="1200">
                <a:solidFill>
                  <a:schemeClr val="tx1"/>
                </a:solidFill>
                <a:latin typeface="Roboto Light"/>
                <a:ea typeface="Roboto Light"/>
                <a:cs typeface="Roboto Light"/>
              </a:rPr>
              <a:t> and ITSS will </a:t>
            </a:r>
            <a:r>
              <a:rPr lang="en-GB">
                <a:latin typeface="Roboto Light"/>
                <a:ea typeface="Roboto Light"/>
                <a:cs typeface="Roboto Light"/>
              </a:rPr>
              <a:t>surface connections between the</a:t>
            </a:r>
            <a:r>
              <a:rPr lang="en-GB" sz="1200">
                <a:solidFill>
                  <a:schemeClr val="tx1"/>
                </a:solidFill>
                <a:latin typeface="Roboto Light"/>
                <a:ea typeface="Roboto Light"/>
                <a:cs typeface="Roboto Light"/>
              </a:rPr>
              <a:t> equipment in more places. ​</a:t>
            </a:r>
          </a:p>
          <a:p>
            <a:pPr marL="0" marR="0" lvl="0" indent="0" algn="l" defTabSz="914332" rtl="0" eaLnBrk="1" fontAlgn="auto" latinLnBrk="0" hangingPunct="1">
              <a:lnSpc>
                <a:spcPct val="100000"/>
              </a:lnSpc>
              <a:spcBef>
                <a:spcPts val="0"/>
              </a:spcBef>
              <a:spcAft>
                <a:spcPts val="0"/>
              </a:spcAft>
              <a:buClrTx/>
              <a:buSzTx/>
              <a:buFontTx/>
              <a:buNone/>
              <a:tabLst/>
              <a:defRPr/>
            </a:pPr>
            <a:endParaRPr lang="en-GB" sz="1200">
              <a:solidFill>
                <a:schemeClr val="tx1"/>
              </a:solidFill>
              <a:latin typeface="Roboto Light" panose="02000000000000000000" pitchFamily="2" charset="0"/>
              <a:ea typeface="Roboto Light" panose="02000000000000000000" pitchFamily="2" charset="0"/>
            </a:endParaRPr>
          </a:p>
          <a:p>
            <a:pPr marL="0" marR="0" lvl="0" indent="0" algn="l" defTabSz="914332" rtl="0" eaLnBrk="1" fontAlgn="auto" latinLnBrk="0" hangingPunct="1">
              <a:lnSpc>
                <a:spcPct val="100000"/>
              </a:lnSpc>
              <a:spcBef>
                <a:spcPts val="0"/>
              </a:spcBef>
              <a:spcAft>
                <a:spcPts val="0"/>
              </a:spcAft>
              <a:buClrTx/>
              <a:buSzTx/>
              <a:buFontTx/>
              <a:buNone/>
              <a:tabLst/>
              <a:defRPr/>
            </a:pPr>
            <a:r>
              <a:rPr lang="en-GB" sz="1200">
                <a:solidFill>
                  <a:schemeClr val="tx1"/>
                </a:solidFill>
                <a:latin typeface="Roboto Light"/>
                <a:ea typeface="Roboto Light"/>
                <a:cs typeface="Roboto Light"/>
              </a:rPr>
              <a:t>Developing a new data management area and CRIS integrations aim to reduce the data collection burden on institutions by supporting institutions with improved user experience, automation and interoperability.​</a:t>
            </a:r>
          </a:p>
          <a:p>
            <a:pPr marL="0" marR="0" lvl="0" indent="0" algn="l" defTabSz="914332" rtl="0" eaLnBrk="1" fontAlgn="auto" latinLnBrk="0" hangingPunct="1">
              <a:lnSpc>
                <a:spcPct val="100000"/>
              </a:lnSpc>
              <a:spcBef>
                <a:spcPts val="0"/>
              </a:spcBef>
              <a:spcAft>
                <a:spcPts val="0"/>
              </a:spcAft>
              <a:buClrTx/>
              <a:buSzTx/>
              <a:buFontTx/>
              <a:buNone/>
              <a:tabLst/>
              <a:defRPr/>
            </a:pPr>
            <a:endParaRPr lang="en-GB" sz="1200">
              <a:solidFill>
                <a:schemeClr val="tx1"/>
              </a:solidFill>
              <a:latin typeface="Roboto Light" panose="02000000000000000000" pitchFamily="2" charset="0"/>
              <a:ea typeface="Roboto Light" panose="02000000000000000000" pitchFamily="2" charset="0"/>
            </a:endParaRPr>
          </a:p>
          <a:p>
            <a:pPr marL="0" marR="0" lvl="0" indent="0" algn="l" defTabSz="914332" rtl="0" eaLnBrk="1" fontAlgn="auto" latinLnBrk="0" hangingPunct="1">
              <a:lnSpc>
                <a:spcPct val="100000"/>
              </a:lnSpc>
              <a:spcBef>
                <a:spcPts val="0"/>
              </a:spcBef>
              <a:spcAft>
                <a:spcPts val="0"/>
              </a:spcAft>
              <a:buClrTx/>
              <a:buSzTx/>
              <a:buFontTx/>
              <a:buNone/>
              <a:tabLst/>
              <a:defRPr/>
            </a:pPr>
            <a:r>
              <a:rPr lang="en-GB" sz="1200">
                <a:solidFill>
                  <a:schemeClr val="tx1"/>
                </a:solidFill>
                <a:latin typeface="Roboto Light"/>
                <a:ea typeface="Roboto Light"/>
                <a:cs typeface="Roboto Light"/>
              </a:rPr>
              <a:t>Providing records of equipment through the international identifier systems allows for more, non-author, roles to be linked to research. For example, technicians can use these equipment records to populate their roles in ORCID profiles, which can then be linked to research outputs generated by the equipment. ​</a:t>
            </a:r>
          </a:p>
          <a:p>
            <a:pPr marL="0" marR="0" lvl="0" indent="0" algn="l" defTabSz="914332" rtl="0" eaLnBrk="1" fontAlgn="auto" latinLnBrk="0" hangingPunct="1">
              <a:lnSpc>
                <a:spcPct val="100000"/>
              </a:lnSpc>
              <a:spcBef>
                <a:spcPts val="0"/>
              </a:spcBef>
              <a:spcAft>
                <a:spcPts val="0"/>
              </a:spcAft>
              <a:buClrTx/>
              <a:buSzTx/>
              <a:buFontTx/>
              <a:buNone/>
              <a:tabLst/>
              <a:defRPr/>
            </a:pPr>
            <a:endParaRPr lang="en-GB" sz="1200">
              <a:solidFill>
                <a:schemeClr val="tx1"/>
              </a:solidFill>
              <a:latin typeface="Roboto Light" panose="02000000000000000000" pitchFamily="2" charset="0"/>
              <a:ea typeface="Roboto Light" panose="02000000000000000000" pitchFamily="2" charset="0"/>
            </a:endParaRPr>
          </a:p>
          <a:p>
            <a:endParaRPr lang="en-GB"/>
          </a:p>
        </p:txBody>
      </p:sp>
      <p:sp>
        <p:nvSpPr>
          <p:cNvPr id="4" name="Slide Number Placeholder 3"/>
          <p:cNvSpPr>
            <a:spLocks noGrp="1"/>
          </p:cNvSpPr>
          <p:nvPr>
            <p:ph type="sldNum" sz="quarter" idx="5"/>
          </p:nvPr>
        </p:nvSpPr>
        <p:spPr/>
        <p:txBody>
          <a:bodyPr/>
          <a:lstStyle/>
          <a:p>
            <a:fld id="{7311567F-F019-E948-A7D1-1F94AF06001C}" type="slidenum">
              <a:rPr lang="en-GB" smtClean="0"/>
              <a:t>6</a:t>
            </a:fld>
            <a:endParaRPr lang="en-GB"/>
          </a:p>
        </p:txBody>
      </p:sp>
    </p:spTree>
    <p:extLst>
      <p:ext uri="{BB962C8B-B14F-4D97-AF65-F5344CB8AC3E}">
        <p14:creationId xmlns:p14="http://schemas.microsoft.com/office/powerpoint/2010/main" val="8024414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addition to complying with funder requirements to report equipment over the value of £138k (and therefore potentially to facilitate the sharing of that equipment between institutions), use cases for equipment data include: </a:t>
            </a:r>
            <a:endParaRPr lang="en-US">
              <a:solidFill>
                <a:srgbClr val="444444"/>
              </a:solidFill>
            </a:endParaRPr>
          </a:p>
          <a:p>
            <a:endParaRPr lang="en-US">
              <a:solidFill>
                <a:srgbClr val="444444"/>
              </a:solidFill>
            </a:endParaRPr>
          </a:p>
          <a:p>
            <a:r>
              <a:rPr lang="en-US"/>
              <a:t>• </a:t>
            </a:r>
            <a:r>
              <a:rPr lang="en-US" err="1"/>
              <a:t>contextualising</a:t>
            </a:r>
            <a:r>
              <a:rPr lang="en-US"/>
              <a:t> research outputs, linking equipment to publications &amp; research data creation; • facilitating internal (as well as external) sharing of equipment within institutions, (including potentially sharing equipment below the £138k value threshold for compliance reporting); • income generation through facilities and equipment services and consultancy; • highlighting broader public engagement work and use of facilities by different types of external partners e.g. from industry, SMEs or public sector </a:t>
            </a:r>
            <a:r>
              <a:rPr lang="en-US" err="1"/>
              <a:t>organisations</a:t>
            </a:r>
            <a:r>
              <a:rPr lang="en-US"/>
              <a:t>; • helping to manage equipment – e.g. booking, maintenance, financial management as an asset (</a:t>
            </a:r>
            <a:r>
              <a:rPr lang="en-US" err="1"/>
              <a:t>capitalisation</a:t>
            </a:r>
            <a:r>
              <a:rPr lang="en-US"/>
              <a:t>, depreciation); • condition and use monitoring; • planning projects and investments; and • in some cases, as routes to attracting researchers keen to work with cutting edge technology in their field.</a:t>
            </a:r>
            <a:endParaRPr lang="en-US">
              <a:solidFill>
                <a:srgbClr val="444444"/>
              </a:solidFill>
            </a:endParaRPr>
          </a:p>
          <a:p>
            <a:endParaRPr lang="en-US">
              <a:solidFill>
                <a:srgbClr val="444444"/>
              </a:solidFill>
            </a:endParaRPr>
          </a:p>
          <a:p>
            <a:r>
              <a:rPr lang="en-US"/>
              <a:t>theft; • possible misuse of equipment; • revealing sensitive or confidential information (such as details relating to possible animal research activities); and • visibility of obsolete equipment. Mitigations already in place for these include suppressing records entirely, only making records visible to certain users (e.g. within the institution) or reducing the granularity of detail available about certain items (e.g. location information)</a:t>
            </a:r>
            <a:endParaRPr lang="en-GB"/>
          </a:p>
        </p:txBody>
      </p:sp>
      <p:sp>
        <p:nvSpPr>
          <p:cNvPr id="4" name="Slide Number Placeholder 3"/>
          <p:cNvSpPr>
            <a:spLocks noGrp="1"/>
          </p:cNvSpPr>
          <p:nvPr>
            <p:ph type="sldNum" sz="quarter" idx="5"/>
          </p:nvPr>
        </p:nvSpPr>
        <p:spPr/>
        <p:txBody>
          <a:bodyPr/>
          <a:lstStyle/>
          <a:p>
            <a:fld id="{7311567F-F019-E948-A7D1-1F94AF06001C}" type="slidenum">
              <a:rPr lang="en-GB" smtClean="0"/>
              <a:t>10</a:t>
            </a:fld>
            <a:endParaRPr lang="en-GB"/>
          </a:p>
        </p:txBody>
      </p:sp>
    </p:spTree>
    <p:extLst>
      <p:ext uri="{BB962C8B-B14F-4D97-AF65-F5344CB8AC3E}">
        <p14:creationId xmlns:p14="http://schemas.microsoft.com/office/powerpoint/2010/main" val="5327826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311567F-F019-E948-A7D1-1F94AF06001C}" type="slidenum">
              <a:rPr lang="en-GB" smtClean="0"/>
              <a:t>13</a:t>
            </a:fld>
            <a:endParaRPr lang="en-GB"/>
          </a:p>
        </p:txBody>
      </p:sp>
    </p:spTree>
    <p:extLst>
      <p:ext uri="{BB962C8B-B14F-4D97-AF65-F5344CB8AC3E}">
        <p14:creationId xmlns:p14="http://schemas.microsoft.com/office/powerpoint/2010/main" val="38677392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6.svg"/><Relationship Id="rId3" Type="http://schemas.openxmlformats.org/officeDocument/2006/relationships/image" Target="../media/image18.png"/><Relationship Id="rId7" Type="http://schemas.openxmlformats.org/officeDocument/2006/relationships/image" Target="../media/image22.svg"/><Relationship Id="rId12" Type="http://schemas.openxmlformats.org/officeDocument/2006/relationships/image" Target="../media/image25.png"/><Relationship Id="rId17" Type="http://schemas.openxmlformats.org/officeDocument/2006/relationships/image" Target="../media/image30.svg"/><Relationship Id="rId2" Type="http://schemas.openxmlformats.org/officeDocument/2006/relationships/image" Target="../media/image17.jpeg"/><Relationship Id="rId16" Type="http://schemas.openxmlformats.org/officeDocument/2006/relationships/image" Target="../media/image29.png"/><Relationship Id="rId1" Type="http://schemas.openxmlformats.org/officeDocument/2006/relationships/slideMaster" Target="../slideMasters/slideMaster5.xml"/><Relationship Id="rId6" Type="http://schemas.openxmlformats.org/officeDocument/2006/relationships/image" Target="../media/image21.png"/><Relationship Id="rId11" Type="http://schemas.openxmlformats.org/officeDocument/2006/relationships/image" Target="../media/image2.svg"/><Relationship Id="rId5" Type="http://schemas.openxmlformats.org/officeDocument/2006/relationships/image" Target="../media/image20.svg"/><Relationship Id="rId15" Type="http://schemas.openxmlformats.org/officeDocument/2006/relationships/image" Target="../media/image28.svg"/><Relationship Id="rId10" Type="http://schemas.openxmlformats.org/officeDocument/2006/relationships/image" Target="../media/image1.png"/><Relationship Id="rId4" Type="http://schemas.openxmlformats.org/officeDocument/2006/relationships/image" Target="../media/image19.png"/><Relationship Id="rId9" Type="http://schemas.openxmlformats.org/officeDocument/2006/relationships/image" Target="../media/image24.svg"/><Relationship Id="rId14" Type="http://schemas.openxmlformats.org/officeDocument/2006/relationships/image" Target="../media/image27.png"/></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21.png"/><Relationship Id="rId3" Type="http://schemas.openxmlformats.org/officeDocument/2006/relationships/image" Target="../media/image26.svg"/><Relationship Id="rId7" Type="http://schemas.openxmlformats.org/officeDocument/2006/relationships/image" Target="../media/image30.svg"/><Relationship Id="rId12" Type="http://schemas.openxmlformats.org/officeDocument/2006/relationships/image" Target="../media/image31.svg"/><Relationship Id="rId2" Type="http://schemas.openxmlformats.org/officeDocument/2006/relationships/image" Target="../media/image25.png"/><Relationship Id="rId16" Type="http://schemas.openxmlformats.org/officeDocument/2006/relationships/image" Target="../media/image33.svg"/><Relationship Id="rId1" Type="http://schemas.openxmlformats.org/officeDocument/2006/relationships/slideMaster" Target="../slideMasters/slideMaster5.xml"/><Relationship Id="rId6" Type="http://schemas.openxmlformats.org/officeDocument/2006/relationships/image" Target="../media/image29.png"/><Relationship Id="rId11" Type="http://schemas.openxmlformats.org/officeDocument/2006/relationships/image" Target="../media/image19.png"/><Relationship Id="rId5" Type="http://schemas.openxmlformats.org/officeDocument/2006/relationships/image" Target="../media/image28.svg"/><Relationship Id="rId15" Type="http://schemas.openxmlformats.org/officeDocument/2006/relationships/image" Target="../media/image23.png"/><Relationship Id="rId10" Type="http://schemas.openxmlformats.org/officeDocument/2006/relationships/image" Target="../media/image18.png"/><Relationship Id="rId4" Type="http://schemas.openxmlformats.org/officeDocument/2006/relationships/image" Target="../media/image27.png"/><Relationship Id="rId9" Type="http://schemas.openxmlformats.org/officeDocument/2006/relationships/image" Target="../media/image4.svg"/><Relationship Id="rId14" Type="http://schemas.openxmlformats.org/officeDocument/2006/relationships/image" Target="../media/image32.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A">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62CC2BF-4F8C-B7EF-6688-EAFF46DE7AFA}"/>
              </a:ext>
            </a:extLst>
          </p:cNvPr>
          <p:cNvSpPr/>
          <p:nvPr userDrawn="1"/>
        </p:nvSpPr>
        <p:spPr>
          <a:xfrm>
            <a:off x="762001" y="762000"/>
            <a:ext cx="3810000" cy="3809999"/>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Graphic 1" descr="Jisc logo&#10;">
            <a:extLst>
              <a:ext uri="{FF2B5EF4-FFF2-40B4-BE49-F238E27FC236}">
                <a16:creationId xmlns:a16="http://schemas.microsoft.com/office/drawing/2014/main" id="{B8495066-AA9D-64C6-49C6-68774EA9B89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00" y="762000"/>
            <a:ext cx="760400" cy="760400"/>
          </a:xfrm>
          <a:prstGeom prst="rect">
            <a:avLst/>
          </a:prstGeom>
        </p:spPr>
      </p:pic>
      <p:sp>
        <p:nvSpPr>
          <p:cNvPr id="8" name="Title 1">
            <a:extLst>
              <a:ext uri="{FF2B5EF4-FFF2-40B4-BE49-F238E27FC236}">
                <a16:creationId xmlns:a16="http://schemas.microsoft.com/office/drawing/2014/main" id="{270EF7E2-252F-4573-47FB-4F461F71E841}"/>
              </a:ext>
            </a:extLst>
          </p:cNvPr>
          <p:cNvSpPr>
            <a:spLocks noGrp="1"/>
          </p:cNvSpPr>
          <p:nvPr>
            <p:ph type="title" hasCustomPrompt="1"/>
          </p:nvPr>
        </p:nvSpPr>
        <p:spPr>
          <a:xfrm>
            <a:off x="1016000" y="1023108"/>
            <a:ext cx="3302000" cy="2024892"/>
          </a:xfrm>
          <a:prstGeom prst="rect">
            <a:avLst/>
          </a:prstGeom>
        </p:spPr>
        <p:txBody>
          <a:bodyPr lIns="0" tIns="0" rIns="0" bIns="0"/>
          <a:lstStyle>
            <a:lvl1pPr algn="l">
              <a:lnSpc>
                <a:spcPct val="100000"/>
              </a:lnSpc>
              <a:defRPr sz="3600" b="0" i="0">
                <a:solidFill>
                  <a:schemeClr val="tx1"/>
                </a:solidFill>
                <a:latin typeface="Roboto Light" panose="02000000000000000000" pitchFamily="2" charset="0"/>
                <a:ea typeface="Roboto Light" panose="02000000000000000000" pitchFamily="2" charset="0"/>
              </a:defRPr>
            </a:lvl1pPr>
          </a:lstStyle>
          <a:p>
            <a:r>
              <a:rPr lang="en-GB"/>
              <a:t>Presentation title</a:t>
            </a:r>
          </a:p>
        </p:txBody>
      </p:sp>
      <p:sp>
        <p:nvSpPr>
          <p:cNvPr id="21" name="Rectangle 20">
            <a:extLst>
              <a:ext uri="{FF2B5EF4-FFF2-40B4-BE49-F238E27FC236}">
                <a16:creationId xmlns:a16="http://schemas.microsoft.com/office/drawing/2014/main" id="{53CE50C8-9DEB-1EC3-6E15-6563DA7D903D}"/>
              </a:ext>
            </a:extLst>
          </p:cNvPr>
          <p:cNvSpPr/>
          <p:nvPr userDrawn="1"/>
        </p:nvSpPr>
        <p:spPr>
          <a:xfrm>
            <a:off x="6104238" y="770238"/>
            <a:ext cx="5325762" cy="53257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ED1A896E-4D7F-098E-1BD7-1B1227590346}"/>
              </a:ext>
            </a:extLst>
          </p:cNvPr>
          <p:cNvSpPr/>
          <p:nvPr userDrawn="1"/>
        </p:nvSpPr>
        <p:spPr>
          <a:xfrm rot="10800000">
            <a:off x="10668000" y="6097466"/>
            <a:ext cx="762000" cy="760534"/>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 Placeholder 15">
            <a:extLst>
              <a:ext uri="{FF2B5EF4-FFF2-40B4-BE49-F238E27FC236}">
                <a16:creationId xmlns:a16="http://schemas.microsoft.com/office/drawing/2014/main" id="{CBE579FA-347E-9693-DFB7-D512FA075D77}"/>
              </a:ext>
            </a:extLst>
          </p:cNvPr>
          <p:cNvSpPr>
            <a:spLocks noGrp="1"/>
          </p:cNvSpPr>
          <p:nvPr userDrawn="1">
            <p:ph type="body" sz="quarter" idx="11" hasCustomPrompt="1"/>
          </p:nvPr>
        </p:nvSpPr>
        <p:spPr>
          <a:xfrm>
            <a:off x="1016000" y="3317510"/>
            <a:ext cx="3302000" cy="1000490"/>
          </a:xfrm>
          <a:prstGeom prst="rect">
            <a:avLst/>
          </a:prstGeom>
        </p:spPr>
        <p:txBody>
          <a:bodyPr lIns="0" anchor="b"/>
          <a:lstStyle>
            <a:lvl1pPr marL="0" indent="0">
              <a:buFontTx/>
              <a:buNone/>
              <a:defRPr sz="2000">
                <a:solidFill>
                  <a:schemeClr val="tx1"/>
                </a:solidFill>
              </a:defRPr>
            </a:lvl1pPr>
          </a:lstStyle>
          <a:p>
            <a:pPr lvl="0"/>
            <a:r>
              <a:rPr lang="en-GB"/>
              <a:t>Speaker name and title</a:t>
            </a:r>
          </a:p>
        </p:txBody>
      </p:sp>
      <p:sp>
        <p:nvSpPr>
          <p:cNvPr id="7" name="Picture Placeholder 6">
            <a:extLst>
              <a:ext uri="{FF2B5EF4-FFF2-40B4-BE49-F238E27FC236}">
                <a16:creationId xmlns:a16="http://schemas.microsoft.com/office/drawing/2014/main" id="{9DA7718E-4FA0-E667-4218-5AFD9200AAFE}"/>
              </a:ext>
            </a:extLst>
          </p:cNvPr>
          <p:cNvSpPr>
            <a:spLocks noGrp="1"/>
          </p:cNvSpPr>
          <p:nvPr userDrawn="1">
            <p:ph type="pic" sz="quarter" idx="12" hasCustomPrompt="1"/>
          </p:nvPr>
        </p:nvSpPr>
        <p:spPr>
          <a:xfrm>
            <a:off x="6604000" y="1270000"/>
            <a:ext cx="4318000" cy="4318000"/>
          </a:xfrm>
          <a:prstGeom prst="rect">
            <a:avLst/>
          </a:prstGeom>
        </p:spPr>
        <p:txBody>
          <a:bodyPr/>
          <a:lstStyle>
            <a:lvl1pPr marL="0" indent="0" algn="ctr">
              <a:buNone/>
              <a:defRPr sz="2000"/>
            </a:lvl1pPr>
          </a:lstStyle>
          <a:p>
            <a:r>
              <a:rPr lang="en-GB"/>
              <a:t>Insert cover image here</a:t>
            </a:r>
          </a:p>
        </p:txBody>
      </p:sp>
    </p:spTree>
    <p:extLst>
      <p:ext uri="{BB962C8B-B14F-4D97-AF65-F5344CB8AC3E}">
        <p14:creationId xmlns:p14="http://schemas.microsoft.com/office/powerpoint/2010/main" val="28844195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VER STRAPLINE 7">
    <p:bg>
      <p:bgPr>
        <a:solidFill>
          <a:schemeClr val="accent5"/>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E532D45C-382A-8A81-152A-CCE6C70E79A0}"/>
              </a:ext>
            </a:extLst>
          </p:cNvPr>
          <p:cNvSpPr>
            <a:spLocks noGrp="1"/>
          </p:cNvSpPr>
          <p:nvPr userDrawn="1">
            <p:ph type="body" sz="quarter" idx="12" hasCustomPrompt="1"/>
          </p:nvPr>
        </p:nvSpPr>
        <p:spPr>
          <a:xfrm>
            <a:off x="763600" y="5095510"/>
            <a:ext cx="8380400" cy="1000490"/>
          </a:xfrm>
          <a:prstGeom prst="rect">
            <a:avLst/>
          </a:prstGeom>
        </p:spPr>
        <p:txBody>
          <a:bodyPr lIns="0" anchor="b"/>
          <a:lstStyle>
            <a:lvl1pPr marL="0" indent="0">
              <a:buFontTx/>
              <a:buNone/>
              <a:defRPr sz="2000">
                <a:solidFill>
                  <a:schemeClr val="tx1"/>
                </a:solidFill>
              </a:defRPr>
            </a:lvl1pPr>
          </a:lstStyle>
          <a:p>
            <a:pPr lvl="0"/>
            <a:r>
              <a:rPr lang="en-GB"/>
              <a:t>Speaker name and title</a:t>
            </a:r>
          </a:p>
        </p:txBody>
      </p:sp>
      <p:sp>
        <p:nvSpPr>
          <p:cNvPr id="6" name="Title 1">
            <a:extLst>
              <a:ext uri="{FF2B5EF4-FFF2-40B4-BE49-F238E27FC236}">
                <a16:creationId xmlns:a16="http://schemas.microsoft.com/office/drawing/2014/main" id="{0779313D-E42B-2C02-62D3-2F8DA968DF2C}"/>
              </a:ext>
            </a:extLst>
          </p:cNvPr>
          <p:cNvSpPr>
            <a:spLocks noGrp="1"/>
          </p:cNvSpPr>
          <p:nvPr userDrawn="1">
            <p:ph type="title" hasCustomPrompt="1"/>
          </p:nvPr>
        </p:nvSpPr>
        <p:spPr>
          <a:xfrm>
            <a:off x="763600" y="3302000"/>
            <a:ext cx="8380400" cy="1770892"/>
          </a:xfrm>
          <a:prstGeom prst="rect">
            <a:avLst/>
          </a:prstGeom>
        </p:spPr>
        <p:txBody>
          <a:bodyPr lIns="0" tIns="0" rIns="0" bIns="0"/>
          <a:lstStyle>
            <a:lvl1pPr algn="l">
              <a:lnSpc>
                <a:spcPct val="100000"/>
              </a:lnSpc>
              <a:defRPr sz="3600" b="0" i="0">
                <a:solidFill>
                  <a:schemeClr val="tx1"/>
                </a:solidFill>
                <a:latin typeface="Roboto Light" panose="02000000000000000000" pitchFamily="2" charset="0"/>
                <a:ea typeface="Roboto Light" panose="02000000000000000000" pitchFamily="2" charset="0"/>
              </a:defRPr>
            </a:lvl1pPr>
          </a:lstStyle>
          <a:p>
            <a:r>
              <a:rPr lang="en-GB"/>
              <a:t>Presentation title</a:t>
            </a:r>
          </a:p>
        </p:txBody>
      </p:sp>
      <p:sp>
        <p:nvSpPr>
          <p:cNvPr id="3" name="Rectangle 2">
            <a:extLst>
              <a:ext uri="{FF2B5EF4-FFF2-40B4-BE49-F238E27FC236}">
                <a16:creationId xmlns:a16="http://schemas.microsoft.com/office/drawing/2014/main" id="{6D4F4151-62AA-0C23-BC9A-D9E9859F3681}"/>
              </a:ext>
            </a:extLst>
          </p:cNvPr>
          <p:cNvSpPr/>
          <p:nvPr userDrawn="1"/>
        </p:nvSpPr>
        <p:spPr>
          <a:xfrm>
            <a:off x="10668000" y="5333865"/>
            <a:ext cx="1527201" cy="15272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Graphic 13" descr="Jisc: Inspiring the future of education and research">
            <a:extLst>
              <a:ext uri="{FF2B5EF4-FFF2-40B4-BE49-F238E27FC236}">
                <a16:creationId xmlns:a16="http://schemas.microsoft.com/office/drawing/2014/main" id="{36DBA96B-B6C3-7031-E5D0-359E52F1045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61999" y="762000"/>
            <a:ext cx="7380000" cy="756000"/>
          </a:xfrm>
          <a:prstGeom prst="rect">
            <a:avLst/>
          </a:prstGeom>
        </p:spPr>
      </p:pic>
      <p:grpSp>
        <p:nvGrpSpPr>
          <p:cNvPr id="15" name="Group 14">
            <a:extLst>
              <a:ext uri="{FF2B5EF4-FFF2-40B4-BE49-F238E27FC236}">
                <a16:creationId xmlns:a16="http://schemas.microsoft.com/office/drawing/2014/main" id="{6C70C50F-6842-C4B2-D38D-C3D79D7F1716}"/>
              </a:ext>
            </a:extLst>
          </p:cNvPr>
          <p:cNvGrpSpPr/>
          <p:nvPr userDrawn="1"/>
        </p:nvGrpSpPr>
        <p:grpSpPr>
          <a:xfrm rot="5400000">
            <a:off x="10160000" y="1270000"/>
            <a:ext cx="1524000" cy="508000"/>
            <a:chOff x="762000" y="1524000"/>
            <a:chExt cx="1524000" cy="508000"/>
          </a:xfrm>
        </p:grpSpPr>
        <p:sp>
          <p:nvSpPr>
            <p:cNvPr id="17" name="Rectangle 16">
              <a:extLst>
                <a:ext uri="{FF2B5EF4-FFF2-40B4-BE49-F238E27FC236}">
                  <a16:creationId xmlns:a16="http://schemas.microsoft.com/office/drawing/2014/main" id="{A04CBBEB-5D0B-4F50-C299-97BDC913FAA6}"/>
                </a:ext>
                <a:ext uri="{C183D7F6-B498-43B3-948B-1728B52AA6E4}">
                  <adec:decorative xmlns:adec="http://schemas.microsoft.com/office/drawing/2017/decorative" val="1"/>
                </a:ext>
              </a:extLst>
            </p:cNvPr>
            <p:cNvSpPr/>
            <p:nvPr userDrawn="1"/>
          </p:nvSpPr>
          <p:spPr>
            <a:xfrm>
              <a:off x="1270000" y="1524000"/>
              <a:ext cx="508000" cy="50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46627B7E-B060-C7DE-1837-12FDD86E942F}"/>
                </a:ext>
                <a:ext uri="{C183D7F6-B498-43B3-948B-1728B52AA6E4}">
                  <adec:decorative xmlns:adec="http://schemas.microsoft.com/office/drawing/2017/decorative" val="1"/>
                </a:ext>
              </a:extLst>
            </p:cNvPr>
            <p:cNvSpPr/>
            <p:nvPr userDrawn="1"/>
          </p:nvSpPr>
          <p:spPr>
            <a:xfrm>
              <a:off x="762000" y="1524000"/>
              <a:ext cx="508000" cy="50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9E128F09-9831-5894-6DEA-8C498DFBF786}"/>
                </a:ext>
                <a:ext uri="{C183D7F6-B498-43B3-948B-1728B52AA6E4}">
                  <adec:decorative xmlns:adec="http://schemas.microsoft.com/office/drawing/2017/decorative" val="1"/>
                </a:ext>
              </a:extLst>
            </p:cNvPr>
            <p:cNvSpPr/>
            <p:nvPr userDrawn="1"/>
          </p:nvSpPr>
          <p:spPr>
            <a:xfrm>
              <a:off x="1778000" y="1524000"/>
              <a:ext cx="508000" cy="50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306651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ING SLIDE LIGHT">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07121-3DEE-AD4C-A4FA-0321B9D1464E}"/>
              </a:ext>
            </a:extLst>
          </p:cNvPr>
          <p:cNvSpPr>
            <a:spLocks noGrp="1"/>
          </p:cNvSpPr>
          <p:nvPr>
            <p:ph type="title" hasCustomPrompt="1"/>
          </p:nvPr>
        </p:nvSpPr>
        <p:spPr>
          <a:xfrm>
            <a:off x="507999" y="2540000"/>
            <a:ext cx="9398000" cy="2032000"/>
          </a:xfrm>
          <a:prstGeom prst="rect">
            <a:avLst/>
          </a:prstGeom>
        </p:spPr>
        <p:txBody>
          <a:bodyPr lIns="0" tIns="0" rIns="0" bIns="0"/>
          <a:lstStyle>
            <a:lvl1pPr algn="l">
              <a:lnSpc>
                <a:spcPct val="100000"/>
              </a:lnSpc>
              <a:defRPr sz="3600" b="0" i="0">
                <a:solidFill>
                  <a:schemeClr val="tx1"/>
                </a:solidFill>
                <a:latin typeface="Roboto Light" panose="02000000000000000000" pitchFamily="2" charset="0"/>
                <a:ea typeface="Roboto Light" panose="02000000000000000000" pitchFamily="2" charset="0"/>
              </a:defRPr>
            </a:lvl1pPr>
          </a:lstStyle>
          <a:p>
            <a:r>
              <a:rPr lang="en-US"/>
              <a:t>Section divider title </a:t>
            </a:r>
            <a:endParaRPr lang="en-GB"/>
          </a:p>
        </p:txBody>
      </p:sp>
      <p:sp>
        <p:nvSpPr>
          <p:cNvPr id="14" name="Text Placeholder 5">
            <a:extLst>
              <a:ext uri="{FF2B5EF4-FFF2-40B4-BE49-F238E27FC236}">
                <a16:creationId xmlns:a16="http://schemas.microsoft.com/office/drawing/2014/main" id="{2EF0E5A6-E7BB-CDDB-0E11-37227BFB5125}"/>
              </a:ext>
            </a:extLst>
          </p:cNvPr>
          <p:cNvSpPr>
            <a:spLocks noGrp="1"/>
          </p:cNvSpPr>
          <p:nvPr>
            <p:ph type="body" sz="quarter" idx="10" hasCustomPrompt="1"/>
          </p:nvPr>
        </p:nvSpPr>
        <p:spPr>
          <a:xfrm>
            <a:off x="507998" y="4572001"/>
            <a:ext cx="9398001" cy="1035156"/>
          </a:xfrm>
          <a:prstGeom prst="rect">
            <a:avLst/>
          </a:prstGeom>
        </p:spPr>
        <p:txBody>
          <a:bodyPr lIns="0" tIns="0" rIns="0" bIns="0" anchor="t"/>
          <a:lstStyle>
            <a:lvl1pPr marL="0" indent="0">
              <a:buNone/>
              <a:defRPr sz="2000">
                <a:solidFill>
                  <a:schemeClr val="tx1"/>
                </a:solidFill>
                <a:latin typeface="+mn-lt"/>
                <a:ea typeface="Roboto Mono Light" panose="00000009000000000000" pitchFamily="49" charset="0"/>
              </a:defRPr>
            </a:lvl1pPr>
          </a:lstStyle>
          <a:p>
            <a:pPr lvl="0"/>
            <a:r>
              <a:rPr lang="en-US"/>
              <a:t>Secondary title</a:t>
            </a:r>
            <a:endParaRPr lang="en-GB"/>
          </a:p>
        </p:txBody>
      </p:sp>
      <p:sp>
        <p:nvSpPr>
          <p:cNvPr id="9" name="Rectangle 8">
            <a:extLst>
              <a:ext uri="{FF2B5EF4-FFF2-40B4-BE49-F238E27FC236}">
                <a16:creationId xmlns:a16="http://schemas.microsoft.com/office/drawing/2014/main" id="{87FF95E1-ADD4-20AC-FC9F-C7B95A5B64F3}"/>
              </a:ext>
              <a:ext uri="{C183D7F6-B498-43B3-948B-1728B52AA6E4}">
                <adec:decorative xmlns:adec="http://schemas.microsoft.com/office/drawing/2017/decorative" val="1"/>
              </a:ext>
            </a:extLst>
          </p:cNvPr>
          <p:cNvSpPr>
            <a:spLocks noChangeAspect="1"/>
          </p:cNvSpPr>
          <p:nvPr userDrawn="1"/>
        </p:nvSpPr>
        <p:spPr>
          <a:xfrm>
            <a:off x="507999" y="0"/>
            <a:ext cx="1524000" cy="1524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Graphic 12" descr="Jisc logo&#10;">
            <a:extLst>
              <a:ext uri="{FF2B5EF4-FFF2-40B4-BE49-F238E27FC236}">
                <a16:creationId xmlns:a16="http://schemas.microsoft.com/office/drawing/2014/main" id="{EFE61EE6-EB56-8138-ADB6-1EEA09E81C1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685601" y="6353891"/>
            <a:ext cx="506399" cy="506399"/>
          </a:xfrm>
          <a:prstGeom prst="rect">
            <a:avLst/>
          </a:prstGeom>
        </p:spPr>
      </p:pic>
      <p:sp>
        <p:nvSpPr>
          <p:cNvPr id="15" name="Footer Placeholder 4">
            <a:extLst>
              <a:ext uri="{FF2B5EF4-FFF2-40B4-BE49-F238E27FC236}">
                <a16:creationId xmlns:a16="http://schemas.microsoft.com/office/drawing/2014/main" id="{22A33163-29E8-2FC7-FCEB-79644D5A1263}"/>
              </a:ext>
            </a:extLst>
          </p:cNvPr>
          <p:cNvSpPr>
            <a:spLocks noGrp="1"/>
          </p:cNvSpPr>
          <p:nvPr userDrawn="1">
            <p:ph type="ftr" sz="quarter" idx="3"/>
          </p:nvPr>
        </p:nvSpPr>
        <p:spPr>
          <a:xfrm>
            <a:off x="1016000" y="6350000"/>
            <a:ext cx="8382000" cy="255600"/>
          </a:xfrm>
          <a:prstGeom prst="rect">
            <a:avLst/>
          </a:prstGeom>
        </p:spPr>
        <p:txBody>
          <a:bodyPr vert="horz" lIns="0" tIns="0" rIns="0" bIns="0" rtlCol="0" anchor="ctr"/>
          <a:lstStyle>
            <a:lvl1pPr algn="l">
              <a:defRPr sz="1000" b="0" i="0">
                <a:solidFill>
                  <a:schemeClr val="tx1"/>
                </a:solidFill>
                <a:latin typeface="Roboto Mono Light" panose="00000009000000000000" pitchFamily="49" charset="0"/>
                <a:ea typeface="Roboto Mono Light" panose="00000009000000000000" pitchFamily="49" charset="0"/>
              </a:defRPr>
            </a:lvl1pPr>
          </a:lstStyle>
          <a:p>
            <a:r>
              <a:rPr lang="en-GB"/>
              <a:t>Jisc presentation template: bold</a:t>
            </a:r>
          </a:p>
        </p:txBody>
      </p:sp>
      <p:sp>
        <p:nvSpPr>
          <p:cNvPr id="16" name="Slide Number Placeholder 5">
            <a:extLst>
              <a:ext uri="{FF2B5EF4-FFF2-40B4-BE49-F238E27FC236}">
                <a16:creationId xmlns:a16="http://schemas.microsoft.com/office/drawing/2014/main" id="{10BB0F6A-26DA-D76D-495F-4D04BC1F3099}"/>
              </a:ext>
            </a:extLst>
          </p:cNvPr>
          <p:cNvSpPr>
            <a:spLocks noGrp="1"/>
          </p:cNvSpPr>
          <p:nvPr userDrawn="1">
            <p:ph type="sldNum" sz="quarter" idx="4"/>
          </p:nvPr>
        </p:nvSpPr>
        <p:spPr>
          <a:xfrm>
            <a:off x="508000" y="6350000"/>
            <a:ext cx="508000" cy="255600"/>
          </a:xfrm>
          <a:prstGeom prst="rect">
            <a:avLst/>
          </a:prstGeom>
        </p:spPr>
        <p:txBody>
          <a:bodyPr vert="horz" lIns="0" tIns="0" rIns="0" bIns="0" rtlCol="0" anchor="ctr" anchorCtr="0"/>
          <a:lstStyle>
            <a:lvl1pPr algn="l">
              <a:defRPr sz="1000" b="0" i="0">
                <a:solidFill>
                  <a:schemeClr val="tx1"/>
                </a:solidFill>
                <a:latin typeface="Roboto Mono Light" panose="00000009000000000000" pitchFamily="49" charset="0"/>
                <a:ea typeface="Roboto Mono Light" panose="00000009000000000000" pitchFamily="49" charset="0"/>
              </a:defRPr>
            </a:lvl1pPr>
          </a:lstStyle>
          <a:p>
            <a:fld id="{0BD7AF65-ABD8-9745-9161-1D3466EAFE0E}" type="slidenum">
              <a:rPr lang="en-GB" smtClean="0"/>
              <a:pPr/>
              <a:t>‹#›</a:t>
            </a:fld>
            <a:endParaRPr lang="en-GB"/>
          </a:p>
        </p:txBody>
      </p:sp>
      <p:grpSp>
        <p:nvGrpSpPr>
          <p:cNvPr id="3" name="Group 2">
            <a:extLst>
              <a:ext uri="{FF2B5EF4-FFF2-40B4-BE49-F238E27FC236}">
                <a16:creationId xmlns:a16="http://schemas.microsoft.com/office/drawing/2014/main" id="{59407D29-7766-193B-DB1A-F1D506CF43D8}"/>
              </a:ext>
              <a:ext uri="{C183D7F6-B498-43B3-948B-1728B52AA6E4}">
                <adec:decorative xmlns:adec="http://schemas.microsoft.com/office/drawing/2017/decorative" val="1"/>
              </a:ext>
            </a:extLst>
          </p:cNvPr>
          <p:cNvGrpSpPr/>
          <p:nvPr userDrawn="1"/>
        </p:nvGrpSpPr>
        <p:grpSpPr>
          <a:xfrm>
            <a:off x="11681569" y="2540000"/>
            <a:ext cx="512862" cy="1528862"/>
            <a:chOff x="11688671" y="2540000"/>
            <a:chExt cx="512862" cy="1528862"/>
          </a:xfrm>
        </p:grpSpPr>
        <p:sp>
          <p:nvSpPr>
            <p:cNvPr id="8" name="Rectangle 7">
              <a:extLst>
                <a:ext uri="{FF2B5EF4-FFF2-40B4-BE49-F238E27FC236}">
                  <a16:creationId xmlns:a16="http://schemas.microsoft.com/office/drawing/2014/main" id="{E3886C3D-CB47-2766-D75A-8BD2978C48A0}"/>
                </a:ext>
                <a:ext uri="{C183D7F6-B498-43B3-948B-1728B52AA6E4}">
                  <adec:decorative xmlns:adec="http://schemas.microsoft.com/office/drawing/2017/decorative" val="1"/>
                </a:ext>
              </a:extLst>
            </p:cNvPr>
            <p:cNvSpPr/>
            <p:nvPr userDrawn="1"/>
          </p:nvSpPr>
          <p:spPr>
            <a:xfrm rot="5400000">
              <a:off x="11688671" y="3556000"/>
              <a:ext cx="512862" cy="51286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9B4FF78-1735-4D2D-CB56-73DCEECA3C00}"/>
                </a:ext>
                <a:ext uri="{C183D7F6-B498-43B3-948B-1728B52AA6E4}">
                  <adec:decorative xmlns:adec="http://schemas.microsoft.com/office/drawing/2017/decorative" val="1"/>
                </a:ext>
              </a:extLst>
            </p:cNvPr>
            <p:cNvSpPr/>
            <p:nvPr userDrawn="1"/>
          </p:nvSpPr>
          <p:spPr>
            <a:xfrm rot="5400000">
              <a:off x="11688671" y="2540000"/>
              <a:ext cx="512862" cy="512862"/>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C85828EB-179F-EFEA-5D21-EDB3547AF901}"/>
                </a:ext>
                <a:ext uri="{C183D7F6-B498-43B3-948B-1728B52AA6E4}">
                  <adec:decorative xmlns:adec="http://schemas.microsoft.com/office/drawing/2017/decorative" val="1"/>
                </a:ext>
              </a:extLst>
            </p:cNvPr>
            <p:cNvSpPr/>
            <p:nvPr userDrawn="1"/>
          </p:nvSpPr>
          <p:spPr>
            <a:xfrm rot="5400000">
              <a:off x="11688671" y="3048000"/>
              <a:ext cx="512862" cy="512862"/>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0747781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PACT TEXT LIGHT">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0C1644C-E6E8-3B9B-60F9-EF36ECDC7A84}"/>
              </a:ext>
              <a:ext uri="{C183D7F6-B498-43B3-948B-1728B52AA6E4}">
                <adec:decorative xmlns:adec="http://schemas.microsoft.com/office/drawing/2017/decorative" val="1"/>
              </a:ext>
            </a:extLst>
          </p:cNvPr>
          <p:cNvSpPr/>
          <p:nvPr userDrawn="1"/>
        </p:nvSpPr>
        <p:spPr>
          <a:xfrm>
            <a:off x="2956127" y="508002"/>
            <a:ext cx="6350000" cy="6349998"/>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59007121-3DEE-AD4C-A4FA-0321B9D1464E}"/>
              </a:ext>
            </a:extLst>
          </p:cNvPr>
          <p:cNvSpPr>
            <a:spLocks noGrp="1"/>
          </p:cNvSpPr>
          <p:nvPr>
            <p:ph type="title" hasCustomPrompt="1"/>
          </p:nvPr>
        </p:nvSpPr>
        <p:spPr>
          <a:xfrm>
            <a:off x="948447" y="762000"/>
            <a:ext cx="10227553" cy="5080000"/>
          </a:xfrm>
          <a:prstGeom prst="rect">
            <a:avLst/>
          </a:prstGeom>
        </p:spPr>
        <p:txBody>
          <a:bodyPr lIns="0" tIns="0" rIns="0" bIns="0" anchor="ctr"/>
          <a:lstStyle>
            <a:lvl1pPr algn="l">
              <a:lnSpc>
                <a:spcPct val="100000"/>
              </a:lnSpc>
              <a:defRPr sz="7200" b="0" i="0">
                <a:solidFill>
                  <a:schemeClr val="tx1"/>
                </a:solidFill>
                <a:latin typeface="Roboto Light" panose="02000000000000000000" pitchFamily="2" charset="0"/>
                <a:ea typeface="Roboto Light" panose="02000000000000000000" pitchFamily="2" charset="0"/>
              </a:defRPr>
            </a:lvl1pPr>
          </a:lstStyle>
          <a:p>
            <a:r>
              <a:rPr lang="en-US"/>
              <a:t>Impact text</a:t>
            </a:r>
            <a:endParaRPr lang="en-GB"/>
          </a:p>
        </p:txBody>
      </p:sp>
      <p:sp>
        <p:nvSpPr>
          <p:cNvPr id="5" name="Rectangle 4">
            <a:extLst>
              <a:ext uri="{FF2B5EF4-FFF2-40B4-BE49-F238E27FC236}">
                <a16:creationId xmlns:a16="http://schemas.microsoft.com/office/drawing/2014/main" id="{F0839FBC-1857-8F7B-F8C9-F15F6FF02213}"/>
              </a:ext>
              <a:ext uri="{C183D7F6-B498-43B3-948B-1728B52AA6E4}">
                <adec:decorative xmlns:adec="http://schemas.microsoft.com/office/drawing/2017/decorative" val="1"/>
              </a:ext>
            </a:extLst>
          </p:cNvPr>
          <p:cNvSpPr/>
          <p:nvPr userDrawn="1"/>
        </p:nvSpPr>
        <p:spPr>
          <a:xfrm rot="16200000">
            <a:off x="-1" y="1"/>
            <a:ext cx="508000" cy="50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F07918B-4744-5D30-7C32-04206363370E}"/>
              </a:ext>
              <a:ext uri="{C183D7F6-B498-43B3-948B-1728B52AA6E4}">
                <adec:decorative xmlns:adec="http://schemas.microsoft.com/office/drawing/2017/decorative" val="1"/>
              </a:ext>
            </a:extLst>
          </p:cNvPr>
          <p:cNvSpPr/>
          <p:nvPr userDrawn="1"/>
        </p:nvSpPr>
        <p:spPr>
          <a:xfrm rot="16200000">
            <a:off x="508000" y="2"/>
            <a:ext cx="508000" cy="50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Graphic 10" descr="Jisc logo&#10;">
            <a:extLst>
              <a:ext uri="{FF2B5EF4-FFF2-40B4-BE49-F238E27FC236}">
                <a16:creationId xmlns:a16="http://schemas.microsoft.com/office/drawing/2014/main" id="{94F19010-8F95-D32B-AA87-D5E59286EEA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685601" y="6353891"/>
            <a:ext cx="506399" cy="506399"/>
          </a:xfrm>
          <a:prstGeom prst="rect">
            <a:avLst/>
          </a:prstGeom>
        </p:spPr>
      </p:pic>
      <p:sp>
        <p:nvSpPr>
          <p:cNvPr id="13" name="Footer Placeholder 4">
            <a:extLst>
              <a:ext uri="{FF2B5EF4-FFF2-40B4-BE49-F238E27FC236}">
                <a16:creationId xmlns:a16="http://schemas.microsoft.com/office/drawing/2014/main" id="{533E8AD5-4E99-BCD2-54B2-9E1AA439CC77}"/>
              </a:ext>
            </a:extLst>
          </p:cNvPr>
          <p:cNvSpPr>
            <a:spLocks noGrp="1"/>
          </p:cNvSpPr>
          <p:nvPr userDrawn="1">
            <p:ph type="ftr" sz="quarter" idx="3"/>
          </p:nvPr>
        </p:nvSpPr>
        <p:spPr>
          <a:xfrm>
            <a:off x="1016000" y="6353890"/>
            <a:ext cx="5842000" cy="251709"/>
          </a:xfrm>
          <a:prstGeom prst="rect">
            <a:avLst/>
          </a:prstGeom>
        </p:spPr>
        <p:txBody>
          <a:bodyPr vert="horz" lIns="0" tIns="0" rIns="0" bIns="0" rtlCol="0" anchor="ctr"/>
          <a:lstStyle>
            <a:lvl1pPr algn="l">
              <a:defRPr sz="1000" b="0" i="0">
                <a:solidFill>
                  <a:schemeClr val="tx1"/>
                </a:solidFill>
                <a:latin typeface="Roboto Mono Light" panose="00000009000000000000" pitchFamily="49" charset="0"/>
                <a:ea typeface="Roboto Mono Light" panose="00000009000000000000" pitchFamily="49" charset="0"/>
              </a:defRPr>
            </a:lvl1pPr>
          </a:lstStyle>
          <a:p>
            <a:r>
              <a:rPr lang="en-GB"/>
              <a:t>Jisc presentation template: bold</a:t>
            </a:r>
          </a:p>
        </p:txBody>
      </p:sp>
      <p:sp>
        <p:nvSpPr>
          <p:cNvPr id="15" name="Slide Number Placeholder 5">
            <a:extLst>
              <a:ext uri="{FF2B5EF4-FFF2-40B4-BE49-F238E27FC236}">
                <a16:creationId xmlns:a16="http://schemas.microsoft.com/office/drawing/2014/main" id="{219605A7-A4B9-7A7E-C34B-4A7E3B54FCD5}"/>
              </a:ext>
            </a:extLst>
          </p:cNvPr>
          <p:cNvSpPr>
            <a:spLocks noGrp="1"/>
          </p:cNvSpPr>
          <p:nvPr userDrawn="1">
            <p:ph type="sldNum" sz="quarter" idx="4"/>
          </p:nvPr>
        </p:nvSpPr>
        <p:spPr>
          <a:xfrm>
            <a:off x="508000" y="6350000"/>
            <a:ext cx="508000" cy="255600"/>
          </a:xfrm>
          <a:prstGeom prst="rect">
            <a:avLst/>
          </a:prstGeom>
        </p:spPr>
        <p:txBody>
          <a:bodyPr vert="horz" lIns="0" tIns="0" rIns="0" bIns="0" rtlCol="0" anchor="ctr" anchorCtr="0"/>
          <a:lstStyle>
            <a:lvl1pPr algn="l">
              <a:defRPr sz="1000" b="0" i="0">
                <a:solidFill>
                  <a:schemeClr val="tx1"/>
                </a:solidFill>
                <a:latin typeface="Roboto Mono Light" panose="00000009000000000000" pitchFamily="49" charset="0"/>
                <a:ea typeface="Roboto Mono Light" panose="00000009000000000000" pitchFamily="49" charset="0"/>
              </a:defRPr>
            </a:lvl1pPr>
          </a:lstStyle>
          <a:p>
            <a:fld id="{0BD7AF65-ABD8-9745-9161-1D3466EAFE0E}" type="slidenum">
              <a:rPr lang="en-GB" smtClean="0"/>
              <a:pPr/>
              <a:t>‹#›</a:t>
            </a:fld>
            <a:endParaRPr lang="en-GB"/>
          </a:p>
        </p:txBody>
      </p:sp>
    </p:spTree>
    <p:extLst>
      <p:ext uri="{BB962C8B-B14F-4D97-AF65-F5344CB8AC3E}">
        <p14:creationId xmlns:p14="http://schemas.microsoft.com/office/powerpoint/2010/main" val="38146088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ING SLIDE DARK">
    <p:bg>
      <p:bgPr>
        <a:solidFill>
          <a:schemeClr val="bg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0A07188-C4EA-7286-30E7-8194D9509596}"/>
              </a:ext>
              <a:ext uri="{C183D7F6-B498-43B3-948B-1728B52AA6E4}">
                <adec:decorative xmlns:adec="http://schemas.microsoft.com/office/drawing/2017/decorative" val="1"/>
              </a:ext>
            </a:extLst>
          </p:cNvPr>
          <p:cNvSpPr/>
          <p:nvPr userDrawn="1"/>
        </p:nvSpPr>
        <p:spPr>
          <a:xfrm>
            <a:off x="0" y="1"/>
            <a:ext cx="6858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59007121-3DEE-AD4C-A4FA-0321B9D1464E}"/>
              </a:ext>
            </a:extLst>
          </p:cNvPr>
          <p:cNvSpPr>
            <a:spLocks noGrp="1"/>
          </p:cNvSpPr>
          <p:nvPr>
            <p:ph type="title" hasCustomPrompt="1"/>
          </p:nvPr>
        </p:nvSpPr>
        <p:spPr>
          <a:xfrm>
            <a:off x="507999" y="2540000"/>
            <a:ext cx="5334001" cy="2032000"/>
          </a:xfrm>
          <a:prstGeom prst="rect">
            <a:avLst/>
          </a:prstGeom>
        </p:spPr>
        <p:txBody>
          <a:bodyPr lIns="0" tIns="0" rIns="0" bIns="0"/>
          <a:lstStyle>
            <a:lvl1pPr algn="l">
              <a:lnSpc>
                <a:spcPct val="100000"/>
              </a:lnSpc>
              <a:defRPr sz="3600" b="0" i="0">
                <a:solidFill>
                  <a:schemeClr val="bg1"/>
                </a:solidFill>
                <a:latin typeface="Roboto Light" panose="02000000000000000000" pitchFamily="2" charset="0"/>
                <a:ea typeface="Roboto Light" panose="02000000000000000000" pitchFamily="2" charset="0"/>
              </a:defRPr>
            </a:lvl1pPr>
          </a:lstStyle>
          <a:p>
            <a:r>
              <a:rPr lang="en-US"/>
              <a:t>Section divider title </a:t>
            </a:r>
            <a:endParaRPr lang="en-GB"/>
          </a:p>
        </p:txBody>
      </p:sp>
      <p:sp>
        <p:nvSpPr>
          <p:cNvPr id="14" name="Text Placeholder 5">
            <a:extLst>
              <a:ext uri="{FF2B5EF4-FFF2-40B4-BE49-F238E27FC236}">
                <a16:creationId xmlns:a16="http://schemas.microsoft.com/office/drawing/2014/main" id="{2EF0E5A6-E7BB-CDDB-0E11-37227BFB5125}"/>
              </a:ext>
            </a:extLst>
          </p:cNvPr>
          <p:cNvSpPr>
            <a:spLocks noGrp="1"/>
          </p:cNvSpPr>
          <p:nvPr>
            <p:ph type="body" sz="quarter" idx="10" hasCustomPrompt="1"/>
          </p:nvPr>
        </p:nvSpPr>
        <p:spPr>
          <a:xfrm>
            <a:off x="507998" y="4572001"/>
            <a:ext cx="5334001" cy="1035156"/>
          </a:xfrm>
          <a:prstGeom prst="rect">
            <a:avLst/>
          </a:prstGeom>
        </p:spPr>
        <p:txBody>
          <a:bodyPr lIns="0" tIns="0" rIns="0" bIns="0" anchor="t"/>
          <a:lstStyle>
            <a:lvl1pPr marL="0" indent="0">
              <a:buNone/>
              <a:defRPr sz="2000">
                <a:solidFill>
                  <a:schemeClr val="bg1"/>
                </a:solidFill>
                <a:latin typeface="+mn-lt"/>
                <a:ea typeface="Roboto Mono Light" panose="00000009000000000000" pitchFamily="49" charset="0"/>
              </a:defRPr>
            </a:lvl1pPr>
          </a:lstStyle>
          <a:p>
            <a:pPr lvl="0"/>
            <a:r>
              <a:rPr lang="en-US"/>
              <a:t>Secondary title</a:t>
            </a:r>
            <a:endParaRPr lang="en-GB"/>
          </a:p>
        </p:txBody>
      </p:sp>
      <p:pic>
        <p:nvPicPr>
          <p:cNvPr id="13" name="Graphic 12" descr="Jisc logo&#10;">
            <a:extLst>
              <a:ext uri="{FF2B5EF4-FFF2-40B4-BE49-F238E27FC236}">
                <a16:creationId xmlns:a16="http://schemas.microsoft.com/office/drawing/2014/main" id="{EFE61EE6-EB56-8138-ADB6-1EEA09E81C1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685601" y="6353891"/>
            <a:ext cx="506399" cy="506399"/>
          </a:xfrm>
          <a:prstGeom prst="rect">
            <a:avLst/>
          </a:prstGeom>
        </p:spPr>
      </p:pic>
      <p:sp>
        <p:nvSpPr>
          <p:cNvPr id="15" name="Footer Placeholder 4">
            <a:extLst>
              <a:ext uri="{FF2B5EF4-FFF2-40B4-BE49-F238E27FC236}">
                <a16:creationId xmlns:a16="http://schemas.microsoft.com/office/drawing/2014/main" id="{22A33163-29E8-2FC7-FCEB-79644D5A1263}"/>
              </a:ext>
            </a:extLst>
          </p:cNvPr>
          <p:cNvSpPr>
            <a:spLocks noGrp="1"/>
          </p:cNvSpPr>
          <p:nvPr userDrawn="1">
            <p:ph type="ftr" sz="quarter" idx="3"/>
          </p:nvPr>
        </p:nvSpPr>
        <p:spPr>
          <a:xfrm>
            <a:off x="1016000" y="6350000"/>
            <a:ext cx="8382000" cy="255600"/>
          </a:xfrm>
          <a:prstGeom prst="rect">
            <a:avLst/>
          </a:prstGeom>
        </p:spPr>
        <p:txBody>
          <a:bodyPr vert="horz" lIns="0" tIns="0" rIns="0" bIns="0" rtlCol="0" anchor="ctr"/>
          <a:lstStyle>
            <a:lvl1pPr algn="l">
              <a:defRPr sz="1000" b="0" i="0">
                <a:solidFill>
                  <a:schemeClr val="bg1"/>
                </a:solidFill>
                <a:latin typeface="Roboto Mono Light" panose="00000009000000000000" pitchFamily="49" charset="0"/>
                <a:ea typeface="Roboto Mono Light" panose="00000009000000000000" pitchFamily="49" charset="0"/>
              </a:defRPr>
            </a:lvl1pPr>
          </a:lstStyle>
          <a:p>
            <a:r>
              <a:rPr lang="en-GB"/>
              <a:t>Jisc presentation template: bold</a:t>
            </a:r>
          </a:p>
        </p:txBody>
      </p:sp>
      <p:sp>
        <p:nvSpPr>
          <p:cNvPr id="16" name="Slide Number Placeholder 5">
            <a:extLst>
              <a:ext uri="{FF2B5EF4-FFF2-40B4-BE49-F238E27FC236}">
                <a16:creationId xmlns:a16="http://schemas.microsoft.com/office/drawing/2014/main" id="{10BB0F6A-26DA-D76D-495F-4D04BC1F3099}"/>
              </a:ext>
            </a:extLst>
          </p:cNvPr>
          <p:cNvSpPr>
            <a:spLocks noGrp="1"/>
          </p:cNvSpPr>
          <p:nvPr userDrawn="1">
            <p:ph type="sldNum" sz="quarter" idx="4"/>
          </p:nvPr>
        </p:nvSpPr>
        <p:spPr>
          <a:xfrm>
            <a:off x="508000" y="6350000"/>
            <a:ext cx="508000" cy="255600"/>
          </a:xfrm>
          <a:prstGeom prst="rect">
            <a:avLst/>
          </a:prstGeom>
        </p:spPr>
        <p:txBody>
          <a:bodyPr vert="horz" lIns="0" tIns="0" rIns="0" bIns="0" rtlCol="0" anchor="ctr" anchorCtr="0"/>
          <a:lstStyle>
            <a:lvl1pPr algn="l">
              <a:defRPr sz="1000" b="0" i="0">
                <a:solidFill>
                  <a:schemeClr val="bg1"/>
                </a:solidFill>
                <a:latin typeface="Roboto Mono Light" panose="00000009000000000000" pitchFamily="49" charset="0"/>
                <a:ea typeface="Roboto Mono Light" panose="00000009000000000000" pitchFamily="49" charset="0"/>
              </a:defRPr>
            </a:lvl1pPr>
          </a:lstStyle>
          <a:p>
            <a:fld id="{0BD7AF65-ABD8-9745-9161-1D3466EAFE0E}" type="slidenum">
              <a:rPr lang="en-GB" smtClean="0"/>
              <a:pPr/>
              <a:t>‹#›</a:t>
            </a:fld>
            <a:endParaRPr lang="en-GB"/>
          </a:p>
        </p:txBody>
      </p:sp>
      <p:grpSp>
        <p:nvGrpSpPr>
          <p:cNvPr id="3" name="Group 2">
            <a:extLst>
              <a:ext uri="{FF2B5EF4-FFF2-40B4-BE49-F238E27FC236}">
                <a16:creationId xmlns:a16="http://schemas.microsoft.com/office/drawing/2014/main" id="{226F992A-A11C-0CB5-5B54-A6BD2D96DBF3}"/>
              </a:ext>
              <a:ext uri="{C183D7F6-B498-43B3-948B-1728B52AA6E4}">
                <adec:decorative xmlns:adec="http://schemas.microsoft.com/office/drawing/2017/decorative" val="1"/>
              </a:ext>
            </a:extLst>
          </p:cNvPr>
          <p:cNvGrpSpPr/>
          <p:nvPr userDrawn="1"/>
        </p:nvGrpSpPr>
        <p:grpSpPr>
          <a:xfrm>
            <a:off x="10669603" y="508001"/>
            <a:ext cx="1522396" cy="507999"/>
            <a:chOff x="10669603" y="508001"/>
            <a:chExt cx="1522396" cy="507999"/>
          </a:xfrm>
        </p:grpSpPr>
        <p:sp>
          <p:nvSpPr>
            <p:cNvPr id="17" name="Rectangle 16">
              <a:extLst>
                <a:ext uri="{FF2B5EF4-FFF2-40B4-BE49-F238E27FC236}">
                  <a16:creationId xmlns:a16="http://schemas.microsoft.com/office/drawing/2014/main" id="{4F59E467-C4D3-925A-F6A5-A414DCF68082}"/>
                </a:ext>
                <a:ext uri="{C183D7F6-B498-43B3-948B-1728B52AA6E4}">
                  <adec:decorative xmlns:adec="http://schemas.microsoft.com/office/drawing/2017/decorative" val="1"/>
                </a:ext>
              </a:extLst>
            </p:cNvPr>
            <p:cNvSpPr/>
            <p:nvPr userDrawn="1"/>
          </p:nvSpPr>
          <p:spPr>
            <a:xfrm rot="5400000">
              <a:off x="11176801" y="508001"/>
              <a:ext cx="507999" cy="507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40C1C20E-C774-5532-A81A-333850374DB1}"/>
                </a:ext>
                <a:ext uri="{C183D7F6-B498-43B3-948B-1728B52AA6E4}">
                  <adec:decorative xmlns:adec="http://schemas.microsoft.com/office/drawing/2017/decorative" val="1"/>
                </a:ext>
              </a:extLst>
            </p:cNvPr>
            <p:cNvSpPr/>
            <p:nvPr userDrawn="1"/>
          </p:nvSpPr>
          <p:spPr>
            <a:xfrm rot="5400000">
              <a:off x="10669603" y="508001"/>
              <a:ext cx="507999" cy="507999"/>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5688F3E3-AF66-E7FB-BADA-90CD051BF356}"/>
                </a:ext>
                <a:ext uri="{C183D7F6-B498-43B3-948B-1728B52AA6E4}">
                  <adec:decorative xmlns:adec="http://schemas.microsoft.com/office/drawing/2017/decorative" val="1"/>
                </a:ext>
              </a:extLst>
            </p:cNvPr>
            <p:cNvSpPr/>
            <p:nvPr userDrawn="1"/>
          </p:nvSpPr>
          <p:spPr>
            <a:xfrm rot="5400000">
              <a:off x="11684000" y="508001"/>
              <a:ext cx="507999" cy="50799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6496079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MPACT SLIDE DARK">
    <p:bg>
      <p:bgPr>
        <a:solidFill>
          <a:schemeClr val="tx2"/>
        </a:solidFill>
        <a:effectLst/>
      </p:bgPr>
    </p:bg>
    <p:spTree>
      <p:nvGrpSpPr>
        <p:cNvPr id="1" name=""/>
        <p:cNvGrpSpPr/>
        <p:nvPr/>
      </p:nvGrpSpPr>
      <p:grpSpPr>
        <a:xfrm>
          <a:off x="0" y="0"/>
          <a:ext cx="0" cy="0"/>
          <a:chOff x="0" y="0"/>
          <a:chExt cx="0" cy="0"/>
        </a:xfrm>
      </p:grpSpPr>
      <p:pic>
        <p:nvPicPr>
          <p:cNvPr id="11" name="Graphic 10" descr="Jisc logo&#10;">
            <a:extLst>
              <a:ext uri="{FF2B5EF4-FFF2-40B4-BE49-F238E27FC236}">
                <a16:creationId xmlns:a16="http://schemas.microsoft.com/office/drawing/2014/main" id="{94F19010-8F95-D32B-AA87-D5E59286EEA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685601" y="6353891"/>
            <a:ext cx="506399" cy="506399"/>
          </a:xfrm>
          <a:prstGeom prst="rect">
            <a:avLst/>
          </a:prstGeom>
        </p:spPr>
      </p:pic>
      <p:sp>
        <p:nvSpPr>
          <p:cNvPr id="13" name="Footer Placeholder 4">
            <a:extLst>
              <a:ext uri="{FF2B5EF4-FFF2-40B4-BE49-F238E27FC236}">
                <a16:creationId xmlns:a16="http://schemas.microsoft.com/office/drawing/2014/main" id="{533E8AD5-4E99-BCD2-54B2-9E1AA439CC77}"/>
              </a:ext>
            </a:extLst>
          </p:cNvPr>
          <p:cNvSpPr>
            <a:spLocks noGrp="1"/>
          </p:cNvSpPr>
          <p:nvPr>
            <p:ph type="ftr" sz="quarter" idx="3"/>
          </p:nvPr>
        </p:nvSpPr>
        <p:spPr>
          <a:xfrm>
            <a:off x="1016000" y="6353890"/>
            <a:ext cx="5842000" cy="251709"/>
          </a:xfrm>
          <a:prstGeom prst="rect">
            <a:avLst/>
          </a:prstGeom>
        </p:spPr>
        <p:txBody>
          <a:bodyPr vert="horz" lIns="0" tIns="0" rIns="0" bIns="0" rtlCol="0" anchor="ctr"/>
          <a:lstStyle>
            <a:lvl1pPr algn="l">
              <a:defRPr sz="1000" b="0" i="0">
                <a:solidFill>
                  <a:schemeClr val="bg1"/>
                </a:solidFill>
                <a:latin typeface="Roboto Mono Light" panose="00000009000000000000" pitchFamily="49" charset="0"/>
                <a:ea typeface="Roboto Mono Light" panose="00000009000000000000" pitchFamily="49" charset="0"/>
              </a:defRPr>
            </a:lvl1pPr>
          </a:lstStyle>
          <a:p>
            <a:r>
              <a:rPr lang="en-GB"/>
              <a:t>Jisc presentation template: bold</a:t>
            </a:r>
          </a:p>
        </p:txBody>
      </p:sp>
      <p:sp>
        <p:nvSpPr>
          <p:cNvPr id="15" name="Slide Number Placeholder 5">
            <a:extLst>
              <a:ext uri="{FF2B5EF4-FFF2-40B4-BE49-F238E27FC236}">
                <a16:creationId xmlns:a16="http://schemas.microsoft.com/office/drawing/2014/main" id="{219605A7-A4B9-7A7E-C34B-4A7E3B54FCD5}"/>
              </a:ext>
            </a:extLst>
          </p:cNvPr>
          <p:cNvSpPr>
            <a:spLocks noGrp="1"/>
          </p:cNvSpPr>
          <p:nvPr>
            <p:ph type="sldNum" sz="quarter" idx="4"/>
          </p:nvPr>
        </p:nvSpPr>
        <p:spPr>
          <a:xfrm>
            <a:off x="508000" y="6350000"/>
            <a:ext cx="508000" cy="255600"/>
          </a:xfrm>
          <a:prstGeom prst="rect">
            <a:avLst/>
          </a:prstGeom>
        </p:spPr>
        <p:txBody>
          <a:bodyPr vert="horz" lIns="0" tIns="0" rIns="0" bIns="0" rtlCol="0" anchor="ctr" anchorCtr="0"/>
          <a:lstStyle>
            <a:lvl1pPr algn="l">
              <a:defRPr sz="1000" b="0" i="0">
                <a:solidFill>
                  <a:schemeClr val="bg1"/>
                </a:solidFill>
                <a:latin typeface="Roboto Mono Light" panose="00000009000000000000" pitchFamily="49" charset="0"/>
                <a:ea typeface="Roboto Mono Light" panose="00000009000000000000" pitchFamily="49" charset="0"/>
              </a:defRPr>
            </a:lvl1pPr>
          </a:lstStyle>
          <a:p>
            <a:fld id="{0BD7AF65-ABD8-9745-9161-1D3466EAFE0E}" type="slidenum">
              <a:rPr lang="en-GB" smtClean="0"/>
              <a:pPr/>
              <a:t>‹#›</a:t>
            </a:fld>
            <a:endParaRPr lang="en-GB"/>
          </a:p>
        </p:txBody>
      </p:sp>
      <p:sp>
        <p:nvSpPr>
          <p:cNvPr id="9" name="Title 1">
            <a:extLst>
              <a:ext uri="{FF2B5EF4-FFF2-40B4-BE49-F238E27FC236}">
                <a16:creationId xmlns:a16="http://schemas.microsoft.com/office/drawing/2014/main" id="{D2DDB7CB-80AF-62A1-0DAE-6A429FFDDE76}"/>
              </a:ext>
            </a:extLst>
          </p:cNvPr>
          <p:cNvSpPr>
            <a:spLocks noGrp="1"/>
          </p:cNvSpPr>
          <p:nvPr>
            <p:ph type="title" hasCustomPrompt="1"/>
          </p:nvPr>
        </p:nvSpPr>
        <p:spPr>
          <a:xfrm>
            <a:off x="964984" y="322729"/>
            <a:ext cx="9195017" cy="5519271"/>
          </a:xfrm>
          <a:prstGeom prst="rect">
            <a:avLst/>
          </a:prstGeom>
        </p:spPr>
        <p:txBody>
          <a:bodyPr lIns="0" tIns="0" rIns="0" bIns="0"/>
          <a:lstStyle>
            <a:lvl1pPr algn="l">
              <a:lnSpc>
                <a:spcPct val="100000"/>
              </a:lnSpc>
              <a:defRPr sz="7200" b="0" i="0">
                <a:solidFill>
                  <a:schemeClr val="bg1"/>
                </a:solidFill>
                <a:latin typeface="Roboto Light" panose="02000000000000000000" pitchFamily="2" charset="0"/>
                <a:ea typeface="Roboto Light" panose="02000000000000000000" pitchFamily="2" charset="0"/>
              </a:defRPr>
            </a:lvl1pPr>
          </a:lstStyle>
          <a:p>
            <a:r>
              <a:rPr lang="en-US"/>
              <a:t>Impact text</a:t>
            </a:r>
            <a:endParaRPr lang="en-GB"/>
          </a:p>
        </p:txBody>
      </p:sp>
      <p:sp>
        <p:nvSpPr>
          <p:cNvPr id="10" name="Rectangle 9">
            <a:extLst>
              <a:ext uri="{FF2B5EF4-FFF2-40B4-BE49-F238E27FC236}">
                <a16:creationId xmlns:a16="http://schemas.microsoft.com/office/drawing/2014/main" id="{B1AB662C-416A-86C3-0863-2E3D522D5A3A}"/>
              </a:ext>
              <a:ext uri="{C183D7F6-B498-43B3-948B-1728B52AA6E4}">
                <adec:decorative xmlns:adec="http://schemas.microsoft.com/office/drawing/2017/decorative" val="1"/>
              </a:ext>
            </a:extLst>
          </p:cNvPr>
          <p:cNvSpPr/>
          <p:nvPr userDrawn="1"/>
        </p:nvSpPr>
        <p:spPr>
          <a:xfrm rot="16200000">
            <a:off x="1" y="4826000"/>
            <a:ext cx="508000" cy="508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DD306D4-2F10-96C5-42E5-796C652199E7}"/>
              </a:ext>
              <a:ext uri="{C183D7F6-B498-43B3-948B-1728B52AA6E4}">
                <adec:decorative xmlns:adec="http://schemas.microsoft.com/office/drawing/2017/decorative" val="1"/>
              </a:ext>
            </a:extLst>
          </p:cNvPr>
          <p:cNvSpPr/>
          <p:nvPr userDrawn="1"/>
        </p:nvSpPr>
        <p:spPr>
          <a:xfrm rot="16200000">
            <a:off x="1" y="5334000"/>
            <a:ext cx="508000" cy="50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4A6EBFF-6446-9696-3E70-33D93B70A54D}"/>
              </a:ext>
              <a:ext uri="{C183D7F6-B498-43B3-948B-1728B52AA6E4}">
                <adec:decorative xmlns:adec="http://schemas.microsoft.com/office/drawing/2017/decorative" val="1"/>
              </a:ext>
            </a:extLst>
          </p:cNvPr>
          <p:cNvSpPr/>
          <p:nvPr userDrawn="1"/>
        </p:nvSpPr>
        <p:spPr>
          <a:xfrm>
            <a:off x="10668000" y="4318001"/>
            <a:ext cx="1524000" cy="1524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393324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KEY STATS B">
    <p:bg>
      <p:bgPr>
        <a:solidFill>
          <a:schemeClr val="bg2"/>
        </a:solidFill>
        <a:effectLst/>
      </p:bgPr>
    </p:bg>
    <p:spTree>
      <p:nvGrpSpPr>
        <p:cNvPr id="1" name=""/>
        <p:cNvGrpSpPr/>
        <p:nvPr/>
      </p:nvGrpSpPr>
      <p:grpSpPr>
        <a:xfrm>
          <a:off x="0" y="0"/>
          <a:ext cx="0" cy="0"/>
          <a:chOff x="0" y="0"/>
          <a:chExt cx="0" cy="0"/>
        </a:xfrm>
      </p:grpSpPr>
      <p:pic>
        <p:nvPicPr>
          <p:cNvPr id="11" name="Graphic 10" descr="Jisc logo&#10;">
            <a:extLst>
              <a:ext uri="{FF2B5EF4-FFF2-40B4-BE49-F238E27FC236}">
                <a16:creationId xmlns:a16="http://schemas.microsoft.com/office/drawing/2014/main" id="{94F19010-8F95-D32B-AA87-D5E59286EEA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685601" y="6353891"/>
            <a:ext cx="506399" cy="506399"/>
          </a:xfrm>
          <a:prstGeom prst="rect">
            <a:avLst/>
          </a:prstGeom>
        </p:spPr>
      </p:pic>
      <p:sp>
        <p:nvSpPr>
          <p:cNvPr id="13" name="Footer Placeholder 4">
            <a:extLst>
              <a:ext uri="{FF2B5EF4-FFF2-40B4-BE49-F238E27FC236}">
                <a16:creationId xmlns:a16="http://schemas.microsoft.com/office/drawing/2014/main" id="{533E8AD5-4E99-BCD2-54B2-9E1AA439CC77}"/>
              </a:ext>
            </a:extLst>
          </p:cNvPr>
          <p:cNvSpPr>
            <a:spLocks noGrp="1"/>
          </p:cNvSpPr>
          <p:nvPr>
            <p:ph type="ftr" sz="quarter" idx="3"/>
          </p:nvPr>
        </p:nvSpPr>
        <p:spPr>
          <a:xfrm>
            <a:off x="1016000" y="6353890"/>
            <a:ext cx="5842000" cy="251709"/>
          </a:xfrm>
          <a:prstGeom prst="rect">
            <a:avLst/>
          </a:prstGeom>
        </p:spPr>
        <p:txBody>
          <a:bodyPr vert="horz" lIns="0" tIns="0" rIns="0" bIns="0" rtlCol="0" anchor="ctr"/>
          <a:lstStyle>
            <a:lvl1pPr algn="l">
              <a:defRPr sz="1000" b="0" i="0">
                <a:solidFill>
                  <a:sysClr val="windowText" lastClr="000000"/>
                </a:solidFill>
                <a:latin typeface="Roboto Mono Light" panose="00000009000000000000" pitchFamily="49" charset="0"/>
                <a:ea typeface="Roboto Mono Light" panose="00000009000000000000" pitchFamily="49" charset="0"/>
              </a:defRPr>
            </a:lvl1pPr>
          </a:lstStyle>
          <a:p>
            <a:r>
              <a:rPr lang="en-GB"/>
              <a:t>Jisc presentation template: bold</a:t>
            </a:r>
          </a:p>
        </p:txBody>
      </p:sp>
      <p:sp>
        <p:nvSpPr>
          <p:cNvPr id="15" name="Slide Number Placeholder 5">
            <a:extLst>
              <a:ext uri="{FF2B5EF4-FFF2-40B4-BE49-F238E27FC236}">
                <a16:creationId xmlns:a16="http://schemas.microsoft.com/office/drawing/2014/main" id="{219605A7-A4B9-7A7E-C34B-4A7E3B54FCD5}"/>
              </a:ext>
            </a:extLst>
          </p:cNvPr>
          <p:cNvSpPr>
            <a:spLocks noGrp="1"/>
          </p:cNvSpPr>
          <p:nvPr>
            <p:ph type="sldNum" sz="quarter" idx="4"/>
          </p:nvPr>
        </p:nvSpPr>
        <p:spPr>
          <a:xfrm>
            <a:off x="508000" y="6350000"/>
            <a:ext cx="508000" cy="255600"/>
          </a:xfrm>
          <a:prstGeom prst="rect">
            <a:avLst/>
          </a:prstGeom>
        </p:spPr>
        <p:txBody>
          <a:bodyPr vert="horz" lIns="0" tIns="0" rIns="0" bIns="0" rtlCol="0" anchor="ctr" anchorCtr="0"/>
          <a:lstStyle>
            <a:lvl1pPr algn="l">
              <a:defRPr sz="1000" b="0" i="0">
                <a:solidFill>
                  <a:sysClr val="windowText" lastClr="000000"/>
                </a:solidFill>
                <a:latin typeface="Roboto Mono Light" panose="00000009000000000000" pitchFamily="49" charset="0"/>
                <a:ea typeface="Roboto Mono Light" panose="00000009000000000000" pitchFamily="49" charset="0"/>
              </a:defRPr>
            </a:lvl1pPr>
          </a:lstStyle>
          <a:p>
            <a:fld id="{0BD7AF65-ABD8-9745-9161-1D3466EAFE0E}" type="slidenum">
              <a:rPr lang="en-GB" smtClean="0"/>
              <a:pPr/>
              <a:t>‹#›</a:t>
            </a:fld>
            <a:endParaRPr lang="en-GB"/>
          </a:p>
        </p:txBody>
      </p:sp>
      <p:sp>
        <p:nvSpPr>
          <p:cNvPr id="16" name="Rectangle 15">
            <a:extLst>
              <a:ext uri="{FF2B5EF4-FFF2-40B4-BE49-F238E27FC236}">
                <a16:creationId xmlns:a16="http://schemas.microsoft.com/office/drawing/2014/main" id="{44A6EBFF-6446-9696-3E70-33D93B70A54D}"/>
              </a:ext>
              <a:ext uri="{C183D7F6-B498-43B3-948B-1728B52AA6E4}">
                <adec:decorative xmlns:adec="http://schemas.microsoft.com/office/drawing/2017/decorative" val="1"/>
              </a:ext>
            </a:extLst>
          </p:cNvPr>
          <p:cNvSpPr/>
          <p:nvPr userDrawn="1"/>
        </p:nvSpPr>
        <p:spPr>
          <a:xfrm>
            <a:off x="0" y="7104"/>
            <a:ext cx="3040681" cy="304089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CFCAC527-0322-0799-491F-E13C9988987D}"/>
              </a:ext>
            </a:extLst>
          </p:cNvPr>
          <p:cNvSpPr>
            <a:spLocks noGrp="1"/>
          </p:cNvSpPr>
          <p:nvPr>
            <p:ph type="title" hasCustomPrompt="1"/>
          </p:nvPr>
        </p:nvSpPr>
        <p:spPr>
          <a:xfrm>
            <a:off x="508000" y="508000"/>
            <a:ext cx="2032000" cy="2032000"/>
          </a:xfrm>
          <a:prstGeom prst="rect">
            <a:avLst/>
          </a:prstGeom>
        </p:spPr>
        <p:txBody>
          <a:bodyPr lIns="0" tIns="0" rIns="0" bIns="0"/>
          <a:lstStyle>
            <a:lvl1pPr algn="l">
              <a:lnSpc>
                <a:spcPct val="100000"/>
              </a:lnSpc>
              <a:defRPr sz="3600" b="0" i="0">
                <a:solidFill>
                  <a:schemeClr val="tx1"/>
                </a:solidFill>
                <a:latin typeface="Roboto Light" panose="02000000000000000000" pitchFamily="2" charset="0"/>
                <a:ea typeface="Roboto Light" panose="02000000000000000000" pitchFamily="2" charset="0"/>
              </a:defRPr>
            </a:lvl1pPr>
          </a:lstStyle>
          <a:p>
            <a:r>
              <a:rPr lang="en-US"/>
              <a:t>Short page title</a:t>
            </a:r>
            <a:endParaRPr lang="en-GB"/>
          </a:p>
        </p:txBody>
      </p:sp>
      <p:sp>
        <p:nvSpPr>
          <p:cNvPr id="4" name="Content Placeholder 2">
            <a:extLst>
              <a:ext uri="{FF2B5EF4-FFF2-40B4-BE49-F238E27FC236}">
                <a16:creationId xmlns:a16="http://schemas.microsoft.com/office/drawing/2014/main" id="{01413970-C6C2-23D4-C98B-B0C2D8DF11A6}"/>
              </a:ext>
            </a:extLst>
          </p:cNvPr>
          <p:cNvSpPr>
            <a:spLocks noGrp="1"/>
          </p:cNvSpPr>
          <p:nvPr>
            <p:ph idx="1" hasCustomPrompt="1"/>
          </p:nvPr>
        </p:nvSpPr>
        <p:spPr>
          <a:xfrm>
            <a:off x="8636000" y="508000"/>
            <a:ext cx="3042000" cy="5334001"/>
          </a:xfrm>
          <a:prstGeom prst="rect">
            <a:avLst/>
          </a:prstGeom>
        </p:spPr>
        <p:txBody>
          <a:bodyPr lIns="0" tIns="0" rIns="0" bIns="0"/>
          <a:lstStyle>
            <a:lvl1pPr marL="177792" indent="-177792" defTabSz="359974">
              <a:lnSpc>
                <a:spcPct val="100000"/>
              </a:lnSpc>
              <a:tabLst/>
              <a:defRPr sz="2000" b="0" i="0">
                <a:solidFill>
                  <a:schemeClr val="tx1"/>
                </a:solidFill>
                <a:latin typeface="Roboto Light" panose="02000000000000000000" pitchFamily="2" charset="0"/>
                <a:ea typeface="Roboto Light" panose="02000000000000000000" pitchFamily="2" charset="0"/>
              </a:defRPr>
            </a:lvl1pPr>
            <a:lvl2pPr marL="482564" indent="-241283" defTabSz="359974">
              <a:lnSpc>
                <a:spcPct val="100000"/>
              </a:lnSpc>
              <a:buFont typeface="Arial" panose="020B0604020202020204" pitchFamily="34" charset="0"/>
              <a:buChar char="-"/>
              <a:tabLst/>
              <a:defRPr sz="2000" b="0" i="0">
                <a:solidFill>
                  <a:schemeClr val="tx1"/>
                </a:solidFill>
                <a:latin typeface="Roboto Light" panose="02000000000000000000" pitchFamily="2" charset="0"/>
                <a:ea typeface="Roboto Light" panose="02000000000000000000" pitchFamily="2" charset="0"/>
              </a:defRPr>
            </a:lvl2pPr>
            <a:lvl3pPr marL="723847" indent="-241283" defTabSz="359974">
              <a:lnSpc>
                <a:spcPct val="100000"/>
              </a:lnSpc>
              <a:buFont typeface="Arial" panose="020B0604020202020204" pitchFamily="34" charset="0"/>
              <a:buChar char="-"/>
              <a:tabLst/>
              <a:defRPr sz="2000" b="0" i="0">
                <a:solidFill>
                  <a:schemeClr val="tx1"/>
                </a:solidFill>
                <a:latin typeface="Roboto Light" panose="02000000000000000000" pitchFamily="2" charset="0"/>
                <a:ea typeface="Roboto Light" panose="02000000000000000000" pitchFamily="2" charset="0"/>
              </a:defRPr>
            </a:lvl3pPr>
            <a:lvl4pPr marL="952428" indent="-228584" defTabSz="359974">
              <a:lnSpc>
                <a:spcPct val="100000"/>
              </a:lnSpc>
              <a:buFont typeface="Arial" panose="020B0604020202020204" pitchFamily="34" charset="0"/>
              <a:buChar char="-"/>
              <a:tabLst/>
              <a:defRPr sz="2000" b="0" i="0">
                <a:solidFill>
                  <a:schemeClr val="tx1"/>
                </a:solidFill>
                <a:latin typeface="Roboto Light" panose="02000000000000000000" pitchFamily="2" charset="0"/>
                <a:ea typeface="Roboto Light" panose="02000000000000000000" pitchFamily="2" charset="0"/>
              </a:defRPr>
            </a:lvl4pPr>
            <a:lvl5pPr marL="1193711" indent="-241283" defTabSz="359974">
              <a:lnSpc>
                <a:spcPct val="100000"/>
              </a:lnSpc>
              <a:buFont typeface="Arial" panose="020B0604020202020204" pitchFamily="34" charset="0"/>
              <a:buChar char="-"/>
              <a:tabLst/>
              <a:defRPr sz="2000" b="0" i="0">
                <a:solidFill>
                  <a:schemeClr val="tx1"/>
                </a:solidFill>
                <a:latin typeface="Roboto Light" panose="02000000000000000000" pitchFamily="2" charset="0"/>
                <a:ea typeface="Roboto Light" panose="02000000000000000000" pitchFamily="2" charset="0"/>
              </a:defRPr>
            </a:lvl5pPr>
          </a:lstStyle>
          <a:p>
            <a:pPr lvl="0"/>
            <a:r>
              <a:rPr lang="en-US"/>
              <a:t>Main content area</a:t>
            </a:r>
          </a:p>
          <a:p>
            <a:pPr lvl="1"/>
            <a:r>
              <a:rPr lang="en-US"/>
              <a:t>Second level</a:t>
            </a:r>
          </a:p>
          <a:p>
            <a:pPr lvl="2"/>
            <a:r>
              <a:rPr lang="en-US"/>
              <a:t>Third level</a:t>
            </a:r>
          </a:p>
          <a:p>
            <a:pPr lvl="3"/>
            <a:r>
              <a:rPr lang="en-US"/>
              <a:t>Fourth level</a:t>
            </a:r>
          </a:p>
          <a:p>
            <a:pPr lvl="4"/>
            <a:r>
              <a:rPr lang="en-US"/>
              <a:t>Fifth level</a:t>
            </a:r>
            <a:endParaRPr lang="en-GB"/>
          </a:p>
        </p:txBody>
      </p:sp>
      <p:sp>
        <p:nvSpPr>
          <p:cNvPr id="6" name="Picture Placeholder 5">
            <a:extLst>
              <a:ext uri="{FF2B5EF4-FFF2-40B4-BE49-F238E27FC236}">
                <a16:creationId xmlns:a16="http://schemas.microsoft.com/office/drawing/2014/main" id="{ABF6D22E-BD86-A128-F41F-061AC5E20E4C}"/>
              </a:ext>
            </a:extLst>
          </p:cNvPr>
          <p:cNvSpPr>
            <a:spLocks noGrp="1"/>
          </p:cNvSpPr>
          <p:nvPr>
            <p:ph type="pic" sz="quarter" idx="14"/>
          </p:nvPr>
        </p:nvSpPr>
        <p:spPr>
          <a:xfrm>
            <a:off x="3556000" y="508000"/>
            <a:ext cx="4572000" cy="4572000"/>
          </a:xfrm>
          <a:prstGeom prst="rect">
            <a:avLst/>
          </a:prstGeom>
        </p:spPr>
        <p:txBody>
          <a:bodyPr/>
          <a:lstStyle/>
          <a:p>
            <a:endParaRPr lang="en-GB"/>
          </a:p>
        </p:txBody>
      </p:sp>
      <p:grpSp>
        <p:nvGrpSpPr>
          <p:cNvPr id="8" name="Group 7">
            <a:extLst>
              <a:ext uri="{FF2B5EF4-FFF2-40B4-BE49-F238E27FC236}">
                <a16:creationId xmlns:a16="http://schemas.microsoft.com/office/drawing/2014/main" id="{B62EC9D6-5299-E016-A55F-F2CDFD17F5E8}"/>
              </a:ext>
              <a:ext uri="{C183D7F6-B498-43B3-948B-1728B52AA6E4}">
                <adec:decorative xmlns:adec="http://schemas.microsoft.com/office/drawing/2017/decorative" val="1"/>
              </a:ext>
            </a:extLst>
          </p:cNvPr>
          <p:cNvGrpSpPr/>
          <p:nvPr userDrawn="1"/>
        </p:nvGrpSpPr>
        <p:grpSpPr>
          <a:xfrm rot="5400000">
            <a:off x="7619999" y="5334001"/>
            <a:ext cx="254000" cy="762001"/>
            <a:chOff x="7874000" y="5080000"/>
            <a:chExt cx="254000" cy="762001"/>
          </a:xfrm>
        </p:grpSpPr>
        <p:sp>
          <p:nvSpPr>
            <p:cNvPr id="10" name="Rectangle 9">
              <a:extLst>
                <a:ext uri="{FF2B5EF4-FFF2-40B4-BE49-F238E27FC236}">
                  <a16:creationId xmlns:a16="http://schemas.microsoft.com/office/drawing/2014/main" id="{B1AB662C-416A-86C3-0863-2E3D522D5A3A}"/>
                </a:ext>
                <a:ext uri="{C183D7F6-B498-43B3-948B-1728B52AA6E4}">
                  <adec:decorative xmlns:adec="http://schemas.microsoft.com/office/drawing/2017/decorative" val="1"/>
                </a:ext>
              </a:extLst>
            </p:cNvPr>
            <p:cNvSpPr/>
            <p:nvPr userDrawn="1"/>
          </p:nvSpPr>
          <p:spPr>
            <a:xfrm rot="16200000">
              <a:off x="7874000" y="5588001"/>
              <a:ext cx="254000" cy="254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DD306D4-2F10-96C5-42E5-796C652199E7}"/>
                </a:ext>
                <a:ext uri="{C183D7F6-B498-43B3-948B-1728B52AA6E4}">
                  <adec:decorative xmlns:adec="http://schemas.microsoft.com/office/drawing/2017/decorative" val="1"/>
                </a:ext>
              </a:extLst>
            </p:cNvPr>
            <p:cNvSpPr/>
            <p:nvPr userDrawn="1"/>
          </p:nvSpPr>
          <p:spPr>
            <a:xfrm rot="16200000">
              <a:off x="7874000" y="5334001"/>
              <a:ext cx="254000" cy="254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8D6E9ADF-78CB-24F1-A8A4-C05376E767A9}"/>
                </a:ext>
                <a:ext uri="{C183D7F6-B498-43B3-948B-1728B52AA6E4}">
                  <adec:decorative xmlns:adec="http://schemas.microsoft.com/office/drawing/2017/decorative" val="1"/>
                </a:ext>
              </a:extLst>
            </p:cNvPr>
            <p:cNvSpPr/>
            <p:nvPr userDrawn="1"/>
          </p:nvSpPr>
          <p:spPr>
            <a:xfrm rot="16200000">
              <a:off x="7874000" y="5080000"/>
              <a:ext cx="254000" cy="254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7" name="Text Placeholder 16">
            <a:extLst>
              <a:ext uri="{FF2B5EF4-FFF2-40B4-BE49-F238E27FC236}">
                <a16:creationId xmlns:a16="http://schemas.microsoft.com/office/drawing/2014/main" id="{DBF99DDA-461B-ABA4-B41A-3C567218C36B}"/>
              </a:ext>
            </a:extLst>
          </p:cNvPr>
          <p:cNvSpPr>
            <a:spLocks noGrp="1"/>
          </p:cNvSpPr>
          <p:nvPr>
            <p:ph type="body" sz="quarter" idx="15" hasCustomPrompt="1"/>
          </p:nvPr>
        </p:nvSpPr>
        <p:spPr>
          <a:xfrm>
            <a:off x="508000" y="3556000"/>
            <a:ext cx="2540000" cy="2286000"/>
          </a:xfrm>
          <a:prstGeom prst="rect">
            <a:avLst/>
          </a:prstGeom>
        </p:spPr>
        <p:txBody>
          <a:bodyPr lIns="0" tIns="0" rIns="0" bIns="0" anchor="b" anchorCtr="0"/>
          <a:lstStyle>
            <a:lvl1pPr marL="0" indent="0">
              <a:buNone/>
              <a:defRPr sz="5600">
                <a:latin typeface="Roboto Mono Thin" panose="00000009000000000000" pitchFamily="49" charset="0"/>
                <a:ea typeface="Roboto Mono Thin" panose="00000009000000000000" pitchFamily="49" charset="0"/>
              </a:defRPr>
            </a:lvl1pPr>
            <a:lvl2pPr marL="457166" indent="0">
              <a:buNone/>
              <a:defRPr/>
            </a:lvl2pPr>
            <a:lvl3pPr marL="914330" indent="0">
              <a:buNone/>
              <a:defRPr/>
            </a:lvl3pPr>
            <a:lvl4pPr marL="1371496" indent="0">
              <a:buNone/>
              <a:defRPr/>
            </a:lvl4pPr>
            <a:lvl5pPr marL="1828663" indent="0">
              <a:buNone/>
              <a:defRPr/>
            </a:lvl5pPr>
          </a:lstStyle>
          <a:p>
            <a:pPr lvl="0"/>
            <a:r>
              <a:rPr lang="en-US"/>
              <a:t>Key stat</a:t>
            </a:r>
            <a:endParaRPr lang="en-GB"/>
          </a:p>
        </p:txBody>
      </p:sp>
    </p:spTree>
    <p:extLst>
      <p:ext uri="{BB962C8B-B14F-4D97-AF65-F5344CB8AC3E}">
        <p14:creationId xmlns:p14="http://schemas.microsoft.com/office/powerpoint/2010/main" val="37730154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KEY STATS A">
    <p:bg>
      <p:bgPr>
        <a:solidFill>
          <a:srgbClr val="FAD5DD"/>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7701288-E8AF-1CEA-86FE-381884329483}"/>
              </a:ext>
            </a:extLst>
          </p:cNvPr>
          <p:cNvSpPr/>
          <p:nvPr userDrawn="1"/>
        </p:nvSpPr>
        <p:spPr>
          <a:xfrm>
            <a:off x="5842000" y="0"/>
            <a:ext cx="6350000" cy="6350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Graphic 10" descr="Jisc logo&#10;">
            <a:extLst>
              <a:ext uri="{FF2B5EF4-FFF2-40B4-BE49-F238E27FC236}">
                <a16:creationId xmlns:a16="http://schemas.microsoft.com/office/drawing/2014/main" id="{94F19010-8F95-D32B-AA87-D5E59286EEA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685601" y="6353891"/>
            <a:ext cx="506399" cy="506399"/>
          </a:xfrm>
          <a:prstGeom prst="rect">
            <a:avLst/>
          </a:prstGeom>
        </p:spPr>
      </p:pic>
      <p:sp>
        <p:nvSpPr>
          <p:cNvPr id="13" name="Footer Placeholder 4">
            <a:extLst>
              <a:ext uri="{FF2B5EF4-FFF2-40B4-BE49-F238E27FC236}">
                <a16:creationId xmlns:a16="http://schemas.microsoft.com/office/drawing/2014/main" id="{533E8AD5-4E99-BCD2-54B2-9E1AA439CC77}"/>
              </a:ext>
            </a:extLst>
          </p:cNvPr>
          <p:cNvSpPr>
            <a:spLocks noGrp="1"/>
          </p:cNvSpPr>
          <p:nvPr>
            <p:ph type="ftr" sz="quarter" idx="3"/>
          </p:nvPr>
        </p:nvSpPr>
        <p:spPr>
          <a:xfrm>
            <a:off x="1016000" y="6353890"/>
            <a:ext cx="5842000" cy="251709"/>
          </a:xfrm>
          <a:prstGeom prst="rect">
            <a:avLst/>
          </a:prstGeom>
        </p:spPr>
        <p:txBody>
          <a:bodyPr vert="horz" lIns="0" tIns="0" rIns="0" bIns="0" rtlCol="0" anchor="ctr"/>
          <a:lstStyle>
            <a:lvl1pPr algn="l">
              <a:defRPr sz="1000" b="0" i="0">
                <a:solidFill>
                  <a:sysClr val="windowText" lastClr="000000"/>
                </a:solidFill>
                <a:latin typeface="Roboto Mono Light" panose="00000009000000000000" pitchFamily="49" charset="0"/>
                <a:ea typeface="Roboto Mono Light" panose="00000009000000000000" pitchFamily="49" charset="0"/>
              </a:defRPr>
            </a:lvl1pPr>
          </a:lstStyle>
          <a:p>
            <a:r>
              <a:rPr lang="en-GB"/>
              <a:t>Jisc presentation template: bold</a:t>
            </a:r>
          </a:p>
        </p:txBody>
      </p:sp>
      <p:sp>
        <p:nvSpPr>
          <p:cNvPr id="15" name="Slide Number Placeholder 5">
            <a:extLst>
              <a:ext uri="{FF2B5EF4-FFF2-40B4-BE49-F238E27FC236}">
                <a16:creationId xmlns:a16="http://schemas.microsoft.com/office/drawing/2014/main" id="{219605A7-A4B9-7A7E-C34B-4A7E3B54FCD5}"/>
              </a:ext>
            </a:extLst>
          </p:cNvPr>
          <p:cNvSpPr>
            <a:spLocks noGrp="1"/>
          </p:cNvSpPr>
          <p:nvPr>
            <p:ph type="sldNum" sz="quarter" idx="4"/>
          </p:nvPr>
        </p:nvSpPr>
        <p:spPr>
          <a:xfrm>
            <a:off x="508000" y="6350000"/>
            <a:ext cx="508000" cy="255600"/>
          </a:xfrm>
          <a:prstGeom prst="rect">
            <a:avLst/>
          </a:prstGeom>
        </p:spPr>
        <p:txBody>
          <a:bodyPr vert="horz" lIns="0" tIns="0" rIns="0" bIns="0" rtlCol="0" anchor="ctr" anchorCtr="0"/>
          <a:lstStyle>
            <a:lvl1pPr algn="l">
              <a:defRPr sz="1000" b="0" i="0">
                <a:solidFill>
                  <a:sysClr val="windowText" lastClr="000000"/>
                </a:solidFill>
                <a:latin typeface="Roboto Mono Light" panose="00000009000000000000" pitchFamily="49" charset="0"/>
                <a:ea typeface="Roboto Mono Light" panose="00000009000000000000" pitchFamily="49" charset="0"/>
              </a:defRPr>
            </a:lvl1pPr>
          </a:lstStyle>
          <a:p>
            <a:fld id="{0BD7AF65-ABD8-9745-9161-1D3466EAFE0E}" type="slidenum">
              <a:rPr lang="en-GB" smtClean="0"/>
              <a:pPr/>
              <a:t>‹#›</a:t>
            </a:fld>
            <a:endParaRPr lang="en-GB"/>
          </a:p>
        </p:txBody>
      </p:sp>
      <p:sp>
        <p:nvSpPr>
          <p:cNvPr id="2" name="Title 1">
            <a:extLst>
              <a:ext uri="{FF2B5EF4-FFF2-40B4-BE49-F238E27FC236}">
                <a16:creationId xmlns:a16="http://schemas.microsoft.com/office/drawing/2014/main" id="{CFCAC527-0322-0799-491F-E13C9988987D}"/>
              </a:ext>
            </a:extLst>
          </p:cNvPr>
          <p:cNvSpPr>
            <a:spLocks noGrp="1"/>
          </p:cNvSpPr>
          <p:nvPr>
            <p:ph type="title" hasCustomPrompt="1"/>
          </p:nvPr>
        </p:nvSpPr>
        <p:spPr>
          <a:xfrm>
            <a:off x="508000" y="508000"/>
            <a:ext cx="4318000" cy="1270000"/>
          </a:xfrm>
          <a:prstGeom prst="rect">
            <a:avLst/>
          </a:prstGeom>
        </p:spPr>
        <p:txBody>
          <a:bodyPr lIns="0" tIns="0" rIns="0" bIns="0"/>
          <a:lstStyle>
            <a:lvl1pPr algn="l">
              <a:lnSpc>
                <a:spcPct val="100000"/>
              </a:lnSpc>
              <a:defRPr sz="3600" b="0" i="0">
                <a:solidFill>
                  <a:schemeClr val="tx1"/>
                </a:solidFill>
                <a:latin typeface="Roboto Light" panose="02000000000000000000" pitchFamily="2" charset="0"/>
                <a:ea typeface="Roboto Light" panose="02000000000000000000" pitchFamily="2" charset="0"/>
              </a:defRPr>
            </a:lvl1pPr>
          </a:lstStyle>
          <a:p>
            <a:r>
              <a:rPr lang="en-US"/>
              <a:t>Short page title</a:t>
            </a:r>
            <a:endParaRPr lang="en-GB"/>
          </a:p>
        </p:txBody>
      </p:sp>
      <p:sp>
        <p:nvSpPr>
          <p:cNvPr id="4" name="Content Placeholder 2">
            <a:extLst>
              <a:ext uri="{FF2B5EF4-FFF2-40B4-BE49-F238E27FC236}">
                <a16:creationId xmlns:a16="http://schemas.microsoft.com/office/drawing/2014/main" id="{01413970-C6C2-23D4-C98B-B0C2D8DF11A6}"/>
              </a:ext>
            </a:extLst>
          </p:cNvPr>
          <p:cNvSpPr>
            <a:spLocks noGrp="1"/>
          </p:cNvSpPr>
          <p:nvPr>
            <p:ph idx="1" hasCustomPrompt="1"/>
          </p:nvPr>
        </p:nvSpPr>
        <p:spPr>
          <a:xfrm>
            <a:off x="508000" y="5588000"/>
            <a:ext cx="4318000" cy="254000"/>
          </a:xfrm>
          <a:prstGeom prst="rect">
            <a:avLst/>
          </a:prstGeom>
        </p:spPr>
        <p:txBody>
          <a:bodyPr lIns="0" tIns="0" rIns="0" bIns="0"/>
          <a:lstStyle>
            <a:lvl1pPr marL="0" indent="0" defTabSz="359974">
              <a:lnSpc>
                <a:spcPct val="100000"/>
              </a:lnSpc>
              <a:buNone/>
              <a:tabLst/>
              <a:defRPr sz="2000" b="0" i="0">
                <a:solidFill>
                  <a:schemeClr val="tx1"/>
                </a:solidFill>
                <a:latin typeface="Roboto Light" panose="02000000000000000000" pitchFamily="2" charset="0"/>
                <a:ea typeface="Roboto Light" panose="02000000000000000000" pitchFamily="2" charset="0"/>
              </a:defRPr>
            </a:lvl1pPr>
            <a:lvl2pPr marL="241281" indent="0" defTabSz="359974">
              <a:lnSpc>
                <a:spcPct val="100000"/>
              </a:lnSpc>
              <a:buFont typeface="Arial" panose="020B0604020202020204" pitchFamily="34" charset="0"/>
              <a:buNone/>
              <a:tabLst/>
              <a:defRPr sz="2000" b="0" i="0">
                <a:solidFill>
                  <a:schemeClr val="tx1"/>
                </a:solidFill>
                <a:latin typeface="Roboto Light" panose="02000000000000000000" pitchFamily="2" charset="0"/>
                <a:ea typeface="Roboto Light" panose="02000000000000000000" pitchFamily="2" charset="0"/>
              </a:defRPr>
            </a:lvl2pPr>
            <a:lvl3pPr marL="482564" indent="0" defTabSz="359974">
              <a:lnSpc>
                <a:spcPct val="100000"/>
              </a:lnSpc>
              <a:buFont typeface="Arial" panose="020B0604020202020204" pitchFamily="34" charset="0"/>
              <a:buNone/>
              <a:tabLst/>
              <a:defRPr sz="2000" b="0" i="0">
                <a:solidFill>
                  <a:schemeClr val="tx1"/>
                </a:solidFill>
                <a:latin typeface="Roboto Light" panose="02000000000000000000" pitchFamily="2" charset="0"/>
                <a:ea typeface="Roboto Light" panose="02000000000000000000" pitchFamily="2" charset="0"/>
              </a:defRPr>
            </a:lvl3pPr>
            <a:lvl4pPr marL="723844" indent="0" defTabSz="359974">
              <a:lnSpc>
                <a:spcPct val="100000"/>
              </a:lnSpc>
              <a:buFont typeface="Arial" panose="020B0604020202020204" pitchFamily="34" charset="0"/>
              <a:buNone/>
              <a:tabLst/>
              <a:defRPr sz="2000" b="0" i="0">
                <a:solidFill>
                  <a:schemeClr val="tx1"/>
                </a:solidFill>
                <a:latin typeface="Roboto Light" panose="02000000000000000000" pitchFamily="2" charset="0"/>
                <a:ea typeface="Roboto Light" panose="02000000000000000000" pitchFamily="2" charset="0"/>
              </a:defRPr>
            </a:lvl4pPr>
            <a:lvl5pPr marL="952428" indent="0" defTabSz="359974">
              <a:lnSpc>
                <a:spcPct val="100000"/>
              </a:lnSpc>
              <a:buFont typeface="Arial" panose="020B0604020202020204" pitchFamily="34" charset="0"/>
              <a:buNone/>
              <a:tabLst/>
              <a:defRPr sz="2000" b="0" i="0">
                <a:solidFill>
                  <a:schemeClr val="tx1"/>
                </a:solidFill>
                <a:latin typeface="Roboto Light" panose="02000000000000000000" pitchFamily="2" charset="0"/>
                <a:ea typeface="Roboto Light" panose="02000000000000000000" pitchFamily="2" charset="0"/>
              </a:defRPr>
            </a:lvl5pPr>
          </a:lstStyle>
          <a:p>
            <a:pPr lvl="0"/>
            <a:r>
              <a:rPr lang="en-US"/>
              <a:t>Citation</a:t>
            </a:r>
            <a:endParaRPr lang="en-GB"/>
          </a:p>
        </p:txBody>
      </p:sp>
      <p:sp>
        <p:nvSpPr>
          <p:cNvPr id="6" name="Picture Placeholder 5">
            <a:extLst>
              <a:ext uri="{FF2B5EF4-FFF2-40B4-BE49-F238E27FC236}">
                <a16:creationId xmlns:a16="http://schemas.microsoft.com/office/drawing/2014/main" id="{ABF6D22E-BD86-A128-F41F-061AC5E20E4C}"/>
              </a:ext>
            </a:extLst>
          </p:cNvPr>
          <p:cNvSpPr>
            <a:spLocks noGrp="1"/>
          </p:cNvSpPr>
          <p:nvPr>
            <p:ph type="pic" sz="quarter" idx="14"/>
          </p:nvPr>
        </p:nvSpPr>
        <p:spPr>
          <a:xfrm>
            <a:off x="6363490" y="519888"/>
            <a:ext cx="5322111" cy="5322111"/>
          </a:xfrm>
          <a:prstGeom prst="rect">
            <a:avLst/>
          </a:prstGeom>
        </p:spPr>
        <p:txBody>
          <a:bodyPr/>
          <a:lstStyle/>
          <a:p>
            <a:endParaRPr lang="en-GB"/>
          </a:p>
        </p:txBody>
      </p:sp>
      <p:grpSp>
        <p:nvGrpSpPr>
          <p:cNvPr id="8" name="Group 7">
            <a:extLst>
              <a:ext uri="{FF2B5EF4-FFF2-40B4-BE49-F238E27FC236}">
                <a16:creationId xmlns:a16="http://schemas.microsoft.com/office/drawing/2014/main" id="{B62EC9D6-5299-E016-A55F-F2CDFD17F5E8}"/>
              </a:ext>
            </a:extLst>
          </p:cNvPr>
          <p:cNvGrpSpPr/>
          <p:nvPr userDrawn="1"/>
        </p:nvGrpSpPr>
        <p:grpSpPr>
          <a:xfrm>
            <a:off x="5588000" y="0"/>
            <a:ext cx="254000" cy="762001"/>
            <a:chOff x="7874000" y="5080000"/>
            <a:chExt cx="254000" cy="762001"/>
          </a:xfrm>
        </p:grpSpPr>
        <p:sp>
          <p:nvSpPr>
            <p:cNvPr id="10" name="Rectangle 9">
              <a:extLst>
                <a:ext uri="{FF2B5EF4-FFF2-40B4-BE49-F238E27FC236}">
                  <a16:creationId xmlns:a16="http://schemas.microsoft.com/office/drawing/2014/main" id="{B1AB662C-416A-86C3-0863-2E3D522D5A3A}"/>
                </a:ext>
                <a:ext uri="{C183D7F6-B498-43B3-948B-1728B52AA6E4}">
                  <adec:decorative xmlns:adec="http://schemas.microsoft.com/office/drawing/2017/decorative" val="1"/>
                </a:ext>
              </a:extLst>
            </p:cNvPr>
            <p:cNvSpPr/>
            <p:nvPr userDrawn="1"/>
          </p:nvSpPr>
          <p:spPr>
            <a:xfrm rot="16200000">
              <a:off x="7874000" y="5588001"/>
              <a:ext cx="254000" cy="254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DD306D4-2F10-96C5-42E5-796C652199E7}"/>
                </a:ext>
                <a:ext uri="{C183D7F6-B498-43B3-948B-1728B52AA6E4}">
                  <adec:decorative xmlns:adec="http://schemas.microsoft.com/office/drawing/2017/decorative" val="1"/>
                </a:ext>
              </a:extLst>
            </p:cNvPr>
            <p:cNvSpPr/>
            <p:nvPr userDrawn="1"/>
          </p:nvSpPr>
          <p:spPr>
            <a:xfrm rot="16200000">
              <a:off x="7874000" y="5334001"/>
              <a:ext cx="254000" cy="254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8D6E9ADF-78CB-24F1-A8A4-C05376E767A9}"/>
                </a:ext>
                <a:ext uri="{C183D7F6-B498-43B3-948B-1728B52AA6E4}">
                  <adec:decorative xmlns:adec="http://schemas.microsoft.com/office/drawing/2017/decorative" val="1"/>
                </a:ext>
              </a:extLst>
            </p:cNvPr>
            <p:cNvSpPr/>
            <p:nvPr userDrawn="1"/>
          </p:nvSpPr>
          <p:spPr>
            <a:xfrm rot="16200000">
              <a:off x="7874000" y="5080000"/>
              <a:ext cx="254000" cy="254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7" name="Text Placeholder 16">
            <a:extLst>
              <a:ext uri="{FF2B5EF4-FFF2-40B4-BE49-F238E27FC236}">
                <a16:creationId xmlns:a16="http://schemas.microsoft.com/office/drawing/2014/main" id="{DBF99DDA-461B-ABA4-B41A-3C567218C36B}"/>
              </a:ext>
            </a:extLst>
          </p:cNvPr>
          <p:cNvSpPr>
            <a:spLocks noGrp="1"/>
          </p:cNvSpPr>
          <p:nvPr>
            <p:ph type="body" sz="quarter" idx="15" hasCustomPrompt="1"/>
          </p:nvPr>
        </p:nvSpPr>
        <p:spPr>
          <a:xfrm>
            <a:off x="508000" y="2540000"/>
            <a:ext cx="4318000" cy="2794000"/>
          </a:xfrm>
          <a:prstGeom prst="rect">
            <a:avLst/>
          </a:prstGeom>
        </p:spPr>
        <p:txBody>
          <a:bodyPr lIns="0" tIns="0" rIns="0" bIns="0" anchor="b" anchorCtr="0"/>
          <a:lstStyle>
            <a:lvl1pPr marL="0" indent="0">
              <a:buNone/>
              <a:defRPr sz="5600">
                <a:latin typeface="Roboto Mono Thin" panose="00000009000000000000" pitchFamily="49" charset="0"/>
                <a:ea typeface="Roboto Mono Thin" panose="00000009000000000000" pitchFamily="49" charset="0"/>
              </a:defRPr>
            </a:lvl1pPr>
            <a:lvl2pPr marL="457166" indent="0">
              <a:buNone/>
              <a:defRPr/>
            </a:lvl2pPr>
            <a:lvl3pPr marL="914330" indent="0">
              <a:buNone/>
              <a:defRPr/>
            </a:lvl3pPr>
            <a:lvl4pPr marL="1371496" indent="0">
              <a:buNone/>
              <a:defRPr/>
            </a:lvl4pPr>
            <a:lvl5pPr marL="1828663" indent="0">
              <a:buNone/>
              <a:defRPr/>
            </a:lvl5pPr>
          </a:lstStyle>
          <a:p>
            <a:pPr lvl="0"/>
            <a:r>
              <a:rPr lang="en-US"/>
              <a:t>Key stat</a:t>
            </a:r>
            <a:endParaRPr lang="en-GB"/>
          </a:p>
        </p:txBody>
      </p:sp>
    </p:spTree>
    <p:extLst>
      <p:ext uri="{BB962C8B-B14F-4D97-AF65-F5344CB8AC3E}">
        <p14:creationId xmlns:p14="http://schemas.microsoft.com/office/powerpoint/2010/main" val="40321513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D5066741-7861-C3B0-75C5-7FDAAE449D08}"/>
              </a:ext>
              <a:ext uri="{C183D7F6-B498-43B3-948B-1728B52AA6E4}">
                <adec:decorative xmlns:adec="http://schemas.microsoft.com/office/drawing/2017/decorative" val="1"/>
              </a:ext>
            </a:extLst>
          </p:cNvPr>
          <p:cNvGrpSpPr/>
          <p:nvPr userDrawn="1"/>
        </p:nvGrpSpPr>
        <p:grpSpPr>
          <a:xfrm>
            <a:off x="11683999" y="4373301"/>
            <a:ext cx="508001" cy="1016000"/>
            <a:chOff x="11684000" y="4826000"/>
            <a:chExt cx="508001" cy="1016000"/>
          </a:xfrm>
        </p:grpSpPr>
        <p:sp>
          <p:nvSpPr>
            <p:cNvPr id="12" name="Rectangle 11">
              <a:extLst>
                <a:ext uri="{FF2B5EF4-FFF2-40B4-BE49-F238E27FC236}">
                  <a16:creationId xmlns:a16="http://schemas.microsoft.com/office/drawing/2014/main" id="{466FD053-C59F-9D6D-EB74-1C4B54146A3E}"/>
                </a:ext>
                <a:ext uri="{C183D7F6-B498-43B3-948B-1728B52AA6E4}">
                  <adec:decorative xmlns:adec="http://schemas.microsoft.com/office/drawing/2017/decorative" val="1"/>
                </a:ext>
              </a:extLst>
            </p:cNvPr>
            <p:cNvSpPr/>
            <p:nvPr userDrawn="1"/>
          </p:nvSpPr>
          <p:spPr>
            <a:xfrm rot="10800000">
              <a:off x="11684000" y="5333999"/>
              <a:ext cx="508001" cy="50800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DC195C5C-1541-55ED-7E4E-F52FB0C8E603}"/>
                </a:ext>
                <a:ext uri="{C183D7F6-B498-43B3-948B-1728B52AA6E4}">
                  <adec:decorative xmlns:adec="http://schemas.microsoft.com/office/drawing/2017/decorative" val="1"/>
                </a:ext>
              </a:extLst>
            </p:cNvPr>
            <p:cNvSpPr/>
            <p:nvPr userDrawn="1"/>
          </p:nvSpPr>
          <p:spPr>
            <a:xfrm rot="10800000">
              <a:off x="11684000" y="4826000"/>
              <a:ext cx="508001" cy="508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0" name="Rectangle 9">
            <a:extLst>
              <a:ext uri="{FF2B5EF4-FFF2-40B4-BE49-F238E27FC236}">
                <a16:creationId xmlns:a16="http://schemas.microsoft.com/office/drawing/2014/main" id="{C16BFC05-BABC-7D2E-6AFC-5CB7ADA7BB5F}"/>
              </a:ext>
            </a:extLst>
          </p:cNvPr>
          <p:cNvSpPr/>
          <p:nvPr userDrawn="1"/>
        </p:nvSpPr>
        <p:spPr>
          <a:xfrm>
            <a:off x="6095999" y="762000"/>
            <a:ext cx="5588001" cy="558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59007121-3DEE-AD4C-A4FA-0321B9D1464E}"/>
              </a:ext>
            </a:extLst>
          </p:cNvPr>
          <p:cNvSpPr>
            <a:spLocks noGrp="1"/>
          </p:cNvSpPr>
          <p:nvPr>
            <p:ph type="title" hasCustomPrompt="1"/>
          </p:nvPr>
        </p:nvSpPr>
        <p:spPr>
          <a:xfrm>
            <a:off x="6604001" y="1296286"/>
            <a:ext cx="4572000" cy="4545714"/>
          </a:xfrm>
          <a:prstGeom prst="rect">
            <a:avLst/>
          </a:prstGeom>
        </p:spPr>
        <p:txBody>
          <a:bodyPr lIns="0" tIns="0" rIns="0" bIns="0"/>
          <a:lstStyle>
            <a:lvl1pPr algn="l">
              <a:lnSpc>
                <a:spcPct val="100000"/>
              </a:lnSpc>
              <a:defRPr sz="3600" b="0" i="0">
                <a:solidFill>
                  <a:schemeClr val="bg1"/>
                </a:solidFill>
                <a:latin typeface="Roboto Light" panose="02000000000000000000" pitchFamily="2" charset="0"/>
                <a:ea typeface="Roboto Light" panose="02000000000000000000" pitchFamily="2" charset="0"/>
              </a:defRPr>
            </a:lvl1pPr>
          </a:lstStyle>
          <a:p>
            <a:r>
              <a:rPr lang="en-US"/>
              <a:t>Page title</a:t>
            </a:r>
            <a:endParaRPr lang="en-GB"/>
          </a:p>
        </p:txBody>
      </p:sp>
      <p:pic>
        <p:nvPicPr>
          <p:cNvPr id="11" name="Graphic 10" descr="Jisc logo&#10;">
            <a:extLst>
              <a:ext uri="{FF2B5EF4-FFF2-40B4-BE49-F238E27FC236}">
                <a16:creationId xmlns:a16="http://schemas.microsoft.com/office/drawing/2014/main" id="{E3BFECF0-BD9E-AD61-488F-C22FFFB885C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685601" y="6353891"/>
            <a:ext cx="506399" cy="506399"/>
          </a:xfrm>
          <a:prstGeom prst="rect">
            <a:avLst/>
          </a:prstGeom>
        </p:spPr>
      </p:pic>
      <p:sp>
        <p:nvSpPr>
          <p:cNvPr id="13" name="Footer Placeholder 4">
            <a:extLst>
              <a:ext uri="{FF2B5EF4-FFF2-40B4-BE49-F238E27FC236}">
                <a16:creationId xmlns:a16="http://schemas.microsoft.com/office/drawing/2014/main" id="{FE15A2E5-D5D5-C5AD-15A8-6177A9074B7A}"/>
              </a:ext>
            </a:extLst>
          </p:cNvPr>
          <p:cNvSpPr>
            <a:spLocks noGrp="1"/>
          </p:cNvSpPr>
          <p:nvPr>
            <p:ph type="ftr" sz="quarter" idx="3"/>
          </p:nvPr>
        </p:nvSpPr>
        <p:spPr>
          <a:xfrm>
            <a:off x="1016000" y="6353890"/>
            <a:ext cx="5842000" cy="251709"/>
          </a:xfrm>
          <a:prstGeom prst="rect">
            <a:avLst/>
          </a:prstGeom>
        </p:spPr>
        <p:txBody>
          <a:bodyPr vert="horz" lIns="0" tIns="0" rIns="0" bIns="0" rtlCol="0" anchor="ctr"/>
          <a:lstStyle>
            <a:lvl1pPr algn="l">
              <a:defRPr sz="1000" b="0" i="0">
                <a:solidFill>
                  <a:schemeClr val="bg1"/>
                </a:solidFill>
                <a:latin typeface="Roboto Mono Light" panose="00000009000000000000" pitchFamily="49" charset="0"/>
                <a:ea typeface="Roboto Mono Light" panose="00000009000000000000" pitchFamily="49" charset="0"/>
              </a:defRPr>
            </a:lvl1pPr>
          </a:lstStyle>
          <a:p>
            <a:r>
              <a:rPr lang="en-GB"/>
              <a:t>Jisc presentation template: bold</a:t>
            </a:r>
          </a:p>
        </p:txBody>
      </p:sp>
      <p:sp>
        <p:nvSpPr>
          <p:cNvPr id="14" name="Slide Number Placeholder 5">
            <a:extLst>
              <a:ext uri="{FF2B5EF4-FFF2-40B4-BE49-F238E27FC236}">
                <a16:creationId xmlns:a16="http://schemas.microsoft.com/office/drawing/2014/main" id="{A264712E-16E5-1CB8-2100-916F253F566B}"/>
              </a:ext>
            </a:extLst>
          </p:cNvPr>
          <p:cNvSpPr>
            <a:spLocks noGrp="1"/>
          </p:cNvSpPr>
          <p:nvPr>
            <p:ph type="sldNum" sz="quarter" idx="4"/>
          </p:nvPr>
        </p:nvSpPr>
        <p:spPr>
          <a:xfrm>
            <a:off x="508000" y="6350000"/>
            <a:ext cx="508000" cy="255600"/>
          </a:xfrm>
          <a:prstGeom prst="rect">
            <a:avLst/>
          </a:prstGeom>
        </p:spPr>
        <p:txBody>
          <a:bodyPr vert="horz" lIns="0" tIns="0" rIns="0" bIns="0" rtlCol="0" anchor="ctr" anchorCtr="0"/>
          <a:lstStyle>
            <a:lvl1pPr algn="l">
              <a:defRPr sz="1000" b="0" i="0">
                <a:solidFill>
                  <a:schemeClr val="bg1"/>
                </a:solidFill>
                <a:latin typeface="Roboto Mono Light" panose="00000009000000000000" pitchFamily="49" charset="0"/>
                <a:ea typeface="Roboto Mono Light" panose="00000009000000000000" pitchFamily="49" charset="0"/>
              </a:defRPr>
            </a:lvl1pPr>
          </a:lstStyle>
          <a:p>
            <a:fld id="{0BD7AF65-ABD8-9745-9161-1D3466EAFE0E}" type="slidenum">
              <a:rPr lang="en-GB" smtClean="0"/>
              <a:pPr/>
              <a:t>‹#›</a:t>
            </a:fld>
            <a:endParaRPr lang="en-GB"/>
          </a:p>
        </p:txBody>
      </p:sp>
    </p:spTree>
    <p:extLst>
      <p:ext uri="{BB962C8B-B14F-4D97-AF65-F5344CB8AC3E}">
        <p14:creationId xmlns:p14="http://schemas.microsoft.com/office/powerpoint/2010/main" val="41196432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INGL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07121-3DEE-AD4C-A4FA-0321B9D1464E}"/>
              </a:ext>
            </a:extLst>
          </p:cNvPr>
          <p:cNvSpPr>
            <a:spLocks noGrp="1"/>
          </p:cNvSpPr>
          <p:nvPr>
            <p:ph type="title" hasCustomPrompt="1"/>
          </p:nvPr>
        </p:nvSpPr>
        <p:spPr>
          <a:xfrm>
            <a:off x="508000" y="508001"/>
            <a:ext cx="10160000" cy="481714"/>
          </a:xfrm>
          <a:prstGeom prst="rect">
            <a:avLst/>
          </a:prstGeom>
        </p:spPr>
        <p:txBody>
          <a:bodyPr lIns="0" tIns="0" rIns="0" bIns="0"/>
          <a:lstStyle>
            <a:lvl1pPr algn="l">
              <a:lnSpc>
                <a:spcPct val="100000"/>
              </a:lnSpc>
              <a:defRPr sz="3600" b="0" i="0">
                <a:solidFill>
                  <a:schemeClr val="tx1"/>
                </a:solidFill>
                <a:latin typeface="Roboto Light" panose="02000000000000000000" pitchFamily="2" charset="0"/>
                <a:ea typeface="Roboto Light" panose="02000000000000000000" pitchFamily="2" charset="0"/>
              </a:defRPr>
            </a:lvl1pPr>
          </a:lstStyle>
          <a:p>
            <a:r>
              <a:rPr lang="en-US"/>
              <a:t>Page title</a:t>
            </a:r>
            <a:endParaRPr lang="en-GB"/>
          </a:p>
        </p:txBody>
      </p:sp>
      <p:sp>
        <p:nvSpPr>
          <p:cNvPr id="5" name="Footer Placeholder 4">
            <a:extLst>
              <a:ext uri="{FF2B5EF4-FFF2-40B4-BE49-F238E27FC236}">
                <a16:creationId xmlns:a16="http://schemas.microsoft.com/office/drawing/2014/main" id="{C772AD00-41ED-1D4B-8053-AD09A51DA5A6}"/>
              </a:ext>
            </a:extLst>
          </p:cNvPr>
          <p:cNvSpPr>
            <a:spLocks noGrp="1"/>
          </p:cNvSpPr>
          <p:nvPr>
            <p:ph type="ftr" sz="quarter" idx="11"/>
          </p:nvPr>
        </p:nvSpPr>
        <p:spPr>
          <a:xfrm>
            <a:off x="1016000" y="6350000"/>
            <a:ext cx="5842000" cy="255600"/>
          </a:xfrm>
        </p:spPr>
        <p:txBody>
          <a:bodyPr/>
          <a:lstStyle>
            <a:lvl1pPr>
              <a:defRPr/>
            </a:lvl1pPr>
          </a:lstStyle>
          <a:p>
            <a:r>
              <a:rPr lang="en-GB"/>
              <a:t>Jisc presentation template: bold</a:t>
            </a:r>
          </a:p>
        </p:txBody>
      </p:sp>
      <p:sp>
        <p:nvSpPr>
          <p:cNvPr id="6" name="Slide Number Placeholder 5">
            <a:extLst>
              <a:ext uri="{FF2B5EF4-FFF2-40B4-BE49-F238E27FC236}">
                <a16:creationId xmlns:a16="http://schemas.microsoft.com/office/drawing/2014/main" id="{D0845B74-E028-E24B-BE9C-E0C09F0D90A3}"/>
              </a:ext>
            </a:extLst>
          </p:cNvPr>
          <p:cNvSpPr>
            <a:spLocks noGrp="1"/>
          </p:cNvSpPr>
          <p:nvPr>
            <p:ph type="sldNum" sz="quarter" idx="12"/>
          </p:nvPr>
        </p:nvSpPr>
        <p:spPr/>
        <p:txBody>
          <a:bodyPr/>
          <a:lstStyle/>
          <a:p>
            <a:fld id="{0BD7AF65-ABD8-9745-9161-1D3466EAFE0E}" type="slidenum">
              <a:rPr lang="en-GB" smtClean="0"/>
              <a:t>‹#›</a:t>
            </a:fld>
            <a:endParaRPr lang="en-GB"/>
          </a:p>
        </p:txBody>
      </p:sp>
      <p:sp>
        <p:nvSpPr>
          <p:cNvPr id="7" name="Text Placeholder 2">
            <a:extLst>
              <a:ext uri="{FF2B5EF4-FFF2-40B4-BE49-F238E27FC236}">
                <a16:creationId xmlns:a16="http://schemas.microsoft.com/office/drawing/2014/main" id="{FCF199EC-0CC6-E249-9E07-19DB95DAD6DF}"/>
              </a:ext>
            </a:extLst>
          </p:cNvPr>
          <p:cNvSpPr>
            <a:spLocks noGrp="1"/>
          </p:cNvSpPr>
          <p:nvPr>
            <p:ph type="body" idx="13" hasCustomPrompt="1"/>
          </p:nvPr>
        </p:nvSpPr>
        <p:spPr>
          <a:xfrm>
            <a:off x="507999" y="1524000"/>
            <a:ext cx="10160001" cy="255600"/>
          </a:xfrm>
          <a:prstGeom prst="rect">
            <a:avLst/>
          </a:prstGeom>
        </p:spPr>
        <p:txBody>
          <a:bodyPr lIns="0" tIns="0" rIns="0" bIns="0" anchor="t" anchorCtr="0"/>
          <a:lstStyle>
            <a:lvl1pPr marL="0" indent="0">
              <a:buNone/>
              <a:defRPr sz="2000" b="1" i="0">
                <a:latin typeface="Roboto Black" panose="02000000000000000000" pitchFamily="2" charset="0"/>
                <a:ea typeface="Roboto Black" panose="02000000000000000000" pitchFamily="2" charset="0"/>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err="1"/>
              <a:t>Subheader</a:t>
            </a:r>
            <a:endParaRPr lang="en-US"/>
          </a:p>
        </p:txBody>
      </p:sp>
      <p:sp>
        <p:nvSpPr>
          <p:cNvPr id="8" name="Content Placeholder 2">
            <a:extLst>
              <a:ext uri="{FF2B5EF4-FFF2-40B4-BE49-F238E27FC236}">
                <a16:creationId xmlns:a16="http://schemas.microsoft.com/office/drawing/2014/main" id="{F7B377CF-2490-426A-9D9B-C329528E167B}"/>
              </a:ext>
            </a:extLst>
          </p:cNvPr>
          <p:cNvSpPr>
            <a:spLocks noGrp="1"/>
          </p:cNvSpPr>
          <p:nvPr>
            <p:ph idx="1" hasCustomPrompt="1"/>
          </p:nvPr>
        </p:nvSpPr>
        <p:spPr>
          <a:xfrm>
            <a:off x="508000" y="2031999"/>
            <a:ext cx="10160000" cy="3810001"/>
          </a:xfrm>
          <a:prstGeom prst="rect">
            <a:avLst/>
          </a:prstGeom>
        </p:spPr>
        <p:txBody>
          <a:bodyPr lIns="0" tIns="0" rIns="0" bIns="0"/>
          <a:lstStyle>
            <a:lvl1pPr marL="177792" indent="-177792" defTabSz="359974">
              <a:lnSpc>
                <a:spcPct val="100000"/>
              </a:lnSpc>
              <a:tabLst/>
              <a:defRPr sz="2000" b="0" i="0">
                <a:solidFill>
                  <a:schemeClr val="tx1"/>
                </a:solidFill>
                <a:latin typeface="Roboto Light" panose="02000000000000000000" pitchFamily="2" charset="0"/>
                <a:ea typeface="Roboto Light" panose="02000000000000000000" pitchFamily="2" charset="0"/>
              </a:defRPr>
            </a:lvl1pPr>
            <a:lvl2pPr marL="482564" indent="-241283" defTabSz="359974">
              <a:lnSpc>
                <a:spcPct val="100000"/>
              </a:lnSpc>
              <a:buFont typeface="Arial" panose="020B0604020202020204" pitchFamily="34" charset="0"/>
              <a:buChar char="-"/>
              <a:tabLst/>
              <a:defRPr sz="2000" b="0" i="0">
                <a:solidFill>
                  <a:schemeClr val="tx1"/>
                </a:solidFill>
                <a:latin typeface="Roboto Light" panose="02000000000000000000" pitchFamily="2" charset="0"/>
                <a:ea typeface="Roboto Light" panose="02000000000000000000" pitchFamily="2" charset="0"/>
              </a:defRPr>
            </a:lvl2pPr>
            <a:lvl3pPr marL="723847" indent="-241283" defTabSz="359974">
              <a:lnSpc>
                <a:spcPct val="100000"/>
              </a:lnSpc>
              <a:buFont typeface="Arial" panose="020B0604020202020204" pitchFamily="34" charset="0"/>
              <a:buChar char="-"/>
              <a:tabLst/>
              <a:defRPr sz="2000" b="0" i="0">
                <a:solidFill>
                  <a:schemeClr val="tx1"/>
                </a:solidFill>
                <a:latin typeface="Roboto Light" panose="02000000000000000000" pitchFamily="2" charset="0"/>
                <a:ea typeface="Roboto Light" panose="02000000000000000000" pitchFamily="2" charset="0"/>
              </a:defRPr>
            </a:lvl3pPr>
            <a:lvl4pPr marL="952428" indent="-228584" defTabSz="359974">
              <a:lnSpc>
                <a:spcPct val="100000"/>
              </a:lnSpc>
              <a:buFont typeface="Arial" panose="020B0604020202020204" pitchFamily="34" charset="0"/>
              <a:buChar char="-"/>
              <a:tabLst/>
              <a:defRPr sz="2000" b="0" i="0">
                <a:solidFill>
                  <a:schemeClr val="tx1"/>
                </a:solidFill>
                <a:latin typeface="Roboto Light" panose="02000000000000000000" pitchFamily="2" charset="0"/>
                <a:ea typeface="Roboto Light" panose="02000000000000000000" pitchFamily="2" charset="0"/>
              </a:defRPr>
            </a:lvl4pPr>
            <a:lvl5pPr marL="1193711" indent="-241283" defTabSz="359974">
              <a:lnSpc>
                <a:spcPct val="100000"/>
              </a:lnSpc>
              <a:buFont typeface="Arial" panose="020B0604020202020204" pitchFamily="34" charset="0"/>
              <a:buChar char="-"/>
              <a:tabLst/>
              <a:defRPr sz="2000" b="0" i="0">
                <a:solidFill>
                  <a:schemeClr val="tx1"/>
                </a:solidFill>
                <a:latin typeface="Roboto Light" panose="02000000000000000000" pitchFamily="2" charset="0"/>
                <a:ea typeface="Roboto Light" panose="02000000000000000000" pitchFamily="2" charset="0"/>
              </a:defRPr>
            </a:lvl5pPr>
          </a:lstStyle>
          <a:p>
            <a:pPr lvl="0"/>
            <a:r>
              <a:rPr lang="en-US"/>
              <a:t>Main content area</a:t>
            </a:r>
          </a:p>
          <a:p>
            <a:pPr lvl="1"/>
            <a:r>
              <a:rPr lang="en-US"/>
              <a:t>Second level</a:t>
            </a:r>
          </a:p>
          <a:p>
            <a:pPr lvl="2"/>
            <a:r>
              <a:rPr lang="en-US"/>
              <a:t>Third level</a:t>
            </a:r>
          </a:p>
          <a:p>
            <a:pPr lvl="3"/>
            <a:r>
              <a:rPr lang="en-US"/>
              <a:t>Fourth level</a:t>
            </a:r>
          </a:p>
          <a:p>
            <a:pPr lvl="4"/>
            <a:r>
              <a:rPr lang="en-US"/>
              <a:t>Fifth level</a:t>
            </a:r>
            <a:endParaRPr lang="en-GB"/>
          </a:p>
        </p:txBody>
      </p:sp>
      <p:grpSp>
        <p:nvGrpSpPr>
          <p:cNvPr id="9" name="Group 8">
            <a:extLst>
              <a:ext uri="{FF2B5EF4-FFF2-40B4-BE49-F238E27FC236}">
                <a16:creationId xmlns:a16="http://schemas.microsoft.com/office/drawing/2014/main" id="{E78DA152-DC73-1933-89AC-293A1B45523A}"/>
              </a:ext>
              <a:ext uri="{C183D7F6-B498-43B3-948B-1728B52AA6E4}">
                <adec:decorative xmlns:adec="http://schemas.microsoft.com/office/drawing/2017/decorative" val="1"/>
              </a:ext>
            </a:extLst>
          </p:cNvPr>
          <p:cNvGrpSpPr/>
          <p:nvPr userDrawn="1"/>
        </p:nvGrpSpPr>
        <p:grpSpPr>
          <a:xfrm>
            <a:off x="11684000" y="4826000"/>
            <a:ext cx="508001" cy="1016000"/>
            <a:chOff x="11684000" y="4826000"/>
            <a:chExt cx="508001" cy="1016000"/>
          </a:xfrm>
        </p:grpSpPr>
        <p:sp>
          <p:nvSpPr>
            <p:cNvPr id="3" name="Rectangle 2">
              <a:extLst>
                <a:ext uri="{FF2B5EF4-FFF2-40B4-BE49-F238E27FC236}">
                  <a16:creationId xmlns:a16="http://schemas.microsoft.com/office/drawing/2014/main" id="{428FD3CA-9E3A-DA78-2574-436973965711}"/>
                </a:ext>
                <a:ext uri="{C183D7F6-B498-43B3-948B-1728B52AA6E4}">
                  <adec:decorative xmlns:adec="http://schemas.microsoft.com/office/drawing/2017/decorative" val="1"/>
                </a:ext>
              </a:extLst>
            </p:cNvPr>
            <p:cNvSpPr/>
            <p:nvPr userDrawn="1"/>
          </p:nvSpPr>
          <p:spPr>
            <a:xfrm rot="10800000">
              <a:off x="11684000" y="5333999"/>
              <a:ext cx="508001" cy="50800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E379EB88-1A47-5832-2A70-69A019041FE5}"/>
                </a:ext>
                <a:ext uri="{C183D7F6-B498-43B3-948B-1728B52AA6E4}">
                  <adec:decorative xmlns:adec="http://schemas.microsoft.com/office/drawing/2017/decorative" val="1"/>
                </a:ext>
              </a:extLst>
            </p:cNvPr>
            <p:cNvSpPr/>
            <p:nvPr userDrawn="1"/>
          </p:nvSpPr>
          <p:spPr>
            <a:xfrm rot="10800000">
              <a:off x="11684000" y="4826000"/>
              <a:ext cx="508001" cy="508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8843331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07121-3DEE-AD4C-A4FA-0321B9D1464E}"/>
              </a:ext>
            </a:extLst>
          </p:cNvPr>
          <p:cNvSpPr>
            <a:spLocks noGrp="1"/>
          </p:cNvSpPr>
          <p:nvPr>
            <p:ph type="title" hasCustomPrompt="1"/>
          </p:nvPr>
        </p:nvSpPr>
        <p:spPr>
          <a:xfrm>
            <a:off x="508000" y="508001"/>
            <a:ext cx="10160000" cy="481714"/>
          </a:xfrm>
          <a:prstGeom prst="rect">
            <a:avLst/>
          </a:prstGeom>
        </p:spPr>
        <p:txBody>
          <a:bodyPr lIns="0" tIns="0" rIns="0" bIns="0"/>
          <a:lstStyle>
            <a:lvl1pPr algn="l">
              <a:lnSpc>
                <a:spcPct val="100000"/>
              </a:lnSpc>
              <a:defRPr sz="3600" b="0" i="0">
                <a:solidFill>
                  <a:schemeClr val="tx1"/>
                </a:solidFill>
                <a:latin typeface="Roboto Light" panose="02000000000000000000" pitchFamily="2" charset="0"/>
                <a:ea typeface="Roboto Light" panose="02000000000000000000" pitchFamily="2" charset="0"/>
              </a:defRPr>
            </a:lvl1pPr>
          </a:lstStyle>
          <a:p>
            <a:r>
              <a:rPr lang="en-US"/>
              <a:t>Page title</a:t>
            </a:r>
            <a:endParaRPr lang="en-GB"/>
          </a:p>
        </p:txBody>
      </p:sp>
      <p:sp>
        <p:nvSpPr>
          <p:cNvPr id="5" name="Footer Placeholder 4">
            <a:extLst>
              <a:ext uri="{FF2B5EF4-FFF2-40B4-BE49-F238E27FC236}">
                <a16:creationId xmlns:a16="http://schemas.microsoft.com/office/drawing/2014/main" id="{C772AD00-41ED-1D4B-8053-AD09A51DA5A6}"/>
              </a:ext>
            </a:extLst>
          </p:cNvPr>
          <p:cNvSpPr>
            <a:spLocks noGrp="1"/>
          </p:cNvSpPr>
          <p:nvPr>
            <p:ph type="ftr" sz="quarter" idx="11"/>
          </p:nvPr>
        </p:nvSpPr>
        <p:spPr>
          <a:xfrm>
            <a:off x="1016000" y="6350000"/>
            <a:ext cx="5842000" cy="255600"/>
          </a:xfrm>
        </p:spPr>
        <p:txBody>
          <a:bodyPr/>
          <a:lstStyle>
            <a:lvl1pPr>
              <a:defRPr/>
            </a:lvl1pPr>
          </a:lstStyle>
          <a:p>
            <a:r>
              <a:rPr lang="en-GB"/>
              <a:t>Jisc presentation template: bold</a:t>
            </a:r>
          </a:p>
        </p:txBody>
      </p:sp>
      <p:sp>
        <p:nvSpPr>
          <p:cNvPr id="6" name="Slide Number Placeholder 5">
            <a:extLst>
              <a:ext uri="{FF2B5EF4-FFF2-40B4-BE49-F238E27FC236}">
                <a16:creationId xmlns:a16="http://schemas.microsoft.com/office/drawing/2014/main" id="{D0845B74-E028-E24B-BE9C-E0C09F0D90A3}"/>
              </a:ext>
            </a:extLst>
          </p:cNvPr>
          <p:cNvSpPr>
            <a:spLocks noGrp="1"/>
          </p:cNvSpPr>
          <p:nvPr>
            <p:ph type="sldNum" sz="quarter" idx="12"/>
          </p:nvPr>
        </p:nvSpPr>
        <p:spPr/>
        <p:txBody>
          <a:bodyPr/>
          <a:lstStyle/>
          <a:p>
            <a:fld id="{0BD7AF65-ABD8-9745-9161-1D3466EAFE0E}" type="slidenum">
              <a:rPr lang="en-GB" smtClean="0"/>
              <a:t>‹#›</a:t>
            </a:fld>
            <a:endParaRPr lang="en-GB"/>
          </a:p>
        </p:txBody>
      </p:sp>
      <p:sp>
        <p:nvSpPr>
          <p:cNvPr id="7" name="Text Placeholder 2">
            <a:extLst>
              <a:ext uri="{FF2B5EF4-FFF2-40B4-BE49-F238E27FC236}">
                <a16:creationId xmlns:a16="http://schemas.microsoft.com/office/drawing/2014/main" id="{FCF199EC-0CC6-E249-9E07-19DB95DAD6DF}"/>
              </a:ext>
            </a:extLst>
          </p:cNvPr>
          <p:cNvSpPr>
            <a:spLocks noGrp="1"/>
          </p:cNvSpPr>
          <p:nvPr>
            <p:ph type="body" idx="13" hasCustomPrompt="1"/>
          </p:nvPr>
        </p:nvSpPr>
        <p:spPr>
          <a:xfrm>
            <a:off x="507999" y="1524000"/>
            <a:ext cx="5334001" cy="255600"/>
          </a:xfrm>
          <a:prstGeom prst="rect">
            <a:avLst/>
          </a:prstGeom>
        </p:spPr>
        <p:txBody>
          <a:bodyPr lIns="0" tIns="0" rIns="0" bIns="0" anchor="t" anchorCtr="0"/>
          <a:lstStyle>
            <a:lvl1pPr marL="0" indent="0">
              <a:buNone/>
              <a:defRPr sz="2000" b="1" i="0">
                <a:latin typeface="Roboto Black" panose="02000000000000000000" pitchFamily="2" charset="0"/>
                <a:ea typeface="Roboto Black" panose="02000000000000000000" pitchFamily="2" charset="0"/>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err="1"/>
              <a:t>Subheader</a:t>
            </a:r>
            <a:endParaRPr lang="en-US"/>
          </a:p>
        </p:txBody>
      </p:sp>
      <p:sp>
        <p:nvSpPr>
          <p:cNvPr id="8" name="Content Placeholder 2">
            <a:extLst>
              <a:ext uri="{FF2B5EF4-FFF2-40B4-BE49-F238E27FC236}">
                <a16:creationId xmlns:a16="http://schemas.microsoft.com/office/drawing/2014/main" id="{F7B377CF-2490-426A-9D9B-C329528E167B}"/>
              </a:ext>
            </a:extLst>
          </p:cNvPr>
          <p:cNvSpPr>
            <a:spLocks noGrp="1"/>
          </p:cNvSpPr>
          <p:nvPr>
            <p:ph idx="1" hasCustomPrompt="1"/>
          </p:nvPr>
        </p:nvSpPr>
        <p:spPr>
          <a:xfrm>
            <a:off x="508000" y="2031999"/>
            <a:ext cx="5334000" cy="3810001"/>
          </a:xfrm>
          <a:prstGeom prst="rect">
            <a:avLst/>
          </a:prstGeom>
        </p:spPr>
        <p:txBody>
          <a:bodyPr lIns="0" tIns="0" rIns="0" bIns="0"/>
          <a:lstStyle>
            <a:lvl1pPr marL="177792" indent="-177792" defTabSz="359974">
              <a:lnSpc>
                <a:spcPct val="100000"/>
              </a:lnSpc>
              <a:tabLst/>
              <a:defRPr sz="2000" b="0" i="0">
                <a:solidFill>
                  <a:schemeClr val="tx1"/>
                </a:solidFill>
                <a:latin typeface="Roboto Light" panose="02000000000000000000" pitchFamily="2" charset="0"/>
                <a:ea typeface="Roboto Light" panose="02000000000000000000" pitchFamily="2" charset="0"/>
              </a:defRPr>
            </a:lvl1pPr>
            <a:lvl2pPr marL="482564" indent="-241283" defTabSz="359974">
              <a:lnSpc>
                <a:spcPct val="100000"/>
              </a:lnSpc>
              <a:buFont typeface="Arial" panose="020B0604020202020204" pitchFamily="34" charset="0"/>
              <a:buChar char="-"/>
              <a:tabLst/>
              <a:defRPr sz="2000" b="0" i="0">
                <a:solidFill>
                  <a:schemeClr val="tx1"/>
                </a:solidFill>
                <a:latin typeface="Roboto Light" panose="02000000000000000000" pitchFamily="2" charset="0"/>
                <a:ea typeface="Roboto Light" panose="02000000000000000000" pitchFamily="2" charset="0"/>
              </a:defRPr>
            </a:lvl2pPr>
            <a:lvl3pPr marL="723847" indent="-241283" defTabSz="359974">
              <a:lnSpc>
                <a:spcPct val="100000"/>
              </a:lnSpc>
              <a:buFont typeface="Arial" panose="020B0604020202020204" pitchFamily="34" charset="0"/>
              <a:buChar char="-"/>
              <a:tabLst/>
              <a:defRPr sz="2000" b="0" i="0">
                <a:solidFill>
                  <a:schemeClr val="tx1"/>
                </a:solidFill>
                <a:latin typeface="Roboto Light" panose="02000000000000000000" pitchFamily="2" charset="0"/>
                <a:ea typeface="Roboto Light" panose="02000000000000000000" pitchFamily="2" charset="0"/>
              </a:defRPr>
            </a:lvl3pPr>
            <a:lvl4pPr marL="952428" indent="-228584" defTabSz="359974">
              <a:lnSpc>
                <a:spcPct val="100000"/>
              </a:lnSpc>
              <a:buFont typeface="Arial" panose="020B0604020202020204" pitchFamily="34" charset="0"/>
              <a:buChar char="-"/>
              <a:tabLst/>
              <a:defRPr sz="2000" b="0" i="0">
                <a:solidFill>
                  <a:schemeClr val="tx1"/>
                </a:solidFill>
                <a:latin typeface="Roboto Light" panose="02000000000000000000" pitchFamily="2" charset="0"/>
                <a:ea typeface="Roboto Light" panose="02000000000000000000" pitchFamily="2" charset="0"/>
              </a:defRPr>
            </a:lvl4pPr>
            <a:lvl5pPr marL="1193711" indent="-241283" defTabSz="359974">
              <a:lnSpc>
                <a:spcPct val="100000"/>
              </a:lnSpc>
              <a:buFont typeface="Arial" panose="020B0604020202020204" pitchFamily="34" charset="0"/>
              <a:buChar char="-"/>
              <a:tabLst/>
              <a:defRPr sz="2000" b="0" i="0">
                <a:solidFill>
                  <a:schemeClr val="tx1"/>
                </a:solidFill>
                <a:latin typeface="Roboto Light" panose="02000000000000000000" pitchFamily="2" charset="0"/>
                <a:ea typeface="Roboto Light" panose="02000000000000000000" pitchFamily="2" charset="0"/>
              </a:defRPr>
            </a:lvl5pPr>
          </a:lstStyle>
          <a:p>
            <a:pPr lvl="0"/>
            <a:r>
              <a:rPr lang="en-US"/>
              <a:t>Main content area</a:t>
            </a:r>
          </a:p>
          <a:p>
            <a:pPr lvl="1"/>
            <a:r>
              <a:rPr lang="en-US"/>
              <a:t>Second level</a:t>
            </a:r>
          </a:p>
          <a:p>
            <a:pPr lvl="2"/>
            <a:r>
              <a:rPr lang="en-US"/>
              <a:t>Third level</a:t>
            </a:r>
          </a:p>
          <a:p>
            <a:pPr lvl="3"/>
            <a:r>
              <a:rPr lang="en-US"/>
              <a:t>Fourth level</a:t>
            </a:r>
          </a:p>
          <a:p>
            <a:pPr lvl="4"/>
            <a:r>
              <a:rPr lang="en-US"/>
              <a:t>Fifth level</a:t>
            </a:r>
            <a:endParaRPr lang="en-GB"/>
          </a:p>
        </p:txBody>
      </p:sp>
      <p:sp>
        <p:nvSpPr>
          <p:cNvPr id="3" name="Content Placeholder 2">
            <a:extLst>
              <a:ext uri="{FF2B5EF4-FFF2-40B4-BE49-F238E27FC236}">
                <a16:creationId xmlns:a16="http://schemas.microsoft.com/office/drawing/2014/main" id="{D9801A46-6D95-A0FE-8F77-657D623F62C7}"/>
              </a:ext>
            </a:extLst>
          </p:cNvPr>
          <p:cNvSpPr>
            <a:spLocks noGrp="1"/>
          </p:cNvSpPr>
          <p:nvPr>
            <p:ph idx="14" hasCustomPrompt="1"/>
          </p:nvPr>
        </p:nvSpPr>
        <p:spPr>
          <a:xfrm>
            <a:off x="6352903" y="2031999"/>
            <a:ext cx="5334000" cy="3810001"/>
          </a:xfrm>
          <a:prstGeom prst="rect">
            <a:avLst/>
          </a:prstGeom>
        </p:spPr>
        <p:txBody>
          <a:bodyPr lIns="0" tIns="0" rIns="0" bIns="0"/>
          <a:lstStyle>
            <a:lvl1pPr marL="177792" indent="-177792" defTabSz="359974">
              <a:lnSpc>
                <a:spcPct val="100000"/>
              </a:lnSpc>
              <a:tabLst/>
              <a:defRPr sz="2000" b="0" i="0">
                <a:solidFill>
                  <a:schemeClr val="tx1"/>
                </a:solidFill>
                <a:latin typeface="Roboto Light" panose="02000000000000000000" pitchFamily="2" charset="0"/>
                <a:ea typeface="Roboto Light" panose="02000000000000000000" pitchFamily="2" charset="0"/>
              </a:defRPr>
            </a:lvl1pPr>
            <a:lvl2pPr marL="482564" indent="-241283" defTabSz="359974">
              <a:lnSpc>
                <a:spcPct val="100000"/>
              </a:lnSpc>
              <a:buFont typeface="Arial" panose="020B0604020202020204" pitchFamily="34" charset="0"/>
              <a:buChar char="-"/>
              <a:tabLst/>
              <a:defRPr sz="2000" b="0" i="0">
                <a:solidFill>
                  <a:schemeClr val="tx1"/>
                </a:solidFill>
                <a:latin typeface="Roboto Light" panose="02000000000000000000" pitchFamily="2" charset="0"/>
                <a:ea typeface="Roboto Light" panose="02000000000000000000" pitchFamily="2" charset="0"/>
              </a:defRPr>
            </a:lvl2pPr>
            <a:lvl3pPr marL="723847" indent="-241283" defTabSz="359974">
              <a:lnSpc>
                <a:spcPct val="100000"/>
              </a:lnSpc>
              <a:buFont typeface="Arial" panose="020B0604020202020204" pitchFamily="34" charset="0"/>
              <a:buChar char="-"/>
              <a:tabLst/>
              <a:defRPr sz="2000" b="0" i="0">
                <a:solidFill>
                  <a:schemeClr val="tx1"/>
                </a:solidFill>
                <a:latin typeface="Roboto Light" panose="02000000000000000000" pitchFamily="2" charset="0"/>
                <a:ea typeface="Roboto Light" panose="02000000000000000000" pitchFamily="2" charset="0"/>
              </a:defRPr>
            </a:lvl3pPr>
            <a:lvl4pPr marL="952428" indent="-228584" defTabSz="359974">
              <a:lnSpc>
                <a:spcPct val="100000"/>
              </a:lnSpc>
              <a:buFont typeface="Arial" panose="020B0604020202020204" pitchFamily="34" charset="0"/>
              <a:buChar char="-"/>
              <a:tabLst/>
              <a:defRPr sz="2000" b="0" i="0">
                <a:solidFill>
                  <a:schemeClr val="tx1"/>
                </a:solidFill>
                <a:latin typeface="Roboto Light" panose="02000000000000000000" pitchFamily="2" charset="0"/>
                <a:ea typeface="Roboto Light" panose="02000000000000000000" pitchFamily="2" charset="0"/>
              </a:defRPr>
            </a:lvl4pPr>
            <a:lvl5pPr marL="1193711" indent="-241283" defTabSz="359974">
              <a:lnSpc>
                <a:spcPct val="100000"/>
              </a:lnSpc>
              <a:buFont typeface="Arial" panose="020B0604020202020204" pitchFamily="34" charset="0"/>
              <a:buChar char="-"/>
              <a:tabLst/>
              <a:defRPr sz="2000" b="0" i="0">
                <a:solidFill>
                  <a:schemeClr val="tx1"/>
                </a:solidFill>
                <a:latin typeface="Roboto Light" panose="02000000000000000000" pitchFamily="2" charset="0"/>
                <a:ea typeface="Roboto Light" panose="02000000000000000000" pitchFamily="2" charset="0"/>
              </a:defRPr>
            </a:lvl5pPr>
          </a:lstStyle>
          <a:p>
            <a:pPr lvl="0"/>
            <a:r>
              <a:rPr lang="en-US"/>
              <a:t>Main content area</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2">
            <a:extLst>
              <a:ext uri="{FF2B5EF4-FFF2-40B4-BE49-F238E27FC236}">
                <a16:creationId xmlns:a16="http://schemas.microsoft.com/office/drawing/2014/main" id="{4B74589B-7F48-0071-2B7C-6D1D00946EB7}"/>
              </a:ext>
            </a:extLst>
          </p:cNvPr>
          <p:cNvSpPr>
            <a:spLocks noGrp="1"/>
          </p:cNvSpPr>
          <p:nvPr>
            <p:ph type="body" idx="15" hasCustomPrompt="1"/>
          </p:nvPr>
        </p:nvSpPr>
        <p:spPr>
          <a:xfrm>
            <a:off x="6352903" y="1524000"/>
            <a:ext cx="5334001" cy="255600"/>
          </a:xfrm>
          <a:prstGeom prst="rect">
            <a:avLst/>
          </a:prstGeom>
        </p:spPr>
        <p:txBody>
          <a:bodyPr lIns="0" tIns="0" rIns="0" bIns="0" anchor="t" anchorCtr="0"/>
          <a:lstStyle>
            <a:lvl1pPr marL="0" indent="0">
              <a:buNone/>
              <a:defRPr sz="2000" b="1" i="0">
                <a:latin typeface="Roboto Black" panose="02000000000000000000" pitchFamily="2" charset="0"/>
                <a:ea typeface="Roboto Black" panose="02000000000000000000" pitchFamily="2" charset="0"/>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err="1"/>
              <a:t>Subheader</a:t>
            </a:r>
            <a:endParaRPr lang="en-US"/>
          </a:p>
        </p:txBody>
      </p:sp>
      <p:grpSp>
        <p:nvGrpSpPr>
          <p:cNvPr id="9" name="Group 8">
            <a:extLst>
              <a:ext uri="{FF2B5EF4-FFF2-40B4-BE49-F238E27FC236}">
                <a16:creationId xmlns:a16="http://schemas.microsoft.com/office/drawing/2014/main" id="{3D1C2548-2599-74CA-A48F-E04E5463B9A2}"/>
              </a:ext>
              <a:ext uri="{C183D7F6-B498-43B3-948B-1728B52AA6E4}">
                <adec:decorative xmlns:adec="http://schemas.microsoft.com/office/drawing/2017/decorative" val="1"/>
              </a:ext>
            </a:extLst>
          </p:cNvPr>
          <p:cNvGrpSpPr/>
          <p:nvPr userDrawn="1"/>
        </p:nvGrpSpPr>
        <p:grpSpPr>
          <a:xfrm>
            <a:off x="11176000" y="3"/>
            <a:ext cx="1016000" cy="1016002"/>
            <a:chOff x="11176000" y="3"/>
            <a:chExt cx="1016000" cy="1016002"/>
          </a:xfrm>
        </p:grpSpPr>
        <p:sp>
          <p:nvSpPr>
            <p:cNvPr id="10" name="Rectangle 9">
              <a:extLst>
                <a:ext uri="{FF2B5EF4-FFF2-40B4-BE49-F238E27FC236}">
                  <a16:creationId xmlns:a16="http://schemas.microsoft.com/office/drawing/2014/main" id="{0D62C882-2A69-F748-3C81-589891B1E4A2}"/>
                </a:ext>
                <a:ext uri="{C183D7F6-B498-43B3-948B-1728B52AA6E4}">
                  <adec:decorative xmlns:adec="http://schemas.microsoft.com/office/drawing/2017/decorative" val="1"/>
                </a:ext>
              </a:extLst>
            </p:cNvPr>
            <p:cNvSpPr/>
            <p:nvPr userDrawn="1"/>
          </p:nvSpPr>
          <p:spPr>
            <a:xfrm rot="16200000">
              <a:off x="11176000" y="3"/>
              <a:ext cx="508001" cy="508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0C5E306-FF5E-59E6-1425-2F0D7D1F5090}"/>
                </a:ext>
                <a:ext uri="{C183D7F6-B498-43B3-948B-1728B52AA6E4}">
                  <adec:decorative xmlns:adec="http://schemas.microsoft.com/office/drawing/2017/decorative" val="1"/>
                </a:ext>
              </a:extLst>
            </p:cNvPr>
            <p:cNvSpPr/>
            <p:nvPr userDrawn="1"/>
          </p:nvSpPr>
          <p:spPr>
            <a:xfrm rot="16200000">
              <a:off x="11683999" y="6"/>
              <a:ext cx="508001" cy="50800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F48C8E8E-E78E-024F-C737-79C115B34A21}"/>
                </a:ext>
                <a:ext uri="{C183D7F6-B498-43B3-948B-1728B52AA6E4}">
                  <adec:decorative xmlns:adec="http://schemas.microsoft.com/office/drawing/2017/decorative" val="1"/>
                </a:ext>
              </a:extLst>
            </p:cNvPr>
            <p:cNvSpPr/>
            <p:nvPr userDrawn="1"/>
          </p:nvSpPr>
          <p:spPr>
            <a:xfrm rot="16200000">
              <a:off x="11683999" y="508004"/>
              <a:ext cx="508001" cy="508001"/>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8667016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B">
    <p:bg>
      <p:bgPr>
        <a:solidFill>
          <a:schemeClr val="bg2"/>
        </a:solidFill>
        <a:effectLst/>
      </p:bgPr>
    </p:bg>
    <p:spTree>
      <p:nvGrpSpPr>
        <p:cNvPr id="1" name=""/>
        <p:cNvGrpSpPr/>
        <p:nvPr/>
      </p:nvGrpSpPr>
      <p:grpSpPr>
        <a:xfrm>
          <a:off x="0" y="0"/>
          <a:ext cx="0" cy="0"/>
          <a:chOff x="0" y="0"/>
          <a:chExt cx="0" cy="0"/>
        </a:xfrm>
      </p:grpSpPr>
      <p:pic>
        <p:nvPicPr>
          <p:cNvPr id="12" name="Graphic 11" descr="Jisc logo&#10;">
            <a:extLst>
              <a:ext uri="{FF2B5EF4-FFF2-40B4-BE49-F238E27FC236}">
                <a16:creationId xmlns:a16="http://schemas.microsoft.com/office/drawing/2014/main" id="{C9253AD7-665C-FD6F-34AA-744C1F03261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64233" y="-1752"/>
            <a:ext cx="760400" cy="760400"/>
          </a:xfrm>
          <a:prstGeom prst="rect">
            <a:avLst/>
          </a:prstGeom>
        </p:spPr>
      </p:pic>
      <p:grpSp>
        <p:nvGrpSpPr>
          <p:cNvPr id="2" name="Group 1">
            <a:extLst>
              <a:ext uri="{FF2B5EF4-FFF2-40B4-BE49-F238E27FC236}">
                <a16:creationId xmlns:a16="http://schemas.microsoft.com/office/drawing/2014/main" id="{01E96F1A-1D75-C100-71A4-4742BDD7B11A}"/>
              </a:ext>
            </a:extLst>
          </p:cNvPr>
          <p:cNvGrpSpPr/>
          <p:nvPr userDrawn="1"/>
        </p:nvGrpSpPr>
        <p:grpSpPr>
          <a:xfrm>
            <a:off x="9143997" y="6097466"/>
            <a:ext cx="2281602" cy="760534"/>
            <a:chOff x="9143997" y="6097466"/>
            <a:chExt cx="2281602" cy="760534"/>
          </a:xfrm>
        </p:grpSpPr>
        <p:sp>
          <p:nvSpPr>
            <p:cNvPr id="15" name="Rectangle 14">
              <a:extLst>
                <a:ext uri="{FF2B5EF4-FFF2-40B4-BE49-F238E27FC236}">
                  <a16:creationId xmlns:a16="http://schemas.microsoft.com/office/drawing/2014/main" id="{38952161-A07F-DE36-F888-974E3267BC1C}"/>
                </a:ext>
              </a:extLst>
            </p:cNvPr>
            <p:cNvSpPr/>
            <p:nvPr userDrawn="1"/>
          </p:nvSpPr>
          <p:spPr>
            <a:xfrm>
              <a:off x="10665065" y="6097466"/>
              <a:ext cx="760534" cy="76053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C2C8A5C-7354-CA80-B16D-BD127FEB99C2}"/>
                </a:ext>
              </a:extLst>
            </p:cNvPr>
            <p:cNvSpPr/>
            <p:nvPr userDrawn="1"/>
          </p:nvSpPr>
          <p:spPr>
            <a:xfrm>
              <a:off x="9904531" y="6097466"/>
              <a:ext cx="760534" cy="760534"/>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068AD5-54B8-6AE3-7C2A-84F1718E9D0B}"/>
                </a:ext>
              </a:extLst>
            </p:cNvPr>
            <p:cNvSpPr/>
            <p:nvPr userDrawn="1"/>
          </p:nvSpPr>
          <p:spPr>
            <a:xfrm>
              <a:off x="9143997" y="6097466"/>
              <a:ext cx="760534" cy="760534"/>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 name="Rectangle 2">
            <a:extLst>
              <a:ext uri="{FF2B5EF4-FFF2-40B4-BE49-F238E27FC236}">
                <a16:creationId xmlns:a16="http://schemas.microsoft.com/office/drawing/2014/main" id="{9864044B-F246-8461-3009-926815A07A79}"/>
              </a:ext>
            </a:extLst>
          </p:cNvPr>
          <p:cNvSpPr/>
          <p:nvPr userDrawn="1"/>
        </p:nvSpPr>
        <p:spPr>
          <a:xfrm>
            <a:off x="762001" y="762000"/>
            <a:ext cx="3810000" cy="3809999"/>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itle 1">
            <a:extLst>
              <a:ext uri="{FF2B5EF4-FFF2-40B4-BE49-F238E27FC236}">
                <a16:creationId xmlns:a16="http://schemas.microsoft.com/office/drawing/2014/main" id="{C3AB07D1-6EA7-E351-53D3-CB8E5E8B37CC}"/>
              </a:ext>
            </a:extLst>
          </p:cNvPr>
          <p:cNvSpPr>
            <a:spLocks noGrp="1"/>
          </p:cNvSpPr>
          <p:nvPr userDrawn="1">
            <p:ph type="title" hasCustomPrompt="1"/>
          </p:nvPr>
        </p:nvSpPr>
        <p:spPr>
          <a:xfrm>
            <a:off x="1016000" y="1023108"/>
            <a:ext cx="3302000" cy="2024892"/>
          </a:xfrm>
          <a:prstGeom prst="rect">
            <a:avLst/>
          </a:prstGeom>
        </p:spPr>
        <p:txBody>
          <a:bodyPr lIns="0" tIns="0" rIns="0" bIns="0"/>
          <a:lstStyle>
            <a:lvl1pPr algn="l">
              <a:lnSpc>
                <a:spcPct val="100000"/>
              </a:lnSpc>
              <a:defRPr sz="3600" b="0" i="0">
                <a:solidFill>
                  <a:schemeClr val="tx1"/>
                </a:solidFill>
                <a:latin typeface="Roboto Light" panose="02000000000000000000" pitchFamily="2" charset="0"/>
                <a:ea typeface="Roboto Light" panose="02000000000000000000" pitchFamily="2" charset="0"/>
              </a:defRPr>
            </a:lvl1pPr>
          </a:lstStyle>
          <a:p>
            <a:r>
              <a:rPr lang="en-GB"/>
              <a:t>Presentation title</a:t>
            </a:r>
          </a:p>
        </p:txBody>
      </p:sp>
      <p:sp>
        <p:nvSpPr>
          <p:cNvPr id="8" name="Text Placeholder 15">
            <a:extLst>
              <a:ext uri="{FF2B5EF4-FFF2-40B4-BE49-F238E27FC236}">
                <a16:creationId xmlns:a16="http://schemas.microsoft.com/office/drawing/2014/main" id="{CD9AA52E-692F-B8D9-7B3F-3EA98EB21AA2}"/>
              </a:ext>
            </a:extLst>
          </p:cNvPr>
          <p:cNvSpPr>
            <a:spLocks noGrp="1"/>
          </p:cNvSpPr>
          <p:nvPr userDrawn="1">
            <p:ph type="body" sz="quarter" idx="11" hasCustomPrompt="1"/>
          </p:nvPr>
        </p:nvSpPr>
        <p:spPr>
          <a:xfrm>
            <a:off x="1016000" y="3317510"/>
            <a:ext cx="3302000" cy="1000490"/>
          </a:xfrm>
          <a:prstGeom prst="rect">
            <a:avLst/>
          </a:prstGeom>
        </p:spPr>
        <p:txBody>
          <a:bodyPr lIns="0" anchor="b"/>
          <a:lstStyle>
            <a:lvl1pPr marL="0" indent="0">
              <a:buFontTx/>
              <a:buNone/>
              <a:defRPr sz="2000">
                <a:solidFill>
                  <a:schemeClr val="tx1"/>
                </a:solidFill>
              </a:defRPr>
            </a:lvl1pPr>
          </a:lstStyle>
          <a:p>
            <a:pPr lvl="0"/>
            <a:r>
              <a:rPr lang="en-GB"/>
              <a:t>Speaker name and title</a:t>
            </a:r>
          </a:p>
        </p:txBody>
      </p:sp>
    </p:spTree>
    <p:extLst>
      <p:ext uri="{BB962C8B-B14F-4D97-AF65-F5344CB8AC3E}">
        <p14:creationId xmlns:p14="http://schemas.microsoft.com/office/powerpoint/2010/main" val="13864730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INGLE COLUMN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07121-3DEE-AD4C-A4FA-0321B9D1464E}"/>
              </a:ext>
            </a:extLst>
          </p:cNvPr>
          <p:cNvSpPr>
            <a:spLocks noGrp="1"/>
          </p:cNvSpPr>
          <p:nvPr>
            <p:ph type="title" hasCustomPrompt="1"/>
          </p:nvPr>
        </p:nvSpPr>
        <p:spPr>
          <a:xfrm>
            <a:off x="508000" y="508001"/>
            <a:ext cx="10414000" cy="481714"/>
          </a:xfrm>
          <a:prstGeom prst="rect">
            <a:avLst/>
          </a:prstGeom>
        </p:spPr>
        <p:txBody>
          <a:bodyPr lIns="0" tIns="0" rIns="0" bIns="0"/>
          <a:lstStyle>
            <a:lvl1pPr algn="l">
              <a:lnSpc>
                <a:spcPct val="100000"/>
              </a:lnSpc>
              <a:defRPr sz="3600" b="0" i="0">
                <a:solidFill>
                  <a:schemeClr val="tx1"/>
                </a:solidFill>
                <a:latin typeface="Roboto Light" panose="02000000000000000000" pitchFamily="2" charset="0"/>
                <a:ea typeface="Roboto Light" panose="02000000000000000000" pitchFamily="2" charset="0"/>
              </a:defRPr>
            </a:lvl1pPr>
          </a:lstStyle>
          <a:p>
            <a:r>
              <a:rPr lang="en-US"/>
              <a:t>Page title</a:t>
            </a:r>
            <a:endParaRPr lang="en-GB"/>
          </a:p>
        </p:txBody>
      </p:sp>
      <p:sp>
        <p:nvSpPr>
          <p:cNvPr id="5" name="Footer Placeholder 4">
            <a:extLst>
              <a:ext uri="{FF2B5EF4-FFF2-40B4-BE49-F238E27FC236}">
                <a16:creationId xmlns:a16="http://schemas.microsoft.com/office/drawing/2014/main" id="{C772AD00-41ED-1D4B-8053-AD09A51DA5A6}"/>
              </a:ext>
            </a:extLst>
          </p:cNvPr>
          <p:cNvSpPr>
            <a:spLocks noGrp="1"/>
          </p:cNvSpPr>
          <p:nvPr>
            <p:ph type="ftr" sz="quarter" idx="11"/>
          </p:nvPr>
        </p:nvSpPr>
        <p:spPr>
          <a:xfrm>
            <a:off x="1016000" y="6350000"/>
            <a:ext cx="5842000" cy="255600"/>
          </a:xfrm>
        </p:spPr>
        <p:txBody>
          <a:bodyPr/>
          <a:lstStyle>
            <a:lvl1pPr>
              <a:defRPr/>
            </a:lvl1pPr>
          </a:lstStyle>
          <a:p>
            <a:r>
              <a:rPr lang="en-GB"/>
              <a:t>Jisc presentation template: bold</a:t>
            </a:r>
          </a:p>
        </p:txBody>
      </p:sp>
      <p:sp>
        <p:nvSpPr>
          <p:cNvPr id="6" name="Slide Number Placeholder 5">
            <a:extLst>
              <a:ext uri="{FF2B5EF4-FFF2-40B4-BE49-F238E27FC236}">
                <a16:creationId xmlns:a16="http://schemas.microsoft.com/office/drawing/2014/main" id="{D0845B74-E028-E24B-BE9C-E0C09F0D90A3}"/>
              </a:ext>
            </a:extLst>
          </p:cNvPr>
          <p:cNvSpPr>
            <a:spLocks noGrp="1"/>
          </p:cNvSpPr>
          <p:nvPr>
            <p:ph type="sldNum" sz="quarter" idx="12"/>
          </p:nvPr>
        </p:nvSpPr>
        <p:spPr/>
        <p:txBody>
          <a:bodyPr/>
          <a:lstStyle/>
          <a:p>
            <a:fld id="{0BD7AF65-ABD8-9745-9161-1D3466EAFE0E}" type="slidenum">
              <a:rPr lang="en-GB" smtClean="0"/>
              <a:t>‹#›</a:t>
            </a:fld>
            <a:endParaRPr lang="en-GB"/>
          </a:p>
        </p:txBody>
      </p:sp>
      <p:sp>
        <p:nvSpPr>
          <p:cNvPr id="7" name="Text Placeholder 2">
            <a:extLst>
              <a:ext uri="{FF2B5EF4-FFF2-40B4-BE49-F238E27FC236}">
                <a16:creationId xmlns:a16="http://schemas.microsoft.com/office/drawing/2014/main" id="{FCF199EC-0CC6-E249-9E07-19DB95DAD6DF}"/>
              </a:ext>
            </a:extLst>
          </p:cNvPr>
          <p:cNvSpPr>
            <a:spLocks noGrp="1"/>
          </p:cNvSpPr>
          <p:nvPr>
            <p:ph type="body" idx="13" hasCustomPrompt="1"/>
          </p:nvPr>
        </p:nvSpPr>
        <p:spPr>
          <a:xfrm>
            <a:off x="508000" y="1524002"/>
            <a:ext cx="6858000" cy="253997"/>
          </a:xfrm>
          <a:prstGeom prst="rect">
            <a:avLst/>
          </a:prstGeom>
        </p:spPr>
        <p:txBody>
          <a:bodyPr lIns="0" tIns="0" rIns="0" bIns="0" anchor="t" anchorCtr="0"/>
          <a:lstStyle>
            <a:lvl1pPr marL="0" indent="0">
              <a:buNone/>
              <a:defRPr sz="2000" b="1" i="0">
                <a:latin typeface="Roboto Black" panose="02000000000000000000" pitchFamily="2" charset="0"/>
                <a:ea typeface="Roboto Black" panose="02000000000000000000" pitchFamily="2" charset="0"/>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err="1"/>
              <a:t>Subheader</a:t>
            </a:r>
            <a:endParaRPr lang="en-US"/>
          </a:p>
        </p:txBody>
      </p:sp>
      <p:sp>
        <p:nvSpPr>
          <p:cNvPr id="8" name="Content Placeholder 2">
            <a:extLst>
              <a:ext uri="{FF2B5EF4-FFF2-40B4-BE49-F238E27FC236}">
                <a16:creationId xmlns:a16="http://schemas.microsoft.com/office/drawing/2014/main" id="{F7B377CF-2490-426A-9D9B-C329528E167B}"/>
              </a:ext>
            </a:extLst>
          </p:cNvPr>
          <p:cNvSpPr>
            <a:spLocks noGrp="1"/>
          </p:cNvSpPr>
          <p:nvPr>
            <p:ph idx="1" hasCustomPrompt="1"/>
          </p:nvPr>
        </p:nvSpPr>
        <p:spPr>
          <a:xfrm>
            <a:off x="508000" y="2031999"/>
            <a:ext cx="6858000" cy="3810001"/>
          </a:xfrm>
          <a:prstGeom prst="rect">
            <a:avLst/>
          </a:prstGeom>
        </p:spPr>
        <p:txBody>
          <a:bodyPr lIns="0" tIns="0" rIns="0" bIns="0"/>
          <a:lstStyle>
            <a:lvl1pPr marL="177792" indent="-177792" defTabSz="359974">
              <a:lnSpc>
                <a:spcPct val="100000"/>
              </a:lnSpc>
              <a:tabLst/>
              <a:defRPr sz="2000" b="0" i="0">
                <a:solidFill>
                  <a:schemeClr val="tx1"/>
                </a:solidFill>
                <a:latin typeface="Roboto Light" panose="02000000000000000000" pitchFamily="2" charset="0"/>
                <a:ea typeface="Roboto Light" panose="02000000000000000000" pitchFamily="2" charset="0"/>
              </a:defRPr>
            </a:lvl1pPr>
            <a:lvl2pPr marL="482564" indent="-241283" defTabSz="359974">
              <a:lnSpc>
                <a:spcPct val="100000"/>
              </a:lnSpc>
              <a:buFont typeface="Arial" panose="020B0604020202020204" pitchFamily="34" charset="0"/>
              <a:buChar char="-"/>
              <a:tabLst/>
              <a:defRPr sz="2000" b="0" i="0">
                <a:solidFill>
                  <a:schemeClr val="tx1"/>
                </a:solidFill>
                <a:latin typeface="Roboto Light" panose="02000000000000000000" pitchFamily="2" charset="0"/>
                <a:ea typeface="Roboto Light" panose="02000000000000000000" pitchFamily="2" charset="0"/>
              </a:defRPr>
            </a:lvl2pPr>
            <a:lvl3pPr marL="723847" indent="-241283" defTabSz="359974">
              <a:lnSpc>
                <a:spcPct val="100000"/>
              </a:lnSpc>
              <a:buFont typeface="Arial" panose="020B0604020202020204" pitchFamily="34" charset="0"/>
              <a:buChar char="-"/>
              <a:tabLst/>
              <a:defRPr sz="2000" b="0" i="0">
                <a:solidFill>
                  <a:schemeClr val="tx1"/>
                </a:solidFill>
                <a:latin typeface="Roboto Light" panose="02000000000000000000" pitchFamily="2" charset="0"/>
                <a:ea typeface="Roboto Light" panose="02000000000000000000" pitchFamily="2" charset="0"/>
              </a:defRPr>
            </a:lvl3pPr>
            <a:lvl4pPr marL="952428" indent="-228584" defTabSz="359974">
              <a:lnSpc>
                <a:spcPct val="100000"/>
              </a:lnSpc>
              <a:buFont typeface="Arial" panose="020B0604020202020204" pitchFamily="34" charset="0"/>
              <a:buChar char="-"/>
              <a:tabLst/>
              <a:defRPr sz="2000" b="0" i="0">
                <a:solidFill>
                  <a:schemeClr val="tx1"/>
                </a:solidFill>
                <a:latin typeface="Roboto Light" panose="02000000000000000000" pitchFamily="2" charset="0"/>
                <a:ea typeface="Roboto Light" panose="02000000000000000000" pitchFamily="2" charset="0"/>
              </a:defRPr>
            </a:lvl4pPr>
            <a:lvl5pPr marL="1193711" indent="-241283" defTabSz="359974">
              <a:lnSpc>
                <a:spcPct val="100000"/>
              </a:lnSpc>
              <a:buFont typeface="Arial" panose="020B0604020202020204" pitchFamily="34" charset="0"/>
              <a:buChar char="-"/>
              <a:tabLst/>
              <a:defRPr sz="2000" b="0" i="0">
                <a:solidFill>
                  <a:schemeClr val="tx1"/>
                </a:solidFill>
                <a:latin typeface="Roboto Light" panose="02000000000000000000" pitchFamily="2" charset="0"/>
                <a:ea typeface="Roboto Light" panose="02000000000000000000" pitchFamily="2" charset="0"/>
              </a:defRPr>
            </a:lvl5pPr>
          </a:lstStyle>
          <a:p>
            <a:pPr lvl="0"/>
            <a:r>
              <a:rPr lang="en-US"/>
              <a:t>Main content area</a:t>
            </a:r>
          </a:p>
          <a:p>
            <a:pPr lvl="1"/>
            <a:r>
              <a:rPr lang="en-US"/>
              <a:t>Second level</a:t>
            </a:r>
          </a:p>
          <a:p>
            <a:pPr lvl="2"/>
            <a:r>
              <a:rPr lang="en-US"/>
              <a:t>Third level</a:t>
            </a:r>
          </a:p>
          <a:p>
            <a:pPr lvl="3"/>
            <a:r>
              <a:rPr lang="en-US"/>
              <a:t>Fourth level</a:t>
            </a:r>
          </a:p>
          <a:p>
            <a:pPr lvl="4"/>
            <a:r>
              <a:rPr lang="en-US"/>
              <a:t>Fifth level</a:t>
            </a:r>
            <a:endParaRPr lang="en-GB"/>
          </a:p>
        </p:txBody>
      </p:sp>
      <p:sp>
        <p:nvSpPr>
          <p:cNvPr id="3" name="Picture Placeholder 2">
            <a:extLst>
              <a:ext uri="{FF2B5EF4-FFF2-40B4-BE49-F238E27FC236}">
                <a16:creationId xmlns:a16="http://schemas.microsoft.com/office/drawing/2014/main" id="{59EA52A0-223B-AA08-188E-706BC402AB5F}"/>
              </a:ext>
            </a:extLst>
          </p:cNvPr>
          <p:cNvSpPr>
            <a:spLocks noGrp="1"/>
          </p:cNvSpPr>
          <p:nvPr>
            <p:ph type="pic" sz="quarter" idx="14" hasCustomPrompt="1"/>
          </p:nvPr>
        </p:nvSpPr>
        <p:spPr>
          <a:xfrm>
            <a:off x="7873601" y="2032003"/>
            <a:ext cx="3810399" cy="3809998"/>
          </a:xfrm>
          <a:prstGeom prst="rect">
            <a:avLst/>
          </a:prstGeom>
          <a:solidFill>
            <a:schemeClr val="bg1">
              <a:lumMod val="95000"/>
            </a:schemeClr>
          </a:solidFill>
          <a:ln w="508000">
            <a:noFill/>
            <a:miter lim="800000"/>
          </a:ln>
        </p:spPr>
        <p:txBody>
          <a:bodyPr/>
          <a:lstStyle>
            <a:lvl1pPr marL="0" indent="0">
              <a:buNone/>
              <a:defRPr sz="2000">
                <a:latin typeface="Roboto Light" panose="02000000000000000000" pitchFamily="2" charset="0"/>
                <a:ea typeface="Roboto Light" panose="02000000000000000000" pitchFamily="2" charset="0"/>
              </a:defRPr>
            </a:lvl1pPr>
          </a:lstStyle>
          <a:p>
            <a:r>
              <a:rPr lang="en-GB"/>
              <a:t>Insert image </a:t>
            </a:r>
            <a:br>
              <a:rPr lang="en-GB"/>
            </a:br>
            <a:endParaRPr lang="en-GB"/>
          </a:p>
        </p:txBody>
      </p:sp>
      <p:grpSp>
        <p:nvGrpSpPr>
          <p:cNvPr id="4" name="Group 3">
            <a:extLst>
              <a:ext uri="{FF2B5EF4-FFF2-40B4-BE49-F238E27FC236}">
                <a16:creationId xmlns:a16="http://schemas.microsoft.com/office/drawing/2014/main" id="{D9621AFC-6EEE-5CB9-7D0C-EC257D494978}"/>
              </a:ext>
              <a:ext uri="{C183D7F6-B498-43B3-948B-1728B52AA6E4}">
                <adec:decorative xmlns:adec="http://schemas.microsoft.com/office/drawing/2017/decorative" val="1"/>
              </a:ext>
            </a:extLst>
          </p:cNvPr>
          <p:cNvGrpSpPr/>
          <p:nvPr userDrawn="1"/>
        </p:nvGrpSpPr>
        <p:grpSpPr>
          <a:xfrm>
            <a:off x="11683999" y="1524002"/>
            <a:ext cx="508003" cy="1523955"/>
            <a:chOff x="11683999" y="1524002"/>
            <a:chExt cx="508003" cy="1523955"/>
          </a:xfrm>
        </p:grpSpPr>
        <p:sp>
          <p:nvSpPr>
            <p:cNvPr id="9" name="Rectangle 8">
              <a:extLst>
                <a:ext uri="{FF2B5EF4-FFF2-40B4-BE49-F238E27FC236}">
                  <a16:creationId xmlns:a16="http://schemas.microsoft.com/office/drawing/2014/main" id="{4FFDE108-9F01-AB46-00DC-D51BF0B0B929}"/>
                </a:ext>
                <a:ext uri="{C183D7F6-B498-43B3-948B-1728B52AA6E4}">
                  <adec:decorative xmlns:adec="http://schemas.microsoft.com/office/drawing/2017/decorative" val="1"/>
                </a:ext>
              </a:extLst>
            </p:cNvPr>
            <p:cNvSpPr/>
            <p:nvPr userDrawn="1"/>
          </p:nvSpPr>
          <p:spPr>
            <a:xfrm rot="16200000">
              <a:off x="11684001" y="2539956"/>
              <a:ext cx="508001" cy="508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5BE0D5CD-7082-88A0-75F7-1C300BDD41FF}"/>
                </a:ext>
                <a:ext uri="{C183D7F6-B498-43B3-948B-1728B52AA6E4}">
                  <adec:decorative xmlns:adec="http://schemas.microsoft.com/office/drawing/2017/decorative" val="1"/>
                </a:ext>
              </a:extLst>
            </p:cNvPr>
            <p:cNvSpPr/>
            <p:nvPr userDrawn="1"/>
          </p:nvSpPr>
          <p:spPr>
            <a:xfrm rot="16200000">
              <a:off x="11683999" y="2031979"/>
              <a:ext cx="508001" cy="50800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36853A9-3B50-F3C9-0E5A-0E1C3A655F1C}"/>
                </a:ext>
                <a:ext uri="{C183D7F6-B498-43B3-948B-1728B52AA6E4}">
                  <adec:decorative xmlns:adec="http://schemas.microsoft.com/office/drawing/2017/decorative" val="1"/>
                </a:ext>
              </a:extLst>
            </p:cNvPr>
            <p:cNvSpPr/>
            <p:nvPr userDrawn="1"/>
          </p:nvSpPr>
          <p:spPr>
            <a:xfrm rot="16200000">
              <a:off x="11683999" y="1524002"/>
              <a:ext cx="508001" cy="508001"/>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1819857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INGLE COLUMN AND LARGE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07121-3DEE-AD4C-A4FA-0321B9D1464E}"/>
              </a:ext>
            </a:extLst>
          </p:cNvPr>
          <p:cNvSpPr>
            <a:spLocks noGrp="1"/>
          </p:cNvSpPr>
          <p:nvPr>
            <p:ph type="title" hasCustomPrompt="1"/>
          </p:nvPr>
        </p:nvSpPr>
        <p:spPr>
          <a:xfrm>
            <a:off x="508000" y="508001"/>
            <a:ext cx="4826000" cy="481714"/>
          </a:xfrm>
          <a:prstGeom prst="rect">
            <a:avLst/>
          </a:prstGeom>
        </p:spPr>
        <p:txBody>
          <a:bodyPr lIns="0" tIns="0" rIns="0" bIns="0"/>
          <a:lstStyle>
            <a:lvl1pPr algn="l">
              <a:lnSpc>
                <a:spcPct val="100000"/>
              </a:lnSpc>
              <a:defRPr sz="3600" b="0" i="0">
                <a:solidFill>
                  <a:schemeClr val="tx1"/>
                </a:solidFill>
                <a:latin typeface="Roboto Light" panose="02000000000000000000" pitchFamily="2" charset="0"/>
                <a:ea typeface="Roboto Light" panose="02000000000000000000" pitchFamily="2" charset="0"/>
              </a:defRPr>
            </a:lvl1pPr>
          </a:lstStyle>
          <a:p>
            <a:r>
              <a:rPr lang="en-US"/>
              <a:t>Page title</a:t>
            </a:r>
            <a:endParaRPr lang="en-GB"/>
          </a:p>
        </p:txBody>
      </p:sp>
      <p:sp>
        <p:nvSpPr>
          <p:cNvPr id="5" name="Footer Placeholder 4">
            <a:extLst>
              <a:ext uri="{FF2B5EF4-FFF2-40B4-BE49-F238E27FC236}">
                <a16:creationId xmlns:a16="http://schemas.microsoft.com/office/drawing/2014/main" id="{C772AD00-41ED-1D4B-8053-AD09A51DA5A6}"/>
              </a:ext>
            </a:extLst>
          </p:cNvPr>
          <p:cNvSpPr>
            <a:spLocks noGrp="1"/>
          </p:cNvSpPr>
          <p:nvPr>
            <p:ph type="ftr" sz="quarter" idx="11"/>
          </p:nvPr>
        </p:nvSpPr>
        <p:spPr>
          <a:xfrm>
            <a:off x="1016000" y="6350000"/>
            <a:ext cx="5842000" cy="255600"/>
          </a:xfrm>
        </p:spPr>
        <p:txBody>
          <a:bodyPr/>
          <a:lstStyle>
            <a:lvl1pPr>
              <a:defRPr/>
            </a:lvl1pPr>
          </a:lstStyle>
          <a:p>
            <a:r>
              <a:rPr lang="en-GB"/>
              <a:t>Jisc presentation template: bold</a:t>
            </a:r>
          </a:p>
        </p:txBody>
      </p:sp>
      <p:sp>
        <p:nvSpPr>
          <p:cNvPr id="6" name="Slide Number Placeholder 5">
            <a:extLst>
              <a:ext uri="{FF2B5EF4-FFF2-40B4-BE49-F238E27FC236}">
                <a16:creationId xmlns:a16="http://schemas.microsoft.com/office/drawing/2014/main" id="{D0845B74-E028-E24B-BE9C-E0C09F0D90A3}"/>
              </a:ext>
            </a:extLst>
          </p:cNvPr>
          <p:cNvSpPr>
            <a:spLocks noGrp="1"/>
          </p:cNvSpPr>
          <p:nvPr>
            <p:ph type="sldNum" sz="quarter" idx="12"/>
          </p:nvPr>
        </p:nvSpPr>
        <p:spPr/>
        <p:txBody>
          <a:bodyPr/>
          <a:lstStyle/>
          <a:p>
            <a:fld id="{0BD7AF65-ABD8-9745-9161-1D3466EAFE0E}" type="slidenum">
              <a:rPr lang="en-GB" smtClean="0"/>
              <a:t>‹#›</a:t>
            </a:fld>
            <a:endParaRPr lang="en-GB"/>
          </a:p>
        </p:txBody>
      </p:sp>
      <p:sp>
        <p:nvSpPr>
          <p:cNvPr id="7" name="Text Placeholder 2">
            <a:extLst>
              <a:ext uri="{FF2B5EF4-FFF2-40B4-BE49-F238E27FC236}">
                <a16:creationId xmlns:a16="http://schemas.microsoft.com/office/drawing/2014/main" id="{FCF199EC-0CC6-E249-9E07-19DB95DAD6DF}"/>
              </a:ext>
            </a:extLst>
          </p:cNvPr>
          <p:cNvSpPr>
            <a:spLocks noGrp="1"/>
          </p:cNvSpPr>
          <p:nvPr>
            <p:ph type="body" idx="13" hasCustomPrompt="1"/>
          </p:nvPr>
        </p:nvSpPr>
        <p:spPr>
          <a:xfrm>
            <a:off x="508000" y="1524000"/>
            <a:ext cx="4826000" cy="254000"/>
          </a:xfrm>
          <a:prstGeom prst="rect">
            <a:avLst/>
          </a:prstGeom>
        </p:spPr>
        <p:txBody>
          <a:bodyPr lIns="0" tIns="0" rIns="0" bIns="0" anchor="t" anchorCtr="0"/>
          <a:lstStyle>
            <a:lvl1pPr marL="0" indent="0">
              <a:buNone/>
              <a:defRPr sz="2000" b="1" i="0">
                <a:latin typeface="Roboto Black" panose="02000000000000000000" pitchFamily="2" charset="0"/>
                <a:ea typeface="Roboto Black" panose="02000000000000000000" pitchFamily="2" charset="0"/>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err="1"/>
              <a:t>Subheader</a:t>
            </a:r>
            <a:endParaRPr lang="en-US"/>
          </a:p>
        </p:txBody>
      </p:sp>
      <p:sp>
        <p:nvSpPr>
          <p:cNvPr id="8" name="Content Placeholder 2">
            <a:extLst>
              <a:ext uri="{FF2B5EF4-FFF2-40B4-BE49-F238E27FC236}">
                <a16:creationId xmlns:a16="http://schemas.microsoft.com/office/drawing/2014/main" id="{F7B377CF-2490-426A-9D9B-C329528E167B}"/>
              </a:ext>
            </a:extLst>
          </p:cNvPr>
          <p:cNvSpPr>
            <a:spLocks noGrp="1"/>
          </p:cNvSpPr>
          <p:nvPr>
            <p:ph idx="1" hasCustomPrompt="1"/>
          </p:nvPr>
        </p:nvSpPr>
        <p:spPr>
          <a:xfrm>
            <a:off x="508000" y="2031999"/>
            <a:ext cx="4826000" cy="3810001"/>
          </a:xfrm>
          <a:prstGeom prst="rect">
            <a:avLst/>
          </a:prstGeom>
        </p:spPr>
        <p:txBody>
          <a:bodyPr lIns="0" tIns="0" rIns="0" bIns="0"/>
          <a:lstStyle>
            <a:lvl1pPr marL="177792" indent="-177792" defTabSz="359974">
              <a:lnSpc>
                <a:spcPct val="100000"/>
              </a:lnSpc>
              <a:tabLst/>
              <a:defRPr sz="2000" b="0" i="0">
                <a:solidFill>
                  <a:schemeClr val="tx1"/>
                </a:solidFill>
                <a:latin typeface="Roboto Light" panose="02000000000000000000" pitchFamily="2" charset="0"/>
                <a:ea typeface="Roboto Light" panose="02000000000000000000" pitchFamily="2" charset="0"/>
              </a:defRPr>
            </a:lvl1pPr>
            <a:lvl2pPr marL="482564" indent="-241283" defTabSz="359974">
              <a:lnSpc>
                <a:spcPct val="100000"/>
              </a:lnSpc>
              <a:buFont typeface="Arial" panose="020B0604020202020204" pitchFamily="34" charset="0"/>
              <a:buChar char="-"/>
              <a:tabLst/>
              <a:defRPr sz="2000" b="0" i="0">
                <a:solidFill>
                  <a:schemeClr val="tx1"/>
                </a:solidFill>
                <a:latin typeface="Roboto Light" panose="02000000000000000000" pitchFamily="2" charset="0"/>
                <a:ea typeface="Roboto Light" panose="02000000000000000000" pitchFamily="2" charset="0"/>
              </a:defRPr>
            </a:lvl2pPr>
            <a:lvl3pPr marL="723847" indent="-241283" defTabSz="359974">
              <a:lnSpc>
                <a:spcPct val="100000"/>
              </a:lnSpc>
              <a:buFont typeface="Arial" panose="020B0604020202020204" pitchFamily="34" charset="0"/>
              <a:buChar char="-"/>
              <a:tabLst/>
              <a:defRPr sz="2000" b="0" i="0">
                <a:solidFill>
                  <a:schemeClr val="tx1"/>
                </a:solidFill>
                <a:latin typeface="Roboto Light" panose="02000000000000000000" pitchFamily="2" charset="0"/>
                <a:ea typeface="Roboto Light" panose="02000000000000000000" pitchFamily="2" charset="0"/>
              </a:defRPr>
            </a:lvl3pPr>
            <a:lvl4pPr marL="952428" indent="-228584" defTabSz="359974">
              <a:lnSpc>
                <a:spcPct val="100000"/>
              </a:lnSpc>
              <a:buFont typeface="Arial" panose="020B0604020202020204" pitchFamily="34" charset="0"/>
              <a:buChar char="-"/>
              <a:tabLst/>
              <a:defRPr sz="2000" b="0" i="0">
                <a:solidFill>
                  <a:schemeClr val="tx1"/>
                </a:solidFill>
                <a:latin typeface="Roboto Light" panose="02000000000000000000" pitchFamily="2" charset="0"/>
                <a:ea typeface="Roboto Light" panose="02000000000000000000" pitchFamily="2" charset="0"/>
              </a:defRPr>
            </a:lvl4pPr>
            <a:lvl5pPr marL="1193711" indent="-241283" defTabSz="359974">
              <a:lnSpc>
                <a:spcPct val="100000"/>
              </a:lnSpc>
              <a:buFont typeface="Arial" panose="020B0604020202020204" pitchFamily="34" charset="0"/>
              <a:buChar char="-"/>
              <a:tabLst/>
              <a:defRPr sz="2000" b="0" i="0">
                <a:solidFill>
                  <a:schemeClr val="tx1"/>
                </a:solidFill>
                <a:latin typeface="Roboto Light" panose="02000000000000000000" pitchFamily="2" charset="0"/>
                <a:ea typeface="Roboto Light" panose="02000000000000000000" pitchFamily="2" charset="0"/>
              </a:defRPr>
            </a:lvl5pPr>
          </a:lstStyle>
          <a:p>
            <a:pPr lvl="0"/>
            <a:r>
              <a:rPr lang="en-US"/>
              <a:t>Main content area</a:t>
            </a:r>
          </a:p>
          <a:p>
            <a:pPr lvl="1"/>
            <a:r>
              <a:rPr lang="en-US"/>
              <a:t>Second level</a:t>
            </a:r>
          </a:p>
          <a:p>
            <a:pPr lvl="2"/>
            <a:r>
              <a:rPr lang="en-US"/>
              <a:t>Third level</a:t>
            </a:r>
          </a:p>
          <a:p>
            <a:pPr lvl="3"/>
            <a:r>
              <a:rPr lang="en-US"/>
              <a:t>Fourth level</a:t>
            </a:r>
          </a:p>
          <a:p>
            <a:pPr lvl="4"/>
            <a:r>
              <a:rPr lang="en-US"/>
              <a:t>Fifth level</a:t>
            </a:r>
            <a:endParaRPr lang="en-GB"/>
          </a:p>
        </p:txBody>
      </p:sp>
      <p:sp>
        <p:nvSpPr>
          <p:cNvPr id="3" name="Picture Placeholder 2">
            <a:extLst>
              <a:ext uri="{FF2B5EF4-FFF2-40B4-BE49-F238E27FC236}">
                <a16:creationId xmlns:a16="http://schemas.microsoft.com/office/drawing/2014/main" id="{59EA52A0-223B-AA08-188E-706BC402AB5F}"/>
              </a:ext>
            </a:extLst>
          </p:cNvPr>
          <p:cNvSpPr>
            <a:spLocks noGrp="1"/>
          </p:cNvSpPr>
          <p:nvPr>
            <p:ph type="pic" sz="quarter" idx="14" hasCustomPrompt="1"/>
          </p:nvPr>
        </p:nvSpPr>
        <p:spPr>
          <a:xfrm>
            <a:off x="5842000" y="0"/>
            <a:ext cx="5842117" cy="5841623"/>
          </a:xfrm>
          <a:prstGeom prst="rect">
            <a:avLst/>
          </a:prstGeom>
          <a:solidFill>
            <a:schemeClr val="bg1">
              <a:lumMod val="95000"/>
            </a:schemeClr>
          </a:solidFill>
          <a:ln w="508000">
            <a:noFill/>
            <a:miter lim="800000"/>
          </a:ln>
        </p:spPr>
        <p:txBody>
          <a:bodyPr/>
          <a:lstStyle>
            <a:lvl1pPr marL="0" indent="0">
              <a:buNone/>
              <a:defRPr sz="2000">
                <a:latin typeface="Roboto Light" panose="02000000000000000000" pitchFamily="2" charset="0"/>
                <a:ea typeface="Roboto Light" panose="02000000000000000000" pitchFamily="2" charset="0"/>
              </a:defRPr>
            </a:lvl1pPr>
          </a:lstStyle>
          <a:p>
            <a:r>
              <a:rPr lang="en-GB"/>
              <a:t>Insert image </a:t>
            </a:r>
          </a:p>
        </p:txBody>
      </p:sp>
      <p:grpSp>
        <p:nvGrpSpPr>
          <p:cNvPr id="9" name="Group 8">
            <a:extLst>
              <a:ext uri="{FF2B5EF4-FFF2-40B4-BE49-F238E27FC236}">
                <a16:creationId xmlns:a16="http://schemas.microsoft.com/office/drawing/2014/main" id="{57EA624B-0E8E-2F14-ECFA-C0AA0C9C926E}"/>
              </a:ext>
              <a:ext uri="{C183D7F6-B498-43B3-948B-1728B52AA6E4}">
                <adec:decorative xmlns:adec="http://schemas.microsoft.com/office/drawing/2017/decorative" val="1"/>
              </a:ext>
            </a:extLst>
          </p:cNvPr>
          <p:cNvGrpSpPr/>
          <p:nvPr userDrawn="1"/>
        </p:nvGrpSpPr>
        <p:grpSpPr>
          <a:xfrm>
            <a:off x="11684117" y="4318000"/>
            <a:ext cx="508001" cy="1523623"/>
            <a:chOff x="11684117" y="4318000"/>
            <a:chExt cx="508001" cy="1523623"/>
          </a:xfrm>
        </p:grpSpPr>
        <p:sp>
          <p:nvSpPr>
            <p:cNvPr id="4" name="Rectangle 3">
              <a:extLst>
                <a:ext uri="{FF2B5EF4-FFF2-40B4-BE49-F238E27FC236}">
                  <a16:creationId xmlns:a16="http://schemas.microsoft.com/office/drawing/2014/main" id="{54579711-D799-B1C8-4F15-B13FE2260393}"/>
                </a:ext>
                <a:ext uri="{C183D7F6-B498-43B3-948B-1728B52AA6E4}">
                  <adec:decorative xmlns:adec="http://schemas.microsoft.com/office/drawing/2017/decorative" val="1"/>
                </a:ext>
              </a:extLst>
            </p:cNvPr>
            <p:cNvSpPr/>
            <p:nvPr userDrawn="1"/>
          </p:nvSpPr>
          <p:spPr>
            <a:xfrm rot="16200000">
              <a:off x="11684117" y="5333622"/>
              <a:ext cx="508001" cy="508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2DE3DB07-14C1-3054-F67B-5F57958ABE07}"/>
                </a:ext>
                <a:ext uri="{C183D7F6-B498-43B3-948B-1728B52AA6E4}">
                  <adec:decorative xmlns:adec="http://schemas.microsoft.com/office/drawing/2017/decorative" val="1"/>
                </a:ext>
              </a:extLst>
            </p:cNvPr>
            <p:cNvSpPr/>
            <p:nvPr userDrawn="1"/>
          </p:nvSpPr>
          <p:spPr>
            <a:xfrm rot="16200000">
              <a:off x="11684117" y="4825811"/>
              <a:ext cx="508001" cy="50800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F994D1E-5EFD-912B-5855-FE9AC1A3BBA9}"/>
                </a:ext>
                <a:ext uri="{C183D7F6-B498-43B3-948B-1728B52AA6E4}">
                  <adec:decorative xmlns:adec="http://schemas.microsoft.com/office/drawing/2017/decorative" val="1"/>
                </a:ext>
              </a:extLst>
            </p:cNvPr>
            <p:cNvSpPr/>
            <p:nvPr userDrawn="1"/>
          </p:nvSpPr>
          <p:spPr>
            <a:xfrm rot="16200000">
              <a:off x="11684117" y="4318000"/>
              <a:ext cx="508001" cy="508001"/>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1771507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ARGE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07121-3DEE-AD4C-A4FA-0321B9D1464E}"/>
              </a:ext>
            </a:extLst>
          </p:cNvPr>
          <p:cNvSpPr>
            <a:spLocks noGrp="1"/>
          </p:cNvSpPr>
          <p:nvPr>
            <p:ph type="title" hasCustomPrompt="1"/>
          </p:nvPr>
        </p:nvSpPr>
        <p:spPr>
          <a:xfrm>
            <a:off x="508000" y="508001"/>
            <a:ext cx="11176000" cy="481714"/>
          </a:xfrm>
          <a:prstGeom prst="rect">
            <a:avLst/>
          </a:prstGeom>
        </p:spPr>
        <p:txBody>
          <a:bodyPr lIns="0" tIns="0" rIns="0" bIns="0"/>
          <a:lstStyle>
            <a:lvl1pPr algn="l">
              <a:lnSpc>
                <a:spcPct val="100000"/>
              </a:lnSpc>
              <a:defRPr sz="3600" b="0" i="0">
                <a:solidFill>
                  <a:schemeClr val="tx1"/>
                </a:solidFill>
                <a:latin typeface="Roboto Light" panose="02000000000000000000" pitchFamily="2" charset="0"/>
                <a:ea typeface="Roboto Light" panose="02000000000000000000" pitchFamily="2" charset="0"/>
              </a:defRPr>
            </a:lvl1pPr>
          </a:lstStyle>
          <a:p>
            <a:r>
              <a:rPr lang="en-US"/>
              <a:t>Page title</a:t>
            </a:r>
            <a:endParaRPr lang="en-GB"/>
          </a:p>
        </p:txBody>
      </p:sp>
      <p:sp>
        <p:nvSpPr>
          <p:cNvPr id="5" name="Footer Placeholder 4">
            <a:extLst>
              <a:ext uri="{FF2B5EF4-FFF2-40B4-BE49-F238E27FC236}">
                <a16:creationId xmlns:a16="http://schemas.microsoft.com/office/drawing/2014/main" id="{C772AD00-41ED-1D4B-8053-AD09A51DA5A6}"/>
              </a:ext>
            </a:extLst>
          </p:cNvPr>
          <p:cNvSpPr>
            <a:spLocks noGrp="1"/>
          </p:cNvSpPr>
          <p:nvPr>
            <p:ph type="ftr" sz="quarter" idx="11"/>
          </p:nvPr>
        </p:nvSpPr>
        <p:spPr>
          <a:xfrm>
            <a:off x="1016000" y="6350000"/>
            <a:ext cx="5842000" cy="255600"/>
          </a:xfrm>
        </p:spPr>
        <p:txBody>
          <a:bodyPr/>
          <a:lstStyle>
            <a:lvl1pPr>
              <a:defRPr/>
            </a:lvl1pPr>
          </a:lstStyle>
          <a:p>
            <a:r>
              <a:rPr lang="en-GB"/>
              <a:t>Jisc presentation template: bold</a:t>
            </a:r>
          </a:p>
        </p:txBody>
      </p:sp>
      <p:sp>
        <p:nvSpPr>
          <p:cNvPr id="6" name="Slide Number Placeholder 5">
            <a:extLst>
              <a:ext uri="{FF2B5EF4-FFF2-40B4-BE49-F238E27FC236}">
                <a16:creationId xmlns:a16="http://schemas.microsoft.com/office/drawing/2014/main" id="{D0845B74-E028-E24B-BE9C-E0C09F0D90A3}"/>
              </a:ext>
            </a:extLst>
          </p:cNvPr>
          <p:cNvSpPr>
            <a:spLocks noGrp="1"/>
          </p:cNvSpPr>
          <p:nvPr>
            <p:ph type="sldNum" sz="quarter" idx="12"/>
          </p:nvPr>
        </p:nvSpPr>
        <p:spPr/>
        <p:txBody>
          <a:bodyPr/>
          <a:lstStyle/>
          <a:p>
            <a:fld id="{0BD7AF65-ABD8-9745-9161-1D3466EAFE0E}" type="slidenum">
              <a:rPr lang="en-GB" smtClean="0"/>
              <a:t>‹#›</a:t>
            </a:fld>
            <a:endParaRPr lang="en-GB"/>
          </a:p>
        </p:txBody>
      </p:sp>
      <p:sp>
        <p:nvSpPr>
          <p:cNvPr id="3" name="Picture Placeholder 2">
            <a:extLst>
              <a:ext uri="{FF2B5EF4-FFF2-40B4-BE49-F238E27FC236}">
                <a16:creationId xmlns:a16="http://schemas.microsoft.com/office/drawing/2014/main" id="{59EA52A0-223B-AA08-188E-706BC402AB5F}"/>
              </a:ext>
            </a:extLst>
          </p:cNvPr>
          <p:cNvSpPr>
            <a:spLocks noGrp="1"/>
          </p:cNvSpPr>
          <p:nvPr>
            <p:ph type="pic" sz="quarter" idx="14" hasCustomPrompt="1"/>
          </p:nvPr>
        </p:nvSpPr>
        <p:spPr>
          <a:xfrm>
            <a:off x="508000" y="1524377"/>
            <a:ext cx="11176000" cy="4317624"/>
          </a:xfrm>
          <a:prstGeom prst="rect">
            <a:avLst/>
          </a:prstGeom>
          <a:solidFill>
            <a:schemeClr val="bg1">
              <a:lumMod val="95000"/>
            </a:schemeClr>
          </a:solidFill>
          <a:ln w="508000">
            <a:noFill/>
            <a:miter lim="800000"/>
          </a:ln>
        </p:spPr>
        <p:txBody>
          <a:bodyPr/>
          <a:lstStyle>
            <a:lvl1pPr marL="0" indent="0">
              <a:buNone/>
              <a:defRPr sz="2000">
                <a:latin typeface="Roboto Light" panose="02000000000000000000" pitchFamily="2" charset="0"/>
                <a:ea typeface="Roboto Light" panose="02000000000000000000" pitchFamily="2" charset="0"/>
              </a:defRPr>
            </a:lvl1pPr>
          </a:lstStyle>
          <a:p>
            <a:r>
              <a:rPr lang="en-GB"/>
              <a:t>Insert image</a:t>
            </a:r>
          </a:p>
        </p:txBody>
      </p:sp>
      <p:sp>
        <p:nvSpPr>
          <p:cNvPr id="9" name="Rectangle 8">
            <a:extLst>
              <a:ext uri="{FF2B5EF4-FFF2-40B4-BE49-F238E27FC236}">
                <a16:creationId xmlns:a16="http://schemas.microsoft.com/office/drawing/2014/main" id="{893B14B4-3F6F-7C7D-D8C4-736FD08E2540}"/>
              </a:ext>
              <a:ext uri="{C183D7F6-B498-43B3-948B-1728B52AA6E4}">
                <adec:decorative xmlns:adec="http://schemas.microsoft.com/office/drawing/2017/decorative" val="1"/>
              </a:ext>
            </a:extLst>
          </p:cNvPr>
          <p:cNvSpPr/>
          <p:nvPr userDrawn="1"/>
        </p:nvSpPr>
        <p:spPr>
          <a:xfrm rot="16200000">
            <a:off x="11684117" y="5334000"/>
            <a:ext cx="508001" cy="508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200710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KEY TAKEAWAY LIGHT">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07121-3DEE-AD4C-A4FA-0321B9D1464E}"/>
              </a:ext>
            </a:extLst>
          </p:cNvPr>
          <p:cNvSpPr>
            <a:spLocks noGrp="1"/>
          </p:cNvSpPr>
          <p:nvPr>
            <p:ph type="title" hasCustomPrompt="1"/>
          </p:nvPr>
        </p:nvSpPr>
        <p:spPr>
          <a:xfrm>
            <a:off x="515620" y="515620"/>
            <a:ext cx="10914380" cy="500380"/>
          </a:xfrm>
          <a:prstGeom prst="rect">
            <a:avLst/>
          </a:prstGeom>
        </p:spPr>
        <p:txBody>
          <a:bodyPr lIns="0" tIns="0" rIns="0" bIns="0"/>
          <a:lstStyle>
            <a:lvl1pPr algn="l">
              <a:lnSpc>
                <a:spcPct val="100000"/>
              </a:lnSpc>
              <a:defRPr sz="3600" b="0" i="0">
                <a:solidFill>
                  <a:schemeClr val="tx1"/>
                </a:solidFill>
                <a:latin typeface="Roboto Light" panose="02000000000000000000" pitchFamily="2" charset="0"/>
                <a:ea typeface="Roboto Light" panose="02000000000000000000" pitchFamily="2" charset="0"/>
              </a:defRPr>
            </a:lvl1pPr>
          </a:lstStyle>
          <a:p>
            <a:r>
              <a:rPr lang="en-US"/>
              <a:t>Key takeaway header</a:t>
            </a:r>
            <a:endParaRPr lang="en-GB"/>
          </a:p>
        </p:txBody>
      </p:sp>
      <p:sp>
        <p:nvSpPr>
          <p:cNvPr id="4" name="Footer Placeholder 4">
            <a:extLst>
              <a:ext uri="{FF2B5EF4-FFF2-40B4-BE49-F238E27FC236}">
                <a16:creationId xmlns:a16="http://schemas.microsoft.com/office/drawing/2014/main" id="{FD4FE870-67DB-4B70-C5F0-FE16FE29329E}"/>
              </a:ext>
            </a:extLst>
          </p:cNvPr>
          <p:cNvSpPr>
            <a:spLocks noGrp="1"/>
          </p:cNvSpPr>
          <p:nvPr>
            <p:ph type="ftr" sz="quarter" idx="3"/>
          </p:nvPr>
        </p:nvSpPr>
        <p:spPr>
          <a:xfrm>
            <a:off x="1016000" y="6350000"/>
            <a:ext cx="8382000" cy="255600"/>
          </a:xfrm>
          <a:prstGeom prst="rect">
            <a:avLst/>
          </a:prstGeom>
        </p:spPr>
        <p:txBody>
          <a:bodyPr vert="horz" lIns="0" tIns="0" rIns="0" bIns="0" rtlCol="0" anchor="ctr"/>
          <a:lstStyle>
            <a:lvl1pPr algn="l">
              <a:defRPr sz="1000" b="0" i="0">
                <a:solidFill>
                  <a:schemeClr val="tx1"/>
                </a:solidFill>
                <a:latin typeface="Roboto Mono Light" panose="00000009000000000000" pitchFamily="49" charset="0"/>
                <a:ea typeface="Roboto Mono Light" panose="00000009000000000000" pitchFamily="49" charset="0"/>
              </a:defRPr>
            </a:lvl1pPr>
          </a:lstStyle>
          <a:p>
            <a:r>
              <a:rPr lang="en-GB"/>
              <a:t>Jisc presentation template: bold</a:t>
            </a:r>
          </a:p>
        </p:txBody>
      </p:sp>
      <p:sp>
        <p:nvSpPr>
          <p:cNvPr id="7" name="Slide Number Placeholder 5">
            <a:extLst>
              <a:ext uri="{FF2B5EF4-FFF2-40B4-BE49-F238E27FC236}">
                <a16:creationId xmlns:a16="http://schemas.microsoft.com/office/drawing/2014/main" id="{E439BDCB-9914-3E26-FD33-90EC58980248}"/>
              </a:ext>
            </a:extLst>
          </p:cNvPr>
          <p:cNvSpPr>
            <a:spLocks noGrp="1"/>
          </p:cNvSpPr>
          <p:nvPr>
            <p:ph type="sldNum" sz="quarter" idx="4"/>
          </p:nvPr>
        </p:nvSpPr>
        <p:spPr>
          <a:xfrm>
            <a:off x="508000" y="6350000"/>
            <a:ext cx="508000" cy="255600"/>
          </a:xfrm>
          <a:prstGeom prst="rect">
            <a:avLst/>
          </a:prstGeom>
        </p:spPr>
        <p:txBody>
          <a:bodyPr vert="horz" lIns="0" tIns="0" rIns="0" bIns="0" rtlCol="0" anchor="ctr" anchorCtr="0"/>
          <a:lstStyle>
            <a:lvl1pPr algn="l">
              <a:defRPr sz="1000" b="0" i="0">
                <a:solidFill>
                  <a:schemeClr val="tx1"/>
                </a:solidFill>
                <a:latin typeface="Roboto Mono Light" panose="00000009000000000000" pitchFamily="49" charset="0"/>
                <a:ea typeface="Roboto Mono Light" panose="00000009000000000000" pitchFamily="49" charset="0"/>
              </a:defRPr>
            </a:lvl1pPr>
          </a:lstStyle>
          <a:p>
            <a:fld id="{0BD7AF65-ABD8-9745-9161-1D3466EAFE0E}" type="slidenum">
              <a:rPr lang="en-GB" smtClean="0"/>
              <a:pPr/>
              <a:t>‹#›</a:t>
            </a:fld>
            <a:endParaRPr lang="en-GB"/>
          </a:p>
        </p:txBody>
      </p:sp>
      <p:sp>
        <p:nvSpPr>
          <p:cNvPr id="5" name="Text Placeholder 5">
            <a:extLst>
              <a:ext uri="{FF2B5EF4-FFF2-40B4-BE49-F238E27FC236}">
                <a16:creationId xmlns:a16="http://schemas.microsoft.com/office/drawing/2014/main" id="{12C3C264-1EB3-7E97-6999-6B931A360C6A}"/>
              </a:ext>
            </a:extLst>
          </p:cNvPr>
          <p:cNvSpPr>
            <a:spLocks noGrp="1"/>
          </p:cNvSpPr>
          <p:nvPr>
            <p:ph type="body" sz="quarter" idx="10" hasCustomPrompt="1"/>
          </p:nvPr>
        </p:nvSpPr>
        <p:spPr>
          <a:xfrm>
            <a:off x="508000" y="2032000"/>
            <a:ext cx="3556000" cy="3556000"/>
          </a:xfrm>
          <a:prstGeom prst="rect">
            <a:avLst/>
          </a:prstGeom>
          <a:solidFill>
            <a:schemeClr val="accent1"/>
          </a:solidFill>
        </p:spPr>
        <p:txBody>
          <a:bodyPr lIns="251999" tIns="251999" rIns="251999" bIns="251999" anchor="t"/>
          <a:lstStyle>
            <a:lvl1pPr marL="0" indent="0">
              <a:buNone/>
              <a:defRPr sz="2000">
                <a:latin typeface="+mn-lt"/>
                <a:ea typeface="Roboto Mono Light" panose="00000009000000000000" pitchFamily="49" charset="0"/>
              </a:defRPr>
            </a:lvl1pPr>
          </a:lstStyle>
          <a:p>
            <a:pPr lvl="0"/>
            <a:r>
              <a:rPr lang="en-US"/>
              <a:t>Key takeaway 1</a:t>
            </a:r>
            <a:endParaRPr lang="en-GB"/>
          </a:p>
        </p:txBody>
      </p:sp>
      <p:sp>
        <p:nvSpPr>
          <p:cNvPr id="6" name="Text Placeholder 5">
            <a:extLst>
              <a:ext uri="{FF2B5EF4-FFF2-40B4-BE49-F238E27FC236}">
                <a16:creationId xmlns:a16="http://schemas.microsoft.com/office/drawing/2014/main" id="{33DF6B26-00EF-C637-53C4-802DA5C94981}"/>
              </a:ext>
            </a:extLst>
          </p:cNvPr>
          <p:cNvSpPr>
            <a:spLocks noGrp="1"/>
          </p:cNvSpPr>
          <p:nvPr>
            <p:ph type="body" sz="quarter" idx="11" hasCustomPrompt="1"/>
          </p:nvPr>
        </p:nvSpPr>
        <p:spPr>
          <a:xfrm>
            <a:off x="4318000" y="2032000"/>
            <a:ext cx="3556000" cy="3556000"/>
          </a:xfrm>
          <a:prstGeom prst="rect">
            <a:avLst/>
          </a:prstGeom>
          <a:solidFill>
            <a:schemeClr val="accent1"/>
          </a:solidFill>
        </p:spPr>
        <p:txBody>
          <a:bodyPr lIns="251999" tIns="251999" rIns="251999" bIns="251999" anchor="t"/>
          <a:lstStyle>
            <a:lvl1pPr marL="0" indent="0">
              <a:buNone/>
              <a:defRPr sz="2000">
                <a:latin typeface="+mn-lt"/>
                <a:ea typeface="Roboto Mono Light" panose="00000009000000000000" pitchFamily="49" charset="0"/>
              </a:defRPr>
            </a:lvl1pPr>
          </a:lstStyle>
          <a:p>
            <a:pPr lvl="0"/>
            <a:r>
              <a:rPr lang="en-US"/>
              <a:t>Key takeaway 2</a:t>
            </a:r>
            <a:endParaRPr lang="en-GB"/>
          </a:p>
        </p:txBody>
      </p:sp>
      <p:sp>
        <p:nvSpPr>
          <p:cNvPr id="8" name="Text Placeholder 5">
            <a:extLst>
              <a:ext uri="{FF2B5EF4-FFF2-40B4-BE49-F238E27FC236}">
                <a16:creationId xmlns:a16="http://schemas.microsoft.com/office/drawing/2014/main" id="{99C52DAE-17AF-136B-ED57-819462436426}"/>
              </a:ext>
            </a:extLst>
          </p:cNvPr>
          <p:cNvSpPr>
            <a:spLocks noGrp="1"/>
          </p:cNvSpPr>
          <p:nvPr>
            <p:ph type="body" sz="quarter" idx="12" hasCustomPrompt="1"/>
          </p:nvPr>
        </p:nvSpPr>
        <p:spPr>
          <a:xfrm>
            <a:off x="8128000" y="2032000"/>
            <a:ext cx="3556000" cy="3556000"/>
          </a:xfrm>
          <a:prstGeom prst="rect">
            <a:avLst/>
          </a:prstGeom>
          <a:solidFill>
            <a:schemeClr val="accent1"/>
          </a:solidFill>
        </p:spPr>
        <p:txBody>
          <a:bodyPr lIns="251999" tIns="251999" rIns="251999" bIns="251999" anchor="t"/>
          <a:lstStyle>
            <a:lvl1pPr marL="0" indent="0">
              <a:buNone/>
              <a:defRPr sz="2000">
                <a:latin typeface="+mn-lt"/>
                <a:ea typeface="Roboto Mono Light" panose="00000009000000000000" pitchFamily="49" charset="0"/>
              </a:defRPr>
            </a:lvl1pPr>
          </a:lstStyle>
          <a:p>
            <a:pPr lvl="0"/>
            <a:r>
              <a:rPr lang="en-US"/>
              <a:t>Key takeaway 3</a:t>
            </a:r>
            <a:endParaRPr lang="en-GB"/>
          </a:p>
        </p:txBody>
      </p:sp>
    </p:spTree>
    <p:extLst>
      <p:ext uri="{BB962C8B-B14F-4D97-AF65-F5344CB8AC3E}">
        <p14:creationId xmlns:p14="http://schemas.microsoft.com/office/powerpoint/2010/main" val="14923015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RESOURCES">
    <p:bg>
      <p:bgPr>
        <a:solidFill>
          <a:schemeClr val="accent2"/>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02E1DB7B-E739-0333-3CA8-8A9FD9496246}"/>
              </a:ext>
            </a:extLst>
          </p:cNvPr>
          <p:cNvSpPr>
            <a:spLocks noGrp="1"/>
          </p:cNvSpPr>
          <p:nvPr>
            <p:ph type="pic" sz="quarter" idx="10" hasCustomPrompt="1"/>
          </p:nvPr>
        </p:nvSpPr>
        <p:spPr>
          <a:xfrm>
            <a:off x="508000" y="2032000"/>
            <a:ext cx="2032000" cy="2032000"/>
          </a:xfrm>
          <a:prstGeom prst="rect">
            <a:avLst/>
          </a:prstGeom>
        </p:spPr>
        <p:txBody>
          <a:bodyPr/>
          <a:lstStyle>
            <a:lvl1pPr marL="0" indent="0" algn="ctr">
              <a:buNone/>
              <a:defRPr sz="2000"/>
            </a:lvl1pPr>
          </a:lstStyle>
          <a:p>
            <a:r>
              <a:rPr lang="en-GB"/>
              <a:t>Click to insert QR code</a:t>
            </a:r>
          </a:p>
        </p:txBody>
      </p:sp>
      <p:sp>
        <p:nvSpPr>
          <p:cNvPr id="5" name="Picture Placeholder 3">
            <a:extLst>
              <a:ext uri="{FF2B5EF4-FFF2-40B4-BE49-F238E27FC236}">
                <a16:creationId xmlns:a16="http://schemas.microsoft.com/office/drawing/2014/main" id="{785A4F85-67CD-2B4E-643B-5741F4BA92FA}"/>
              </a:ext>
            </a:extLst>
          </p:cNvPr>
          <p:cNvSpPr>
            <a:spLocks noGrp="1"/>
          </p:cNvSpPr>
          <p:nvPr>
            <p:ph type="pic" sz="quarter" idx="11" hasCustomPrompt="1"/>
          </p:nvPr>
        </p:nvSpPr>
        <p:spPr>
          <a:xfrm>
            <a:off x="3556000" y="2032000"/>
            <a:ext cx="2032000" cy="2032000"/>
          </a:xfrm>
          <a:prstGeom prst="rect">
            <a:avLst/>
          </a:prstGeom>
        </p:spPr>
        <p:txBody>
          <a:bodyPr/>
          <a:lstStyle>
            <a:lvl1pPr marL="0" indent="0" algn="ctr">
              <a:buNone/>
              <a:defRPr sz="2000"/>
            </a:lvl1pPr>
          </a:lstStyle>
          <a:p>
            <a:r>
              <a:rPr lang="en-GB"/>
              <a:t>Click to insert QR code</a:t>
            </a:r>
          </a:p>
        </p:txBody>
      </p:sp>
      <p:sp>
        <p:nvSpPr>
          <p:cNvPr id="6" name="Picture Placeholder 3">
            <a:extLst>
              <a:ext uri="{FF2B5EF4-FFF2-40B4-BE49-F238E27FC236}">
                <a16:creationId xmlns:a16="http://schemas.microsoft.com/office/drawing/2014/main" id="{43C7DE5F-690C-BCFA-3C24-ECAADB58B92C}"/>
              </a:ext>
            </a:extLst>
          </p:cNvPr>
          <p:cNvSpPr>
            <a:spLocks noGrp="1"/>
          </p:cNvSpPr>
          <p:nvPr>
            <p:ph type="pic" sz="quarter" idx="12" hasCustomPrompt="1"/>
          </p:nvPr>
        </p:nvSpPr>
        <p:spPr>
          <a:xfrm>
            <a:off x="6604000" y="2032000"/>
            <a:ext cx="2032000" cy="2032000"/>
          </a:xfrm>
          <a:prstGeom prst="rect">
            <a:avLst/>
          </a:prstGeom>
        </p:spPr>
        <p:txBody>
          <a:bodyPr/>
          <a:lstStyle>
            <a:lvl1pPr marL="0" indent="0" algn="ctr">
              <a:buNone/>
              <a:defRPr sz="2000"/>
            </a:lvl1pPr>
          </a:lstStyle>
          <a:p>
            <a:r>
              <a:rPr lang="en-GB"/>
              <a:t>Click to insert QR code</a:t>
            </a:r>
          </a:p>
        </p:txBody>
      </p:sp>
      <p:sp>
        <p:nvSpPr>
          <p:cNvPr id="7" name="Picture Placeholder 3">
            <a:extLst>
              <a:ext uri="{FF2B5EF4-FFF2-40B4-BE49-F238E27FC236}">
                <a16:creationId xmlns:a16="http://schemas.microsoft.com/office/drawing/2014/main" id="{BF4BF040-C19C-30DF-904A-EF89016994AF}"/>
              </a:ext>
            </a:extLst>
          </p:cNvPr>
          <p:cNvSpPr>
            <a:spLocks noGrp="1"/>
          </p:cNvSpPr>
          <p:nvPr>
            <p:ph type="pic" sz="quarter" idx="13" hasCustomPrompt="1"/>
          </p:nvPr>
        </p:nvSpPr>
        <p:spPr>
          <a:xfrm>
            <a:off x="9652000" y="2032000"/>
            <a:ext cx="2032000" cy="2032000"/>
          </a:xfrm>
          <a:prstGeom prst="rect">
            <a:avLst/>
          </a:prstGeom>
        </p:spPr>
        <p:txBody>
          <a:bodyPr/>
          <a:lstStyle>
            <a:lvl1pPr marL="0" indent="0" algn="ctr">
              <a:buNone/>
              <a:defRPr sz="2000"/>
            </a:lvl1pPr>
          </a:lstStyle>
          <a:p>
            <a:r>
              <a:rPr lang="en-GB"/>
              <a:t>Click to insert QR code</a:t>
            </a:r>
          </a:p>
        </p:txBody>
      </p:sp>
      <p:sp>
        <p:nvSpPr>
          <p:cNvPr id="13" name="Footer Placeholder 4">
            <a:extLst>
              <a:ext uri="{FF2B5EF4-FFF2-40B4-BE49-F238E27FC236}">
                <a16:creationId xmlns:a16="http://schemas.microsoft.com/office/drawing/2014/main" id="{80CC40B0-E3D2-96D1-4E50-921025E3EF07}"/>
              </a:ext>
            </a:extLst>
          </p:cNvPr>
          <p:cNvSpPr>
            <a:spLocks noGrp="1"/>
          </p:cNvSpPr>
          <p:nvPr>
            <p:ph type="ftr" sz="quarter" idx="3"/>
          </p:nvPr>
        </p:nvSpPr>
        <p:spPr>
          <a:xfrm>
            <a:off x="1016000" y="6350000"/>
            <a:ext cx="8382000" cy="255600"/>
          </a:xfrm>
          <a:prstGeom prst="rect">
            <a:avLst/>
          </a:prstGeom>
        </p:spPr>
        <p:txBody>
          <a:bodyPr vert="horz" lIns="0" tIns="0" rIns="0" bIns="0" rtlCol="0" anchor="ctr"/>
          <a:lstStyle>
            <a:lvl1pPr algn="l">
              <a:defRPr sz="1000" b="0" i="0">
                <a:solidFill>
                  <a:schemeClr val="tx1"/>
                </a:solidFill>
                <a:latin typeface="Roboto Mono Light" panose="00000009000000000000" pitchFamily="49" charset="0"/>
                <a:ea typeface="Roboto Mono Light" panose="00000009000000000000" pitchFamily="49" charset="0"/>
              </a:defRPr>
            </a:lvl1pPr>
          </a:lstStyle>
          <a:p>
            <a:r>
              <a:rPr lang="en-GB"/>
              <a:t>Jisc presentation template: bold</a:t>
            </a:r>
          </a:p>
        </p:txBody>
      </p:sp>
      <p:sp>
        <p:nvSpPr>
          <p:cNvPr id="14" name="Slide Number Placeholder 5">
            <a:extLst>
              <a:ext uri="{FF2B5EF4-FFF2-40B4-BE49-F238E27FC236}">
                <a16:creationId xmlns:a16="http://schemas.microsoft.com/office/drawing/2014/main" id="{65BAB850-14F0-F3A3-FD29-0551A1A7C0CC}"/>
              </a:ext>
            </a:extLst>
          </p:cNvPr>
          <p:cNvSpPr>
            <a:spLocks noGrp="1"/>
          </p:cNvSpPr>
          <p:nvPr>
            <p:ph type="sldNum" sz="quarter" idx="4"/>
          </p:nvPr>
        </p:nvSpPr>
        <p:spPr>
          <a:xfrm>
            <a:off x="508000" y="6350000"/>
            <a:ext cx="508000" cy="255600"/>
          </a:xfrm>
          <a:prstGeom prst="rect">
            <a:avLst/>
          </a:prstGeom>
        </p:spPr>
        <p:txBody>
          <a:bodyPr vert="horz" lIns="0" tIns="0" rIns="0" bIns="0" rtlCol="0" anchor="ctr" anchorCtr="0"/>
          <a:lstStyle>
            <a:lvl1pPr algn="l">
              <a:defRPr sz="1000" b="0" i="0">
                <a:solidFill>
                  <a:schemeClr val="tx1"/>
                </a:solidFill>
                <a:latin typeface="Roboto Mono Light" panose="00000009000000000000" pitchFamily="49" charset="0"/>
                <a:ea typeface="Roboto Mono Light" panose="00000009000000000000" pitchFamily="49" charset="0"/>
              </a:defRPr>
            </a:lvl1pPr>
          </a:lstStyle>
          <a:p>
            <a:fld id="{0BD7AF65-ABD8-9745-9161-1D3466EAFE0E}" type="slidenum">
              <a:rPr lang="en-GB" smtClean="0"/>
              <a:pPr/>
              <a:t>‹#›</a:t>
            </a:fld>
            <a:endParaRPr lang="en-GB"/>
          </a:p>
        </p:txBody>
      </p:sp>
      <p:sp>
        <p:nvSpPr>
          <p:cNvPr id="2" name="Title 1">
            <a:extLst>
              <a:ext uri="{FF2B5EF4-FFF2-40B4-BE49-F238E27FC236}">
                <a16:creationId xmlns:a16="http://schemas.microsoft.com/office/drawing/2014/main" id="{1DAEA122-0806-77A7-CFDC-D326B10F87AB}"/>
              </a:ext>
            </a:extLst>
          </p:cNvPr>
          <p:cNvSpPr>
            <a:spLocks noGrp="1"/>
          </p:cNvSpPr>
          <p:nvPr>
            <p:ph type="title" hasCustomPrompt="1"/>
          </p:nvPr>
        </p:nvSpPr>
        <p:spPr>
          <a:xfrm>
            <a:off x="515620" y="515620"/>
            <a:ext cx="10914380" cy="500380"/>
          </a:xfrm>
          <a:prstGeom prst="rect">
            <a:avLst/>
          </a:prstGeom>
        </p:spPr>
        <p:txBody>
          <a:bodyPr lIns="0" tIns="0" rIns="0" bIns="0"/>
          <a:lstStyle>
            <a:lvl1pPr algn="l">
              <a:lnSpc>
                <a:spcPct val="100000"/>
              </a:lnSpc>
              <a:defRPr sz="3600" b="0" i="0">
                <a:solidFill>
                  <a:schemeClr val="tx1"/>
                </a:solidFill>
                <a:latin typeface="Roboto Light" panose="02000000000000000000" pitchFamily="2" charset="0"/>
                <a:ea typeface="Roboto Light" panose="02000000000000000000" pitchFamily="2" charset="0"/>
              </a:defRPr>
            </a:lvl1pPr>
          </a:lstStyle>
          <a:p>
            <a:r>
              <a:rPr lang="en-US"/>
              <a:t>Key resources header</a:t>
            </a:r>
            <a:endParaRPr lang="en-GB"/>
          </a:p>
        </p:txBody>
      </p:sp>
    </p:spTree>
    <p:extLst>
      <p:ext uri="{BB962C8B-B14F-4D97-AF65-F5344CB8AC3E}">
        <p14:creationId xmlns:p14="http://schemas.microsoft.com/office/powerpoint/2010/main" val="21986850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INGL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07121-3DEE-AD4C-A4FA-0321B9D1464E}"/>
              </a:ext>
            </a:extLst>
          </p:cNvPr>
          <p:cNvSpPr>
            <a:spLocks noGrp="1"/>
          </p:cNvSpPr>
          <p:nvPr>
            <p:ph type="title" hasCustomPrompt="1"/>
          </p:nvPr>
        </p:nvSpPr>
        <p:spPr>
          <a:xfrm>
            <a:off x="508000" y="508001"/>
            <a:ext cx="10160000" cy="481714"/>
          </a:xfrm>
          <a:prstGeom prst="rect">
            <a:avLst/>
          </a:prstGeom>
        </p:spPr>
        <p:txBody>
          <a:bodyPr lIns="0" tIns="0" rIns="0" bIns="0"/>
          <a:lstStyle>
            <a:lvl1pPr algn="l">
              <a:lnSpc>
                <a:spcPct val="100000"/>
              </a:lnSpc>
              <a:defRPr sz="3600" b="0" i="0">
                <a:solidFill>
                  <a:schemeClr val="bg1"/>
                </a:solidFill>
                <a:latin typeface="Roboto Light" panose="02000000000000000000" pitchFamily="2" charset="0"/>
                <a:ea typeface="Roboto Light" panose="02000000000000000000" pitchFamily="2" charset="0"/>
              </a:defRPr>
            </a:lvl1pPr>
          </a:lstStyle>
          <a:p>
            <a:r>
              <a:rPr lang="en-US"/>
              <a:t>Page title</a:t>
            </a:r>
            <a:endParaRPr lang="en-GB"/>
          </a:p>
        </p:txBody>
      </p:sp>
      <p:sp>
        <p:nvSpPr>
          <p:cNvPr id="5" name="Footer Placeholder 4">
            <a:extLst>
              <a:ext uri="{FF2B5EF4-FFF2-40B4-BE49-F238E27FC236}">
                <a16:creationId xmlns:a16="http://schemas.microsoft.com/office/drawing/2014/main" id="{C772AD00-41ED-1D4B-8053-AD09A51DA5A6}"/>
              </a:ext>
            </a:extLst>
          </p:cNvPr>
          <p:cNvSpPr>
            <a:spLocks noGrp="1"/>
          </p:cNvSpPr>
          <p:nvPr>
            <p:ph type="ftr" sz="quarter" idx="11"/>
          </p:nvPr>
        </p:nvSpPr>
        <p:spPr>
          <a:xfrm>
            <a:off x="1016000" y="6350000"/>
            <a:ext cx="5842000" cy="255600"/>
          </a:xfrm>
        </p:spPr>
        <p:txBody>
          <a:bodyPr/>
          <a:lstStyle>
            <a:lvl1pPr>
              <a:defRPr/>
            </a:lvl1pPr>
          </a:lstStyle>
          <a:p>
            <a:r>
              <a:rPr lang="en-GB"/>
              <a:t>Jisc presentation template: bold</a:t>
            </a:r>
          </a:p>
        </p:txBody>
      </p:sp>
      <p:sp>
        <p:nvSpPr>
          <p:cNvPr id="6" name="Slide Number Placeholder 5">
            <a:extLst>
              <a:ext uri="{FF2B5EF4-FFF2-40B4-BE49-F238E27FC236}">
                <a16:creationId xmlns:a16="http://schemas.microsoft.com/office/drawing/2014/main" id="{D0845B74-E028-E24B-BE9C-E0C09F0D90A3}"/>
              </a:ext>
            </a:extLst>
          </p:cNvPr>
          <p:cNvSpPr>
            <a:spLocks noGrp="1"/>
          </p:cNvSpPr>
          <p:nvPr>
            <p:ph type="sldNum" sz="quarter" idx="12"/>
          </p:nvPr>
        </p:nvSpPr>
        <p:spPr/>
        <p:txBody>
          <a:bodyPr/>
          <a:lstStyle/>
          <a:p>
            <a:fld id="{0BD7AF65-ABD8-9745-9161-1D3466EAFE0E}" type="slidenum">
              <a:rPr lang="en-GB" smtClean="0"/>
              <a:t>‹#›</a:t>
            </a:fld>
            <a:endParaRPr lang="en-GB"/>
          </a:p>
        </p:txBody>
      </p:sp>
      <p:sp>
        <p:nvSpPr>
          <p:cNvPr id="7" name="Text Placeholder 2">
            <a:extLst>
              <a:ext uri="{FF2B5EF4-FFF2-40B4-BE49-F238E27FC236}">
                <a16:creationId xmlns:a16="http://schemas.microsoft.com/office/drawing/2014/main" id="{FCF199EC-0CC6-E249-9E07-19DB95DAD6DF}"/>
              </a:ext>
            </a:extLst>
          </p:cNvPr>
          <p:cNvSpPr>
            <a:spLocks noGrp="1"/>
          </p:cNvSpPr>
          <p:nvPr>
            <p:ph type="body" idx="13" hasCustomPrompt="1"/>
          </p:nvPr>
        </p:nvSpPr>
        <p:spPr>
          <a:xfrm>
            <a:off x="507999" y="1524000"/>
            <a:ext cx="10160001" cy="255600"/>
          </a:xfrm>
          <a:prstGeom prst="rect">
            <a:avLst/>
          </a:prstGeom>
        </p:spPr>
        <p:txBody>
          <a:bodyPr lIns="0" tIns="0" rIns="0" bIns="0" anchor="t" anchorCtr="0"/>
          <a:lstStyle>
            <a:lvl1pPr marL="0" indent="0">
              <a:buNone/>
              <a:defRPr sz="2000" b="1" i="0">
                <a:solidFill>
                  <a:schemeClr val="bg1"/>
                </a:solidFill>
                <a:latin typeface="Roboto Black" panose="02000000000000000000" pitchFamily="2" charset="0"/>
                <a:ea typeface="Roboto Black" panose="02000000000000000000" pitchFamily="2" charset="0"/>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err="1"/>
              <a:t>Subheader</a:t>
            </a:r>
            <a:endParaRPr lang="en-US"/>
          </a:p>
        </p:txBody>
      </p:sp>
      <p:sp>
        <p:nvSpPr>
          <p:cNvPr id="8" name="Content Placeholder 2">
            <a:extLst>
              <a:ext uri="{FF2B5EF4-FFF2-40B4-BE49-F238E27FC236}">
                <a16:creationId xmlns:a16="http://schemas.microsoft.com/office/drawing/2014/main" id="{F7B377CF-2490-426A-9D9B-C329528E167B}"/>
              </a:ext>
            </a:extLst>
          </p:cNvPr>
          <p:cNvSpPr>
            <a:spLocks noGrp="1"/>
          </p:cNvSpPr>
          <p:nvPr>
            <p:ph idx="1" hasCustomPrompt="1"/>
          </p:nvPr>
        </p:nvSpPr>
        <p:spPr>
          <a:xfrm>
            <a:off x="508000" y="2031999"/>
            <a:ext cx="10160000" cy="3810001"/>
          </a:xfrm>
          <a:prstGeom prst="rect">
            <a:avLst/>
          </a:prstGeom>
        </p:spPr>
        <p:txBody>
          <a:bodyPr lIns="0" tIns="0" rIns="0" bIns="0"/>
          <a:lstStyle>
            <a:lvl1pPr marL="177792" indent="-177792" defTabSz="359974">
              <a:lnSpc>
                <a:spcPct val="100000"/>
              </a:lnSpc>
              <a:tabLst/>
              <a:defRPr sz="2000" b="0" i="0">
                <a:solidFill>
                  <a:schemeClr val="bg1"/>
                </a:solidFill>
                <a:latin typeface="Roboto Light" panose="02000000000000000000" pitchFamily="2" charset="0"/>
                <a:ea typeface="Roboto Light" panose="02000000000000000000" pitchFamily="2" charset="0"/>
              </a:defRPr>
            </a:lvl1pPr>
            <a:lvl2pPr marL="482564" indent="-241283" defTabSz="359974">
              <a:lnSpc>
                <a:spcPct val="100000"/>
              </a:lnSpc>
              <a:buFont typeface="Arial" panose="020B0604020202020204" pitchFamily="34" charset="0"/>
              <a:buChar char="-"/>
              <a:tabLst/>
              <a:defRPr sz="2000" b="0" i="0">
                <a:solidFill>
                  <a:schemeClr val="bg1"/>
                </a:solidFill>
                <a:latin typeface="Roboto Light" panose="02000000000000000000" pitchFamily="2" charset="0"/>
                <a:ea typeface="Roboto Light" panose="02000000000000000000" pitchFamily="2" charset="0"/>
              </a:defRPr>
            </a:lvl2pPr>
            <a:lvl3pPr marL="723847" indent="-241283" defTabSz="359974">
              <a:lnSpc>
                <a:spcPct val="100000"/>
              </a:lnSpc>
              <a:buFont typeface="Arial" panose="020B0604020202020204" pitchFamily="34" charset="0"/>
              <a:buChar char="-"/>
              <a:tabLst/>
              <a:defRPr sz="2000" b="0" i="0">
                <a:solidFill>
                  <a:schemeClr val="bg1"/>
                </a:solidFill>
                <a:latin typeface="Roboto Light" panose="02000000000000000000" pitchFamily="2" charset="0"/>
                <a:ea typeface="Roboto Light" panose="02000000000000000000" pitchFamily="2" charset="0"/>
              </a:defRPr>
            </a:lvl3pPr>
            <a:lvl4pPr marL="952428" indent="-228584" defTabSz="359974">
              <a:lnSpc>
                <a:spcPct val="100000"/>
              </a:lnSpc>
              <a:buFont typeface="Arial" panose="020B0604020202020204" pitchFamily="34" charset="0"/>
              <a:buChar char="-"/>
              <a:tabLst/>
              <a:defRPr sz="2000" b="0" i="0">
                <a:solidFill>
                  <a:schemeClr val="bg1"/>
                </a:solidFill>
                <a:latin typeface="Roboto Light" panose="02000000000000000000" pitchFamily="2" charset="0"/>
                <a:ea typeface="Roboto Light" panose="02000000000000000000" pitchFamily="2" charset="0"/>
              </a:defRPr>
            </a:lvl4pPr>
            <a:lvl5pPr marL="1193711" indent="-241283" defTabSz="359974">
              <a:lnSpc>
                <a:spcPct val="100000"/>
              </a:lnSpc>
              <a:buFont typeface="Arial" panose="020B0604020202020204" pitchFamily="34" charset="0"/>
              <a:buChar char="-"/>
              <a:tabLst/>
              <a:defRPr sz="2000" b="0" i="0">
                <a:solidFill>
                  <a:schemeClr val="bg1"/>
                </a:solidFill>
                <a:latin typeface="Roboto Light" panose="02000000000000000000" pitchFamily="2" charset="0"/>
                <a:ea typeface="Roboto Light" panose="02000000000000000000" pitchFamily="2" charset="0"/>
              </a:defRPr>
            </a:lvl5pPr>
          </a:lstStyle>
          <a:p>
            <a:pPr lvl="0"/>
            <a:r>
              <a:rPr lang="en-US"/>
              <a:t>Main content area</a:t>
            </a:r>
          </a:p>
          <a:p>
            <a:pPr lvl="1"/>
            <a:r>
              <a:rPr lang="en-US"/>
              <a:t>Second level</a:t>
            </a:r>
          </a:p>
          <a:p>
            <a:pPr lvl="2"/>
            <a:r>
              <a:rPr lang="en-US"/>
              <a:t>Third level</a:t>
            </a:r>
          </a:p>
          <a:p>
            <a:pPr lvl="3"/>
            <a:r>
              <a:rPr lang="en-US"/>
              <a:t>Fourth level</a:t>
            </a:r>
          </a:p>
          <a:p>
            <a:pPr lvl="4"/>
            <a:r>
              <a:rPr lang="en-US"/>
              <a:t>Fifth level</a:t>
            </a:r>
            <a:endParaRPr lang="en-GB"/>
          </a:p>
        </p:txBody>
      </p:sp>
      <p:grpSp>
        <p:nvGrpSpPr>
          <p:cNvPr id="4" name="Group 3">
            <a:extLst>
              <a:ext uri="{FF2B5EF4-FFF2-40B4-BE49-F238E27FC236}">
                <a16:creationId xmlns:a16="http://schemas.microsoft.com/office/drawing/2014/main" id="{D5066741-7861-C3B0-75C5-7FDAAE449D08}"/>
              </a:ext>
              <a:ext uri="{C183D7F6-B498-43B3-948B-1728B52AA6E4}">
                <adec:decorative xmlns:adec="http://schemas.microsoft.com/office/drawing/2017/decorative" val="1"/>
              </a:ext>
            </a:extLst>
          </p:cNvPr>
          <p:cNvGrpSpPr/>
          <p:nvPr userDrawn="1"/>
        </p:nvGrpSpPr>
        <p:grpSpPr>
          <a:xfrm>
            <a:off x="11684000" y="4826000"/>
            <a:ext cx="508001" cy="1016000"/>
            <a:chOff x="11684000" y="4826000"/>
            <a:chExt cx="508001" cy="1016000"/>
          </a:xfrm>
        </p:grpSpPr>
        <p:sp>
          <p:nvSpPr>
            <p:cNvPr id="12" name="Rectangle 11">
              <a:extLst>
                <a:ext uri="{FF2B5EF4-FFF2-40B4-BE49-F238E27FC236}">
                  <a16:creationId xmlns:a16="http://schemas.microsoft.com/office/drawing/2014/main" id="{466FD053-C59F-9D6D-EB74-1C4B54146A3E}"/>
                </a:ext>
                <a:ext uri="{C183D7F6-B498-43B3-948B-1728B52AA6E4}">
                  <adec:decorative xmlns:adec="http://schemas.microsoft.com/office/drawing/2017/decorative" val="1"/>
                </a:ext>
              </a:extLst>
            </p:cNvPr>
            <p:cNvSpPr/>
            <p:nvPr userDrawn="1"/>
          </p:nvSpPr>
          <p:spPr>
            <a:xfrm rot="10800000">
              <a:off x="11684000" y="5333999"/>
              <a:ext cx="508001" cy="50800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DC195C5C-1541-55ED-7E4E-F52FB0C8E603}"/>
                </a:ext>
                <a:ext uri="{C183D7F6-B498-43B3-948B-1728B52AA6E4}">
                  <adec:decorative xmlns:adec="http://schemas.microsoft.com/office/drawing/2017/decorative" val="1"/>
                </a:ext>
              </a:extLst>
            </p:cNvPr>
            <p:cNvSpPr/>
            <p:nvPr userDrawn="1"/>
          </p:nvSpPr>
          <p:spPr>
            <a:xfrm rot="10800000">
              <a:off x="11684000" y="4826000"/>
              <a:ext cx="508001" cy="508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41859382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07121-3DEE-AD4C-A4FA-0321B9D1464E}"/>
              </a:ext>
            </a:extLst>
          </p:cNvPr>
          <p:cNvSpPr>
            <a:spLocks noGrp="1"/>
          </p:cNvSpPr>
          <p:nvPr>
            <p:ph type="title" hasCustomPrompt="1"/>
          </p:nvPr>
        </p:nvSpPr>
        <p:spPr>
          <a:xfrm>
            <a:off x="508000" y="508001"/>
            <a:ext cx="10160000" cy="481714"/>
          </a:xfrm>
          <a:prstGeom prst="rect">
            <a:avLst/>
          </a:prstGeom>
        </p:spPr>
        <p:txBody>
          <a:bodyPr lIns="0" tIns="0" rIns="0" bIns="0"/>
          <a:lstStyle>
            <a:lvl1pPr algn="l">
              <a:lnSpc>
                <a:spcPct val="100000"/>
              </a:lnSpc>
              <a:defRPr sz="3600" b="0" i="0">
                <a:solidFill>
                  <a:schemeClr val="bg1"/>
                </a:solidFill>
                <a:latin typeface="Roboto Light" panose="02000000000000000000" pitchFamily="2" charset="0"/>
                <a:ea typeface="Roboto Light" panose="02000000000000000000" pitchFamily="2" charset="0"/>
              </a:defRPr>
            </a:lvl1pPr>
          </a:lstStyle>
          <a:p>
            <a:r>
              <a:rPr lang="en-US"/>
              <a:t>Page title</a:t>
            </a:r>
            <a:endParaRPr lang="en-GB"/>
          </a:p>
        </p:txBody>
      </p:sp>
      <p:sp>
        <p:nvSpPr>
          <p:cNvPr id="5" name="Footer Placeholder 4">
            <a:extLst>
              <a:ext uri="{FF2B5EF4-FFF2-40B4-BE49-F238E27FC236}">
                <a16:creationId xmlns:a16="http://schemas.microsoft.com/office/drawing/2014/main" id="{C772AD00-41ED-1D4B-8053-AD09A51DA5A6}"/>
              </a:ext>
            </a:extLst>
          </p:cNvPr>
          <p:cNvSpPr>
            <a:spLocks noGrp="1"/>
          </p:cNvSpPr>
          <p:nvPr>
            <p:ph type="ftr" sz="quarter" idx="11"/>
          </p:nvPr>
        </p:nvSpPr>
        <p:spPr>
          <a:xfrm>
            <a:off x="1016000" y="6350000"/>
            <a:ext cx="5842000" cy="255600"/>
          </a:xfrm>
        </p:spPr>
        <p:txBody>
          <a:bodyPr/>
          <a:lstStyle>
            <a:lvl1pPr>
              <a:defRPr/>
            </a:lvl1pPr>
          </a:lstStyle>
          <a:p>
            <a:r>
              <a:rPr lang="en-GB"/>
              <a:t>Jisc presentation template: bold</a:t>
            </a:r>
          </a:p>
        </p:txBody>
      </p:sp>
      <p:sp>
        <p:nvSpPr>
          <p:cNvPr id="6" name="Slide Number Placeholder 5">
            <a:extLst>
              <a:ext uri="{FF2B5EF4-FFF2-40B4-BE49-F238E27FC236}">
                <a16:creationId xmlns:a16="http://schemas.microsoft.com/office/drawing/2014/main" id="{D0845B74-E028-E24B-BE9C-E0C09F0D90A3}"/>
              </a:ext>
            </a:extLst>
          </p:cNvPr>
          <p:cNvSpPr>
            <a:spLocks noGrp="1"/>
          </p:cNvSpPr>
          <p:nvPr>
            <p:ph type="sldNum" sz="quarter" idx="12"/>
          </p:nvPr>
        </p:nvSpPr>
        <p:spPr/>
        <p:txBody>
          <a:bodyPr/>
          <a:lstStyle/>
          <a:p>
            <a:fld id="{0BD7AF65-ABD8-9745-9161-1D3466EAFE0E}" type="slidenum">
              <a:rPr lang="en-GB" smtClean="0"/>
              <a:t>‹#›</a:t>
            </a:fld>
            <a:endParaRPr lang="en-GB"/>
          </a:p>
        </p:txBody>
      </p:sp>
      <p:sp>
        <p:nvSpPr>
          <p:cNvPr id="7" name="Text Placeholder 2">
            <a:extLst>
              <a:ext uri="{FF2B5EF4-FFF2-40B4-BE49-F238E27FC236}">
                <a16:creationId xmlns:a16="http://schemas.microsoft.com/office/drawing/2014/main" id="{FCF199EC-0CC6-E249-9E07-19DB95DAD6DF}"/>
              </a:ext>
            </a:extLst>
          </p:cNvPr>
          <p:cNvSpPr>
            <a:spLocks noGrp="1"/>
          </p:cNvSpPr>
          <p:nvPr>
            <p:ph type="body" idx="13" hasCustomPrompt="1"/>
          </p:nvPr>
        </p:nvSpPr>
        <p:spPr>
          <a:xfrm>
            <a:off x="507999" y="1524000"/>
            <a:ext cx="5334001" cy="255600"/>
          </a:xfrm>
          <a:prstGeom prst="rect">
            <a:avLst/>
          </a:prstGeom>
        </p:spPr>
        <p:txBody>
          <a:bodyPr lIns="0" tIns="0" rIns="0" bIns="0" anchor="t" anchorCtr="0"/>
          <a:lstStyle>
            <a:lvl1pPr marL="0" indent="0">
              <a:buNone/>
              <a:defRPr sz="2000" b="1" i="0">
                <a:solidFill>
                  <a:schemeClr val="bg1"/>
                </a:solidFill>
                <a:latin typeface="Roboto Black" panose="02000000000000000000" pitchFamily="2" charset="0"/>
                <a:ea typeface="Roboto Black" panose="02000000000000000000" pitchFamily="2" charset="0"/>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err="1"/>
              <a:t>Subheader</a:t>
            </a:r>
            <a:endParaRPr lang="en-US"/>
          </a:p>
        </p:txBody>
      </p:sp>
      <p:sp>
        <p:nvSpPr>
          <p:cNvPr id="8" name="Content Placeholder 2">
            <a:extLst>
              <a:ext uri="{FF2B5EF4-FFF2-40B4-BE49-F238E27FC236}">
                <a16:creationId xmlns:a16="http://schemas.microsoft.com/office/drawing/2014/main" id="{F7B377CF-2490-426A-9D9B-C329528E167B}"/>
              </a:ext>
            </a:extLst>
          </p:cNvPr>
          <p:cNvSpPr>
            <a:spLocks noGrp="1"/>
          </p:cNvSpPr>
          <p:nvPr>
            <p:ph idx="1" hasCustomPrompt="1"/>
          </p:nvPr>
        </p:nvSpPr>
        <p:spPr>
          <a:xfrm>
            <a:off x="508000" y="2031999"/>
            <a:ext cx="5334000" cy="3810001"/>
          </a:xfrm>
          <a:prstGeom prst="rect">
            <a:avLst/>
          </a:prstGeom>
        </p:spPr>
        <p:txBody>
          <a:bodyPr lIns="0" tIns="0" rIns="0" bIns="0"/>
          <a:lstStyle>
            <a:lvl1pPr marL="177792" indent="-177792" defTabSz="359974">
              <a:lnSpc>
                <a:spcPct val="100000"/>
              </a:lnSpc>
              <a:tabLst/>
              <a:defRPr sz="2000" b="0" i="0">
                <a:solidFill>
                  <a:schemeClr val="bg1"/>
                </a:solidFill>
                <a:latin typeface="Roboto Light" panose="02000000000000000000" pitchFamily="2" charset="0"/>
                <a:ea typeface="Roboto Light" panose="02000000000000000000" pitchFamily="2" charset="0"/>
              </a:defRPr>
            </a:lvl1pPr>
            <a:lvl2pPr marL="482564" indent="-241283" defTabSz="359974">
              <a:lnSpc>
                <a:spcPct val="100000"/>
              </a:lnSpc>
              <a:buFont typeface="Arial" panose="020B0604020202020204" pitchFamily="34" charset="0"/>
              <a:buChar char="-"/>
              <a:tabLst/>
              <a:defRPr sz="2000" b="0" i="0">
                <a:solidFill>
                  <a:schemeClr val="bg1"/>
                </a:solidFill>
                <a:latin typeface="Roboto Light" panose="02000000000000000000" pitchFamily="2" charset="0"/>
                <a:ea typeface="Roboto Light" panose="02000000000000000000" pitchFamily="2" charset="0"/>
              </a:defRPr>
            </a:lvl2pPr>
            <a:lvl3pPr marL="723847" indent="-241283" defTabSz="359974">
              <a:lnSpc>
                <a:spcPct val="100000"/>
              </a:lnSpc>
              <a:buFont typeface="Arial" panose="020B0604020202020204" pitchFamily="34" charset="0"/>
              <a:buChar char="-"/>
              <a:tabLst/>
              <a:defRPr sz="2000" b="0" i="0">
                <a:solidFill>
                  <a:schemeClr val="bg1"/>
                </a:solidFill>
                <a:latin typeface="Roboto Light" panose="02000000000000000000" pitchFamily="2" charset="0"/>
                <a:ea typeface="Roboto Light" panose="02000000000000000000" pitchFamily="2" charset="0"/>
              </a:defRPr>
            </a:lvl3pPr>
            <a:lvl4pPr marL="952428" indent="-228584" defTabSz="359974">
              <a:lnSpc>
                <a:spcPct val="100000"/>
              </a:lnSpc>
              <a:buFont typeface="Arial" panose="020B0604020202020204" pitchFamily="34" charset="0"/>
              <a:buChar char="-"/>
              <a:tabLst/>
              <a:defRPr sz="2000" b="0" i="0">
                <a:solidFill>
                  <a:schemeClr val="bg1"/>
                </a:solidFill>
                <a:latin typeface="Roboto Light" panose="02000000000000000000" pitchFamily="2" charset="0"/>
                <a:ea typeface="Roboto Light" panose="02000000000000000000" pitchFamily="2" charset="0"/>
              </a:defRPr>
            </a:lvl4pPr>
            <a:lvl5pPr marL="1193711" indent="-241283" defTabSz="359974">
              <a:lnSpc>
                <a:spcPct val="100000"/>
              </a:lnSpc>
              <a:buFont typeface="Arial" panose="020B0604020202020204" pitchFamily="34" charset="0"/>
              <a:buChar char="-"/>
              <a:tabLst/>
              <a:defRPr sz="2000" b="0" i="0">
                <a:solidFill>
                  <a:schemeClr val="bg1"/>
                </a:solidFill>
                <a:latin typeface="Roboto Light" panose="02000000000000000000" pitchFamily="2" charset="0"/>
                <a:ea typeface="Roboto Light" panose="02000000000000000000" pitchFamily="2" charset="0"/>
              </a:defRPr>
            </a:lvl5pPr>
          </a:lstStyle>
          <a:p>
            <a:pPr lvl="0"/>
            <a:r>
              <a:rPr lang="en-US"/>
              <a:t>Main content area</a:t>
            </a:r>
          </a:p>
          <a:p>
            <a:pPr lvl="1"/>
            <a:r>
              <a:rPr lang="en-US"/>
              <a:t>Second level</a:t>
            </a:r>
          </a:p>
          <a:p>
            <a:pPr lvl="2"/>
            <a:r>
              <a:rPr lang="en-US"/>
              <a:t>Third level</a:t>
            </a:r>
          </a:p>
          <a:p>
            <a:pPr lvl="3"/>
            <a:r>
              <a:rPr lang="en-US"/>
              <a:t>Fourth level</a:t>
            </a:r>
          </a:p>
          <a:p>
            <a:pPr lvl="4"/>
            <a:r>
              <a:rPr lang="en-US"/>
              <a:t>Fifth level</a:t>
            </a:r>
            <a:endParaRPr lang="en-GB"/>
          </a:p>
        </p:txBody>
      </p:sp>
      <p:sp>
        <p:nvSpPr>
          <p:cNvPr id="3" name="Content Placeholder 2">
            <a:extLst>
              <a:ext uri="{FF2B5EF4-FFF2-40B4-BE49-F238E27FC236}">
                <a16:creationId xmlns:a16="http://schemas.microsoft.com/office/drawing/2014/main" id="{D9801A46-6D95-A0FE-8F77-657D623F62C7}"/>
              </a:ext>
            </a:extLst>
          </p:cNvPr>
          <p:cNvSpPr>
            <a:spLocks noGrp="1"/>
          </p:cNvSpPr>
          <p:nvPr>
            <p:ph idx="14" hasCustomPrompt="1"/>
          </p:nvPr>
        </p:nvSpPr>
        <p:spPr>
          <a:xfrm>
            <a:off x="6352903" y="2031999"/>
            <a:ext cx="5334000" cy="3810001"/>
          </a:xfrm>
          <a:prstGeom prst="rect">
            <a:avLst/>
          </a:prstGeom>
        </p:spPr>
        <p:txBody>
          <a:bodyPr lIns="0" tIns="0" rIns="0" bIns="0"/>
          <a:lstStyle>
            <a:lvl1pPr marL="177792" indent="-177792" defTabSz="359974">
              <a:lnSpc>
                <a:spcPct val="100000"/>
              </a:lnSpc>
              <a:tabLst/>
              <a:defRPr sz="2000" b="0" i="0">
                <a:solidFill>
                  <a:schemeClr val="bg1"/>
                </a:solidFill>
                <a:latin typeface="Roboto Light" panose="02000000000000000000" pitchFamily="2" charset="0"/>
                <a:ea typeface="Roboto Light" panose="02000000000000000000" pitchFamily="2" charset="0"/>
              </a:defRPr>
            </a:lvl1pPr>
            <a:lvl2pPr marL="482564" indent="-241283" defTabSz="359974">
              <a:lnSpc>
                <a:spcPct val="100000"/>
              </a:lnSpc>
              <a:buFont typeface="Arial" panose="020B0604020202020204" pitchFamily="34" charset="0"/>
              <a:buChar char="-"/>
              <a:tabLst/>
              <a:defRPr sz="2000" b="0" i="0">
                <a:solidFill>
                  <a:schemeClr val="bg1"/>
                </a:solidFill>
                <a:latin typeface="Roboto Light" panose="02000000000000000000" pitchFamily="2" charset="0"/>
                <a:ea typeface="Roboto Light" panose="02000000000000000000" pitchFamily="2" charset="0"/>
              </a:defRPr>
            </a:lvl2pPr>
            <a:lvl3pPr marL="723847" indent="-241283" defTabSz="359974">
              <a:lnSpc>
                <a:spcPct val="100000"/>
              </a:lnSpc>
              <a:buFont typeface="Arial" panose="020B0604020202020204" pitchFamily="34" charset="0"/>
              <a:buChar char="-"/>
              <a:tabLst/>
              <a:defRPr sz="2000" b="0" i="0">
                <a:solidFill>
                  <a:schemeClr val="bg1"/>
                </a:solidFill>
                <a:latin typeface="Roboto Light" panose="02000000000000000000" pitchFamily="2" charset="0"/>
                <a:ea typeface="Roboto Light" panose="02000000000000000000" pitchFamily="2" charset="0"/>
              </a:defRPr>
            </a:lvl3pPr>
            <a:lvl4pPr marL="952428" indent="-228584" defTabSz="359974">
              <a:lnSpc>
                <a:spcPct val="100000"/>
              </a:lnSpc>
              <a:buFont typeface="Arial" panose="020B0604020202020204" pitchFamily="34" charset="0"/>
              <a:buChar char="-"/>
              <a:tabLst/>
              <a:defRPr sz="2000" b="0" i="0">
                <a:solidFill>
                  <a:schemeClr val="bg1"/>
                </a:solidFill>
                <a:latin typeface="Roboto Light" panose="02000000000000000000" pitchFamily="2" charset="0"/>
                <a:ea typeface="Roboto Light" panose="02000000000000000000" pitchFamily="2" charset="0"/>
              </a:defRPr>
            </a:lvl4pPr>
            <a:lvl5pPr marL="1193711" indent="-241283" defTabSz="359974">
              <a:lnSpc>
                <a:spcPct val="100000"/>
              </a:lnSpc>
              <a:buFont typeface="Arial" panose="020B0604020202020204" pitchFamily="34" charset="0"/>
              <a:buChar char="-"/>
              <a:tabLst/>
              <a:defRPr sz="2000" b="0" i="0">
                <a:solidFill>
                  <a:schemeClr val="bg1"/>
                </a:solidFill>
                <a:latin typeface="Roboto Light" panose="02000000000000000000" pitchFamily="2" charset="0"/>
                <a:ea typeface="Roboto Light" panose="02000000000000000000" pitchFamily="2" charset="0"/>
              </a:defRPr>
            </a:lvl5pPr>
          </a:lstStyle>
          <a:p>
            <a:pPr lvl="0"/>
            <a:r>
              <a:rPr lang="en-US"/>
              <a:t>Main content area</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2">
            <a:extLst>
              <a:ext uri="{FF2B5EF4-FFF2-40B4-BE49-F238E27FC236}">
                <a16:creationId xmlns:a16="http://schemas.microsoft.com/office/drawing/2014/main" id="{4B74589B-7F48-0071-2B7C-6D1D00946EB7}"/>
              </a:ext>
            </a:extLst>
          </p:cNvPr>
          <p:cNvSpPr>
            <a:spLocks noGrp="1"/>
          </p:cNvSpPr>
          <p:nvPr>
            <p:ph type="body" idx="15" hasCustomPrompt="1"/>
          </p:nvPr>
        </p:nvSpPr>
        <p:spPr>
          <a:xfrm>
            <a:off x="6352903" y="1524000"/>
            <a:ext cx="5334001" cy="255600"/>
          </a:xfrm>
          <a:prstGeom prst="rect">
            <a:avLst/>
          </a:prstGeom>
        </p:spPr>
        <p:txBody>
          <a:bodyPr lIns="0" tIns="0" rIns="0" bIns="0" anchor="t" anchorCtr="0"/>
          <a:lstStyle>
            <a:lvl1pPr marL="0" indent="0">
              <a:buNone/>
              <a:defRPr sz="2000" b="1" i="0">
                <a:solidFill>
                  <a:schemeClr val="bg1"/>
                </a:solidFill>
                <a:latin typeface="Roboto Black" panose="02000000000000000000" pitchFamily="2" charset="0"/>
                <a:ea typeface="Roboto Black" panose="02000000000000000000" pitchFamily="2" charset="0"/>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err="1"/>
              <a:t>Subheader</a:t>
            </a:r>
            <a:endParaRPr lang="en-US"/>
          </a:p>
        </p:txBody>
      </p:sp>
      <p:grpSp>
        <p:nvGrpSpPr>
          <p:cNvPr id="17" name="Group 16">
            <a:extLst>
              <a:ext uri="{FF2B5EF4-FFF2-40B4-BE49-F238E27FC236}">
                <a16:creationId xmlns:a16="http://schemas.microsoft.com/office/drawing/2014/main" id="{EEF44DCD-BFB2-BEB3-11B5-319EF3425C7D}"/>
              </a:ext>
              <a:ext uri="{C183D7F6-B498-43B3-948B-1728B52AA6E4}">
                <adec:decorative xmlns:adec="http://schemas.microsoft.com/office/drawing/2017/decorative" val="1"/>
              </a:ext>
            </a:extLst>
          </p:cNvPr>
          <p:cNvGrpSpPr/>
          <p:nvPr userDrawn="1"/>
        </p:nvGrpSpPr>
        <p:grpSpPr>
          <a:xfrm>
            <a:off x="11176000" y="3"/>
            <a:ext cx="1016000" cy="1016002"/>
            <a:chOff x="11176000" y="3"/>
            <a:chExt cx="1016000" cy="1016002"/>
          </a:xfrm>
        </p:grpSpPr>
        <p:sp>
          <p:nvSpPr>
            <p:cNvPr id="9" name="Rectangle 8">
              <a:extLst>
                <a:ext uri="{FF2B5EF4-FFF2-40B4-BE49-F238E27FC236}">
                  <a16:creationId xmlns:a16="http://schemas.microsoft.com/office/drawing/2014/main" id="{77CF9C03-0302-CB24-837A-0BA5B86782C4}"/>
                </a:ext>
                <a:ext uri="{C183D7F6-B498-43B3-948B-1728B52AA6E4}">
                  <adec:decorative xmlns:adec="http://schemas.microsoft.com/office/drawing/2017/decorative" val="1"/>
                </a:ext>
              </a:extLst>
            </p:cNvPr>
            <p:cNvSpPr/>
            <p:nvPr userDrawn="1"/>
          </p:nvSpPr>
          <p:spPr>
            <a:xfrm rot="16200000">
              <a:off x="11176000" y="3"/>
              <a:ext cx="508001" cy="508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CF7715B-75CD-84AE-D355-608D941EE511}"/>
                </a:ext>
                <a:ext uri="{C183D7F6-B498-43B3-948B-1728B52AA6E4}">
                  <adec:decorative xmlns:adec="http://schemas.microsoft.com/office/drawing/2017/decorative" val="1"/>
                </a:ext>
              </a:extLst>
            </p:cNvPr>
            <p:cNvSpPr/>
            <p:nvPr userDrawn="1"/>
          </p:nvSpPr>
          <p:spPr>
            <a:xfrm rot="16200000">
              <a:off x="11683999" y="6"/>
              <a:ext cx="508001" cy="50800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DBAD185-8175-1A6A-D5AB-D626EBB85111}"/>
                </a:ext>
                <a:ext uri="{C183D7F6-B498-43B3-948B-1728B52AA6E4}">
                  <adec:decorative xmlns:adec="http://schemas.microsoft.com/office/drawing/2017/decorative" val="1"/>
                </a:ext>
              </a:extLst>
            </p:cNvPr>
            <p:cNvSpPr/>
            <p:nvPr userDrawn="1"/>
          </p:nvSpPr>
          <p:spPr>
            <a:xfrm rot="16200000">
              <a:off x="11683999" y="508004"/>
              <a:ext cx="508001" cy="508001"/>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4815686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INGLE COLUMN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07121-3DEE-AD4C-A4FA-0321B9D1464E}"/>
              </a:ext>
            </a:extLst>
          </p:cNvPr>
          <p:cNvSpPr>
            <a:spLocks noGrp="1"/>
          </p:cNvSpPr>
          <p:nvPr>
            <p:ph type="title" hasCustomPrompt="1"/>
          </p:nvPr>
        </p:nvSpPr>
        <p:spPr>
          <a:xfrm>
            <a:off x="508000" y="508001"/>
            <a:ext cx="10414000" cy="481714"/>
          </a:xfrm>
          <a:prstGeom prst="rect">
            <a:avLst/>
          </a:prstGeom>
        </p:spPr>
        <p:txBody>
          <a:bodyPr lIns="0" tIns="0" rIns="0" bIns="0"/>
          <a:lstStyle>
            <a:lvl1pPr algn="l">
              <a:lnSpc>
                <a:spcPct val="100000"/>
              </a:lnSpc>
              <a:defRPr sz="3600" b="0" i="0">
                <a:solidFill>
                  <a:schemeClr val="bg1"/>
                </a:solidFill>
                <a:latin typeface="Roboto Light" panose="02000000000000000000" pitchFamily="2" charset="0"/>
                <a:ea typeface="Roboto Light" panose="02000000000000000000" pitchFamily="2" charset="0"/>
              </a:defRPr>
            </a:lvl1pPr>
          </a:lstStyle>
          <a:p>
            <a:r>
              <a:rPr lang="en-US"/>
              <a:t>Page title</a:t>
            </a:r>
            <a:endParaRPr lang="en-GB"/>
          </a:p>
        </p:txBody>
      </p:sp>
      <p:sp>
        <p:nvSpPr>
          <p:cNvPr id="5" name="Footer Placeholder 4">
            <a:extLst>
              <a:ext uri="{FF2B5EF4-FFF2-40B4-BE49-F238E27FC236}">
                <a16:creationId xmlns:a16="http://schemas.microsoft.com/office/drawing/2014/main" id="{C772AD00-41ED-1D4B-8053-AD09A51DA5A6}"/>
              </a:ext>
            </a:extLst>
          </p:cNvPr>
          <p:cNvSpPr>
            <a:spLocks noGrp="1"/>
          </p:cNvSpPr>
          <p:nvPr>
            <p:ph type="ftr" sz="quarter" idx="11"/>
          </p:nvPr>
        </p:nvSpPr>
        <p:spPr>
          <a:xfrm>
            <a:off x="1016000" y="6350000"/>
            <a:ext cx="5842000" cy="255600"/>
          </a:xfrm>
        </p:spPr>
        <p:txBody>
          <a:bodyPr/>
          <a:lstStyle>
            <a:lvl1pPr>
              <a:defRPr/>
            </a:lvl1pPr>
          </a:lstStyle>
          <a:p>
            <a:r>
              <a:rPr lang="en-GB"/>
              <a:t>Jisc presentation template: bold</a:t>
            </a:r>
          </a:p>
        </p:txBody>
      </p:sp>
      <p:sp>
        <p:nvSpPr>
          <p:cNvPr id="6" name="Slide Number Placeholder 5">
            <a:extLst>
              <a:ext uri="{FF2B5EF4-FFF2-40B4-BE49-F238E27FC236}">
                <a16:creationId xmlns:a16="http://schemas.microsoft.com/office/drawing/2014/main" id="{D0845B74-E028-E24B-BE9C-E0C09F0D90A3}"/>
              </a:ext>
            </a:extLst>
          </p:cNvPr>
          <p:cNvSpPr>
            <a:spLocks noGrp="1"/>
          </p:cNvSpPr>
          <p:nvPr>
            <p:ph type="sldNum" sz="quarter" idx="12"/>
          </p:nvPr>
        </p:nvSpPr>
        <p:spPr/>
        <p:txBody>
          <a:bodyPr/>
          <a:lstStyle/>
          <a:p>
            <a:fld id="{0BD7AF65-ABD8-9745-9161-1D3466EAFE0E}" type="slidenum">
              <a:rPr lang="en-GB" smtClean="0"/>
              <a:t>‹#›</a:t>
            </a:fld>
            <a:endParaRPr lang="en-GB"/>
          </a:p>
        </p:txBody>
      </p:sp>
      <p:sp>
        <p:nvSpPr>
          <p:cNvPr id="7" name="Text Placeholder 2">
            <a:extLst>
              <a:ext uri="{FF2B5EF4-FFF2-40B4-BE49-F238E27FC236}">
                <a16:creationId xmlns:a16="http://schemas.microsoft.com/office/drawing/2014/main" id="{FCF199EC-0CC6-E249-9E07-19DB95DAD6DF}"/>
              </a:ext>
            </a:extLst>
          </p:cNvPr>
          <p:cNvSpPr>
            <a:spLocks noGrp="1"/>
          </p:cNvSpPr>
          <p:nvPr>
            <p:ph type="body" idx="13" hasCustomPrompt="1"/>
          </p:nvPr>
        </p:nvSpPr>
        <p:spPr>
          <a:xfrm>
            <a:off x="508000" y="1524002"/>
            <a:ext cx="6858000" cy="253997"/>
          </a:xfrm>
          <a:prstGeom prst="rect">
            <a:avLst/>
          </a:prstGeom>
        </p:spPr>
        <p:txBody>
          <a:bodyPr lIns="0" tIns="0" rIns="0" bIns="0" anchor="t" anchorCtr="0"/>
          <a:lstStyle>
            <a:lvl1pPr marL="0" indent="0">
              <a:buNone/>
              <a:defRPr sz="2000" b="1" i="0">
                <a:solidFill>
                  <a:schemeClr val="bg1"/>
                </a:solidFill>
                <a:latin typeface="Roboto Black" panose="02000000000000000000" pitchFamily="2" charset="0"/>
                <a:ea typeface="Roboto Black" panose="02000000000000000000" pitchFamily="2" charset="0"/>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err="1"/>
              <a:t>Subheader</a:t>
            </a:r>
            <a:endParaRPr lang="en-US"/>
          </a:p>
        </p:txBody>
      </p:sp>
      <p:sp>
        <p:nvSpPr>
          <p:cNvPr id="8" name="Content Placeholder 2">
            <a:extLst>
              <a:ext uri="{FF2B5EF4-FFF2-40B4-BE49-F238E27FC236}">
                <a16:creationId xmlns:a16="http://schemas.microsoft.com/office/drawing/2014/main" id="{F7B377CF-2490-426A-9D9B-C329528E167B}"/>
              </a:ext>
            </a:extLst>
          </p:cNvPr>
          <p:cNvSpPr>
            <a:spLocks noGrp="1"/>
          </p:cNvSpPr>
          <p:nvPr>
            <p:ph idx="1" hasCustomPrompt="1"/>
          </p:nvPr>
        </p:nvSpPr>
        <p:spPr>
          <a:xfrm>
            <a:off x="508000" y="2031999"/>
            <a:ext cx="6858000" cy="3810001"/>
          </a:xfrm>
          <a:prstGeom prst="rect">
            <a:avLst/>
          </a:prstGeom>
        </p:spPr>
        <p:txBody>
          <a:bodyPr lIns="0" tIns="0" rIns="0" bIns="0"/>
          <a:lstStyle>
            <a:lvl1pPr marL="177792" indent="-177792" defTabSz="359974">
              <a:lnSpc>
                <a:spcPct val="100000"/>
              </a:lnSpc>
              <a:tabLst/>
              <a:defRPr sz="2000" b="0" i="0">
                <a:solidFill>
                  <a:schemeClr val="bg1"/>
                </a:solidFill>
                <a:latin typeface="Roboto Light" panose="02000000000000000000" pitchFamily="2" charset="0"/>
                <a:ea typeface="Roboto Light" panose="02000000000000000000" pitchFamily="2" charset="0"/>
              </a:defRPr>
            </a:lvl1pPr>
            <a:lvl2pPr marL="482564" indent="-241283" defTabSz="359974">
              <a:lnSpc>
                <a:spcPct val="100000"/>
              </a:lnSpc>
              <a:buFont typeface="Arial" panose="020B0604020202020204" pitchFamily="34" charset="0"/>
              <a:buChar char="-"/>
              <a:tabLst/>
              <a:defRPr sz="2000" b="0" i="0">
                <a:solidFill>
                  <a:schemeClr val="bg1"/>
                </a:solidFill>
                <a:latin typeface="Roboto Light" panose="02000000000000000000" pitchFamily="2" charset="0"/>
                <a:ea typeface="Roboto Light" panose="02000000000000000000" pitchFamily="2" charset="0"/>
              </a:defRPr>
            </a:lvl2pPr>
            <a:lvl3pPr marL="723847" indent="-241283" defTabSz="359974">
              <a:lnSpc>
                <a:spcPct val="100000"/>
              </a:lnSpc>
              <a:buFont typeface="Arial" panose="020B0604020202020204" pitchFamily="34" charset="0"/>
              <a:buChar char="-"/>
              <a:tabLst/>
              <a:defRPr sz="2000" b="0" i="0">
                <a:solidFill>
                  <a:schemeClr val="bg1"/>
                </a:solidFill>
                <a:latin typeface="Roboto Light" panose="02000000000000000000" pitchFamily="2" charset="0"/>
                <a:ea typeface="Roboto Light" panose="02000000000000000000" pitchFamily="2" charset="0"/>
              </a:defRPr>
            </a:lvl3pPr>
            <a:lvl4pPr marL="952428" indent="-228584" defTabSz="359974">
              <a:lnSpc>
                <a:spcPct val="100000"/>
              </a:lnSpc>
              <a:buFont typeface="Arial" panose="020B0604020202020204" pitchFamily="34" charset="0"/>
              <a:buChar char="-"/>
              <a:tabLst/>
              <a:defRPr sz="2000" b="0" i="0">
                <a:solidFill>
                  <a:schemeClr val="bg1"/>
                </a:solidFill>
                <a:latin typeface="Roboto Light" panose="02000000000000000000" pitchFamily="2" charset="0"/>
                <a:ea typeface="Roboto Light" panose="02000000000000000000" pitchFamily="2" charset="0"/>
              </a:defRPr>
            </a:lvl4pPr>
            <a:lvl5pPr marL="1193711" indent="-241283" defTabSz="359974">
              <a:lnSpc>
                <a:spcPct val="100000"/>
              </a:lnSpc>
              <a:buFont typeface="Arial" panose="020B0604020202020204" pitchFamily="34" charset="0"/>
              <a:buChar char="-"/>
              <a:tabLst/>
              <a:defRPr sz="2000" b="0" i="0">
                <a:solidFill>
                  <a:schemeClr val="bg1"/>
                </a:solidFill>
                <a:latin typeface="Roboto Light" panose="02000000000000000000" pitchFamily="2" charset="0"/>
                <a:ea typeface="Roboto Light" panose="02000000000000000000" pitchFamily="2" charset="0"/>
              </a:defRPr>
            </a:lvl5pPr>
          </a:lstStyle>
          <a:p>
            <a:pPr lvl="0"/>
            <a:r>
              <a:rPr lang="en-US"/>
              <a:t>Main content area</a:t>
            </a:r>
          </a:p>
          <a:p>
            <a:pPr lvl="1"/>
            <a:r>
              <a:rPr lang="en-US"/>
              <a:t>Second level</a:t>
            </a:r>
          </a:p>
          <a:p>
            <a:pPr lvl="2"/>
            <a:r>
              <a:rPr lang="en-US"/>
              <a:t>Third level</a:t>
            </a:r>
          </a:p>
          <a:p>
            <a:pPr lvl="3"/>
            <a:r>
              <a:rPr lang="en-US"/>
              <a:t>Fourth level</a:t>
            </a:r>
          </a:p>
          <a:p>
            <a:pPr lvl="4"/>
            <a:r>
              <a:rPr lang="en-US"/>
              <a:t>Fifth level</a:t>
            </a:r>
            <a:endParaRPr lang="en-GB"/>
          </a:p>
        </p:txBody>
      </p:sp>
      <p:sp>
        <p:nvSpPr>
          <p:cNvPr id="3" name="Picture Placeholder 2">
            <a:extLst>
              <a:ext uri="{FF2B5EF4-FFF2-40B4-BE49-F238E27FC236}">
                <a16:creationId xmlns:a16="http://schemas.microsoft.com/office/drawing/2014/main" id="{59EA52A0-223B-AA08-188E-706BC402AB5F}"/>
              </a:ext>
            </a:extLst>
          </p:cNvPr>
          <p:cNvSpPr>
            <a:spLocks noGrp="1"/>
          </p:cNvSpPr>
          <p:nvPr>
            <p:ph type="pic" sz="quarter" idx="14" hasCustomPrompt="1"/>
          </p:nvPr>
        </p:nvSpPr>
        <p:spPr>
          <a:xfrm>
            <a:off x="7873601" y="2032003"/>
            <a:ext cx="3810399" cy="3809998"/>
          </a:xfrm>
          <a:prstGeom prst="rect">
            <a:avLst/>
          </a:prstGeom>
          <a:solidFill>
            <a:schemeClr val="bg1">
              <a:lumMod val="95000"/>
            </a:schemeClr>
          </a:solidFill>
          <a:ln w="508000">
            <a:noFill/>
            <a:miter lim="800000"/>
          </a:ln>
        </p:spPr>
        <p:txBody>
          <a:bodyPr/>
          <a:lstStyle>
            <a:lvl1pPr marL="0" indent="0">
              <a:buNone/>
              <a:defRPr sz="2000">
                <a:latin typeface="Roboto Light" panose="02000000000000000000" pitchFamily="2" charset="0"/>
                <a:ea typeface="Roboto Light" panose="02000000000000000000" pitchFamily="2" charset="0"/>
              </a:defRPr>
            </a:lvl1pPr>
          </a:lstStyle>
          <a:p>
            <a:r>
              <a:rPr lang="en-GB"/>
              <a:t>Insert image </a:t>
            </a:r>
            <a:br>
              <a:rPr lang="en-GB"/>
            </a:br>
            <a:endParaRPr lang="en-GB"/>
          </a:p>
        </p:txBody>
      </p:sp>
      <p:grpSp>
        <p:nvGrpSpPr>
          <p:cNvPr id="12" name="Group 11">
            <a:extLst>
              <a:ext uri="{FF2B5EF4-FFF2-40B4-BE49-F238E27FC236}">
                <a16:creationId xmlns:a16="http://schemas.microsoft.com/office/drawing/2014/main" id="{BFDB84E4-C5A3-9B32-6189-29DAB2407CDD}"/>
              </a:ext>
              <a:ext uri="{C183D7F6-B498-43B3-948B-1728B52AA6E4}">
                <adec:decorative xmlns:adec="http://schemas.microsoft.com/office/drawing/2017/decorative" val="1"/>
              </a:ext>
            </a:extLst>
          </p:cNvPr>
          <p:cNvGrpSpPr/>
          <p:nvPr userDrawn="1"/>
        </p:nvGrpSpPr>
        <p:grpSpPr>
          <a:xfrm>
            <a:off x="11683999" y="1524002"/>
            <a:ext cx="508003" cy="1523955"/>
            <a:chOff x="11683999" y="1524002"/>
            <a:chExt cx="508003" cy="1523955"/>
          </a:xfrm>
        </p:grpSpPr>
        <p:sp>
          <p:nvSpPr>
            <p:cNvPr id="4" name="Rectangle 3">
              <a:extLst>
                <a:ext uri="{FF2B5EF4-FFF2-40B4-BE49-F238E27FC236}">
                  <a16:creationId xmlns:a16="http://schemas.microsoft.com/office/drawing/2014/main" id="{6B2CD00A-E39B-B6A1-5B94-9AE69916CF12}"/>
                </a:ext>
                <a:ext uri="{C183D7F6-B498-43B3-948B-1728B52AA6E4}">
                  <adec:decorative xmlns:adec="http://schemas.microsoft.com/office/drawing/2017/decorative" val="1"/>
                </a:ext>
              </a:extLst>
            </p:cNvPr>
            <p:cNvSpPr/>
            <p:nvPr userDrawn="1"/>
          </p:nvSpPr>
          <p:spPr>
            <a:xfrm rot="16200000">
              <a:off x="11684001" y="2539956"/>
              <a:ext cx="508001" cy="508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0D726B71-AE93-C7BE-497E-96FD371D7905}"/>
                </a:ext>
                <a:ext uri="{C183D7F6-B498-43B3-948B-1728B52AA6E4}">
                  <adec:decorative xmlns:adec="http://schemas.microsoft.com/office/drawing/2017/decorative" val="1"/>
                </a:ext>
              </a:extLst>
            </p:cNvPr>
            <p:cNvSpPr/>
            <p:nvPr userDrawn="1"/>
          </p:nvSpPr>
          <p:spPr>
            <a:xfrm rot="16200000">
              <a:off x="11683999" y="2031979"/>
              <a:ext cx="508001" cy="50800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D8238A48-FD26-C0E7-E263-3A3501C7A560}"/>
                </a:ext>
                <a:ext uri="{C183D7F6-B498-43B3-948B-1728B52AA6E4}">
                  <adec:decorative xmlns:adec="http://schemas.microsoft.com/office/drawing/2017/decorative" val="1"/>
                </a:ext>
              </a:extLst>
            </p:cNvPr>
            <p:cNvSpPr/>
            <p:nvPr userDrawn="1"/>
          </p:nvSpPr>
          <p:spPr>
            <a:xfrm rot="16200000">
              <a:off x="11683999" y="1524002"/>
              <a:ext cx="508001" cy="508001"/>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727808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INGLE COLUMN AND LARGE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07121-3DEE-AD4C-A4FA-0321B9D1464E}"/>
              </a:ext>
            </a:extLst>
          </p:cNvPr>
          <p:cNvSpPr>
            <a:spLocks noGrp="1"/>
          </p:cNvSpPr>
          <p:nvPr>
            <p:ph type="title" hasCustomPrompt="1"/>
          </p:nvPr>
        </p:nvSpPr>
        <p:spPr>
          <a:xfrm>
            <a:off x="508000" y="508001"/>
            <a:ext cx="4826000" cy="481714"/>
          </a:xfrm>
          <a:prstGeom prst="rect">
            <a:avLst/>
          </a:prstGeom>
        </p:spPr>
        <p:txBody>
          <a:bodyPr lIns="0" tIns="0" rIns="0" bIns="0"/>
          <a:lstStyle>
            <a:lvl1pPr algn="l">
              <a:lnSpc>
                <a:spcPct val="100000"/>
              </a:lnSpc>
              <a:defRPr sz="3600" b="0" i="0">
                <a:solidFill>
                  <a:schemeClr val="bg1"/>
                </a:solidFill>
                <a:latin typeface="Roboto Light" panose="02000000000000000000" pitchFamily="2" charset="0"/>
                <a:ea typeface="Roboto Light" panose="02000000000000000000" pitchFamily="2" charset="0"/>
              </a:defRPr>
            </a:lvl1pPr>
          </a:lstStyle>
          <a:p>
            <a:r>
              <a:rPr lang="en-US"/>
              <a:t>Page title</a:t>
            </a:r>
            <a:endParaRPr lang="en-GB"/>
          </a:p>
        </p:txBody>
      </p:sp>
      <p:sp>
        <p:nvSpPr>
          <p:cNvPr id="5" name="Footer Placeholder 4">
            <a:extLst>
              <a:ext uri="{FF2B5EF4-FFF2-40B4-BE49-F238E27FC236}">
                <a16:creationId xmlns:a16="http://schemas.microsoft.com/office/drawing/2014/main" id="{C772AD00-41ED-1D4B-8053-AD09A51DA5A6}"/>
              </a:ext>
            </a:extLst>
          </p:cNvPr>
          <p:cNvSpPr>
            <a:spLocks noGrp="1"/>
          </p:cNvSpPr>
          <p:nvPr>
            <p:ph type="ftr" sz="quarter" idx="11"/>
          </p:nvPr>
        </p:nvSpPr>
        <p:spPr>
          <a:xfrm>
            <a:off x="1016000" y="6350000"/>
            <a:ext cx="5842000" cy="255600"/>
          </a:xfrm>
        </p:spPr>
        <p:txBody>
          <a:bodyPr/>
          <a:lstStyle>
            <a:lvl1pPr>
              <a:defRPr/>
            </a:lvl1pPr>
          </a:lstStyle>
          <a:p>
            <a:r>
              <a:rPr lang="en-GB"/>
              <a:t>Jisc presentation template: bold</a:t>
            </a:r>
          </a:p>
        </p:txBody>
      </p:sp>
      <p:sp>
        <p:nvSpPr>
          <p:cNvPr id="6" name="Slide Number Placeholder 5">
            <a:extLst>
              <a:ext uri="{FF2B5EF4-FFF2-40B4-BE49-F238E27FC236}">
                <a16:creationId xmlns:a16="http://schemas.microsoft.com/office/drawing/2014/main" id="{D0845B74-E028-E24B-BE9C-E0C09F0D90A3}"/>
              </a:ext>
            </a:extLst>
          </p:cNvPr>
          <p:cNvSpPr>
            <a:spLocks noGrp="1"/>
          </p:cNvSpPr>
          <p:nvPr>
            <p:ph type="sldNum" sz="quarter" idx="12"/>
          </p:nvPr>
        </p:nvSpPr>
        <p:spPr/>
        <p:txBody>
          <a:bodyPr/>
          <a:lstStyle/>
          <a:p>
            <a:fld id="{0BD7AF65-ABD8-9745-9161-1D3466EAFE0E}" type="slidenum">
              <a:rPr lang="en-GB" smtClean="0"/>
              <a:t>‹#›</a:t>
            </a:fld>
            <a:endParaRPr lang="en-GB"/>
          </a:p>
        </p:txBody>
      </p:sp>
      <p:sp>
        <p:nvSpPr>
          <p:cNvPr id="7" name="Text Placeholder 2">
            <a:extLst>
              <a:ext uri="{FF2B5EF4-FFF2-40B4-BE49-F238E27FC236}">
                <a16:creationId xmlns:a16="http://schemas.microsoft.com/office/drawing/2014/main" id="{FCF199EC-0CC6-E249-9E07-19DB95DAD6DF}"/>
              </a:ext>
            </a:extLst>
          </p:cNvPr>
          <p:cNvSpPr>
            <a:spLocks noGrp="1"/>
          </p:cNvSpPr>
          <p:nvPr>
            <p:ph type="body" idx="13" hasCustomPrompt="1"/>
          </p:nvPr>
        </p:nvSpPr>
        <p:spPr>
          <a:xfrm>
            <a:off x="508000" y="1524000"/>
            <a:ext cx="4826000" cy="254000"/>
          </a:xfrm>
          <a:prstGeom prst="rect">
            <a:avLst/>
          </a:prstGeom>
        </p:spPr>
        <p:txBody>
          <a:bodyPr lIns="0" tIns="0" rIns="0" bIns="0" anchor="t" anchorCtr="0"/>
          <a:lstStyle>
            <a:lvl1pPr marL="0" indent="0">
              <a:buNone/>
              <a:defRPr sz="2000" b="1" i="0">
                <a:solidFill>
                  <a:schemeClr val="bg1"/>
                </a:solidFill>
                <a:latin typeface="Roboto Black" panose="02000000000000000000" pitchFamily="2" charset="0"/>
                <a:ea typeface="Roboto Black" panose="02000000000000000000" pitchFamily="2" charset="0"/>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err="1"/>
              <a:t>Subheader</a:t>
            </a:r>
            <a:endParaRPr lang="en-US"/>
          </a:p>
        </p:txBody>
      </p:sp>
      <p:sp>
        <p:nvSpPr>
          <p:cNvPr id="8" name="Content Placeholder 2">
            <a:extLst>
              <a:ext uri="{FF2B5EF4-FFF2-40B4-BE49-F238E27FC236}">
                <a16:creationId xmlns:a16="http://schemas.microsoft.com/office/drawing/2014/main" id="{F7B377CF-2490-426A-9D9B-C329528E167B}"/>
              </a:ext>
            </a:extLst>
          </p:cNvPr>
          <p:cNvSpPr>
            <a:spLocks noGrp="1"/>
          </p:cNvSpPr>
          <p:nvPr>
            <p:ph idx="1" hasCustomPrompt="1"/>
          </p:nvPr>
        </p:nvSpPr>
        <p:spPr>
          <a:xfrm>
            <a:off x="508000" y="2031999"/>
            <a:ext cx="4826000" cy="3810001"/>
          </a:xfrm>
          <a:prstGeom prst="rect">
            <a:avLst/>
          </a:prstGeom>
        </p:spPr>
        <p:txBody>
          <a:bodyPr lIns="0" tIns="0" rIns="0" bIns="0"/>
          <a:lstStyle>
            <a:lvl1pPr marL="177792" indent="-177792" defTabSz="359974">
              <a:lnSpc>
                <a:spcPct val="100000"/>
              </a:lnSpc>
              <a:tabLst/>
              <a:defRPr sz="2000" b="0" i="0">
                <a:solidFill>
                  <a:schemeClr val="bg1"/>
                </a:solidFill>
                <a:latin typeface="Roboto Light" panose="02000000000000000000" pitchFamily="2" charset="0"/>
                <a:ea typeface="Roboto Light" panose="02000000000000000000" pitchFamily="2" charset="0"/>
              </a:defRPr>
            </a:lvl1pPr>
            <a:lvl2pPr marL="482564" indent="-241283" defTabSz="359974">
              <a:lnSpc>
                <a:spcPct val="100000"/>
              </a:lnSpc>
              <a:buFont typeface="Arial" panose="020B0604020202020204" pitchFamily="34" charset="0"/>
              <a:buChar char="-"/>
              <a:tabLst/>
              <a:defRPr sz="2000" b="0" i="0">
                <a:solidFill>
                  <a:schemeClr val="bg1"/>
                </a:solidFill>
                <a:latin typeface="Roboto Light" panose="02000000000000000000" pitchFamily="2" charset="0"/>
                <a:ea typeface="Roboto Light" panose="02000000000000000000" pitchFamily="2" charset="0"/>
              </a:defRPr>
            </a:lvl2pPr>
            <a:lvl3pPr marL="723847" indent="-241283" defTabSz="359974">
              <a:lnSpc>
                <a:spcPct val="100000"/>
              </a:lnSpc>
              <a:buFont typeface="Arial" panose="020B0604020202020204" pitchFamily="34" charset="0"/>
              <a:buChar char="-"/>
              <a:tabLst/>
              <a:defRPr sz="2000" b="0" i="0">
                <a:solidFill>
                  <a:schemeClr val="bg1"/>
                </a:solidFill>
                <a:latin typeface="Roboto Light" panose="02000000000000000000" pitchFamily="2" charset="0"/>
                <a:ea typeface="Roboto Light" panose="02000000000000000000" pitchFamily="2" charset="0"/>
              </a:defRPr>
            </a:lvl3pPr>
            <a:lvl4pPr marL="952428" indent="-228584" defTabSz="359974">
              <a:lnSpc>
                <a:spcPct val="100000"/>
              </a:lnSpc>
              <a:buFont typeface="Arial" panose="020B0604020202020204" pitchFamily="34" charset="0"/>
              <a:buChar char="-"/>
              <a:tabLst/>
              <a:defRPr sz="2000" b="0" i="0">
                <a:solidFill>
                  <a:schemeClr val="bg1"/>
                </a:solidFill>
                <a:latin typeface="Roboto Light" panose="02000000000000000000" pitchFamily="2" charset="0"/>
                <a:ea typeface="Roboto Light" panose="02000000000000000000" pitchFamily="2" charset="0"/>
              </a:defRPr>
            </a:lvl4pPr>
            <a:lvl5pPr marL="1193711" indent="-241283" defTabSz="359974">
              <a:lnSpc>
                <a:spcPct val="100000"/>
              </a:lnSpc>
              <a:buFont typeface="Arial" panose="020B0604020202020204" pitchFamily="34" charset="0"/>
              <a:buChar char="-"/>
              <a:tabLst/>
              <a:defRPr sz="2000" b="0" i="0">
                <a:solidFill>
                  <a:schemeClr val="bg1"/>
                </a:solidFill>
                <a:latin typeface="Roboto Light" panose="02000000000000000000" pitchFamily="2" charset="0"/>
                <a:ea typeface="Roboto Light" panose="02000000000000000000" pitchFamily="2" charset="0"/>
              </a:defRPr>
            </a:lvl5pPr>
          </a:lstStyle>
          <a:p>
            <a:pPr lvl="0"/>
            <a:r>
              <a:rPr lang="en-US"/>
              <a:t>Main content area</a:t>
            </a:r>
          </a:p>
          <a:p>
            <a:pPr lvl="1"/>
            <a:r>
              <a:rPr lang="en-US"/>
              <a:t>Second level</a:t>
            </a:r>
          </a:p>
          <a:p>
            <a:pPr lvl="2"/>
            <a:r>
              <a:rPr lang="en-US"/>
              <a:t>Third level</a:t>
            </a:r>
          </a:p>
          <a:p>
            <a:pPr lvl="3"/>
            <a:r>
              <a:rPr lang="en-US"/>
              <a:t>Fourth level</a:t>
            </a:r>
          </a:p>
          <a:p>
            <a:pPr lvl="4"/>
            <a:r>
              <a:rPr lang="en-US"/>
              <a:t>Fifth level</a:t>
            </a:r>
            <a:endParaRPr lang="en-GB"/>
          </a:p>
        </p:txBody>
      </p:sp>
      <p:sp>
        <p:nvSpPr>
          <p:cNvPr id="3" name="Picture Placeholder 2">
            <a:extLst>
              <a:ext uri="{FF2B5EF4-FFF2-40B4-BE49-F238E27FC236}">
                <a16:creationId xmlns:a16="http://schemas.microsoft.com/office/drawing/2014/main" id="{59EA52A0-223B-AA08-188E-706BC402AB5F}"/>
              </a:ext>
            </a:extLst>
          </p:cNvPr>
          <p:cNvSpPr>
            <a:spLocks noGrp="1"/>
          </p:cNvSpPr>
          <p:nvPr>
            <p:ph type="pic" sz="quarter" idx="14" hasCustomPrompt="1"/>
          </p:nvPr>
        </p:nvSpPr>
        <p:spPr>
          <a:xfrm>
            <a:off x="5842000" y="0"/>
            <a:ext cx="5842117" cy="5841623"/>
          </a:xfrm>
          <a:prstGeom prst="rect">
            <a:avLst/>
          </a:prstGeom>
          <a:solidFill>
            <a:schemeClr val="bg1">
              <a:lumMod val="95000"/>
            </a:schemeClr>
          </a:solidFill>
          <a:ln w="508000">
            <a:noFill/>
            <a:miter lim="800000"/>
          </a:ln>
        </p:spPr>
        <p:txBody>
          <a:bodyPr/>
          <a:lstStyle>
            <a:lvl1pPr marL="0" indent="0">
              <a:buNone/>
              <a:defRPr sz="2000">
                <a:latin typeface="Roboto Light" panose="02000000000000000000" pitchFamily="2" charset="0"/>
                <a:ea typeface="Roboto Light" panose="02000000000000000000" pitchFamily="2" charset="0"/>
              </a:defRPr>
            </a:lvl1pPr>
          </a:lstStyle>
          <a:p>
            <a:r>
              <a:rPr lang="en-GB"/>
              <a:t>Insert image </a:t>
            </a:r>
          </a:p>
        </p:txBody>
      </p:sp>
      <p:grpSp>
        <p:nvGrpSpPr>
          <p:cNvPr id="9" name="Group 8">
            <a:extLst>
              <a:ext uri="{FF2B5EF4-FFF2-40B4-BE49-F238E27FC236}">
                <a16:creationId xmlns:a16="http://schemas.microsoft.com/office/drawing/2014/main" id="{DCDB5A58-6D7B-03CD-0C09-558F18AC95DB}"/>
              </a:ext>
              <a:ext uri="{C183D7F6-B498-43B3-948B-1728B52AA6E4}">
                <adec:decorative xmlns:adec="http://schemas.microsoft.com/office/drawing/2017/decorative" val="1"/>
              </a:ext>
            </a:extLst>
          </p:cNvPr>
          <p:cNvGrpSpPr/>
          <p:nvPr userDrawn="1"/>
        </p:nvGrpSpPr>
        <p:grpSpPr>
          <a:xfrm>
            <a:off x="11684117" y="4317618"/>
            <a:ext cx="508001" cy="1524005"/>
            <a:chOff x="11684117" y="4317618"/>
            <a:chExt cx="508001" cy="1524005"/>
          </a:xfrm>
        </p:grpSpPr>
        <p:sp>
          <p:nvSpPr>
            <p:cNvPr id="4" name="Rectangle 3">
              <a:extLst>
                <a:ext uri="{FF2B5EF4-FFF2-40B4-BE49-F238E27FC236}">
                  <a16:creationId xmlns:a16="http://schemas.microsoft.com/office/drawing/2014/main" id="{5F0421C5-B120-371A-24A8-4D5C5E27AB9D}"/>
                </a:ext>
                <a:ext uri="{C183D7F6-B498-43B3-948B-1728B52AA6E4}">
                  <adec:decorative xmlns:adec="http://schemas.microsoft.com/office/drawing/2017/decorative" val="1"/>
                </a:ext>
              </a:extLst>
            </p:cNvPr>
            <p:cNvSpPr/>
            <p:nvPr userDrawn="1"/>
          </p:nvSpPr>
          <p:spPr>
            <a:xfrm rot="16200000">
              <a:off x="11684117" y="5333622"/>
              <a:ext cx="508001" cy="508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17D0359-896D-D93A-DFEE-9C62CABA1948}"/>
                </a:ext>
                <a:ext uri="{C183D7F6-B498-43B3-948B-1728B52AA6E4}">
                  <adec:decorative xmlns:adec="http://schemas.microsoft.com/office/drawing/2017/decorative" val="1"/>
                </a:ext>
              </a:extLst>
            </p:cNvPr>
            <p:cNvSpPr/>
            <p:nvPr userDrawn="1"/>
          </p:nvSpPr>
          <p:spPr>
            <a:xfrm rot="16200000">
              <a:off x="11684117" y="4825620"/>
              <a:ext cx="508001" cy="50800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A015B00-6124-2A68-0F74-0348884CB6BF}"/>
                </a:ext>
                <a:ext uri="{C183D7F6-B498-43B3-948B-1728B52AA6E4}">
                  <adec:decorative xmlns:adec="http://schemas.microsoft.com/office/drawing/2017/decorative" val="1"/>
                </a:ext>
              </a:extLst>
            </p:cNvPr>
            <p:cNvSpPr/>
            <p:nvPr userDrawn="1"/>
          </p:nvSpPr>
          <p:spPr>
            <a:xfrm rot="16200000">
              <a:off x="11684117" y="4317618"/>
              <a:ext cx="508001" cy="508001"/>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9974740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LARGE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07121-3DEE-AD4C-A4FA-0321B9D1464E}"/>
              </a:ext>
            </a:extLst>
          </p:cNvPr>
          <p:cNvSpPr>
            <a:spLocks noGrp="1"/>
          </p:cNvSpPr>
          <p:nvPr>
            <p:ph type="title" hasCustomPrompt="1"/>
          </p:nvPr>
        </p:nvSpPr>
        <p:spPr>
          <a:xfrm>
            <a:off x="508000" y="508001"/>
            <a:ext cx="11176000" cy="481714"/>
          </a:xfrm>
          <a:prstGeom prst="rect">
            <a:avLst/>
          </a:prstGeom>
        </p:spPr>
        <p:txBody>
          <a:bodyPr lIns="0" tIns="0" rIns="0" bIns="0"/>
          <a:lstStyle>
            <a:lvl1pPr algn="l">
              <a:lnSpc>
                <a:spcPct val="100000"/>
              </a:lnSpc>
              <a:defRPr sz="3600" b="0" i="0">
                <a:solidFill>
                  <a:schemeClr val="bg1"/>
                </a:solidFill>
                <a:latin typeface="Roboto Light" panose="02000000000000000000" pitchFamily="2" charset="0"/>
                <a:ea typeface="Roboto Light" panose="02000000000000000000" pitchFamily="2" charset="0"/>
              </a:defRPr>
            </a:lvl1pPr>
          </a:lstStyle>
          <a:p>
            <a:r>
              <a:rPr lang="en-US"/>
              <a:t>Page title</a:t>
            </a:r>
            <a:endParaRPr lang="en-GB"/>
          </a:p>
        </p:txBody>
      </p:sp>
      <p:sp>
        <p:nvSpPr>
          <p:cNvPr id="5" name="Footer Placeholder 4">
            <a:extLst>
              <a:ext uri="{FF2B5EF4-FFF2-40B4-BE49-F238E27FC236}">
                <a16:creationId xmlns:a16="http://schemas.microsoft.com/office/drawing/2014/main" id="{C772AD00-41ED-1D4B-8053-AD09A51DA5A6}"/>
              </a:ext>
            </a:extLst>
          </p:cNvPr>
          <p:cNvSpPr>
            <a:spLocks noGrp="1"/>
          </p:cNvSpPr>
          <p:nvPr>
            <p:ph type="ftr" sz="quarter" idx="11"/>
          </p:nvPr>
        </p:nvSpPr>
        <p:spPr>
          <a:xfrm>
            <a:off x="1016000" y="6350000"/>
            <a:ext cx="5842000" cy="255600"/>
          </a:xfrm>
        </p:spPr>
        <p:txBody>
          <a:bodyPr/>
          <a:lstStyle>
            <a:lvl1pPr>
              <a:defRPr/>
            </a:lvl1pPr>
          </a:lstStyle>
          <a:p>
            <a:r>
              <a:rPr lang="en-GB"/>
              <a:t>Jisc presentation template: bold</a:t>
            </a:r>
          </a:p>
        </p:txBody>
      </p:sp>
      <p:sp>
        <p:nvSpPr>
          <p:cNvPr id="6" name="Slide Number Placeholder 5">
            <a:extLst>
              <a:ext uri="{FF2B5EF4-FFF2-40B4-BE49-F238E27FC236}">
                <a16:creationId xmlns:a16="http://schemas.microsoft.com/office/drawing/2014/main" id="{D0845B74-E028-E24B-BE9C-E0C09F0D90A3}"/>
              </a:ext>
            </a:extLst>
          </p:cNvPr>
          <p:cNvSpPr>
            <a:spLocks noGrp="1"/>
          </p:cNvSpPr>
          <p:nvPr>
            <p:ph type="sldNum" sz="quarter" idx="12"/>
          </p:nvPr>
        </p:nvSpPr>
        <p:spPr/>
        <p:txBody>
          <a:bodyPr/>
          <a:lstStyle/>
          <a:p>
            <a:fld id="{0BD7AF65-ABD8-9745-9161-1D3466EAFE0E}" type="slidenum">
              <a:rPr lang="en-GB" smtClean="0"/>
              <a:t>‹#›</a:t>
            </a:fld>
            <a:endParaRPr lang="en-GB"/>
          </a:p>
        </p:txBody>
      </p:sp>
      <p:sp>
        <p:nvSpPr>
          <p:cNvPr id="3" name="Picture Placeholder 2">
            <a:extLst>
              <a:ext uri="{FF2B5EF4-FFF2-40B4-BE49-F238E27FC236}">
                <a16:creationId xmlns:a16="http://schemas.microsoft.com/office/drawing/2014/main" id="{59EA52A0-223B-AA08-188E-706BC402AB5F}"/>
              </a:ext>
            </a:extLst>
          </p:cNvPr>
          <p:cNvSpPr>
            <a:spLocks noGrp="1"/>
          </p:cNvSpPr>
          <p:nvPr>
            <p:ph type="pic" sz="quarter" idx="14" hasCustomPrompt="1"/>
          </p:nvPr>
        </p:nvSpPr>
        <p:spPr>
          <a:xfrm>
            <a:off x="508000" y="1524000"/>
            <a:ext cx="11176000" cy="4317624"/>
          </a:xfrm>
          <a:prstGeom prst="rect">
            <a:avLst/>
          </a:prstGeom>
          <a:solidFill>
            <a:schemeClr val="bg1">
              <a:lumMod val="95000"/>
            </a:schemeClr>
          </a:solidFill>
          <a:ln w="508000">
            <a:noFill/>
            <a:miter lim="800000"/>
          </a:ln>
        </p:spPr>
        <p:txBody>
          <a:bodyPr/>
          <a:lstStyle>
            <a:lvl1pPr marL="0" indent="0">
              <a:buNone/>
              <a:defRPr sz="2000">
                <a:latin typeface="Roboto Light" panose="02000000000000000000" pitchFamily="2" charset="0"/>
                <a:ea typeface="Roboto Light" panose="02000000000000000000" pitchFamily="2" charset="0"/>
              </a:defRPr>
            </a:lvl1pPr>
          </a:lstStyle>
          <a:p>
            <a:r>
              <a:rPr lang="en-GB"/>
              <a:t>Insert image</a:t>
            </a:r>
          </a:p>
        </p:txBody>
      </p:sp>
      <p:sp>
        <p:nvSpPr>
          <p:cNvPr id="9" name="Rectangle 8">
            <a:extLst>
              <a:ext uri="{FF2B5EF4-FFF2-40B4-BE49-F238E27FC236}">
                <a16:creationId xmlns:a16="http://schemas.microsoft.com/office/drawing/2014/main" id="{333478DC-6C5E-8B2E-480A-04B7EDD5F004}"/>
              </a:ext>
              <a:ext uri="{C183D7F6-B498-43B3-948B-1728B52AA6E4}">
                <adec:decorative xmlns:adec="http://schemas.microsoft.com/office/drawing/2017/decorative" val="1"/>
              </a:ext>
            </a:extLst>
          </p:cNvPr>
          <p:cNvSpPr/>
          <p:nvPr userDrawn="1"/>
        </p:nvSpPr>
        <p:spPr>
          <a:xfrm rot="16200000">
            <a:off x="11684117" y="5333623"/>
            <a:ext cx="508001" cy="508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55962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C">
    <p:bg>
      <p:bgPr>
        <a:solidFill>
          <a:schemeClr val="accent5"/>
        </a:solidFill>
        <a:effectLst/>
      </p:bgPr>
    </p:bg>
    <p:spTree>
      <p:nvGrpSpPr>
        <p:cNvPr id="1" name=""/>
        <p:cNvGrpSpPr/>
        <p:nvPr/>
      </p:nvGrpSpPr>
      <p:grpSpPr>
        <a:xfrm>
          <a:off x="0" y="0"/>
          <a:ext cx="0" cy="0"/>
          <a:chOff x="0" y="0"/>
          <a:chExt cx="0" cy="0"/>
        </a:xfrm>
      </p:grpSpPr>
      <p:pic>
        <p:nvPicPr>
          <p:cNvPr id="12" name="Graphic 11" descr="Jisc logo&#10;">
            <a:extLst>
              <a:ext uri="{FF2B5EF4-FFF2-40B4-BE49-F238E27FC236}">
                <a16:creationId xmlns:a16="http://schemas.microsoft.com/office/drawing/2014/main" id="{C9253AD7-665C-FD6F-34AA-744C1F03261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63600" y="-1601"/>
            <a:ext cx="760400" cy="760400"/>
          </a:xfrm>
          <a:prstGeom prst="rect">
            <a:avLst/>
          </a:prstGeom>
        </p:spPr>
      </p:pic>
      <p:sp>
        <p:nvSpPr>
          <p:cNvPr id="5" name="Text Placeholder 15">
            <a:extLst>
              <a:ext uri="{FF2B5EF4-FFF2-40B4-BE49-F238E27FC236}">
                <a16:creationId xmlns:a16="http://schemas.microsoft.com/office/drawing/2014/main" id="{E532D45C-382A-8A81-152A-CCE6C70E79A0}"/>
              </a:ext>
            </a:extLst>
          </p:cNvPr>
          <p:cNvSpPr>
            <a:spLocks noGrp="1"/>
          </p:cNvSpPr>
          <p:nvPr userDrawn="1">
            <p:ph type="body" sz="quarter" idx="12" hasCustomPrompt="1"/>
          </p:nvPr>
        </p:nvSpPr>
        <p:spPr>
          <a:xfrm>
            <a:off x="763600" y="5095510"/>
            <a:ext cx="8380400" cy="1000490"/>
          </a:xfrm>
          <a:prstGeom prst="rect">
            <a:avLst/>
          </a:prstGeom>
        </p:spPr>
        <p:txBody>
          <a:bodyPr lIns="0" anchor="b"/>
          <a:lstStyle>
            <a:lvl1pPr marL="0" indent="0">
              <a:buFontTx/>
              <a:buNone/>
              <a:defRPr sz="2000">
                <a:solidFill>
                  <a:schemeClr val="tx1"/>
                </a:solidFill>
              </a:defRPr>
            </a:lvl1pPr>
          </a:lstStyle>
          <a:p>
            <a:pPr lvl="0"/>
            <a:r>
              <a:rPr lang="en-GB"/>
              <a:t>Speaker name and title</a:t>
            </a:r>
          </a:p>
        </p:txBody>
      </p:sp>
      <p:sp>
        <p:nvSpPr>
          <p:cNvPr id="6" name="Title 1">
            <a:extLst>
              <a:ext uri="{FF2B5EF4-FFF2-40B4-BE49-F238E27FC236}">
                <a16:creationId xmlns:a16="http://schemas.microsoft.com/office/drawing/2014/main" id="{0779313D-E42B-2C02-62D3-2F8DA968DF2C}"/>
              </a:ext>
            </a:extLst>
          </p:cNvPr>
          <p:cNvSpPr>
            <a:spLocks noGrp="1"/>
          </p:cNvSpPr>
          <p:nvPr userDrawn="1">
            <p:ph type="title" hasCustomPrompt="1"/>
          </p:nvPr>
        </p:nvSpPr>
        <p:spPr>
          <a:xfrm>
            <a:off x="763600" y="3302000"/>
            <a:ext cx="8380400" cy="1770892"/>
          </a:xfrm>
          <a:prstGeom prst="rect">
            <a:avLst/>
          </a:prstGeom>
        </p:spPr>
        <p:txBody>
          <a:bodyPr lIns="0" tIns="0" rIns="0" bIns="0"/>
          <a:lstStyle>
            <a:lvl1pPr algn="l">
              <a:lnSpc>
                <a:spcPct val="100000"/>
              </a:lnSpc>
              <a:defRPr sz="3600" b="0" i="0">
                <a:solidFill>
                  <a:schemeClr val="tx1"/>
                </a:solidFill>
                <a:latin typeface="Roboto Light" panose="02000000000000000000" pitchFamily="2" charset="0"/>
                <a:ea typeface="Roboto Light" panose="02000000000000000000" pitchFamily="2" charset="0"/>
              </a:defRPr>
            </a:lvl1pPr>
          </a:lstStyle>
          <a:p>
            <a:r>
              <a:rPr lang="en-GB"/>
              <a:t>Presentation title</a:t>
            </a:r>
          </a:p>
        </p:txBody>
      </p:sp>
      <p:sp>
        <p:nvSpPr>
          <p:cNvPr id="3" name="Rectangle 2">
            <a:extLst>
              <a:ext uri="{FF2B5EF4-FFF2-40B4-BE49-F238E27FC236}">
                <a16:creationId xmlns:a16="http://schemas.microsoft.com/office/drawing/2014/main" id="{6D4F4151-62AA-0C23-BC9A-D9E9859F3681}"/>
              </a:ext>
            </a:extLst>
          </p:cNvPr>
          <p:cNvSpPr/>
          <p:nvPr userDrawn="1"/>
        </p:nvSpPr>
        <p:spPr>
          <a:xfrm>
            <a:off x="10668000" y="5333865"/>
            <a:ext cx="1527201" cy="15272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 name="Group 9">
            <a:extLst>
              <a:ext uri="{FF2B5EF4-FFF2-40B4-BE49-F238E27FC236}">
                <a16:creationId xmlns:a16="http://schemas.microsoft.com/office/drawing/2014/main" id="{A9AC295A-BF39-F726-6AA6-9FCE89A1BDBA}"/>
              </a:ext>
            </a:extLst>
          </p:cNvPr>
          <p:cNvGrpSpPr/>
          <p:nvPr userDrawn="1"/>
        </p:nvGrpSpPr>
        <p:grpSpPr>
          <a:xfrm>
            <a:off x="763600" y="1778000"/>
            <a:ext cx="1524000" cy="508000"/>
            <a:chOff x="762000" y="1524000"/>
            <a:chExt cx="1524000" cy="508000"/>
          </a:xfrm>
        </p:grpSpPr>
        <p:sp>
          <p:nvSpPr>
            <p:cNvPr id="2" name="Rectangle 1">
              <a:extLst>
                <a:ext uri="{FF2B5EF4-FFF2-40B4-BE49-F238E27FC236}">
                  <a16:creationId xmlns:a16="http://schemas.microsoft.com/office/drawing/2014/main" id="{5E6F44BE-2D58-2BAC-808E-D987FF8D3B64}"/>
                </a:ext>
                <a:ext uri="{C183D7F6-B498-43B3-948B-1728B52AA6E4}">
                  <adec:decorative xmlns:adec="http://schemas.microsoft.com/office/drawing/2017/decorative" val="1"/>
                </a:ext>
              </a:extLst>
            </p:cNvPr>
            <p:cNvSpPr/>
            <p:nvPr userDrawn="1"/>
          </p:nvSpPr>
          <p:spPr>
            <a:xfrm>
              <a:off x="1270000" y="1524000"/>
              <a:ext cx="508000" cy="50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7AC6626B-F478-4CBA-B6D0-174F9F63D809}"/>
                </a:ext>
                <a:ext uri="{C183D7F6-B498-43B3-948B-1728B52AA6E4}">
                  <adec:decorative xmlns:adec="http://schemas.microsoft.com/office/drawing/2017/decorative" val="1"/>
                </a:ext>
              </a:extLst>
            </p:cNvPr>
            <p:cNvSpPr/>
            <p:nvPr userDrawn="1"/>
          </p:nvSpPr>
          <p:spPr>
            <a:xfrm>
              <a:off x="762000" y="1524000"/>
              <a:ext cx="508000" cy="50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0D06099-7CD8-7D33-27DA-D565566F7BF6}"/>
                </a:ext>
                <a:ext uri="{C183D7F6-B498-43B3-948B-1728B52AA6E4}">
                  <adec:decorative xmlns:adec="http://schemas.microsoft.com/office/drawing/2017/decorative" val="1"/>
                </a:ext>
              </a:extLst>
            </p:cNvPr>
            <p:cNvSpPr/>
            <p:nvPr userDrawn="1"/>
          </p:nvSpPr>
          <p:spPr>
            <a:xfrm>
              <a:off x="1778000" y="1524000"/>
              <a:ext cx="508000" cy="50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0556845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KEY TAKEAWAY DARK">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07121-3DEE-AD4C-A4FA-0321B9D1464E}"/>
              </a:ext>
            </a:extLst>
          </p:cNvPr>
          <p:cNvSpPr>
            <a:spLocks noGrp="1"/>
          </p:cNvSpPr>
          <p:nvPr>
            <p:ph type="title" hasCustomPrompt="1"/>
          </p:nvPr>
        </p:nvSpPr>
        <p:spPr>
          <a:xfrm>
            <a:off x="515620" y="515620"/>
            <a:ext cx="10914380" cy="500380"/>
          </a:xfrm>
          <a:prstGeom prst="rect">
            <a:avLst/>
          </a:prstGeom>
        </p:spPr>
        <p:txBody>
          <a:bodyPr lIns="0" tIns="0" rIns="0" bIns="0"/>
          <a:lstStyle>
            <a:lvl1pPr algn="l">
              <a:lnSpc>
                <a:spcPct val="100000"/>
              </a:lnSpc>
              <a:defRPr sz="3600" b="0" i="0">
                <a:solidFill>
                  <a:schemeClr val="bg1"/>
                </a:solidFill>
                <a:latin typeface="Roboto Light" panose="02000000000000000000" pitchFamily="2" charset="0"/>
                <a:ea typeface="Roboto Light" panose="02000000000000000000" pitchFamily="2" charset="0"/>
              </a:defRPr>
            </a:lvl1pPr>
          </a:lstStyle>
          <a:p>
            <a:r>
              <a:rPr lang="en-US"/>
              <a:t>Key takeaway header</a:t>
            </a:r>
            <a:endParaRPr lang="en-GB"/>
          </a:p>
        </p:txBody>
      </p:sp>
      <p:sp>
        <p:nvSpPr>
          <p:cNvPr id="4" name="Footer Placeholder 4">
            <a:extLst>
              <a:ext uri="{FF2B5EF4-FFF2-40B4-BE49-F238E27FC236}">
                <a16:creationId xmlns:a16="http://schemas.microsoft.com/office/drawing/2014/main" id="{FD4FE870-67DB-4B70-C5F0-FE16FE29329E}"/>
              </a:ext>
            </a:extLst>
          </p:cNvPr>
          <p:cNvSpPr>
            <a:spLocks noGrp="1"/>
          </p:cNvSpPr>
          <p:nvPr>
            <p:ph type="ftr" sz="quarter" idx="3"/>
          </p:nvPr>
        </p:nvSpPr>
        <p:spPr>
          <a:xfrm>
            <a:off x="1016000" y="6350000"/>
            <a:ext cx="8382000" cy="255600"/>
          </a:xfrm>
          <a:prstGeom prst="rect">
            <a:avLst/>
          </a:prstGeom>
        </p:spPr>
        <p:txBody>
          <a:bodyPr vert="horz" lIns="0" tIns="0" rIns="0" bIns="0" rtlCol="0" anchor="ctr"/>
          <a:lstStyle>
            <a:lvl1pPr algn="l">
              <a:defRPr sz="1000" b="0" i="0">
                <a:solidFill>
                  <a:schemeClr val="bg1"/>
                </a:solidFill>
                <a:latin typeface="Roboto Mono Light" panose="00000009000000000000" pitchFamily="49" charset="0"/>
                <a:ea typeface="Roboto Mono Light" panose="00000009000000000000" pitchFamily="49" charset="0"/>
              </a:defRPr>
            </a:lvl1pPr>
          </a:lstStyle>
          <a:p>
            <a:r>
              <a:rPr lang="en-GB"/>
              <a:t>Jisc presentation template: bold</a:t>
            </a:r>
          </a:p>
        </p:txBody>
      </p:sp>
      <p:sp>
        <p:nvSpPr>
          <p:cNvPr id="7" name="Slide Number Placeholder 5">
            <a:extLst>
              <a:ext uri="{FF2B5EF4-FFF2-40B4-BE49-F238E27FC236}">
                <a16:creationId xmlns:a16="http://schemas.microsoft.com/office/drawing/2014/main" id="{E439BDCB-9914-3E26-FD33-90EC58980248}"/>
              </a:ext>
            </a:extLst>
          </p:cNvPr>
          <p:cNvSpPr>
            <a:spLocks noGrp="1"/>
          </p:cNvSpPr>
          <p:nvPr>
            <p:ph type="sldNum" sz="quarter" idx="4"/>
          </p:nvPr>
        </p:nvSpPr>
        <p:spPr>
          <a:xfrm>
            <a:off x="508000" y="6350000"/>
            <a:ext cx="508000" cy="255600"/>
          </a:xfrm>
          <a:prstGeom prst="rect">
            <a:avLst/>
          </a:prstGeom>
        </p:spPr>
        <p:txBody>
          <a:bodyPr vert="horz" lIns="0" tIns="0" rIns="0" bIns="0" rtlCol="0" anchor="ctr" anchorCtr="0"/>
          <a:lstStyle>
            <a:lvl1pPr algn="l">
              <a:defRPr sz="1000" b="0" i="0">
                <a:solidFill>
                  <a:schemeClr val="bg1"/>
                </a:solidFill>
                <a:latin typeface="Roboto Mono Light" panose="00000009000000000000" pitchFamily="49" charset="0"/>
                <a:ea typeface="Roboto Mono Light" panose="00000009000000000000" pitchFamily="49" charset="0"/>
              </a:defRPr>
            </a:lvl1pPr>
          </a:lstStyle>
          <a:p>
            <a:fld id="{0BD7AF65-ABD8-9745-9161-1D3466EAFE0E}" type="slidenum">
              <a:rPr lang="en-GB" smtClean="0"/>
              <a:pPr/>
              <a:t>‹#›</a:t>
            </a:fld>
            <a:endParaRPr lang="en-GB"/>
          </a:p>
        </p:txBody>
      </p:sp>
      <p:sp>
        <p:nvSpPr>
          <p:cNvPr id="9" name="Text Placeholder 5">
            <a:extLst>
              <a:ext uri="{FF2B5EF4-FFF2-40B4-BE49-F238E27FC236}">
                <a16:creationId xmlns:a16="http://schemas.microsoft.com/office/drawing/2014/main" id="{1053DDEA-636E-CDA5-06EF-85B31F1A04B0}"/>
              </a:ext>
            </a:extLst>
          </p:cNvPr>
          <p:cNvSpPr>
            <a:spLocks noGrp="1"/>
          </p:cNvSpPr>
          <p:nvPr>
            <p:ph type="body" sz="quarter" idx="10" hasCustomPrompt="1"/>
          </p:nvPr>
        </p:nvSpPr>
        <p:spPr>
          <a:xfrm>
            <a:off x="508000" y="2032000"/>
            <a:ext cx="3556000" cy="3556000"/>
          </a:xfrm>
          <a:prstGeom prst="rect">
            <a:avLst/>
          </a:prstGeom>
          <a:solidFill>
            <a:schemeClr val="bg2"/>
          </a:solidFill>
        </p:spPr>
        <p:txBody>
          <a:bodyPr lIns="251999" tIns="251999" rIns="251999" bIns="251999" anchor="t"/>
          <a:lstStyle>
            <a:lvl1pPr marL="0" indent="0">
              <a:buNone/>
              <a:defRPr sz="2000">
                <a:latin typeface="+mn-lt"/>
                <a:ea typeface="Roboto Mono Light" panose="00000009000000000000" pitchFamily="49" charset="0"/>
              </a:defRPr>
            </a:lvl1pPr>
          </a:lstStyle>
          <a:p>
            <a:pPr lvl="0"/>
            <a:r>
              <a:rPr lang="en-US"/>
              <a:t>Key takeaway 1</a:t>
            </a:r>
            <a:endParaRPr lang="en-GB"/>
          </a:p>
        </p:txBody>
      </p:sp>
      <p:sp>
        <p:nvSpPr>
          <p:cNvPr id="11" name="Text Placeholder 5">
            <a:extLst>
              <a:ext uri="{FF2B5EF4-FFF2-40B4-BE49-F238E27FC236}">
                <a16:creationId xmlns:a16="http://schemas.microsoft.com/office/drawing/2014/main" id="{91D6479A-3ED7-494F-69D8-CAA95DFF264F}"/>
              </a:ext>
            </a:extLst>
          </p:cNvPr>
          <p:cNvSpPr>
            <a:spLocks noGrp="1"/>
          </p:cNvSpPr>
          <p:nvPr>
            <p:ph type="body" sz="quarter" idx="11" hasCustomPrompt="1"/>
          </p:nvPr>
        </p:nvSpPr>
        <p:spPr>
          <a:xfrm>
            <a:off x="4318000" y="2032000"/>
            <a:ext cx="3556000" cy="3556000"/>
          </a:xfrm>
          <a:prstGeom prst="rect">
            <a:avLst/>
          </a:prstGeom>
          <a:solidFill>
            <a:schemeClr val="bg2"/>
          </a:solidFill>
        </p:spPr>
        <p:txBody>
          <a:bodyPr lIns="251999" tIns="251999" rIns="251999" bIns="251999" anchor="t"/>
          <a:lstStyle>
            <a:lvl1pPr marL="0" indent="0">
              <a:buNone/>
              <a:defRPr sz="2000">
                <a:latin typeface="+mn-lt"/>
                <a:ea typeface="Roboto Mono Light" panose="00000009000000000000" pitchFamily="49" charset="0"/>
              </a:defRPr>
            </a:lvl1pPr>
          </a:lstStyle>
          <a:p>
            <a:pPr lvl="0"/>
            <a:r>
              <a:rPr lang="en-US"/>
              <a:t>Key takeaway 2</a:t>
            </a:r>
            <a:endParaRPr lang="en-GB"/>
          </a:p>
        </p:txBody>
      </p:sp>
      <p:sp>
        <p:nvSpPr>
          <p:cNvPr id="12" name="Text Placeholder 5">
            <a:extLst>
              <a:ext uri="{FF2B5EF4-FFF2-40B4-BE49-F238E27FC236}">
                <a16:creationId xmlns:a16="http://schemas.microsoft.com/office/drawing/2014/main" id="{E492314A-F809-24E8-BAE4-B4D4CD51526F}"/>
              </a:ext>
            </a:extLst>
          </p:cNvPr>
          <p:cNvSpPr>
            <a:spLocks noGrp="1"/>
          </p:cNvSpPr>
          <p:nvPr>
            <p:ph type="body" sz="quarter" idx="12" hasCustomPrompt="1"/>
          </p:nvPr>
        </p:nvSpPr>
        <p:spPr>
          <a:xfrm>
            <a:off x="8128000" y="2032000"/>
            <a:ext cx="3556000" cy="3556000"/>
          </a:xfrm>
          <a:prstGeom prst="rect">
            <a:avLst/>
          </a:prstGeom>
          <a:solidFill>
            <a:schemeClr val="bg2"/>
          </a:solidFill>
        </p:spPr>
        <p:txBody>
          <a:bodyPr lIns="251999" tIns="251999" rIns="251999" bIns="251999" anchor="t"/>
          <a:lstStyle>
            <a:lvl1pPr marL="0" indent="0">
              <a:buNone/>
              <a:defRPr sz="2000">
                <a:latin typeface="+mn-lt"/>
                <a:ea typeface="Roboto Mono Light" panose="00000009000000000000" pitchFamily="49" charset="0"/>
              </a:defRPr>
            </a:lvl1pPr>
          </a:lstStyle>
          <a:p>
            <a:pPr lvl="0"/>
            <a:r>
              <a:rPr lang="en-US"/>
              <a:t>Key takeaway 3</a:t>
            </a:r>
            <a:endParaRPr lang="en-GB"/>
          </a:p>
        </p:txBody>
      </p:sp>
    </p:spTree>
    <p:extLst>
      <p:ext uri="{BB962C8B-B14F-4D97-AF65-F5344CB8AC3E}">
        <p14:creationId xmlns:p14="http://schemas.microsoft.com/office/powerpoint/2010/main" val="17979612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RESOURCES">
    <p:bg>
      <p:bgPr>
        <a:solidFill>
          <a:schemeClr val="tx2"/>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02E1DB7B-E739-0333-3CA8-8A9FD9496246}"/>
              </a:ext>
            </a:extLst>
          </p:cNvPr>
          <p:cNvSpPr>
            <a:spLocks noGrp="1"/>
          </p:cNvSpPr>
          <p:nvPr>
            <p:ph type="pic" sz="quarter" idx="10" hasCustomPrompt="1"/>
          </p:nvPr>
        </p:nvSpPr>
        <p:spPr>
          <a:xfrm>
            <a:off x="508000" y="2032000"/>
            <a:ext cx="2032000" cy="2032000"/>
          </a:xfrm>
          <a:prstGeom prst="rect">
            <a:avLst/>
          </a:prstGeom>
        </p:spPr>
        <p:txBody>
          <a:bodyPr/>
          <a:lstStyle>
            <a:lvl1pPr marL="0" indent="0" algn="ctr">
              <a:buNone/>
              <a:defRPr sz="2000">
                <a:solidFill>
                  <a:schemeClr val="bg1"/>
                </a:solidFill>
              </a:defRPr>
            </a:lvl1pPr>
          </a:lstStyle>
          <a:p>
            <a:r>
              <a:rPr lang="en-GB"/>
              <a:t>Click to insert QR code</a:t>
            </a:r>
          </a:p>
        </p:txBody>
      </p:sp>
      <p:sp>
        <p:nvSpPr>
          <p:cNvPr id="5" name="Picture Placeholder 3">
            <a:extLst>
              <a:ext uri="{FF2B5EF4-FFF2-40B4-BE49-F238E27FC236}">
                <a16:creationId xmlns:a16="http://schemas.microsoft.com/office/drawing/2014/main" id="{785A4F85-67CD-2B4E-643B-5741F4BA92FA}"/>
              </a:ext>
            </a:extLst>
          </p:cNvPr>
          <p:cNvSpPr>
            <a:spLocks noGrp="1"/>
          </p:cNvSpPr>
          <p:nvPr>
            <p:ph type="pic" sz="quarter" idx="11" hasCustomPrompt="1"/>
          </p:nvPr>
        </p:nvSpPr>
        <p:spPr>
          <a:xfrm>
            <a:off x="3554307" y="2032000"/>
            <a:ext cx="2032000" cy="2032000"/>
          </a:xfrm>
          <a:prstGeom prst="rect">
            <a:avLst/>
          </a:prstGeom>
        </p:spPr>
        <p:txBody>
          <a:bodyPr/>
          <a:lstStyle>
            <a:lvl1pPr marL="0" indent="0" algn="ctr">
              <a:buNone/>
              <a:defRPr sz="2000">
                <a:solidFill>
                  <a:schemeClr val="bg1"/>
                </a:solidFill>
              </a:defRPr>
            </a:lvl1pPr>
          </a:lstStyle>
          <a:p>
            <a:r>
              <a:rPr lang="en-GB"/>
              <a:t>Click to insert QR code</a:t>
            </a:r>
          </a:p>
        </p:txBody>
      </p:sp>
      <p:sp>
        <p:nvSpPr>
          <p:cNvPr id="6" name="Picture Placeholder 3">
            <a:extLst>
              <a:ext uri="{FF2B5EF4-FFF2-40B4-BE49-F238E27FC236}">
                <a16:creationId xmlns:a16="http://schemas.microsoft.com/office/drawing/2014/main" id="{43C7DE5F-690C-BCFA-3C24-ECAADB58B92C}"/>
              </a:ext>
            </a:extLst>
          </p:cNvPr>
          <p:cNvSpPr>
            <a:spLocks noGrp="1"/>
          </p:cNvSpPr>
          <p:nvPr>
            <p:ph type="pic" sz="quarter" idx="12" hasCustomPrompt="1"/>
          </p:nvPr>
        </p:nvSpPr>
        <p:spPr>
          <a:xfrm>
            <a:off x="6600614" y="2032000"/>
            <a:ext cx="2032000" cy="2032000"/>
          </a:xfrm>
          <a:prstGeom prst="rect">
            <a:avLst/>
          </a:prstGeom>
        </p:spPr>
        <p:txBody>
          <a:bodyPr/>
          <a:lstStyle>
            <a:lvl1pPr marL="0" indent="0" algn="ctr">
              <a:buNone/>
              <a:defRPr sz="2000">
                <a:solidFill>
                  <a:schemeClr val="bg1"/>
                </a:solidFill>
              </a:defRPr>
            </a:lvl1pPr>
          </a:lstStyle>
          <a:p>
            <a:r>
              <a:rPr lang="en-GB"/>
              <a:t>Click to insert QR code</a:t>
            </a:r>
          </a:p>
        </p:txBody>
      </p:sp>
      <p:sp>
        <p:nvSpPr>
          <p:cNvPr id="7" name="Picture Placeholder 3">
            <a:extLst>
              <a:ext uri="{FF2B5EF4-FFF2-40B4-BE49-F238E27FC236}">
                <a16:creationId xmlns:a16="http://schemas.microsoft.com/office/drawing/2014/main" id="{BF4BF040-C19C-30DF-904A-EF89016994AF}"/>
              </a:ext>
            </a:extLst>
          </p:cNvPr>
          <p:cNvSpPr>
            <a:spLocks noGrp="1"/>
          </p:cNvSpPr>
          <p:nvPr>
            <p:ph type="pic" sz="quarter" idx="13" hasCustomPrompt="1"/>
          </p:nvPr>
        </p:nvSpPr>
        <p:spPr>
          <a:xfrm>
            <a:off x="9646920" y="2032000"/>
            <a:ext cx="2032000" cy="2032000"/>
          </a:xfrm>
          <a:prstGeom prst="rect">
            <a:avLst/>
          </a:prstGeom>
        </p:spPr>
        <p:txBody>
          <a:bodyPr/>
          <a:lstStyle>
            <a:lvl1pPr marL="0" indent="0" algn="ctr">
              <a:buNone/>
              <a:defRPr sz="2000">
                <a:solidFill>
                  <a:schemeClr val="bg1"/>
                </a:solidFill>
              </a:defRPr>
            </a:lvl1pPr>
          </a:lstStyle>
          <a:p>
            <a:r>
              <a:rPr lang="en-GB"/>
              <a:t>Click to insert QR code</a:t>
            </a:r>
          </a:p>
        </p:txBody>
      </p:sp>
      <p:sp>
        <p:nvSpPr>
          <p:cNvPr id="13" name="Footer Placeholder 4">
            <a:extLst>
              <a:ext uri="{FF2B5EF4-FFF2-40B4-BE49-F238E27FC236}">
                <a16:creationId xmlns:a16="http://schemas.microsoft.com/office/drawing/2014/main" id="{80CC40B0-E3D2-96D1-4E50-921025E3EF07}"/>
              </a:ext>
            </a:extLst>
          </p:cNvPr>
          <p:cNvSpPr>
            <a:spLocks noGrp="1"/>
          </p:cNvSpPr>
          <p:nvPr>
            <p:ph type="ftr" sz="quarter" idx="3"/>
          </p:nvPr>
        </p:nvSpPr>
        <p:spPr>
          <a:xfrm>
            <a:off x="1016000" y="6350000"/>
            <a:ext cx="8382000" cy="255600"/>
          </a:xfrm>
          <a:prstGeom prst="rect">
            <a:avLst/>
          </a:prstGeom>
        </p:spPr>
        <p:txBody>
          <a:bodyPr vert="horz" lIns="0" tIns="0" rIns="0" bIns="0" rtlCol="0" anchor="ctr"/>
          <a:lstStyle>
            <a:lvl1pPr algn="l">
              <a:defRPr sz="1000" b="0" i="0">
                <a:solidFill>
                  <a:schemeClr val="bg1"/>
                </a:solidFill>
                <a:latin typeface="Roboto Mono Light" panose="00000009000000000000" pitchFamily="49" charset="0"/>
                <a:ea typeface="Roboto Mono Light" panose="00000009000000000000" pitchFamily="49" charset="0"/>
              </a:defRPr>
            </a:lvl1pPr>
          </a:lstStyle>
          <a:p>
            <a:r>
              <a:rPr lang="en-GB"/>
              <a:t>Jisc presentation template: bold</a:t>
            </a:r>
          </a:p>
        </p:txBody>
      </p:sp>
      <p:sp>
        <p:nvSpPr>
          <p:cNvPr id="14" name="Slide Number Placeholder 5">
            <a:extLst>
              <a:ext uri="{FF2B5EF4-FFF2-40B4-BE49-F238E27FC236}">
                <a16:creationId xmlns:a16="http://schemas.microsoft.com/office/drawing/2014/main" id="{65BAB850-14F0-F3A3-FD29-0551A1A7C0CC}"/>
              </a:ext>
            </a:extLst>
          </p:cNvPr>
          <p:cNvSpPr>
            <a:spLocks noGrp="1"/>
          </p:cNvSpPr>
          <p:nvPr>
            <p:ph type="sldNum" sz="quarter" idx="4"/>
          </p:nvPr>
        </p:nvSpPr>
        <p:spPr>
          <a:xfrm>
            <a:off x="508000" y="6350000"/>
            <a:ext cx="508000" cy="255600"/>
          </a:xfrm>
          <a:prstGeom prst="rect">
            <a:avLst/>
          </a:prstGeom>
        </p:spPr>
        <p:txBody>
          <a:bodyPr vert="horz" lIns="0" tIns="0" rIns="0" bIns="0" rtlCol="0" anchor="ctr" anchorCtr="0"/>
          <a:lstStyle>
            <a:lvl1pPr algn="l">
              <a:defRPr sz="1000" b="0" i="0">
                <a:solidFill>
                  <a:schemeClr val="bg1"/>
                </a:solidFill>
                <a:latin typeface="Roboto Mono Light" panose="00000009000000000000" pitchFamily="49" charset="0"/>
                <a:ea typeface="Roboto Mono Light" panose="00000009000000000000" pitchFamily="49" charset="0"/>
              </a:defRPr>
            </a:lvl1pPr>
          </a:lstStyle>
          <a:p>
            <a:fld id="{0BD7AF65-ABD8-9745-9161-1D3466EAFE0E}" type="slidenum">
              <a:rPr lang="en-GB" smtClean="0"/>
              <a:pPr/>
              <a:t>‹#›</a:t>
            </a:fld>
            <a:endParaRPr lang="en-GB"/>
          </a:p>
        </p:txBody>
      </p:sp>
      <p:sp>
        <p:nvSpPr>
          <p:cNvPr id="2" name="Title 1">
            <a:extLst>
              <a:ext uri="{FF2B5EF4-FFF2-40B4-BE49-F238E27FC236}">
                <a16:creationId xmlns:a16="http://schemas.microsoft.com/office/drawing/2014/main" id="{7A75412C-12A9-441A-6655-EDB9B46292AF}"/>
              </a:ext>
            </a:extLst>
          </p:cNvPr>
          <p:cNvSpPr>
            <a:spLocks noGrp="1"/>
          </p:cNvSpPr>
          <p:nvPr>
            <p:ph type="title" hasCustomPrompt="1"/>
          </p:nvPr>
        </p:nvSpPr>
        <p:spPr>
          <a:xfrm>
            <a:off x="515620" y="515620"/>
            <a:ext cx="10914380" cy="500380"/>
          </a:xfrm>
          <a:prstGeom prst="rect">
            <a:avLst/>
          </a:prstGeom>
        </p:spPr>
        <p:txBody>
          <a:bodyPr lIns="0" tIns="0" rIns="0" bIns="0"/>
          <a:lstStyle>
            <a:lvl1pPr algn="l">
              <a:lnSpc>
                <a:spcPct val="100000"/>
              </a:lnSpc>
              <a:defRPr sz="3600" b="0" i="0">
                <a:solidFill>
                  <a:schemeClr val="bg1"/>
                </a:solidFill>
                <a:latin typeface="Roboto Light" panose="02000000000000000000" pitchFamily="2" charset="0"/>
                <a:ea typeface="Roboto Light" panose="02000000000000000000" pitchFamily="2" charset="0"/>
              </a:defRPr>
            </a:lvl1pPr>
          </a:lstStyle>
          <a:p>
            <a:r>
              <a:rPr lang="en-US"/>
              <a:t>Key resources header</a:t>
            </a:r>
            <a:endParaRPr lang="en-GB"/>
          </a:p>
        </p:txBody>
      </p:sp>
    </p:spTree>
    <p:extLst>
      <p:ext uri="{BB962C8B-B14F-4D97-AF65-F5344CB8AC3E}">
        <p14:creationId xmlns:p14="http://schemas.microsoft.com/office/powerpoint/2010/main" val="12767407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ACK COVER">
    <p:bg>
      <p:bgPr>
        <a:solidFill>
          <a:schemeClr val="bg2"/>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D21F95D-1FFD-80B3-9FBE-F807F4F09A58}"/>
              </a:ext>
            </a:extLst>
          </p:cNvPr>
          <p:cNvSpPr txBox="1"/>
          <p:nvPr userDrawn="1"/>
        </p:nvSpPr>
        <p:spPr>
          <a:xfrm>
            <a:off x="511804" y="392668"/>
            <a:ext cx="3810000" cy="738664"/>
          </a:xfrm>
          <a:prstGeom prst="rect">
            <a:avLst/>
          </a:prstGeom>
          <a:noFill/>
        </p:spPr>
        <p:txBody>
          <a:bodyPr wrap="square" lIns="0" tIns="0" rIns="0" bIns="0" rtlCol="0">
            <a:noAutofit/>
          </a:bodyPr>
          <a:lstStyle/>
          <a:p>
            <a:r>
              <a:rPr lang="en-GB" sz="3600">
                <a:solidFill>
                  <a:schemeClr val="tx1"/>
                </a:solidFill>
                <a:latin typeface="Roboto Light" panose="02000000000000000000" pitchFamily="2" charset="0"/>
                <a:ea typeface="Roboto Light" panose="02000000000000000000" pitchFamily="2" charset="0"/>
              </a:rPr>
              <a:t>Thank you</a:t>
            </a:r>
          </a:p>
        </p:txBody>
      </p:sp>
      <p:sp>
        <p:nvSpPr>
          <p:cNvPr id="3" name="Text Placeholder 2">
            <a:extLst>
              <a:ext uri="{FF2B5EF4-FFF2-40B4-BE49-F238E27FC236}">
                <a16:creationId xmlns:a16="http://schemas.microsoft.com/office/drawing/2014/main" id="{A30FE221-3303-76FF-D415-18ADB3737506}"/>
              </a:ext>
            </a:extLst>
          </p:cNvPr>
          <p:cNvSpPr>
            <a:spLocks noGrp="1"/>
          </p:cNvSpPr>
          <p:nvPr>
            <p:ph type="body" idx="13" hasCustomPrompt="1"/>
          </p:nvPr>
        </p:nvSpPr>
        <p:spPr>
          <a:xfrm>
            <a:off x="513726" y="1543239"/>
            <a:ext cx="5328274" cy="254000"/>
          </a:xfrm>
          <a:prstGeom prst="rect">
            <a:avLst/>
          </a:prstGeom>
        </p:spPr>
        <p:txBody>
          <a:bodyPr lIns="0" tIns="0" rIns="0" bIns="0" anchor="t" anchorCtr="0"/>
          <a:lstStyle>
            <a:lvl1pPr marL="0" indent="0">
              <a:buNone/>
              <a:defRPr sz="2000" b="0" i="0">
                <a:solidFill>
                  <a:schemeClr val="tx1"/>
                </a:solidFill>
                <a:latin typeface="+mn-lt"/>
                <a:ea typeface="Roboto Medium" panose="02000000000000000000" pitchFamily="2" charset="0"/>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Presenter name</a:t>
            </a:r>
          </a:p>
        </p:txBody>
      </p:sp>
      <p:sp>
        <p:nvSpPr>
          <p:cNvPr id="4" name="Text Placeholder 2">
            <a:extLst>
              <a:ext uri="{FF2B5EF4-FFF2-40B4-BE49-F238E27FC236}">
                <a16:creationId xmlns:a16="http://schemas.microsoft.com/office/drawing/2014/main" id="{87E09062-BA16-A76C-A32C-B639CC82B152}"/>
              </a:ext>
            </a:extLst>
          </p:cNvPr>
          <p:cNvSpPr>
            <a:spLocks noGrp="1"/>
          </p:cNvSpPr>
          <p:nvPr>
            <p:ph type="body" idx="14" hasCustomPrompt="1"/>
          </p:nvPr>
        </p:nvSpPr>
        <p:spPr>
          <a:xfrm>
            <a:off x="513725" y="2045619"/>
            <a:ext cx="5328275" cy="254000"/>
          </a:xfrm>
          <a:prstGeom prst="rect">
            <a:avLst/>
          </a:prstGeom>
        </p:spPr>
        <p:txBody>
          <a:bodyPr lIns="0" tIns="0" rIns="0" bIns="0" anchor="t" anchorCtr="0"/>
          <a:lstStyle>
            <a:lvl1pPr marL="0" indent="0">
              <a:buNone/>
              <a:defRPr sz="2000" b="0" i="0">
                <a:solidFill>
                  <a:schemeClr val="tx1"/>
                </a:solidFill>
                <a:latin typeface="+mn-lt"/>
                <a:ea typeface="Roboto Medium" panose="02000000000000000000" pitchFamily="2" charset="0"/>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Presenter title</a:t>
            </a:r>
          </a:p>
        </p:txBody>
      </p:sp>
      <p:sp>
        <p:nvSpPr>
          <p:cNvPr id="5" name="Text Placeholder 2">
            <a:extLst>
              <a:ext uri="{FF2B5EF4-FFF2-40B4-BE49-F238E27FC236}">
                <a16:creationId xmlns:a16="http://schemas.microsoft.com/office/drawing/2014/main" id="{3903FDC7-130C-095F-3A9C-A6EF7A7909FE}"/>
              </a:ext>
            </a:extLst>
          </p:cNvPr>
          <p:cNvSpPr>
            <a:spLocks noGrp="1"/>
          </p:cNvSpPr>
          <p:nvPr>
            <p:ph type="body" idx="15" hasCustomPrompt="1"/>
          </p:nvPr>
        </p:nvSpPr>
        <p:spPr>
          <a:xfrm>
            <a:off x="515868" y="2540000"/>
            <a:ext cx="5325463" cy="254000"/>
          </a:xfrm>
          <a:prstGeom prst="rect">
            <a:avLst/>
          </a:prstGeom>
          <a:noFill/>
          <a:ln>
            <a:noFill/>
          </a:ln>
        </p:spPr>
        <p:txBody>
          <a:bodyPr lIns="0" tIns="0" rIns="0" bIns="0" anchor="t" anchorCtr="0"/>
          <a:lstStyle>
            <a:lvl1pPr marL="0" indent="0">
              <a:buNone/>
              <a:defRPr sz="2000" b="0" i="0">
                <a:solidFill>
                  <a:schemeClr val="tx1"/>
                </a:solidFill>
                <a:latin typeface="+mn-lt"/>
                <a:ea typeface="Roboto Medium" panose="02000000000000000000" pitchFamily="2" charset="0"/>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Presenter email</a:t>
            </a:r>
          </a:p>
        </p:txBody>
      </p:sp>
      <p:pic>
        <p:nvPicPr>
          <p:cNvPr id="7" name="Picture 6">
            <a:extLst>
              <a:ext uri="{FF2B5EF4-FFF2-40B4-BE49-F238E27FC236}">
                <a16:creationId xmlns:a16="http://schemas.microsoft.com/office/drawing/2014/main" id="{A13363E3-FEEE-6449-83DE-29CAD2565DBC}"/>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flipH="1">
            <a:off x="6858000" y="0"/>
            <a:ext cx="5332731" cy="5334000"/>
          </a:xfrm>
          <a:prstGeom prst="rect">
            <a:avLst/>
          </a:prstGeom>
        </p:spPr>
      </p:pic>
      <p:grpSp>
        <p:nvGrpSpPr>
          <p:cNvPr id="23" name="Group 22">
            <a:extLst>
              <a:ext uri="{FF2B5EF4-FFF2-40B4-BE49-F238E27FC236}">
                <a16:creationId xmlns:a16="http://schemas.microsoft.com/office/drawing/2014/main" id="{70E3C9C8-F750-8C36-2F31-4646093AE1DD}"/>
              </a:ext>
              <a:ext uri="{C183D7F6-B498-43B3-948B-1728B52AA6E4}">
                <adec:decorative xmlns:adec="http://schemas.microsoft.com/office/drawing/2017/decorative" val="1"/>
              </a:ext>
            </a:extLst>
          </p:cNvPr>
          <p:cNvGrpSpPr/>
          <p:nvPr userDrawn="1"/>
        </p:nvGrpSpPr>
        <p:grpSpPr>
          <a:xfrm rot="5400000">
            <a:off x="6350000" y="254000"/>
            <a:ext cx="762000" cy="254000"/>
            <a:chOff x="3804" y="3810000"/>
            <a:chExt cx="762000" cy="254000"/>
          </a:xfrm>
        </p:grpSpPr>
        <p:sp>
          <p:nvSpPr>
            <p:cNvPr id="18" name="Rectangle 17">
              <a:extLst>
                <a:ext uri="{FF2B5EF4-FFF2-40B4-BE49-F238E27FC236}">
                  <a16:creationId xmlns:a16="http://schemas.microsoft.com/office/drawing/2014/main" id="{F186A180-1D92-E422-ADE9-F88D8863A683}"/>
                </a:ext>
                <a:ext uri="{C183D7F6-B498-43B3-948B-1728B52AA6E4}">
                  <adec:decorative xmlns:adec="http://schemas.microsoft.com/office/drawing/2017/decorative" val="1"/>
                </a:ext>
              </a:extLst>
            </p:cNvPr>
            <p:cNvSpPr/>
            <p:nvPr userDrawn="1"/>
          </p:nvSpPr>
          <p:spPr>
            <a:xfrm rot="5400000">
              <a:off x="511804" y="3810000"/>
              <a:ext cx="254000" cy="254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65C97ED5-E38A-BE15-4827-228D09E8B2F3}"/>
                </a:ext>
                <a:ext uri="{C183D7F6-B498-43B3-948B-1728B52AA6E4}">
                  <adec:decorative xmlns:adec="http://schemas.microsoft.com/office/drawing/2017/decorative" val="1"/>
                </a:ext>
              </a:extLst>
            </p:cNvPr>
            <p:cNvSpPr/>
            <p:nvPr userDrawn="1"/>
          </p:nvSpPr>
          <p:spPr>
            <a:xfrm rot="5400000">
              <a:off x="257804" y="3810000"/>
              <a:ext cx="254000" cy="254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8A189113-A328-4F9F-766C-BEC881AAE398}"/>
                </a:ext>
                <a:ext uri="{C183D7F6-B498-43B3-948B-1728B52AA6E4}">
                  <adec:decorative xmlns:adec="http://schemas.microsoft.com/office/drawing/2017/decorative" val="1"/>
                </a:ext>
              </a:extLst>
            </p:cNvPr>
            <p:cNvSpPr/>
            <p:nvPr userDrawn="1"/>
          </p:nvSpPr>
          <p:spPr>
            <a:xfrm rot="5400000">
              <a:off x="3804" y="3810000"/>
              <a:ext cx="254000" cy="254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8" name="Rectangle 27">
            <a:extLst>
              <a:ext uri="{FF2B5EF4-FFF2-40B4-BE49-F238E27FC236}">
                <a16:creationId xmlns:a16="http://schemas.microsoft.com/office/drawing/2014/main" id="{FAE389B3-DBED-F358-1649-5C25E1200B69}"/>
              </a:ext>
              <a:ext uri="{C183D7F6-B498-43B3-948B-1728B52AA6E4}">
                <adec:decorative xmlns:adec="http://schemas.microsoft.com/office/drawing/2017/decorative" val="1"/>
              </a:ext>
            </a:extLst>
          </p:cNvPr>
          <p:cNvSpPr/>
          <p:nvPr userDrawn="1"/>
        </p:nvSpPr>
        <p:spPr>
          <a:xfrm>
            <a:off x="6858000" y="5334000"/>
            <a:ext cx="5334000" cy="1524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271C0F23-D50E-5F2A-7A7B-564FAFCB3448}"/>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07999" y="6096000"/>
            <a:ext cx="1417275" cy="511943"/>
          </a:xfrm>
          <a:prstGeom prst="rect">
            <a:avLst/>
          </a:prstGeom>
        </p:spPr>
      </p:pic>
      <p:pic>
        <p:nvPicPr>
          <p:cNvPr id="10" name="Graphic 9">
            <a:extLst>
              <a:ext uri="{FF2B5EF4-FFF2-40B4-BE49-F238E27FC236}">
                <a16:creationId xmlns:a16="http://schemas.microsoft.com/office/drawing/2014/main" id="{7044CE69-FDDE-EE55-F04B-9BBB37FC5506}"/>
              </a:ext>
              <a:ext uri="{C183D7F6-B498-43B3-948B-1728B52AA6E4}">
                <adec:decorative xmlns:adec="http://schemas.microsoft.com/office/drawing/2017/decorative" val="1"/>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358660" y="5610209"/>
            <a:ext cx="253999" cy="224366"/>
          </a:xfrm>
          <a:prstGeom prst="rect">
            <a:avLst/>
          </a:prstGeom>
        </p:spPr>
      </p:pic>
      <p:pic>
        <p:nvPicPr>
          <p:cNvPr id="21" name="Graphic 20">
            <a:extLst>
              <a:ext uri="{FF2B5EF4-FFF2-40B4-BE49-F238E27FC236}">
                <a16:creationId xmlns:a16="http://schemas.microsoft.com/office/drawing/2014/main" id="{0A6F7F54-7FEB-B4C3-9F3B-10AA2AE2E127}"/>
              </a:ext>
              <a:ext uri="{C183D7F6-B498-43B3-948B-1728B52AA6E4}">
                <adec:decorative xmlns:adec="http://schemas.microsoft.com/office/drawing/2017/decorative" val="1"/>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7358659" y="5952363"/>
            <a:ext cx="254000" cy="254000"/>
          </a:xfrm>
          <a:prstGeom prst="rect">
            <a:avLst/>
          </a:prstGeom>
        </p:spPr>
      </p:pic>
      <p:pic>
        <p:nvPicPr>
          <p:cNvPr id="24" name="Graphic 23">
            <a:extLst>
              <a:ext uri="{FF2B5EF4-FFF2-40B4-BE49-F238E27FC236}">
                <a16:creationId xmlns:a16="http://schemas.microsoft.com/office/drawing/2014/main" id="{DFDAA620-6C98-0740-99BB-54CD2E08A778}"/>
              </a:ext>
              <a:ext uri="{C183D7F6-B498-43B3-948B-1728B52AA6E4}">
                <adec:decorative xmlns:adec="http://schemas.microsoft.com/office/drawing/2017/decorative" val="1"/>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7335713" y="6324151"/>
            <a:ext cx="299892" cy="299892"/>
          </a:xfrm>
          <a:prstGeom prst="rect">
            <a:avLst/>
          </a:prstGeom>
        </p:spPr>
      </p:pic>
      <p:sp>
        <p:nvSpPr>
          <p:cNvPr id="34" name="TextBox 33">
            <a:extLst>
              <a:ext uri="{FF2B5EF4-FFF2-40B4-BE49-F238E27FC236}">
                <a16:creationId xmlns:a16="http://schemas.microsoft.com/office/drawing/2014/main" id="{8B319E77-96D1-E460-614D-074A62634AFD}"/>
              </a:ext>
            </a:extLst>
          </p:cNvPr>
          <p:cNvSpPr txBox="1"/>
          <p:nvPr userDrawn="1"/>
        </p:nvSpPr>
        <p:spPr>
          <a:xfrm>
            <a:off x="7622944" y="5585824"/>
            <a:ext cx="2791056" cy="246221"/>
          </a:xfrm>
          <a:prstGeom prst="rect">
            <a:avLst/>
          </a:prstGeom>
          <a:noFill/>
        </p:spPr>
        <p:txBody>
          <a:bodyPr wrap="square" tIns="0" rIns="0" bIns="0" anchor="ctr">
            <a:spAutoFit/>
          </a:bodyPr>
          <a:lstStyle/>
          <a:p>
            <a:pPr lvl="0"/>
            <a:r>
              <a:rPr lang="en-GB" sz="1600" b="0" i="0">
                <a:solidFill>
                  <a:schemeClr val="tx1"/>
                </a:solidFill>
                <a:effectLst/>
                <a:latin typeface="+mn-lt"/>
              </a:rPr>
              <a:t>@jisc.bsky.social</a:t>
            </a:r>
            <a:endParaRPr lang="en-US" sz="1600">
              <a:solidFill>
                <a:schemeClr val="tx1"/>
              </a:solidFill>
              <a:latin typeface="+mn-lt"/>
            </a:endParaRPr>
          </a:p>
        </p:txBody>
      </p:sp>
      <p:sp>
        <p:nvSpPr>
          <p:cNvPr id="35" name="TextBox 34">
            <a:extLst>
              <a:ext uri="{FF2B5EF4-FFF2-40B4-BE49-F238E27FC236}">
                <a16:creationId xmlns:a16="http://schemas.microsoft.com/office/drawing/2014/main" id="{8E6D1984-9151-E8A9-419D-455D67A1F90B}"/>
              </a:ext>
            </a:extLst>
          </p:cNvPr>
          <p:cNvSpPr txBox="1"/>
          <p:nvPr userDrawn="1"/>
        </p:nvSpPr>
        <p:spPr>
          <a:xfrm>
            <a:off x="7620000" y="5969000"/>
            <a:ext cx="2859532" cy="246221"/>
          </a:xfrm>
          <a:prstGeom prst="rect">
            <a:avLst/>
          </a:prstGeom>
          <a:noFill/>
        </p:spPr>
        <p:txBody>
          <a:bodyPr wrap="square" tIns="0" rIns="0" bIns="0" anchor="ctr">
            <a:spAutoFit/>
          </a:bodyPr>
          <a:lstStyle/>
          <a:p>
            <a:pPr lvl="0"/>
            <a:r>
              <a:rPr lang="en-GB" sz="1600" b="0" i="0">
                <a:solidFill>
                  <a:schemeClr val="tx1"/>
                </a:solidFill>
                <a:effectLst/>
                <a:latin typeface="+mn-lt"/>
              </a:rPr>
              <a:t>@jiscsocial</a:t>
            </a:r>
            <a:endParaRPr lang="en-US" sz="1600">
              <a:solidFill>
                <a:schemeClr val="tx1"/>
              </a:solidFill>
              <a:latin typeface="+mn-lt"/>
            </a:endParaRPr>
          </a:p>
        </p:txBody>
      </p:sp>
      <p:sp>
        <p:nvSpPr>
          <p:cNvPr id="36" name="TextBox 35">
            <a:extLst>
              <a:ext uri="{FF2B5EF4-FFF2-40B4-BE49-F238E27FC236}">
                <a16:creationId xmlns:a16="http://schemas.microsoft.com/office/drawing/2014/main" id="{CE8C9712-034F-FA56-7CA6-EEE9C956DEF7}"/>
              </a:ext>
            </a:extLst>
          </p:cNvPr>
          <p:cNvSpPr txBox="1"/>
          <p:nvPr userDrawn="1"/>
        </p:nvSpPr>
        <p:spPr>
          <a:xfrm>
            <a:off x="7620000" y="6357779"/>
            <a:ext cx="2859532" cy="246221"/>
          </a:xfrm>
          <a:prstGeom prst="rect">
            <a:avLst/>
          </a:prstGeom>
          <a:noFill/>
        </p:spPr>
        <p:txBody>
          <a:bodyPr wrap="square" tIns="0" rIns="0" bIns="0" anchor="ctr">
            <a:spAutoFit/>
          </a:bodyPr>
          <a:lstStyle/>
          <a:p>
            <a:pPr lvl="0"/>
            <a:r>
              <a:rPr lang="en-GB" sz="1600" b="0" i="0" u="none" strike="noStrike">
                <a:solidFill>
                  <a:schemeClr val="tx1"/>
                </a:solidFill>
                <a:effectLst/>
                <a:latin typeface="+mn-lt"/>
              </a:rPr>
              <a:t>linkedin.com/company/jisc</a:t>
            </a:r>
            <a:endParaRPr lang="en-US" sz="1600">
              <a:solidFill>
                <a:schemeClr val="tx1"/>
              </a:solidFill>
              <a:latin typeface="+mn-lt"/>
            </a:endParaRPr>
          </a:p>
        </p:txBody>
      </p:sp>
      <p:pic>
        <p:nvPicPr>
          <p:cNvPr id="38" name="Graphic 37" descr="Jisc logo&#10;">
            <a:extLst>
              <a:ext uri="{FF2B5EF4-FFF2-40B4-BE49-F238E27FC236}">
                <a16:creationId xmlns:a16="http://schemas.microsoft.com/office/drawing/2014/main" id="{B8F19E67-77D9-0CC0-F8A9-0AF4FEEEE0EC}"/>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1183955" y="5335600"/>
            <a:ext cx="760400" cy="760400"/>
          </a:xfrm>
          <a:prstGeom prst="rect">
            <a:avLst/>
          </a:prstGeom>
        </p:spPr>
      </p:pic>
      <p:pic>
        <p:nvPicPr>
          <p:cNvPr id="8" name="Graphic 7">
            <a:extLst>
              <a:ext uri="{FF2B5EF4-FFF2-40B4-BE49-F238E27FC236}">
                <a16:creationId xmlns:a16="http://schemas.microsoft.com/office/drawing/2014/main" id="{F9731DA1-2FAC-0AA5-3ADC-2F41D1EB8747}"/>
              </a:ext>
              <a:ext uri="{C183D7F6-B498-43B3-948B-1728B52AA6E4}">
                <adec:decorative xmlns:adec="http://schemas.microsoft.com/office/drawing/2017/decorative" val="1"/>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rot="2700000">
            <a:off x="499215" y="5262356"/>
            <a:ext cx="381000" cy="381000"/>
          </a:xfrm>
          <a:prstGeom prst="rect">
            <a:avLst/>
          </a:prstGeom>
        </p:spPr>
      </p:pic>
      <p:pic>
        <p:nvPicPr>
          <p:cNvPr id="22" name="Graphic 21">
            <a:extLst>
              <a:ext uri="{FF2B5EF4-FFF2-40B4-BE49-F238E27FC236}">
                <a16:creationId xmlns:a16="http://schemas.microsoft.com/office/drawing/2014/main" id="{2963149B-6566-0649-467F-0AB3532C004D}"/>
              </a:ext>
              <a:ext uri="{C183D7F6-B498-43B3-948B-1728B52AA6E4}">
                <adec:decorative xmlns:adec="http://schemas.microsoft.com/office/drawing/2017/decorative" val="1"/>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493774" y="4292030"/>
            <a:ext cx="357447" cy="357447"/>
          </a:xfrm>
          <a:prstGeom prst="rect">
            <a:avLst/>
          </a:prstGeom>
        </p:spPr>
      </p:pic>
      <p:sp>
        <p:nvSpPr>
          <p:cNvPr id="26" name="TextBox 25">
            <a:extLst>
              <a:ext uri="{FF2B5EF4-FFF2-40B4-BE49-F238E27FC236}">
                <a16:creationId xmlns:a16="http://schemas.microsoft.com/office/drawing/2014/main" id="{F541B5CE-910B-8DB1-5F8F-223E940133F0}"/>
              </a:ext>
            </a:extLst>
          </p:cNvPr>
          <p:cNvSpPr txBox="1"/>
          <p:nvPr userDrawn="1"/>
        </p:nvSpPr>
        <p:spPr>
          <a:xfrm>
            <a:off x="1016000" y="4322973"/>
            <a:ext cx="3811072" cy="254000"/>
          </a:xfrm>
          <a:prstGeom prst="rect">
            <a:avLst/>
          </a:prstGeom>
          <a:noFill/>
        </p:spPr>
        <p:txBody>
          <a:bodyPr wrap="square" lIns="0" tIns="0" rIns="0" bIns="0" anchor="ctr" anchorCtr="0">
            <a:noAutofit/>
          </a:bodyPr>
          <a:lstStyle/>
          <a:p>
            <a:pPr lvl="0"/>
            <a:r>
              <a:rPr lang="en-GB" sz="2000" b="0" i="0">
                <a:solidFill>
                  <a:schemeClr val="tx1"/>
                </a:solidFill>
                <a:effectLst/>
                <a:latin typeface="+mn-lt"/>
              </a:rPr>
              <a:t>help@jisc.ac.uk</a:t>
            </a:r>
            <a:endParaRPr lang="en-US" sz="2000">
              <a:solidFill>
                <a:schemeClr val="tx1"/>
              </a:solidFill>
              <a:latin typeface="+mn-lt"/>
            </a:endParaRPr>
          </a:p>
        </p:txBody>
      </p:sp>
      <p:sp>
        <p:nvSpPr>
          <p:cNvPr id="37" name="TextBox 36">
            <a:extLst>
              <a:ext uri="{FF2B5EF4-FFF2-40B4-BE49-F238E27FC236}">
                <a16:creationId xmlns:a16="http://schemas.microsoft.com/office/drawing/2014/main" id="{6A377040-090C-C516-A33D-6A640001181C}"/>
              </a:ext>
            </a:extLst>
          </p:cNvPr>
          <p:cNvSpPr txBox="1"/>
          <p:nvPr userDrawn="1"/>
        </p:nvSpPr>
        <p:spPr>
          <a:xfrm>
            <a:off x="1016000" y="5334096"/>
            <a:ext cx="4064000" cy="256176"/>
          </a:xfrm>
          <a:prstGeom prst="rect">
            <a:avLst/>
          </a:prstGeom>
          <a:noFill/>
        </p:spPr>
        <p:txBody>
          <a:bodyPr wrap="square" lIns="0" tIns="0" rIns="0" bIns="0" anchor="ctr" anchorCtr="0">
            <a:noAutofit/>
          </a:bodyPr>
          <a:lstStyle/>
          <a:p>
            <a:pPr lvl="0"/>
            <a:r>
              <a:rPr lang="en-GB" sz="2000" b="0" i="0">
                <a:solidFill>
                  <a:schemeClr val="tx1"/>
                </a:solidFill>
                <a:effectLst/>
                <a:latin typeface="+mn-lt"/>
              </a:rPr>
              <a:t>jisc.ac.uk</a:t>
            </a:r>
            <a:endParaRPr lang="en-US" sz="2000">
              <a:solidFill>
                <a:schemeClr val="tx1"/>
              </a:solidFill>
              <a:latin typeface="+mn-lt"/>
            </a:endParaRPr>
          </a:p>
        </p:txBody>
      </p:sp>
      <p:sp>
        <p:nvSpPr>
          <p:cNvPr id="9" name="TextBox 8">
            <a:extLst>
              <a:ext uri="{FF2B5EF4-FFF2-40B4-BE49-F238E27FC236}">
                <a16:creationId xmlns:a16="http://schemas.microsoft.com/office/drawing/2014/main" id="{6B86B71A-9D02-72BC-9390-E97CC701C335}"/>
              </a:ext>
            </a:extLst>
          </p:cNvPr>
          <p:cNvSpPr txBox="1"/>
          <p:nvPr userDrawn="1"/>
        </p:nvSpPr>
        <p:spPr>
          <a:xfrm>
            <a:off x="2203269" y="6103778"/>
            <a:ext cx="3788228" cy="492443"/>
          </a:xfrm>
          <a:prstGeom prst="rect">
            <a:avLst/>
          </a:prstGeom>
          <a:noFill/>
        </p:spPr>
        <p:txBody>
          <a:bodyPr wrap="square" lIns="0" tIns="0" rIns="0" bIns="0" rtlCol="0">
            <a:spAutoFit/>
          </a:bodyPr>
          <a:lstStyle/>
          <a:p>
            <a:pPr marL="0" marR="0" lvl="0" indent="0" algn="l" defTabSz="914332" rtl="0" eaLnBrk="1" fontAlgn="auto" latinLnBrk="0" hangingPunct="1">
              <a:lnSpc>
                <a:spcPct val="100000"/>
              </a:lnSpc>
              <a:spcBef>
                <a:spcPts val="0"/>
              </a:spcBef>
              <a:spcAft>
                <a:spcPts val="0"/>
              </a:spcAft>
              <a:buClrTx/>
              <a:buSzTx/>
              <a:buFontTx/>
              <a:buNone/>
              <a:tabLst/>
              <a:defRPr/>
            </a:pPr>
            <a:r>
              <a:rPr lang="en-GB" sz="1600"/>
              <a:t>Except where otherwise noted, this work is licensed under CC-BY-NC-ND.</a:t>
            </a:r>
          </a:p>
        </p:txBody>
      </p:sp>
      <p:sp>
        <p:nvSpPr>
          <p:cNvPr id="11" name="TextBox 10">
            <a:extLst>
              <a:ext uri="{FF2B5EF4-FFF2-40B4-BE49-F238E27FC236}">
                <a16:creationId xmlns:a16="http://schemas.microsoft.com/office/drawing/2014/main" id="{B8EE63DC-B33F-6777-5630-C031853AD5B3}"/>
              </a:ext>
            </a:extLst>
          </p:cNvPr>
          <p:cNvSpPr txBox="1"/>
          <p:nvPr userDrawn="1"/>
        </p:nvSpPr>
        <p:spPr>
          <a:xfrm>
            <a:off x="1014927" y="4826000"/>
            <a:ext cx="3811072" cy="254000"/>
          </a:xfrm>
          <a:prstGeom prst="rect">
            <a:avLst/>
          </a:prstGeom>
          <a:noFill/>
        </p:spPr>
        <p:txBody>
          <a:bodyPr wrap="square" lIns="0" tIns="0" rIns="0" bIns="0" anchor="ctr" anchorCtr="0">
            <a:noAutofit/>
          </a:bodyPr>
          <a:lstStyle/>
          <a:p>
            <a:pPr lvl="0"/>
            <a:r>
              <a:rPr lang="en-GB" sz="2000" b="0" i="0">
                <a:solidFill>
                  <a:schemeClr val="tx1"/>
                </a:solidFill>
                <a:effectLst/>
                <a:latin typeface="+mn-lt"/>
              </a:rPr>
              <a:t>0300 300 2212</a:t>
            </a:r>
            <a:endParaRPr lang="en-US" sz="2000">
              <a:solidFill>
                <a:schemeClr val="tx1"/>
              </a:solidFill>
              <a:latin typeface="+mn-lt"/>
            </a:endParaRPr>
          </a:p>
        </p:txBody>
      </p:sp>
      <p:pic>
        <p:nvPicPr>
          <p:cNvPr id="31" name="Graphic 30">
            <a:extLst>
              <a:ext uri="{FF2B5EF4-FFF2-40B4-BE49-F238E27FC236}">
                <a16:creationId xmlns:a16="http://schemas.microsoft.com/office/drawing/2014/main" id="{2D5371F1-611F-5F3E-36AA-DE37D51CCCAD}"/>
              </a:ext>
              <a:ext uri="{C183D7F6-B498-43B3-948B-1728B52AA6E4}">
                <adec:decorative xmlns:adec="http://schemas.microsoft.com/office/drawing/2017/decorative" val="1"/>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a:off x="454684" y="4746931"/>
            <a:ext cx="437790" cy="437790"/>
          </a:xfrm>
          <a:prstGeom prst="rect">
            <a:avLst/>
          </a:prstGeom>
        </p:spPr>
      </p:pic>
    </p:spTree>
    <p:extLst>
      <p:ext uri="{BB962C8B-B14F-4D97-AF65-F5344CB8AC3E}">
        <p14:creationId xmlns:p14="http://schemas.microsoft.com/office/powerpoint/2010/main" val="14572706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ACK COVER STRAPLINE">
    <p:bg>
      <p:bgPr>
        <a:solidFill>
          <a:schemeClr val="bg2"/>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30FE221-3303-76FF-D415-18ADB3737506}"/>
              </a:ext>
            </a:extLst>
          </p:cNvPr>
          <p:cNvSpPr>
            <a:spLocks noGrp="1"/>
          </p:cNvSpPr>
          <p:nvPr>
            <p:ph type="body" idx="13" hasCustomPrompt="1"/>
          </p:nvPr>
        </p:nvSpPr>
        <p:spPr>
          <a:xfrm>
            <a:off x="513726" y="2033262"/>
            <a:ext cx="5328274" cy="254000"/>
          </a:xfrm>
          <a:prstGeom prst="rect">
            <a:avLst/>
          </a:prstGeom>
        </p:spPr>
        <p:txBody>
          <a:bodyPr lIns="0" tIns="0" rIns="0" bIns="0" anchor="t" anchorCtr="0"/>
          <a:lstStyle>
            <a:lvl1pPr marL="0" indent="0">
              <a:buNone/>
              <a:defRPr sz="2000" b="0" i="0">
                <a:solidFill>
                  <a:schemeClr val="tx1"/>
                </a:solidFill>
                <a:latin typeface="+mn-lt"/>
                <a:ea typeface="Roboto Medium" panose="02000000000000000000" pitchFamily="2" charset="0"/>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Presenter name</a:t>
            </a:r>
          </a:p>
        </p:txBody>
      </p:sp>
      <p:sp>
        <p:nvSpPr>
          <p:cNvPr id="4" name="Text Placeholder 2">
            <a:extLst>
              <a:ext uri="{FF2B5EF4-FFF2-40B4-BE49-F238E27FC236}">
                <a16:creationId xmlns:a16="http://schemas.microsoft.com/office/drawing/2014/main" id="{87E09062-BA16-A76C-A32C-B639CC82B152}"/>
              </a:ext>
            </a:extLst>
          </p:cNvPr>
          <p:cNvSpPr>
            <a:spLocks noGrp="1"/>
          </p:cNvSpPr>
          <p:nvPr>
            <p:ph type="body" idx="14" hasCustomPrompt="1"/>
          </p:nvPr>
        </p:nvSpPr>
        <p:spPr>
          <a:xfrm>
            <a:off x="513725" y="2535642"/>
            <a:ext cx="5328275" cy="254000"/>
          </a:xfrm>
          <a:prstGeom prst="rect">
            <a:avLst/>
          </a:prstGeom>
        </p:spPr>
        <p:txBody>
          <a:bodyPr lIns="0" tIns="0" rIns="0" bIns="0" anchor="t" anchorCtr="0"/>
          <a:lstStyle>
            <a:lvl1pPr marL="0" indent="0">
              <a:buNone/>
              <a:defRPr sz="2000" b="0" i="0">
                <a:solidFill>
                  <a:schemeClr val="tx1"/>
                </a:solidFill>
                <a:latin typeface="+mn-lt"/>
                <a:ea typeface="Roboto Medium" panose="02000000000000000000" pitchFamily="2" charset="0"/>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Presenter title</a:t>
            </a:r>
          </a:p>
        </p:txBody>
      </p:sp>
      <p:sp>
        <p:nvSpPr>
          <p:cNvPr id="5" name="Text Placeholder 2">
            <a:extLst>
              <a:ext uri="{FF2B5EF4-FFF2-40B4-BE49-F238E27FC236}">
                <a16:creationId xmlns:a16="http://schemas.microsoft.com/office/drawing/2014/main" id="{3903FDC7-130C-095F-3A9C-A6EF7A7909FE}"/>
              </a:ext>
            </a:extLst>
          </p:cNvPr>
          <p:cNvSpPr>
            <a:spLocks noGrp="1"/>
          </p:cNvSpPr>
          <p:nvPr>
            <p:ph type="body" idx="15" hasCustomPrompt="1"/>
          </p:nvPr>
        </p:nvSpPr>
        <p:spPr>
          <a:xfrm>
            <a:off x="515868" y="3030023"/>
            <a:ext cx="5325463" cy="254000"/>
          </a:xfrm>
          <a:prstGeom prst="rect">
            <a:avLst/>
          </a:prstGeom>
          <a:noFill/>
          <a:ln>
            <a:noFill/>
          </a:ln>
        </p:spPr>
        <p:txBody>
          <a:bodyPr lIns="0" tIns="0" rIns="0" bIns="0" anchor="t" anchorCtr="0"/>
          <a:lstStyle>
            <a:lvl1pPr marL="0" indent="0">
              <a:buNone/>
              <a:defRPr sz="2000" b="0" i="0">
                <a:solidFill>
                  <a:schemeClr val="tx1"/>
                </a:solidFill>
                <a:latin typeface="+mn-lt"/>
                <a:ea typeface="Roboto Medium" panose="02000000000000000000" pitchFamily="2" charset="0"/>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Presenter email</a:t>
            </a:r>
          </a:p>
        </p:txBody>
      </p:sp>
      <p:grpSp>
        <p:nvGrpSpPr>
          <p:cNvPr id="23" name="Group 22">
            <a:extLst>
              <a:ext uri="{FF2B5EF4-FFF2-40B4-BE49-F238E27FC236}">
                <a16:creationId xmlns:a16="http://schemas.microsoft.com/office/drawing/2014/main" id="{70E3C9C8-F750-8C36-2F31-4646093AE1DD}"/>
              </a:ext>
              <a:ext uri="{C183D7F6-B498-43B3-948B-1728B52AA6E4}">
                <adec:decorative xmlns:adec="http://schemas.microsoft.com/office/drawing/2017/decorative" val="1"/>
              </a:ext>
            </a:extLst>
          </p:cNvPr>
          <p:cNvGrpSpPr/>
          <p:nvPr userDrawn="1"/>
        </p:nvGrpSpPr>
        <p:grpSpPr>
          <a:xfrm rot="5400000">
            <a:off x="261868" y="5842000"/>
            <a:ext cx="762000" cy="254000"/>
            <a:chOff x="3804" y="3810000"/>
            <a:chExt cx="762000" cy="254000"/>
          </a:xfrm>
        </p:grpSpPr>
        <p:sp>
          <p:nvSpPr>
            <p:cNvPr id="18" name="Rectangle 17">
              <a:extLst>
                <a:ext uri="{FF2B5EF4-FFF2-40B4-BE49-F238E27FC236}">
                  <a16:creationId xmlns:a16="http://schemas.microsoft.com/office/drawing/2014/main" id="{F186A180-1D92-E422-ADE9-F88D8863A683}"/>
                </a:ext>
                <a:ext uri="{C183D7F6-B498-43B3-948B-1728B52AA6E4}">
                  <adec:decorative xmlns:adec="http://schemas.microsoft.com/office/drawing/2017/decorative" val="1"/>
                </a:ext>
              </a:extLst>
            </p:cNvPr>
            <p:cNvSpPr/>
            <p:nvPr userDrawn="1"/>
          </p:nvSpPr>
          <p:spPr>
            <a:xfrm rot="5400000">
              <a:off x="511804" y="3810000"/>
              <a:ext cx="254000" cy="254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65C97ED5-E38A-BE15-4827-228D09E8B2F3}"/>
                </a:ext>
                <a:ext uri="{C183D7F6-B498-43B3-948B-1728B52AA6E4}">
                  <adec:decorative xmlns:adec="http://schemas.microsoft.com/office/drawing/2017/decorative" val="1"/>
                </a:ext>
              </a:extLst>
            </p:cNvPr>
            <p:cNvSpPr/>
            <p:nvPr userDrawn="1"/>
          </p:nvSpPr>
          <p:spPr>
            <a:xfrm rot="5400000">
              <a:off x="257804" y="3810000"/>
              <a:ext cx="254000" cy="254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8A189113-A328-4F9F-766C-BEC881AAE398}"/>
                </a:ext>
                <a:ext uri="{C183D7F6-B498-43B3-948B-1728B52AA6E4}">
                  <adec:decorative xmlns:adec="http://schemas.microsoft.com/office/drawing/2017/decorative" val="1"/>
                </a:ext>
              </a:extLst>
            </p:cNvPr>
            <p:cNvSpPr/>
            <p:nvPr userDrawn="1"/>
          </p:nvSpPr>
          <p:spPr>
            <a:xfrm rot="5400000">
              <a:off x="3804" y="3810000"/>
              <a:ext cx="254000" cy="254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8" name="Graphic 7">
            <a:extLst>
              <a:ext uri="{FF2B5EF4-FFF2-40B4-BE49-F238E27FC236}">
                <a16:creationId xmlns:a16="http://schemas.microsoft.com/office/drawing/2014/main" id="{F9731DA1-2FAC-0AA5-3ADC-2F41D1EB8747}"/>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2700000">
            <a:off x="499215" y="4760084"/>
            <a:ext cx="381000" cy="381000"/>
          </a:xfrm>
          <a:prstGeom prst="rect">
            <a:avLst/>
          </a:prstGeom>
        </p:spPr>
      </p:pic>
      <p:pic>
        <p:nvPicPr>
          <p:cNvPr id="22" name="Graphic 21">
            <a:extLst>
              <a:ext uri="{FF2B5EF4-FFF2-40B4-BE49-F238E27FC236}">
                <a16:creationId xmlns:a16="http://schemas.microsoft.com/office/drawing/2014/main" id="{2963149B-6566-0649-467F-0AB3532C004D}"/>
              </a:ext>
              <a:ext uri="{C183D7F6-B498-43B3-948B-1728B52AA6E4}">
                <adec:decorative xmlns:adec="http://schemas.microsoft.com/office/drawing/2017/decorative" val="1"/>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93774" y="3789758"/>
            <a:ext cx="357447" cy="357447"/>
          </a:xfrm>
          <a:prstGeom prst="rect">
            <a:avLst/>
          </a:prstGeom>
        </p:spPr>
      </p:pic>
      <p:sp>
        <p:nvSpPr>
          <p:cNvPr id="26" name="TextBox 25">
            <a:extLst>
              <a:ext uri="{FF2B5EF4-FFF2-40B4-BE49-F238E27FC236}">
                <a16:creationId xmlns:a16="http://schemas.microsoft.com/office/drawing/2014/main" id="{F541B5CE-910B-8DB1-5F8F-223E940133F0}"/>
              </a:ext>
            </a:extLst>
          </p:cNvPr>
          <p:cNvSpPr txBox="1"/>
          <p:nvPr userDrawn="1"/>
        </p:nvSpPr>
        <p:spPr>
          <a:xfrm>
            <a:off x="1016000" y="3820701"/>
            <a:ext cx="3811072" cy="254000"/>
          </a:xfrm>
          <a:prstGeom prst="rect">
            <a:avLst/>
          </a:prstGeom>
          <a:noFill/>
        </p:spPr>
        <p:txBody>
          <a:bodyPr wrap="square" lIns="0" tIns="0" rIns="0" bIns="0" anchor="ctr" anchorCtr="0">
            <a:noAutofit/>
          </a:bodyPr>
          <a:lstStyle/>
          <a:p>
            <a:pPr lvl="0"/>
            <a:r>
              <a:rPr lang="en-GB" sz="2000" b="0" i="0">
                <a:solidFill>
                  <a:schemeClr val="tx1"/>
                </a:solidFill>
                <a:effectLst/>
                <a:latin typeface="+mn-lt"/>
              </a:rPr>
              <a:t>help@jisc.ac.uk</a:t>
            </a:r>
            <a:endParaRPr lang="en-US" sz="2000">
              <a:solidFill>
                <a:schemeClr val="tx1"/>
              </a:solidFill>
              <a:latin typeface="+mn-lt"/>
            </a:endParaRPr>
          </a:p>
        </p:txBody>
      </p:sp>
      <p:sp>
        <p:nvSpPr>
          <p:cNvPr id="37" name="TextBox 36">
            <a:extLst>
              <a:ext uri="{FF2B5EF4-FFF2-40B4-BE49-F238E27FC236}">
                <a16:creationId xmlns:a16="http://schemas.microsoft.com/office/drawing/2014/main" id="{6A377040-090C-C516-A33D-6A640001181C}"/>
              </a:ext>
            </a:extLst>
          </p:cNvPr>
          <p:cNvSpPr txBox="1"/>
          <p:nvPr userDrawn="1"/>
        </p:nvSpPr>
        <p:spPr>
          <a:xfrm>
            <a:off x="1016000" y="4831824"/>
            <a:ext cx="4064000" cy="256176"/>
          </a:xfrm>
          <a:prstGeom prst="rect">
            <a:avLst/>
          </a:prstGeom>
          <a:noFill/>
        </p:spPr>
        <p:txBody>
          <a:bodyPr wrap="square" lIns="0" tIns="0" rIns="0" bIns="0" anchor="ctr" anchorCtr="0">
            <a:noAutofit/>
          </a:bodyPr>
          <a:lstStyle/>
          <a:p>
            <a:pPr lvl="0"/>
            <a:r>
              <a:rPr lang="en-GB" sz="2000" b="0" i="0">
                <a:solidFill>
                  <a:schemeClr val="tx1"/>
                </a:solidFill>
                <a:effectLst/>
                <a:latin typeface="+mn-lt"/>
              </a:rPr>
              <a:t>jisc.ac.uk</a:t>
            </a:r>
            <a:endParaRPr lang="en-US" sz="2000">
              <a:solidFill>
                <a:schemeClr val="tx1"/>
              </a:solidFill>
              <a:latin typeface="+mn-lt"/>
            </a:endParaRPr>
          </a:p>
        </p:txBody>
      </p:sp>
      <p:sp>
        <p:nvSpPr>
          <p:cNvPr id="11" name="TextBox 10">
            <a:extLst>
              <a:ext uri="{FF2B5EF4-FFF2-40B4-BE49-F238E27FC236}">
                <a16:creationId xmlns:a16="http://schemas.microsoft.com/office/drawing/2014/main" id="{B8EE63DC-B33F-6777-5630-C031853AD5B3}"/>
              </a:ext>
            </a:extLst>
          </p:cNvPr>
          <p:cNvSpPr txBox="1"/>
          <p:nvPr userDrawn="1"/>
        </p:nvSpPr>
        <p:spPr>
          <a:xfrm>
            <a:off x="1014927" y="4323728"/>
            <a:ext cx="3811072" cy="254000"/>
          </a:xfrm>
          <a:prstGeom prst="rect">
            <a:avLst/>
          </a:prstGeom>
          <a:noFill/>
        </p:spPr>
        <p:txBody>
          <a:bodyPr wrap="square" lIns="0" tIns="0" rIns="0" bIns="0" anchor="ctr" anchorCtr="0">
            <a:noAutofit/>
          </a:bodyPr>
          <a:lstStyle/>
          <a:p>
            <a:pPr lvl="0"/>
            <a:r>
              <a:rPr lang="en-GB" sz="2000" b="0" i="0">
                <a:solidFill>
                  <a:schemeClr val="tx1"/>
                </a:solidFill>
                <a:effectLst/>
                <a:latin typeface="+mn-lt"/>
              </a:rPr>
              <a:t>0300 300 2212</a:t>
            </a:r>
            <a:endParaRPr lang="en-US" sz="2000">
              <a:solidFill>
                <a:schemeClr val="tx1"/>
              </a:solidFill>
              <a:latin typeface="+mn-lt"/>
            </a:endParaRPr>
          </a:p>
        </p:txBody>
      </p:sp>
      <p:pic>
        <p:nvPicPr>
          <p:cNvPr id="31" name="Graphic 30">
            <a:extLst>
              <a:ext uri="{FF2B5EF4-FFF2-40B4-BE49-F238E27FC236}">
                <a16:creationId xmlns:a16="http://schemas.microsoft.com/office/drawing/2014/main" id="{2D5371F1-611F-5F3E-36AA-DE37D51CCCAD}"/>
              </a:ext>
              <a:ext uri="{C183D7F6-B498-43B3-948B-1728B52AA6E4}">
                <adec:decorative xmlns:adec="http://schemas.microsoft.com/office/drawing/2017/decorative" val="1"/>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454684" y="4244659"/>
            <a:ext cx="437790" cy="437790"/>
          </a:xfrm>
          <a:prstGeom prst="rect">
            <a:avLst/>
          </a:prstGeom>
        </p:spPr>
      </p:pic>
      <p:pic>
        <p:nvPicPr>
          <p:cNvPr id="6" name="Graphic 5" descr="Jisc: for the future of education and research">
            <a:extLst>
              <a:ext uri="{FF2B5EF4-FFF2-40B4-BE49-F238E27FC236}">
                <a16:creationId xmlns:a16="http://schemas.microsoft.com/office/drawing/2014/main" id="{E487B674-5F52-B76B-1517-8D06628CCB79}"/>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508000" y="508000"/>
            <a:ext cx="6318000" cy="756000"/>
          </a:xfrm>
          <a:prstGeom prst="rect">
            <a:avLst/>
          </a:prstGeom>
        </p:spPr>
      </p:pic>
      <p:sp>
        <p:nvSpPr>
          <p:cNvPr id="13" name="TextBox 12">
            <a:extLst>
              <a:ext uri="{FF2B5EF4-FFF2-40B4-BE49-F238E27FC236}">
                <a16:creationId xmlns:a16="http://schemas.microsoft.com/office/drawing/2014/main" id="{25F63FE5-BA15-0708-C3ED-624D7516D5B6}"/>
              </a:ext>
            </a:extLst>
          </p:cNvPr>
          <p:cNvSpPr txBox="1"/>
          <p:nvPr userDrawn="1"/>
        </p:nvSpPr>
        <p:spPr>
          <a:xfrm>
            <a:off x="511804" y="-833620"/>
            <a:ext cx="3810000" cy="738664"/>
          </a:xfrm>
          <a:prstGeom prst="rect">
            <a:avLst/>
          </a:prstGeom>
          <a:noFill/>
        </p:spPr>
        <p:txBody>
          <a:bodyPr wrap="square" lIns="0" tIns="0" rIns="0" bIns="0" rtlCol="0">
            <a:noAutofit/>
          </a:bodyPr>
          <a:lstStyle/>
          <a:p>
            <a:r>
              <a:rPr lang="en-GB" sz="3600">
                <a:solidFill>
                  <a:schemeClr val="tx1"/>
                </a:solidFill>
                <a:latin typeface="Roboto Light" panose="02000000000000000000" pitchFamily="2" charset="0"/>
                <a:ea typeface="Roboto Light" panose="02000000000000000000" pitchFamily="2" charset="0"/>
              </a:rPr>
              <a:t>Closing</a:t>
            </a:r>
          </a:p>
        </p:txBody>
      </p:sp>
      <p:sp>
        <p:nvSpPr>
          <p:cNvPr id="2" name="Rectangle 1">
            <a:extLst>
              <a:ext uri="{FF2B5EF4-FFF2-40B4-BE49-F238E27FC236}">
                <a16:creationId xmlns:a16="http://schemas.microsoft.com/office/drawing/2014/main" id="{E17828DF-DE95-E22B-8769-163BD1FD7A54}"/>
              </a:ext>
              <a:ext uri="{C183D7F6-B498-43B3-948B-1728B52AA6E4}">
                <adec:decorative xmlns:adec="http://schemas.microsoft.com/office/drawing/2017/decorative" val="1"/>
              </a:ext>
            </a:extLst>
          </p:cNvPr>
          <p:cNvSpPr/>
          <p:nvPr userDrawn="1"/>
        </p:nvSpPr>
        <p:spPr>
          <a:xfrm>
            <a:off x="8636000" y="3302000"/>
            <a:ext cx="3556000" cy="3555999"/>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a:extLst>
              <a:ext uri="{FF2B5EF4-FFF2-40B4-BE49-F238E27FC236}">
                <a16:creationId xmlns:a16="http://schemas.microsoft.com/office/drawing/2014/main" id="{DDF0982B-0F49-3F01-EB01-AF566EACFB76}"/>
              </a:ext>
              <a:ext uri="{C183D7F6-B498-43B3-948B-1728B52AA6E4}">
                <adec:decorative xmlns:adec="http://schemas.microsoft.com/office/drawing/2017/decorative" val="1"/>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8873956" y="5072113"/>
            <a:ext cx="1417275" cy="511943"/>
          </a:xfrm>
          <a:prstGeom prst="rect">
            <a:avLst/>
          </a:prstGeom>
        </p:spPr>
      </p:pic>
      <p:pic>
        <p:nvPicPr>
          <p:cNvPr id="14" name="Graphic 13">
            <a:extLst>
              <a:ext uri="{FF2B5EF4-FFF2-40B4-BE49-F238E27FC236}">
                <a16:creationId xmlns:a16="http://schemas.microsoft.com/office/drawing/2014/main" id="{9F4A896F-F57A-4CC9-893D-5898C031E037}"/>
              </a:ext>
              <a:ext uri="{C183D7F6-B498-43B3-948B-1728B52AA6E4}">
                <adec:decorative xmlns:adec="http://schemas.microsoft.com/office/drawing/2017/decorative" val="1"/>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8896903" y="3589612"/>
            <a:ext cx="253999" cy="224366"/>
          </a:xfrm>
          <a:prstGeom prst="rect">
            <a:avLst/>
          </a:prstGeom>
        </p:spPr>
      </p:pic>
      <p:pic>
        <p:nvPicPr>
          <p:cNvPr id="15" name="Graphic 14">
            <a:extLst>
              <a:ext uri="{FF2B5EF4-FFF2-40B4-BE49-F238E27FC236}">
                <a16:creationId xmlns:a16="http://schemas.microsoft.com/office/drawing/2014/main" id="{54AD5FF5-F6CF-445A-922C-A4245AE5F2D6}"/>
              </a:ext>
              <a:ext uri="{C183D7F6-B498-43B3-948B-1728B52AA6E4}">
                <adec:decorative xmlns:adec="http://schemas.microsoft.com/office/drawing/2017/decorative" val="1"/>
              </a:ext>
            </a:extLst>
          </p:cNvPr>
          <p:cNvPicPr>
            <a:picLocks noChangeAspect="1"/>
          </p:cNvPicPr>
          <p:nvPr userDrawn="1"/>
        </p:nvPicPr>
        <p:blipFill>
          <a:blip r:embed="rId13">
            <a:extLst>
              <a:ext uri="{96DAC541-7B7A-43D3-8B79-37D633B846F1}">
                <asvg:svgBlip xmlns:asvg="http://schemas.microsoft.com/office/drawing/2016/SVG/main" r:embed="rId14"/>
              </a:ext>
            </a:extLst>
          </a:blip>
          <a:stretch>
            <a:fillRect/>
          </a:stretch>
        </p:blipFill>
        <p:spPr>
          <a:xfrm>
            <a:off x="8896902" y="3931766"/>
            <a:ext cx="254000" cy="254000"/>
          </a:xfrm>
          <a:prstGeom prst="rect">
            <a:avLst/>
          </a:prstGeom>
        </p:spPr>
      </p:pic>
      <p:pic>
        <p:nvPicPr>
          <p:cNvPr id="16" name="Graphic 15">
            <a:extLst>
              <a:ext uri="{FF2B5EF4-FFF2-40B4-BE49-F238E27FC236}">
                <a16:creationId xmlns:a16="http://schemas.microsoft.com/office/drawing/2014/main" id="{068BB99C-AA86-E095-A002-55755C154945}"/>
              </a:ext>
              <a:ext uri="{C183D7F6-B498-43B3-948B-1728B52AA6E4}">
                <adec:decorative xmlns:adec="http://schemas.microsoft.com/office/drawing/2017/decorative" val="1"/>
              </a:ext>
            </a:extLst>
          </p:cNvPr>
          <p:cNvPicPr>
            <a:picLocks noChangeAspect="1"/>
          </p:cNvPicPr>
          <p:nvPr userDrawn="1"/>
        </p:nvPicPr>
        <p:blipFill>
          <a:blip r:embed="rId15">
            <a:extLst>
              <a:ext uri="{96DAC541-7B7A-43D3-8B79-37D633B846F1}">
                <asvg:svgBlip xmlns:asvg="http://schemas.microsoft.com/office/drawing/2016/SVG/main" r:embed="rId16"/>
              </a:ext>
            </a:extLst>
          </a:blip>
          <a:stretch>
            <a:fillRect/>
          </a:stretch>
        </p:blipFill>
        <p:spPr>
          <a:xfrm>
            <a:off x="8873956" y="4303554"/>
            <a:ext cx="299892" cy="299892"/>
          </a:xfrm>
          <a:prstGeom prst="rect">
            <a:avLst/>
          </a:prstGeom>
        </p:spPr>
      </p:pic>
      <p:sp>
        <p:nvSpPr>
          <p:cNvPr id="17" name="TextBox 16">
            <a:extLst>
              <a:ext uri="{FF2B5EF4-FFF2-40B4-BE49-F238E27FC236}">
                <a16:creationId xmlns:a16="http://schemas.microsoft.com/office/drawing/2014/main" id="{BAD12499-18AA-6600-2079-49085A019575}"/>
              </a:ext>
            </a:extLst>
          </p:cNvPr>
          <p:cNvSpPr txBox="1"/>
          <p:nvPr userDrawn="1"/>
        </p:nvSpPr>
        <p:spPr>
          <a:xfrm>
            <a:off x="9161187" y="3565227"/>
            <a:ext cx="2791056" cy="246221"/>
          </a:xfrm>
          <a:prstGeom prst="rect">
            <a:avLst/>
          </a:prstGeom>
          <a:noFill/>
        </p:spPr>
        <p:txBody>
          <a:bodyPr wrap="square" tIns="0" rIns="0" bIns="0" anchor="ctr">
            <a:spAutoFit/>
          </a:bodyPr>
          <a:lstStyle/>
          <a:p>
            <a:pPr lvl="0"/>
            <a:r>
              <a:rPr lang="en-GB" sz="1600" b="0" i="0">
                <a:solidFill>
                  <a:schemeClr val="tx1"/>
                </a:solidFill>
                <a:effectLst/>
                <a:latin typeface="+mn-lt"/>
              </a:rPr>
              <a:t>@jisc.bsky.social</a:t>
            </a:r>
            <a:endParaRPr lang="en-US" sz="1600">
              <a:solidFill>
                <a:schemeClr val="tx1"/>
              </a:solidFill>
              <a:latin typeface="+mn-lt"/>
            </a:endParaRPr>
          </a:p>
        </p:txBody>
      </p:sp>
      <p:sp>
        <p:nvSpPr>
          <p:cNvPr id="25" name="TextBox 24">
            <a:extLst>
              <a:ext uri="{FF2B5EF4-FFF2-40B4-BE49-F238E27FC236}">
                <a16:creationId xmlns:a16="http://schemas.microsoft.com/office/drawing/2014/main" id="{8CF213CC-7CA6-3803-07DE-AAFF8B50F397}"/>
              </a:ext>
            </a:extLst>
          </p:cNvPr>
          <p:cNvSpPr txBox="1"/>
          <p:nvPr userDrawn="1"/>
        </p:nvSpPr>
        <p:spPr>
          <a:xfrm>
            <a:off x="9158243" y="3948403"/>
            <a:ext cx="2859532" cy="246221"/>
          </a:xfrm>
          <a:prstGeom prst="rect">
            <a:avLst/>
          </a:prstGeom>
          <a:noFill/>
        </p:spPr>
        <p:txBody>
          <a:bodyPr wrap="square" tIns="0" rIns="0" bIns="0" anchor="ctr">
            <a:spAutoFit/>
          </a:bodyPr>
          <a:lstStyle/>
          <a:p>
            <a:pPr lvl="0"/>
            <a:r>
              <a:rPr lang="en-GB" sz="1600" b="0" i="0">
                <a:solidFill>
                  <a:schemeClr val="tx1"/>
                </a:solidFill>
                <a:effectLst/>
                <a:latin typeface="+mn-lt"/>
              </a:rPr>
              <a:t>@jiscsocial</a:t>
            </a:r>
            <a:endParaRPr lang="en-US" sz="1600">
              <a:solidFill>
                <a:schemeClr val="tx1"/>
              </a:solidFill>
              <a:latin typeface="+mn-lt"/>
            </a:endParaRPr>
          </a:p>
        </p:txBody>
      </p:sp>
      <p:sp>
        <p:nvSpPr>
          <p:cNvPr id="27" name="TextBox 26">
            <a:extLst>
              <a:ext uri="{FF2B5EF4-FFF2-40B4-BE49-F238E27FC236}">
                <a16:creationId xmlns:a16="http://schemas.microsoft.com/office/drawing/2014/main" id="{9C5A55A4-EE64-BC08-F2AB-B1DC5A5ECB17}"/>
              </a:ext>
            </a:extLst>
          </p:cNvPr>
          <p:cNvSpPr txBox="1"/>
          <p:nvPr userDrawn="1"/>
        </p:nvSpPr>
        <p:spPr>
          <a:xfrm>
            <a:off x="9158243" y="4337182"/>
            <a:ext cx="2859532" cy="246221"/>
          </a:xfrm>
          <a:prstGeom prst="rect">
            <a:avLst/>
          </a:prstGeom>
          <a:noFill/>
        </p:spPr>
        <p:txBody>
          <a:bodyPr wrap="square" tIns="0" rIns="0" bIns="0" anchor="ctr">
            <a:spAutoFit/>
          </a:bodyPr>
          <a:lstStyle/>
          <a:p>
            <a:pPr lvl="0"/>
            <a:r>
              <a:rPr lang="en-GB" sz="1600" b="0" i="0" u="none" strike="noStrike">
                <a:solidFill>
                  <a:schemeClr val="tx1"/>
                </a:solidFill>
                <a:effectLst/>
                <a:latin typeface="+mn-lt"/>
              </a:rPr>
              <a:t>linkedin.com/company/jisc</a:t>
            </a:r>
            <a:endParaRPr lang="en-US" sz="1600">
              <a:solidFill>
                <a:schemeClr val="tx1"/>
              </a:solidFill>
              <a:latin typeface="+mn-lt"/>
            </a:endParaRPr>
          </a:p>
        </p:txBody>
      </p:sp>
      <p:sp>
        <p:nvSpPr>
          <p:cNvPr id="30" name="TextBox 29">
            <a:extLst>
              <a:ext uri="{FF2B5EF4-FFF2-40B4-BE49-F238E27FC236}">
                <a16:creationId xmlns:a16="http://schemas.microsoft.com/office/drawing/2014/main" id="{158FBD53-4032-E9FB-5B94-36C2B191C85E}"/>
              </a:ext>
            </a:extLst>
          </p:cNvPr>
          <p:cNvSpPr txBox="1"/>
          <p:nvPr userDrawn="1"/>
        </p:nvSpPr>
        <p:spPr>
          <a:xfrm>
            <a:off x="8900914" y="5842000"/>
            <a:ext cx="3064044" cy="430887"/>
          </a:xfrm>
          <a:prstGeom prst="rect">
            <a:avLst/>
          </a:prstGeom>
          <a:noFill/>
        </p:spPr>
        <p:txBody>
          <a:bodyPr wrap="square" lIns="0" tIns="0" rIns="0" bIns="0" rtlCol="0">
            <a:spAutoFit/>
          </a:bodyPr>
          <a:lstStyle/>
          <a:p>
            <a:pPr marL="0" marR="0" lvl="0" indent="0" algn="l" defTabSz="914332" rtl="0" eaLnBrk="1" fontAlgn="auto" latinLnBrk="0" hangingPunct="1">
              <a:lnSpc>
                <a:spcPct val="100000"/>
              </a:lnSpc>
              <a:spcBef>
                <a:spcPts val="0"/>
              </a:spcBef>
              <a:spcAft>
                <a:spcPts val="0"/>
              </a:spcAft>
              <a:buClrTx/>
              <a:buSzTx/>
              <a:buFontTx/>
              <a:buNone/>
              <a:tabLst/>
              <a:defRPr/>
            </a:pPr>
            <a:r>
              <a:rPr lang="en-GB" sz="1400">
                <a:solidFill>
                  <a:schemeClr val="tx1"/>
                </a:solidFill>
              </a:rPr>
              <a:t>Except where otherwise noted, this work is licensed under CC-BY-NC-ND.</a:t>
            </a:r>
          </a:p>
        </p:txBody>
      </p:sp>
      <p:sp>
        <p:nvSpPr>
          <p:cNvPr id="32" name="Rectangle 31">
            <a:extLst>
              <a:ext uri="{FF2B5EF4-FFF2-40B4-BE49-F238E27FC236}">
                <a16:creationId xmlns:a16="http://schemas.microsoft.com/office/drawing/2014/main" id="{500BD367-4F03-3982-99AF-E97A641DF969}"/>
              </a:ext>
              <a:ext uri="{C183D7F6-B498-43B3-948B-1728B52AA6E4}">
                <adec:decorative xmlns:adec="http://schemas.microsoft.com/office/drawing/2017/decorative" val="1"/>
              </a:ext>
            </a:extLst>
          </p:cNvPr>
          <p:cNvSpPr/>
          <p:nvPr userDrawn="1"/>
        </p:nvSpPr>
        <p:spPr>
          <a:xfrm rot="10800000">
            <a:off x="8641565" y="2796432"/>
            <a:ext cx="504000" cy="504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7A80B6CB-5F42-FE88-01A7-C69E3F7E4AB4}"/>
              </a:ext>
              <a:ext uri="{C183D7F6-B498-43B3-948B-1728B52AA6E4}">
                <adec:decorative xmlns:adec="http://schemas.microsoft.com/office/drawing/2017/decorative" val="1"/>
              </a:ext>
            </a:extLst>
          </p:cNvPr>
          <p:cNvSpPr/>
          <p:nvPr userDrawn="1"/>
        </p:nvSpPr>
        <p:spPr>
          <a:xfrm rot="10800000">
            <a:off x="8136686" y="3300774"/>
            <a:ext cx="504879" cy="504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D4CEF30C-9B08-20C9-C9B8-A002FFEFE82C}"/>
              </a:ext>
              <a:ext uri="{C183D7F6-B498-43B3-948B-1728B52AA6E4}">
                <adec:decorative xmlns:adec="http://schemas.microsoft.com/office/drawing/2017/decorative" val="1"/>
              </a:ext>
            </a:extLst>
          </p:cNvPr>
          <p:cNvSpPr/>
          <p:nvPr userDrawn="1"/>
        </p:nvSpPr>
        <p:spPr>
          <a:xfrm rot="10800000">
            <a:off x="8136686" y="2796432"/>
            <a:ext cx="504879" cy="504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86375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TRAPLINE 1">
    <p:bg>
      <p:bgPr>
        <a:solidFill>
          <a:schemeClr val="accent5"/>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E532D45C-382A-8A81-152A-CCE6C70E79A0}"/>
              </a:ext>
            </a:extLst>
          </p:cNvPr>
          <p:cNvSpPr>
            <a:spLocks noGrp="1"/>
          </p:cNvSpPr>
          <p:nvPr userDrawn="1">
            <p:ph type="body" sz="quarter" idx="12" hasCustomPrompt="1"/>
          </p:nvPr>
        </p:nvSpPr>
        <p:spPr>
          <a:xfrm>
            <a:off x="763600" y="5095510"/>
            <a:ext cx="8380400" cy="1000490"/>
          </a:xfrm>
          <a:prstGeom prst="rect">
            <a:avLst/>
          </a:prstGeom>
        </p:spPr>
        <p:txBody>
          <a:bodyPr lIns="0" anchor="b"/>
          <a:lstStyle>
            <a:lvl1pPr marL="0" indent="0">
              <a:buFontTx/>
              <a:buNone/>
              <a:defRPr sz="2000">
                <a:solidFill>
                  <a:schemeClr val="tx1"/>
                </a:solidFill>
              </a:defRPr>
            </a:lvl1pPr>
          </a:lstStyle>
          <a:p>
            <a:pPr lvl="0"/>
            <a:r>
              <a:rPr lang="en-GB"/>
              <a:t>Speaker name and title</a:t>
            </a:r>
          </a:p>
        </p:txBody>
      </p:sp>
      <p:sp>
        <p:nvSpPr>
          <p:cNvPr id="6" name="Title 1">
            <a:extLst>
              <a:ext uri="{FF2B5EF4-FFF2-40B4-BE49-F238E27FC236}">
                <a16:creationId xmlns:a16="http://schemas.microsoft.com/office/drawing/2014/main" id="{0779313D-E42B-2C02-62D3-2F8DA968DF2C}"/>
              </a:ext>
            </a:extLst>
          </p:cNvPr>
          <p:cNvSpPr>
            <a:spLocks noGrp="1"/>
          </p:cNvSpPr>
          <p:nvPr userDrawn="1">
            <p:ph type="title" hasCustomPrompt="1"/>
          </p:nvPr>
        </p:nvSpPr>
        <p:spPr>
          <a:xfrm>
            <a:off x="763600" y="3302000"/>
            <a:ext cx="8380400" cy="1770892"/>
          </a:xfrm>
          <a:prstGeom prst="rect">
            <a:avLst/>
          </a:prstGeom>
        </p:spPr>
        <p:txBody>
          <a:bodyPr lIns="0" tIns="0" rIns="0" bIns="0"/>
          <a:lstStyle>
            <a:lvl1pPr algn="l">
              <a:lnSpc>
                <a:spcPct val="100000"/>
              </a:lnSpc>
              <a:defRPr sz="3600" b="0" i="0">
                <a:solidFill>
                  <a:schemeClr val="tx1"/>
                </a:solidFill>
                <a:latin typeface="Roboto Light" panose="02000000000000000000" pitchFamily="2" charset="0"/>
                <a:ea typeface="Roboto Light" panose="02000000000000000000" pitchFamily="2" charset="0"/>
              </a:defRPr>
            </a:lvl1pPr>
          </a:lstStyle>
          <a:p>
            <a:r>
              <a:rPr lang="en-GB"/>
              <a:t>Presentation title</a:t>
            </a:r>
          </a:p>
        </p:txBody>
      </p:sp>
      <p:sp>
        <p:nvSpPr>
          <p:cNvPr id="3" name="Rectangle 2">
            <a:extLst>
              <a:ext uri="{FF2B5EF4-FFF2-40B4-BE49-F238E27FC236}">
                <a16:creationId xmlns:a16="http://schemas.microsoft.com/office/drawing/2014/main" id="{6D4F4151-62AA-0C23-BC9A-D9E9859F3681}"/>
              </a:ext>
            </a:extLst>
          </p:cNvPr>
          <p:cNvSpPr/>
          <p:nvPr userDrawn="1"/>
        </p:nvSpPr>
        <p:spPr>
          <a:xfrm>
            <a:off x="10668000" y="5333865"/>
            <a:ext cx="1527201" cy="15272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Graphic 20" descr="Jisc: for the future of education and research">
            <a:extLst>
              <a:ext uri="{FF2B5EF4-FFF2-40B4-BE49-F238E27FC236}">
                <a16:creationId xmlns:a16="http://schemas.microsoft.com/office/drawing/2014/main" id="{DDD33347-43B7-B2EF-FABC-C2A2A19759A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63200" y="763200"/>
            <a:ext cx="6318000" cy="756000"/>
          </a:xfrm>
          <a:prstGeom prst="rect">
            <a:avLst/>
          </a:prstGeom>
        </p:spPr>
      </p:pic>
      <p:grpSp>
        <p:nvGrpSpPr>
          <p:cNvPr id="22" name="Group 21">
            <a:extLst>
              <a:ext uri="{FF2B5EF4-FFF2-40B4-BE49-F238E27FC236}">
                <a16:creationId xmlns:a16="http://schemas.microsoft.com/office/drawing/2014/main" id="{6A28B89E-200B-EF51-8A72-7546370B6687}"/>
              </a:ext>
            </a:extLst>
          </p:cNvPr>
          <p:cNvGrpSpPr/>
          <p:nvPr userDrawn="1"/>
        </p:nvGrpSpPr>
        <p:grpSpPr>
          <a:xfrm rot="5400000">
            <a:off x="10160000" y="1270000"/>
            <a:ext cx="1524000" cy="508000"/>
            <a:chOff x="762000" y="1524000"/>
            <a:chExt cx="1524000" cy="508000"/>
          </a:xfrm>
        </p:grpSpPr>
        <p:sp>
          <p:nvSpPr>
            <p:cNvPr id="23" name="Rectangle 22">
              <a:extLst>
                <a:ext uri="{FF2B5EF4-FFF2-40B4-BE49-F238E27FC236}">
                  <a16:creationId xmlns:a16="http://schemas.microsoft.com/office/drawing/2014/main" id="{4241A77B-37BE-F8FC-3996-F3B7E74BF9A3}"/>
                </a:ext>
                <a:ext uri="{C183D7F6-B498-43B3-948B-1728B52AA6E4}">
                  <adec:decorative xmlns:adec="http://schemas.microsoft.com/office/drawing/2017/decorative" val="1"/>
                </a:ext>
              </a:extLst>
            </p:cNvPr>
            <p:cNvSpPr/>
            <p:nvPr userDrawn="1"/>
          </p:nvSpPr>
          <p:spPr>
            <a:xfrm>
              <a:off x="1270000" y="1524000"/>
              <a:ext cx="508000" cy="50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B5A1D73-C193-A2F0-1C3A-18E6478813A1}"/>
                </a:ext>
                <a:ext uri="{C183D7F6-B498-43B3-948B-1728B52AA6E4}">
                  <adec:decorative xmlns:adec="http://schemas.microsoft.com/office/drawing/2017/decorative" val="1"/>
                </a:ext>
              </a:extLst>
            </p:cNvPr>
            <p:cNvSpPr/>
            <p:nvPr userDrawn="1"/>
          </p:nvSpPr>
          <p:spPr>
            <a:xfrm>
              <a:off x="762000" y="1524000"/>
              <a:ext cx="508000" cy="50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ACE93D76-F2C5-FA42-4EAA-D0B67F80EE43}"/>
                </a:ext>
                <a:ext uri="{C183D7F6-B498-43B3-948B-1728B52AA6E4}">
                  <adec:decorative xmlns:adec="http://schemas.microsoft.com/office/drawing/2017/decorative" val="1"/>
                </a:ext>
              </a:extLst>
            </p:cNvPr>
            <p:cNvSpPr/>
            <p:nvPr userDrawn="1"/>
          </p:nvSpPr>
          <p:spPr>
            <a:xfrm>
              <a:off x="1778000" y="1524000"/>
              <a:ext cx="508000" cy="50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1316403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STRAPLINE 2">
    <p:bg>
      <p:bgPr>
        <a:solidFill>
          <a:schemeClr val="accent5"/>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E532D45C-382A-8A81-152A-CCE6C70E79A0}"/>
              </a:ext>
            </a:extLst>
          </p:cNvPr>
          <p:cNvSpPr>
            <a:spLocks noGrp="1"/>
          </p:cNvSpPr>
          <p:nvPr userDrawn="1">
            <p:ph type="body" sz="quarter" idx="12" hasCustomPrompt="1"/>
          </p:nvPr>
        </p:nvSpPr>
        <p:spPr>
          <a:xfrm>
            <a:off x="763600" y="5095510"/>
            <a:ext cx="8380400" cy="1000490"/>
          </a:xfrm>
          <a:prstGeom prst="rect">
            <a:avLst/>
          </a:prstGeom>
        </p:spPr>
        <p:txBody>
          <a:bodyPr lIns="0" anchor="b"/>
          <a:lstStyle>
            <a:lvl1pPr marL="0" indent="0">
              <a:buFontTx/>
              <a:buNone/>
              <a:defRPr sz="2000">
                <a:solidFill>
                  <a:schemeClr val="tx1"/>
                </a:solidFill>
              </a:defRPr>
            </a:lvl1pPr>
          </a:lstStyle>
          <a:p>
            <a:pPr lvl="0"/>
            <a:r>
              <a:rPr lang="en-GB"/>
              <a:t>Speaker name and title</a:t>
            </a:r>
          </a:p>
        </p:txBody>
      </p:sp>
      <p:sp>
        <p:nvSpPr>
          <p:cNvPr id="6" name="Title 1">
            <a:extLst>
              <a:ext uri="{FF2B5EF4-FFF2-40B4-BE49-F238E27FC236}">
                <a16:creationId xmlns:a16="http://schemas.microsoft.com/office/drawing/2014/main" id="{0779313D-E42B-2C02-62D3-2F8DA968DF2C}"/>
              </a:ext>
            </a:extLst>
          </p:cNvPr>
          <p:cNvSpPr>
            <a:spLocks noGrp="1"/>
          </p:cNvSpPr>
          <p:nvPr userDrawn="1">
            <p:ph type="title" hasCustomPrompt="1"/>
          </p:nvPr>
        </p:nvSpPr>
        <p:spPr>
          <a:xfrm>
            <a:off x="763600" y="3302000"/>
            <a:ext cx="8380400" cy="1770892"/>
          </a:xfrm>
          <a:prstGeom prst="rect">
            <a:avLst/>
          </a:prstGeom>
        </p:spPr>
        <p:txBody>
          <a:bodyPr lIns="0" tIns="0" rIns="0" bIns="0"/>
          <a:lstStyle>
            <a:lvl1pPr algn="l">
              <a:lnSpc>
                <a:spcPct val="100000"/>
              </a:lnSpc>
              <a:defRPr sz="3600" b="0" i="0">
                <a:solidFill>
                  <a:schemeClr val="tx1"/>
                </a:solidFill>
                <a:latin typeface="Roboto Light" panose="02000000000000000000" pitchFamily="2" charset="0"/>
                <a:ea typeface="Roboto Light" panose="02000000000000000000" pitchFamily="2" charset="0"/>
              </a:defRPr>
            </a:lvl1pPr>
          </a:lstStyle>
          <a:p>
            <a:r>
              <a:rPr lang="en-GB"/>
              <a:t>Presentation title</a:t>
            </a:r>
          </a:p>
        </p:txBody>
      </p:sp>
      <p:sp>
        <p:nvSpPr>
          <p:cNvPr id="3" name="Rectangle 2">
            <a:extLst>
              <a:ext uri="{FF2B5EF4-FFF2-40B4-BE49-F238E27FC236}">
                <a16:creationId xmlns:a16="http://schemas.microsoft.com/office/drawing/2014/main" id="{6D4F4151-62AA-0C23-BC9A-D9E9859F3681}"/>
              </a:ext>
            </a:extLst>
          </p:cNvPr>
          <p:cNvSpPr/>
          <p:nvPr userDrawn="1"/>
        </p:nvSpPr>
        <p:spPr>
          <a:xfrm>
            <a:off x="10668000" y="5333865"/>
            <a:ext cx="1527201" cy="15272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Graphic 19" descr="Jisc: Powering the future of education and research">
            <a:extLst>
              <a:ext uri="{FF2B5EF4-FFF2-40B4-BE49-F238E27FC236}">
                <a16:creationId xmlns:a16="http://schemas.microsoft.com/office/drawing/2014/main" id="{CB4C4682-8BD0-0EF3-287C-28E63604AD3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62000" y="762000"/>
            <a:ext cx="7380000" cy="756000"/>
          </a:xfrm>
          <a:prstGeom prst="rect">
            <a:avLst/>
          </a:prstGeom>
        </p:spPr>
      </p:pic>
      <p:grpSp>
        <p:nvGrpSpPr>
          <p:cNvPr id="25" name="Group 24">
            <a:extLst>
              <a:ext uri="{FF2B5EF4-FFF2-40B4-BE49-F238E27FC236}">
                <a16:creationId xmlns:a16="http://schemas.microsoft.com/office/drawing/2014/main" id="{369BE404-304D-5DD0-148B-DA324D24F962}"/>
              </a:ext>
            </a:extLst>
          </p:cNvPr>
          <p:cNvGrpSpPr/>
          <p:nvPr userDrawn="1"/>
        </p:nvGrpSpPr>
        <p:grpSpPr>
          <a:xfrm rot="5400000">
            <a:off x="10160000" y="1270000"/>
            <a:ext cx="1524000" cy="508000"/>
            <a:chOff x="762000" y="1524000"/>
            <a:chExt cx="1524000" cy="508000"/>
          </a:xfrm>
        </p:grpSpPr>
        <p:sp>
          <p:nvSpPr>
            <p:cNvPr id="26" name="Rectangle 25">
              <a:extLst>
                <a:ext uri="{FF2B5EF4-FFF2-40B4-BE49-F238E27FC236}">
                  <a16:creationId xmlns:a16="http://schemas.microsoft.com/office/drawing/2014/main" id="{D23444DB-D6C0-F54E-F5F7-B0C46F271499}"/>
                </a:ext>
                <a:ext uri="{C183D7F6-B498-43B3-948B-1728B52AA6E4}">
                  <adec:decorative xmlns:adec="http://schemas.microsoft.com/office/drawing/2017/decorative" val="1"/>
                </a:ext>
              </a:extLst>
            </p:cNvPr>
            <p:cNvSpPr/>
            <p:nvPr userDrawn="1"/>
          </p:nvSpPr>
          <p:spPr>
            <a:xfrm>
              <a:off x="1270000" y="1524000"/>
              <a:ext cx="508000" cy="50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52537347-D469-FF06-292D-EE0FC7487EFA}"/>
                </a:ext>
                <a:ext uri="{C183D7F6-B498-43B3-948B-1728B52AA6E4}">
                  <adec:decorative xmlns:adec="http://schemas.microsoft.com/office/drawing/2017/decorative" val="1"/>
                </a:ext>
              </a:extLst>
            </p:cNvPr>
            <p:cNvSpPr/>
            <p:nvPr userDrawn="1"/>
          </p:nvSpPr>
          <p:spPr>
            <a:xfrm>
              <a:off x="762000" y="1524000"/>
              <a:ext cx="508000" cy="50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34E43BD-D0C8-9BAE-83EA-5FF51D5DE5C6}"/>
                </a:ext>
                <a:ext uri="{C183D7F6-B498-43B3-948B-1728B52AA6E4}">
                  <adec:decorative xmlns:adec="http://schemas.microsoft.com/office/drawing/2017/decorative" val="1"/>
                </a:ext>
              </a:extLst>
            </p:cNvPr>
            <p:cNvSpPr/>
            <p:nvPr userDrawn="1"/>
          </p:nvSpPr>
          <p:spPr>
            <a:xfrm>
              <a:off x="1778000" y="1524000"/>
              <a:ext cx="508000" cy="50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838541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STRAPLINE 3">
    <p:bg>
      <p:bgPr>
        <a:solidFill>
          <a:schemeClr val="accent5"/>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E532D45C-382A-8A81-152A-CCE6C70E79A0}"/>
              </a:ext>
            </a:extLst>
          </p:cNvPr>
          <p:cNvSpPr>
            <a:spLocks noGrp="1"/>
          </p:cNvSpPr>
          <p:nvPr userDrawn="1">
            <p:ph type="body" sz="quarter" idx="12" hasCustomPrompt="1"/>
          </p:nvPr>
        </p:nvSpPr>
        <p:spPr>
          <a:xfrm>
            <a:off x="763600" y="5095510"/>
            <a:ext cx="8380400" cy="1000490"/>
          </a:xfrm>
          <a:prstGeom prst="rect">
            <a:avLst/>
          </a:prstGeom>
        </p:spPr>
        <p:txBody>
          <a:bodyPr lIns="0" anchor="b"/>
          <a:lstStyle>
            <a:lvl1pPr marL="0" indent="0">
              <a:buFontTx/>
              <a:buNone/>
              <a:defRPr sz="2000">
                <a:solidFill>
                  <a:schemeClr val="tx1"/>
                </a:solidFill>
              </a:defRPr>
            </a:lvl1pPr>
          </a:lstStyle>
          <a:p>
            <a:pPr lvl="0"/>
            <a:r>
              <a:rPr lang="en-GB"/>
              <a:t>Speaker name and title</a:t>
            </a:r>
          </a:p>
        </p:txBody>
      </p:sp>
      <p:sp>
        <p:nvSpPr>
          <p:cNvPr id="6" name="Title 1">
            <a:extLst>
              <a:ext uri="{FF2B5EF4-FFF2-40B4-BE49-F238E27FC236}">
                <a16:creationId xmlns:a16="http://schemas.microsoft.com/office/drawing/2014/main" id="{0779313D-E42B-2C02-62D3-2F8DA968DF2C}"/>
              </a:ext>
            </a:extLst>
          </p:cNvPr>
          <p:cNvSpPr>
            <a:spLocks noGrp="1"/>
          </p:cNvSpPr>
          <p:nvPr userDrawn="1">
            <p:ph type="title" hasCustomPrompt="1"/>
          </p:nvPr>
        </p:nvSpPr>
        <p:spPr>
          <a:xfrm>
            <a:off x="763600" y="3302000"/>
            <a:ext cx="8380400" cy="1770892"/>
          </a:xfrm>
          <a:prstGeom prst="rect">
            <a:avLst/>
          </a:prstGeom>
        </p:spPr>
        <p:txBody>
          <a:bodyPr lIns="0" tIns="0" rIns="0" bIns="0"/>
          <a:lstStyle>
            <a:lvl1pPr algn="l">
              <a:lnSpc>
                <a:spcPct val="100000"/>
              </a:lnSpc>
              <a:defRPr sz="3600" b="0" i="0">
                <a:solidFill>
                  <a:schemeClr val="tx1"/>
                </a:solidFill>
                <a:latin typeface="Roboto Light" panose="02000000000000000000" pitchFamily="2" charset="0"/>
                <a:ea typeface="Roboto Light" panose="02000000000000000000" pitchFamily="2" charset="0"/>
              </a:defRPr>
            </a:lvl1pPr>
          </a:lstStyle>
          <a:p>
            <a:r>
              <a:rPr lang="en-GB"/>
              <a:t>Presentation title</a:t>
            </a:r>
          </a:p>
        </p:txBody>
      </p:sp>
      <p:sp>
        <p:nvSpPr>
          <p:cNvPr id="3" name="Rectangle 2">
            <a:extLst>
              <a:ext uri="{FF2B5EF4-FFF2-40B4-BE49-F238E27FC236}">
                <a16:creationId xmlns:a16="http://schemas.microsoft.com/office/drawing/2014/main" id="{6D4F4151-62AA-0C23-BC9A-D9E9859F3681}"/>
              </a:ext>
            </a:extLst>
          </p:cNvPr>
          <p:cNvSpPr/>
          <p:nvPr userDrawn="1"/>
        </p:nvSpPr>
        <p:spPr>
          <a:xfrm>
            <a:off x="10668000" y="5333865"/>
            <a:ext cx="1527201" cy="15272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Graphic 8" descr="Jisc: Protecting the future of education and research">
            <a:extLst>
              <a:ext uri="{FF2B5EF4-FFF2-40B4-BE49-F238E27FC236}">
                <a16:creationId xmlns:a16="http://schemas.microsoft.com/office/drawing/2014/main" id="{805614F2-70BD-D819-D62C-215C8F62C8A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62000" y="762000"/>
            <a:ext cx="7380000" cy="756000"/>
          </a:xfrm>
          <a:prstGeom prst="rect">
            <a:avLst/>
          </a:prstGeom>
        </p:spPr>
      </p:pic>
      <p:grpSp>
        <p:nvGrpSpPr>
          <p:cNvPr id="11" name="Group 10">
            <a:extLst>
              <a:ext uri="{FF2B5EF4-FFF2-40B4-BE49-F238E27FC236}">
                <a16:creationId xmlns:a16="http://schemas.microsoft.com/office/drawing/2014/main" id="{967C6E47-F89F-A277-B1AD-62AD35B9E5D2}"/>
              </a:ext>
            </a:extLst>
          </p:cNvPr>
          <p:cNvGrpSpPr/>
          <p:nvPr userDrawn="1"/>
        </p:nvGrpSpPr>
        <p:grpSpPr>
          <a:xfrm rot="5400000">
            <a:off x="10160000" y="1270000"/>
            <a:ext cx="1524000" cy="508000"/>
            <a:chOff x="762000" y="1524000"/>
            <a:chExt cx="1524000" cy="508000"/>
          </a:xfrm>
        </p:grpSpPr>
        <p:sp>
          <p:nvSpPr>
            <p:cNvPr id="12" name="Rectangle 11">
              <a:extLst>
                <a:ext uri="{FF2B5EF4-FFF2-40B4-BE49-F238E27FC236}">
                  <a16:creationId xmlns:a16="http://schemas.microsoft.com/office/drawing/2014/main" id="{2C6A3849-F9CE-2CFB-8634-830C785AE798}"/>
                </a:ext>
                <a:ext uri="{C183D7F6-B498-43B3-948B-1728B52AA6E4}">
                  <adec:decorative xmlns:adec="http://schemas.microsoft.com/office/drawing/2017/decorative" val="1"/>
                </a:ext>
              </a:extLst>
            </p:cNvPr>
            <p:cNvSpPr/>
            <p:nvPr userDrawn="1"/>
          </p:nvSpPr>
          <p:spPr>
            <a:xfrm>
              <a:off x="1270000" y="1524000"/>
              <a:ext cx="508000" cy="50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2F518972-C748-473A-0510-4DA256B92AD0}"/>
                </a:ext>
                <a:ext uri="{C183D7F6-B498-43B3-948B-1728B52AA6E4}">
                  <adec:decorative xmlns:adec="http://schemas.microsoft.com/office/drawing/2017/decorative" val="1"/>
                </a:ext>
              </a:extLst>
            </p:cNvPr>
            <p:cNvSpPr/>
            <p:nvPr userDrawn="1"/>
          </p:nvSpPr>
          <p:spPr>
            <a:xfrm>
              <a:off x="762000" y="1524000"/>
              <a:ext cx="508000" cy="50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7BE0A8F0-44BF-F4A0-B63A-41DBD5E15A74}"/>
                </a:ext>
                <a:ext uri="{C183D7F6-B498-43B3-948B-1728B52AA6E4}">
                  <adec:decorative xmlns:adec="http://schemas.microsoft.com/office/drawing/2017/decorative" val="1"/>
                </a:ext>
              </a:extLst>
            </p:cNvPr>
            <p:cNvSpPr/>
            <p:nvPr userDrawn="1"/>
          </p:nvSpPr>
          <p:spPr>
            <a:xfrm>
              <a:off x="1778000" y="1524000"/>
              <a:ext cx="508000" cy="50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42303508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STRAPLINE 4">
    <p:bg>
      <p:bgPr>
        <a:solidFill>
          <a:schemeClr val="accent5"/>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E532D45C-382A-8A81-152A-CCE6C70E79A0}"/>
              </a:ext>
            </a:extLst>
          </p:cNvPr>
          <p:cNvSpPr>
            <a:spLocks noGrp="1"/>
          </p:cNvSpPr>
          <p:nvPr userDrawn="1">
            <p:ph type="body" sz="quarter" idx="12" hasCustomPrompt="1"/>
          </p:nvPr>
        </p:nvSpPr>
        <p:spPr>
          <a:xfrm>
            <a:off x="763600" y="5095510"/>
            <a:ext cx="8380400" cy="1000490"/>
          </a:xfrm>
          <a:prstGeom prst="rect">
            <a:avLst/>
          </a:prstGeom>
        </p:spPr>
        <p:txBody>
          <a:bodyPr lIns="0" anchor="b"/>
          <a:lstStyle>
            <a:lvl1pPr marL="0" indent="0">
              <a:buFontTx/>
              <a:buNone/>
              <a:defRPr sz="2000">
                <a:solidFill>
                  <a:schemeClr val="tx1"/>
                </a:solidFill>
              </a:defRPr>
            </a:lvl1pPr>
          </a:lstStyle>
          <a:p>
            <a:pPr lvl="0"/>
            <a:r>
              <a:rPr lang="en-GB"/>
              <a:t>Speaker name and title</a:t>
            </a:r>
          </a:p>
        </p:txBody>
      </p:sp>
      <p:sp>
        <p:nvSpPr>
          <p:cNvPr id="6" name="Title 1">
            <a:extLst>
              <a:ext uri="{FF2B5EF4-FFF2-40B4-BE49-F238E27FC236}">
                <a16:creationId xmlns:a16="http://schemas.microsoft.com/office/drawing/2014/main" id="{0779313D-E42B-2C02-62D3-2F8DA968DF2C}"/>
              </a:ext>
            </a:extLst>
          </p:cNvPr>
          <p:cNvSpPr>
            <a:spLocks noGrp="1"/>
          </p:cNvSpPr>
          <p:nvPr userDrawn="1">
            <p:ph type="title" hasCustomPrompt="1"/>
          </p:nvPr>
        </p:nvSpPr>
        <p:spPr>
          <a:xfrm>
            <a:off x="763600" y="3302000"/>
            <a:ext cx="8380400" cy="1770892"/>
          </a:xfrm>
          <a:prstGeom prst="rect">
            <a:avLst/>
          </a:prstGeom>
        </p:spPr>
        <p:txBody>
          <a:bodyPr lIns="0" tIns="0" rIns="0" bIns="0"/>
          <a:lstStyle>
            <a:lvl1pPr algn="l">
              <a:lnSpc>
                <a:spcPct val="100000"/>
              </a:lnSpc>
              <a:defRPr sz="3600" b="0" i="0">
                <a:solidFill>
                  <a:schemeClr val="tx1"/>
                </a:solidFill>
                <a:latin typeface="Roboto Light" panose="02000000000000000000" pitchFamily="2" charset="0"/>
                <a:ea typeface="Roboto Light" panose="02000000000000000000" pitchFamily="2" charset="0"/>
              </a:defRPr>
            </a:lvl1pPr>
          </a:lstStyle>
          <a:p>
            <a:r>
              <a:rPr lang="en-GB"/>
              <a:t>Presentation title</a:t>
            </a:r>
          </a:p>
        </p:txBody>
      </p:sp>
      <p:sp>
        <p:nvSpPr>
          <p:cNvPr id="3" name="Rectangle 2">
            <a:extLst>
              <a:ext uri="{FF2B5EF4-FFF2-40B4-BE49-F238E27FC236}">
                <a16:creationId xmlns:a16="http://schemas.microsoft.com/office/drawing/2014/main" id="{6D4F4151-62AA-0C23-BC9A-D9E9859F3681}"/>
              </a:ext>
            </a:extLst>
          </p:cNvPr>
          <p:cNvSpPr/>
          <p:nvPr userDrawn="1"/>
        </p:nvSpPr>
        <p:spPr>
          <a:xfrm>
            <a:off x="10668000" y="5333865"/>
            <a:ext cx="1527201" cy="15272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Group 10">
            <a:extLst>
              <a:ext uri="{FF2B5EF4-FFF2-40B4-BE49-F238E27FC236}">
                <a16:creationId xmlns:a16="http://schemas.microsoft.com/office/drawing/2014/main" id="{967C6E47-F89F-A277-B1AD-62AD35B9E5D2}"/>
              </a:ext>
            </a:extLst>
          </p:cNvPr>
          <p:cNvGrpSpPr/>
          <p:nvPr userDrawn="1"/>
        </p:nvGrpSpPr>
        <p:grpSpPr>
          <a:xfrm rot="5400000">
            <a:off x="10160000" y="1270000"/>
            <a:ext cx="1524000" cy="508000"/>
            <a:chOff x="762000" y="1524000"/>
            <a:chExt cx="1524000" cy="508000"/>
          </a:xfrm>
        </p:grpSpPr>
        <p:sp>
          <p:nvSpPr>
            <p:cNvPr id="12" name="Rectangle 11">
              <a:extLst>
                <a:ext uri="{FF2B5EF4-FFF2-40B4-BE49-F238E27FC236}">
                  <a16:creationId xmlns:a16="http://schemas.microsoft.com/office/drawing/2014/main" id="{2C6A3849-F9CE-2CFB-8634-830C785AE798}"/>
                </a:ext>
                <a:ext uri="{C183D7F6-B498-43B3-948B-1728B52AA6E4}">
                  <adec:decorative xmlns:adec="http://schemas.microsoft.com/office/drawing/2017/decorative" val="1"/>
                </a:ext>
              </a:extLst>
            </p:cNvPr>
            <p:cNvSpPr/>
            <p:nvPr userDrawn="1"/>
          </p:nvSpPr>
          <p:spPr>
            <a:xfrm>
              <a:off x="1270000" y="1524000"/>
              <a:ext cx="508000" cy="50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2F518972-C748-473A-0510-4DA256B92AD0}"/>
                </a:ext>
                <a:ext uri="{C183D7F6-B498-43B3-948B-1728B52AA6E4}">
                  <adec:decorative xmlns:adec="http://schemas.microsoft.com/office/drawing/2017/decorative" val="1"/>
                </a:ext>
              </a:extLst>
            </p:cNvPr>
            <p:cNvSpPr/>
            <p:nvPr userDrawn="1"/>
          </p:nvSpPr>
          <p:spPr>
            <a:xfrm>
              <a:off x="762000" y="1524000"/>
              <a:ext cx="508000" cy="50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7BE0A8F0-44BF-F4A0-B63A-41DBD5E15A74}"/>
                </a:ext>
                <a:ext uri="{C183D7F6-B498-43B3-948B-1728B52AA6E4}">
                  <adec:decorative xmlns:adec="http://schemas.microsoft.com/office/drawing/2017/decorative" val="1"/>
                </a:ext>
              </a:extLst>
            </p:cNvPr>
            <p:cNvSpPr/>
            <p:nvPr userDrawn="1"/>
          </p:nvSpPr>
          <p:spPr>
            <a:xfrm>
              <a:off x="1778000" y="1524000"/>
              <a:ext cx="508000" cy="50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4" name="Graphic 3" descr="Jisc: Shaping the future of education and research">
            <a:extLst>
              <a:ext uri="{FF2B5EF4-FFF2-40B4-BE49-F238E27FC236}">
                <a16:creationId xmlns:a16="http://schemas.microsoft.com/office/drawing/2014/main" id="{5F3A3C6B-BE41-D79D-536E-83EAE3EC254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62000" y="762000"/>
            <a:ext cx="7380000" cy="756000"/>
          </a:xfrm>
          <a:prstGeom prst="rect">
            <a:avLst/>
          </a:prstGeom>
        </p:spPr>
      </p:pic>
    </p:spTree>
    <p:extLst>
      <p:ext uri="{BB962C8B-B14F-4D97-AF65-F5344CB8AC3E}">
        <p14:creationId xmlns:p14="http://schemas.microsoft.com/office/powerpoint/2010/main" val="616450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 STRAPLINE 5">
    <p:bg>
      <p:bgPr>
        <a:solidFill>
          <a:schemeClr val="accent5"/>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E532D45C-382A-8A81-152A-CCE6C70E79A0}"/>
              </a:ext>
            </a:extLst>
          </p:cNvPr>
          <p:cNvSpPr>
            <a:spLocks noGrp="1"/>
          </p:cNvSpPr>
          <p:nvPr userDrawn="1">
            <p:ph type="body" sz="quarter" idx="12" hasCustomPrompt="1"/>
          </p:nvPr>
        </p:nvSpPr>
        <p:spPr>
          <a:xfrm>
            <a:off x="763600" y="5095510"/>
            <a:ext cx="8380400" cy="1000490"/>
          </a:xfrm>
          <a:prstGeom prst="rect">
            <a:avLst/>
          </a:prstGeom>
        </p:spPr>
        <p:txBody>
          <a:bodyPr lIns="0" anchor="b"/>
          <a:lstStyle>
            <a:lvl1pPr marL="0" indent="0">
              <a:buFontTx/>
              <a:buNone/>
              <a:defRPr sz="2000">
                <a:solidFill>
                  <a:schemeClr val="tx1"/>
                </a:solidFill>
              </a:defRPr>
            </a:lvl1pPr>
          </a:lstStyle>
          <a:p>
            <a:pPr lvl="0"/>
            <a:r>
              <a:rPr lang="en-GB"/>
              <a:t>Speaker name and title</a:t>
            </a:r>
          </a:p>
        </p:txBody>
      </p:sp>
      <p:sp>
        <p:nvSpPr>
          <p:cNvPr id="6" name="Title 1">
            <a:extLst>
              <a:ext uri="{FF2B5EF4-FFF2-40B4-BE49-F238E27FC236}">
                <a16:creationId xmlns:a16="http://schemas.microsoft.com/office/drawing/2014/main" id="{0779313D-E42B-2C02-62D3-2F8DA968DF2C}"/>
              </a:ext>
            </a:extLst>
          </p:cNvPr>
          <p:cNvSpPr>
            <a:spLocks noGrp="1"/>
          </p:cNvSpPr>
          <p:nvPr userDrawn="1">
            <p:ph type="title" hasCustomPrompt="1"/>
          </p:nvPr>
        </p:nvSpPr>
        <p:spPr>
          <a:xfrm>
            <a:off x="763600" y="3302000"/>
            <a:ext cx="8380400" cy="1770892"/>
          </a:xfrm>
          <a:prstGeom prst="rect">
            <a:avLst/>
          </a:prstGeom>
        </p:spPr>
        <p:txBody>
          <a:bodyPr lIns="0" tIns="0" rIns="0" bIns="0"/>
          <a:lstStyle>
            <a:lvl1pPr algn="l">
              <a:lnSpc>
                <a:spcPct val="100000"/>
              </a:lnSpc>
              <a:defRPr sz="3600" b="0" i="0">
                <a:solidFill>
                  <a:schemeClr val="tx1"/>
                </a:solidFill>
                <a:latin typeface="Roboto Light" panose="02000000000000000000" pitchFamily="2" charset="0"/>
                <a:ea typeface="Roboto Light" panose="02000000000000000000" pitchFamily="2" charset="0"/>
              </a:defRPr>
            </a:lvl1pPr>
          </a:lstStyle>
          <a:p>
            <a:r>
              <a:rPr lang="en-GB"/>
              <a:t>Presentation title</a:t>
            </a:r>
          </a:p>
        </p:txBody>
      </p:sp>
      <p:sp>
        <p:nvSpPr>
          <p:cNvPr id="3" name="Rectangle 2">
            <a:extLst>
              <a:ext uri="{FF2B5EF4-FFF2-40B4-BE49-F238E27FC236}">
                <a16:creationId xmlns:a16="http://schemas.microsoft.com/office/drawing/2014/main" id="{6D4F4151-62AA-0C23-BC9A-D9E9859F3681}"/>
              </a:ext>
            </a:extLst>
          </p:cNvPr>
          <p:cNvSpPr/>
          <p:nvPr userDrawn="1"/>
        </p:nvSpPr>
        <p:spPr>
          <a:xfrm>
            <a:off x="10668000" y="5333865"/>
            <a:ext cx="1527201" cy="15272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Group 10">
            <a:extLst>
              <a:ext uri="{FF2B5EF4-FFF2-40B4-BE49-F238E27FC236}">
                <a16:creationId xmlns:a16="http://schemas.microsoft.com/office/drawing/2014/main" id="{967C6E47-F89F-A277-B1AD-62AD35B9E5D2}"/>
              </a:ext>
            </a:extLst>
          </p:cNvPr>
          <p:cNvGrpSpPr/>
          <p:nvPr userDrawn="1"/>
        </p:nvGrpSpPr>
        <p:grpSpPr>
          <a:xfrm rot="5400000">
            <a:off x="10160000" y="1270000"/>
            <a:ext cx="1524000" cy="508000"/>
            <a:chOff x="762000" y="1524000"/>
            <a:chExt cx="1524000" cy="508000"/>
          </a:xfrm>
        </p:grpSpPr>
        <p:sp>
          <p:nvSpPr>
            <p:cNvPr id="12" name="Rectangle 11">
              <a:extLst>
                <a:ext uri="{FF2B5EF4-FFF2-40B4-BE49-F238E27FC236}">
                  <a16:creationId xmlns:a16="http://schemas.microsoft.com/office/drawing/2014/main" id="{2C6A3849-F9CE-2CFB-8634-830C785AE798}"/>
                </a:ext>
                <a:ext uri="{C183D7F6-B498-43B3-948B-1728B52AA6E4}">
                  <adec:decorative xmlns:adec="http://schemas.microsoft.com/office/drawing/2017/decorative" val="1"/>
                </a:ext>
              </a:extLst>
            </p:cNvPr>
            <p:cNvSpPr/>
            <p:nvPr userDrawn="1"/>
          </p:nvSpPr>
          <p:spPr>
            <a:xfrm>
              <a:off x="1270000" y="1524000"/>
              <a:ext cx="508000" cy="50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2F518972-C748-473A-0510-4DA256B92AD0}"/>
                </a:ext>
                <a:ext uri="{C183D7F6-B498-43B3-948B-1728B52AA6E4}">
                  <adec:decorative xmlns:adec="http://schemas.microsoft.com/office/drawing/2017/decorative" val="1"/>
                </a:ext>
              </a:extLst>
            </p:cNvPr>
            <p:cNvSpPr/>
            <p:nvPr userDrawn="1"/>
          </p:nvSpPr>
          <p:spPr>
            <a:xfrm>
              <a:off x="762000" y="1524000"/>
              <a:ext cx="508000" cy="50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7BE0A8F0-44BF-F4A0-B63A-41DBD5E15A74}"/>
                </a:ext>
                <a:ext uri="{C183D7F6-B498-43B3-948B-1728B52AA6E4}">
                  <adec:decorative xmlns:adec="http://schemas.microsoft.com/office/drawing/2017/decorative" val="1"/>
                </a:ext>
              </a:extLst>
            </p:cNvPr>
            <p:cNvSpPr/>
            <p:nvPr userDrawn="1"/>
          </p:nvSpPr>
          <p:spPr>
            <a:xfrm>
              <a:off x="1778000" y="1524000"/>
              <a:ext cx="508000" cy="50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7" name="Graphic 6" descr="Jisc: Connecting the future of education and research">
            <a:extLst>
              <a:ext uri="{FF2B5EF4-FFF2-40B4-BE49-F238E27FC236}">
                <a16:creationId xmlns:a16="http://schemas.microsoft.com/office/drawing/2014/main" id="{66AAB9DD-29B1-92EC-5C71-2BC2BA3C0A2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62000" y="762000"/>
            <a:ext cx="7380000" cy="756000"/>
          </a:xfrm>
          <a:prstGeom prst="rect">
            <a:avLst/>
          </a:prstGeom>
        </p:spPr>
      </p:pic>
    </p:spTree>
    <p:extLst>
      <p:ext uri="{BB962C8B-B14F-4D97-AF65-F5344CB8AC3E}">
        <p14:creationId xmlns:p14="http://schemas.microsoft.com/office/powerpoint/2010/main" val="1410142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VER STRAPLINE 6">
    <p:bg>
      <p:bgPr>
        <a:solidFill>
          <a:schemeClr val="accent5"/>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E532D45C-382A-8A81-152A-CCE6C70E79A0}"/>
              </a:ext>
            </a:extLst>
          </p:cNvPr>
          <p:cNvSpPr>
            <a:spLocks noGrp="1"/>
          </p:cNvSpPr>
          <p:nvPr userDrawn="1">
            <p:ph type="body" sz="quarter" idx="12" hasCustomPrompt="1"/>
          </p:nvPr>
        </p:nvSpPr>
        <p:spPr>
          <a:xfrm>
            <a:off x="763600" y="5095510"/>
            <a:ext cx="8380400" cy="1000490"/>
          </a:xfrm>
          <a:prstGeom prst="rect">
            <a:avLst/>
          </a:prstGeom>
        </p:spPr>
        <p:txBody>
          <a:bodyPr lIns="0" anchor="b"/>
          <a:lstStyle>
            <a:lvl1pPr marL="0" indent="0">
              <a:buFontTx/>
              <a:buNone/>
              <a:defRPr sz="2000">
                <a:solidFill>
                  <a:schemeClr val="tx1"/>
                </a:solidFill>
              </a:defRPr>
            </a:lvl1pPr>
          </a:lstStyle>
          <a:p>
            <a:pPr lvl="0"/>
            <a:r>
              <a:rPr lang="en-GB"/>
              <a:t>Speaker name and title</a:t>
            </a:r>
          </a:p>
        </p:txBody>
      </p:sp>
      <p:sp>
        <p:nvSpPr>
          <p:cNvPr id="6" name="Title 1">
            <a:extLst>
              <a:ext uri="{FF2B5EF4-FFF2-40B4-BE49-F238E27FC236}">
                <a16:creationId xmlns:a16="http://schemas.microsoft.com/office/drawing/2014/main" id="{0779313D-E42B-2C02-62D3-2F8DA968DF2C}"/>
              </a:ext>
            </a:extLst>
          </p:cNvPr>
          <p:cNvSpPr>
            <a:spLocks noGrp="1"/>
          </p:cNvSpPr>
          <p:nvPr userDrawn="1">
            <p:ph type="title" hasCustomPrompt="1"/>
          </p:nvPr>
        </p:nvSpPr>
        <p:spPr>
          <a:xfrm>
            <a:off x="763600" y="3302000"/>
            <a:ext cx="8380400" cy="1770892"/>
          </a:xfrm>
          <a:prstGeom prst="rect">
            <a:avLst/>
          </a:prstGeom>
        </p:spPr>
        <p:txBody>
          <a:bodyPr lIns="0" tIns="0" rIns="0" bIns="0"/>
          <a:lstStyle>
            <a:lvl1pPr algn="l">
              <a:lnSpc>
                <a:spcPct val="100000"/>
              </a:lnSpc>
              <a:defRPr sz="3600" b="0" i="0">
                <a:solidFill>
                  <a:schemeClr val="tx1"/>
                </a:solidFill>
                <a:latin typeface="Roboto Light" panose="02000000000000000000" pitchFamily="2" charset="0"/>
                <a:ea typeface="Roboto Light" panose="02000000000000000000" pitchFamily="2" charset="0"/>
              </a:defRPr>
            </a:lvl1pPr>
          </a:lstStyle>
          <a:p>
            <a:r>
              <a:rPr lang="en-GB"/>
              <a:t>Presentation title</a:t>
            </a:r>
          </a:p>
        </p:txBody>
      </p:sp>
      <p:sp>
        <p:nvSpPr>
          <p:cNvPr id="3" name="Rectangle 2">
            <a:extLst>
              <a:ext uri="{FF2B5EF4-FFF2-40B4-BE49-F238E27FC236}">
                <a16:creationId xmlns:a16="http://schemas.microsoft.com/office/drawing/2014/main" id="{6D4F4151-62AA-0C23-BC9A-D9E9859F3681}"/>
              </a:ext>
            </a:extLst>
          </p:cNvPr>
          <p:cNvSpPr/>
          <p:nvPr userDrawn="1"/>
        </p:nvSpPr>
        <p:spPr>
          <a:xfrm>
            <a:off x="10668000" y="5333865"/>
            <a:ext cx="1527201" cy="15272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Group 10">
            <a:extLst>
              <a:ext uri="{FF2B5EF4-FFF2-40B4-BE49-F238E27FC236}">
                <a16:creationId xmlns:a16="http://schemas.microsoft.com/office/drawing/2014/main" id="{967C6E47-F89F-A277-B1AD-62AD35B9E5D2}"/>
              </a:ext>
            </a:extLst>
          </p:cNvPr>
          <p:cNvGrpSpPr/>
          <p:nvPr userDrawn="1"/>
        </p:nvGrpSpPr>
        <p:grpSpPr>
          <a:xfrm rot="5400000">
            <a:off x="10160000" y="1270000"/>
            <a:ext cx="1524000" cy="508000"/>
            <a:chOff x="762000" y="1524000"/>
            <a:chExt cx="1524000" cy="508000"/>
          </a:xfrm>
        </p:grpSpPr>
        <p:sp>
          <p:nvSpPr>
            <p:cNvPr id="12" name="Rectangle 11">
              <a:extLst>
                <a:ext uri="{FF2B5EF4-FFF2-40B4-BE49-F238E27FC236}">
                  <a16:creationId xmlns:a16="http://schemas.microsoft.com/office/drawing/2014/main" id="{2C6A3849-F9CE-2CFB-8634-830C785AE798}"/>
                </a:ext>
                <a:ext uri="{C183D7F6-B498-43B3-948B-1728B52AA6E4}">
                  <adec:decorative xmlns:adec="http://schemas.microsoft.com/office/drawing/2017/decorative" val="1"/>
                </a:ext>
              </a:extLst>
            </p:cNvPr>
            <p:cNvSpPr/>
            <p:nvPr userDrawn="1"/>
          </p:nvSpPr>
          <p:spPr>
            <a:xfrm>
              <a:off x="1270000" y="1524000"/>
              <a:ext cx="508000" cy="50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2F518972-C748-473A-0510-4DA256B92AD0}"/>
                </a:ext>
                <a:ext uri="{C183D7F6-B498-43B3-948B-1728B52AA6E4}">
                  <adec:decorative xmlns:adec="http://schemas.microsoft.com/office/drawing/2017/decorative" val="1"/>
                </a:ext>
              </a:extLst>
            </p:cNvPr>
            <p:cNvSpPr/>
            <p:nvPr userDrawn="1"/>
          </p:nvSpPr>
          <p:spPr>
            <a:xfrm>
              <a:off x="762000" y="1524000"/>
              <a:ext cx="508000" cy="50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7BE0A8F0-44BF-F4A0-B63A-41DBD5E15A74}"/>
                </a:ext>
                <a:ext uri="{C183D7F6-B498-43B3-948B-1728B52AA6E4}">
                  <adec:decorative xmlns:adec="http://schemas.microsoft.com/office/drawing/2017/decorative" val="1"/>
                </a:ext>
              </a:extLst>
            </p:cNvPr>
            <p:cNvSpPr/>
            <p:nvPr userDrawn="1"/>
          </p:nvSpPr>
          <p:spPr>
            <a:xfrm>
              <a:off x="1778000" y="1524000"/>
              <a:ext cx="508000" cy="50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4" name="Graphic 3" descr="Jisc: Leading the future of education and research">
            <a:extLst>
              <a:ext uri="{FF2B5EF4-FFF2-40B4-BE49-F238E27FC236}">
                <a16:creationId xmlns:a16="http://schemas.microsoft.com/office/drawing/2014/main" id="{DFD7D18C-E726-D7FC-62C6-C656CC9E844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62000" y="762000"/>
            <a:ext cx="7415143" cy="759600"/>
          </a:xfrm>
          <a:prstGeom prst="rect">
            <a:avLst/>
          </a:prstGeom>
        </p:spPr>
      </p:pic>
    </p:spTree>
    <p:extLst>
      <p:ext uri="{BB962C8B-B14F-4D97-AF65-F5344CB8AC3E}">
        <p14:creationId xmlns:p14="http://schemas.microsoft.com/office/powerpoint/2010/main" val="1827253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0.xml"/><Relationship Id="rId7" Type="http://schemas.openxmlformats.org/officeDocument/2006/relationships/slideLayout" Target="../slideLayouts/slideLayout2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10" Type="http://schemas.openxmlformats.org/officeDocument/2006/relationships/image" Target="../media/image2.svg"/><Relationship Id="rId4" Type="http://schemas.openxmlformats.org/officeDocument/2006/relationships/slideLayout" Target="../slideLayouts/slideLayout21.xml"/><Relationship Id="rId9"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7.xml"/><Relationship Id="rId7" Type="http://schemas.openxmlformats.org/officeDocument/2006/relationships/slideLayout" Target="../slideLayouts/slideLayout31.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10" Type="http://schemas.openxmlformats.org/officeDocument/2006/relationships/image" Target="../media/image2.svg"/><Relationship Id="rId4" Type="http://schemas.openxmlformats.org/officeDocument/2006/relationships/slideLayout" Target="../slideLayouts/slideLayout28.xml"/><Relationship Id="rId9"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33.xml"/><Relationship Id="rId1"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4101128"/>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92" r:id="rId3"/>
    <p:sldLayoutId id="2147483810" r:id="rId4"/>
    <p:sldLayoutId id="2147483811" r:id="rId5"/>
    <p:sldLayoutId id="2147483813" r:id="rId6"/>
    <p:sldLayoutId id="2147483814" r:id="rId7"/>
    <p:sldLayoutId id="2147483815" r:id="rId8"/>
    <p:sldLayoutId id="2147483816" r:id="rId9"/>
    <p:sldLayoutId id="2147483812" r:id="rId10"/>
  </p:sldLayoutIdLst>
  <p:hf hdr="0" dt="0"/>
  <p:txStyles>
    <p:titleStyle>
      <a:lvl1pPr algn="l" defTabSz="914332"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4" indent="-228584" algn="l" defTabSz="914332"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50" indent="-228584" algn="l" defTabSz="914332"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14" indent="-228584" algn="l" defTabSz="91433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8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47"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userDrawn="1">
          <p15:clr>
            <a:srgbClr val="F26B43"/>
          </p15:clr>
        </p15:guide>
        <p15:guide id="2" pos="7680" userDrawn="1">
          <p15:clr>
            <a:srgbClr val="F26B43"/>
          </p15:clr>
        </p15:guide>
        <p15:guide id="3" pos="160" userDrawn="1">
          <p15:clr>
            <a:srgbClr val="F26B43"/>
          </p15:clr>
        </p15:guide>
        <p15:guide id="4" pos="320" userDrawn="1">
          <p15:clr>
            <a:srgbClr val="F26B43"/>
          </p15:clr>
        </p15:guide>
        <p15:guide id="5" pos="480" userDrawn="1">
          <p15:clr>
            <a:srgbClr val="F26B43"/>
          </p15:clr>
        </p15:guide>
        <p15:guide id="6" pos="640" userDrawn="1">
          <p15:clr>
            <a:srgbClr val="F26B43"/>
          </p15:clr>
        </p15:guide>
        <p15:guide id="7" pos="800" userDrawn="1">
          <p15:clr>
            <a:srgbClr val="F26B43"/>
          </p15:clr>
        </p15:guide>
        <p15:guide id="8" pos="960" userDrawn="1">
          <p15:clr>
            <a:srgbClr val="F26B43"/>
          </p15:clr>
        </p15:guide>
        <p15:guide id="9" pos="1120" userDrawn="1">
          <p15:clr>
            <a:srgbClr val="F26B43"/>
          </p15:clr>
        </p15:guide>
        <p15:guide id="10" pos="1280" userDrawn="1">
          <p15:clr>
            <a:srgbClr val="F26B43"/>
          </p15:clr>
        </p15:guide>
        <p15:guide id="11" pos="1440" userDrawn="1">
          <p15:clr>
            <a:srgbClr val="F26B43"/>
          </p15:clr>
        </p15:guide>
        <p15:guide id="12" pos="1600" userDrawn="1">
          <p15:clr>
            <a:srgbClr val="F26B43"/>
          </p15:clr>
        </p15:guide>
        <p15:guide id="13" pos="1760" userDrawn="1">
          <p15:clr>
            <a:srgbClr val="F26B43"/>
          </p15:clr>
        </p15:guide>
        <p15:guide id="14" pos="1920" userDrawn="1">
          <p15:clr>
            <a:srgbClr val="F26B43"/>
          </p15:clr>
        </p15:guide>
        <p15:guide id="15" pos="2080" userDrawn="1">
          <p15:clr>
            <a:srgbClr val="F26B43"/>
          </p15:clr>
        </p15:guide>
        <p15:guide id="16" pos="2240" userDrawn="1">
          <p15:clr>
            <a:srgbClr val="F26B43"/>
          </p15:clr>
        </p15:guide>
        <p15:guide id="17" pos="2400" userDrawn="1">
          <p15:clr>
            <a:srgbClr val="F26B43"/>
          </p15:clr>
        </p15:guide>
        <p15:guide id="18" pos="2560" userDrawn="1">
          <p15:clr>
            <a:srgbClr val="F26B43"/>
          </p15:clr>
        </p15:guide>
        <p15:guide id="19" pos="2720" userDrawn="1">
          <p15:clr>
            <a:srgbClr val="F26B43"/>
          </p15:clr>
        </p15:guide>
        <p15:guide id="20" pos="2880" userDrawn="1">
          <p15:clr>
            <a:srgbClr val="F26B43"/>
          </p15:clr>
        </p15:guide>
        <p15:guide id="21" pos="3040" userDrawn="1">
          <p15:clr>
            <a:srgbClr val="F26B43"/>
          </p15:clr>
        </p15:guide>
        <p15:guide id="22" pos="3200" userDrawn="1">
          <p15:clr>
            <a:srgbClr val="F26B43"/>
          </p15:clr>
        </p15:guide>
        <p15:guide id="23" pos="3360" userDrawn="1">
          <p15:clr>
            <a:srgbClr val="F26B43"/>
          </p15:clr>
        </p15:guide>
        <p15:guide id="24" pos="3520" userDrawn="1">
          <p15:clr>
            <a:srgbClr val="F26B43"/>
          </p15:clr>
        </p15:guide>
        <p15:guide id="25" pos="3680" userDrawn="1">
          <p15:clr>
            <a:srgbClr val="F26B43"/>
          </p15:clr>
        </p15:guide>
        <p15:guide id="26" pos="3840" userDrawn="1">
          <p15:clr>
            <a:srgbClr val="F26B43"/>
          </p15:clr>
        </p15:guide>
        <p15:guide id="27" pos="4000" userDrawn="1">
          <p15:clr>
            <a:srgbClr val="F26B43"/>
          </p15:clr>
        </p15:guide>
        <p15:guide id="28" pos="4160" userDrawn="1">
          <p15:clr>
            <a:srgbClr val="F26B43"/>
          </p15:clr>
        </p15:guide>
        <p15:guide id="29" pos="4320" userDrawn="1">
          <p15:clr>
            <a:srgbClr val="F26B43"/>
          </p15:clr>
        </p15:guide>
        <p15:guide id="30" pos="4480" userDrawn="1">
          <p15:clr>
            <a:srgbClr val="F26B43"/>
          </p15:clr>
        </p15:guide>
        <p15:guide id="31" pos="4640" userDrawn="1">
          <p15:clr>
            <a:srgbClr val="F26B43"/>
          </p15:clr>
        </p15:guide>
        <p15:guide id="32" pos="4800" userDrawn="1">
          <p15:clr>
            <a:srgbClr val="F26B43"/>
          </p15:clr>
        </p15:guide>
        <p15:guide id="33" pos="4960" userDrawn="1">
          <p15:clr>
            <a:srgbClr val="F26B43"/>
          </p15:clr>
        </p15:guide>
        <p15:guide id="34" pos="5120" userDrawn="1">
          <p15:clr>
            <a:srgbClr val="F26B43"/>
          </p15:clr>
        </p15:guide>
        <p15:guide id="35" pos="5280" userDrawn="1">
          <p15:clr>
            <a:srgbClr val="F26B43"/>
          </p15:clr>
        </p15:guide>
        <p15:guide id="36" pos="5440" userDrawn="1">
          <p15:clr>
            <a:srgbClr val="F26B43"/>
          </p15:clr>
        </p15:guide>
        <p15:guide id="37" pos="5600" userDrawn="1">
          <p15:clr>
            <a:srgbClr val="F26B43"/>
          </p15:clr>
        </p15:guide>
        <p15:guide id="38" pos="5760" userDrawn="1">
          <p15:clr>
            <a:srgbClr val="F26B43"/>
          </p15:clr>
        </p15:guide>
        <p15:guide id="39" pos="5920" userDrawn="1">
          <p15:clr>
            <a:srgbClr val="F26B43"/>
          </p15:clr>
        </p15:guide>
        <p15:guide id="40" pos="6080" userDrawn="1">
          <p15:clr>
            <a:srgbClr val="F26B43"/>
          </p15:clr>
        </p15:guide>
        <p15:guide id="41" pos="6240" userDrawn="1">
          <p15:clr>
            <a:srgbClr val="F26B43"/>
          </p15:clr>
        </p15:guide>
        <p15:guide id="42" pos="6400" userDrawn="1">
          <p15:clr>
            <a:srgbClr val="F26B43"/>
          </p15:clr>
        </p15:guide>
        <p15:guide id="43" pos="6560" userDrawn="1">
          <p15:clr>
            <a:srgbClr val="F26B43"/>
          </p15:clr>
        </p15:guide>
        <p15:guide id="44" pos="6720" userDrawn="1">
          <p15:clr>
            <a:srgbClr val="F26B43"/>
          </p15:clr>
        </p15:guide>
        <p15:guide id="45" pos="6880" userDrawn="1">
          <p15:clr>
            <a:srgbClr val="F26B43"/>
          </p15:clr>
        </p15:guide>
        <p15:guide id="46" pos="7040" userDrawn="1">
          <p15:clr>
            <a:srgbClr val="F26B43"/>
          </p15:clr>
        </p15:guide>
        <p15:guide id="47" pos="7200" userDrawn="1">
          <p15:clr>
            <a:srgbClr val="F26B43"/>
          </p15:clr>
        </p15:guide>
        <p15:guide id="48" pos="7360" userDrawn="1">
          <p15:clr>
            <a:srgbClr val="F26B43"/>
          </p15:clr>
        </p15:guide>
        <p15:guide id="49" pos="7520" userDrawn="1">
          <p15:clr>
            <a:srgbClr val="F26B43"/>
          </p15:clr>
        </p15:guide>
        <p15:guide id="50" orient="horz" userDrawn="1">
          <p15:clr>
            <a:srgbClr val="F26B43"/>
          </p15:clr>
        </p15:guide>
        <p15:guide id="51" orient="horz" pos="4320" userDrawn="1">
          <p15:clr>
            <a:srgbClr val="F26B43"/>
          </p15:clr>
        </p15:guide>
        <p15:guide id="52" orient="horz" pos="160" userDrawn="1">
          <p15:clr>
            <a:srgbClr val="F26B43"/>
          </p15:clr>
        </p15:guide>
        <p15:guide id="53" orient="horz" pos="320" userDrawn="1">
          <p15:clr>
            <a:srgbClr val="F26B43"/>
          </p15:clr>
        </p15:guide>
        <p15:guide id="54" orient="horz" pos="480" userDrawn="1">
          <p15:clr>
            <a:srgbClr val="F26B43"/>
          </p15:clr>
        </p15:guide>
        <p15:guide id="55" orient="horz" pos="640" userDrawn="1">
          <p15:clr>
            <a:srgbClr val="F26B43"/>
          </p15:clr>
        </p15:guide>
        <p15:guide id="56" orient="horz" pos="800" userDrawn="1">
          <p15:clr>
            <a:srgbClr val="F26B43"/>
          </p15:clr>
        </p15:guide>
        <p15:guide id="57" orient="horz" pos="960" userDrawn="1">
          <p15:clr>
            <a:srgbClr val="F26B43"/>
          </p15:clr>
        </p15:guide>
        <p15:guide id="58" orient="horz" pos="1120" userDrawn="1">
          <p15:clr>
            <a:srgbClr val="F26B43"/>
          </p15:clr>
        </p15:guide>
        <p15:guide id="59" orient="horz" pos="1280" userDrawn="1">
          <p15:clr>
            <a:srgbClr val="F26B43"/>
          </p15:clr>
        </p15:guide>
        <p15:guide id="60" orient="horz" pos="1440" userDrawn="1">
          <p15:clr>
            <a:srgbClr val="F26B43"/>
          </p15:clr>
        </p15:guide>
        <p15:guide id="61" orient="horz" pos="1600" userDrawn="1">
          <p15:clr>
            <a:srgbClr val="F26B43"/>
          </p15:clr>
        </p15:guide>
        <p15:guide id="62" orient="horz" pos="1760" userDrawn="1">
          <p15:clr>
            <a:srgbClr val="F26B43"/>
          </p15:clr>
        </p15:guide>
        <p15:guide id="63" orient="horz" pos="1920" userDrawn="1">
          <p15:clr>
            <a:srgbClr val="F26B43"/>
          </p15:clr>
        </p15:guide>
        <p15:guide id="64" orient="horz" pos="2080" userDrawn="1">
          <p15:clr>
            <a:srgbClr val="F26B43"/>
          </p15:clr>
        </p15:guide>
        <p15:guide id="65" orient="horz" pos="2240" userDrawn="1">
          <p15:clr>
            <a:srgbClr val="F26B43"/>
          </p15:clr>
        </p15:guide>
        <p15:guide id="66" orient="horz" pos="2400" userDrawn="1">
          <p15:clr>
            <a:srgbClr val="F26B43"/>
          </p15:clr>
        </p15:guide>
        <p15:guide id="67" orient="horz" pos="2560" userDrawn="1">
          <p15:clr>
            <a:srgbClr val="F26B43"/>
          </p15:clr>
        </p15:guide>
        <p15:guide id="68" orient="horz" pos="2720" userDrawn="1">
          <p15:clr>
            <a:srgbClr val="F26B43"/>
          </p15:clr>
        </p15:guide>
        <p15:guide id="69" orient="horz" pos="2880" userDrawn="1">
          <p15:clr>
            <a:srgbClr val="F26B43"/>
          </p15:clr>
        </p15:guide>
        <p15:guide id="70" orient="horz" pos="3040" userDrawn="1">
          <p15:clr>
            <a:srgbClr val="F26B43"/>
          </p15:clr>
        </p15:guide>
        <p15:guide id="71" orient="horz" pos="3200" userDrawn="1">
          <p15:clr>
            <a:srgbClr val="F26B43"/>
          </p15:clr>
        </p15:guide>
        <p15:guide id="72" orient="horz" pos="3360" userDrawn="1">
          <p15:clr>
            <a:srgbClr val="F26B43"/>
          </p15:clr>
        </p15:guide>
        <p15:guide id="73" orient="horz" pos="3520" userDrawn="1">
          <p15:clr>
            <a:srgbClr val="F26B43"/>
          </p15:clr>
        </p15:guide>
        <p15:guide id="74" orient="horz" pos="3680" userDrawn="1">
          <p15:clr>
            <a:srgbClr val="F26B43"/>
          </p15:clr>
        </p15:guide>
        <p15:guide id="75" orient="horz" pos="3840" userDrawn="1">
          <p15:clr>
            <a:srgbClr val="F26B43"/>
          </p15:clr>
        </p15:guide>
        <p15:guide id="76" orient="horz" pos="4000" userDrawn="1">
          <p15:clr>
            <a:srgbClr val="F26B43"/>
          </p15:clr>
        </p15:guide>
        <p15:guide id="77" orient="horz" pos="416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6139693"/>
      </p:ext>
    </p:extLst>
  </p:cSld>
  <p:clrMap bg1="lt1" tx1="dk1" bg2="lt2" tx2="dk2" accent1="accent1" accent2="accent2" accent3="accent3" accent4="accent4" accent5="accent5" accent6="accent6" hlink="hlink" folHlink="folHlink"/>
  <p:sldLayoutIdLst>
    <p:sldLayoutId id="2147483777" r:id="rId1"/>
    <p:sldLayoutId id="2147483793" r:id="rId2"/>
    <p:sldLayoutId id="2147483807" r:id="rId3"/>
    <p:sldLayoutId id="2147483778" r:id="rId4"/>
    <p:sldLayoutId id="2147483808" r:id="rId5"/>
    <p:sldLayoutId id="2147483809" r:id="rId6"/>
    <p:sldLayoutId id="2147483818" r:id="rId7"/>
  </p:sldLayoutIdLst>
  <p:hf hdr="0" dt="0"/>
  <p:txStyles>
    <p:titleStyle>
      <a:lvl1pPr algn="l" defTabSz="914332"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4" indent="-228584" algn="l" defTabSz="914332"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50" indent="-228584" algn="l" defTabSz="914332"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14" indent="-228584" algn="l" defTabSz="91433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8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47"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userDrawn="1">
          <p15:clr>
            <a:srgbClr val="F26B43"/>
          </p15:clr>
        </p15:guide>
        <p15:guide id="2" pos="7680" userDrawn="1">
          <p15:clr>
            <a:srgbClr val="F26B43"/>
          </p15:clr>
        </p15:guide>
        <p15:guide id="3" pos="160" userDrawn="1">
          <p15:clr>
            <a:srgbClr val="F26B43"/>
          </p15:clr>
        </p15:guide>
        <p15:guide id="4" pos="320" userDrawn="1">
          <p15:clr>
            <a:srgbClr val="F26B43"/>
          </p15:clr>
        </p15:guide>
        <p15:guide id="5" pos="480" userDrawn="1">
          <p15:clr>
            <a:srgbClr val="F26B43"/>
          </p15:clr>
        </p15:guide>
        <p15:guide id="6" pos="640" userDrawn="1">
          <p15:clr>
            <a:srgbClr val="F26B43"/>
          </p15:clr>
        </p15:guide>
        <p15:guide id="7" pos="800" userDrawn="1">
          <p15:clr>
            <a:srgbClr val="F26B43"/>
          </p15:clr>
        </p15:guide>
        <p15:guide id="8" pos="960" userDrawn="1">
          <p15:clr>
            <a:srgbClr val="F26B43"/>
          </p15:clr>
        </p15:guide>
        <p15:guide id="9" pos="1120" userDrawn="1">
          <p15:clr>
            <a:srgbClr val="F26B43"/>
          </p15:clr>
        </p15:guide>
        <p15:guide id="10" pos="1280" userDrawn="1">
          <p15:clr>
            <a:srgbClr val="F26B43"/>
          </p15:clr>
        </p15:guide>
        <p15:guide id="11" pos="1440" userDrawn="1">
          <p15:clr>
            <a:srgbClr val="F26B43"/>
          </p15:clr>
        </p15:guide>
        <p15:guide id="12" pos="1600" userDrawn="1">
          <p15:clr>
            <a:srgbClr val="F26B43"/>
          </p15:clr>
        </p15:guide>
        <p15:guide id="13" pos="1760" userDrawn="1">
          <p15:clr>
            <a:srgbClr val="F26B43"/>
          </p15:clr>
        </p15:guide>
        <p15:guide id="14" pos="1920" userDrawn="1">
          <p15:clr>
            <a:srgbClr val="F26B43"/>
          </p15:clr>
        </p15:guide>
        <p15:guide id="15" pos="2080" userDrawn="1">
          <p15:clr>
            <a:srgbClr val="F26B43"/>
          </p15:clr>
        </p15:guide>
        <p15:guide id="16" pos="2240" userDrawn="1">
          <p15:clr>
            <a:srgbClr val="F26B43"/>
          </p15:clr>
        </p15:guide>
        <p15:guide id="17" pos="2400" userDrawn="1">
          <p15:clr>
            <a:srgbClr val="F26B43"/>
          </p15:clr>
        </p15:guide>
        <p15:guide id="18" pos="2560" userDrawn="1">
          <p15:clr>
            <a:srgbClr val="F26B43"/>
          </p15:clr>
        </p15:guide>
        <p15:guide id="19" pos="2720" userDrawn="1">
          <p15:clr>
            <a:srgbClr val="F26B43"/>
          </p15:clr>
        </p15:guide>
        <p15:guide id="20" pos="2880" userDrawn="1">
          <p15:clr>
            <a:srgbClr val="F26B43"/>
          </p15:clr>
        </p15:guide>
        <p15:guide id="21" pos="3040" userDrawn="1">
          <p15:clr>
            <a:srgbClr val="F26B43"/>
          </p15:clr>
        </p15:guide>
        <p15:guide id="22" pos="3200" userDrawn="1">
          <p15:clr>
            <a:srgbClr val="F26B43"/>
          </p15:clr>
        </p15:guide>
        <p15:guide id="23" pos="3360" userDrawn="1">
          <p15:clr>
            <a:srgbClr val="F26B43"/>
          </p15:clr>
        </p15:guide>
        <p15:guide id="24" pos="3520" userDrawn="1">
          <p15:clr>
            <a:srgbClr val="F26B43"/>
          </p15:clr>
        </p15:guide>
        <p15:guide id="25" pos="3680" userDrawn="1">
          <p15:clr>
            <a:srgbClr val="F26B43"/>
          </p15:clr>
        </p15:guide>
        <p15:guide id="26" pos="3840" userDrawn="1">
          <p15:clr>
            <a:srgbClr val="F26B43"/>
          </p15:clr>
        </p15:guide>
        <p15:guide id="27" pos="4000" userDrawn="1">
          <p15:clr>
            <a:srgbClr val="F26B43"/>
          </p15:clr>
        </p15:guide>
        <p15:guide id="28" pos="4160" userDrawn="1">
          <p15:clr>
            <a:srgbClr val="F26B43"/>
          </p15:clr>
        </p15:guide>
        <p15:guide id="29" pos="4320" userDrawn="1">
          <p15:clr>
            <a:srgbClr val="F26B43"/>
          </p15:clr>
        </p15:guide>
        <p15:guide id="30" pos="4480" userDrawn="1">
          <p15:clr>
            <a:srgbClr val="F26B43"/>
          </p15:clr>
        </p15:guide>
        <p15:guide id="31" pos="4640" userDrawn="1">
          <p15:clr>
            <a:srgbClr val="F26B43"/>
          </p15:clr>
        </p15:guide>
        <p15:guide id="32" pos="4800" userDrawn="1">
          <p15:clr>
            <a:srgbClr val="F26B43"/>
          </p15:clr>
        </p15:guide>
        <p15:guide id="33" pos="4960" userDrawn="1">
          <p15:clr>
            <a:srgbClr val="F26B43"/>
          </p15:clr>
        </p15:guide>
        <p15:guide id="34" pos="5120" userDrawn="1">
          <p15:clr>
            <a:srgbClr val="F26B43"/>
          </p15:clr>
        </p15:guide>
        <p15:guide id="35" pos="5280" userDrawn="1">
          <p15:clr>
            <a:srgbClr val="F26B43"/>
          </p15:clr>
        </p15:guide>
        <p15:guide id="36" pos="5440" userDrawn="1">
          <p15:clr>
            <a:srgbClr val="F26B43"/>
          </p15:clr>
        </p15:guide>
        <p15:guide id="37" pos="5600" userDrawn="1">
          <p15:clr>
            <a:srgbClr val="F26B43"/>
          </p15:clr>
        </p15:guide>
        <p15:guide id="38" pos="5760" userDrawn="1">
          <p15:clr>
            <a:srgbClr val="F26B43"/>
          </p15:clr>
        </p15:guide>
        <p15:guide id="39" pos="5920" userDrawn="1">
          <p15:clr>
            <a:srgbClr val="F26B43"/>
          </p15:clr>
        </p15:guide>
        <p15:guide id="40" pos="6080" userDrawn="1">
          <p15:clr>
            <a:srgbClr val="F26B43"/>
          </p15:clr>
        </p15:guide>
        <p15:guide id="41" pos="6240" userDrawn="1">
          <p15:clr>
            <a:srgbClr val="F26B43"/>
          </p15:clr>
        </p15:guide>
        <p15:guide id="42" pos="6400" userDrawn="1">
          <p15:clr>
            <a:srgbClr val="F26B43"/>
          </p15:clr>
        </p15:guide>
        <p15:guide id="43" pos="6560" userDrawn="1">
          <p15:clr>
            <a:srgbClr val="F26B43"/>
          </p15:clr>
        </p15:guide>
        <p15:guide id="44" pos="6720" userDrawn="1">
          <p15:clr>
            <a:srgbClr val="F26B43"/>
          </p15:clr>
        </p15:guide>
        <p15:guide id="45" pos="6880" userDrawn="1">
          <p15:clr>
            <a:srgbClr val="F26B43"/>
          </p15:clr>
        </p15:guide>
        <p15:guide id="46" pos="7040" userDrawn="1">
          <p15:clr>
            <a:srgbClr val="F26B43"/>
          </p15:clr>
        </p15:guide>
        <p15:guide id="47" pos="7200" userDrawn="1">
          <p15:clr>
            <a:srgbClr val="F26B43"/>
          </p15:clr>
        </p15:guide>
        <p15:guide id="48" pos="7360" userDrawn="1">
          <p15:clr>
            <a:srgbClr val="F26B43"/>
          </p15:clr>
        </p15:guide>
        <p15:guide id="49" pos="7520" userDrawn="1">
          <p15:clr>
            <a:srgbClr val="F26B43"/>
          </p15:clr>
        </p15:guide>
        <p15:guide id="50" orient="horz" userDrawn="1">
          <p15:clr>
            <a:srgbClr val="F26B43"/>
          </p15:clr>
        </p15:guide>
        <p15:guide id="51" orient="horz" pos="4320" userDrawn="1">
          <p15:clr>
            <a:srgbClr val="F26B43"/>
          </p15:clr>
        </p15:guide>
        <p15:guide id="52" orient="horz" pos="160" userDrawn="1">
          <p15:clr>
            <a:srgbClr val="F26B43"/>
          </p15:clr>
        </p15:guide>
        <p15:guide id="53" orient="horz" pos="320" userDrawn="1">
          <p15:clr>
            <a:srgbClr val="F26B43"/>
          </p15:clr>
        </p15:guide>
        <p15:guide id="54" orient="horz" pos="480" userDrawn="1">
          <p15:clr>
            <a:srgbClr val="F26B43"/>
          </p15:clr>
        </p15:guide>
        <p15:guide id="55" orient="horz" pos="640" userDrawn="1">
          <p15:clr>
            <a:srgbClr val="F26B43"/>
          </p15:clr>
        </p15:guide>
        <p15:guide id="56" orient="horz" pos="800" userDrawn="1">
          <p15:clr>
            <a:srgbClr val="F26B43"/>
          </p15:clr>
        </p15:guide>
        <p15:guide id="57" orient="horz" pos="960" userDrawn="1">
          <p15:clr>
            <a:srgbClr val="F26B43"/>
          </p15:clr>
        </p15:guide>
        <p15:guide id="58" orient="horz" pos="1120" userDrawn="1">
          <p15:clr>
            <a:srgbClr val="F26B43"/>
          </p15:clr>
        </p15:guide>
        <p15:guide id="59" orient="horz" pos="1280" userDrawn="1">
          <p15:clr>
            <a:srgbClr val="F26B43"/>
          </p15:clr>
        </p15:guide>
        <p15:guide id="60" orient="horz" pos="1440" userDrawn="1">
          <p15:clr>
            <a:srgbClr val="F26B43"/>
          </p15:clr>
        </p15:guide>
        <p15:guide id="61" orient="horz" pos="1600" userDrawn="1">
          <p15:clr>
            <a:srgbClr val="F26B43"/>
          </p15:clr>
        </p15:guide>
        <p15:guide id="62" orient="horz" pos="1760" userDrawn="1">
          <p15:clr>
            <a:srgbClr val="F26B43"/>
          </p15:clr>
        </p15:guide>
        <p15:guide id="63" orient="horz" pos="1920" userDrawn="1">
          <p15:clr>
            <a:srgbClr val="F26B43"/>
          </p15:clr>
        </p15:guide>
        <p15:guide id="64" orient="horz" pos="2080" userDrawn="1">
          <p15:clr>
            <a:srgbClr val="F26B43"/>
          </p15:clr>
        </p15:guide>
        <p15:guide id="65" orient="horz" pos="2240" userDrawn="1">
          <p15:clr>
            <a:srgbClr val="F26B43"/>
          </p15:clr>
        </p15:guide>
        <p15:guide id="66" orient="horz" pos="2400" userDrawn="1">
          <p15:clr>
            <a:srgbClr val="F26B43"/>
          </p15:clr>
        </p15:guide>
        <p15:guide id="67" orient="horz" pos="2560" userDrawn="1">
          <p15:clr>
            <a:srgbClr val="F26B43"/>
          </p15:clr>
        </p15:guide>
        <p15:guide id="68" orient="horz" pos="2720" userDrawn="1">
          <p15:clr>
            <a:srgbClr val="F26B43"/>
          </p15:clr>
        </p15:guide>
        <p15:guide id="69" orient="horz" pos="2880" userDrawn="1">
          <p15:clr>
            <a:srgbClr val="F26B43"/>
          </p15:clr>
        </p15:guide>
        <p15:guide id="70" orient="horz" pos="3040" userDrawn="1">
          <p15:clr>
            <a:srgbClr val="F26B43"/>
          </p15:clr>
        </p15:guide>
        <p15:guide id="71" orient="horz" pos="3200" userDrawn="1">
          <p15:clr>
            <a:srgbClr val="F26B43"/>
          </p15:clr>
        </p15:guide>
        <p15:guide id="72" orient="horz" pos="3360" userDrawn="1">
          <p15:clr>
            <a:srgbClr val="F26B43"/>
          </p15:clr>
        </p15:guide>
        <p15:guide id="73" orient="horz" pos="3520" userDrawn="1">
          <p15:clr>
            <a:srgbClr val="F26B43"/>
          </p15:clr>
        </p15:guide>
        <p15:guide id="74" orient="horz" pos="3680" userDrawn="1">
          <p15:clr>
            <a:srgbClr val="F26B43"/>
          </p15:clr>
        </p15:guide>
        <p15:guide id="75" orient="horz" pos="3840" userDrawn="1">
          <p15:clr>
            <a:srgbClr val="F26B43"/>
          </p15:clr>
        </p15:guide>
        <p15:guide id="76" orient="horz" pos="4000" userDrawn="1">
          <p15:clr>
            <a:srgbClr val="F26B43"/>
          </p15:clr>
        </p15:guide>
        <p15:guide id="77" orient="horz" pos="416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7196694-0793-1D46-AAAF-030136BD6B04}"/>
              </a:ext>
            </a:extLst>
          </p:cNvPr>
          <p:cNvSpPr>
            <a:spLocks noGrp="1"/>
          </p:cNvSpPr>
          <p:nvPr>
            <p:ph type="ftr" sz="quarter" idx="3"/>
          </p:nvPr>
        </p:nvSpPr>
        <p:spPr>
          <a:xfrm>
            <a:off x="1016000" y="6350000"/>
            <a:ext cx="8382000" cy="255600"/>
          </a:xfrm>
          <a:prstGeom prst="rect">
            <a:avLst/>
          </a:prstGeom>
        </p:spPr>
        <p:txBody>
          <a:bodyPr vert="horz" lIns="0" tIns="0" rIns="0" bIns="0" rtlCol="0" anchor="ctr"/>
          <a:lstStyle>
            <a:lvl1pPr algn="l">
              <a:defRPr sz="1000" b="0" i="0">
                <a:solidFill>
                  <a:schemeClr val="tx1"/>
                </a:solidFill>
                <a:latin typeface="Roboto Mono Light" panose="00000009000000000000" pitchFamily="49" charset="0"/>
                <a:ea typeface="Roboto Mono Light" panose="00000009000000000000" pitchFamily="49" charset="0"/>
              </a:defRPr>
            </a:lvl1pPr>
          </a:lstStyle>
          <a:p>
            <a:r>
              <a:rPr lang="en-GB"/>
              <a:t>Jisc presentation template: bold</a:t>
            </a:r>
          </a:p>
        </p:txBody>
      </p:sp>
      <p:sp>
        <p:nvSpPr>
          <p:cNvPr id="6" name="Slide Number Placeholder 5">
            <a:extLst>
              <a:ext uri="{FF2B5EF4-FFF2-40B4-BE49-F238E27FC236}">
                <a16:creationId xmlns:a16="http://schemas.microsoft.com/office/drawing/2014/main" id="{B71F8D01-65AC-4142-B408-57E68E4C01C4}"/>
              </a:ext>
            </a:extLst>
          </p:cNvPr>
          <p:cNvSpPr>
            <a:spLocks noGrp="1"/>
          </p:cNvSpPr>
          <p:nvPr>
            <p:ph type="sldNum" sz="quarter" idx="4"/>
          </p:nvPr>
        </p:nvSpPr>
        <p:spPr>
          <a:xfrm>
            <a:off x="508000" y="6350000"/>
            <a:ext cx="508000" cy="255600"/>
          </a:xfrm>
          <a:prstGeom prst="rect">
            <a:avLst/>
          </a:prstGeom>
        </p:spPr>
        <p:txBody>
          <a:bodyPr vert="horz" lIns="0" tIns="0" rIns="0" bIns="0" rtlCol="0" anchor="ctr" anchorCtr="0"/>
          <a:lstStyle>
            <a:lvl1pPr algn="l">
              <a:defRPr sz="1000" b="0" i="0">
                <a:solidFill>
                  <a:schemeClr val="tx1"/>
                </a:solidFill>
                <a:latin typeface="Roboto Mono Light" panose="00000009000000000000" pitchFamily="49" charset="0"/>
                <a:ea typeface="Roboto Mono Light" panose="00000009000000000000" pitchFamily="49" charset="0"/>
              </a:defRPr>
            </a:lvl1pPr>
          </a:lstStyle>
          <a:p>
            <a:fld id="{0BD7AF65-ABD8-9745-9161-1D3466EAFE0E}" type="slidenum">
              <a:rPr lang="en-GB" smtClean="0"/>
              <a:pPr/>
              <a:t>‹#›</a:t>
            </a:fld>
            <a:endParaRPr lang="en-GB"/>
          </a:p>
        </p:txBody>
      </p:sp>
      <p:pic>
        <p:nvPicPr>
          <p:cNvPr id="2" name="Graphic 1" descr="Jisc logo&#10;">
            <a:extLst>
              <a:ext uri="{FF2B5EF4-FFF2-40B4-BE49-F238E27FC236}">
                <a16:creationId xmlns:a16="http://schemas.microsoft.com/office/drawing/2014/main" id="{CC318F41-B371-3764-9C48-7718B0BA85AA}"/>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1685601" y="6353891"/>
            <a:ext cx="506399" cy="506399"/>
          </a:xfrm>
          <a:prstGeom prst="rect">
            <a:avLst/>
          </a:prstGeom>
        </p:spPr>
      </p:pic>
    </p:spTree>
    <p:extLst>
      <p:ext uri="{BB962C8B-B14F-4D97-AF65-F5344CB8AC3E}">
        <p14:creationId xmlns:p14="http://schemas.microsoft.com/office/powerpoint/2010/main" val="2334269998"/>
      </p:ext>
    </p:extLst>
  </p:cSld>
  <p:clrMap bg1="lt1" tx1="dk1" bg2="lt2" tx2="dk2" accent1="accent1" accent2="accent2" accent3="accent3" accent4="accent4" accent5="accent5" accent6="accent6" hlink="hlink" folHlink="folHlink"/>
  <p:sldLayoutIdLst>
    <p:sldLayoutId id="2147483650" r:id="rId1"/>
    <p:sldLayoutId id="2147483702" r:id="rId2"/>
    <p:sldLayoutId id="2147483699" r:id="rId3"/>
    <p:sldLayoutId id="2147483700" r:id="rId4"/>
    <p:sldLayoutId id="2147483701" r:id="rId5"/>
    <p:sldLayoutId id="2147483780" r:id="rId6"/>
    <p:sldLayoutId id="2147483790" r:id="rId7"/>
  </p:sldLayoutIdLst>
  <p:hf hdr="0" dt="0"/>
  <p:txStyles>
    <p:titleStyle>
      <a:lvl1pPr algn="l" defTabSz="914332"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4" indent="-228584" algn="l" defTabSz="914332"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50" indent="-228584" algn="l" defTabSz="914332"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14" indent="-228584" algn="l" defTabSz="91433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8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47"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userDrawn="1">
          <p15:clr>
            <a:srgbClr val="F26B43"/>
          </p15:clr>
        </p15:guide>
        <p15:guide id="2" pos="7680" userDrawn="1">
          <p15:clr>
            <a:srgbClr val="F26B43"/>
          </p15:clr>
        </p15:guide>
        <p15:guide id="3" pos="160" userDrawn="1">
          <p15:clr>
            <a:srgbClr val="F26B43"/>
          </p15:clr>
        </p15:guide>
        <p15:guide id="4" pos="320" userDrawn="1">
          <p15:clr>
            <a:srgbClr val="F26B43"/>
          </p15:clr>
        </p15:guide>
        <p15:guide id="5" pos="480" userDrawn="1">
          <p15:clr>
            <a:srgbClr val="F26B43"/>
          </p15:clr>
        </p15:guide>
        <p15:guide id="6" pos="640" userDrawn="1">
          <p15:clr>
            <a:srgbClr val="F26B43"/>
          </p15:clr>
        </p15:guide>
        <p15:guide id="7" pos="800" userDrawn="1">
          <p15:clr>
            <a:srgbClr val="F26B43"/>
          </p15:clr>
        </p15:guide>
        <p15:guide id="8" pos="960" userDrawn="1">
          <p15:clr>
            <a:srgbClr val="F26B43"/>
          </p15:clr>
        </p15:guide>
        <p15:guide id="9" pos="1120" userDrawn="1">
          <p15:clr>
            <a:srgbClr val="F26B43"/>
          </p15:clr>
        </p15:guide>
        <p15:guide id="10" pos="1277" userDrawn="1">
          <p15:clr>
            <a:srgbClr val="F26B43"/>
          </p15:clr>
        </p15:guide>
        <p15:guide id="11" pos="1440" userDrawn="1">
          <p15:clr>
            <a:srgbClr val="F26B43"/>
          </p15:clr>
        </p15:guide>
        <p15:guide id="12" pos="1600" userDrawn="1">
          <p15:clr>
            <a:srgbClr val="F26B43"/>
          </p15:clr>
        </p15:guide>
        <p15:guide id="13" pos="1760" userDrawn="1">
          <p15:clr>
            <a:srgbClr val="F26B43"/>
          </p15:clr>
        </p15:guide>
        <p15:guide id="14" pos="1920" userDrawn="1">
          <p15:clr>
            <a:srgbClr val="F26B43"/>
          </p15:clr>
        </p15:guide>
        <p15:guide id="15" pos="2080" userDrawn="1">
          <p15:clr>
            <a:srgbClr val="F26B43"/>
          </p15:clr>
        </p15:guide>
        <p15:guide id="16" pos="2240" userDrawn="1">
          <p15:clr>
            <a:srgbClr val="F26B43"/>
          </p15:clr>
        </p15:guide>
        <p15:guide id="17" pos="2400" userDrawn="1">
          <p15:clr>
            <a:srgbClr val="F26B43"/>
          </p15:clr>
        </p15:guide>
        <p15:guide id="18" pos="2560" userDrawn="1">
          <p15:clr>
            <a:srgbClr val="F26B43"/>
          </p15:clr>
        </p15:guide>
        <p15:guide id="19" pos="2720" userDrawn="1">
          <p15:clr>
            <a:srgbClr val="F26B43"/>
          </p15:clr>
        </p15:guide>
        <p15:guide id="20" pos="2880" userDrawn="1">
          <p15:clr>
            <a:srgbClr val="F26B43"/>
          </p15:clr>
        </p15:guide>
        <p15:guide id="21" pos="3040" userDrawn="1">
          <p15:clr>
            <a:srgbClr val="F26B43"/>
          </p15:clr>
        </p15:guide>
        <p15:guide id="22" pos="3200" userDrawn="1">
          <p15:clr>
            <a:srgbClr val="F26B43"/>
          </p15:clr>
        </p15:guide>
        <p15:guide id="23" pos="3360" userDrawn="1">
          <p15:clr>
            <a:srgbClr val="F26B43"/>
          </p15:clr>
        </p15:guide>
        <p15:guide id="24" pos="3520" userDrawn="1">
          <p15:clr>
            <a:srgbClr val="F26B43"/>
          </p15:clr>
        </p15:guide>
        <p15:guide id="25" pos="3680" userDrawn="1">
          <p15:clr>
            <a:srgbClr val="F26B43"/>
          </p15:clr>
        </p15:guide>
        <p15:guide id="26" pos="3840" userDrawn="1">
          <p15:clr>
            <a:srgbClr val="F26B43"/>
          </p15:clr>
        </p15:guide>
        <p15:guide id="27" pos="4000" userDrawn="1">
          <p15:clr>
            <a:srgbClr val="F26B43"/>
          </p15:clr>
        </p15:guide>
        <p15:guide id="28" pos="4160" userDrawn="1">
          <p15:clr>
            <a:srgbClr val="F26B43"/>
          </p15:clr>
        </p15:guide>
        <p15:guide id="29" pos="4320" userDrawn="1">
          <p15:clr>
            <a:srgbClr val="F26B43"/>
          </p15:clr>
        </p15:guide>
        <p15:guide id="30" pos="4480" userDrawn="1">
          <p15:clr>
            <a:srgbClr val="F26B43"/>
          </p15:clr>
        </p15:guide>
        <p15:guide id="31" pos="4640" userDrawn="1">
          <p15:clr>
            <a:srgbClr val="F26B43"/>
          </p15:clr>
        </p15:guide>
        <p15:guide id="32" pos="4800" userDrawn="1">
          <p15:clr>
            <a:srgbClr val="F26B43"/>
          </p15:clr>
        </p15:guide>
        <p15:guide id="33" pos="4960" userDrawn="1">
          <p15:clr>
            <a:srgbClr val="F26B43"/>
          </p15:clr>
        </p15:guide>
        <p15:guide id="34" pos="5120" userDrawn="1">
          <p15:clr>
            <a:srgbClr val="F26B43"/>
          </p15:clr>
        </p15:guide>
        <p15:guide id="35" pos="5280" userDrawn="1">
          <p15:clr>
            <a:srgbClr val="F26B43"/>
          </p15:clr>
        </p15:guide>
        <p15:guide id="36" pos="5440" userDrawn="1">
          <p15:clr>
            <a:srgbClr val="F26B43"/>
          </p15:clr>
        </p15:guide>
        <p15:guide id="37" pos="5600" userDrawn="1">
          <p15:clr>
            <a:srgbClr val="F26B43"/>
          </p15:clr>
        </p15:guide>
        <p15:guide id="38" pos="5760" userDrawn="1">
          <p15:clr>
            <a:srgbClr val="F26B43"/>
          </p15:clr>
        </p15:guide>
        <p15:guide id="39" pos="5920" userDrawn="1">
          <p15:clr>
            <a:srgbClr val="F26B43"/>
          </p15:clr>
        </p15:guide>
        <p15:guide id="40" pos="6080" userDrawn="1">
          <p15:clr>
            <a:srgbClr val="F26B43"/>
          </p15:clr>
        </p15:guide>
        <p15:guide id="41" pos="6240" userDrawn="1">
          <p15:clr>
            <a:srgbClr val="F26B43"/>
          </p15:clr>
        </p15:guide>
        <p15:guide id="42" pos="6400" userDrawn="1">
          <p15:clr>
            <a:srgbClr val="F26B43"/>
          </p15:clr>
        </p15:guide>
        <p15:guide id="43" pos="6560" userDrawn="1">
          <p15:clr>
            <a:srgbClr val="F26B43"/>
          </p15:clr>
        </p15:guide>
        <p15:guide id="44" pos="6720" userDrawn="1">
          <p15:clr>
            <a:srgbClr val="F26B43"/>
          </p15:clr>
        </p15:guide>
        <p15:guide id="45" pos="6880" userDrawn="1">
          <p15:clr>
            <a:srgbClr val="F26B43"/>
          </p15:clr>
        </p15:guide>
        <p15:guide id="46" pos="7040" userDrawn="1">
          <p15:clr>
            <a:srgbClr val="F26B43"/>
          </p15:clr>
        </p15:guide>
        <p15:guide id="47" pos="7200" userDrawn="1">
          <p15:clr>
            <a:srgbClr val="F26B43"/>
          </p15:clr>
        </p15:guide>
        <p15:guide id="48" pos="7360" userDrawn="1">
          <p15:clr>
            <a:srgbClr val="F26B43"/>
          </p15:clr>
        </p15:guide>
        <p15:guide id="49" pos="7520" userDrawn="1">
          <p15:clr>
            <a:srgbClr val="F26B43"/>
          </p15:clr>
        </p15:guide>
        <p15:guide id="50" orient="horz" userDrawn="1">
          <p15:clr>
            <a:srgbClr val="F26B43"/>
          </p15:clr>
        </p15:guide>
        <p15:guide id="51" orient="horz" pos="4320" userDrawn="1">
          <p15:clr>
            <a:srgbClr val="F26B43"/>
          </p15:clr>
        </p15:guide>
        <p15:guide id="52" orient="horz" pos="160" userDrawn="1">
          <p15:clr>
            <a:srgbClr val="F26B43"/>
          </p15:clr>
        </p15:guide>
        <p15:guide id="53" orient="horz" pos="320" userDrawn="1">
          <p15:clr>
            <a:srgbClr val="F26B43"/>
          </p15:clr>
        </p15:guide>
        <p15:guide id="54" orient="horz" pos="480" userDrawn="1">
          <p15:clr>
            <a:srgbClr val="F26B43"/>
          </p15:clr>
        </p15:guide>
        <p15:guide id="55" orient="horz" pos="640" userDrawn="1">
          <p15:clr>
            <a:srgbClr val="F26B43"/>
          </p15:clr>
        </p15:guide>
        <p15:guide id="56" orient="horz" pos="799" userDrawn="1">
          <p15:clr>
            <a:srgbClr val="F26B43"/>
          </p15:clr>
        </p15:guide>
        <p15:guide id="57" orient="horz" pos="960" userDrawn="1">
          <p15:clr>
            <a:srgbClr val="F26B43"/>
          </p15:clr>
        </p15:guide>
        <p15:guide id="58" orient="horz" pos="1120" userDrawn="1">
          <p15:clr>
            <a:srgbClr val="F26B43"/>
          </p15:clr>
        </p15:guide>
        <p15:guide id="59" orient="horz" pos="1280" userDrawn="1">
          <p15:clr>
            <a:srgbClr val="F26B43"/>
          </p15:clr>
        </p15:guide>
        <p15:guide id="60" orient="horz" pos="1440" userDrawn="1">
          <p15:clr>
            <a:srgbClr val="F26B43"/>
          </p15:clr>
        </p15:guide>
        <p15:guide id="61" orient="horz" pos="1600" userDrawn="1">
          <p15:clr>
            <a:srgbClr val="F26B43"/>
          </p15:clr>
        </p15:guide>
        <p15:guide id="62" orient="horz" pos="1760" userDrawn="1">
          <p15:clr>
            <a:srgbClr val="F26B43"/>
          </p15:clr>
        </p15:guide>
        <p15:guide id="63" orient="horz" pos="1920" userDrawn="1">
          <p15:clr>
            <a:srgbClr val="F26B43"/>
          </p15:clr>
        </p15:guide>
        <p15:guide id="64" orient="horz" pos="2080" userDrawn="1">
          <p15:clr>
            <a:srgbClr val="F26B43"/>
          </p15:clr>
        </p15:guide>
        <p15:guide id="65" orient="horz" pos="2240" userDrawn="1">
          <p15:clr>
            <a:srgbClr val="F26B43"/>
          </p15:clr>
        </p15:guide>
        <p15:guide id="66" orient="horz" pos="2400" userDrawn="1">
          <p15:clr>
            <a:srgbClr val="F26B43"/>
          </p15:clr>
        </p15:guide>
        <p15:guide id="67" orient="horz" pos="2560" userDrawn="1">
          <p15:clr>
            <a:srgbClr val="F26B43"/>
          </p15:clr>
        </p15:guide>
        <p15:guide id="68" orient="horz" pos="2720" userDrawn="1">
          <p15:clr>
            <a:srgbClr val="F26B43"/>
          </p15:clr>
        </p15:guide>
        <p15:guide id="69" orient="horz" pos="2880" userDrawn="1">
          <p15:clr>
            <a:srgbClr val="F26B43"/>
          </p15:clr>
        </p15:guide>
        <p15:guide id="70" orient="horz" pos="3040" userDrawn="1">
          <p15:clr>
            <a:srgbClr val="F26B43"/>
          </p15:clr>
        </p15:guide>
        <p15:guide id="71" orient="horz" pos="3200" userDrawn="1">
          <p15:clr>
            <a:srgbClr val="F26B43"/>
          </p15:clr>
        </p15:guide>
        <p15:guide id="72" orient="horz" pos="3360" userDrawn="1">
          <p15:clr>
            <a:srgbClr val="F26B43"/>
          </p15:clr>
        </p15:guide>
        <p15:guide id="73" orient="horz" pos="3520" userDrawn="1">
          <p15:clr>
            <a:srgbClr val="F26B43"/>
          </p15:clr>
        </p15:guide>
        <p15:guide id="74" orient="horz" pos="3680" userDrawn="1">
          <p15:clr>
            <a:srgbClr val="F26B43"/>
          </p15:clr>
        </p15:guide>
        <p15:guide id="75" orient="horz" pos="3840" userDrawn="1">
          <p15:clr>
            <a:srgbClr val="F26B43"/>
          </p15:clr>
        </p15:guide>
        <p15:guide id="76" orient="horz" pos="4000" userDrawn="1">
          <p15:clr>
            <a:srgbClr val="F26B43"/>
          </p15:clr>
        </p15:guide>
        <p15:guide id="77" orient="horz" pos="416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7196694-0793-1D46-AAAF-030136BD6B04}"/>
              </a:ext>
            </a:extLst>
          </p:cNvPr>
          <p:cNvSpPr>
            <a:spLocks noGrp="1"/>
          </p:cNvSpPr>
          <p:nvPr>
            <p:ph type="ftr" sz="quarter" idx="3"/>
          </p:nvPr>
        </p:nvSpPr>
        <p:spPr>
          <a:xfrm>
            <a:off x="1016000" y="6350000"/>
            <a:ext cx="8382000" cy="255600"/>
          </a:xfrm>
          <a:prstGeom prst="rect">
            <a:avLst/>
          </a:prstGeom>
        </p:spPr>
        <p:txBody>
          <a:bodyPr vert="horz" lIns="0" tIns="0" rIns="0" bIns="0" rtlCol="0" anchor="ctr"/>
          <a:lstStyle>
            <a:lvl1pPr algn="l">
              <a:defRPr sz="1000" b="0" i="0">
                <a:solidFill>
                  <a:schemeClr val="bg1"/>
                </a:solidFill>
                <a:latin typeface="Roboto Mono Light" panose="00000009000000000000" pitchFamily="49" charset="0"/>
                <a:ea typeface="Roboto Mono Light" panose="00000009000000000000" pitchFamily="49" charset="0"/>
              </a:defRPr>
            </a:lvl1pPr>
          </a:lstStyle>
          <a:p>
            <a:r>
              <a:rPr lang="en-GB"/>
              <a:t>Jisc presentation template: bold</a:t>
            </a:r>
          </a:p>
        </p:txBody>
      </p:sp>
      <p:sp>
        <p:nvSpPr>
          <p:cNvPr id="6" name="Slide Number Placeholder 5">
            <a:extLst>
              <a:ext uri="{FF2B5EF4-FFF2-40B4-BE49-F238E27FC236}">
                <a16:creationId xmlns:a16="http://schemas.microsoft.com/office/drawing/2014/main" id="{B71F8D01-65AC-4142-B408-57E68E4C01C4}"/>
              </a:ext>
            </a:extLst>
          </p:cNvPr>
          <p:cNvSpPr>
            <a:spLocks noGrp="1"/>
          </p:cNvSpPr>
          <p:nvPr>
            <p:ph type="sldNum" sz="quarter" idx="4"/>
          </p:nvPr>
        </p:nvSpPr>
        <p:spPr>
          <a:xfrm>
            <a:off x="508000" y="6350000"/>
            <a:ext cx="508000" cy="255600"/>
          </a:xfrm>
          <a:prstGeom prst="rect">
            <a:avLst/>
          </a:prstGeom>
        </p:spPr>
        <p:txBody>
          <a:bodyPr vert="horz" lIns="0" tIns="0" rIns="0" bIns="0" rtlCol="0" anchor="ctr" anchorCtr="0"/>
          <a:lstStyle>
            <a:lvl1pPr algn="l">
              <a:defRPr sz="1000" b="0" i="0">
                <a:solidFill>
                  <a:schemeClr val="bg1"/>
                </a:solidFill>
                <a:latin typeface="Roboto Mono Light" panose="00000009000000000000" pitchFamily="49" charset="0"/>
                <a:ea typeface="Roboto Mono Light" panose="00000009000000000000" pitchFamily="49" charset="0"/>
              </a:defRPr>
            </a:lvl1pPr>
          </a:lstStyle>
          <a:p>
            <a:fld id="{0BD7AF65-ABD8-9745-9161-1D3466EAFE0E}" type="slidenum">
              <a:rPr lang="en-GB" smtClean="0"/>
              <a:pPr/>
              <a:t>‹#›</a:t>
            </a:fld>
            <a:endParaRPr lang="en-GB"/>
          </a:p>
        </p:txBody>
      </p:sp>
      <p:pic>
        <p:nvPicPr>
          <p:cNvPr id="2" name="Graphic 1" descr="Jisc logo&#10;">
            <a:extLst>
              <a:ext uri="{FF2B5EF4-FFF2-40B4-BE49-F238E27FC236}">
                <a16:creationId xmlns:a16="http://schemas.microsoft.com/office/drawing/2014/main" id="{CC318F41-B371-3764-9C48-7718B0BA85AA}"/>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1685601" y="6353891"/>
            <a:ext cx="506399" cy="506399"/>
          </a:xfrm>
          <a:prstGeom prst="rect">
            <a:avLst/>
          </a:prstGeom>
        </p:spPr>
      </p:pic>
    </p:spTree>
    <p:extLst>
      <p:ext uri="{BB962C8B-B14F-4D97-AF65-F5344CB8AC3E}">
        <p14:creationId xmlns:p14="http://schemas.microsoft.com/office/powerpoint/2010/main" val="4035176245"/>
      </p:ext>
    </p:extLst>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Lst>
  <p:hf hdr="0" dt="0"/>
  <p:txStyles>
    <p:titleStyle>
      <a:lvl1pPr algn="l" defTabSz="914332"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4" indent="-228584" algn="l" defTabSz="914332"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50" indent="-228584" algn="l" defTabSz="914332"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14" indent="-228584" algn="l" defTabSz="91433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8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47"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userDrawn="1">
          <p15:clr>
            <a:srgbClr val="F26B43"/>
          </p15:clr>
        </p15:guide>
        <p15:guide id="2" pos="7680" userDrawn="1">
          <p15:clr>
            <a:srgbClr val="F26B43"/>
          </p15:clr>
        </p15:guide>
        <p15:guide id="3" pos="160" userDrawn="1">
          <p15:clr>
            <a:srgbClr val="F26B43"/>
          </p15:clr>
        </p15:guide>
        <p15:guide id="4" pos="320" userDrawn="1">
          <p15:clr>
            <a:srgbClr val="F26B43"/>
          </p15:clr>
        </p15:guide>
        <p15:guide id="5" pos="480" userDrawn="1">
          <p15:clr>
            <a:srgbClr val="F26B43"/>
          </p15:clr>
        </p15:guide>
        <p15:guide id="6" pos="640" userDrawn="1">
          <p15:clr>
            <a:srgbClr val="F26B43"/>
          </p15:clr>
        </p15:guide>
        <p15:guide id="7" pos="800" userDrawn="1">
          <p15:clr>
            <a:srgbClr val="F26B43"/>
          </p15:clr>
        </p15:guide>
        <p15:guide id="8" pos="960" userDrawn="1">
          <p15:clr>
            <a:srgbClr val="F26B43"/>
          </p15:clr>
        </p15:guide>
        <p15:guide id="9" pos="1120" userDrawn="1">
          <p15:clr>
            <a:srgbClr val="F26B43"/>
          </p15:clr>
        </p15:guide>
        <p15:guide id="10" pos="1277" userDrawn="1">
          <p15:clr>
            <a:srgbClr val="F26B43"/>
          </p15:clr>
        </p15:guide>
        <p15:guide id="11" pos="1440" userDrawn="1">
          <p15:clr>
            <a:srgbClr val="F26B43"/>
          </p15:clr>
        </p15:guide>
        <p15:guide id="12" pos="1600" userDrawn="1">
          <p15:clr>
            <a:srgbClr val="F26B43"/>
          </p15:clr>
        </p15:guide>
        <p15:guide id="13" pos="1760" userDrawn="1">
          <p15:clr>
            <a:srgbClr val="F26B43"/>
          </p15:clr>
        </p15:guide>
        <p15:guide id="14" pos="1920" userDrawn="1">
          <p15:clr>
            <a:srgbClr val="F26B43"/>
          </p15:clr>
        </p15:guide>
        <p15:guide id="15" pos="2080" userDrawn="1">
          <p15:clr>
            <a:srgbClr val="F26B43"/>
          </p15:clr>
        </p15:guide>
        <p15:guide id="16" pos="2240" userDrawn="1">
          <p15:clr>
            <a:srgbClr val="F26B43"/>
          </p15:clr>
        </p15:guide>
        <p15:guide id="17" pos="2400" userDrawn="1">
          <p15:clr>
            <a:srgbClr val="F26B43"/>
          </p15:clr>
        </p15:guide>
        <p15:guide id="18" pos="2560" userDrawn="1">
          <p15:clr>
            <a:srgbClr val="F26B43"/>
          </p15:clr>
        </p15:guide>
        <p15:guide id="19" pos="2720" userDrawn="1">
          <p15:clr>
            <a:srgbClr val="F26B43"/>
          </p15:clr>
        </p15:guide>
        <p15:guide id="20" pos="2880" userDrawn="1">
          <p15:clr>
            <a:srgbClr val="F26B43"/>
          </p15:clr>
        </p15:guide>
        <p15:guide id="21" pos="3040" userDrawn="1">
          <p15:clr>
            <a:srgbClr val="F26B43"/>
          </p15:clr>
        </p15:guide>
        <p15:guide id="22" pos="3200" userDrawn="1">
          <p15:clr>
            <a:srgbClr val="F26B43"/>
          </p15:clr>
        </p15:guide>
        <p15:guide id="23" pos="3360" userDrawn="1">
          <p15:clr>
            <a:srgbClr val="F26B43"/>
          </p15:clr>
        </p15:guide>
        <p15:guide id="24" pos="3520" userDrawn="1">
          <p15:clr>
            <a:srgbClr val="F26B43"/>
          </p15:clr>
        </p15:guide>
        <p15:guide id="25" pos="3680" userDrawn="1">
          <p15:clr>
            <a:srgbClr val="F26B43"/>
          </p15:clr>
        </p15:guide>
        <p15:guide id="26" pos="3840" userDrawn="1">
          <p15:clr>
            <a:srgbClr val="F26B43"/>
          </p15:clr>
        </p15:guide>
        <p15:guide id="27" pos="4000" userDrawn="1">
          <p15:clr>
            <a:srgbClr val="F26B43"/>
          </p15:clr>
        </p15:guide>
        <p15:guide id="28" pos="4160" userDrawn="1">
          <p15:clr>
            <a:srgbClr val="F26B43"/>
          </p15:clr>
        </p15:guide>
        <p15:guide id="29" pos="4320" userDrawn="1">
          <p15:clr>
            <a:srgbClr val="F26B43"/>
          </p15:clr>
        </p15:guide>
        <p15:guide id="30" pos="4480" userDrawn="1">
          <p15:clr>
            <a:srgbClr val="F26B43"/>
          </p15:clr>
        </p15:guide>
        <p15:guide id="31" pos="4640" userDrawn="1">
          <p15:clr>
            <a:srgbClr val="F26B43"/>
          </p15:clr>
        </p15:guide>
        <p15:guide id="32" pos="4800" userDrawn="1">
          <p15:clr>
            <a:srgbClr val="F26B43"/>
          </p15:clr>
        </p15:guide>
        <p15:guide id="33" pos="4960" userDrawn="1">
          <p15:clr>
            <a:srgbClr val="F26B43"/>
          </p15:clr>
        </p15:guide>
        <p15:guide id="34" pos="5120" userDrawn="1">
          <p15:clr>
            <a:srgbClr val="F26B43"/>
          </p15:clr>
        </p15:guide>
        <p15:guide id="35" pos="5280" userDrawn="1">
          <p15:clr>
            <a:srgbClr val="F26B43"/>
          </p15:clr>
        </p15:guide>
        <p15:guide id="36" pos="5440" userDrawn="1">
          <p15:clr>
            <a:srgbClr val="F26B43"/>
          </p15:clr>
        </p15:guide>
        <p15:guide id="37" pos="5600" userDrawn="1">
          <p15:clr>
            <a:srgbClr val="F26B43"/>
          </p15:clr>
        </p15:guide>
        <p15:guide id="38" pos="5760" userDrawn="1">
          <p15:clr>
            <a:srgbClr val="F26B43"/>
          </p15:clr>
        </p15:guide>
        <p15:guide id="39" pos="5920" userDrawn="1">
          <p15:clr>
            <a:srgbClr val="F26B43"/>
          </p15:clr>
        </p15:guide>
        <p15:guide id="40" pos="6080" userDrawn="1">
          <p15:clr>
            <a:srgbClr val="F26B43"/>
          </p15:clr>
        </p15:guide>
        <p15:guide id="41" pos="6240" userDrawn="1">
          <p15:clr>
            <a:srgbClr val="F26B43"/>
          </p15:clr>
        </p15:guide>
        <p15:guide id="42" pos="6400" userDrawn="1">
          <p15:clr>
            <a:srgbClr val="F26B43"/>
          </p15:clr>
        </p15:guide>
        <p15:guide id="43" pos="6560" userDrawn="1">
          <p15:clr>
            <a:srgbClr val="F26B43"/>
          </p15:clr>
        </p15:guide>
        <p15:guide id="44" pos="6720" userDrawn="1">
          <p15:clr>
            <a:srgbClr val="F26B43"/>
          </p15:clr>
        </p15:guide>
        <p15:guide id="45" pos="6880" userDrawn="1">
          <p15:clr>
            <a:srgbClr val="F26B43"/>
          </p15:clr>
        </p15:guide>
        <p15:guide id="46" pos="7040" userDrawn="1">
          <p15:clr>
            <a:srgbClr val="F26B43"/>
          </p15:clr>
        </p15:guide>
        <p15:guide id="47" pos="7200" userDrawn="1">
          <p15:clr>
            <a:srgbClr val="F26B43"/>
          </p15:clr>
        </p15:guide>
        <p15:guide id="48" pos="7360" userDrawn="1">
          <p15:clr>
            <a:srgbClr val="F26B43"/>
          </p15:clr>
        </p15:guide>
        <p15:guide id="49" pos="7520" userDrawn="1">
          <p15:clr>
            <a:srgbClr val="F26B43"/>
          </p15:clr>
        </p15:guide>
        <p15:guide id="50" orient="horz" userDrawn="1">
          <p15:clr>
            <a:srgbClr val="F26B43"/>
          </p15:clr>
        </p15:guide>
        <p15:guide id="51" orient="horz" pos="4320" userDrawn="1">
          <p15:clr>
            <a:srgbClr val="F26B43"/>
          </p15:clr>
        </p15:guide>
        <p15:guide id="52" orient="horz" pos="160" userDrawn="1">
          <p15:clr>
            <a:srgbClr val="F26B43"/>
          </p15:clr>
        </p15:guide>
        <p15:guide id="53" orient="horz" pos="320" userDrawn="1">
          <p15:clr>
            <a:srgbClr val="F26B43"/>
          </p15:clr>
        </p15:guide>
        <p15:guide id="54" orient="horz" pos="480" userDrawn="1">
          <p15:clr>
            <a:srgbClr val="F26B43"/>
          </p15:clr>
        </p15:guide>
        <p15:guide id="55" orient="horz" pos="640" userDrawn="1">
          <p15:clr>
            <a:srgbClr val="F26B43"/>
          </p15:clr>
        </p15:guide>
        <p15:guide id="56" orient="horz" pos="799" userDrawn="1">
          <p15:clr>
            <a:srgbClr val="F26B43"/>
          </p15:clr>
        </p15:guide>
        <p15:guide id="57" orient="horz" pos="960" userDrawn="1">
          <p15:clr>
            <a:srgbClr val="F26B43"/>
          </p15:clr>
        </p15:guide>
        <p15:guide id="58" orient="horz" pos="1120" userDrawn="1">
          <p15:clr>
            <a:srgbClr val="F26B43"/>
          </p15:clr>
        </p15:guide>
        <p15:guide id="59" orient="horz" pos="1280" userDrawn="1">
          <p15:clr>
            <a:srgbClr val="F26B43"/>
          </p15:clr>
        </p15:guide>
        <p15:guide id="60" orient="horz" pos="1440" userDrawn="1">
          <p15:clr>
            <a:srgbClr val="F26B43"/>
          </p15:clr>
        </p15:guide>
        <p15:guide id="61" orient="horz" pos="1600" userDrawn="1">
          <p15:clr>
            <a:srgbClr val="F26B43"/>
          </p15:clr>
        </p15:guide>
        <p15:guide id="62" orient="horz" pos="1760" userDrawn="1">
          <p15:clr>
            <a:srgbClr val="F26B43"/>
          </p15:clr>
        </p15:guide>
        <p15:guide id="63" orient="horz" pos="1920" userDrawn="1">
          <p15:clr>
            <a:srgbClr val="F26B43"/>
          </p15:clr>
        </p15:guide>
        <p15:guide id="64" orient="horz" pos="2080" userDrawn="1">
          <p15:clr>
            <a:srgbClr val="F26B43"/>
          </p15:clr>
        </p15:guide>
        <p15:guide id="65" orient="horz" pos="2240" userDrawn="1">
          <p15:clr>
            <a:srgbClr val="F26B43"/>
          </p15:clr>
        </p15:guide>
        <p15:guide id="66" orient="horz" pos="2400" userDrawn="1">
          <p15:clr>
            <a:srgbClr val="F26B43"/>
          </p15:clr>
        </p15:guide>
        <p15:guide id="67" orient="horz" pos="2560" userDrawn="1">
          <p15:clr>
            <a:srgbClr val="F26B43"/>
          </p15:clr>
        </p15:guide>
        <p15:guide id="68" orient="horz" pos="2720" userDrawn="1">
          <p15:clr>
            <a:srgbClr val="F26B43"/>
          </p15:clr>
        </p15:guide>
        <p15:guide id="69" orient="horz" pos="2880" userDrawn="1">
          <p15:clr>
            <a:srgbClr val="F26B43"/>
          </p15:clr>
        </p15:guide>
        <p15:guide id="70" orient="horz" pos="3040" userDrawn="1">
          <p15:clr>
            <a:srgbClr val="F26B43"/>
          </p15:clr>
        </p15:guide>
        <p15:guide id="71" orient="horz" pos="3200" userDrawn="1">
          <p15:clr>
            <a:srgbClr val="F26B43"/>
          </p15:clr>
        </p15:guide>
        <p15:guide id="72" orient="horz" pos="3360" userDrawn="1">
          <p15:clr>
            <a:srgbClr val="F26B43"/>
          </p15:clr>
        </p15:guide>
        <p15:guide id="73" orient="horz" pos="3520" userDrawn="1">
          <p15:clr>
            <a:srgbClr val="F26B43"/>
          </p15:clr>
        </p15:guide>
        <p15:guide id="74" orient="horz" pos="3680" userDrawn="1">
          <p15:clr>
            <a:srgbClr val="F26B43"/>
          </p15:clr>
        </p15:guide>
        <p15:guide id="75" orient="horz" pos="3840" userDrawn="1">
          <p15:clr>
            <a:srgbClr val="F26B43"/>
          </p15:clr>
        </p15:guide>
        <p15:guide id="76" orient="horz" pos="4000" userDrawn="1">
          <p15:clr>
            <a:srgbClr val="F26B43"/>
          </p15:clr>
        </p15:guide>
        <p15:guide id="77" orient="horz" pos="416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2986526"/>
      </p:ext>
    </p:extLst>
  </p:cSld>
  <p:clrMap bg1="lt1" tx1="dk1" bg2="lt2" tx2="dk2" accent1="accent1" accent2="accent2" accent3="accent3" accent4="accent4" accent5="accent5" accent6="accent6" hlink="hlink" folHlink="folHlink"/>
  <p:sldLayoutIdLst>
    <p:sldLayoutId id="2147483786" r:id="rId1"/>
    <p:sldLayoutId id="2147483817" r:id="rId2"/>
  </p:sldLayoutIdLst>
  <p:hf hdr="0" dt="0"/>
  <p:txStyles>
    <p:titleStyle>
      <a:lvl1pPr algn="l" defTabSz="914332"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4" indent="-228584" algn="l" defTabSz="914332"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50" indent="-228584" algn="l" defTabSz="914332"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14" indent="-228584" algn="l" defTabSz="91433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8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47"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userDrawn="1">
          <p15:clr>
            <a:srgbClr val="F26B43"/>
          </p15:clr>
        </p15:guide>
        <p15:guide id="2" pos="7680" userDrawn="1">
          <p15:clr>
            <a:srgbClr val="F26B43"/>
          </p15:clr>
        </p15:guide>
        <p15:guide id="3" pos="160" userDrawn="1">
          <p15:clr>
            <a:srgbClr val="F26B43"/>
          </p15:clr>
        </p15:guide>
        <p15:guide id="4" pos="320" userDrawn="1">
          <p15:clr>
            <a:srgbClr val="F26B43"/>
          </p15:clr>
        </p15:guide>
        <p15:guide id="5" pos="480" userDrawn="1">
          <p15:clr>
            <a:srgbClr val="F26B43"/>
          </p15:clr>
        </p15:guide>
        <p15:guide id="6" pos="640" userDrawn="1">
          <p15:clr>
            <a:srgbClr val="F26B43"/>
          </p15:clr>
        </p15:guide>
        <p15:guide id="7" pos="800" userDrawn="1">
          <p15:clr>
            <a:srgbClr val="F26B43"/>
          </p15:clr>
        </p15:guide>
        <p15:guide id="8" pos="960" userDrawn="1">
          <p15:clr>
            <a:srgbClr val="F26B43"/>
          </p15:clr>
        </p15:guide>
        <p15:guide id="9" pos="1120" userDrawn="1">
          <p15:clr>
            <a:srgbClr val="F26B43"/>
          </p15:clr>
        </p15:guide>
        <p15:guide id="10" pos="1280" userDrawn="1">
          <p15:clr>
            <a:srgbClr val="F26B43"/>
          </p15:clr>
        </p15:guide>
        <p15:guide id="11" pos="1440" userDrawn="1">
          <p15:clr>
            <a:srgbClr val="F26B43"/>
          </p15:clr>
        </p15:guide>
        <p15:guide id="12" pos="1600" userDrawn="1">
          <p15:clr>
            <a:srgbClr val="F26B43"/>
          </p15:clr>
        </p15:guide>
        <p15:guide id="13" pos="1760" userDrawn="1">
          <p15:clr>
            <a:srgbClr val="F26B43"/>
          </p15:clr>
        </p15:guide>
        <p15:guide id="14" pos="1920" userDrawn="1">
          <p15:clr>
            <a:srgbClr val="F26B43"/>
          </p15:clr>
        </p15:guide>
        <p15:guide id="15" pos="2080" userDrawn="1">
          <p15:clr>
            <a:srgbClr val="F26B43"/>
          </p15:clr>
        </p15:guide>
        <p15:guide id="16" pos="2240" userDrawn="1">
          <p15:clr>
            <a:srgbClr val="F26B43"/>
          </p15:clr>
        </p15:guide>
        <p15:guide id="17" pos="2400" userDrawn="1">
          <p15:clr>
            <a:srgbClr val="F26B43"/>
          </p15:clr>
        </p15:guide>
        <p15:guide id="18" pos="2560" userDrawn="1">
          <p15:clr>
            <a:srgbClr val="F26B43"/>
          </p15:clr>
        </p15:guide>
        <p15:guide id="19" pos="2720" userDrawn="1">
          <p15:clr>
            <a:srgbClr val="F26B43"/>
          </p15:clr>
        </p15:guide>
        <p15:guide id="20" pos="2880" userDrawn="1">
          <p15:clr>
            <a:srgbClr val="F26B43"/>
          </p15:clr>
        </p15:guide>
        <p15:guide id="21" pos="3040" userDrawn="1">
          <p15:clr>
            <a:srgbClr val="F26B43"/>
          </p15:clr>
        </p15:guide>
        <p15:guide id="22" pos="3200" userDrawn="1">
          <p15:clr>
            <a:srgbClr val="F26B43"/>
          </p15:clr>
        </p15:guide>
        <p15:guide id="23" pos="3360" userDrawn="1">
          <p15:clr>
            <a:srgbClr val="F26B43"/>
          </p15:clr>
        </p15:guide>
        <p15:guide id="24" pos="3520" userDrawn="1">
          <p15:clr>
            <a:srgbClr val="F26B43"/>
          </p15:clr>
        </p15:guide>
        <p15:guide id="25" pos="3680" userDrawn="1">
          <p15:clr>
            <a:srgbClr val="F26B43"/>
          </p15:clr>
        </p15:guide>
        <p15:guide id="26" pos="3840" userDrawn="1">
          <p15:clr>
            <a:srgbClr val="F26B43"/>
          </p15:clr>
        </p15:guide>
        <p15:guide id="27" pos="4000" userDrawn="1">
          <p15:clr>
            <a:srgbClr val="F26B43"/>
          </p15:clr>
        </p15:guide>
        <p15:guide id="28" pos="4160" userDrawn="1">
          <p15:clr>
            <a:srgbClr val="F26B43"/>
          </p15:clr>
        </p15:guide>
        <p15:guide id="29" pos="4320" userDrawn="1">
          <p15:clr>
            <a:srgbClr val="F26B43"/>
          </p15:clr>
        </p15:guide>
        <p15:guide id="30" pos="4480" userDrawn="1">
          <p15:clr>
            <a:srgbClr val="F26B43"/>
          </p15:clr>
        </p15:guide>
        <p15:guide id="31" pos="4640" userDrawn="1">
          <p15:clr>
            <a:srgbClr val="F26B43"/>
          </p15:clr>
        </p15:guide>
        <p15:guide id="32" pos="4800" userDrawn="1">
          <p15:clr>
            <a:srgbClr val="F26B43"/>
          </p15:clr>
        </p15:guide>
        <p15:guide id="33" pos="4960" userDrawn="1">
          <p15:clr>
            <a:srgbClr val="F26B43"/>
          </p15:clr>
        </p15:guide>
        <p15:guide id="34" pos="5120" userDrawn="1">
          <p15:clr>
            <a:srgbClr val="F26B43"/>
          </p15:clr>
        </p15:guide>
        <p15:guide id="35" pos="5280" userDrawn="1">
          <p15:clr>
            <a:srgbClr val="F26B43"/>
          </p15:clr>
        </p15:guide>
        <p15:guide id="36" pos="5440" userDrawn="1">
          <p15:clr>
            <a:srgbClr val="F26B43"/>
          </p15:clr>
        </p15:guide>
        <p15:guide id="37" pos="5600" userDrawn="1">
          <p15:clr>
            <a:srgbClr val="F26B43"/>
          </p15:clr>
        </p15:guide>
        <p15:guide id="38" pos="5760" userDrawn="1">
          <p15:clr>
            <a:srgbClr val="F26B43"/>
          </p15:clr>
        </p15:guide>
        <p15:guide id="39" pos="5920" userDrawn="1">
          <p15:clr>
            <a:srgbClr val="F26B43"/>
          </p15:clr>
        </p15:guide>
        <p15:guide id="40" pos="6080" userDrawn="1">
          <p15:clr>
            <a:srgbClr val="F26B43"/>
          </p15:clr>
        </p15:guide>
        <p15:guide id="41" pos="6240" userDrawn="1">
          <p15:clr>
            <a:srgbClr val="F26B43"/>
          </p15:clr>
        </p15:guide>
        <p15:guide id="42" pos="6400" userDrawn="1">
          <p15:clr>
            <a:srgbClr val="F26B43"/>
          </p15:clr>
        </p15:guide>
        <p15:guide id="43" pos="6560" userDrawn="1">
          <p15:clr>
            <a:srgbClr val="F26B43"/>
          </p15:clr>
        </p15:guide>
        <p15:guide id="44" pos="6720" userDrawn="1">
          <p15:clr>
            <a:srgbClr val="F26B43"/>
          </p15:clr>
        </p15:guide>
        <p15:guide id="45" pos="6880" userDrawn="1">
          <p15:clr>
            <a:srgbClr val="F26B43"/>
          </p15:clr>
        </p15:guide>
        <p15:guide id="46" pos="7040" userDrawn="1">
          <p15:clr>
            <a:srgbClr val="F26B43"/>
          </p15:clr>
        </p15:guide>
        <p15:guide id="47" pos="7200" userDrawn="1">
          <p15:clr>
            <a:srgbClr val="F26B43"/>
          </p15:clr>
        </p15:guide>
        <p15:guide id="48" pos="7360" userDrawn="1">
          <p15:clr>
            <a:srgbClr val="F26B43"/>
          </p15:clr>
        </p15:guide>
        <p15:guide id="49" pos="7520" userDrawn="1">
          <p15:clr>
            <a:srgbClr val="F26B43"/>
          </p15:clr>
        </p15:guide>
        <p15:guide id="50" orient="horz" userDrawn="1">
          <p15:clr>
            <a:srgbClr val="F26B43"/>
          </p15:clr>
        </p15:guide>
        <p15:guide id="51" orient="horz" pos="4320" userDrawn="1">
          <p15:clr>
            <a:srgbClr val="F26B43"/>
          </p15:clr>
        </p15:guide>
        <p15:guide id="52" orient="horz" pos="160" userDrawn="1">
          <p15:clr>
            <a:srgbClr val="F26B43"/>
          </p15:clr>
        </p15:guide>
        <p15:guide id="53" orient="horz" pos="320" userDrawn="1">
          <p15:clr>
            <a:srgbClr val="F26B43"/>
          </p15:clr>
        </p15:guide>
        <p15:guide id="54" orient="horz" pos="480" userDrawn="1">
          <p15:clr>
            <a:srgbClr val="F26B43"/>
          </p15:clr>
        </p15:guide>
        <p15:guide id="55" orient="horz" pos="640" userDrawn="1">
          <p15:clr>
            <a:srgbClr val="F26B43"/>
          </p15:clr>
        </p15:guide>
        <p15:guide id="56" orient="horz" pos="800" userDrawn="1">
          <p15:clr>
            <a:srgbClr val="F26B43"/>
          </p15:clr>
        </p15:guide>
        <p15:guide id="57" orient="horz" pos="960" userDrawn="1">
          <p15:clr>
            <a:srgbClr val="F26B43"/>
          </p15:clr>
        </p15:guide>
        <p15:guide id="58" orient="horz" pos="1120" userDrawn="1">
          <p15:clr>
            <a:srgbClr val="F26B43"/>
          </p15:clr>
        </p15:guide>
        <p15:guide id="59" orient="horz" pos="1280" userDrawn="1">
          <p15:clr>
            <a:srgbClr val="F26B43"/>
          </p15:clr>
        </p15:guide>
        <p15:guide id="60" orient="horz" pos="1440" userDrawn="1">
          <p15:clr>
            <a:srgbClr val="F26B43"/>
          </p15:clr>
        </p15:guide>
        <p15:guide id="61" orient="horz" pos="1600" userDrawn="1">
          <p15:clr>
            <a:srgbClr val="F26B43"/>
          </p15:clr>
        </p15:guide>
        <p15:guide id="62" orient="horz" pos="1760" userDrawn="1">
          <p15:clr>
            <a:srgbClr val="F26B43"/>
          </p15:clr>
        </p15:guide>
        <p15:guide id="63" orient="horz" pos="1920" userDrawn="1">
          <p15:clr>
            <a:srgbClr val="F26B43"/>
          </p15:clr>
        </p15:guide>
        <p15:guide id="64" orient="horz" pos="2080" userDrawn="1">
          <p15:clr>
            <a:srgbClr val="F26B43"/>
          </p15:clr>
        </p15:guide>
        <p15:guide id="65" orient="horz" pos="2240" userDrawn="1">
          <p15:clr>
            <a:srgbClr val="F26B43"/>
          </p15:clr>
        </p15:guide>
        <p15:guide id="66" orient="horz" pos="2400" userDrawn="1">
          <p15:clr>
            <a:srgbClr val="F26B43"/>
          </p15:clr>
        </p15:guide>
        <p15:guide id="67" orient="horz" pos="2560" userDrawn="1">
          <p15:clr>
            <a:srgbClr val="F26B43"/>
          </p15:clr>
        </p15:guide>
        <p15:guide id="68" orient="horz" pos="2720" userDrawn="1">
          <p15:clr>
            <a:srgbClr val="F26B43"/>
          </p15:clr>
        </p15:guide>
        <p15:guide id="69" orient="horz" pos="2880" userDrawn="1">
          <p15:clr>
            <a:srgbClr val="F26B43"/>
          </p15:clr>
        </p15:guide>
        <p15:guide id="70" orient="horz" pos="3040" userDrawn="1">
          <p15:clr>
            <a:srgbClr val="F26B43"/>
          </p15:clr>
        </p15:guide>
        <p15:guide id="71" orient="horz" pos="3200" userDrawn="1">
          <p15:clr>
            <a:srgbClr val="F26B43"/>
          </p15:clr>
        </p15:guide>
        <p15:guide id="72" orient="horz" pos="3360" userDrawn="1">
          <p15:clr>
            <a:srgbClr val="F26B43"/>
          </p15:clr>
        </p15:guide>
        <p15:guide id="73" orient="horz" pos="3520" userDrawn="1">
          <p15:clr>
            <a:srgbClr val="F26B43"/>
          </p15:clr>
        </p15:guide>
        <p15:guide id="74" orient="horz" pos="3680" userDrawn="1">
          <p15:clr>
            <a:srgbClr val="F26B43"/>
          </p15:clr>
        </p15:guide>
        <p15:guide id="75" orient="horz" pos="3840" userDrawn="1">
          <p15:clr>
            <a:srgbClr val="F26B43"/>
          </p15:clr>
        </p15:guide>
        <p15:guide id="76" orient="horz" pos="4000" userDrawn="1">
          <p15:clr>
            <a:srgbClr val="F26B43"/>
          </p15:clr>
        </p15:guide>
        <p15:guide id="77" orient="horz" pos="4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hyperlink" Target="mailto:balviar.notay@jisc.ac.uk" TargetMode="External"/><Relationship Id="rId2" Type="http://schemas.openxmlformats.org/officeDocument/2006/relationships/notesSlide" Target="../notesSlides/notesSlide7.xml"/><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C2F34C-9D80-25E7-2D0B-9FBB6E359C57}"/>
              </a:ext>
            </a:extLst>
          </p:cNvPr>
          <p:cNvSpPr>
            <a:spLocks noGrp="1"/>
          </p:cNvSpPr>
          <p:nvPr>
            <p:ph type="title"/>
          </p:nvPr>
        </p:nvSpPr>
        <p:spPr/>
        <p:txBody>
          <a:bodyPr lIns="0" tIns="0" rIns="0" bIns="0" anchor="t"/>
          <a:lstStyle/>
          <a:p>
            <a:r>
              <a:rPr lang="en-GB" sz="3200">
                <a:latin typeface="Roboto Light"/>
                <a:ea typeface="Roboto Light"/>
                <a:cs typeface="Roboto Light"/>
              </a:rPr>
              <a:t>Equipment Data Service  </a:t>
            </a:r>
            <a:endParaRPr lang="en-GB" sz="3200">
              <a:cs typeface="Roboto Light"/>
            </a:endParaRPr>
          </a:p>
        </p:txBody>
      </p:sp>
      <p:sp>
        <p:nvSpPr>
          <p:cNvPr id="5" name="Text Placeholder 4">
            <a:extLst>
              <a:ext uri="{FF2B5EF4-FFF2-40B4-BE49-F238E27FC236}">
                <a16:creationId xmlns:a16="http://schemas.microsoft.com/office/drawing/2014/main" id="{C47A7480-FE82-8A01-4B9C-74A9D61DBE1C}"/>
              </a:ext>
            </a:extLst>
          </p:cNvPr>
          <p:cNvSpPr>
            <a:spLocks noGrp="1"/>
          </p:cNvSpPr>
          <p:nvPr>
            <p:ph type="body" sz="quarter" idx="11"/>
          </p:nvPr>
        </p:nvSpPr>
        <p:spPr>
          <a:xfrm>
            <a:off x="1016000" y="3043666"/>
            <a:ext cx="3302000" cy="1000490"/>
          </a:xfrm>
        </p:spPr>
        <p:txBody>
          <a:bodyPr lIns="0" tIns="45720" rIns="91440" bIns="45720" anchor="b"/>
          <a:lstStyle/>
          <a:p>
            <a:r>
              <a:rPr lang="en-GB" err="1"/>
              <a:t>Balviar</a:t>
            </a:r>
            <a:r>
              <a:rPr lang="en-GB"/>
              <a:t> Notay</a:t>
            </a:r>
          </a:p>
          <a:p>
            <a:r>
              <a:rPr lang="en-GB"/>
              <a:t>Product Manager</a:t>
            </a:r>
          </a:p>
          <a:p>
            <a:endParaRPr lang="en-GB">
              <a:ea typeface="Roboto"/>
              <a:cs typeface="Roboto"/>
            </a:endParaRPr>
          </a:p>
          <a:p>
            <a:r>
              <a:rPr lang="en-GB">
                <a:ea typeface="Roboto"/>
                <a:cs typeface="Roboto"/>
              </a:rPr>
              <a:t>John Kaye</a:t>
            </a:r>
          </a:p>
          <a:p>
            <a:r>
              <a:rPr lang="en-GB">
                <a:ea typeface="Roboto"/>
                <a:cs typeface="Roboto"/>
              </a:rPr>
              <a:t>Head of product</a:t>
            </a:r>
          </a:p>
        </p:txBody>
      </p:sp>
    </p:spTree>
    <p:extLst>
      <p:ext uri="{BB962C8B-B14F-4D97-AF65-F5344CB8AC3E}">
        <p14:creationId xmlns:p14="http://schemas.microsoft.com/office/powerpoint/2010/main" val="28910507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079FB-55EF-DE1A-9E2A-0280AA6C2178}"/>
              </a:ext>
            </a:extLst>
          </p:cNvPr>
          <p:cNvSpPr>
            <a:spLocks noGrp="1"/>
          </p:cNvSpPr>
          <p:nvPr>
            <p:ph type="title"/>
          </p:nvPr>
        </p:nvSpPr>
        <p:spPr/>
        <p:txBody>
          <a:bodyPr lIns="0" tIns="0" rIns="0" bIns="0" anchor="t"/>
          <a:lstStyle/>
          <a:p>
            <a:r>
              <a:rPr lang="en-GB">
                <a:latin typeface="Roboto Light"/>
                <a:ea typeface="Roboto Light"/>
                <a:cs typeface="Roboto Light"/>
              </a:rPr>
              <a:t>Use cases for equipment data</a:t>
            </a:r>
            <a:endParaRPr lang="en-GB">
              <a:latin typeface="Roboto Light"/>
              <a:ea typeface="Roboto Light"/>
            </a:endParaRPr>
          </a:p>
        </p:txBody>
      </p:sp>
      <p:sp>
        <p:nvSpPr>
          <p:cNvPr id="3" name="Footer Placeholder 2">
            <a:extLst>
              <a:ext uri="{FF2B5EF4-FFF2-40B4-BE49-F238E27FC236}">
                <a16:creationId xmlns:a16="http://schemas.microsoft.com/office/drawing/2014/main" id="{714D092E-B7B6-09A3-5A43-F1B88EFDB89A}"/>
              </a:ext>
            </a:extLst>
          </p:cNvPr>
          <p:cNvSpPr>
            <a:spLocks noGrp="1"/>
          </p:cNvSpPr>
          <p:nvPr>
            <p:ph type="ftr" sz="quarter" idx="11"/>
          </p:nvPr>
        </p:nvSpPr>
        <p:spPr/>
        <p:txBody>
          <a:bodyPr/>
          <a:lstStyle/>
          <a:p>
            <a:r>
              <a:rPr lang="en-GB"/>
              <a:t>Jisc presentation template: bold</a:t>
            </a:r>
          </a:p>
        </p:txBody>
      </p:sp>
      <p:sp>
        <p:nvSpPr>
          <p:cNvPr id="4" name="Slide Number Placeholder 3">
            <a:extLst>
              <a:ext uri="{FF2B5EF4-FFF2-40B4-BE49-F238E27FC236}">
                <a16:creationId xmlns:a16="http://schemas.microsoft.com/office/drawing/2014/main" id="{F67D7A18-3F62-F359-4330-05BCEFA8C7EF}"/>
              </a:ext>
            </a:extLst>
          </p:cNvPr>
          <p:cNvSpPr>
            <a:spLocks noGrp="1"/>
          </p:cNvSpPr>
          <p:nvPr>
            <p:ph type="sldNum" sz="quarter" idx="12"/>
          </p:nvPr>
        </p:nvSpPr>
        <p:spPr/>
        <p:txBody>
          <a:bodyPr/>
          <a:lstStyle/>
          <a:p>
            <a:fld id="{0BD7AF65-ABD8-9745-9161-1D3466EAFE0E}" type="slidenum">
              <a:rPr lang="en-GB" smtClean="0"/>
              <a:t>10</a:t>
            </a:fld>
            <a:endParaRPr lang="en-GB"/>
          </a:p>
        </p:txBody>
      </p:sp>
      <p:pic>
        <p:nvPicPr>
          <p:cNvPr id="9" name="Picture 8" descr="A close-up of a blue background&#10;&#10;Description automatically generated">
            <a:extLst>
              <a:ext uri="{FF2B5EF4-FFF2-40B4-BE49-F238E27FC236}">
                <a16:creationId xmlns:a16="http://schemas.microsoft.com/office/drawing/2014/main" id="{CE29573F-8A2C-9B82-30F3-1C4807B95D1C}"/>
              </a:ext>
            </a:extLst>
          </p:cNvPr>
          <p:cNvPicPr>
            <a:picLocks noChangeAspect="1"/>
          </p:cNvPicPr>
          <p:nvPr/>
        </p:nvPicPr>
        <p:blipFill>
          <a:blip r:embed="rId3"/>
          <a:stretch>
            <a:fillRect/>
          </a:stretch>
        </p:blipFill>
        <p:spPr>
          <a:xfrm>
            <a:off x="1453692" y="1271991"/>
            <a:ext cx="8277225" cy="4933950"/>
          </a:xfrm>
          <a:prstGeom prst="rect">
            <a:avLst/>
          </a:prstGeom>
        </p:spPr>
      </p:pic>
    </p:spTree>
    <p:extLst>
      <p:ext uri="{BB962C8B-B14F-4D97-AF65-F5344CB8AC3E}">
        <p14:creationId xmlns:p14="http://schemas.microsoft.com/office/powerpoint/2010/main" val="20725406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34C91-D684-9952-D279-D66BE8CEB332}"/>
              </a:ext>
            </a:extLst>
          </p:cNvPr>
          <p:cNvSpPr>
            <a:spLocks noGrp="1"/>
          </p:cNvSpPr>
          <p:nvPr>
            <p:ph type="title"/>
          </p:nvPr>
        </p:nvSpPr>
        <p:spPr/>
        <p:txBody>
          <a:bodyPr lIns="0" tIns="0" rIns="0" bIns="0" anchor="t"/>
          <a:lstStyle/>
          <a:p>
            <a:r>
              <a:rPr lang="en-GB" sz="2800">
                <a:latin typeface="Roboto Light"/>
                <a:ea typeface="Roboto Light"/>
                <a:cs typeface="Roboto Light"/>
              </a:rPr>
              <a:t>Equipment data opportunities based on market intelligence</a:t>
            </a:r>
          </a:p>
        </p:txBody>
      </p:sp>
      <p:sp>
        <p:nvSpPr>
          <p:cNvPr id="3" name="Footer Placeholder 2">
            <a:extLst>
              <a:ext uri="{FF2B5EF4-FFF2-40B4-BE49-F238E27FC236}">
                <a16:creationId xmlns:a16="http://schemas.microsoft.com/office/drawing/2014/main" id="{D082724E-90D1-7828-8E91-2E4AC81071FD}"/>
              </a:ext>
            </a:extLst>
          </p:cNvPr>
          <p:cNvSpPr>
            <a:spLocks noGrp="1"/>
          </p:cNvSpPr>
          <p:nvPr>
            <p:ph type="ftr" sz="quarter" idx="11"/>
          </p:nvPr>
        </p:nvSpPr>
        <p:spPr/>
        <p:txBody>
          <a:bodyPr/>
          <a:lstStyle/>
          <a:p>
            <a:r>
              <a:rPr lang="en-GB"/>
              <a:t>Jisc presentation template: bold</a:t>
            </a:r>
          </a:p>
        </p:txBody>
      </p:sp>
      <p:sp>
        <p:nvSpPr>
          <p:cNvPr id="4" name="Slide Number Placeholder 3">
            <a:extLst>
              <a:ext uri="{FF2B5EF4-FFF2-40B4-BE49-F238E27FC236}">
                <a16:creationId xmlns:a16="http://schemas.microsoft.com/office/drawing/2014/main" id="{87BD8AEA-A20F-2E56-A694-B7A470D9F364}"/>
              </a:ext>
            </a:extLst>
          </p:cNvPr>
          <p:cNvSpPr>
            <a:spLocks noGrp="1"/>
          </p:cNvSpPr>
          <p:nvPr>
            <p:ph type="sldNum" sz="quarter" idx="12"/>
          </p:nvPr>
        </p:nvSpPr>
        <p:spPr/>
        <p:txBody>
          <a:bodyPr/>
          <a:lstStyle/>
          <a:p>
            <a:fld id="{0BD7AF65-ABD8-9745-9161-1D3466EAFE0E}" type="slidenum">
              <a:rPr lang="en-GB" smtClean="0"/>
              <a:t>11</a:t>
            </a:fld>
            <a:endParaRPr lang="en-GB"/>
          </a:p>
        </p:txBody>
      </p:sp>
      <p:sp>
        <p:nvSpPr>
          <p:cNvPr id="5" name="Text Placeholder 4">
            <a:extLst>
              <a:ext uri="{FF2B5EF4-FFF2-40B4-BE49-F238E27FC236}">
                <a16:creationId xmlns:a16="http://schemas.microsoft.com/office/drawing/2014/main" id="{D71AE7DC-CCF9-11A3-3C8A-F75884542345}"/>
              </a:ext>
            </a:extLst>
          </p:cNvPr>
          <p:cNvSpPr>
            <a:spLocks noGrp="1"/>
          </p:cNvSpPr>
          <p:nvPr>
            <p:ph type="body" idx="13"/>
          </p:nvPr>
        </p:nvSpPr>
        <p:spPr>
          <a:xfrm>
            <a:off x="507999" y="1119187"/>
            <a:ext cx="11049000" cy="255600"/>
          </a:xfrm>
        </p:spPr>
        <p:txBody>
          <a:bodyPr/>
          <a:lstStyle/>
          <a:p>
            <a:r>
              <a:rPr lang="en-GB" sz="1600" b="0">
                <a:latin typeface="Roboto"/>
                <a:ea typeface="Roboto"/>
                <a:cs typeface="Roboto"/>
              </a:rPr>
              <a:t>The service could provide market intelligence data to support strategic procurement, financial efficiencies, inform place-based decisions, collaboration, better business intelligence and analytics for institutions and businesses. These ideas are still at an early stage and will require discovery to evaluate demand and whether there is a valid business case. </a:t>
            </a:r>
          </a:p>
          <a:p>
            <a:endParaRPr lang="en-GB" sz="1800" b="0">
              <a:latin typeface="Roboto"/>
              <a:ea typeface="Roboto"/>
              <a:cs typeface="Roboto"/>
            </a:endParaRPr>
          </a:p>
          <a:p>
            <a:endParaRPr lang="en-GB" sz="1800" b="0">
              <a:latin typeface="Roboto"/>
              <a:ea typeface="Roboto"/>
              <a:cs typeface="Roboto"/>
            </a:endParaRPr>
          </a:p>
        </p:txBody>
      </p:sp>
      <p:graphicFrame>
        <p:nvGraphicFramePr>
          <p:cNvPr id="10" name="Table 9">
            <a:extLst>
              <a:ext uri="{FF2B5EF4-FFF2-40B4-BE49-F238E27FC236}">
                <a16:creationId xmlns:a16="http://schemas.microsoft.com/office/drawing/2014/main" id="{222FB003-657F-BF71-196C-B810D04ED093}"/>
              </a:ext>
            </a:extLst>
          </p:cNvPr>
          <p:cNvGraphicFramePr>
            <a:graphicFrameLocks noGrp="1"/>
          </p:cNvGraphicFramePr>
          <p:nvPr>
            <p:extLst>
              <p:ext uri="{D42A27DB-BD31-4B8C-83A1-F6EECF244321}">
                <p14:modId xmlns:p14="http://schemas.microsoft.com/office/powerpoint/2010/main" val="653960015"/>
              </p:ext>
            </p:extLst>
          </p:nvPr>
        </p:nvGraphicFramePr>
        <p:xfrm>
          <a:off x="1345406" y="2071687"/>
          <a:ext cx="9187774" cy="4247855"/>
        </p:xfrm>
        <a:graphic>
          <a:graphicData uri="http://schemas.openxmlformats.org/drawingml/2006/table">
            <a:tbl>
              <a:tblPr bandRow="1">
                <a:tableStyleId>{5C22544A-7EE6-4342-B048-85BDC9FD1C3A}</a:tableStyleId>
              </a:tblPr>
              <a:tblGrid>
                <a:gridCol w="2190397">
                  <a:extLst>
                    <a:ext uri="{9D8B030D-6E8A-4147-A177-3AD203B41FA5}">
                      <a16:colId xmlns:a16="http://schemas.microsoft.com/office/drawing/2014/main" val="900969300"/>
                    </a:ext>
                  </a:extLst>
                </a:gridCol>
                <a:gridCol w="2824720">
                  <a:extLst>
                    <a:ext uri="{9D8B030D-6E8A-4147-A177-3AD203B41FA5}">
                      <a16:colId xmlns:a16="http://schemas.microsoft.com/office/drawing/2014/main" val="1432731219"/>
                    </a:ext>
                  </a:extLst>
                </a:gridCol>
                <a:gridCol w="921751">
                  <a:extLst>
                    <a:ext uri="{9D8B030D-6E8A-4147-A177-3AD203B41FA5}">
                      <a16:colId xmlns:a16="http://schemas.microsoft.com/office/drawing/2014/main" val="3278994929"/>
                    </a:ext>
                  </a:extLst>
                </a:gridCol>
                <a:gridCol w="3250906">
                  <a:extLst>
                    <a:ext uri="{9D8B030D-6E8A-4147-A177-3AD203B41FA5}">
                      <a16:colId xmlns:a16="http://schemas.microsoft.com/office/drawing/2014/main" val="147979147"/>
                    </a:ext>
                  </a:extLst>
                </a:gridCol>
              </a:tblGrid>
              <a:tr h="248827">
                <a:tc>
                  <a:txBody>
                    <a:bodyPr/>
                    <a:lstStyle/>
                    <a:p>
                      <a:pPr marL="0" marR="0" indent="0" algn="l" rtl="0" fontAlgn="base">
                        <a:lnSpc>
                          <a:spcPts val="1214"/>
                        </a:lnSpc>
                        <a:buNone/>
                      </a:pPr>
                      <a:r>
                        <a:rPr lang="en-GB" sz="1000" b="1" i="0">
                          <a:solidFill>
                            <a:srgbClr val="000000"/>
                          </a:solidFill>
                          <a:effectLst/>
                          <a:latin typeface="Arial" panose="020B0604020202020204" pitchFamily="34" charset="0"/>
                        </a:rPr>
                        <a:t>Area</a:t>
                      </a:r>
                      <a:r>
                        <a:rPr lang="en-GB" sz="1000" b="0" i="0">
                          <a:solidFill>
                            <a:srgbClr val="000000"/>
                          </a:solidFill>
                          <a:effectLst/>
                          <a:latin typeface="Arial" panose="020B0604020202020204" pitchFamily="34" charset="0"/>
                        </a:rPr>
                        <a:t>  </a:t>
                      </a:r>
                      <a:endParaRPr lang="en-GB" sz="900" b="0" i="0">
                        <a:solidFill>
                          <a:srgbClr val="000000"/>
                        </a:solidFill>
                        <a:effectLst/>
                        <a:latin typeface="Segoe UI" panose="020B0502040204020203" pitchFamily="34" charset="0"/>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marR="0" indent="0" algn="l" rtl="0" fontAlgn="base">
                        <a:lnSpc>
                          <a:spcPts val="1214"/>
                        </a:lnSpc>
                        <a:buNone/>
                      </a:pPr>
                      <a:r>
                        <a:rPr lang="en-GB" sz="1000" b="1" i="0">
                          <a:solidFill>
                            <a:srgbClr val="000000"/>
                          </a:solidFill>
                          <a:effectLst/>
                          <a:latin typeface="Arial" panose="020B0604020202020204" pitchFamily="34" charset="0"/>
                        </a:rPr>
                        <a:t>Description</a:t>
                      </a:r>
                      <a:r>
                        <a:rPr lang="en-GB" sz="1000" b="0" i="0">
                          <a:solidFill>
                            <a:srgbClr val="000000"/>
                          </a:solidFill>
                          <a:effectLst/>
                          <a:latin typeface="Arial" panose="020B0604020202020204" pitchFamily="34" charset="0"/>
                        </a:rPr>
                        <a:t>  </a:t>
                      </a:r>
                      <a:endParaRPr lang="en-GB" sz="900" b="0" i="0">
                        <a:solidFill>
                          <a:srgbClr val="000000"/>
                        </a:solidFill>
                        <a:effectLst/>
                        <a:latin typeface="Segoe UI" panose="020B0502040204020203" pitchFamily="34" charset="0"/>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marR="0" indent="0" algn="l" rtl="0" fontAlgn="base">
                        <a:lnSpc>
                          <a:spcPts val="1214"/>
                        </a:lnSpc>
                        <a:buNone/>
                      </a:pPr>
                      <a:r>
                        <a:rPr lang="en-GB" sz="1000" b="1" i="0">
                          <a:solidFill>
                            <a:srgbClr val="000000"/>
                          </a:solidFill>
                          <a:effectLst/>
                          <a:latin typeface="Arial" panose="020B0604020202020204" pitchFamily="34" charset="0"/>
                        </a:rPr>
                        <a:t>Benefits</a:t>
                      </a:r>
                      <a:r>
                        <a:rPr lang="en-GB" sz="1000" b="0" i="0">
                          <a:solidFill>
                            <a:srgbClr val="000000"/>
                          </a:solidFill>
                          <a:effectLst/>
                          <a:latin typeface="Arial" panose="020B0604020202020204" pitchFamily="34" charset="0"/>
                        </a:rPr>
                        <a:t>  </a:t>
                      </a:r>
                      <a:endParaRPr lang="en-GB" sz="900" b="0" i="0">
                        <a:solidFill>
                          <a:srgbClr val="000000"/>
                        </a:solidFill>
                        <a:effectLst/>
                        <a:latin typeface="Segoe UI" panose="020B0502040204020203" pitchFamily="34" charset="0"/>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marR="0" indent="0" algn="l" rtl="0" fontAlgn="base">
                        <a:lnSpc>
                          <a:spcPts val="1214"/>
                        </a:lnSpc>
                        <a:buNone/>
                      </a:pPr>
                      <a:r>
                        <a:rPr lang="en-GB" sz="1000" b="1" i="0">
                          <a:solidFill>
                            <a:srgbClr val="000000"/>
                          </a:solidFill>
                          <a:effectLst/>
                          <a:latin typeface="Arial" panose="020B0604020202020204" pitchFamily="34" charset="0"/>
                        </a:rPr>
                        <a:t>How do we realise potential?</a:t>
                      </a:r>
                      <a:r>
                        <a:rPr lang="en-GB" sz="1000" b="0" i="0">
                          <a:solidFill>
                            <a:srgbClr val="000000"/>
                          </a:solidFill>
                          <a:effectLst/>
                          <a:latin typeface="Arial" panose="020B0604020202020204" pitchFamily="34" charset="0"/>
                        </a:rPr>
                        <a:t>  </a:t>
                      </a:r>
                      <a:endParaRPr lang="en-GB" sz="900" b="0" i="0">
                        <a:solidFill>
                          <a:srgbClr val="000000"/>
                        </a:solidFill>
                        <a:effectLst/>
                        <a:latin typeface="Segoe UI" panose="020B0502040204020203" pitchFamily="34" charset="0"/>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97518625"/>
                  </a:ext>
                </a:extLst>
              </a:tr>
              <a:tr h="1617385">
                <a:tc>
                  <a:txBody>
                    <a:bodyPr/>
                    <a:lstStyle/>
                    <a:p>
                      <a:pPr marL="0" marR="0" indent="0" algn="l" rtl="0" fontAlgn="base">
                        <a:lnSpc>
                          <a:spcPts val="1308"/>
                        </a:lnSpc>
                        <a:spcAft>
                          <a:spcPts val="800"/>
                        </a:spcAft>
                        <a:buNone/>
                      </a:pPr>
                      <a:r>
                        <a:rPr lang="en-GB" sz="1000" b="0" i="0">
                          <a:solidFill>
                            <a:srgbClr val="000000"/>
                          </a:solidFill>
                          <a:effectLst/>
                          <a:latin typeface="Arial" panose="020B0604020202020204" pitchFamily="34" charset="0"/>
                        </a:rPr>
                        <a:t>Support for national equipment procurement </a:t>
                      </a:r>
                      <a:endParaRPr lang="en-GB" sz="900" b="0" i="0">
                        <a:solidFill>
                          <a:srgbClr val="000000"/>
                        </a:solidFill>
                        <a:effectLst/>
                        <a:latin typeface="Segoe UI" panose="020B0502040204020203" pitchFamily="34" charset="0"/>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marR="0" indent="0" algn="l" rtl="0" fontAlgn="base">
                        <a:lnSpc>
                          <a:spcPts val="1308"/>
                        </a:lnSpc>
                        <a:spcAft>
                          <a:spcPts val="800"/>
                        </a:spcAft>
                        <a:buNone/>
                      </a:pPr>
                      <a:r>
                        <a:rPr lang="en-GB" sz="1000" b="0" i="0">
                          <a:solidFill>
                            <a:srgbClr val="000000"/>
                          </a:solidFill>
                          <a:effectLst/>
                          <a:latin typeface="Arial" panose="020B0604020202020204" pitchFamily="34" charset="0"/>
                        </a:rPr>
                        <a:t>Support the activities of purchasing consortium by providing evidence for creating of purchasing agreements/ frameworks for high volume/high value equipment  </a:t>
                      </a:r>
                      <a:endParaRPr lang="en-GB" sz="900" b="0" i="0">
                        <a:solidFill>
                          <a:srgbClr val="000000"/>
                        </a:solidFill>
                        <a:effectLst/>
                        <a:latin typeface="Segoe UI" panose="020B0502040204020203" pitchFamily="34" charset="0"/>
                      </a:endParaRPr>
                    </a:p>
                    <a:p>
                      <a:pPr marL="0" marR="0" indent="0" algn="l" rtl="0" fontAlgn="base">
                        <a:lnSpc>
                          <a:spcPts val="1308"/>
                        </a:lnSpc>
                        <a:spcAft>
                          <a:spcPts val="800"/>
                        </a:spcAft>
                        <a:buNone/>
                      </a:pPr>
                      <a:r>
                        <a:rPr lang="en-GB" sz="1000" b="0" i="0">
                          <a:solidFill>
                            <a:srgbClr val="000000"/>
                          </a:solidFill>
                          <a:effectLst/>
                          <a:latin typeface="Arial" panose="020B0604020202020204" pitchFamily="34" charset="0"/>
                        </a:rPr>
                        <a:t>Procurement services – purchasing body act on behalf of institution to buy research equipment </a:t>
                      </a:r>
                      <a:endParaRPr lang="en-GB" sz="900" b="0" i="0">
                        <a:solidFill>
                          <a:srgbClr val="000000"/>
                        </a:solidFill>
                        <a:effectLst/>
                        <a:latin typeface="Segoe UI" panose="020B0502040204020203" pitchFamily="34" charset="0"/>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marR="0" indent="0" algn="l" rtl="0" fontAlgn="base">
                        <a:lnSpc>
                          <a:spcPts val="1308"/>
                        </a:lnSpc>
                        <a:spcAft>
                          <a:spcPts val="800"/>
                        </a:spcAft>
                        <a:buNone/>
                      </a:pPr>
                      <a:r>
                        <a:rPr lang="en-GB" sz="1000" b="0" i="0">
                          <a:solidFill>
                            <a:srgbClr val="000000"/>
                          </a:solidFill>
                          <a:effectLst/>
                          <a:latin typeface="Arial" panose="020B0604020202020204" pitchFamily="34" charset="0"/>
                        </a:rPr>
                        <a:t>Financial efficiencies  </a:t>
                      </a:r>
                      <a:endParaRPr lang="en-GB" sz="900" b="0" i="0">
                        <a:solidFill>
                          <a:srgbClr val="000000"/>
                        </a:solidFill>
                        <a:effectLst/>
                        <a:latin typeface="Segoe UI" panose="020B0502040204020203" pitchFamily="34" charset="0"/>
                      </a:endParaRPr>
                    </a:p>
                    <a:p>
                      <a:pPr marL="0" marR="0" indent="0" algn="l" rtl="0" fontAlgn="base">
                        <a:lnSpc>
                          <a:spcPts val="1308"/>
                        </a:lnSpc>
                        <a:spcAft>
                          <a:spcPts val="800"/>
                        </a:spcAft>
                        <a:buNone/>
                      </a:pPr>
                      <a:r>
                        <a:rPr lang="en-GB" sz="1000" b="0" i="0">
                          <a:solidFill>
                            <a:srgbClr val="000000"/>
                          </a:solidFill>
                          <a:effectLst/>
                          <a:latin typeface="Arial" panose="020B0604020202020204" pitchFamily="34" charset="0"/>
                        </a:rPr>
                        <a:t>Reducing procurement timescales </a:t>
                      </a:r>
                      <a:endParaRPr lang="en-GB" sz="900" b="0" i="0">
                        <a:solidFill>
                          <a:srgbClr val="000000"/>
                        </a:solidFill>
                        <a:effectLst/>
                        <a:latin typeface="Segoe UI" panose="020B0502040204020203" pitchFamily="34" charset="0"/>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marR="0" indent="0" algn="l" rtl="0" fontAlgn="base">
                        <a:lnSpc>
                          <a:spcPts val="1308"/>
                        </a:lnSpc>
                        <a:spcAft>
                          <a:spcPts val="800"/>
                        </a:spcAft>
                        <a:buNone/>
                      </a:pPr>
                      <a:r>
                        <a:rPr lang="en-GB" sz="1000" b="0" i="0">
                          <a:solidFill>
                            <a:srgbClr val="000000"/>
                          </a:solidFill>
                          <a:effectLst/>
                          <a:latin typeface="Arial" panose="020B0604020202020204" pitchFamily="34" charset="0"/>
                        </a:rPr>
                        <a:t>Use equipment market intelligence to focus product discovery on high volume, high value equipment and assess demand from purchasing consortium, institutions and equipment suppliers.  </a:t>
                      </a:r>
                      <a:r>
                        <a:rPr lang="en-GB" sz="1000" b="0" i="0">
                          <a:solidFill>
                            <a:srgbClr val="000000"/>
                          </a:solidFill>
                          <a:effectLst/>
                          <a:latin typeface="WordVisiCarriageReturn_MSFontService"/>
                        </a:rPr>
                        <a:t> </a:t>
                      </a:r>
                      <a:br>
                        <a:rPr lang="en-GB" sz="1000" b="0" i="0">
                          <a:solidFill>
                            <a:srgbClr val="000000"/>
                          </a:solidFill>
                          <a:effectLst/>
                          <a:latin typeface="WordVisiCarriageReturn_MSFontService"/>
                        </a:rPr>
                      </a:br>
                      <a:r>
                        <a:rPr lang="en-GB" sz="1000" b="0" i="0">
                          <a:solidFill>
                            <a:srgbClr val="000000"/>
                          </a:solidFill>
                          <a:effectLst/>
                          <a:latin typeface="Arial" panose="020B0604020202020204" pitchFamily="34" charset="0"/>
                        </a:rPr>
                        <a:t> </a:t>
                      </a:r>
                      <a:endParaRPr lang="en-GB" sz="900" b="0" i="0">
                        <a:solidFill>
                          <a:srgbClr val="000000"/>
                        </a:solidFill>
                        <a:effectLst/>
                        <a:latin typeface="Segoe UI" panose="020B0502040204020203" pitchFamily="34" charset="0"/>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76609773"/>
                  </a:ext>
                </a:extLst>
              </a:tr>
              <a:tr h="1101954">
                <a:tc>
                  <a:txBody>
                    <a:bodyPr/>
                    <a:lstStyle/>
                    <a:p>
                      <a:pPr marL="0" marR="0" indent="0" algn="l" rtl="0" fontAlgn="base">
                        <a:lnSpc>
                          <a:spcPts val="1308"/>
                        </a:lnSpc>
                        <a:spcAft>
                          <a:spcPts val="800"/>
                        </a:spcAft>
                        <a:buNone/>
                      </a:pPr>
                      <a:r>
                        <a:rPr lang="en-GB" sz="1000" b="0" i="0">
                          <a:solidFill>
                            <a:srgbClr val="000000"/>
                          </a:solidFill>
                          <a:effectLst/>
                          <a:latin typeface="Arial" panose="020B0604020202020204" pitchFamily="34" charset="0"/>
                        </a:rPr>
                        <a:t>Market intelligence for business and equipment suppliers </a:t>
                      </a:r>
                      <a:endParaRPr lang="en-GB" sz="900" b="0" i="0">
                        <a:solidFill>
                          <a:srgbClr val="000000"/>
                        </a:solidFill>
                        <a:effectLst/>
                        <a:latin typeface="Segoe UI" panose="020B0502040204020203" pitchFamily="34" charset="0"/>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marR="0" indent="0" algn="l" rtl="0" fontAlgn="base">
                        <a:lnSpc>
                          <a:spcPts val="1308"/>
                        </a:lnSpc>
                        <a:spcAft>
                          <a:spcPts val="800"/>
                        </a:spcAft>
                        <a:buNone/>
                      </a:pPr>
                      <a:r>
                        <a:rPr lang="en-GB" sz="1000" b="0" i="0">
                          <a:solidFill>
                            <a:srgbClr val="000000"/>
                          </a:solidFill>
                          <a:effectLst/>
                          <a:latin typeface="Arial" panose="020B0604020202020204" pitchFamily="34" charset="0"/>
                        </a:rPr>
                        <a:t>Market intelligence for equipment suppliers to generate customer leads. This may lead to some income generation </a:t>
                      </a:r>
                      <a:endParaRPr lang="en-GB" sz="900" b="0" i="0">
                        <a:solidFill>
                          <a:srgbClr val="000000"/>
                        </a:solidFill>
                        <a:effectLst/>
                        <a:latin typeface="Segoe UI" panose="020B0502040204020203" pitchFamily="34" charset="0"/>
                      </a:endParaRPr>
                    </a:p>
                    <a:p>
                      <a:pPr marL="0" marR="0" indent="0" algn="l" rtl="0" fontAlgn="base">
                        <a:lnSpc>
                          <a:spcPts val="1308"/>
                        </a:lnSpc>
                        <a:spcAft>
                          <a:spcPts val="800"/>
                        </a:spcAft>
                        <a:buNone/>
                      </a:pPr>
                      <a:r>
                        <a:rPr lang="en-GB" sz="1000" b="0" i="0">
                          <a:solidFill>
                            <a:srgbClr val="000000"/>
                          </a:solidFill>
                          <a:effectLst/>
                          <a:latin typeface="Arial" panose="020B0604020202020204" pitchFamily="34" charset="0"/>
                        </a:rPr>
                        <a:t> </a:t>
                      </a:r>
                      <a:endParaRPr lang="en-GB" sz="900" b="0" i="0">
                        <a:solidFill>
                          <a:srgbClr val="000000"/>
                        </a:solidFill>
                        <a:effectLst/>
                        <a:latin typeface="Segoe UI" panose="020B0502040204020203" pitchFamily="34" charset="0"/>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marR="0" indent="0" algn="l" rtl="0" fontAlgn="base">
                        <a:lnSpc>
                          <a:spcPts val="1308"/>
                        </a:lnSpc>
                        <a:spcAft>
                          <a:spcPts val="800"/>
                        </a:spcAft>
                        <a:buNone/>
                      </a:pPr>
                      <a:r>
                        <a:rPr lang="en-GB" sz="1000" b="0" i="0">
                          <a:solidFill>
                            <a:srgbClr val="000000"/>
                          </a:solidFill>
                          <a:effectLst/>
                          <a:latin typeface="Arial" panose="020B0604020202020204" pitchFamily="34" charset="0"/>
                        </a:rPr>
                        <a:t>Market intelligence </a:t>
                      </a:r>
                      <a:endParaRPr lang="en-GB" sz="900" b="0" i="0">
                        <a:solidFill>
                          <a:srgbClr val="000000"/>
                        </a:solidFill>
                        <a:effectLst/>
                        <a:latin typeface="Segoe UI" panose="020B0502040204020203" pitchFamily="34" charset="0"/>
                      </a:endParaRPr>
                    </a:p>
                    <a:p>
                      <a:pPr marL="0" marR="0" indent="0" algn="l" rtl="0" fontAlgn="base">
                        <a:lnSpc>
                          <a:spcPts val="1308"/>
                        </a:lnSpc>
                        <a:spcAft>
                          <a:spcPts val="800"/>
                        </a:spcAft>
                        <a:buNone/>
                      </a:pPr>
                      <a:r>
                        <a:rPr lang="en-GB" sz="1000" b="0" i="0">
                          <a:solidFill>
                            <a:srgbClr val="000000"/>
                          </a:solidFill>
                          <a:effectLst/>
                          <a:latin typeface="Arial" panose="020B0604020202020204" pitchFamily="34" charset="0"/>
                        </a:rPr>
                        <a:t>Financial sustainability </a:t>
                      </a:r>
                      <a:endParaRPr lang="en-GB" sz="900" b="0" i="0">
                        <a:solidFill>
                          <a:srgbClr val="000000"/>
                        </a:solidFill>
                        <a:effectLst/>
                        <a:latin typeface="Segoe UI" panose="020B0502040204020203" pitchFamily="34" charset="0"/>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marR="0" indent="0" algn="l" rtl="0" fontAlgn="base">
                        <a:lnSpc>
                          <a:spcPts val="1308"/>
                        </a:lnSpc>
                        <a:spcAft>
                          <a:spcPts val="800"/>
                        </a:spcAft>
                        <a:buNone/>
                      </a:pPr>
                      <a:r>
                        <a:rPr lang="en-GB" sz="1000" b="0" i="0">
                          <a:solidFill>
                            <a:srgbClr val="000000"/>
                          </a:solidFill>
                          <a:effectLst/>
                          <a:latin typeface="Arial" panose="020B0604020202020204" pitchFamily="34" charset="0"/>
                        </a:rPr>
                        <a:t>Product discovery to assess demand from equipment  suppliers. </a:t>
                      </a:r>
                      <a:endParaRPr lang="en-GB" sz="900" b="0" i="0">
                        <a:solidFill>
                          <a:srgbClr val="000000"/>
                        </a:solidFill>
                        <a:effectLst/>
                        <a:latin typeface="Segoe UI" panose="020B0502040204020203" pitchFamily="34" charset="0"/>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54227437"/>
                  </a:ext>
                </a:extLst>
              </a:tr>
              <a:tr h="1279689">
                <a:tc>
                  <a:txBody>
                    <a:bodyPr/>
                    <a:lstStyle/>
                    <a:p>
                      <a:pPr marL="0" marR="0" indent="0" algn="l" rtl="0" fontAlgn="base">
                        <a:lnSpc>
                          <a:spcPts val="1308"/>
                        </a:lnSpc>
                        <a:spcAft>
                          <a:spcPts val="800"/>
                        </a:spcAft>
                        <a:buNone/>
                      </a:pPr>
                      <a:r>
                        <a:rPr lang="en-GB" sz="1000" b="0" i="0">
                          <a:solidFill>
                            <a:srgbClr val="000000"/>
                          </a:solidFill>
                          <a:effectLst/>
                          <a:latin typeface="Arial" panose="020B0604020202020204" pitchFamily="34" charset="0"/>
                        </a:rPr>
                        <a:t>Intelligence for funders </a:t>
                      </a:r>
                      <a:endParaRPr lang="en-GB" sz="900" b="0" i="0">
                        <a:solidFill>
                          <a:srgbClr val="000000"/>
                        </a:solidFill>
                        <a:effectLst/>
                        <a:latin typeface="Segoe UI" panose="020B0502040204020203" pitchFamily="34" charset="0"/>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marR="0" indent="0" algn="l" rtl="0" fontAlgn="base">
                        <a:lnSpc>
                          <a:spcPts val="1308"/>
                        </a:lnSpc>
                        <a:spcAft>
                          <a:spcPts val="800"/>
                        </a:spcAft>
                        <a:buNone/>
                      </a:pPr>
                      <a:r>
                        <a:rPr lang="en-GB" sz="1000" b="0" i="0">
                          <a:solidFill>
                            <a:srgbClr val="000000"/>
                          </a:solidFill>
                          <a:effectLst/>
                          <a:latin typeface="Arial" panose="020B0604020202020204" pitchFamily="34" charset="0"/>
                        </a:rPr>
                        <a:t>The equipment data upgrade has made it possible to model the equipment lifecycle and identify when and where institutions might be purchasing equipment.  This data has the potential to provide evidence to inform funding calls/policy decisions. </a:t>
                      </a:r>
                      <a:endParaRPr lang="en-GB" sz="900" b="0" i="0">
                        <a:solidFill>
                          <a:srgbClr val="000000"/>
                        </a:solidFill>
                        <a:effectLst/>
                        <a:latin typeface="Segoe UI" panose="020B0502040204020203" pitchFamily="34" charset="0"/>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marR="0" indent="0" algn="l" rtl="0" fontAlgn="base">
                        <a:lnSpc>
                          <a:spcPts val="1308"/>
                        </a:lnSpc>
                        <a:spcAft>
                          <a:spcPts val="800"/>
                        </a:spcAft>
                        <a:buNone/>
                      </a:pPr>
                      <a:r>
                        <a:rPr lang="en-GB" sz="1000" b="0" i="0">
                          <a:solidFill>
                            <a:srgbClr val="000000"/>
                          </a:solidFill>
                          <a:effectLst/>
                          <a:latin typeface="Arial" panose="020B0604020202020204" pitchFamily="34" charset="0"/>
                        </a:rPr>
                        <a:t>Evidence for funding/policy decisions </a:t>
                      </a:r>
                      <a:endParaRPr lang="en-GB" sz="900" b="0" i="0">
                        <a:solidFill>
                          <a:srgbClr val="000000"/>
                        </a:solidFill>
                        <a:effectLst/>
                        <a:latin typeface="Segoe UI" panose="020B0502040204020203" pitchFamily="34" charset="0"/>
                      </a:endParaRPr>
                    </a:p>
                    <a:p>
                      <a:pPr marL="0" marR="0" indent="0" algn="l" rtl="0" fontAlgn="base">
                        <a:lnSpc>
                          <a:spcPts val="1308"/>
                        </a:lnSpc>
                        <a:spcAft>
                          <a:spcPts val="800"/>
                        </a:spcAft>
                        <a:buNone/>
                      </a:pPr>
                      <a:r>
                        <a:rPr lang="en-GB" sz="1000" b="0" i="0">
                          <a:solidFill>
                            <a:srgbClr val="000000"/>
                          </a:solidFill>
                          <a:effectLst/>
                          <a:latin typeface="Arial" panose="020B0604020202020204" pitchFamily="34" charset="0"/>
                        </a:rPr>
                        <a:t> </a:t>
                      </a:r>
                      <a:endParaRPr lang="en-GB" sz="900" b="0" i="0">
                        <a:solidFill>
                          <a:srgbClr val="000000"/>
                        </a:solidFill>
                        <a:effectLst/>
                        <a:latin typeface="Segoe UI" panose="020B0502040204020203" pitchFamily="34" charset="0"/>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marR="0" indent="0" algn="l" rtl="0" fontAlgn="base">
                        <a:lnSpc>
                          <a:spcPts val="1308"/>
                        </a:lnSpc>
                        <a:spcAft>
                          <a:spcPts val="800"/>
                        </a:spcAft>
                        <a:buNone/>
                      </a:pPr>
                      <a:r>
                        <a:rPr lang="en-GB" sz="1000" b="0" i="0">
                          <a:solidFill>
                            <a:srgbClr val="000000"/>
                          </a:solidFill>
                          <a:effectLst/>
                          <a:latin typeface="Arial" panose="020B0604020202020204" pitchFamily="34" charset="0"/>
                        </a:rPr>
                        <a:t>Develop service analytics around key policy areas e.g. place based, environmental, skills etc. </a:t>
                      </a:r>
                      <a:endParaRPr lang="en-GB" sz="900" b="0" i="0">
                        <a:solidFill>
                          <a:srgbClr val="000000"/>
                        </a:solidFill>
                        <a:effectLst/>
                        <a:latin typeface="Segoe UI" panose="020B0502040204020203" pitchFamily="34" charset="0"/>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99723959"/>
                  </a:ext>
                </a:extLst>
              </a:tr>
            </a:tbl>
          </a:graphicData>
        </a:graphic>
      </p:graphicFrame>
    </p:spTree>
    <p:extLst>
      <p:ext uri="{BB962C8B-B14F-4D97-AF65-F5344CB8AC3E}">
        <p14:creationId xmlns:p14="http://schemas.microsoft.com/office/powerpoint/2010/main" val="11621914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BCC7E-3767-1E08-B53E-9B6BD72BA2DB}"/>
              </a:ext>
            </a:extLst>
          </p:cNvPr>
          <p:cNvSpPr>
            <a:spLocks noGrp="1"/>
          </p:cNvSpPr>
          <p:nvPr>
            <p:ph type="title"/>
          </p:nvPr>
        </p:nvSpPr>
        <p:spPr/>
        <p:txBody>
          <a:bodyPr lIns="0" tIns="0" rIns="0" bIns="0" anchor="t"/>
          <a:lstStyle/>
          <a:p>
            <a:r>
              <a:rPr lang="en-GB">
                <a:latin typeface="Roboto Light"/>
                <a:ea typeface="Roboto Light"/>
                <a:cs typeface="Roboto Light"/>
              </a:rPr>
              <a:t>Poll question</a:t>
            </a:r>
            <a:endParaRPr lang="en-GB">
              <a:cs typeface="Roboto Light"/>
            </a:endParaRPr>
          </a:p>
        </p:txBody>
      </p:sp>
      <p:sp>
        <p:nvSpPr>
          <p:cNvPr id="3" name="Footer Placeholder 2">
            <a:extLst>
              <a:ext uri="{FF2B5EF4-FFF2-40B4-BE49-F238E27FC236}">
                <a16:creationId xmlns:a16="http://schemas.microsoft.com/office/drawing/2014/main" id="{A9BC85B2-47CD-9507-4A5D-AC62C6D677EE}"/>
              </a:ext>
            </a:extLst>
          </p:cNvPr>
          <p:cNvSpPr>
            <a:spLocks noGrp="1"/>
          </p:cNvSpPr>
          <p:nvPr>
            <p:ph type="ftr" sz="quarter" idx="11"/>
          </p:nvPr>
        </p:nvSpPr>
        <p:spPr/>
        <p:txBody>
          <a:bodyPr/>
          <a:lstStyle/>
          <a:p>
            <a:r>
              <a:rPr lang="en-GB"/>
              <a:t>Jisc presentation template: bold</a:t>
            </a:r>
          </a:p>
        </p:txBody>
      </p:sp>
      <p:sp>
        <p:nvSpPr>
          <p:cNvPr id="4" name="Slide Number Placeholder 3">
            <a:extLst>
              <a:ext uri="{FF2B5EF4-FFF2-40B4-BE49-F238E27FC236}">
                <a16:creationId xmlns:a16="http://schemas.microsoft.com/office/drawing/2014/main" id="{4E24EF55-D770-ED36-83BF-B3A95378C92A}"/>
              </a:ext>
            </a:extLst>
          </p:cNvPr>
          <p:cNvSpPr>
            <a:spLocks noGrp="1"/>
          </p:cNvSpPr>
          <p:nvPr>
            <p:ph type="sldNum" sz="quarter" idx="12"/>
          </p:nvPr>
        </p:nvSpPr>
        <p:spPr/>
        <p:txBody>
          <a:bodyPr/>
          <a:lstStyle/>
          <a:p>
            <a:fld id="{0BD7AF65-ABD8-9745-9161-1D3466EAFE0E}" type="slidenum">
              <a:rPr lang="en-GB" smtClean="0"/>
              <a:t>12</a:t>
            </a:fld>
            <a:endParaRPr lang="en-GB"/>
          </a:p>
        </p:txBody>
      </p:sp>
      <p:sp>
        <p:nvSpPr>
          <p:cNvPr id="5" name="Text Placeholder 4">
            <a:extLst>
              <a:ext uri="{FF2B5EF4-FFF2-40B4-BE49-F238E27FC236}">
                <a16:creationId xmlns:a16="http://schemas.microsoft.com/office/drawing/2014/main" id="{6C508BDD-DA3C-42B0-2795-36C281147AC7}"/>
              </a:ext>
            </a:extLst>
          </p:cNvPr>
          <p:cNvSpPr>
            <a:spLocks noGrp="1"/>
          </p:cNvSpPr>
          <p:nvPr>
            <p:ph type="body" idx="13"/>
          </p:nvPr>
        </p:nvSpPr>
        <p:spPr/>
        <p:txBody>
          <a:bodyPr/>
          <a:lstStyle/>
          <a:p>
            <a:endParaRPr lang="en-GB"/>
          </a:p>
        </p:txBody>
      </p:sp>
      <p:sp>
        <p:nvSpPr>
          <p:cNvPr id="6" name="Content Placeholder 5">
            <a:extLst>
              <a:ext uri="{FF2B5EF4-FFF2-40B4-BE49-F238E27FC236}">
                <a16:creationId xmlns:a16="http://schemas.microsoft.com/office/drawing/2014/main" id="{376BC3F0-931E-188D-A1E7-BEEAD1FD1DF4}"/>
              </a:ext>
            </a:extLst>
          </p:cNvPr>
          <p:cNvSpPr>
            <a:spLocks noGrp="1"/>
          </p:cNvSpPr>
          <p:nvPr>
            <p:ph idx="1"/>
          </p:nvPr>
        </p:nvSpPr>
        <p:spPr>
          <a:xfrm>
            <a:off x="508000" y="2031999"/>
            <a:ext cx="6965156" cy="3810001"/>
          </a:xfrm>
        </p:spPr>
        <p:txBody>
          <a:bodyPr lIns="0" tIns="0" rIns="0" bIns="0" anchor="t"/>
          <a:lstStyle/>
          <a:p>
            <a:pPr marL="0" indent="0">
              <a:buNone/>
            </a:pPr>
            <a:r>
              <a:rPr lang="en-GB" sz="2800">
                <a:latin typeface="Roboto Light"/>
                <a:ea typeface="Roboto Light"/>
                <a:cs typeface="Roboto Light"/>
              </a:rPr>
              <a:t>I can see the need for a more coordinated procurement approach for research equipment</a:t>
            </a:r>
          </a:p>
          <a:p>
            <a:pPr marL="177165" indent="-177165"/>
            <a:r>
              <a:rPr lang="en-GB" sz="2800">
                <a:latin typeface="Roboto Light"/>
                <a:ea typeface="Roboto Light"/>
                <a:cs typeface="Roboto Light"/>
              </a:rPr>
              <a:t>Agree</a:t>
            </a:r>
          </a:p>
          <a:p>
            <a:pPr marL="177165" indent="-177165"/>
            <a:r>
              <a:rPr lang="en-GB" sz="2800">
                <a:latin typeface="Roboto Light"/>
                <a:ea typeface="Roboto Light"/>
                <a:cs typeface="Roboto Light"/>
              </a:rPr>
              <a:t>Disagree</a:t>
            </a:r>
          </a:p>
          <a:p>
            <a:pPr marL="177165" indent="-177165"/>
            <a:r>
              <a:rPr lang="en-GB" sz="2800">
                <a:latin typeface="Roboto Light"/>
                <a:ea typeface="Roboto Light"/>
                <a:cs typeface="Roboto Light"/>
              </a:rPr>
              <a:t>No opinion</a:t>
            </a:r>
            <a:endParaRPr lang="en-GB" sz="2800">
              <a:cs typeface="Roboto Light" panose="02000000000000000000" pitchFamily="2" charset="0"/>
            </a:endParaRPr>
          </a:p>
        </p:txBody>
      </p:sp>
    </p:spTree>
    <p:extLst>
      <p:ext uri="{BB962C8B-B14F-4D97-AF65-F5344CB8AC3E}">
        <p14:creationId xmlns:p14="http://schemas.microsoft.com/office/powerpoint/2010/main" val="20572561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A0F637-53DE-108E-E322-D3D85C0BD284}"/>
              </a:ext>
            </a:extLst>
          </p:cNvPr>
          <p:cNvSpPr>
            <a:spLocks noGrp="1"/>
          </p:cNvSpPr>
          <p:nvPr>
            <p:ph type="body" idx="13"/>
          </p:nvPr>
        </p:nvSpPr>
        <p:spPr>
          <a:xfrm>
            <a:off x="513726" y="2698145"/>
            <a:ext cx="5328274" cy="254000"/>
          </a:xfrm>
        </p:spPr>
        <p:txBody>
          <a:bodyPr/>
          <a:lstStyle/>
          <a:p>
            <a:r>
              <a:rPr lang="en-GB" err="1">
                <a:ea typeface="Roboto Medium"/>
              </a:rPr>
              <a:t>Balviar</a:t>
            </a:r>
            <a:r>
              <a:rPr lang="en-GB">
                <a:ea typeface="Roboto Medium"/>
              </a:rPr>
              <a:t> Notay, Product Manger</a:t>
            </a:r>
            <a:endParaRPr lang="en-GB"/>
          </a:p>
        </p:txBody>
      </p:sp>
      <p:sp>
        <p:nvSpPr>
          <p:cNvPr id="4" name="Text Placeholder 3">
            <a:extLst>
              <a:ext uri="{FF2B5EF4-FFF2-40B4-BE49-F238E27FC236}">
                <a16:creationId xmlns:a16="http://schemas.microsoft.com/office/drawing/2014/main" id="{840E6F7F-13BE-B23A-82AD-3206950884FB}"/>
              </a:ext>
            </a:extLst>
          </p:cNvPr>
          <p:cNvSpPr>
            <a:spLocks noGrp="1"/>
          </p:cNvSpPr>
          <p:nvPr>
            <p:ph type="body" idx="15"/>
          </p:nvPr>
        </p:nvSpPr>
        <p:spPr>
          <a:xfrm>
            <a:off x="503962" y="3171031"/>
            <a:ext cx="5325463" cy="254000"/>
          </a:xfrm>
        </p:spPr>
        <p:txBody>
          <a:bodyPr/>
          <a:lstStyle/>
          <a:p>
            <a:r>
              <a:rPr lang="en-GB">
                <a:hlinkClick r:id="rId3"/>
              </a:rPr>
              <a:t>balviar.notay@jisc.ac.uk</a:t>
            </a:r>
            <a:r>
              <a:rPr lang="en-GB"/>
              <a:t> </a:t>
            </a:r>
          </a:p>
        </p:txBody>
      </p:sp>
      <p:sp>
        <p:nvSpPr>
          <p:cNvPr id="6" name="Title 22">
            <a:extLst>
              <a:ext uri="{FF2B5EF4-FFF2-40B4-BE49-F238E27FC236}">
                <a16:creationId xmlns:a16="http://schemas.microsoft.com/office/drawing/2014/main" id="{C5EA9B79-173E-A434-E57B-37BF1E82F4FE}"/>
              </a:ext>
            </a:extLst>
          </p:cNvPr>
          <p:cNvSpPr txBox="1">
            <a:spLocks noGrp="1"/>
          </p:cNvSpPr>
          <p:nvPr>
            <p:ph type="title" idx="4294967295"/>
          </p:nvPr>
        </p:nvSpPr>
        <p:spPr>
          <a:xfrm>
            <a:off x="508000" y="404679"/>
            <a:ext cx="5536339" cy="597951"/>
          </a:xfrm>
          <a:prstGeom prst="rect">
            <a:avLst/>
          </a:prstGeom>
          <a:solidFill>
            <a:schemeClr val="bg2"/>
          </a:solid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332"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332"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a:ln>
                  <a:noFill/>
                </a:ln>
                <a:solidFill>
                  <a:schemeClr val="tx1"/>
                </a:solidFill>
                <a:effectLst/>
                <a:uLnTx/>
                <a:uFillTx/>
                <a:latin typeface="+mj-lt"/>
                <a:ea typeface="+mj-ea"/>
                <a:cs typeface="Roboto Light"/>
              </a:rPr>
              <a:t>Thank you</a:t>
            </a:r>
            <a:endParaRPr kumimoji="0" lang="en-US" sz="4400" b="0" i="0" u="none" strike="noStrike" kern="1200" cap="none" spc="0" normalizeH="0" baseline="0" noProof="0">
              <a:ln>
                <a:noFill/>
              </a:ln>
              <a:solidFill>
                <a:schemeClr val="tx1"/>
              </a:solidFill>
              <a:effectLst/>
              <a:uLnTx/>
              <a:uFillTx/>
              <a:latin typeface="+mj-lt"/>
              <a:ea typeface="Roboto"/>
              <a:cs typeface="Roboto Light"/>
            </a:endParaRPr>
          </a:p>
          <a:p>
            <a:pPr marL="0" marR="0" lvl="0" indent="0" algn="l" defTabSz="914332" rtl="0" eaLnBrk="1" fontAlgn="auto" latinLnBrk="0" hangingPunct="1">
              <a:lnSpc>
                <a:spcPct val="90000"/>
              </a:lnSpc>
              <a:spcBef>
                <a:spcPct val="0"/>
              </a:spcBef>
              <a:spcAft>
                <a:spcPts val="0"/>
              </a:spcAft>
              <a:buClrTx/>
              <a:buSzTx/>
              <a:buFontTx/>
              <a:buNone/>
              <a:tabLst/>
              <a:defRPr/>
            </a:pPr>
            <a:endParaRPr kumimoji="0" lang="en-GB" sz="2000" b="0" i="0" u="none" strike="noStrike" kern="1200" cap="none" spc="0" normalizeH="0" baseline="0" noProof="0">
              <a:ln>
                <a:noFill/>
              </a:ln>
              <a:solidFill>
                <a:schemeClr val="tx1"/>
              </a:solidFill>
              <a:effectLst/>
              <a:uLnTx/>
              <a:uFillTx/>
              <a:latin typeface="+mj-lt"/>
              <a:ea typeface="+mj-ea"/>
              <a:cs typeface="Roboto Light"/>
            </a:endParaRPr>
          </a:p>
        </p:txBody>
      </p:sp>
      <p:sp>
        <p:nvSpPr>
          <p:cNvPr id="7" name="Text Placeholder 1">
            <a:extLst>
              <a:ext uri="{FF2B5EF4-FFF2-40B4-BE49-F238E27FC236}">
                <a16:creationId xmlns:a16="http://schemas.microsoft.com/office/drawing/2014/main" id="{A8918D28-CB54-689B-05F6-627E3751E962}"/>
              </a:ext>
            </a:extLst>
          </p:cNvPr>
          <p:cNvSpPr txBox="1">
            <a:spLocks/>
          </p:cNvSpPr>
          <p:nvPr/>
        </p:nvSpPr>
        <p:spPr>
          <a:xfrm>
            <a:off x="511345" y="1445608"/>
            <a:ext cx="5328274" cy="254000"/>
          </a:xfrm>
          <a:prstGeom prst="rect">
            <a:avLst/>
          </a:prstGeom>
        </p:spPr>
        <p:txBody>
          <a:bodyPr lIns="0" tIns="0" rIns="0" bIns="0" anchor="t" anchorCtr="0"/>
          <a:lstStyle>
            <a:lvl1pPr marL="0" indent="0" algn="l" defTabSz="914332" rtl="0" eaLnBrk="1" latinLnBrk="0" hangingPunct="1">
              <a:lnSpc>
                <a:spcPct val="90000"/>
              </a:lnSpc>
              <a:spcBef>
                <a:spcPts val="1000"/>
              </a:spcBef>
              <a:buFont typeface="Arial" panose="020B0604020202020204" pitchFamily="34" charset="0"/>
              <a:buNone/>
              <a:defRPr sz="2000" b="0" i="0" kern="1200">
                <a:solidFill>
                  <a:schemeClr val="tx1"/>
                </a:solidFill>
                <a:latin typeface="+mn-lt"/>
                <a:ea typeface="Roboto Medium" panose="02000000000000000000" pitchFamily="2" charset="0"/>
                <a:cs typeface="+mn-cs"/>
              </a:defRPr>
            </a:lvl1pPr>
            <a:lvl2pPr marL="457167" indent="0" algn="l" defTabSz="914332"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332" indent="0" algn="l" defTabSz="914332"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498" indent="0" algn="l" defTabSz="914332"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664" indent="0" algn="l" defTabSz="914332"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5830" indent="0" algn="l" defTabSz="914332"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2994" indent="0" algn="l" defTabSz="914332"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160" indent="0" algn="l" defTabSz="914332"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327" indent="0" algn="l" defTabSz="914332"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GB">
                <a:ea typeface="Roboto Medium"/>
              </a:rPr>
              <a:t>John Kaye, Head of Product</a:t>
            </a:r>
            <a:endParaRPr lang="en-GB">
              <a:cs typeface="Roboto"/>
            </a:endParaRPr>
          </a:p>
        </p:txBody>
      </p:sp>
      <p:sp>
        <p:nvSpPr>
          <p:cNvPr id="9" name="Text Placeholder 8">
            <a:extLst>
              <a:ext uri="{FF2B5EF4-FFF2-40B4-BE49-F238E27FC236}">
                <a16:creationId xmlns:a16="http://schemas.microsoft.com/office/drawing/2014/main" id="{D78AB0AE-B2D2-35BF-556F-F4BBF2F31CBA}"/>
              </a:ext>
            </a:extLst>
          </p:cNvPr>
          <p:cNvSpPr>
            <a:spLocks noGrp="1"/>
          </p:cNvSpPr>
          <p:nvPr>
            <p:ph type="body" idx="14"/>
          </p:nvPr>
        </p:nvSpPr>
        <p:spPr>
          <a:xfrm>
            <a:off x="513725" y="1878931"/>
            <a:ext cx="5328275" cy="254000"/>
          </a:xfrm>
        </p:spPr>
        <p:txBody>
          <a:bodyPr/>
          <a:lstStyle/>
          <a:p>
            <a:r>
              <a:rPr lang="en-GB">
                <a:ea typeface="Roboto Medium"/>
                <a:cs typeface="Roboto"/>
              </a:rPr>
              <a:t>john.kaye@jisc.ac.uk</a:t>
            </a:r>
            <a:endParaRPr lang="en-GB">
              <a:cs typeface="Roboto"/>
            </a:endParaRPr>
          </a:p>
        </p:txBody>
      </p:sp>
    </p:spTree>
    <p:extLst>
      <p:ext uri="{BB962C8B-B14F-4D97-AF65-F5344CB8AC3E}">
        <p14:creationId xmlns:p14="http://schemas.microsoft.com/office/powerpoint/2010/main" val="3034004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2F80D8CD-5F5E-6414-FCC2-76FCB474057E}"/>
              </a:ext>
            </a:extLst>
          </p:cNvPr>
          <p:cNvSpPr>
            <a:spLocks noGrp="1"/>
          </p:cNvSpPr>
          <p:nvPr>
            <p:ph type="ftr" sz="quarter" idx="3"/>
          </p:nvPr>
        </p:nvSpPr>
        <p:spPr/>
        <p:txBody>
          <a:bodyPr/>
          <a:lstStyle/>
          <a:p>
            <a:r>
              <a:rPr lang="en-GB">
                <a:latin typeface="Roboto Mono Light"/>
                <a:ea typeface="Roboto Mono Light"/>
              </a:rPr>
              <a:t>Equipment Data Service</a:t>
            </a:r>
            <a:endParaRPr lang="en-GB"/>
          </a:p>
        </p:txBody>
      </p:sp>
      <p:sp>
        <p:nvSpPr>
          <p:cNvPr id="5" name="Slide Number Placeholder 4">
            <a:extLst>
              <a:ext uri="{FF2B5EF4-FFF2-40B4-BE49-F238E27FC236}">
                <a16:creationId xmlns:a16="http://schemas.microsoft.com/office/drawing/2014/main" id="{2CD31913-F3F9-7D31-28FD-04D2532A7085}"/>
              </a:ext>
            </a:extLst>
          </p:cNvPr>
          <p:cNvSpPr>
            <a:spLocks noGrp="1"/>
          </p:cNvSpPr>
          <p:nvPr>
            <p:ph type="sldNum" sz="quarter" idx="4"/>
          </p:nvPr>
        </p:nvSpPr>
        <p:spPr/>
        <p:txBody>
          <a:bodyPr/>
          <a:lstStyle/>
          <a:p>
            <a:fld id="{0BD7AF65-ABD8-9745-9161-1D3466EAFE0E}" type="slidenum">
              <a:rPr lang="en-GB" smtClean="0"/>
              <a:pPr/>
              <a:t>2</a:t>
            </a:fld>
            <a:endParaRPr lang="en-GB"/>
          </a:p>
        </p:txBody>
      </p:sp>
      <p:sp>
        <p:nvSpPr>
          <p:cNvPr id="9" name="Title 8">
            <a:extLst>
              <a:ext uri="{FF2B5EF4-FFF2-40B4-BE49-F238E27FC236}">
                <a16:creationId xmlns:a16="http://schemas.microsoft.com/office/drawing/2014/main" id="{4EB6BFCB-7D56-BF9C-CC29-3D58AB74FD9E}"/>
              </a:ext>
            </a:extLst>
          </p:cNvPr>
          <p:cNvSpPr>
            <a:spLocks noGrp="1"/>
          </p:cNvSpPr>
          <p:nvPr>
            <p:ph type="title"/>
          </p:nvPr>
        </p:nvSpPr>
        <p:spPr/>
        <p:txBody>
          <a:bodyPr lIns="0" tIns="0" rIns="0" bIns="0" anchor="t"/>
          <a:lstStyle/>
          <a:p>
            <a:r>
              <a:rPr lang="en-GB" dirty="0">
                <a:latin typeface="Roboto Light"/>
                <a:ea typeface="Roboto Light"/>
                <a:cs typeface="Roboto Light"/>
              </a:rPr>
              <a:t>How can you benefit from your organisation's  research equipment data?</a:t>
            </a:r>
            <a:endParaRPr lang="en-GB" dirty="0"/>
          </a:p>
        </p:txBody>
      </p:sp>
      <p:sp>
        <p:nvSpPr>
          <p:cNvPr id="2" name="Title 8">
            <a:extLst>
              <a:ext uri="{FF2B5EF4-FFF2-40B4-BE49-F238E27FC236}">
                <a16:creationId xmlns:a16="http://schemas.microsoft.com/office/drawing/2014/main" id="{53850F78-C40C-74F9-6C71-7166A1C936E3}"/>
              </a:ext>
            </a:extLst>
          </p:cNvPr>
          <p:cNvSpPr txBox="1">
            <a:spLocks/>
          </p:cNvSpPr>
          <p:nvPr/>
        </p:nvSpPr>
        <p:spPr>
          <a:xfrm>
            <a:off x="507999" y="4192210"/>
            <a:ext cx="5878287" cy="457200"/>
          </a:xfrm>
          <a:prstGeom prst="rect">
            <a:avLst/>
          </a:prstGeom>
        </p:spPr>
        <p:txBody>
          <a:bodyPr lIns="0" tIns="0" rIns="0" bIns="0" anchor="t"/>
          <a:lstStyle>
            <a:lvl1pPr algn="l" defTabSz="914332" rtl="0" eaLnBrk="1" latinLnBrk="0" hangingPunct="1">
              <a:lnSpc>
                <a:spcPct val="100000"/>
              </a:lnSpc>
              <a:spcBef>
                <a:spcPct val="0"/>
              </a:spcBef>
              <a:buNone/>
              <a:defRPr sz="3600" b="0" i="0" kern="1200">
                <a:solidFill>
                  <a:schemeClr val="tx1"/>
                </a:solidFill>
                <a:latin typeface="Roboto Light" panose="02000000000000000000" pitchFamily="2" charset="0"/>
                <a:ea typeface="Roboto Light" panose="02000000000000000000" pitchFamily="2" charset="0"/>
                <a:cs typeface="+mj-cs"/>
              </a:defRPr>
            </a:lvl1pPr>
          </a:lstStyle>
          <a:p>
            <a:r>
              <a:rPr lang="en-GB" sz="2400" dirty="0">
                <a:latin typeface="Roboto Light"/>
                <a:ea typeface="Roboto Light"/>
                <a:cs typeface="Roboto Light"/>
              </a:rPr>
              <a:t>https://equipment.data.ac.uk/</a:t>
            </a:r>
            <a:endParaRPr lang="en-GB" sz="2400" dirty="0"/>
          </a:p>
        </p:txBody>
      </p:sp>
    </p:spTree>
    <p:extLst>
      <p:ext uri="{BB962C8B-B14F-4D97-AF65-F5344CB8AC3E}">
        <p14:creationId xmlns:p14="http://schemas.microsoft.com/office/powerpoint/2010/main" val="2003784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0DA20-556E-EE96-A90A-FFBC0E0748BB}"/>
              </a:ext>
            </a:extLst>
          </p:cNvPr>
          <p:cNvSpPr>
            <a:spLocks noGrp="1"/>
          </p:cNvSpPr>
          <p:nvPr>
            <p:ph type="title"/>
          </p:nvPr>
        </p:nvSpPr>
        <p:spPr/>
        <p:txBody>
          <a:bodyPr lIns="0" tIns="0" rIns="0" bIns="0" anchor="t"/>
          <a:lstStyle/>
          <a:p>
            <a:r>
              <a:rPr lang="en-GB">
                <a:latin typeface="Roboto Light"/>
                <a:ea typeface="Roboto Light"/>
                <a:cs typeface="Roboto Light"/>
              </a:rPr>
              <a:t>Overview of session</a:t>
            </a:r>
            <a:endParaRPr lang="en-GB">
              <a:cs typeface="Roboto Light"/>
            </a:endParaRPr>
          </a:p>
        </p:txBody>
      </p:sp>
      <p:sp>
        <p:nvSpPr>
          <p:cNvPr id="3" name="Footer Placeholder 2">
            <a:extLst>
              <a:ext uri="{FF2B5EF4-FFF2-40B4-BE49-F238E27FC236}">
                <a16:creationId xmlns:a16="http://schemas.microsoft.com/office/drawing/2014/main" id="{7653BD71-E1E3-60A1-19FE-90354979F80B}"/>
              </a:ext>
            </a:extLst>
          </p:cNvPr>
          <p:cNvSpPr>
            <a:spLocks noGrp="1"/>
          </p:cNvSpPr>
          <p:nvPr>
            <p:ph type="ftr" sz="quarter" idx="11"/>
          </p:nvPr>
        </p:nvSpPr>
        <p:spPr/>
        <p:txBody>
          <a:bodyPr/>
          <a:lstStyle/>
          <a:p>
            <a:r>
              <a:rPr lang="en-GB"/>
              <a:t>Jisc presentation template: bold</a:t>
            </a:r>
          </a:p>
        </p:txBody>
      </p:sp>
      <p:sp>
        <p:nvSpPr>
          <p:cNvPr id="4" name="Slide Number Placeholder 3">
            <a:extLst>
              <a:ext uri="{FF2B5EF4-FFF2-40B4-BE49-F238E27FC236}">
                <a16:creationId xmlns:a16="http://schemas.microsoft.com/office/drawing/2014/main" id="{4D65B150-61EF-14BF-3700-4E551ED96126}"/>
              </a:ext>
            </a:extLst>
          </p:cNvPr>
          <p:cNvSpPr>
            <a:spLocks noGrp="1"/>
          </p:cNvSpPr>
          <p:nvPr>
            <p:ph type="sldNum" sz="quarter" idx="12"/>
          </p:nvPr>
        </p:nvSpPr>
        <p:spPr/>
        <p:txBody>
          <a:bodyPr/>
          <a:lstStyle/>
          <a:p>
            <a:fld id="{0BD7AF65-ABD8-9745-9161-1D3466EAFE0E}" type="slidenum">
              <a:rPr lang="en-GB" smtClean="0"/>
              <a:t>3</a:t>
            </a:fld>
            <a:endParaRPr lang="en-GB"/>
          </a:p>
        </p:txBody>
      </p:sp>
      <p:sp>
        <p:nvSpPr>
          <p:cNvPr id="5" name="Text Placeholder 4">
            <a:extLst>
              <a:ext uri="{FF2B5EF4-FFF2-40B4-BE49-F238E27FC236}">
                <a16:creationId xmlns:a16="http://schemas.microsoft.com/office/drawing/2014/main" id="{E0D0BF54-C301-D0AA-A697-D689DF28A28B}"/>
              </a:ext>
            </a:extLst>
          </p:cNvPr>
          <p:cNvSpPr>
            <a:spLocks noGrp="1"/>
          </p:cNvSpPr>
          <p:nvPr>
            <p:ph type="body" idx="13"/>
          </p:nvPr>
        </p:nvSpPr>
        <p:spPr/>
        <p:txBody>
          <a:bodyPr/>
          <a:lstStyle/>
          <a:p>
            <a:endParaRPr lang="en-GB"/>
          </a:p>
        </p:txBody>
      </p:sp>
      <p:sp>
        <p:nvSpPr>
          <p:cNvPr id="6" name="Content Placeholder 5">
            <a:extLst>
              <a:ext uri="{FF2B5EF4-FFF2-40B4-BE49-F238E27FC236}">
                <a16:creationId xmlns:a16="http://schemas.microsoft.com/office/drawing/2014/main" id="{31E8A6CD-0C3F-CA6D-2362-1C11D1E36A9B}"/>
              </a:ext>
            </a:extLst>
          </p:cNvPr>
          <p:cNvSpPr>
            <a:spLocks noGrp="1"/>
          </p:cNvSpPr>
          <p:nvPr>
            <p:ph idx="1"/>
          </p:nvPr>
        </p:nvSpPr>
        <p:spPr>
          <a:xfrm>
            <a:off x="508000" y="2031999"/>
            <a:ext cx="8101948" cy="3810001"/>
          </a:xfrm>
        </p:spPr>
        <p:txBody>
          <a:bodyPr lIns="0" tIns="0" rIns="0" bIns="0" anchor="t"/>
          <a:lstStyle/>
          <a:p>
            <a:pPr marL="177165" indent="-177165"/>
            <a:r>
              <a:rPr lang="en-GB">
                <a:latin typeface="Roboto Light"/>
                <a:ea typeface="Roboto Light"/>
                <a:cs typeface="Roboto Light"/>
              </a:rPr>
              <a:t>Overview of the Equipment Data Service (5 min)</a:t>
            </a:r>
            <a:endParaRPr lang="en-GB">
              <a:cs typeface="Roboto Light" panose="02000000000000000000" pitchFamily="2" charset="0"/>
            </a:endParaRPr>
          </a:p>
          <a:p>
            <a:pPr marL="177165" indent="-177165"/>
            <a:r>
              <a:rPr lang="en-GB">
                <a:latin typeface="Roboto Light"/>
                <a:ea typeface="Roboto Light"/>
                <a:cs typeface="Roboto Light"/>
              </a:rPr>
              <a:t>Breakout session (15min)</a:t>
            </a:r>
            <a:endParaRPr lang="en-GB">
              <a:cs typeface="Roboto Light" panose="02000000000000000000" pitchFamily="2" charset="0"/>
            </a:endParaRPr>
          </a:p>
          <a:p>
            <a:pPr marL="177165" indent="-177165"/>
            <a:r>
              <a:rPr lang="en-GB">
                <a:latin typeface="Roboto Light"/>
                <a:ea typeface="Roboto Light"/>
                <a:cs typeface="Roboto Light"/>
              </a:rPr>
              <a:t>Feedback 10min</a:t>
            </a:r>
            <a:endParaRPr lang="en-GB">
              <a:cs typeface="Roboto Light" panose="02000000000000000000" pitchFamily="2" charset="0"/>
            </a:endParaRPr>
          </a:p>
          <a:p>
            <a:pPr marL="177165" indent="-177165"/>
            <a:endParaRPr lang="en-GB">
              <a:cs typeface="Roboto Light" panose="02000000000000000000" pitchFamily="2" charset="0"/>
            </a:endParaRPr>
          </a:p>
          <a:p>
            <a:pPr marL="0" indent="0">
              <a:buNone/>
            </a:pPr>
            <a:r>
              <a:rPr lang="en-GB" b="1">
                <a:latin typeface="Roboto Light"/>
                <a:ea typeface="Roboto Light"/>
                <a:cs typeface="Roboto Light"/>
              </a:rPr>
              <a:t>Objective</a:t>
            </a:r>
            <a:endParaRPr lang="en-GB" b="1">
              <a:cs typeface="Roboto Light" panose="02000000000000000000" pitchFamily="2" charset="0"/>
            </a:endParaRPr>
          </a:p>
          <a:p>
            <a:pPr marL="177165" indent="-177165"/>
            <a:r>
              <a:rPr lang="en-GB">
                <a:latin typeface="Roboto Light"/>
                <a:ea typeface="Roboto Light"/>
                <a:cs typeface="Roboto Light"/>
              </a:rPr>
              <a:t>Explore how the service might support research managers</a:t>
            </a:r>
            <a:endParaRPr lang="en-GB">
              <a:cs typeface="Roboto Light" panose="02000000000000000000" pitchFamily="2" charset="0"/>
            </a:endParaRPr>
          </a:p>
          <a:p>
            <a:pPr marL="177165" indent="-177165"/>
            <a:endParaRPr lang="en-GB">
              <a:solidFill>
                <a:srgbClr val="FF0000"/>
              </a:solidFill>
              <a:cs typeface="Roboto Light" panose="02000000000000000000" pitchFamily="2" charset="0"/>
            </a:endParaRPr>
          </a:p>
          <a:p>
            <a:pPr marL="177165" indent="-177165"/>
            <a:endParaRPr lang="en-GB">
              <a:cs typeface="Roboto Light" panose="02000000000000000000" pitchFamily="2" charset="0"/>
            </a:endParaRPr>
          </a:p>
          <a:p>
            <a:pPr marL="177165" indent="-177165"/>
            <a:endParaRPr lang="en-GB">
              <a:cs typeface="Roboto Light" panose="02000000000000000000" pitchFamily="2" charset="0"/>
            </a:endParaRPr>
          </a:p>
          <a:p>
            <a:pPr marL="177165" indent="-177165"/>
            <a:endParaRPr lang="en-GB">
              <a:cs typeface="Roboto Light" panose="02000000000000000000" pitchFamily="2" charset="0"/>
            </a:endParaRPr>
          </a:p>
        </p:txBody>
      </p:sp>
    </p:spTree>
    <p:extLst>
      <p:ext uri="{BB962C8B-B14F-4D97-AF65-F5344CB8AC3E}">
        <p14:creationId xmlns:p14="http://schemas.microsoft.com/office/powerpoint/2010/main" val="3549643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27A24-980D-FC31-D4DB-BF3B139D51CE}"/>
              </a:ext>
            </a:extLst>
          </p:cNvPr>
          <p:cNvSpPr>
            <a:spLocks noGrp="1"/>
          </p:cNvSpPr>
          <p:nvPr>
            <p:ph type="title"/>
          </p:nvPr>
        </p:nvSpPr>
        <p:spPr/>
        <p:txBody>
          <a:bodyPr lIns="0" tIns="0" rIns="0" bIns="0" anchor="t"/>
          <a:lstStyle/>
          <a:p>
            <a:r>
              <a:rPr lang="en-US">
                <a:latin typeface="Roboto Light"/>
                <a:ea typeface="Roboto Light"/>
                <a:cs typeface="Roboto Light"/>
              </a:rPr>
              <a:t>Equipment Data Service </a:t>
            </a:r>
            <a:endParaRPr lang="en-US"/>
          </a:p>
        </p:txBody>
      </p:sp>
      <p:sp>
        <p:nvSpPr>
          <p:cNvPr id="3" name="Footer Placeholder 2">
            <a:extLst>
              <a:ext uri="{FF2B5EF4-FFF2-40B4-BE49-F238E27FC236}">
                <a16:creationId xmlns:a16="http://schemas.microsoft.com/office/drawing/2014/main" id="{F3DFA374-DFB8-72B2-A3A8-4B0B04547EF1}"/>
              </a:ext>
            </a:extLst>
          </p:cNvPr>
          <p:cNvSpPr>
            <a:spLocks noGrp="1"/>
          </p:cNvSpPr>
          <p:nvPr>
            <p:ph type="ftr" sz="quarter" idx="11"/>
          </p:nvPr>
        </p:nvSpPr>
        <p:spPr/>
        <p:txBody>
          <a:bodyPr/>
          <a:lstStyle/>
          <a:p>
            <a:r>
              <a:rPr lang="en-GB">
                <a:latin typeface="Roboto Mono Light"/>
                <a:ea typeface="Roboto Mono Light"/>
              </a:rPr>
              <a:t>Equipment Data Service</a:t>
            </a:r>
            <a:endParaRPr lang="en-GB"/>
          </a:p>
        </p:txBody>
      </p:sp>
      <p:sp>
        <p:nvSpPr>
          <p:cNvPr id="4" name="Slide Number Placeholder 3">
            <a:extLst>
              <a:ext uri="{FF2B5EF4-FFF2-40B4-BE49-F238E27FC236}">
                <a16:creationId xmlns:a16="http://schemas.microsoft.com/office/drawing/2014/main" id="{2A648A31-B15D-FE8E-9092-5DC41B5ED728}"/>
              </a:ext>
            </a:extLst>
          </p:cNvPr>
          <p:cNvSpPr>
            <a:spLocks noGrp="1"/>
          </p:cNvSpPr>
          <p:nvPr>
            <p:ph type="sldNum" sz="quarter" idx="12"/>
          </p:nvPr>
        </p:nvSpPr>
        <p:spPr/>
        <p:txBody>
          <a:bodyPr/>
          <a:lstStyle/>
          <a:p>
            <a:fld id="{0BD7AF65-ABD8-9745-9161-1D3466EAFE0E}" type="slidenum">
              <a:rPr lang="en-GB" smtClean="0"/>
              <a:t>4</a:t>
            </a:fld>
            <a:endParaRPr lang="en-GB"/>
          </a:p>
        </p:txBody>
      </p:sp>
      <p:sp>
        <p:nvSpPr>
          <p:cNvPr id="5" name="Text Placeholder 4">
            <a:extLst>
              <a:ext uri="{FF2B5EF4-FFF2-40B4-BE49-F238E27FC236}">
                <a16:creationId xmlns:a16="http://schemas.microsoft.com/office/drawing/2014/main" id="{9ED6CBDC-AC52-4FAC-1238-D601F61277F5}"/>
              </a:ext>
            </a:extLst>
          </p:cNvPr>
          <p:cNvSpPr>
            <a:spLocks noGrp="1"/>
          </p:cNvSpPr>
          <p:nvPr>
            <p:ph type="body" idx="13"/>
          </p:nvPr>
        </p:nvSpPr>
        <p:spPr/>
        <p:txBody>
          <a:bodyPr/>
          <a:lstStyle/>
          <a:p>
            <a:r>
              <a:rPr lang="en-US"/>
              <a:t>About</a:t>
            </a:r>
          </a:p>
        </p:txBody>
      </p:sp>
      <p:sp>
        <p:nvSpPr>
          <p:cNvPr id="6" name="Content Placeholder 5">
            <a:extLst>
              <a:ext uri="{FF2B5EF4-FFF2-40B4-BE49-F238E27FC236}">
                <a16:creationId xmlns:a16="http://schemas.microsoft.com/office/drawing/2014/main" id="{1A5E26F7-5144-718D-E31B-872B53CF37E0}"/>
              </a:ext>
            </a:extLst>
          </p:cNvPr>
          <p:cNvSpPr>
            <a:spLocks noGrp="1"/>
          </p:cNvSpPr>
          <p:nvPr>
            <p:ph idx="1"/>
          </p:nvPr>
        </p:nvSpPr>
        <p:spPr>
          <a:xfrm>
            <a:off x="508000" y="2031999"/>
            <a:ext cx="4489939" cy="3810001"/>
          </a:xfrm>
        </p:spPr>
        <p:txBody>
          <a:bodyPr lIns="0" tIns="0" rIns="0" bIns="0" anchor="t"/>
          <a:lstStyle/>
          <a:p>
            <a:pPr marL="177165" indent="-177165"/>
            <a:r>
              <a:rPr lang="en-US">
                <a:latin typeface="Roboto Light"/>
                <a:ea typeface="Roboto Light"/>
                <a:cs typeface="Roboto Light"/>
              </a:rPr>
              <a:t>Enables searching across all published UK research equipment databases through one aggregation portal</a:t>
            </a:r>
          </a:p>
          <a:p>
            <a:pPr marL="177165" indent="-177165"/>
            <a:r>
              <a:rPr lang="en-US">
                <a:latin typeface="Roboto Light"/>
                <a:ea typeface="Roboto Light"/>
                <a:cs typeface="Roboto Light"/>
              </a:rPr>
              <a:t>Current numbers: </a:t>
            </a:r>
          </a:p>
          <a:p>
            <a:pPr marL="481965" lvl="1" indent="-240665">
              <a:buFont typeface="Courier New" panose="020B0604020202020204" pitchFamily="34" charset="0"/>
              <a:buChar char="o"/>
            </a:pPr>
            <a:r>
              <a:rPr lang="en-US">
                <a:latin typeface="Roboto Light"/>
                <a:ea typeface="Roboto Light"/>
                <a:cs typeface="Roboto Light"/>
              </a:rPr>
              <a:t>77 institutions</a:t>
            </a:r>
            <a:endParaRPr lang="en-US">
              <a:cs typeface="Roboto Light" panose="02000000000000000000" pitchFamily="2" charset="0"/>
            </a:endParaRPr>
          </a:p>
          <a:p>
            <a:pPr marL="481965" lvl="1" indent="-240665">
              <a:buFont typeface="Courier New" panose="020B0604020202020204" pitchFamily="34" charset="0"/>
              <a:buChar char="o"/>
            </a:pPr>
            <a:r>
              <a:rPr lang="en-US">
                <a:latin typeface="Roboto Light"/>
                <a:ea typeface="Roboto Light"/>
                <a:cs typeface="Roboto Light"/>
              </a:rPr>
              <a:t>22,248 records </a:t>
            </a:r>
            <a:endParaRPr lang="en-US">
              <a:cs typeface="Roboto Light"/>
            </a:endParaRPr>
          </a:p>
          <a:p>
            <a:pPr marL="481965" lvl="1" indent="-240665">
              <a:buFont typeface="Courier New" panose="020B0604020202020204" pitchFamily="34" charset="0"/>
              <a:buChar char="o"/>
            </a:pPr>
            <a:r>
              <a:rPr lang="en-US">
                <a:latin typeface="Roboto Light"/>
                <a:ea typeface="Roboto Light"/>
                <a:cs typeface="Roboto Light"/>
              </a:rPr>
              <a:t>791 DOIs</a:t>
            </a:r>
            <a:endParaRPr lang="en-US">
              <a:cs typeface="Roboto Light"/>
            </a:endParaRPr>
          </a:p>
          <a:p>
            <a:pPr marL="177165" indent="-177165"/>
            <a:r>
              <a:rPr lang="en-US">
                <a:latin typeface="Roboto Light"/>
                <a:ea typeface="Roboto Light"/>
                <a:cs typeface="Roboto Light"/>
              </a:rPr>
              <a:t>UKRI compliance</a:t>
            </a:r>
          </a:p>
          <a:p>
            <a:pPr marL="0" indent="0">
              <a:buNone/>
            </a:pPr>
            <a:endParaRPr lang="en-US">
              <a:latin typeface="Roboto Light"/>
              <a:ea typeface="Roboto Light"/>
              <a:cs typeface="Roboto Light"/>
            </a:endParaRPr>
          </a:p>
          <a:p>
            <a:pPr marL="177165" indent="-177165"/>
            <a:endParaRPr lang="en-US">
              <a:cs typeface="Roboto Light"/>
            </a:endParaRPr>
          </a:p>
          <a:p>
            <a:pPr marL="481965" lvl="1" indent="-240665">
              <a:buFont typeface="Courier New" panose="020B0604020202020204" pitchFamily="34" charset="0"/>
              <a:buChar char="o"/>
            </a:pPr>
            <a:endParaRPr lang="en-US">
              <a:latin typeface="Roboto Light"/>
              <a:ea typeface="Roboto Light"/>
              <a:cs typeface="Roboto Light"/>
            </a:endParaRPr>
          </a:p>
          <a:p>
            <a:pPr marL="481965" lvl="1" indent="-240665">
              <a:buFont typeface="Courier New" panose="020B0604020202020204" pitchFamily="34" charset="0"/>
              <a:buChar char="o"/>
            </a:pPr>
            <a:endParaRPr lang="en-US">
              <a:latin typeface="Roboto Light"/>
              <a:ea typeface="Roboto Light"/>
              <a:cs typeface="Roboto Light"/>
            </a:endParaRPr>
          </a:p>
        </p:txBody>
      </p:sp>
      <p:sp>
        <p:nvSpPr>
          <p:cNvPr id="8" name="Content Placeholder 5">
            <a:extLst>
              <a:ext uri="{FF2B5EF4-FFF2-40B4-BE49-F238E27FC236}">
                <a16:creationId xmlns:a16="http://schemas.microsoft.com/office/drawing/2014/main" id="{9565A9AA-96D3-DD34-BDCD-E854BC382475}"/>
              </a:ext>
            </a:extLst>
          </p:cNvPr>
          <p:cNvSpPr txBox="1">
            <a:spLocks/>
          </p:cNvSpPr>
          <p:nvPr/>
        </p:nvSpPr>
        <p:spPr>
          <a:xfrm>
            <a:off x="5842000" y="1246553"/>
            <a:ext cx="5838091" cy="3810001"/>
          </a:xfrm>
          <a:prstGeom prst="rect">
            <a:avLst/>
          </a:prstGeom>
        </p:spPr>
        <p:txBody>
          <a:bodyPr lIns="0" tIns="0" rIns="0" bIns="0" anchor="t"/>
          <a:lstStyle>
            <a:lvl1pPr marL="177792" indent="-177792" algn="l" defTabSz="359974" rtl="0" eaLnBrk="1" latinLnBrk="0" hangingPunct="1">
              <a:lnSpc>
                <a:spcPct val="100000"/>
              </a:lnSpc>
              <a:spcBef>
                <a:spcPts val="1000"/>
              </a:spcBef>
              <a:buFont typeface="Arial" panose="020B0604020202020204" pitchFamily="34" charset="0"/>
              <a:buChar char="•"/>
              <a:tabLst/>
              <a:defRPr sz="2000" b="0" i="0" kern="1200">
                <a:solidFill>
                  <a:schemeClr val="tx1"/>
                </a:solidFill>
                <a:latin typeface="Roboto Light" panose="02000000000000000000" pitchFamily="2" charset="0"/>
                <a:ea typeface="Roboto Light" panose="02000000000000000000" pitchFamily="2" charset="0"/>
                <a:cs typeface="+mn-cs"/>
              </a:defRPr>
            </a:lvl1pPr>
            <a:lvl2pPr marL="482564" indent="-241283" algn="l" defTabSz="359974" rtl="0" eaLnBrk="1" latinLnBrk="0" hangingPunct="1">
              <a:lnSpc>
                <a:spcPct val="100000"/>
              </a:lnSpc>
              <a:spcBef>
                <a:spcPts val="500"/>
              </a:spcBef>
              <a:buFont typeface="Arial" panose="020B0604020202020204" pitchFamily="34" charset="0"/>
              <a:buChar char="-"/>
              <a:tabLst/>
              <a:defRPr sz="2000" b="0" i="0" kern="1200">
                <a:solidFill>
                  <a:schemeClr val="tx1"/>
                </a:solidFill>
                <a:latin typeface="Roboto Light" panose="02000000000000000000" pitchFamily="2" charset="0"/>
                <a:ea typeface="Roboto Light" panose="02000000000000000000" pitchFamily="2" charset="0"/>
                <a:cs typeface="+mn-cs"/>
              </a:defRPr>
            </a:lvl2pPr>
            <a:lvl3pPr marL="723847" indent="-241283" algn="l" defTabSz="359974" rtl="0" eaLnBrk="1" latinLnBrk="0" hangingPunct="1">
              <a:lnSpc>
                <a:spcPct val="100000"/>
              </a:lnSpc>
              <a:spcBef>
                <a:spcPts val="500"/>
              </a:spcBef>
              <a:buFont typeface="Arial" panose="020B0604020202020204" pitchFamily="34" charset="0"/>
              <a:buChar char="-"/>
              <a:tabLst/>
              <a:defRPr sz="2000" b="0" i="0" kern="1200">
                <a:solidFill>
                  <a:schemeClr val="tx1"/>
                </a:solidFill>
                <a:latin typeface="Roboto Light" panose="02000000000000000000" pitchFamily="2" charset="0"/>
                <a:ea typeface="Roboto Light" panose="02000000000000000000" pitchFamily="2" charset="0"/>
                <a:cs typeface="+mn-cs"/>
              </a:defRPr>
            </a:lvl3pPr>
            <a:lvl4pPr marL="952428" indent="-228584" algn="l" defTabSz="359974" rtl="0" eaLnBrk="1" latinLnBrk="0" hangingPunct="1">
              <a:lnSpc>
                <a:spcPct val="100000"/>
              </a:lnSpc>
              <a:spcBef>
                <a:spcPts val="500"/>
              </a:spcBef>
              <a:buFont typeface="Arial" panose="020B0604020202020204" pitchFamily="34" charset="0"/>
              <a:buChar char="-"/>
              <a:tabLst/>
              <a:defRPr sz="2000" b="0" i="0" kern="1200">
                <a:solidFill>
                  <a:schemeClr val="tx1"/>
                </a:solidFill>
                <a:latin typeface="Roboto Light" panose="02000000000000000000" pitchFamily="2" charset="0"/>
                <a:ea typeface="Roboto Light" panose="02000000000000000000" pitchFamily="2" charset="0"/>
                <a:cs typeface="+mn-cs"/>
              </a:defRPr>
            </a:lvl4pPr>
            <a:lvl5pPr marL="1193711" indent="-241283" algn="l" defTabSz="359974" rtl="0" eaLnBrk="1" latinLnBrk="0" hangingPunct="1">
              <a:lnSpc>
                <a:spcPct val="100000"/>
              </a:lnSpc>
              <a:spcBef>
                <a:spcPts val="500"/>
              </a:spcBef>
              <a:buFont typeface="Arial" panose="020B0604020202020204" pitchFamily="34" charset="0"/>
              <a:buChar char="-"/>
              <a:tabLst/>
              <a:defRPr sz="2000" b="0" i="0" kern="1200">
                <a:solidFill>
                  <a:schemeClr val="tx1"/>
                </a:solidFill>
                <a:latin typeface="Roboto Light" panose="02000000000000000000" pitchFamily="2" charset="0"/>
                <a:ea typeface="Roboto Light" panose="02000000000000000000" pitchFamily="2" charset="0"/>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7165" indent="-177165"/>
            <a:endParaRPr lang="en-US">
              <a:latin typeface="Roboto Light"/>
              <a:ea typeface="Roboto Light"/>
              <a:cs typeface="Roboto Light"/>
            </a:endParaRPr>
          </a:p>
          <a:p>
            <a:pPr marL="481965" lvl="1" indent="-240665">
              <a:buFont typeface="Arial" panose="020B0604020202020204" pitchFamily="34" charset="0"/>
              <a:buChar char="•"/>
            </a:pPr>
            <a:endParaRPr lang="en-US">
              <a:latin typeface="Roboto Light"/>
              <a:ea typeface="Roboto Light"/>
              <a:cs typeface="Roboto Light"/>
            </a:endParaRPr>
          </a:p>
          <a:p>
            <a:pPr marL="241300" lvl="1" indent="0">
              <a:buNone/>
            </a:pPr>
            <a:endParaRPr lang="en-US">
              <a:latin typeface="Roboto Light"/>
              <a:ea typeface="Roboto Light"/>
              <a:cs typeface="Roboto Light"/>
            </a:endParaRPr>
          </a:p>
          <a:p>
            <a:pPr marL="481965" lvl="1" indent="-240665">
              <a:buFont typeface="Arial" panose="020B0604020202020204" pitchFamily="34" charset="0"/>
              <a:buChar char="•"/>
            </a:pPr>
            <a:r>
              <a:rPr lang="en-US">
                <a:latin typeface="Roboto Light"/>
                <a:ea typeface="Roboto Light"/>
                <a:cs typeface="Roboto Light"/>
              </a:rPr>
              <a:t>Data Management Platform </a:t>
            </a:r>
            <a:endParaRPr lang="en-US">
              <a:cs typeface="Roboto Light"/>
            </a:endParaRPr>
          </a:p>
          <a:p>
            <a:pPr marL="481965" lvl="1" indent="-240665">
              <a:buFont typeface="Arial" panose="020B0604020202020204" pitchFamily="34" charset="0"/>
              <a:buChar char="•"/>
            </a:pPr>
            <a:r>
              <a:rPr lang="en-US">
                <a:latin typeface="Roboto Light"/>
                <a:ea typeface="Roboto Light"/>
                <a:cs typeface="Roboto Light"/>
              </a:rPr>
              <a:t>Ingestion through file upload, API integration (Pure and Kit-Catalogue) or manual record creation</a:t>
            </a:r>
          </a:p>
          <a:p>
            <a:pPr marL="481965" lvl="1" indent="-240665">
              <a:buFont typeface="Arial" panose="020B0604020202020204" pitchFamily="34" charset="0"/>
              <a:buChar char="•"/>
            </a:pPr>
            <a:r>
              <a:rPr lang="en-US">
                <a:latin typeface="Roboto Light"/>
                <a:ea typeface="Roboto Light"/>
                <a:cs typeface="Roboto Light"/>
              </a:rPr>
              <a:t>Assign DOIs (equipment records only)</a:t>
            </a:r>
          </a:p>
          <a:p>
            <a:pPr marL="481965" lvl="1" indent="-240665">
              <a:buFont typeface="Arial" panose="020B0604020202020204" pitchFamily="34" charset="0"/>
              <a:buChar char="•"/>
            </a:pPr>
            <a:r>
              <a:rPr lang="en-US">
                <a:latin typeface="Roboto Light"/>
                <a:ea typeface="Roboto Light"/>
                <a:cs typeface="Roboto Light"/>
              </a:rPr>
              <a:t>API</a:t>
            </a:r>
          </a:p>
        </p:txBody>
      </p:sp>
    </p:spTree>
    <p:extLst>
      <p:ext uri="{BB962C8B-B14F-4D97-AF65-F5344CB8AC3E}">
        <p14:creationId xmlns:p14="http://schemas.microsoft.com/office/powerpoint/2010/main" val="26832640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D7A8FE42-6639-123A-D61C-719D5CFCFD1C}"/>
              </a:ext>
            </a:extLst>
          </p:cNvPr>
          <p:cNvSpPr>
            <a:spLocks noGrp="1"/>
          </p:cNvSpPr>
          <p:nvPr>
            <p:ph type="title"/>
          </p:nvPr>
        </p:nvSpPr>
        <p:spPr>
          <a:xfrm>
            <a:off x="508000" y="508001"/>
            <a:ext cx="11176000" cy="481714"/>
          </a:xfrm>
        </p:spPr>
        <p:txBody>
          <a:bodyPr lIns="0" tIns="0" rIns="0" bIns="0" anchor="t"/>
          <a:lstStyle/>
          <a:p>
            <a:r>
              <a:rPr lang="en-US">
                <a:latin typeface="Roboto Light"/>
                <a:ea typeface="Roboto Light"/>
                <a:cs typeface="Roboto Light"/>
              </a:rPr>
              <a:t>Updated website</a:t>
            </a:r>
            <a:endParaRPr lang="en-US"/>
          </a:p>
        </p:txBody>
      </p:sp>
      <p:sp>
        <p:nvSpPr>
          <p:cNvPr id="3" name="Footer Placeholder 2">
            <a:extLst>
              <a:ext uri="{FF2B5EF4-FFF2-40B4-BE49-F238E27FC236}">
                <a16:creationId xmlns:a16="http://schemas.microsoft.com/office/drawing/2014/main" id="{CB0BF32A-16D7-16AA-0845-189D2C2589E5}"/>
              </a:ext>
            </a:extLst>
          </p:cNvPr>
          <p:cNvSpPr>
            <a:spLocks noGrp="1"/>
          </p:cNvSpPr>
          <p:nvPr>
            <p:ph type="ftr" sz="quarter" idx="11"/>
          </p:nvPr>
        </p:nvSpPr>
        <p:spPr>
          <a:xfrm>
            <a:off x="1016000" y="6350000"/>
            <a:ext cx="5842000" cy="255600"/>
          </a:xfrm>
        </p:spPr>
        <p:txBody>
          <a:bodyPr anchor="ctr">
            <a:normAutofit/>
          </a:bodyPr>
          <a:lstStyle/>
          <a:p>
            <a:pPr>
              <a:spcAft>
                <a:spcPts val="600"/>
              </a:spcAft>
            </a:pPr>
            <a:r>
              <a:rPr lang="en-GB">
                <a:latin typeface="Roboto Mono Light"/>
                <a:ea typeface="Roboto Mono Light"/>
              </a:rPr>
              <a:t>Equipment Data Service</a:t>
            </a:r>
            <a:endParaRPr lang="en-GB"/>
          </a:p>
        </p:txBody>
      </p:sp>
      <p:sp>
        <p:nvSpPr>
          <p:cNvPr id="4" name="Slide Number Placeholder 3">
            <a:extLst>
              <a:ext uri="{FF2B5EF4-FFF2-40B4-BE49-F238E27FC236}">
                <a16:creationId xmlns:a16="http://schemas.microsoft.com/office/drawing/2014/main" id="{CE6E3FEF-C2AD-F4F8-D38A-109440FD41E0}"/>
              </a:ext>
            </a:extLst>
          </p:cNvPr>
          <p:cNvSpPr>
            <a:spLocks noGrp="1"/>
          </p:cNvSpPr>
          <p:nvPr>
            <p:ph type="sldNum" sz="quarter" idx="12"/>
          </p:nvPr>
        </p:nvSpPr>
        <p:spPr>
          <a:xfrm>
            <a:off x="508000" y="6350000"/>
            <a:ext cx="508000" cy="255600"/>
          </a:xfrm>
        </p:spPr>
        <p:txBody>
          <a:bodyPr anchor="ctr">
            <a:normAutofit/>
          </a:bodyPr>
          <a:lstStyle/>
          <a:p>
            <a:pPr>
              <a:spcAft>
                <a:spcPts val="600"/>
              </a:spcAft>
            </a:pPr>
            <a:fld id="{0BD7AF65-ABD8-9745-9161-1D3466EAFE0E}" type="slidenum">
              <a:rPr lang="en-GB" smtClean="0"/>
              <a:pPr>
                <a:spcAft>
                  <a:spcPts val="600"/>
                </a:spcAft>
              </a:pPr>
              <a:t>5</a:t>
            </a:fld>
            <a:endParaRPr lang="en-GB"/>
          </a:p>
        </p:txBody>
      </p:sp>
      <p:pic>
        <p:nvPicPr>
          <p:cNvPr id="12" name="Content Placeholder 11" descr="Screen shot of Equipment Data Service Home page">
            <a:extLst>
              <a:ext uri="{FF2B5EF4-FFF2-40B4-BE49-F238E27FC236}">
                <a16:creationId xmlns:a16="http://schemas.microsoft.com/office/drawing/2014/main" id="{EE9A51EB-9A8F-35E6-626A-01950CB7BDF4}"/>
              </a:ext>
            </a:extLst>
          </p:cNvPr>
          <p:cNvPicPr>
            <a:picLocks noGrp="1" noChangeAspect="1"/>
          </p:cNvPicPr>
          <p:nvPr>
            <p:ph type="pic" sz="quarter" idx="14"/>
          </p:nvPr>
        </p:nvPicPr>
        <p:blipFill>
          <a:blip r:embed="rId3"/>
          <a:stretch/>
        </p:blipFill>
        <p:spPr>
          <a:xfrm>
            <a:off x="955971" y="1524377"/>
            <a:ext cx="10280057" cy="4317624"/>
          </a:xfrm>
          <a:prstGeom prst="rect">
            <a:avLst/>
          </a:prstGeom>
          <a:noFill/>
        </p:spPr>
      </p:pic>
    </p:spTree>
    <p:extLst>
      <p:ext uri="{BB962C8B-B14F-4D97-AF65-F5344CB8AC3E}">
        <p14:creationId xmlns:p14="http://schemas.microsoft.com/office/powerpoint/2010/main" val="33653916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F51FB-7525-E406-B264-932F1C588AC6}"/>
              </a:ext>
            </a:extLst>
          </p:cNvPr>
          <p:cNvSpPr>
            <a:spLocks noGrp="1"/>
          </p:cNvSpPr>
          <p:nvPr>
            <p:ph type="title"/>
          </p:nvPr>
        </p:nvSpPr>
        <p:spPr/>
        <p:txBody>
          <a:bodyPr lIns="0" tIns="0" rIns="0" bIns="0" anchor="t"/>
          <a:lstStyle/>
          <a:p>
            <a:r>
              <a:rPr lang="en-US">
                <a:latin typeface="Roboto Light"/>
                <a:ea typeface="Roboto Light"/>
                <a:cs typeface="Roboto Light"/>
              </a:rPr>
              <a:t>Benefits</a:t>
            </a:r>
            <a:endParaRPr lang="en-GB"/>
          </a:p>
        </p:txBody>
      </p:sp>
      <p:sp>
        <p:nvSpPr>
          <p:cNvPr id="3" name="Footer Placeholder 2">
            <a:extLst>
              <a:ext uri="{FF2B5EF4-FFF2-40B4-BE49-F238E27FC236}">
                <a16:creationId xmlns:a16="http://schemas.microsoft.com/office/drawing/2014/main" id="{D95733BF-ADDD-5B57-710E-8F38D897484E}"/>
              </a:ext>
            </a:extLst>
          </p:cNvPr>
          <p:cNvSpPr>
            <a:spLocks noGrp="1"/>
          </p:cNvSpPr>
          <p:nvPr>
            <p:ph type="ftr" sz="quarter" idx="11"/>
          </p:nvPr>
        </p:nvSpPr>
        <p:spPr/>
        <p:txBody>
          <a:bodyPr/>
          <a:lstStyle/>
          <a:p>
            <a:r>
              <a:rPr lang="en-GB">
                <a:latin typeface="Roboto Mono Light"/>
                <a:ea typeface="Roboto Mono Light"/>
              </a:rPr>
              <a:t>Equipment Data Service</a:t>
            </a:r>
            <a:endParaRPr lang="en-GB"/>
          </a:p>
        </p:txBody>
      </p:sp>
      <p:sp>
        <p:nvSpPr>
          <p:cNvPr id="4" name="Slide Number Placeholder 3">
            <a:extLst>
              <a:ext uri="{FF2B5EF4-FFF2-40B4-BE49-F238E27FC236}">
                <a16:creationId xmlns:a16="http://schemas.microsoft.com/office/drawing/2014/main" id="{56A4936A-7FC0-57AC-5A9A-573EFD2CDD51}"/>
              </a:ext>
            </a:extLst>
          </p:cNvPr>
          <p:cNvSpPr>
            <a:spLocks noGrp="1"/>
          </p:cNvSpPr>
          <p:nvPr>
            <p:ph type="sldNum" sz="quarter" idx="12"/>
          </p:nvPr>
        </p:nvSpPr>
        <p:spPr/>
        <p:txBody>
          <a:bodyPr/>
          <a:lstStyle/>
          <a:p>
            <a:fld id="{0BD7AF65-ABD8-9745-9161-1D3466EAFE0E}" type="slidenum">
              <a:rPr lang="en-GB" smtClean="0"/>
              <a:t>6</a:t>
            </a:fld>
            <a:endParaRPr lang="en-GB"/>
          </a:p>
        </p:txBody>
      </p:sp>
      <p:graphicFrame>
        <p:nvGraphicFramePr>
          <p:cNvPr id="12" name="Content Placeholder 6">
            <a:extLst>
              <a:ext uri="{FF2B5EF4-FFF2-40B4-BE49-F238E27FC236}">
                <a16:creationId xmlns:a16="http://schemas.microsoft.com/office/drawing/2014/main" id="{FE785484-814B-1C87-B60B-1E21C959A9AB}"/>
              </a:ext>
            </a:extLst>
          </p:cNvPr>
          <p:cNvGraphicFramePr>
            <a:graphicFrameLocks noGrp="1"/>
          </p:cNvGraphicFramePr>
          <p:nvPr>
            <p:ph idx="1"/>
            <p:extLst>
              <p:ext uri="{D42A27DB-BD31-4B8C-83A1-F6EECF244321}">
                <p14:modId xmlns:p14="http://schemas.microsoft.com/office/powerpoint/2010/main" val="3352321087"/>
              </p:ext>
            </p:extLst>
          </p:nvPr>
        </p:nvGraphicFramePr>
        <p:xfrm>
          <a:off x="507999" y="1346200"/>
          <a:ext cx="10160001" cy="4646488"/>
        </p:xfrm>
        <a:graphic>
          <a:graphicData uri="http://schemas.openxmlformats.org/drawingml/2006/table">
            <a:tbl>
              <a:tblPr firstRow="1" bandRow="1">
                <a:tableStyleId>{5C22544A-7EE6-4342-B048-85BDC9FD1C3A}</a:tableStyleId>
              </a:tblPr>
              <a:tblGrid>
                <a:gridCol w="3159920">
                  <a:extLst>
                    <a:ext uri="{9D8B030D-6E8A-4147-A177-3AD203B41FA5}">
                      <a16:colId xmlns:a16="http://schemas.microsoft.com/office/drawing/2014/main" val="2731321731"/>
                    </a:ext>
                  </a:extLst>
                </a:gridCol>
                <a:gridCol w="7000081">
                  <a:extLst>
                    <a:ext uri="{9D8B030D-6E8A-4147-A177-3AD203B41FA5}">
                      <a16:colId xmlns:a16="http://schemas.microsoft.com/office/drawing/2014/main" val="275141803"/>
                    </a:ext>
                  </a:extLst>
                </a:gridCol>
              </a:tblGrid>
              <a:tr h="663784">
                <a:tc>
                  <a:txBody>
                    <a:bodyPr/>
                    <a:lstStyle/>
                    <a:p>
                      <a:r>
                        <a:rPr lang="en-GB" sz="1600" b="0">
                          <a:solidFill>
                            <a:schemeClr val="tx1"/>
                          </a:solidFill>
                          <a:latin typeface="Roboto Light" panose="02000000000000000000" pitchFamily="2" charset="0"/>
                          <a:ea typeface="Roboto Light" panose="02000000000000000000" pitchFamily="2" charset="0"/>
                        </a:rPr>
                        <a:t>Impact evaluation</a:t>
                      </a:r>
                    </a:p>
                  </a:txBody>
                  <a:tcP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600" b="0">
                          <a:solidFill>
                            <a:schemeClr val="tx1"/>
                          </a:solidFill>
                          <a:latin typeface="Roboto Light" panose="02000000000000000000" pitchFamily="2" charset="0"/>
                          <a:ea typeface="Roboto Light" panose="02000000000000000000" pitchFamily="2" charset="0"/>
                        </a:rPr>
                        <a:t>Assigning identifiers creates the link from equipment and facilities to research outputs, allowing evaluation of investments.</a:t>
                      </a:r>
                    </a:p>
                  </a:txBody>
                  <a:tcP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8790122"/>
                  </a:ext>
                </a:extLst>
              </a:tr>
              <a:tr h="663784">
                <a:tc>
                  <a:txBody>
                    <a:bodyPr/>
                    <a:lstStyle/>
                    <a:p>
                      <a:r>
                        <a:rPr lang="en-GB" sz="1600">
                          <a:solidFill>
                            <a:schemeClr val="tx1"/>
                          </a:solidFill>
                          <a:latin typeface="Roboto Light" panose="02000000000000000000" pitchFamily="2" charset="0"/>
                          <a:ea typeface="Roboto Light" panose="02000000000000000000" pitchFamily="2" charset="0"/>
                        </a:rPr>
                        <a:t>Reproducibility</a:t>
                      </a:r>
                    </a:p>
                  </a:txBody>
                  <a:tcP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600">
                          <a:solidFill>
                            <a:schemeClr val="tx1"/>
                          </a:solidFill>
                          <a:latin typeface="Roboto Light" panose="02000000000000000000" pitchFamily="2" charset="0"/>
                          <a:ea typeface="Roboto Light" panose="02000000000000000000" pitchFamily="2" charset="0"/>
                        </a:rPr>
                        <a:t>Uniquely identifying resources used in research improves provenance and enables reproducibility.​</a:t>
                      </a:r>
                    </a:p>
                  </a:txBody>
                  <a:tcP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40207323"/>
                  </a:ext>
                </a:extLst>
              </a:tr>
              <a:tr h="663784">
                <a:tc>
                  <a:txBody>
                    <a:bodyPr/>
                    <a:lstStyle/>
                    <a:p>
                      <a:r>
                        <a:rPr lang="en-GB" sz="1600">
                          <a:solidFill>
                            <a:schemeClr val="tx1"/>
                          </a:solidFill>
                          <a:latin typeface="Roboto Light" panose="02000000000000000000" pitchFamily="2" charset="0"/>
                          <a:ea typeface="Roboto Light" panose="02000000000000000000" pitchFamily="2" charset="0"/>
                        </a:rPr>
                        <a:t>Market intelligence</a:t>
                      </a:r>
                    </a:p>
                  </a:txBody>
                  <a:tcP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600">
                          <a:solidFill>
                            <a:schemeClr val="tx1"/>
                          </a:solidFill>
                          <a:latin typeface="Roboto Light" panose="02000000000000000000" pitchFamily="2" charset="0"/>
                          <a:ea typeface="Roboto Light" panose="02000000000000000000" pitchFamily="2" charset="0"/>
                        </a:rPr>
                        <a:t>A valuable, national dataset to inform investment decisions and identify opportunities to improve the procurement process.​</a:t>
                      </a:r>
                    </a:p>
                  </a:txBody>
                  <a:tcP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02726814"/>
                  </a:ext>
                </a:extLst>
              </a:tr>
              <a:tr h="663784">
                <a:tc>
                  <a:txBody>
                    <a:bodyPr/>
                    <a:lstStyle/>
                    <a:p>
                      <a:r>
                        <a:rPr lang="en-GB" sz="1600">
                          <a:solidFill>
                            <a:schemeClr val="tx1"/>
                          </a:solidFill>
                          <a:latin typeface="Roboto Light" panose="02000000000000000000" pitchFamily="2" charset="0"/>
                          <a:ea typeface="Roboto Light" panose="02000000000000000000" pitchFamily="2" charset="0"/>
                        </a:rPr>
                        <a:t>International best practice</a:t>
                      </a:r>
                    </a:p>
                  </a:txBody>
                  <a:tcP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600">
                          <a:solidFill>
                            <a:schemeClr val="tx1"/>
                          </a:solidFill>
                          <a:latin typeface="Roboto Light" panose="02000000000000000000" pitchFamily="2" charset="0"/>
                          <a:ea typeface="Roboto Light" panose="02000000000000000000" pitchFamily="2" charset="0"/>
                        </a:rPr>
                        <a:t>Aligns with UKRI strategy for UK Research Data Alliance node and engagement with the wider persistent identifier landscape.​</a:t>
                      </a:r>
                    </a:p>
                  </a:txBody>
                  <a:tcP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3942294"/>
                  </a:ext>
                </a:extLst>
              </a:tr>
              <a:tr h="663784">
                <a:tc>
                  <a:txBody>
                    <a:bodyPr/>
                    <a:lstStyle/>
                    <a:p>
                      <a:r>
                        <a:rPr lang="en-GB" sz="1600">
                          <a:solidFill>
                            <a:schemeClr val="tx1"/>
                          </a:solidFill>
                          <a:latin typeface="Roboto Light" panose="02000000000000000000" pitchFamily="2" charset="0"/>
                          <a:ea typeface="Roboto Light" panose="02000000000000000000" pitchFamily="2" charset="0"/>
                        </a:rPr>
                        <a:t>Discovery, collaboration and sharing</a:t>
                      </a:r>
                    </a:p>
                  </a:txBody>
                  <a:tcP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600">
                          <a:solidFill>
                            <a:schemeClr val="tx1"/>
                          </a:solidFill>
                          <a:latin typeface="Roboto Light" panose="02000000000000000000" pitchFamily="2" charset="0"/>
                          <a:ea typeface="Roboto Light" panose="02000000000000000000" pitchFamily="2" charset="0"/>
                        </a:rPr>
                        <a:t>Improved data quality, coverage and timeliness will increase discovery and collaboration through open API planned integrations with partners.</a:t>
                      </a:r>
                    </a:p>
                  </a:txBody>
                  <a:tcP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9260494"/>
                  </a:ext>
                </a:extLst>
              </a:tr>
              <a:tr h="663784">
                <a:tc>
                  <a:txBody>
                    <a:bodyPr/>
                    <a:lstStyle/>
                    <a:p>
                      <a:r>
                        <a:rPr lang="en-GB" sz="1600">
                          <a:solidFill>
                            <a:schemeClr val="tx1"/>
                          </a:solidFill>
                          <a:latin typeface="Roboto Light" panose="02000000000000000000" pitchFamily="2" charset="0"/>
                          <a:ea typeface="Roboto Light" panose="02000000000000000000" pitchFamily="2" charset="0"/>
                        </a:rPr>
                        <a:t>Improve data quality</a:t>
                      </a:r>
                    </a:p>
                  </a:txBody>
                  <a:tcP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600">
                          <a:solidFill>
                            <a:schemeClr val="tx1"/>
                          </a:solidFill>
                          <a:latin typeface="Roboto Light" panose="02000000000000000000" pitchFamily="2" charset="0"/>
                          <a:ea typeface="Roboto Light" panose="02000000000000000000" pitchFamily="2" charset="0"/>
                        </a:rPr>
                        <a:t>Reduce the data collection burden on institutions with improved user experience, automation and interoperability.​</a:t>
                      </a:r>
                    </a:p>
                  </a:txBody>
                  <a:tcP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66690856"/>
                  </a:ext>
                </a:extLst>
              </a:tr>
              <a:tr h="663784">
                <a:tc>
                  <a:txBody>
                    <a:bodyPr/>
                    <a:lstStyle/>
                    <a:p>
                      <a:r>
                        <a:rPr lang="en-GB" sz="1600">
                          <a:solidFill>
                            <a:schemeClr val="tx1"/>
                          </a:solidFill>
                          <a:latin typeface="Roboto Light" panose="02000000000000000000" pitchFamily="2" charset="0"/>
                          <a:ea typeface="Roboto Light" panose="02000000000000000000" pitchFamily="2" charset="0"/>
                        </a:rPr>
                        <a:t>Credit for research support staff</a:t>
                      </a:r>
                    </a:p>
                  </a:txBody>
                  <a:tcP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600">
                          <a:solidFill>
                            <a:schemeClr val="tx1"/>
                          </a:solidFill>
                          <a:latin typeface="Roboto Light" panose="02000000000000000000" pitchFamily="2" charset="0"/>
                          <a:ea typeface="Roboto Light" panose="02000000000000000000" pitchFamily="2" charset="0"/>
                        </a:rPr>
                        <a:t>Providing records of equipment through the international identifier systems allows for more, non-author, roles to be linked to research. </a:t>
                      </a:r>
                    </a:p>
                  </a:txBody>
                  <a:tcP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1157492"/>
                  </a:ext>
                </a:extLst>
              </a:tr>
            </a:tbl>
          </a:graphicData>
        </a:graphic>
      </p:graphicFrame>
    </p:spTree>
    <p:extLst>
      <p:ext uri="{BB962C8B-B14F-4D97-AF65-F5344CB8AC3E}">
        <p14:creationId xmlns:p14="http://schemas.microsoft.com/office/powerpoint/2010/main" val="26881424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3A927-C2D6-CE62-38D8-2F58DFE1EB31}"/>
              </a:ext>
            </a:extLst>
          </p:cNvPr>
          <p:cNvSpPr>
            <a:spLocks noGrp="1"/>
          </p:cNvSpPr>
          <p:nvPr>
            <p:ph type="title"/>
          </p:nvPr>
        </p:nvSpPr>
        <p:spPr/>
        <p:txBody>
          <a:bodyPr lIns="0" tIns="0" rIns="0" bIns="0" anchor="t"/>
          <a:lstStyle/>
          <a:p>
            <a:r>
              <a:rPr lang="en-GB">
                <a:latin typeface="Roboto Light"/>
                <a:ea typeface="Roboto Light"/>
                <a:cs typeface="Roboto Light"/>
              </a:rPr>
              <a:t>Poll question</a:t>
            </a:r>
            <a:endParaRPr lang="en-GB"/>
          </a:p>
        </p:txBody>
      </p:sp>
      <p:sp>
        <p:nvSpPr>
          <p:cNvPr id="3" name="Footer Placeholder 2">
            <a:extLst>
              <a:ext uri="{FF2B5EF4-FFF2-40B4-BE49-F238E27FC236}">
                <a16:creationId xmlns:a16="http://schemas.microsoft.com/office/drawing/2014/main" id="{C509F54F-A2AE-375A-DB5C-88A008606862}"/>
              </a:ext>
            </a:extLst>
          </p:cNvPr>
          <p:cNvSpPr>
            <a:spLocks noGrp="1"/>
          </p:cNvSpPr>
          <p:nvPr>
            <p:ph type="ftr" sz="quarter" idx="11"/>
          </p:nvPr>
        </p:nvSpPr>
        <p:spPr/>
        <p:txBody>
          <a:bodyPr/>
          <a:lstStyle/>
          <a:p>
            <a:r>
              <a:rPr lang="en-GB"/>
              <a:t>Jisc presentation template: bold</a:t>
            </a:r>
          </a:p>
        </p:txBody>
      </p:sp>
      <p:sp>
        <p:nvSpPr>
          <p:cNvPr id="4" name="Slide Number Placeholder 3">
            <a:extLst>
              <a:ext uri="{FF2B5EF4-FFF2-40B4-BE49-F238E27FC236}">
                <a16:creationId xmlns:a16="http://schemas.microsoft.com/office/drawing/2014/main" id="{198A18ED-031F-1232-80C8-B83B52FF3990}"/>
              </a:ext>
            </a:extLst>
          </p:cNvPr>
          <p:cNvSpPr>
            <a:spLocks noGrp="1"/>
          </p:cNvSpPr>
          <p:nvPr>
            <p:ph type="sldNum" sz="quarter" idx="12"/>
          </p:nvPr>
        </p:nvSpPr>
        <p:spPr/>
        <p:txBody>
          <a:bodyPr/>
          <a:lstStyle/>
          <a:p>
            <a:fld id="{0BD7AF65-ABD8-9745-9161-1D3466EAFE0E}" type="slidenum">
              <a:rPr lang="en-GB" smtClean="0"/>
              <a:t>7</a:t>
            </a:fld>
            <a:endParaRPr lang="en-GB"/>
          </a:p>
        </p:txBody>
      </p:sp>
      <p:sp>
        <p:nvSpPr>
          <p:cNvPr id="5" name="Text Placeholder 4">
            <a:extLst>
              <a:ext uri="{FF2B5EF4-FFF2-40B4-BE49-F238E27FC236}">
                <a16:creationId xmlns:a16="http://schemas.microsoft.com/office/drawing/2014/main" id="{72531087-16DA-47F0-F98E-249AD7A74837}"/>
              </a:ext>
            </a:extLst>
          </p:cNvPr>
          <p:cNvSpPr>
            <a:spLocks noGrp="1"/>
          </p:cNvSpPr>
          <p:nvPr>
            <p:ph type="body" idx="13"/>
          </p:nvPr>
        </p:nvSpPr>
        <p:spPr/>
        <p:txBody>
          <a:bodyPr/>
          <a:lstStyle/>
          <a:p>
            <a:r>
              <a:rPr lang="en-GB">
                <a:latin typeface="Roboto Black"/>
                <a:ea typeface="Roboto Black"/>
                <a:cs typeface="Roboto Black"/>
              </a:rPr>
              <a:t>Awareness</a:t>
            </a:r>
            <a:endParaRPr lang="en-GB">
              <a:cs typeface="Roboto Black"/>
            </a:endParaRPr>
          </a:p>
        </p:txBody>
      </p:sp>
      <p:sp>
        <p:nvSpPr>
          <p:cNvPr id="6" name="Content Placeholder 5">
            <a:extLst>
              <a:ext uri="{FF2B5EF4-FFF2-40B4-BE49-F238E27FC236}">
                <a16:creationId xmlns:a16="http://schemas.microsoft.com/office/drawing/2014/main" id="{67307B90-5D72-2D4B-A44F-5B90CEC8EB43}"/>
              </a:ext>
            </a:extLst>
          </p:cNvPr>
          <p:cNvSpPr>
            <a:spLocks noGrp="1"/>
          </p:cNvSpPr>
          <p:nvPr>
            <p:ph idx="1"/>
          </p:nvPr>
        </p:nvSpPr>
        <p:spPr>
          <a:xfrm>
            <a:off x="508000" y="2031999"/>
            <a:ext cx="9820211" cy="2166939"/>
          </a:xfrm>
        </p:spPr>
        <p:txBody>
          <a:bodyPr lIns="0" tIns="0" rIns="0" bIns="0" anchor="t"/>
          <a:lstStyle/>
          <a:p>
            <a:pPr marL="0" indent="0">
              <a:buNone/>
            </a:pPr>
            <a:r>
              <a:rPr lang="en-GB" sz="2800">
                <a:latin typeface="Roboto Light"/>
                <a:ea typeface="Roboto Light"/>
                <a:cs typeface="Roboto Light"/>
              </a:rPr>
              <a:t>Were you aware of the Jisc Equipment Data service before ARMA?</a:t>
            </a:r>
            <a:endParaRPr lang="en-US"/>
          </a:p>
          <a:p>
            <a:pPr marL="481965" lvl="1" indent="-240665">
              <a:buFont typeface="Courier New" panose="020B0604020202020204" pitchFamily="34" charset="0"/>
              <a:buChar char="o"/>
            </a:pPr>
            <a:r>
              <a:rPr lang="en-GB" sz="2800">
                <a:latin typeface="Roboto Light"/>
                <a:ea typeface="Roboto Light"/>
                <a:cs typeface="Roboto Light"/>
              </a:rPr>
              <a:t>Yes</a:t>
            </a:r>
          </a:p>
          <a:p>
            <a:pPr marL="481965" lvl="1" indent="-240665">
              <a:buFont typeface="Courier New" panose="020B0604020202020204" pitchFamily="34" charset="0"/>
              <a:buChar char="o"/>
            </a:pPr>
            <a:r>
              <a:rPr lang="en-GB" sz="2800">
                <a:latin typeface="Roboto Light"/>
                <a:ea typeface="Roboto Light"/>
                <a:cs typeface="Roboto Light"/>
              </a:rPr>
              <a:t>No</a:t>
            </a:r>
          </a:p>
        </p:txBody>
      </p:sp>
    </p:spTree>
    <p:extLst>
      <p:ext uri="{BB962C8B-B14F-4D97-AF65-F5344CB8AC3E}">
        <p14:creationId xmlns:p14="http://schemas.microsoft.com/office/powerpoint/2010/main" val="7509016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48EDF-EA00-D675-66EA-E2065D28A0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636D77-80BB-F768-8A57-E89673B32889}"/>
              </a:ext>
            </a:extLst>
          </p:cNvPr>
          <p:cNvSpPr>
            <a:spLocks noGrp="1"/>
          </p:cNvSpPr>
          <p:nvPr>
            <p:ph type="title"/>
          </p:nvPr>
        </p:nvSpPr>
        <p:spPr/>
        <p:txBody>
          <a:bodyPr lIns="0" tIns="0" rIns="0" bIns="0" anchor="t"/>
          <a:lstStyle/>
          <a:p>
            <a:r>
              <a:rPr lang="en-GB">
                <a:latin typeface="Roboto Light"/>
                <a:ea typeface="Roboto Light"/>
                <a:cs typeface="Roboto Light"/>
              </a:rPr>
              <a:t>Poll question</a:t>
            </a:r>
            <a:endParaRPr lang="en-GB"/>
          </a:p>
        </p:txBody>
      </p:sp>
      <p:sp>
        <p:nvSpPr>
          <p:cNvPr id="3" name="Footer Placeholder 2">
            <a:extLst>
              <a:ext uri="{FF2B5EF4-FFF2-40B4-BE49-F238E27FC236}">
                <a16:creationId xmlns:a16="http://schemas.microsoft.com/office/drawing/2014/main" id="{35AF6902-544A-B97A-8C82-824312070208}"/>
              </a:ext>
            </a:extLst>
          </p:cNvPr>
          <p:cNvSpPr>
            <a:spLocks noGrp="1"/>
          </p:cNvSpPr>
          <p:nvPr>
            <p:ph type="ftr" sz="quarter" idx="11"/>
          </p:nvPr>
        </p:nvSpPr>
        <p:spPr/>
        <p:txBody>
          <a:bodyPr/>
          <a:lstStyle/>
          <a:p>
            <a:r>
              <a:rPr lang="en-GB"/>
              <a:t>Jisc presentation template: bold</a:t>
            </a:r>
          </a:p>
        </p:txBody>
      </p:sp>
      <p:sp>
        <p:nvSpPr>
          <p:cNvPr id="4" name="Slide Number Placeholder 3">
            <a:extLst>
              <a:ext uri="{FF2B5EF4-FFF2-40B4-BE49-F238E27FC236}">
                <a16:creationId xmlns:a16="http://schemas.microsoft.com/office/drawing/2014/main" id="{FCEEA1ED-BF80-5B11-2635-8E370D550502}"/>
              </a:ext>
            </a:extLst>
          </p:cNvPr>
          <p:cNvSpPr>
            <a:spLocks noGrp="1"/>
          </p:cNvSpPr>
          <p:nvPr>
            <p:ph type="sldNum" sz="quarter" idx="12"/>
          </p:nvPr>
        </p:nvSpPr>
        <p:spPr/>
        <p:txBody>
          <a:bodyPr/>
          <a:lstStyle/>
          <a:p>
            <a:fld id="{0BD7AF65-ABD8-9745-9161-1D3466EAFE0E}" type="slidenum">
              <a:rPr lang="en-GB" smtClean="0"/>
              <a:t>8</a:t>
            </a:fld>
            <a:endParaRPr lang="en-GB"/>
          </a:p>
        </p:txBody>
      </p:sp>
      <p:sp>
        <p:nvSpPr>
          <p:cNvPr id="5" name="Text Placeholder 4">
            <a:extLst>
              <a:ext uri="{FF2B5EF4-FFF2-40B4-BE49-F238E27FC236}">
                <a16:creationId xmlns:a16="http://schemas.microsoft.com/office/drawing/2014/main" id="{DBC6FDF2-90AE-61B7-2616-4D7B9BCEF1F9}"/>
              </a:ext>
            </a:extLst>
          </p:cNvPr>
          <p:cNvSpPr>
            <a:spLocks noGrp="1"/>
          </p:cNvSpPr>
          <p:nvPr>
            <p:ph type="body" idx="13"/>
          </p:nvPr>
        </p:nvSpPr>
        <p:spPr/>
        <p:txBody>
          <a:bodyPr/>
          <a:lstStyle/>
          <a:p>
            <a:r>
              <a:rPr lang="en-GB">
                <a:latin typeface="Roboto Black"/>
                <a:ea typeface="Roboto Black"/>
                <a:cs typeface="Roboto Black"/>
              </a:rPr>
              <a:t>Awareness</a:t>
            </a:r>
            <a:endParaRPr lang="en-GB">
              <a:cs typeface="Roboto Black"/>
            </a:endParaRPr>
          </a:p>
        </p:txBody>
      </p:sp>
      <p:sp>
        <p:nvSpPr>
          <p:cNvPr id="6" name="Content Placeholder 5">
            <a:extLst>
              <a:ext uri="{FF2B5EF4-FFF2-40B4-BE49-F238E27FC236}">
                <a16:creationId xmlns:a16="http://schemas.microsoft.com/office/drawing/2014/main" id="{E42096B1-1A01-2058-28BB-3CBA06071E53}"/>
              </a:ext>
            </a:extLst>
          </p:cNvPr>
          <p:cNvSpPr>
            <a:spLocks noGrp="1"/>
          </p:cNvSpPr>
          <p:nvPr>
            <p:ph idx="1"/>
          </p:nvPr>
        </p:nvSpPr>
        <p:spPr>
          <a:xfrm>
            <a:off x="508000" y="2031999"/>
            <a:ext cx="9820211" cy="3276356"/>
          </a:xfrm>
        </p:spPr>
        <p:txBody>
          <a:bodyPr lIns="0" tIns="0" rIns="0" bIns="0" anchor="t"/>
          <a:lstStyle/>
          <a:p>
            <a:pPr marL="177165" indent="-177165"/>
            <a:r>
              <a:rPr lang="en-GB" sz="2800">
                <a:latin typeface="Roboto Light"/>
                <a:ea typeface="Roboto Light"/>
                <a:cs typeface="Roboto Light"/>
              </a:rPr>
              <a:t>How involved are you in managing data relating to equipment?</a:t>
            </a:r>
          </a:p>
          <a:p>
            <a:pPr marL="481965" lvl="1" indent="-240665">
              <a:buFont typeface="Courier New" panose="020B0604020202020204" pitchFamily="34" charset="0"/>
              <a:buChar char="o"/>
            </a:pPr>
            <a:r>
              <a:rPr lang="en-GB" sz="2800">
                <a:latin typeface="Roboto Light"/>
                <a:ea typeface="Roboto Light"/>
                <a:cs typeface="Roboto Light"/>
              </a:rPr>
              <a:t>Involved</a:t>
            </a:r>
          </a:p>
          <a:p>
            <a:pPr marL="481965" lvl="1" indent="-240665">
              <a:buFont typeface="Courier New" panose="020B0604020202020204" pitchFamily="34" charset="0"/>
              <a:buChar char="o"/>
            </a:pPr>
            <a:r>
              <a:rPr lang="en-GB" sz="2800">
                <a:latin typeface="Roboto Light"/>
                <a:ea typeface="Roboto Light"/>
                <a:cs typeface="Roboto Light"/>
              </a:rPr>
              <a:t>Involved occasionally</a:t>
            </a:r>
          </a:p>
          <a:p>
            <a:pPr marL="481965" lvl="1" indent="-240665">
              <a:buFont typeface="Courier New" panose="020B0604020202020204" pitchFamily="34" charset="0"/>
              <a:buChar char="o"/>
            </a:pPr>
            <a:r>
              <a:rPr lang="en-GB" sz="2800">
                <a:latin typeface="Roboto Light"/>
                <a:ea typeface="Roboto Light"/>
                <a:cs typeface="Roboto Light"/>
              </a:rPr>
              <a:t>Not involved currently, but need to be</a:t>
            </a:r>
          </a:p>
          <a:p>
            <a:pPr marL="481965" lvl="1" indent="-240665">
              <a:buFont typeface="Courier New" panose="020B0604020202020204" pitchFamily="34" charset="0"/>
              <a:buChar char="o"/>
            </a:pPr>
            <a:r>
              <a:rPr lang="en-GB" sz="2800">
                <a:latin typeface="Roboto Light"/>
                <a:ea typeface="Roboto Light"/>
                <a:cs typeface="Roboto Light"/>
              </a:rPr>
              <a:t>Not involved</a:t>
            </a:r>
          </a:p>
        </p:txBody>
      </p:sp>
    </p:spTree>
    <p:extLst>
      <p:ext uri="{BB962C8B-B14F-4D97-AF65-F5344CB8AC3E}">
        <p14:creationId xmlns:p14="http://schemas.microsoft.com/office/powerpoint/2010/main" val="21108744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2785C-B74A-3AD8-A0FB-5CC9FE9B20E1}"/>
              </a:ext>
            </a:extLst>
          </p:cNvPr>
          <p:cNvSpPr>
            <a:spLocks noGrp="1"/>
          </p:cNvSpPr>
          <p:nvPr>
            <p:ph type="title"/>
          </p:nvPr>
        </p:nvSpPr>
        <p:spPr/>
        <p:txBody>
          <a:bodyPr lIns="0" tIns="0" rIns="0" bIns="0" anchor="t"/>
          <a:lstStyle/>
          <a:p>
            <a:r>
              <a:rPr lang="en-GB">
                <a:latin typeface="Roboto Light"/>
                <a:ea typeface="Roboto Light"/>
                <a:cs typeface="Roboto Light"/>
              </a:rPr>
              <a:t>Discussion questions </a:t>
            </a:r>
            <a:br>
              <a:rPr lang="en-GB">
                <a:latin typeface="Roboto Light"/>
                <a:ea typeface="Roboto Light"/>
                <a:cs typeface="Roboto Light"/>
              </a:rPr>
            </a:br>
            <a:r>
              <a:rPr lang="en-GB">
                <a:latin typeface="Roboto Light"/>
                <a:ea typeface="Roboto Light"/>
                <a:cs typeface="Roboto Light"/>
              </a:rPr>
              <a:t> </a:t>
            </a:r>
            <a:br>
              <a:rPr lang="en-GB">
                <a:latin typeface="Roboto Light"/>
                <a:ea typeface="Roboto Light"/>
                <a:cs typeface="Roboto Light"/>
              </a:rPr>
            </a:br>
            <a:endParaRPr lang="en-US"/>
          </a:p>
        </p:txBody>
      </p:sp>
      <p:sp>
        <p:nvSpPr>
          <p:cNvPr id="3" name="Footer Placeholder 2">
            <a:extLst>
              <a:ext uri="{FF2B5EF4-FFF2-40B4-BE49-F238E27FC236}">
                <a16:creationId xmlns:a16="http://schemas.microsoft.com/office/drawing/2014/main" id="{64C0BD5C-63CC-F69A-C46C-2391E7847EF1}"/>
              </a:ext>
            </a:extLst>
          </p:cNvPr>
          <p:cNvSpPr>
            <a:spLocks noGrp="1"/>
          </p:cNvSpPr>
          <p:nvPr>
            <p:ph type="ftr" sz="quarter" idx="11"/>
          </p:nvPr>
        </p:nvSpPr>
        <p:spPr/>
        <p:txBody>
          <a:bodyPr/>
          <a:lstStyle/>
          <a:p>
            <a:r>
              <a:rPr lang="en-GB"/>
              <a:t>Jisc presentation template: bold</a:t>
            </a:r>
          </a:p>
        </p:txBody>
      </p:sp>
      <p:sp>
        <p:nvSpPr>
          <p:cNvPr id="4" name="Slide Number Placeholder 3">
            <a:extLst>
              <a:ext uri="{FF2B5EF4-FFF2-40B4-BE49-F238E27FC236}">
                <a16:creationId xmlns:a16="http://schemas.microsoft.com/office/drawing/2014/main" id="{F0A4C4BE-4579-2969-2C4D-CCE191C1893E}"/>
              </a:ext>
            </a:extLst>
          </p:cNvPr>
          <p:cNvSpPr>
            <a:spLocks noGrp="1"/>
          </p:cNvSpPr>
          <p:nvPr>
            <p:ph type="sldNum" sz="quarter" idx="12"/>
          </p:nvPr>
        </p:nvSpPr>
        <p:spPr/>
        <p:txBody>
          <a:bodyPr/>
          <a:lstStyle/>
          <a:p>
            <a:fld id="{0BD7AF65-ABD8-9745-9161-1D3466EAFE0E}" type="slidenum">
              <a:rPr lang="en-GB" smtClean="0"/>
              <a:t>9</a:t>
            </a:fld>
            <a:endParaRPr lang="en-GB"/>
          </a:p>
        </p:txBody>
      </p:sp>
      <p:sp>
        <p:nvSpPr>
          <p:cNvPr id="5" name="Text Placeholder 4">
            <a:extLst>
              <a:ext uri="{FF2B5EF4-FFF2-40B4-BE49-F238E27FC236}">
                <a16:creationId xmlns:a16="http://schemas.microsoft.com/office/drawing/2014/main" id="{A884C4BB-ADDA-BEFD-4681-D8584AC5125D}"/>
              </a:ext>
            </a:extLst>
          </p:cNvPr>
          <p:cNvSpPr>
            <a:spLocks noGrp="1"/>
          </p:cNvSpPr>
          <p:nvPr>
            <p:ph type="body" idx="13"/>
          </p:nvPr>
        </p:nvSpPr>
        <p:spPr>
          <a:xfrm>
            <a:off x="507999" y="1524000"/>
            <a:ext cx="5929313" cy="231788"/>
          </a:xfrm>
        </p:spPr>
        <p:txBody>
          <a:bodyPr/>
          <a:lstStyle/>
          <a:p>
            <a:endParaRPr lang="en-GB">
              <a:cs typeface="Roboto Black"/>
            </a:endParaRPr>
          </a:p>
        </p:txBody>
      </p:sp>
      <p:sp>
        <p:nvSpPr>
          <p:cNvPr id="6" name="Content Placeholder 5">
            <a:extLst>
              <a:ext uri="{FF2B5EF4-FFF2-40B4-BE49-F238E27FC236}">
                <a16:creationId xmlns:a16="http://schemas.microsoft.com/office/drawing/2014/main" id="{0C596769-0D9F-7B05-08E0-1C115990A3FA}"/>
              </a:ext>
            </a:extLst>
          </p:cNvPr>
          <p:cNvSpPr>
            <a:spLocks noGrp="1"/>
          </p:cNvSpPr>
          <p:nvPr>
            <p:ph idx="1"/>
          </p:nvPr>
        </p:nvSpPr>
        <p:spPr/>
        <p:txBody>
          <a:bodyPr lIns="0" tIns="0" rIns="0" bIns="0" anchor="t"/>
          <a:lstStyle/>
          <a:p>
            <a:pPr marL="0" indent="0">
              <a:buNone/>
            </a:pPr>
            <a:endParaRPr lang="en-GB">
              <a:cs typeface="Roboto Light"/>
            </a:endParaRPr>
          </a:p>
          <a:p>
            <a:pPr marL="177165" indent="-177165"/>
            <a:endParaRPr lang="en-GB">
              <a:latin typeface="Roboto Light"/>
              <a:ea typeface="Roboto Light"/>
              <a:cs typeface="Roboto Light"/>
            </a:endParaRPr>
          </a:p>
        </p:txBody>
      </p:sp>
      <p:sp>
        <p:nvSpPr>
          <p:cNvPr id="7" name="Content Placeholder 6">
            <a:extLst>
              <a:ext uri="{FF2B5EF4-FFF2-40B4-BE49-F238E27FC236}">
                <a16:creationId xmlns:a16="http://schemas.microsoft.com/office/drawing/2014/main" id="{173A8412-84DC-8101-49E0-3B1C9D208768}"/>
              </a:ext>
            </a:extLst>
          </p:cNvPr>
          <p:cNvSpPr>
            <a:spLocks noGrp="1"/>
          </p:cNvSpPr>
          <p:nvPr>
            <p:ph idx="14"/>
          </p:nvPr>
        </p:nvSpPr>
        <p:spPr>
          <a:xfrm>
            <a:off x="506934" y="1734343"/>
            <a:ext cx="10906123" cy="4167188"/>
          </a:xfrm>
        </p:spPr>
        <p:txBody>
          <a:bodyPr lIns="0" tIns="0" rIns="0" bIns="0" anchor="t"/>
          <a:lstStyle/>
          <a:p>
            <a:pPr marL="342900" indent="-342900"/>
            <a:r>
              <a:rPr lang="en-GB" sz="2400">
                <a:latin typeface="Roboto Light"/>
                <a:ea typeface="Roboto Light"/>
                <a:cs typeface="Roboto Light"/>
              </a:rPr>
              <a:t>How is your institution managing equipment data?</a:t>
            </a:r>
            <a:endParaRPr lang="en-GB" sz="2400">
              <a:highlight>
                <a:srgbClr val="C6C6C6"/>
              </a:highlight>
              <a:latin typeface="Roboto Light"/>
              <a:ea typeface="Roboto Light"/>
              <a:cs typeface="Roboto Light"/>
            </a:endParaRPr>
          </a:p>
          <a:p>
            <a:pPr marL="647700" lvl="1" indent="-342900">
              <a:buFont typeface="Courier New" panose="020B0604020202020204" pitchFamily="34" charset="0"/>
              <a:buChar char="o"/>
            </a:pPr>
            <a:r>
              <a:rPr lang="en-GB" sz="2400">
                <a:latin typeface="Roboto Light"/>
                <a:ea typeface="Roboto Light"/>
                <a:cs typeface="Roboto Light"/>
              </a:rPr>
              <a:t>Data sources/systems</a:t>
            </a:r>
          </a:p>
          <a:p>
            <a:pPr marL="647700" lvl="1" indent="-342900">
              <a:buFont typeface="Courier New" panose="020B0604020202020204" pitchFamily="34" charset="0"/>
              <a:buChar char="o"/>
            </a:pPr>
            <a:r>
              <a:rPr lang="en-GB" sz="2400">
                <a:latin typeface="Roboto Light"/>
                <a:ea typeface="Roboto Light"/>
                <a:cs typeface="Roboto Light"/>
              </a:rPr>
              <a:t>Teams/responsibilities</a:t>
            </a:r>
          </a:p>
          <a:p>
            <a:pPr marL="342900" indent="-342900"/>
            <a:r>
              <a:rPr lang="en-GB" sz="2400">
                <a:latin typeface="Roboto Light"/>
                <a:ea typeface="Roboto Light"/>
                <a:cs typeface="Roboto Light"/>
              </a:rPr>
              <a:t>What are the opportunities, challenges and barriers? </a:t>
            </a:r>
            <a:endParaRPr lang="en-GB" sz="2400">
              <a:highlight>
                <a:srgbClr val="C6C6C6"/>
              </a:highlight>
              <a:latin typeface="Roboto Light"/>
              <a:ea typeface="Roboto Light"/>
              <a:cs typeface="Roboto Light"/>
            </a:endParaRPr>
          </a:p>
          <a:p>
            <a:pPr marL="342900" indent="-342900"/>
            <a:r>
              <a:rPr lang="en-GB" sz="2400">
                <a:latin typeface="Roboto Light"/>
                <a:ea typeface="Roboto Light"/>
                <a:cs typeface="Roboto Light"/>
              </a:rPr>
              <a:t>How can/could the service help you collect the data you need?</a:t>
            </a:r>
            <a:endParaRPr lang="en-GB" sz="2400">
              <a:highlight>
                <a:srgbClr val="C6C6C6"/>
              </a:highlight>
              <a:latin typeface="Roboto Light"/>
              <a:ea typeface="Roboto Light"/>
              <a:cs typeface="Roboto Light"/>
            </a:endParaRPr>
          </a:p>
          <a:p>
            <a:pPr marL="342900" indent="-342900"/>
            <a:r>
              <a:rPr lang="en-GB" sz="2400">
                <a:latin typeface="Roboto Light"/>
                <a:ea typeface="Roboto Light"/>
                <a:cs typeface="Roboto Light"/>
              </a:rPr>
              <a:t>What data would make a difference to you in meeting your priorities?</a:t>
            </a:r>
            <a:endParaRPr lang="en-GB" sz="2400">
              <a:highlight>
                <a:srgbClr val="C6C6C6"/>
              </a:highlight>
              <a:latin typeface="Roboto Light"/>
              <a:ea typeface="Roboto Light"/>
              <a:cs typeface="Roboto Light"/>
            </a:endParaRPr>
          </a:p>
          <a:p>
            <a:pPr marL="342900" indent="-342900"/>
            <a:r>
              <a:rPr lang="en-GB" sz="2400">
                <a:latin typeface="Roboto Light"/>
                <a:ea typeface="Roboto Light"/>
                <a:cs typeface="Roboto Light"/>
              </a:rPr>
              <a:t>Use case: Support for procurement for research projects: what are the pain points? Could national market intelligence/equipment lifecycle data help these? </a:t>
            </a:r>
            <a:endParaRPr lang="en-GB" sz="2400">
              <a:highlight>
                <a:srgbClr val="C6C6C6"/>
              </a:highlight>
              <a:latin typeface="Roboto Light"/>
              <a:ea typeface="Roboto Light"/>
              <a:cs typeface="Roboto Light"/>
            </a:endParaRPr>
          </a:p>
          <a:p>
            <a:pPr marL="177165" indent="-177165"/>
            <a:endParaRPr lang="en-GB">
              <a:cs typeface="Roboto Light"/>
            </a:endParaRPr>
          </a:p>
        </p:txBody>
      </p:sp>
    </p:spTree>
    <p:extLst>
      <p:ext uri="{BB962C8B-B14F-4D97-AF65-F5344CB8AC3E}">
        <p14:creationId xmlns:p14="http://schemas.microsoft.com/office/powerpoint/2010/main" val="3191415355"/>
      </p:ext>
    </p:extLst>
  </p:cSld>
  <p:clrMapOvr>
    <a:masterClrMapping/>
  </p:clrMapOvr>
</p:sld>
</file>

<file path=ppt/theme/theme1.xml><?xml version="1.0" encoding="utf-8"?>
<a:theme xmlns:a="http://schemas.openxmlformats.org/drawingml/2006/main" name="Covers">
  <a:themeElements>
    <a:clrScheme name="JISC GRAVITAS">
      <a:dk1>
        <a:srgbClr val="000000"/>
      </a:dk1>
      <a:lt1>
        <a:srgbClr val="FFFFFF"/>
      </a:lt1>
      <a:dk2>
        <a:srgbClr val="0D224C"/>
      </a:dk2>
      <a:lt2>
        <a:srgbClr val="F4F4F4"/>
      </a:lt2>
      <a:accent1>
        <a:srgbClr val="2F96C9"/>
      </a:accent1>
      <a:accent2>
        <a:srgbClr val="A879AC"/>
      </a:accent2>
      <a:accent3>
        <a:srgbClr val="D1CFCF"/>
      </a:accent3>
      <a:accent4>
        <a:srgbClr val="ED85A0"/>
      </a:accent4>
      <a:accent5>
        <a:srgbClr val="A4C8E4"/>
      </a:accent5>
      <a:accent6>
        <a:srgbClr val="00FFFF"/>
      </a:accent6>
      <a:hlink>
        <a:srgbClr val="2A4898"/>
      </a:hlink>
      <a:folHlink>
        <a:srgbClr val="512583"/>
      </a:folHlink>
    </a:clrScheme>
    <a:fontScheme name="JISC ROBOTO">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DD1D86DB-066A-41E7-9D85-326D9D5F8622}" vid="{BEB77CF1-5073-4D20-8856-FFFA549DA29A}"/>
    </a:ext>
  </a:extLst>
</a:theme>
</file>

<file path=ppt/theme/theme2.xml><?xml version="1.0" encoding="utf-8"?>
<a:theme xmlns:a="http://schemas.openxmlformats.org/drawingml/2006/main" name="BREAK, IMPACT AND STAT SLIDES">
  <a:themeElements>
    <a:clrScheme name="JISC GRAVITAS">
      <a:dk1>
        <a:srgbClr val="000000"/>
      </a:dk1>
      <a:lt1>
        <a:srgbClr val="FFFFFF"/>
      </a:lt1>
      <a:dk2>
        <a:srgbClr val="0D224C"/>
      </a:dk2>
      <a:lt2>
        <a:srgbClr val="F4F4F4"/>
      </a:lt2>
      <a:accent1>
        <a:srgbClr val="2F96C9"/>
      </a:accent1>
      <a:accent2>
        <a:srgbClr val="A879AC"/>
      </a:accent2>
      <a:accent3>
        <a:srgbClr val="D1CFCF"/>
      </a:accent3>
      <a:accent4>
        <a:srgbClr val="ED85A0"/>
      </a:accent4>
      <a:accent5>
        <a:srgbClr val="A4C8E4"/>
      </a:accent5>
      <a:accent6>
        <a:srgbClr val="00FFFF"/>
      </a:accent6>
      <a:hlink>
        <a:srgbClr val="2A4898"/>
      </a:hlink>
      <a:folHlink>
        <a:srgbClr val="512583"/>
      </a:folHlink>
    </a:clrScheme>
    <a:fontScheme name="JISC ROBOTO">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DD1D86DB-066A-41E7-9D85-326D9D5F8622}" vid="{E3D5CCA6-49CC-45FF-A960-55A22BADBA19}"/>
    </a:ext>
  </a:extLst>
</a:theme>
</file>

<file path=ppt/theme/theme3.xml><?xml version="1.0" encoding="utf-8"?>
<a:theme xmlns:a="http://schemas.openxmlformats.org/drawingml/2006/main" name="LIGHT">
  <a:themeElements>
    <a:clrScheme name="JISC GRAVITAS">
      <a:dk1>
        <a:srgbClr val="000000"/>
      </a:dk1>
      <a:lt1>
        <a:srgbClr val="FFFFFF"/>
      </a:lt1>
      <a:dk2>
        <a:srgbClr val="0D224C"/>
      </a:dk2>
      <a:lt2>
        <a:srgbClr val="F4F4F4"/>
      </a:lt2>
      <a:accent1>
        <a:srgbClr val="2F96C9"/>
      </a:accent1>
      <a:accent2>
        <a:srgbClr val="A879AC"/>
      </a:accent2>
      <a:accent3>
        <a:srgbClr val="D1CFCF"/>
      </a:accent3>
      <a:accent4>
        <a:srgbClr val="ED85A0"/>
      </a:accent4>
      <a:accent5>
        <a:srgbClr val="A4C8E4"/>
      </a:accent5>
      <a:accent6>
        <a:srgbClr val="00FFFF"/>
      </a:accent6>
      <a:hlink>
        <a:srgbClr val="2A4898"/>
      </a:hlink>
      <a:folHlink>
        <a:srgbClr val="51258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DD1D86DB-066A-41E7-9D85-326D9D5F8622}" vid="{EAECAF9C-CFE5-4712-AFC6-6513D891C65A}"/>
    </a:ext>
  </a:extLst>
</a:theme>
</file>

<file path=ppt/theme/theme4.xml><?xml version="1.0" encoding="utf-8"?>
<a:theme xmlns:a="http://schemas.openxmlformats.org/drawingml/2006/main" name="DARK">
  <a:themeElements>
    <a:clrScheme name="JISC GRAVITAS">
      <a:dk1>
        <a:srgbClr val="000000"/>
      </a:dk1>
      <a:lt1>
        <a:srgbClr val="FFFFFF"/>
      </a:lt1>
      <a:dk2>
        <a:srgbClr val="0D224C"/>
      </a:dk2>
      <a:lt2>
        <a:srgbClr val="F4F4F4"/>
      </a:lt2>
      <a:accent1>
        <a:srgbClr val="2F96C9"/>
      </a:accent1>
      <a:accent2>
        <a:srgbClr val="A879AC"/>
      </a:accent2>
      <a:accent3>
        <a:srgbClr val="D1CFCF"/>
      </a:accent3>
      <a:accent4>
        <a:srgbClr val="ED85A0"/>
      </a:accent4>
      <a:accent5>
        <a:srgbClr val="A4C8E4"/>
      </a:accent5>
      <a:accent6>
        <a:srgbClr val="00FFFF"/>
      </a:accent6>
      <a:hlink>
        <a:srgbClr val="2A4898"/>
      </a:hlink>
      <a:folHlink>
        <a:srgbClr val="51258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DD1D86DB-066A-41E7-9D85-326D9D5F8622}" vid="{2D644800-673A-4C17-A86A-7213D6B93D20}"/>
    </a:ext>
  </a:extLst>
</a:theme>
</file>

<file path=ppt/theme/theme5.xml><?xml version="1.0" encoding="utf-8"?>
<a:theme xmlns:a="http://schemas.openxmlformats.org/drawingml/2006/main" name="CLOSING">
  <a:themeElements>
    <a:clrScheme name="JISC GRAVITAS">
      <a:dk1>
        <a:srgbClr val="000000"/>
      </a:dk1>
      <a:lt1>
        <a:srgbClr val="FFFFFF"/>
      </a:lt1>
      <a:dk2>
        <a:srgbClr val="0D224C"/>
      </a:dk2>
      <a:lt2>
        <a:srgbClr val="F4F4F4"/>
      </a:lt2>
      <a:accent1>
        <a:srgbClr val="2F96C9"/>
      </a:accent1>
      <a:accent2>
        <a:srgbClr val="A879AC"/>
      </a:accent2>
      <a:accent3>
        <a:srgbClr val="D1CFCF"/>
      </a:accent3>
      <a:accent4>
        <a:srgbClr val="ED85A0"/>
      </a:accent4>
      <a:accent5>
        <a:srgbClr val="A4C8E4"/>
      </a:accent5>
      <a:accent6>
        <a:srgbClr val="00FFFF"/>
      </a:accent6>
      <a:hlink>
        <a:srgbClr val="2A4898"/>
      </a:hlink>
      <a:folHlink>
        <a:srgbClr val="512583"/>
      </a:folHlink>
    </a:clrScheme>
    <a:fontScheme name="JISC ROBOTO">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DD1D86DB-066A-41E7-9D85-326D9D5F8622}" vid="{9789BDDD-BBA5-4B22-9BA1-D4609DC4DE87}"/>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979182C54ECE747A71BFC43AA7A54AC" ma:contentTypeVersion="24" ma:contentTypeDescription="Create a new document." ma:contentTypeScope="" ma:versionID="5a0657afbb302fb21234920938b84923">
  <xsd:schema xmlns:xsd="http://www.w3.org/2001/XMLSchema" xmlns:xs="http://www.w3.org/2001/XMLSchema" xmlns:p="http://schemas.microsoft.com/office/2006/metadata/properties" xmlns:ns1="http://schemas.microsoft.com/sharepoint/v3" xmlns:ns2="7c455f33-77d2-4545-9ec6-8ece34099d2f" xmlns:ns3="2af23ad0-98ba-4000-b828-79634ce672d4" xmlns:ns4="641a0239-b5e0-44d3-ad49-2afb2183bf3e" targetNamespace="http://schemas.microsoft.com/office/2006/metadata/properties" ma:root="true" ma:fieldsID="3910d6639dc6c09db6ec0dc0e53a31d8" ns1:_="" ns2:_="" ns3:_="" ns4:_="">
    <xsd:import namespace="http://schemas.microsoft.com/sharepoint/v3"/>
    <xsd:import namespace="7c455f33-77d2-4545-9ec6-8ece34099d2f"/>
    <xsd:import namespace="2af23ad0-98ba-4000-b828-79634ce672d4"/>
    <xsd:import namespace="641a0239-b5e0-44d3-ad49-2afb2183bf3e"/>
    <xsd:element name="properties">
      <xsd:complexType>
        <xsd:sequence>
          <xsd:element name="documentManagement">
            <xsd:complexType>
              <xsd:all>
                <xsd:element ref="ns2:b89bde72cd604427a006be6ed1d4a50e" minOccurs="0"/>
                <xsd:element ref="ns2:TaxCatchAll" minOccurs="0"/>
                <xsd:element ref="ns2:TaxCatchAllLabel" minOccurs="0"/>
                <xsd:element ref="ns2:p0236d4d144d4627bcb169c5987c2c89" minOccurs="0"/>
                <xsd:element ref="ns3:lcf76f155ced4ddcb4097134ff3c332f" minOccurs="0"/>
                <xsd:element ref="ns4:SharedWithDetails" minOccurs="0"/>
                <xsd:element ref="ns3:MediaServiceOCR" minOccurs="0"/>
                <xsd:element ref="ns3:MediaServiceGenerationTime" minOccurs="0"/>
                <xsd:element ref="ns3:MediaServiceEventHashCode" minOccurs="0"/>
                <xsd:element ref="ns3:MediaServiceObjectDetectorVersions" minOccurs="0"/>
                <xsd:element ref="ns3:MediaServiceDateTaken" minOccurs="0"/>
                <xsd:element ref="ns3:MediaLengthInSeconds" minOccurs="0"/>
                <xsd:element ref="ns3:MediaServiceSearchProperties" minOccurs="0"/>
                <xsd:element ref="ns1:_ip_UnifiedCompliancePolicyProperties" minOccurs="0"/>
                <xsd:element ref="ns1:_ip_UnifiedCompliancePolicyUIAction" minOccurs="0"/>
                <xsd:element ref="ns4:SharedWithUsers" minOccurs="0"/>
                <xsd:element ref="ns3:MediaServiceMetadata" minOccurs="0"/>
                <xsd:element ref="ns3:MediaServiceFastMetadata" minOccurs="0"/>
                <xsd:element ref="ns3:MediaServiceAutoKeyPoints" minOccurs="0"/>
                <xsd:element ref="ns3:MediaServiceKeyPoints" minOccurs="0"/>
                <xsd:element ref="ns3:Next_x0020_Review_x0020_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455f33-77d2-4545-9ec6-8ece34099d2f" elementFormDefault="qualified">
    <xsd:import namespace="http://schemas.microsoft.com/office/2006/documentManagement/types"/>
    <xsd:import namespace="http://schemas.microsoft.com/office/infopath/2007/PartnerControls"/>
    <xsd:element name="b89bde72cd604427a006be6ed1d4a50e" ma:index="8" nillable="true" ma:taxonomy="true" ma:internalName="b89bde72cd604427a006be6ed1d4a50e" ma:taxonomyFieldName="Business_x0020_Function" ma:displayName="Business Function" ma:default="" ma:fieldId="{b89bde72-cd60-4427-a006-be6ed1d4a50e}" ma:sspId="79c6cfb5-50bc-4fca-81ee-f60fcea9a646" ma:termSetId="e083faab-cda4-4174-a470-765f029b000e" ma:anchorId="0dc13b50-433d-4bdb-999d-681bda683d09" ma:open="false" ma:isKeyword="false">
      <xsd:complexType>
        <xsd:sequence>
          <xsd:element ref="pc:Terms" minOccurs="0" maxOccurs="1"/>
        </xsd:sequence>
      </xsd:complexType>
    </xsd:element>
    <xsd:element name="TaxCatchAll" ma:index="9" nillable="true" ma:displayName="Taxonomy Catch All Column" ma:hidden="true" ma:list="{7e99a083-dc9c-4504-a89f-c73826c9c74d}" ma:internalName="TaxCatchAll" ma:showField="CatchAllData" ma:web="641a0239-b5e0-44d3-ad49-2afb2183bf3e">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7e99a083-dc9c-4504-a89f-c73826c9c74d}" ma:internalName="TaxCatchAllLabel" ma:readOnly="true" ma:showField="CatchAllDataLabel" ma:web="641a0239-b5e0-44d3-ad49-2afb2183bf3e">
      <xsd:complexType>
        <xsd:complexContent>
          <xsd:extension base="dms:MultiChoiceLookup">
            <xsd:sequence>
              <xsd:element name="Value" type="dms:Lookup" maxOccurs="unbounded" minOccurs="0" nillable="true"/>
            </xsd:sequence>
          </xsd:extension>
        </xsd:complexContent>
      </xsd:complexType>
    </xsd:element>
    <xsd:element name="p0236d4d144d4627bcb169c5987c2c89" ma:index="12" nillable="true" ma:taxonomy="true" ma:internalName="p0236d4d144d4627bcb169c5987c2c89" ma:taxonomyFieldName="Business_x0020_Activitiy" ma:displayName="Business Activity" ma:fieldId="{90236d4d-144d-4627-bcb1-69c5987c2c89}" ma:sspId="79c6cfb5-50bc-4fca-81ee-f60fcea9a646" ma:termSetId="e083faab-cda4-4174-a470-765f029b000e" ma:anchorId="de6fb188-fa74-481c-913e-47f98ad515a8"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2af23ad0-98ba-4000-b828-79634ce672d4" elementFormDefault="qualified">
    <xsd:import namespace="http://schemas.microsoft.com/office/2006/documentManagement/types"/>
    <xsd:import namespace="http://schemas.microsoft.com/office/infopath/2007/PartnerControls"/>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79c6cfb5-50bc-4fca-81ee-f60fcea9a646"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Metadata" ma:index="27" nillable="true" ma:displayName="MediaServiceMetadata" ma:hidden="true" ma:internalName="MediaServiceMetadata" ma:readOnly="true">
      <xsd:simpleType>
        <xsd:restriction base="dms:Note"/>
      </xsd:simpleType>
    </xsd:element>
    <xsd:element name="MediaServiceFastMetadata" ma:index="28" nillable="true" ma:displayName="MediaServiceFastMetadata" ma:hidden="true" ma:internalName="MediaServiceFastMetadata" ma:readOnly="true">
      <xsd:simpleType>
        <xsd:restriction base="dms:Note"/>
      </xsd:simpleType>
    </xsd:element>
    <xsd:element name="MediaServiceAutoKeyPoints" ma:index="29" nillable="true" ma:displayName="MediaServiceAutoKeyPoints" ma:hidden="true" ma:internalName="MediaServiceAutoKeyPoints" ma:readOnly="true">
      <xsd:simpleType>
        <xsd:restriction base="dms:Note"/>
      </xsd:simpleType>
    </xsd:element>
    <xsd:element name="MediaServiceKeyPoints" ma:index="30" nillable="true" ma:displayName="KeyPoints" ma:internalName="MediaServiceKeyPoints" ma:readOnly="true">
      <xsd:simpleType>
        <xsd:restriction base="dms:Note">
          <xsd:maxLength value="255"/>
        </xsd:restriction>
      </xsd:simpleType>
    </xsd:element>
    <xsd:element name="Next_x0020_Review_x0020_Date" ma:index="31" nillable="true" ma:displayName="Next Review Date" ma:description="Date for next review" ma:format="DateOnly" ma:internalName="Next_x0020_Review_x0020_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641a0239-b5e0-44d3-ad49-2afb2183bf3e" elementFormDefault="qualified">
    <xsd:import namespace="http://schemas.microsoft.com/office/2006/documentManagement/types"/>
    <xsd:import namespace="http://schemas.microsoft.com/office/infopath/2007/PartnerControls"/>
    <xsd:element name="SharedWithDetails" ma:index="16" nillable="true" ma:displayName="Shared With Details" ma:internalName="SharedWithDetails" ma:readOnly="true">
      <xsd:simpleType>
        <xsd:restriction base="dms:Note">
          <xsd:maxLength value="255"/>
        </xsd:restriction>
      </xsd:simpleType>
    </xsd:element>
    <xsd:element name="SharedWithUsers" ma:index="2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p0236d4d144d4627bcb169c5987c2c89 xmlns="7c455f33-77d2-4545-9ec6-8ece34099d2f">
      <Terms xmlns="http://schemas.microsoft.com/office/infopath/2007/PartnerControls"/>
    </p0236d4d144d4627bcb169c5987c2c89>
    <b89bde72cd604427a006be6ed1d4a50e xmlns="7c455f33-77d2-4545-9ec6-8ece34099d2f">
      <Terms xmlns="http://schemas.microsoft.com/office/infopath/2007/PartnerControls"/>
    </b89bde72cd604427a006be6ed1d4a50e>
    <TaxCatchAll xmlns="7c455f33-77d2-4545-9ec6-8ece34099d2f" xsi:nil="true"/>
    <_ip_UnifiedCompliancePolicyProperties xmlns="http://schemas.microsoft.com/sharepoint/v3" xsi:nil="true"/>
    <lcf76f155ced4ddcb4097134ff3c332f xmlns="2af23ad0-98ba-4000-b828-79634ce672d4">
      <Terms xmlns="http://schemas.microsoft.com/office/infopath/2007/PartnerControls"/>
    </lcf76f155ced4ddcb4097134ff3c332f>
    <Next_x0020_Review_x0020_Date xmlns="2af23ad0-98ba-4000-b828-79634ce672d4"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haredContentType xmlns="Microsoft.SharePoint.Taxonomy.ContentTypeSync" SourceId="79c6cfb5-50bc-4fca-81ee-f60fcea9a646" ContentTypeId="0x0101" PreviousValue="false"/>
</file>

<file path=customXml/itemProps1.xml><?xml version="1.0" encoding="utf-8"?>
<ds:datastoreItem xmlns:ds="http://schemas.openxmlformats.org/officeDocument/2006/customXml" ds:itemID="{30CCE679-5A6C-4DB0-97B2-726B72456E9A}">
  <ds:schemaRefs>
    <ds:schemaRef ds:uri="2af23ad0-98ba-4000-b828-79634ce672d4"/>
    <ds:schemaRef ds:uri="641a0239-b5e0-44d3-ad49-2afb2183bf3e"/>
    <ds:schemaRef ds:uri="7c455f33-77d2-4545-9ec6-8ece34099d2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E51851B-CCFB-4077-9119-156635D31A86}">
  <ds:schemaRefs>
    <ds:schemaRef ds:uri="2af23ad0-98ba-4000-b828-79634ce672d4"/>
    <ds:schemaRef ds:uri="641a0239-b5e0-44d3-ad49-2afb2183bf3e"/>
    <ds:schemaRef ds:uri="7c455f33-77d2-4545-9ec6-8ece34099d2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F386B21-4026-4BFD-8C5A-D6F3AA59E3CF}">
  <ds:schemaRefs>
    <ds:schemaRef ds:uri="http://schemas.microsoft.com/sharepoint/v3/contenttype/forms"/>
  </ds:schemaRefs>
</ds:datastoreItem>
</file>

<file path=customXml/itemProps4.xml><?xml version="1.0" encoding="utf-8"?>
<ds:datastoreItem xmlns:ds="http://schemas.openxmlformats.org/officeDocument/2006/customXml" ds:itemID="{1171C12D-8023-47CF-8086-85ABFCF634F6}">
  <ds:schemaRefs>
    <ds:schemaRef ds:uri="Microsoft.SharePoint.Taxonomy.ContentTypeSync"/>
  </ds:schemaRefs>
</ds:datastoreItem>
</file>

<file path=docMetadata/LabelInfo.xml><?xml version="1.0" encoding="utf-8"?>
<clbl:labelList xmlns:clbl="http://schemas.microsoft.com/office/2020/mipLabelMetadata">
  <clbl:label id="{628f3288-8b3e-408d-a4e1-b1f65b180f66}" enabled="1" method="Privileged" siteId="{48f9394d-8a14-4d27-82a6-f35f12361205}" removed="0"/>
</clbl:labelList>
</file>

<file path=docProps/app.xml><?xml version="1.0" encoding="utf-8"?>
<Properties xmlns="http://schemas.openxmlformats.org/officeDocument/2006/extended-properties" xmlns:vt="http://schemas.openxmlformats.org/officeDocument/2006/docPropsVTypes">
  <Template>Covers</Template>
  <TotalTime>3</TotalTime>
  <Words>1316</Words>
  <Application>Microsoft Office PowerPoint</Application>
  <PresentationFormat>Widescreen</PresentationFormat>
  <Paragraphs>166</Paragraphs>
  <Slides>13</Slides>
  <Notes>7</Notes>
  <HiddenSlides>0</HiddenSlides>
  <MMClips>0</MMClips>
  <ScaleCrop>false</ScaleCrop>
  <HeadingPairs>
    <vt:vector size="6" baseType="variant">
      <vt:variant>
        <vt:lpstr>Fonts Used</vt:lpstr>
      </vt:variant>
      <vt:variant>
        <vt:i4>12</vt:i4>
      </vt:variant>
      <vt:variant>
        <vt:lpstr>Theme</vt:lpstr>
      </vt:variant>
      <vt:variant>
        <vt:i4>5</vt:i4>
      </vt:variant>
      <vt:variant>
        <vt:lpstr>Slide Titles</vt:lpstr>
      </vt:variant>
      <vt:variant>
        <vt:i4>13</vt:i4>
      </vt:variant>
    </vt:vector>
  </HeadingPairs>
  <TitlesOfParts>
    <vt:vector size="30" baseType="lpstr">
      <vt:lpstr>Arial</vt:lpstr>
      <vt:lpstr>Courier New</vt:lpstr>
      <vt:lpstr>WordVisiCarriageReturn_MSFontService</vt:lpstr>
      <vt:lpstr>Segoe UI</vt:lpstr>
      <vt:lpstr>Arial,Sans-Serif</vt:lpstr>
      <vt:lpstr>Calibri</vt:lpstr>
      <vt:lpstr>Roboto Medium</vt:lpstr>
      <vt:lpstr>Roboto Mono Thin</vt:lpstr>
      <vt:lpstr>Roboto Mono Light</vt:lpstr>
      <vt:lpstr>Roboto Black</vt:lpstr>
      <vt:lpstr>Roboto</vt:lpstr>
      <vt:lpstr>Roboto Light</vt:lpstr>
      <vt:lpstr>Covers</vt:lpstr>
      <vt:lpstr>BREAK, IMPACT AND STAT SLIDES</vt:lpstr>
      <vt:lpstr>LIGHT</vt:lpstr>
      <vt:lpstr>DARK</vt:lpstr>
      <vt:lpstr>CLOSING</vt:lpstr>
      <vt:lpstr>Equipment Data Service  </vt:lpstr>
      <vt:lpstr>How can you benefit from your organisation's  research equipment data?</vt:lpstr>
      <vt:lpstr>Overview of session</vt:lpstr>
      <vt:lpstr>Equipment Data Service </vt:lpstr>
      <vt:lpstr>Updated website</vt:lpstr>
      <vt:lpstr>Benefits</vt:lpstr>
      <vt:lpstr>Poll question</vt:lpstr>
      <vt:lpstr>Poll question</vt:lpstr>
      <vt:lpstr>Discussion questions    </vt:lpstr>
      <vt:lpstr>Use cases for equipment data</vt:lpstr>
      <vt:lpstr>Equipment data opportunities based on market intelligence</vt:lpstr>
      <vt:lpstr>Poll question</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Georgios Pappas</dc:creator>
  <cp:lastModifiedBy>Technician Harrogate</cp:lastModifiedBy>
  <cp:revision>5</cp:revision>
  <cp:lastPrinted>2018-08-23T11:32:46Z</cp:lastPrinted>
  <dcterms:created xsi:type="dcterms:W3CDTF">2025-06-25T15:36:51Z</dcterms:created>
  <dcterms:modified xsi:type="dcterms:W3CDTF">2026-06-18T07:21:51Z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Business Activitiy">
    <vt:lpwstr/>
  </property>
  <property fmtid="{D5CDD505-2E9C-101B-9397-08002B2CF9AE}" pid="3" name="MediaServiceImageTags">
    <vt:lpwstr/>
  </property>
  <property fmtid="{D5CDD505-2E9C-101B-9397-08002B2CF9AE}" pid="4" name="Business Function">
    <vt:lpwstr/>
  </property>
  <property fmtid="{D5CDD505-2E9C-101B-9397-08002B2CF9AE}" pid="5" name="_dlc_DocIdItemGuid">
    <vt:lpwstr>c3292b71-3020-4237-9aac-c08c0ca2216f</vt:lpwstr>
  </property>
  <property fmtid="{D5CDD505-2E9C-101B-9397-08002B2CF9AE}" pid="6" name="Business_x0020_Function">
    <vt:lpwstr/>
  </property>
  <property fmtid="{D5CDD505-2E9C-101B-9397-08002B2CF9AE}" pid="7" name="Business_x0020_Activitiy">
    <vt:lpwstr/>
  </property>
  <property fmtid="{D5CDD505-2E9C-101B-9397-08002B2CF9AE}" pid="8" name="ContentTypeId">
    <vt:lpwstr>0x0101001979182C54ECE747A71BFC43AA7A54AC</vt:lpwstr>
  </property>
</Properties>
</file>