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autoCompressPictures="0">
  <p:sldMasterIdLst>
    <p:sldMasterId id="2147483686" r:id="rId5"/>
    <p:sldMasterId id="2147483718" r:id="rId6"/>
  </p:sldMasterIdLst>
  <p:notesMasterIdLst>
    <p:notesMasterId r:id="rId19"/>
  </p:notesMasterIdLst>
  <p:handoutMasterIdLst>
    <p:handoutMasterId r:id="rId20"/>
  </p:handoutMasterIdLst>
  <p:sldIdLst>
    <p:sldId id="281" r:id="rId7"/>
    <p:sldId id="282" r:id="rId8"/>
    <p:sldId id="283" r:id="rId9"/>
    <p:sldId id="284" r:id="rId10"/>
    <p:sldId id="286" r:id="rId11"/>
    <p:sldId id="287" r:id="rId12"/>
    <p:sldId id="288" r:id="rId13"/>
    <p:sldId id="292" r:id="rId14"/>
    <p:sldId id="289" r:id="rId15"/>
    <p:sldId id="293" r:id="rId16"/>
    <p:sldId id="295" r:id="rId17"/>
    <p:sldId id="291" r:id="rId18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1974"/>
    <a:srgbClr val="A92082"/>
    <a:srgbClr val="3265A3"/>
    <a:srgbClr val="712177"/>
    <a:srgbClr val="0000FF"/>
    <a:srgbClr val="E88A2A"/>
    <a:srgbClr val="D0D8E8"/>
    <a:srgbClr val="E5BAD2"/>
    <a:srgbClr val="F1DCE7"/>
    <a:srgbClr val="E0A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2A775F-6539-476F-8D81-008D6981791C}" v="6" dt="2026-06-17T04:12:54.2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723" autoAdjust="0"/>
  </p:normalViewPr>
  <p:slideViewPr>
    <p:cSldViewPr snapToGrid="0" snapToObjects="1">
      <p:cViewPr varScale="1">
        <p:scale>
          <a:sx n="63" d="100"/>
          <a:sy n="63" d="100"/>
        </p:scale>
        <p:origin x="804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Holbrow (rie)" userId="1ada495c-7fd3-4aba-ab10-979888d896e7" providerId="ADAL" clId="{982F9665-D102-44F2-B026-CAC81D6942DE}"/>
    <pc:docChg chg="undo custSel delSld modSld">
      <pc:chgData name="Daniel Holbrow (rie)" userId="1ada495c-7fd3-4aba-ab10-979888d896e7" providerId="ADAL" clId="{982F9665-D102-44F2-B026-CAC81D6942DE}" dt="2026-06-17T04:16:15.537" v="298" actId="20577"/>
      <pc:docMkLst>
        <pc:docMk/>
      </pc:docMkLst>
      <pc:sldChg chg="modSp mod">
        <pc:chgData name="Daniel Holbrow (rie)" userId="1ada495c-7fd3-4aba-ab10-979888d896e7" providerId="ADAL" clId="{982F9665-D102-44F2-B026-CAC81D6942DE}" dt="2026-06-17T04:16:15.537" v="298" actId="20577"/>
        <pc:sldMkLst>
          <pc:docMk/>
          <pc:sldMk cId="2302548056" sldId="281"/>
        </pc:sldMkLst>
        <pc:spChg chg="mod">
          <ac:chgData name="Daniel Holbrow (rie)" userId="1ada495c-7fd3-4aba-ab10-979888d896e7" providerId="ADAL" clId="{982F9665-D102-44F2-B026-CAC81D6942DE}" dt="2026-06-17T04:16:15.537" v="298" actId="20577"/>
          <ac:spMkLst>
            <pc:docMk/>
            <pc:sldMk cId="2302548056" sldId="281"/>
            <ac:spMk id="3" creationId="{8CFEE011-E505-8EE0-82FC-7DA2B7390A10}"/>
          </ac:spMkLst>
        </pc:spChg>
      </pc:sldChg>
      <pc:sldChg chg="modSp mod">
        <pc:chgData name="Daniel Holbrow (rie)" userId="1ada495c-7fd3-4aba-ab10-979888d896e7" providerId="ADAL" clId="{982F9665-D102-44F2-B026-CAC81D6942DE}" dt="2026-06-17T04:05:09.380" v="91" actId="14100"/>
        <pc:sldMkLst>
          <pc:docMk/>
          <pc:sldMk cId="3351994733" sldId="282"/>
        </pc:sldMkLst>
        <pc:spChg chg="mod">
          <ac:chgData name="Daniel Holbrow (rie)" userId="1ada495c-7fd3-4aba-ab10-979888d896e7" providerId="ADAL" clId="{982F9665-D102-44F2-B026-CAC81D6942DE}" dt="2026-06-17T04:04:44.853" v="88" actId="20577"/>
          <ac:spMkLst>
            <pc:docMk/>
            <pc:sldMk cId="3351994733" sldId="282"/>
            <ac:spMk id="6" creationId="{94ED8352-B503-B29A-F02F-37761FE4D279}"/>
          </ac:spMkLst>
        </pc:spChg>
        <pc:spChg chg="mod">
          <ac:chgData name="Daniel Holbrow (rie)" userId="1ada495c-7fd3-4aba-ab10-979888d896e7" providerId="ADAL" clId="{982F9665-D102-44F2-B026-CAC81D6942DE}" dt="2026-06-17T04:05:09.380" v="91" actId="14100"/>
          <ac:spMkLst>
            <pc:docMk/>
            <pc:sldMk cId="3351994733" sldId="282"/>
            <ac:spMk id="7" creationId="{3CE01BFF-6477-BC30-A3A2-C9CA1566F581}"/>
          </ac:spMkLst>
        </pc:spChg>
      </pc:sldChg>
      <pc:sldChg chg="modSp mod">
        <pc:chgData name="Daniel Holbrow (rie)" userId="1ada495c-7fd3-4aba-ab10-979888d896e7" providerId="ADAL" clId="{982F9665-D102-44F2-B026-CAC81D6942DE}" dt="2026-06-17T04:05:53.413" v="93" actId="1076"/>
        <pc:sldMkLst>
          <pc:docMk/>
          <pc:sldMk cId="2683256416" sldId="286"/>
        </pc:sldMkLst>
        <pc:spChg chg="mod">
          <ac:chgData name="Daniel Holbrow (rie)" userId="1ada495c-7fd3-4aba-ab10-979888d896e7" providerId="ADAL" clId="{982F9665-D102-44F2-B026-CAC81D6942DE}" dt="2026-06-17T04:05:53.413" v="93" actId="1076"/>
          <ac:spMkLst>
            <pc:docMk/>
            <pc:sldMk cId="2683256416" sldId="286"/>
            <ac:spMk id="2" creationId="{1E1B67D9-0202-D197-6615-A064158CF57B}"/>
          </ac:spMkLst>
        </pc:spChg>
        <pc:spChg chg="mod">
          <ac:chgData name="Daniel Holbrow (rie)" userId="1ada495c-7fd3-4aba-ab10-979888d896e7" providerId="ADAL" clId="{982F9665-D102-44F2-B026-CAC81D6942DE}" dt="2026-06-17T04:05:45.773" v="92" actId="14100"/>
          <ac:spMkLst>
            <pc:docMk/>
            <pc:sldMk cId="2683256416" sldId="286"/>
            <ac:spMk id="3" creationId="{44046B93-25FC-076A-787A-571832526CD8}"/>
          </ac:spMkLst>
        </pc:spChg>
      </pc:sldChg>
      <pc:sldChg chg="modSp mod">
        <pc:chgData name="Daniel Holbrow (rie)" userId="1ada495c-7fd3-4aba-ab10-979888d896e7" providerId="ADAL" clId="{982F9665-D102-44F2-B026-CAC81D6942DE}" dt="2026-06-17T04:06:19.110" v="107" actId="20577"/>
        <pc:sldMkLst>
          <pc:docMk/>
          <pc:sldMk cId="2697912972" sldId="287"/>
        </pc:sldMkLst>
        <pc:spChg chg="mod">
          <ac:chgData name="Daniel Holbrow (rie)" userId="1ada495c-7fd3-4aba-ab10-979888d896e7" providerId="ADAL" clId="{982F9665-D102-44F2-B026-CAC81D6942DE}" dt="2026-06-17T04:06:12.354" v="95" actId="1076"/>
          <ac:spMkLst>
            <pc:docMk/>
            <pc:sldMk cId="2697912972" sldId="287"/>
            <ac:spMk id="2" creationId="{78AF0FF0-3EB6-CF33-72F3-78DFB79C2DD2}"/>
          </ac:spMkLst>
        </pc:spChg>
        <pc:spChg chg="mod">
          <ac:chgData name="Daniel Holbrow (rie)" userId="1ada495c-7fd3-4aba-ab10-979888d896e7" providerId="ADAL" clId="{982F9665-D102-44F2-B026-CAC81D6942DE}" dt="2026-06-17T04:06:19.110" v="107" actId="20577"/>
          <ac:spMkLst>
            <pc:docMk/>
            <pc:sldMk cId="2697912972" sldId="287"/>
            <ac:spMk id="3" creationId="{4238F27A-DAF1-ABA1-DD9A-D10EF4A3B522}"/>
          </ac:spMkLst>
        </pc:spChg>
      </pc:sldChg>
      <pc:sldChg chg="modSp mod">
        <pc:chgData name="Daniel Holbrow (rie)" userId="1ada495c-7fd3-4aba-ab10-979888d896e7" providerId="ADAL" clId="{982F9665-D102-44F2-B026-CAC81D6942DE}" dt="2026-06-17T04:06:49.444" v="116" actId="20577"/>
        <pc:sldMkLst>
          <pc:docMk/>
          <pc:sldMk cId="1492438398" sldId="288"/>
        </pc:sldMkLst>
        <pc:spChg chg="mod">
          <ac:chgData name="Daniel Holbrow (rie)" userId="1ada495c-7fd3-4aba-ab10-979888d896e7" providerId="ADAL" clId="{982F9665-D102-44F2-B026-CAC81D6942DE}" dt="2026-06-17T04:06:49.444" v="116" actId="20577"/>
          <ac:spMkLst>
            <pc:docMk/>
            <pc:sldMk cId="1492438398" sldId="288"/>
            <ac:spMk id="2" creationId="{FB8CEC73-5ACB-544D-5FFD-3EACC343D330}"/>
          </ac:spMkLst>
        </pc:spChg>
        <pc:graphicFrameChg chg="modGraphic">
          <ac:chgData name="Daniel Holbrow (rie)" userId="1ada495c-7fd3-4aba-ab10-979888d896e7" providerId="ADAL" clId="{982F9665-D102-44F2-B026-CAC81D6942DE}" dt="2026-06-16T06:13:59.618" v="77" actId="20577"/>
          <ac:graphicFrameMkLst>
            <pc:docMk/>
            <pc:sldMk cId="1492438398" sldId="288"/>
            <ac:graphicFrameMk id="9" creationId="{9C944337-21CB-9E79-D739-A59755881A3E}"/>
          </ac:graphicFrameMkLst>
        </pc:graphicFrameChg>
      </pc:sldChg>
      <pc:sldChg chg="modSp mod">
        <pc:chgData name="Daniel Holbrow (rie)" userId="1ada495c-7fd3-4aba-ab10-979888d896e7" providerId="ADAL" clId="{982F9665-D102-44F2-B026-CAC81D6942DE}" dt="2026-06-17T04:07:57.289" v="156" actId="20577"/>
        <pc:sldMkLst>
          <pc:docMk/>
          <pc:sldMk cId="2692843210" sldId="289"/>
        </pc:sldMkLst>
        <pc:graphicFrameChg chg="modGraphic">
          <ac:chgData name="Daniel Holbrow (rie)" userId="1ada495c-7fd3-4aba-ab10-979888d896e7" providerId="ADAL" clId="{982F9665-D102-44F2-B026-CAC81D6942DE}" dt="2026-06-17T04:07:57.289" v="156" actId="20577"/>
          <ac:graphicFrameMkLst>
            <pc:docMk/>
            <pc:sldMk cId="2692843210" sldId="289"/>
            <ac:graphicFrameMk id="7" creationId="{6F178BB1-1D5F-CF6A-C320-5EBA3A5CF3AB}"/>
          </ac:graphicFrameMkLst>
        </pc:graphicFrameChg>
      </pc:sldChg>
      <pc:sldChg chg="del">
        <pc:chgData name="Daniel Holbrow (rie)" userId="1ada495c-7fd3-4aba-ab10-979888d896e7" providerId="ADAL" clId="{982F9665-D102-44F2-B026-CAC81D6942DE}" dt="2026-06-16T06:20:19.717" v="78" actId="2696"/>
        <pc:sldMkLst>
          <pc:docMk/>
          <pc:sldMk cId="3002932531" sldId="290"/>
        </pc:sldMkLst>
      </pc:sldChg>
      <pc:sldChg chg="addSp modSp mod">
        <pc:chgData name="Daniel Holbrow (rie)" userId="1ada495c-7fd3-4aba-ab10-979888d896e7" providerId="ADAL" clId="{982F9665-D102-44F2-B026-CAC81D6942DE}" dt="2026-06-17T04:10:29.446" v="184" actId="20577"/>
        <pc:sldMkLst>
          <pc:docMk/>
          <pc:sldMk cId="4179174127" sldId="291"/>
        </pc:sldMkLst>
        <pc:spChg chg="add mod">
          <ac:chgData name="Daniel Holbrow (rie)" userId="1ada495c-7fd3-4aba-ab10-979888d896e7" providerId="ADAL" clId="{982F9665-D102-44F2-B026-CAC81D6942DE}" dt="2026-06-17T04:10:29.446" v="184" actId="20577"/>
          <ac:spMkLst>
            <pc:docMk/>
            <pc:sldMk cId="4179174127" sldId="291"/>
            <ac:spMk id="2" creationId="{24A60ACA-F10D-30E4-54CE-C83FE09A2225}"/>
          </ac:spMkLst>
        </pc:spChg>
      </pc:sldChg>
      <pc:sldChg chg="modSp mod">
        <pc:chgData name="Daniel Holbrow (rie)" userId="1ada495c-7fd3-4aba-ab10-979888d896e7" providerId="ADAL" clId="{982F9665-D102-44F2-B026-CAC81D6942DE}" dt="2026-06-16T06:05:03.972" v="45" actId="20577"/>
        <pc:sldMkLst>
          <pc:docMk/>
          <pc:sldMk cId="3137908448" sldId="292"/>
        </pc:sldMkLst>
        <pc:spChg chg="mod">
          <ac:chgData name="Daniel Holbrow (rie)" userId="1ada495c-7fd3-4aba-ab10-979888d896e7" providerId="ADAL" clId="{982F9665-D102-44F2-B026-CAC81D6942DE}" dt="2026-06-16T06:05:03.972" v="45" actId="20577"/>
          <ac:spMkLst>
            <pc:docMk/>
            <pc:sldMk cId="3137908448" sldId="292"/>
            <ac:spMk id="3" creationId="{6D2230F4-2C1A-0759-B555-D03129E30447}"/>
          </ac:spMkLst>
        </pc:spChg>
      </pc:sldChg>
      <pc:sldChg chg="modSp mod">
        <pc:chgData name="Daniel Holbrow (rie)" userId="1ada495c-7fd3-4aba-ab10-979888d896e7" providerId="ADAL" clId="{982F9665-D102-44F2-B026-CAC81D6942DE}" dt="2026-06-17T04:13:57.578" v="236" actId="20577"/>
        <pc:sldMkLst>
          <pc:docMk/>
          <pc:sldMk cId="1432431448" sldId="293"/>
        </pc:sldMkLst>
        <pc:spChg chg="mod">
          <ac:chgData name="Daniel Holbrow (rie)" userId="1ada495c-7fd3-4aba-ab10-979888d896e7" providerId="ADAL" clId="{982F9665-D102-44F2-B026-CAC81D6942DE}" dt="2026-06-17T04:13:57.578" v="236" actId="20577"/>
          <ac:spMkLst>
            <pc:docMk/>
            <pc:sldMk cId="1432431448" sldId="293"/>
            <ac:spMk id="8" creationId="{29125F51-4AA1-1033-24DF-28CEFFCCABAA}"/>
          </ac:spMkLst>
        </pc:spChg>
      </pc:sldChg>
      <pc:sldChg chg="addSp delSp modSp mod">
        <pc:chgData name="Daniel Holbrow (rie)" userId="1ada495c-7fd3-4aba-ab10-979888d896e7" providerId="ADAL" clId="{982F9665-D102-44F2-B026-CAC81D6942DE}" dt="2026-06-16T05:02:03.411" v="43" actId="1076"/>
        <pc:sldMkLst>
          <pc:docMk/>
          <pc:sldMk cId="2632101053" sldId="295"/>
        </pc:sldMkLst>
        <pc:spChg chg="add mod">
          <ac:chgData name="Daniel Holbrow (rie)" userId="1ada495c-7fd3-4aba-ab10-979888d896e7" providerId="ADAL" clId="{982F9665-D102-44F2-B026-CAC81D6942DE}" dt="2026-06-16T05:01:42.941" v="41" actId="14100"/>
          <ac:spMkLst>
            <pc:docMk/>
            <pc:sldMk cId="2632101053" sldId="295"/>
            <ac:spMk id="2" creationId="{B1619ECD-173E-EACE-C8D8-F81AA62CBDAD}"/>
          </ac:spMkLst>
        </pc:spChg>
        <pc:spChg chg="mod">
          <ac:chgData name="Daniel Holbrow (rie)" userId="1ada495c-7fd3-4aba-ab10-979888d896e7" providerId="ADAL" clId="{982F9665-D102-44F2-B026-CAC81D6942DE}" dt="2026-06-16T05:00:29.288" v="25" actId="1076"/>
          <ac:spMkLst>
            <pc:docMk/>
            <pc:sldMk cId="2632101053" sldId="295"/>
            <ac:spMk id="3" creationId="{454CCE80-167C-419F-07F7-A6F0D52C3255}"/>
          </ac:spMkLst>
        </pc:spChg>
        <pc:spChg chg="mod">
          <ac:chgData name="Daniel Holbrow (rie)" userId="1ada495c-7fd3-4aba-ab10-979888d896e7" providerId="ADAL" clId="{982F9665-D102-44F2-B026-CAC81D6942DE}" dt="2026-06-16T05:02:03.411" v="43" actId="1076"/>
          <ac:spMkLst>
            <pc:docMk/>
            <pc:sldMk cId="2632101053" sldId="295"/>
            <ac:spMk id="6" creationId="{9650574F-64B3-4E2F-C6D9-475FEB83A6C7}"/>
          </ac:spMkLst>
        </pc:spChg>
        <pc:spChg chg="add mod">
          <ac:chgData name="Daniel Holbrow (rie)" userId="1ada495c-7fd3-4aba-ab10-979888d896e7" providerId="ADAL" clId="{982F9665-D102-44F2-B026-CAC81D6942DE}" dt="2026-06-16T05:01:56.673" v="42" actId="1076"/>
          <ac:spMkLst>
            <pc:docMk/>
            <pc:sldMk cId="2632101053" sldId="295"/>
            <ac:spMk id="7" creationId="{DBA9E9E4-EFB1-7375-5AF8-7782C02BBAED}"/>
          </ac:spMkLst>
        </pc:spChg>
        <pc:spChg chg="add del mod">
          <ac:chgData name="Daniel Holbrow (rie)" userId="1ada495c-7fd3-4aba-ab10-979888d896e7" providerId="ADAL" clId="{982F9665-D102-44F2-B026-CAC81D6942DE}" dt="2026-06-16T05:00:46.730" v="29" actId="478"/>
          <ac:spMkLst>
            <pc:docMk/>
            <pc:sldMk cId="2632101053" sldId="295"/>
            <ac:spMk id="8" creationId="{D3FF6230-5618-8940-95BA-5398CC01C890}"/>
          </ac:spMkLst>
        </pc:spChg>
        <pc:spChg chg="add del mod">
          <ac:chgData name="Daniel Holbrow (rie)" userId="1ada495c-7fd3-4aba-ab10-979888d896e7" providerId="ADAL" clId="{982F9665-D102-44F2-B026-CAC81D6942DE}" dt="2026-06-16T05:00:46.730" v="29" actId="478"/>
          <ac:spMkLst>
            <pc:docMk/>
            <pc:sldMk cId="2632101053" sldId="295"/>
            <ac:spMk id="9" creationId="{2C72580D-9EBF-A7ED-A14A-E4258E1F788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8F002C-9DEF-4A0B-9C48-203DE6756E3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13E0748-266D-4AF1-8797-9F430862A804}">
      <dgm:prSet/>
      <dgm:spPr/>
      <dgm:t>
        <a:bodyPr/>
        <a:lstStyle/>
        <a:p>
          <a:r>
            <a:rPr lang="en-GB" b="0"/>
            <a:t>Weak REF performance in 2021</a:t>
          </a:r>
          <a:endParaRPr lang="en-GB"/>
        </a:p>
      </dgm:t>
    </dgm:pt>
    <dgm:pt modelId="{367FF995-980F-404B-9197-9714EBE208D3}" type="parTrans" cxnId="{9C7161F4-0B3E-4E2D-9C70-9D57FD672BF0}">
      <dgm:prSet/>
      <dgm:spPr/>
      <dgm:t>
        <a:bodyPr/>
        <a:lstStyle/>
        <a:p>
          <a:endParaRPr lang="en-GB"/>
        </a:p>
      </dgm:t>
    </dgm:pt>
    <dgm:pt modelId="{663406E1-0E23-4E9B-AA4F-C9A3BA5D9CC1}" type="sibTrans" cxnId="{9C7161F4-0B3E-4E2D-9C70-9D57FD672BF0}">
      <dgm:prSet/>
      <dgm:spPr/>
      <dgm:t>
        <a:bodyPr/>
        <a:lstStyle/>
        <a:p>
          <a:endParaRPr lang="en-GB"/>
        </a:p>
      </dgm:t>
    </dgm:pt>
    <dgm:pt modelId="{A41B041D-69FC-4742-B770-8EB610A9DF1C}">
      <dgm:prSet/>
      <dgm:spPr/>
      <dgm:t>
        <a:bodyPr/>
        <a:lstStyle/>
        <a:p>
          <a:r>
            <a:rPr lang="en-GB" b="0"/>
            <a:t>Cynical, fragmented research culture</a:t>
          </a:r>
          <a:endParaRPr lang="en-GB"/>
        </a:p>
      </dgm:t>
    </dgm:pt>
    <dgm:pt modelId="{CC6C2C24-C0F3-4422-A6E9-C058F696F9DF}" type="parTrans" cxnId="{A8EAD89E-EF0E-4FE9-AD62-ACA0C694B338}">
      <dgm:prSet/>
      <dgm:spPr/>
      <dgm:t>
        <a:bodyPr/>
        <a:lstStyle/>
        <a:p>
          <a:endParaRPr lang="en-GB"/>
        </a:p>
      </dgm:t>
    </dgm:pt>
    <dgm:pt modelId="{0C939387-567C-4B09-9EBE-143AD61CC294}" type="sibTrans" cxnId="{A8EAD89E-EF0E-4FE9-AD62-ACA0C694B338}">
      <dgm:prSet/>
      <dgm:spPr/>
      <dgm:t>
        <a:bodyPr/>
        <a:lstStyle/>
        <a:p>
          <a:endParaRPr lang="en-GB"/>
        </a:p>
      </dgm:t>
    </dgm:pt>
    <dgm:pt modelId="{50AB2CD2-51AF-4698-9739-FC2224B5FC70}">
      <dgm:prSet/>
      <dgm:spPr/>
      <dgm:t>
        <a:bodyPr/>
        <a:lstStyle/>
        <a:p>
          <a:r>
            <a:rPr lang="en-GB" b="0" dirty="0"/>
            <a:t>Limited capacity and experience</a:t>
          </a:r>
          <a:endParaRPr lang="en-GB" dirty="0"/>
        </a:p>
      </dgm:t>
    </dgm:pt>
    <dgm:pt modelId="{F132524C-78B9-4E20-A1E4-8E57A729AFAA}" type="parTrans" cxnId="{69290599-CF27-4B37-ACC9-F25F66D2FF23}">
      <dgm:prSet/>
      <dgm:spPr/>
      <dgm:t>
        <a:bodyPr/>
        <a:lstStyle/>
        <a:p>
          <a:endParaRPr lang="en-GB"/>
        </a:p>
      </dgm:t>
    </dgm:pt>
    <dgm:pt modelId="{6CA3F257-557B-430D-997B-5EFE6E08B985}" type="sibTrans" cxnId="{69290599-CF27-4B37-ACC9-F25F66D2FF23}">
      <dgm:prSet/>
      <dgm:spPr/>
      <dgm:t>
        <a:bodyPr/>
        <a:lstStyle/>
        <a:p>
          <a:endParaRPr lang="en-GB"/>
        </a:p>
      </dgm:t>
    </dgm:pt>
    <dgm:pt modelId="{F781D132-CE78-49C7-AC95-CF977E1D07D3}" type="pres">
      <dgm:prSet presAssocID="{B48F002C-9DEF-4A0B-9C48-203DE6756E3F}" presName="diagram" presStyleCnt="0">
        <dgm:presLayoutVars>
          <dgm:dir/>
          <dgm:resizeHandles val="exact"/>
        </dgm:presLayoutVars>
      </dgm:prSet>
      <dgm:spPr/>
    </dgm:pt>
    <dgm:pt modelId="{61D6BC37-D2FB-4EBE-9D79-895D5BAC8B09}" type="pres">
      <dgm:prSet presAssocID="{213E0748-266D-4AF1-8797-9F430862A804}" presName="node" presStyleLbl="node1" presStyleIdx="0" presStyleCnt="3">
        <dgm:presLayoutVars>
          <dgm:bulletEnabled val="1"/>
        </dgm:presLayoutVars>
      </dgm:prSet>
      <dgm:spPr/>
    </dgm:pt>
    <dgm:pt modelId="{6AABAA25-F6AE-4ED8-8AC4-6EB02D3163A8}" type="pres">
      <dgm:prSet presAssocID="{663406E1-0E23-4E9B-AA4F-C9A3BA5D9CC1}" presName="sibTrans" presStyleCnt="0"/>
      <dgm:spPr/>
    </dgm:pt>
    <dgm:pt modelId="{B49FAD1E-CB1D-4CAE-8016-CF7955F94233}" type="pres">
      <dgm:prSet presAssocID="{A41B041D-69FC-4742-B770-8EB610A9DF1C}" presName="node" presStyleLbl="node1" presStyleIdx="1" presStyleCnt="3">
        <dgm:presLayoutVars>
          <dgm:bulletEnabled val="1"/>
        </dgm:presLayoutVars>
      </dgm:prSet>
      <dgm:spPr/>
    </dgm:pt>
    <dgm:pt modelId="{F80F05C8-2977-412B-8D02-7AE5124C2E3A}" type="pres">
      <dgm:prSet presAssocID="{0C939387-567C-4B09-9EBE-143AD61CC294}" presName="sibTrans" presStyleCnt="0"/>
      <dgm:spPr/>
    </dgm:pt>
    <dgm:pt modelId="{68E21B71-F2FC-4A29-9510-6352B04DFAF1}" type="pres">
      <dgm:prSet presAssocID="{50AB2CD2-51AF-4698-9739-FC2224B5FC70}" presName="node" presStyleLbl="node1" presStyleIdx="2" presStyleCnt="3">
        <dgm:presLayoutVars>
          <dgm:bulletEnabled val="1"/>
        </dgm:presLayoutVars>
      </dgm:prSet>
      <dgm:spPr/>
    </dgm:pt>
  </dgm:ptLst>
  <dgm:cxnLst>
    <dgm:cxn modelId="{3DEF2957-4D37-4327-ABD0-21813D659A4F}" type="presOf" srcId="{213E0748-266D-4AF1-8797-9F430862A804}" destId="{61D6BC37-D2FB-4EBE-9D79-895D5BAC8B09}" srcOrd="0" destOrd="0" presId="urn:microsoft.com/office/officeart/2005/8/layout/default"/>
    <dgm:cxn modelId="{69290599-CF27-4B37-ACC9-F25F66D2FF23}" srcId="{B48F002C-9DEF-4A0B-9C48-203DE6756E3F}" destId="{50AB2CD2-51AF-4698-9739-FC2224B5FC70}" srcOrd="2" destOrd="0" parTransId="{F132524C-78B9-4E20-A1E4-8E57A729AFAA}" sibTransId="{6CA3F257-557B-430D-997B-5EFE6E08B985}"/>
    <dgm:cxn modelId="{A8EAD89E-EF0E-4FE9-AD62-ACA0C694B338}" srcId="{B48F002C-9DEF-4A0B-9C48-203DE6756E3F}" destId="{A41B041D-69FC-4742-B770-8EB610A9DF1C}" srcOrd="1" destOrd="0" parTransId="{CC6C2C24-C0F3-4422-A6E9-C058F696F9DF}" sibTransId="{0C939387-567C-4B09-9EBE-143AD61CC294}"/>
    <dgm:cxn modelId="{F5EC1FB6-CC27-4A71-AF9E-1E14A2697A34}" type="presOf" srcId="{50AB2CD2-51AF-4698-9739-FC2224B5FC70}" destId="{68E21B71-F2FC-4A29-9510-6352B04DFAF1}" srcOrd="0" destOrd="0" presId="urn:microsoft.com/office/officeart/2005/8/layout/default"/>
    <dgm:cxn modelId="{8EB377B8-492A-43C2-86B6-87A30412A1C4}" type="presOf" srcId="{A41B041D-69FC-4742-B770-8EB610A9DF1C}" destId="{B49FAD1E-CB1D-4CAE-8016-CF7955F94233}" srcOrd="0" destOrd="0" presId="urn:microsoft.com/office/officeart/2005/8/layout/default"/>
    <dgm:cxn modelId="{F32FD4C6-AD1A-4920-BF65-5E97CFBFDC19}" type="presOf" srcId="{B48F002C-9DEF-4A0B-9C48-203DE6756E3F}" destId="{F781D132-CE78-49C7-AC95-CF977E1D07D3}" srcOrd="0" destOrd="0" presId="urn:microsoft.com/office/officeart/2005/8/layout/default"/>
    <dgm:cxn modelId="{9C7161F4-0B3E-4E2D-9C70-9D57FD672BF0}" srcId="{B48F002C-9DEF-4A0B-9C48-203DE6756E3F}" destId="{213E0748-266D-4AF1-8797-9F430862A804}" srcOrd="0" destOrd="0" parTransId="{367FF995-980F-404B-9197-9714EBE208D3}" sibTransId="{663406E1-0E23-4E9B-AA4F-C9A3BA5D9CC1}"/>
    <dgm:cxn modelId="{C29AE2C4-B620-4E42-9B34-B9E73DCC708D}" type="presParOf" srcId="{F781D132-CE78-49C7-AC95-CF977E1D07D3}" destId="{61D6BC37-D2FB-4EBE-9D79-895D5BAC8B09}" srcOrd="0" destOrd="0" presId="urn:microsoft.com/office/officeart/2005/8/layout/default"/>
    <dgm:cxn modelId="{DD0A4920-05D3-417E-8FA8-E27F9FD7F86D}" type="presParOf" srcId="{F781D132-CE78-49C7-AC95-CF977E1D07D3}" destId="{6AABAA25-F6AE-4ED8-8AC4-6EB02D3163A8}" srcOrd="1" destOrd="0" presId="urn:microsoft.com/office/officeart/2005/8/layout/default"/>
    <dgm:cxn modelId="{60A7EA6A-278C-40F3-ACA8-CBE5A930FBCF}" type="presParOf" srcId="{F781D132-CE78-49C7-AC95-CF977E1D07D3}" destId="{B49FAD1E-CB1D-4CAE-8016-CF7955F94233}" srcOrd="2" destOrd="0" presId="urn:microsoft.com/office/officeart/2005/8/layout/default"/>
    <dgm:cxn modelId="{0B93E724-70CF-4773-84F4-DD214577588E}" type="presParOf" srcId="{F781D132-CE78-49C7-AC95-CF977E1D07D3}" destId="{F80F05C8-2977-412B-8D02-7AE5124C2E3A}" srcOrd="3" destOrd="0" presId="urn:microsoft.com/office/officeart/2005/8/layout/default"/>
    <dgm:cxn modelId="{A7B690D0-7D93-425D-87C2-741A7083CDAC}" type="presParOf" srcId="{F781D132-CE78-49C7-AC95-CF977E1D07D3}" destId="{68E21B71-F2FC-4A29-9510-6352B04DFAF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310E93-AD31-40CA-A084-CA6301ADF98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DAB18990-85DE-4442-9E43-EF3FE42F30E8}">
      <dgm:prSet/>
      <dgm:spPr/>
      <dgm:t>
        <a:bodyPr/>
        <a:lstStyle/>
        <a:p>
          <a:r>
            <a:rPr lang="en-GB" b="0"/>
            <a:t>New VPR &amp; research strategy</a:t>
          </a:r>
          <a:endParaRPr lang="en-GB"/>
        </a:p>
      </dgm:t>
    </dgm:pt>
    <dgm:pt modelId="{FB9404D4-B02D-4074-A3F6-05F4905ABE1C}" type="parTrans" cxnId="{D5EF7514-A611-4380-A651-C297F8F07AF6}">
      <dgm:prSet/>
      <dgm:spPr/>
      <dgm:t>
        <a:bodyPr/>
        <a:lstStyle/>
        <a:p>
          <a:endParaRPr lang="en-GB"/>
        </a:p>
      </dgm:t>
    </dgm:pt>
    <dgm:pt modelId="{ECA1F3BB-F327-4EEE-A42D-919B28A70155}" type="sibTrans" cxnId="{D5EF7514-A611-4380-A651-C297F8F07AF6}">
      <dgm:prSet/>
      <dgm:spPr/>
      <dgm:t>
        <a:bodyPr/>
        <a:lstStyle/>
        <a:p>
          <a:endParaRPr lang="en-GB"/>
        </a:p>
      </dgm:t>
    </dgm:pt>
    <dgm:pt modelId="{E56C73BC-C209-4428-929F-11AC6EAD62D7}">
      <dgm:prSet/>
      <dgm:spPr/>
      <dgm:t>
        <a:bodyPr/>
        <a:lstStyle/>
        <a:p>
          <a:r>
            <a:rPr lang="en-GB" b="0"/>
            <a:t>‘Strategic investment’ in research</a:t>
          </a:r>
          <a:endParaRPr lang="en-GB"/>
        </a:p>
      </dgm:t>
    </dgm:pt>
    <dgm:pt modelId="{8C7C6236-6413-4C48-A6D7-974A54DEAED2}" type="parTrans" cxnId="{E0D10CCE-16A6-4A54-8742-1AC8670FAF5A}">
      <dgm:prSet/>
      <dgm:spPr/>
      <dgm:t>
        <a:bodyPr/>
        <a:lstStyle/>
        <a:p>
          <a:endParaRPr lang="en-GB"/>
        </a:p>
      </dgm:t>
    </dgm:pt>
    <dgm:pt modelId="{4F5C3523-1E40-4BC9-A514-7F02B62C4C5C}" type="sibTrans" cxnId="{E0D10CCE-16A6-4A54-8742-1AC8670FAF5A}">
      <dgm:prSet/>
      <dgm:spPr/>
      <dgm:t>
        <a:bodyPr/>
        <a:lstStyle/>
        <a:p>
          <a:endParaRPr lang="en-GB"/>
        </a:p>
      </dgm:t>
    </dgm:pt>
    <dgm:pt modelId="{CC1D57F7-46B6-41FE-9A9D-6B6BBED78CEF}">
      <dgm:prSet/>
      <dgm:spPr/>
      <dgm:t>
        <a:bodyPr/>
        <a:lstStyle/>
        <a:p>
          <a:r>
            <a:rPr lang="en-GB" b="0"/>
            <a:t>Impact Accelerator Fund and impact staff</a:t>
          </a:r>
          <a:endParaRPr lang="en-GB"/>
        </a:p>
      </dgm:t>
    </dgm:pt>
    <dgm:pt modelId="{78064D07-5AD5-46EB-B184-82D823293A82}" type="parTrans" cxnId="{971B3432-5F74-42D9-9FE6-4D292701DE1D}">
      <dgm:prSet/>
      <dgm:spPr/>
      <dgm:t>
        <a:bodyPr/>
        <a:lstStyle/>
        <a:p>
          <a:endParaRPr lang="en-GB"/>
        </a:p>
      </dgm:t>
    </dgm:pt>
    <dgm:pt modelId="{430C714F-0F61-4D21-82AD-893379DAA111}" type="sibTrans" cxnId="{971B3432-5F74-42D9-9FE6-4D292701DE1D}">
      <dgm:prSet/>
      <dgm:spPr/>
      <dgm:t>
        <a:bodyPr/>
        <a:lstStyle/>
        <a:p>
          <a:endParaRPr lang="en-GB"/>
        </a:p>
      </dgm:t>
    </dgm:pt>
    <dgm:pt modelId="{770F4515-FBBB-4AA0-9885-C8A4EFBC5FC8}" type="pres">
      <dgm:prSet presAssocID="{CE310E93-AD31-40CA-A084-CA6301ADF984}" presName="diagram" presStyleCnt="0">
        <dgm:presLayoutVars>
          <dgm:dir/>
          <dgm:resizeHandles val="exact"/>
        </dgm:presLayoutVars>
      </dgm:prSet>
      <dgm:spPr/>
    </dgm:pt>
    <dgm:pt modelId="{F09C17F3-D098-4295-8249-7ADE359E1B5F}" type="pres">
      <dgm:prSet presAssocID="{DAB18990-85DE-4442-9E43-EF3FE42F30E8}" presName="node" presStyleLbl="node1" presStyleIdx="0" presStyleCnt="3">
        <dgm:presLayoutVars>
          <dgm:bulletEnabled val="1"/>
        </dgm:presLayoutVars>
      </dgm:prSet>
      <dgm:spPr/>
    </dgm:pt>
    <dgm:pt modelId="{ACD49DB1-6890-428B-9B85-343D35D8859D}" type="pres">
      <dgm:prSet presAssocID="{ECA1F3BB-F327-4EEE-A42D-919B28A70155}" presName="sibTrans" presStyleCnt="0"/>
      <dgm:spPr/>
    </dgm:pt>
    <dgm:pt modelId="{0290B2D5-FF8E-4281-9E57-9E781E92C8A4}" type="pres">
      <dgm:prSet presAssocID="{E56C73BC-C209-4428-929F-11AC6EAD62D7}" presName="node" presStyleLbl="node1" presStyleIdx="1" presStyleCnt="3">
        <dgm:presLayoutVars>
          <dgm:bulletEnabled val="1"/>
        </dgm:presLayoutVars>
      </dgm:prSet>
      <dgm:spPr/>
    </dgm:pt>
    <dgm:pt modelId="{2049127A-C23F-4C40-9827-0CF0A1A90725}" type="pres">
      <dgm:prSet presAssocID="{4F5C3523-1E40-4BC9-A514-7F02B62C4C5C}" presName="sibTrans" presStyleCnt="0"/>
      <dgm:spPr/>
    </dgm:pt>
    <dgm:pt modelId="{047C657F-E81D-4CA2-9273-1A1060F1DE56}" type="pres">
      <dgm:prSet presAssocID="{CC1D57F7-46B6-41FE-9A9D-6B6BBED78CEF}" presName="node" presStyleLbl="node1" presStyleIdx="2" presStyleCnt="3">
        <dgm:presLayoutVars>
          <dgm:bulletEnabled val="1"/>
        </dgm:presLayoutVars>
      </dgm:prSet>
      <dgm:spPr/>
    </dgm:pt>
  </dgm:ptLst>
  <dgm:cxnLst>
    <dgm:cxn modelId="{553CC503-6920-45A3-A133-8A32AEF9A1FC}" type="presOf" srcId="{E56C73BC-C209-4428-929F-11AC6EAD62D7}" destId="{0290B2D5-FF8E-4281-9E57-9E781E92C8A4}" srcOrd="0" destOrd="0" presId="urn:microsoft.com/office/officeart/2005/8/layout/default"/>
    <dgm:cxn modelId="{D5EF7514-A611-4380-A651-C297F8F07AF6}" srcId="{CE310E93-AD31-40CA-A084-CA6301ADF984}" destId="{DAB18990-85DE-4442-9E43-EF3FE42F30E8}" srcOrd="0" destOrd="0" parTransId="{FB9404D4-B02D-4074-A3F6-05F4905ABE1C}" sibTransId="{ECA1F3BB-F327-4EEE-A42D-919B28A70155}"/>
    <dgm:cxn modelId="{AC7B701A-6C6C-4C41-ADE3-F40067999912}" type="presOf" srcId="{DAB18990-85DE-4442-9E43-EF3FE42F30E8}" destId="{F09C17F3-D098-4295-8249-7ADE359E1B5F}" srcOrd="0" destOrd="0" presId="urn:microsoft.com/office/officeart/2005/8/layout/default"/>
    <dgm:cxn modelId="{971B3432-5F74-42D9-9FE6-4D292701DE1D}" srcId="{CE310E93-AD31-40CA-A084-CA6301ADF984}" destId="{CC1D57F7-46B6-41FE-9A9D-6B6BBED78CEF}" srcOrd="2" destOrd="0" parTransId="{78064D07-5AD5-46EB-B184-82D823293A82}" sibTransId="{430C714F-0F61-4D21-82AD-893379DAA111}"/>
    <dgm:cxn modelId="{2099B15B-438C-4031-BB59-BECDA8EE2215}" type="presOf" srcId="{CC1D57F7-46B6-41FE-9A9D-6B6BBED78CEF}" destId="{047C657F-E81D-4CA2-9273-1A1060F1DE56}" srcOrd="0" destOrd="0" presId="urn:microsoft.com/office/officeart/2005/8/layout/default"/>
    <dgm:cxn modelId="{7DDA438D-2E5D-4202-A8BA-38CE2A40F1C4}" type="presOf" srcId="{CE310E93-AD31-40CA-A084-CA6301ADF984}" destId="{770F4515-FBBB-4AA0-9885-C8A4EFBC5FC8}" srcOrd="0" destOrd="0" presId="urn:microsoft.com/office/officeart/2005/8/layout/default"/>
    <dgm:cxn modelId="{E0D10CCE-16A6-4A54-8742-1AC8670FAF5A}" srcId="{CE310E93-AD31-40CA-A084-CA6301ADF984}" destId="{E56C73BC-C209-4428-929F-11AC6EAD62D7}" srcOrd="1" destOrd="0" parTransId="{8C7C6236-6413-4C48-A6D7-974A54DEAED2}" sibTransId="{4F5C3523-1E40-4BC9-A514-7F02B62C4C5C}"/>
    <dgm:cxn modelId="{093BD99D-CF42-4101-80AD-2295604C1845}" type="presParOf" srcId="{770F4515-FBBB-4AA0-9885-C8A4EFBC5FC8}" destId="{F09C17F3-D098-4295-8249-7ADE359E1B5F}" srcOrd="0" destOrd="0" presId="urn:microsoft.com/office/officeart/2005/8/layout/default"/>
    <dgm:cxn modelId="{C6BF0ED9-1A6D-4A84-9D73-BBAD9CD37E00}" type="presParOf" srcId="{770F4515-FBBB-4AA0-9885-C8A4EFBC5FC8}" destId="{ACD49DB1-6890-428B-9B85-343D35D8859D}" srcOrd="1" destOrd="0" presId="urn:microsoft.com/office/officeart/2005/8/layout/default"/>
    <dgm:cxn modelId="{13BFC941-449B-453B-A9BF-D264DD18C82D}" type="presParOf" srcId="{770F4515-FBBB-4AA0-9885-C8A4EFBC5FC8}" destId="{0290B2D5-FF8E-4281-9E57-9E781E92C8A4}" srcOrd="2" destOrd="0" presId="urn:microsoft.com/office/officeart/2005/8/layout/default"/>
    <dgm:cxn modelId="{4EE7CD51-0CEC-45F1-9987-B8C86CAB7123}" type="presParOf" srcId="{770F4515-FBBB-4AA0-9885-C8A4EFBC5FC8}" destId="{2049127A-C23F-4C40-9827-0CF0A1A90725}" srcOrd="3" destOrd="0" presId="urn:microsoft.com/office/officeart/2005/8/layout/default"/>
    <dgm:cxn modelId="{7578B2CD-8C23-4FB7-A662-399731F8520B}" type="presParOf" srcId="{770F4515-FBBB-4AA0-9885-C8A4EFBC5FC8}" destId="{047C657F-E81D-4CA2-9273-1A1060F1DE5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879F84-02AC-4972-86BE-98370C5D67E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66610B3F-39F5-46DA-BEC5-8967373B945C}">
      <dgm:prSet/>
      <dgm:spPr/>
      <dgm:t>
        <a:bodyPr/>
        <a:lstStyle/>
        <a:p>
          <a:r>
            <a:rPr lang="en-GB" b="0"/>
            <a:t>Proposal</a:t>
          </a:r>
          <a:endParaRPr lang="en-GB"/>
        </a:p>
      </dgm:t>
    </dgm:pt>
    <dgm:pt modelId="{1E8D6ECA-7952-4680-AF7A-A8E55957A41D}" type="parTrans" cxnId="{FAD73ADD-5651-4FEA-B1B3-29E58A541398}">
      <dgm:prSet/>
      <dgm:spPr/>
      <dgm:t>
        <a:bodyPr/>
        <a:lstStyle/>
        <a:p>
          <a:endParaRPr lang="en-GB"/>
        </a:p>
      </dgm:t>
    </dgm:pt>
    <dgm:pt modelId="{26FA22A9-A05B-47CA-9929-4E7A26640C13}" type="sibTrans" cxnId="{FAD73ADD-5651-4FEA-B1B3-29E58A541398}">
      <dgm:prSet/>
      <dgm:spPr/>
      <dgm:t>
        <a:bodyPr/>
        <a:lstStyle/>
        <a:p>
          <a:endParaRPr lang="en-GB"/>
        </a:p>
      </dgm:t>
    </dgm:pt>
    <dgm:pt modelId="{2650EF32-E243-42B4-B301-168C2D4D23A8}">
      <dgm:prSet/>
      <dgm:spPr/>
      <dgm:t>
        <a:bodyPr/>
        <a:lstStyle/>
        <a:p>
          <a:r>
            <a:rPr lang="en-GB" b="0"/>
            <a:t>Pass/fail panel</a:t>
          </a:r>
          <a:endParaRPr lang="en-GB"/>
        </a:p>
      </dgm:t>
    </dgm:pt>
    <dgm:pt modelId="{74BDFFF9-FCE5-4839-BF57-465DB9BF7463}" type="parTrans" cxnId="{A2A3C81C-57EF-4D7D-96B6-93685FC93348}">
      <dgm:prSet/>
      <dgm:spPr/>
      <dgm:t>
        <a:bodyPr/>
        <a:lstStyle/>
        <a:p>
          <a:endParaRPr lang="en-GB"/>
        </a:p>
      </dgm:t>
    </dgm:pt>
    <dgm:pt modelId="{E566ED94-A145-4DAD-8B03-D49CE8EE0C9E}" type="sibTrans" cxnId="{A2A3C81C-57EF-4D7D-96B6-93685FC93348}">
      <dgm:prSet/>
      <dgm:spPr/>
      <dgm:t>
        <a:bodyPr/>
        <a:lstStyle/>
        <a:p>
          <a:endParaRPr lang="en-GB"/>
        </a:p>
      </dgm:t>
    </dgm:pt>
    <dgm:pt modelId="{5A9CD8B6-5392-4C9E-97EB-EE52ECA0613A}">
      <dgm:prSet/>
      <dgm:spPr/>
      <dgm:t>
        <a:bodyPr/>
        <a:lstStyle/>
        <a:p>
          <a:r>
            <a:rPr lang="en-GB" b="0"/>
            <a:t>Output (activity or evidence)</a:t>
          </a:r>
          <a:endParaRPr lang="en-GB"/>
        </a:p>
      </dgm:t>
    </dgm:pt>
    <dgm:pt modelId="{B47376AB-F231-460A-8586-F52FD5F412A2}" type="parTrans" cxnId="{054AAC8D-B1B6-4937-A9CD-27621AE48298}">
      <dgm:prSet/>
      <dgm:spPr/>
      <dgm:t>
        <a:bodyPr/>
        <a:lstStyle/>
        <a:p>
          <a:endParaRPr lang="en-GB"/>
        </a:p>
      </dgm:t>
    </dgm:pt>
    <dgm:pt modelId="{979C5F40-4583-44AB-8261-40EC1065B093}" type="sibTrans" cxnId="{054AAC8D-B1B6-4937-A9CD-27621AE48298}">
      <dgm:prSet/>
      <dgm:spPr/>
      <dgm:t>
        <a:bodyPr/>
        <a:lstStyle/>
        <a:p>
          <a:endParaRPr lang="en-GB"/>
        </a:p>
      </dgm:t>
    </dgm:pt>
    <dgm:pt modelId="{0598AD6C-961F-4124-B509-67927CE9B577}" type="pres">
      <dgm:prSet presAssocID="{23879F84-02AC-4972-86BE-98370C5D67E9}" presName="CompostProcess" presStyleCnt="0">
        <dgm:presLayoutVars>
          <dgm:dir/>
          <dgm:resizeHandles val="exact"/>
        </dgm:presLayoutVars>
      </dgm:prSet>
      <dgm:spPr/>
    </dgm:pt>
    <dgm:pt modelId="{779E9DDF-FEC6-4CC3-B4DB-069C375885AA}" type="pres">
      <dgm:prSet presAssocID="{23879F84-02AC-4972-86BE-98370C5D67E9}" presName="arrow" presStyleLbl="bgShp" presStyleIdx="0" presStyleCnt="1"/>
      <dgm:spPr/>
    </dgm:pt>
    <dgm:pt modelId="{815AE0B6-6650-404F-A992-8CE1198735B1}" type="pres">
      <dgm:prSet presAssocID="{23879F84-02AC-4972-86BE-98370C5D67E9}" presName="linearProcess" presStyleCnt="0"/>
      <dgm:spPr/>
    </dgm:pt>
    <dgm:pt modelId="{8BBA0822-8174-4AB3-B705-FCAAA6E67776}" type="pres">
      <dgm:prSet presAssocID="{66610B3F-39F5-46DA-BEC5-8967373B945C}" presName="textNode" presStyleLbl="node1" presStyleIdx="0" presStyleCnt="3">
        <dgm:presLayoutVars>
          <dgm:bulletEnabled val="1"/>
        </dgm:presLayoutVars>
      </dgm:prSet>
      <dgm:spPr/>
    </dgm:pt>
    <dgm:pt modelId="{D754C2B9-3AE6-48C9-A087-483E182BBBB8}" type="pres">
      <dgm:prSet presAssocID="{26FA22A9-A05B-47CA-9929-4E7A26640C13}" presName="sibTrans" presStyleCnt="0"/>
      <dgm:spPr/>
    </dgm:pt>
    <dgm:pt modelId="{ADDE70DB-5A62-4AC1-98AC-9443C91AE187}" type="pres">
      <dgm:prSet presAssocID="{2650EF32-E243-42B4-B301-168C2D4D23A8}" presName="textNode" presStyleLbl="node1" presStyleIdx="1" presStyleCnt="3">
        <dgm:presLayoutVars>
          <dgm:bulletEnabled val="1"/>
        </dgm:presLayoutVars>
      </dgm:prSet>
      <dgm:spPr/>
    </dgm:pt>
    <dgm:pt modelId="{14B8D63D-9AAA-4563-AE47-DEFE8EF8F0CD}" type="pres">
      <dgm:prSet presAssocID="{E566ED94-A145-4DAD-8B03-D49CE8EE0C9E}" presName="sibTrans" presStyleCnt="0"/>
      <dgm:spPr/>
    </dgm:pt>
    <dgm:pt modelId="{C732F01B-5313-471B-BFA5-29389F72D814}" type="pres">
      <dgm:prSet presAssocID="{5A9CD8B6-5392-4C9E-97EB-EE52ECA0613A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97185813-3E60-43C5-AF95-B26FEE7A65D2}" type="presOf" srcId="{2650EF32-E243-42B4-B301-168C2D4D23A8}" destId="{ADDE70DB-5A62-4AC1-98AC-9443C91AE187}" srcOrd="0" destOrd="0" presId="urn:microsoft.com/office/officeart/2005/8/layout/hProcess9"/>
    <dgm:cxn modelId="{A2A3C81C-57EF-4D7D-96B6-93685FC93348}" srcId="{23879F84-02AC-4972-86BE-98370C5D67E9}" destId="{2650EF32-E243-42B4-B301-168C2D4D23A8}" srcOrd="1" destOrd="0" parTransId="{74BDFFF9-FCE5-4839-BF57-465DB9BF7463}" sibTransId="{E566ED94-A145-4DAD-8B03-D49CE8EE0C9E}"/>
    <dgm:cxn modelId="{645D5E5F-9A6E-4281-B133-B2277F8ECDF8}" type="presOf" srcId="{66610B3F-39F5-46DA-BEC5-8967373B945C}" destId="{8BBA0822-8174-4AB3-B705-FCAAA6E67776}" srcOrd="0" destOrd="0" presId="urn:microsoft.com/office/officeart/2005/8/layout/hProcess9"/>
    <dgm:cxn modelId="{054AAC8D-B1B6-4937-A9CD-27621AE48298}" srcId="{23879F84-02AC-4972-86BE-98370C5D67E9}" destId="{5A9CD8B6-5392-4C9E-97EB-EE52ECA0613A}" srcOrd="2" destOrd="0" parTransId="{B47376AB-F231-460A-8586-F52FD5F412A2}" sibTransId="{979C5F40-4583-44AB-8261-40EC1065B093}"/>
    <dgm:cxn modelId="{D7566CC9-925D-423E-A44C-400D019809AC}" type="presOf" srcId="{5A9CD8B6-5392-4C9E-97EB-EE52ECA0613A}" destId="{C732F01B-5313-471B-BFA5-29389F72D814}" srcOrd="0" destOrd="0" presId="urn:microsoft.com/office/officeart/2005/8/layout/hProcess9"/>
    <dgm:cxn modelId="{FAD73ADD-5651-4FEA-B1B3-29E58A541398}" srcId="{23879F84-02AC-4972-86BE-98370C5D67E9}" destId="{66610B3F-39F5-46DA-BEC5-8967373B945C}" srcOrd="0" destOrd="0" parTransId="{1E8D6ECA-7952-4680-AF7A-A8E55957A41D}" sibTransId="{26FA22A9-A05B-47CA-9929-4E7A26640C13}"/>
    <dgm:cxn modelId="{EB9712FC-2BCE-4D73-B79F-B1284EB1BBA5}" type="presOf" srcId="{23879F84-02AC-4972-86BE-98370C5D67E9}" destId="{0598AD6C-961F-4124-B509-67927CE9B577}" srcOrd="0" destOrd="0" presId="urn:microsoft.com/office/officeart/2005/8/layout/hProcess9"/>
    <dgm:cxn modelId="{19FE70B8-7E33-4056-B401-9B546CE9A3D2}" type="presParOf" srcId="{0598AD6C-961F-4124-B509-67927CE9B577}" destId="{779E9DDF-FEC6-4CC3-B4DB-069C375885AA}" srcOrd="0" destOrd="0" presId="urn:microsoft.com/office/officeart/2005/8/layout/hProcess9"/>
    <dgm:cxn modelId="{6E48E564-7879-4F03-8592-1548670C0046}" type="presParOf" srcId="{0598AD6C-961F-4124-B509-67927CE9B577}" destId="{815AE0B6-6650-404F-A992-8CE1198735B1}" srcOrd="1" destOrd="0" presId="urn:microsoft.com/office/officeart/2005/8/layout/hProcess9"/>
    <dgm:cxn modelId="{E0C34E94-8D67-44A8-95BF-D8273F080ABA}" type="presParOf" srcId="{815AE0B6-6650-404F-A992-8CE1198735B1}" destId="{8BBA0822-8174-4AB3-B705-FCAAA6E67776}" srcOrd="0" destOrd="0" presId="urn:microsoft.com/office/officeart/2005/8/layout/hProcess9"/>
    <dgm:cxn modelId="{D79C878C-3BB8-42B7-AFB1-8F745FB201E1}" type="presParOf" srcId="{815AE0B6-6650-404F-A992-8CE1198735B1}" destId="{D754C2B9-3AE6-48C9-A087-483E182BBBB8}" srcOrd="1" destOrd="0" presId="urn:microsoft.com/office/officeart/2005/8/layout/hProcess9"/>
    <dgm:cxn modelId="{29D3C3B4-2BB5-4650-8183-DB090071B827}" type="presParOf" srcId="{815AE0B6-6650-404F-A992-8CE1198735B1}" destId="{ADDE70DB-5A62-4AC1-98AC-9443C91AE187}" srcOrd="2" destOrd="0" presId="urn:microsoft.com/office/officeart/2005/8/layout/hProcess9"/>
    <dgm:cxn modelId="{9F9D6154-40F6-4FCE-9403-C22B200E07B7}" type="presParOf" srcId="{815AE0B6-6650-404F-A992-8CE1198735B1}" destId="{14B8D63D-9AAA-4563-AE47-DEFE8EF8F0CD}" srcOrd="3" destOrd="0" presId="urn:microsoft.com/office/officeart/2005/8/layout/hProcess9"/>
    <dgm:cxn modelId="{A675D46F-E514-46E7-A0CF-B3E8DEE4317D}" type="presParOf" srcId="{815AE0B6-6650-404F-A992-8CE1198735B1}" destId="{C732F01B-5313-471B-BFA5-29389F72D81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065978-4235-4E93-BA57-952814D3AD9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A60871C-CC79-469A-B71F-018D818E8728}">
      <dgm:prSet/>
      <dgm:spPr/>
      <dgm:t>
        <a:bodyPr/>
        <a:lstStyle/>
        <a:p>
          <a:r>
            <a:rPr lang="en-GB" b="0"/>
            <a:t>3 </a:t>
          </a:r>
          <a:endParaRPr lang="en-GB"/>
        </a:p>
      </dgm:t>
    </dgm:pt>
    <dgm:pt modelId="{33DC58F7-7577-44EC-A129-9B1D2D1AB138}" type="parTrans" cxnId="{E2732C0B-3615-4208-A446-354B44DB3AFA}">
      <dgm:prSet/>
      <dgm:spPr/>
      <dgm:t>
        <a:bodyPr/>
        <a:lstStyle/>
        <a:p>
          <a:endParaRPr lang="en-GB"/>
        </a:p>
      </dgm:t>
    </dgm:pt>
    <dgm:pt modelId="{F5CEF51C-B9F9-4B47-B833-BCD28662B663}" type="sibTrans" cxnId="{E2732C0B-3615-4208-A446-354B44DB3AFA}">
      <dgm:prSet/>
      <dgm:spPr/>
      <dgm:t>
        <a:bodyPr/>
        <a:lstStyle/>
        <a:p>
          <a:endParaRPr lang="en-GB"/>
        </a:p>
      </dgm:t>
    </dgm:pt>
    <dgm:pt modelId="{ADD061A5-82E6-4FDA-8768-70F453A2EFFE}">
      <dgm:prSet/>
      <dgm:spPr/>
      <dgm:t>
        <a:bodyPr/>
        <a:lstStyle/>
        <a:p>
          <a:r>
            <a:rPr lang="en-GB"/>
            <a:t>Applications</a:t>
          </a:r>
        </a:p>
      </dgm:t>
    </dgm:pt>
    <dgm:pt modelId="{AD656968-7327-4D62-8A12-D740159A8F32}" type="parTrans" cxnId="{96BACFE5-E752-408E-8D52-87CBEAF88EE3}">
      <dgm:prSet/>
      <dgm:spPr/>
      <dgm:t>
        <a:bodyPr/>
        <a:lstStyle/>
        <a:p>
          <a:endParaRPr lang="en-GB"/>
        </a:p>
      </dgm:t>
    </dgm:pt>
    <dgm:pt modelId="{7972D8A0-3584-40FE-B969-29772DC76797}" type="sibTrans" cxnId="{96BACFE5-E752-408E-8D52-87CBEAF88EE3}">
      <dgm:prSet/>
      <dgm:spPr/>
      <dgm:t>
        <a:bodyPr/>
        <a:lstStyle/>
        <a:p>
          <a:endParaRPr lang="en-GB"/>
        </a:p>
      </dgm:t>
    </dgm:pt>
    <dgm:pt modelId="{9ECC00FA-34C3-4281-A802-B4B893409DDE}">
      <dgm:prSet/>
      <dgm:spPr/>
      <dgm:t>
        <a:bodyPr/>
        <a:lstStyle/>
        <a:p>
          <a:r>
            <a:rPr lang="en-GB" b="0"/>
            <a:t>1 </a:t>
          </a:r>
          <a:endParaRPr lang="en-GB"/>
        </a:p>
      </dgm:t>
    </dgm:pt>
    <dgm:pt modelId="{C2AF6C9F-D766-4B11-9E4F-A0C51DEBE480}" type="parTrans" cxnId="{F6F189B5-C2F0-4AF3-978A-914732143E2F}">
      <dgm:prSet/>
      <dgm:spPr/>
      <dgm:t>
        <a:bodyPr/>
        <a:lstStyle/>
        <a:p>
          <a:endParaRPr lang="en-GB"/>
        </a:p>
      </dgm:t>
    </dgm:pt>
    <dgm:pt modelId="{DE416450-E68A-4BF9-9366-73145FA02A0F}" type="sibTrans" cxnId="{F6F189B5-C2F0-4AF3-978A-914732143E2F}">
      <dgm:prSet/>
      <dgm:spPr/>
      <dgm:t>
        <a:bodyPr/>
        <a:lstStyle/>
        <a:p>
          <a:endParaRPr lang="en-GB"/>
        </a:p>
      </dgm:t>
    </dgm:pt>
    <dgm:pt modelId="{3620F236-E8BC-407D-8F7A-2A0D1D991EE1}">
      <dgm:prSet/>
      <dgm:spPr/>
      <dgm:t>
        <a:bodyPr/>
        <a:lstStyle/>
        <a:p>
          <a:r>
            <a:rPr lang="en-GB"/>
            <a:t>Successful project</a:t>
          </a:r>
        </a:p>
      </dgm:t>
    </dgm:pt>
    <dgm:pt modelId="{D91BF19E-F6ED-49B1-AAED-C14CD750146A}" type="parTrans" cxnId="{017EAA9D-AEB7-4A70-881F-E71B48B4E65C}">
      <dgm:prSet/>
      <dgm:spPr/>
      <dgm:t>
        <a:bodyPr/>
        <a:lstStyle/>
        <a:p>
          <a:endParaRPr lang="en-GB"/>
        </a:p>
      </dgm:t>
    </dgm:pt>
    <dgm:pt modelId="{FD545D42-7961-4F5D-BEA9-4F34F8080601}" type="sibTrans" cxnId="{017EAA9D-AEB7-4A70-881F-E71B48B4E65C}">
      <dgm:prSet/>
      <dgm:spPr/>
      <dgm:t>
        <a:bodyPr/>
        <a:lstStyle/>
        <a:p>
          <a:endParaRPr lang="en-GB"/>
        </a:p>
      </dgm:t>
    </dgm:pt>
    <dgm:pt modelId="{1A066EC9-1178-42FA-B50B-3F7CC5A6A18B}">
      <dgm:prSet/>
      <dgm:spPr/>
      <dgm:t>
        <a:bodyPr/>
        <a:lstStyle/>
        <a:p>
          <a:r>
            <a:rPr lang="en-GB" b="0"/>
            <a:t>1 </a:t>
          </a:r>
          <a:endParaRPr lang="en-GB"/>
        </a:p>
      </dgm:t>
    </dgm:pt>
    <dgm:pt modelId="{5F48B491-F293-4E39-B4C7-7CBE02FB6607}" type="parTrans" cxnId="{4CADDE52-8C90-407B-A373-48C569934C04}">
      <dgm:prSet/>
      <dgm:spPr/>
      <dgm:t>
        <a:bodyPr/>
        <a:lstStyle/>
        <a:p>
          <a:endParaRPr lang="en-GB"/>
        </a:p>
      </dgm:t>
    </dgm:pt>
    <dgm:pt modelId="{87DD6DC3-231F-4F09-8833-3B93A097D489}" type="sibTrans" cxnId="{4CADDE52-8C90-407B-A373-48C569934C04}">
      <dgm:prSet/>
      <dgm:spPr/>
      <dgm:t>
        <a:bodyPr/>
        <a:lstStyle/>
        <a:p>
          <a:endParaRPr lang="en-GB"/>
        </a:p>
      </dgm:t>
    </dgm:pt>
    <dgm:pt modelId="{0A43B9E2-BADA-41EF-8368-BE5F5DD5D14C}">
      <dgm:prSet/>
      <dgm:spPr/>
      <dgm:t>
        <a:bodyPr/>
        <a:lstStyle/>
        <a:p>
          <a:r>
            <a:rPr lang="en-GB"/>
            <a:t>Quick-response grant</a:t>
          </a:r>
        </a:p>
      </dgm:t>
    </dgm:pt>
    <dgm:pt modelId="{9E4BE2CD-ECF7-4EC7-9A9A-7985DBF9BB38}" type="parTrans" cxnId="{C17E1619-3B26-486D-AD55-0B39DB29DFE9}">
      <dgm:prSet/>
      <dgm:spPr/>
      <dgm:t>
        <a:bodyPr/>
        <a:lstStyle/>
        <a:p>
          <a:endParaRPr lang="en-GB"/>
        </a:p>
      </dgm:t>
    </dgm:pt>
    <dgm:pt modelId="{BCB62896-3C92-451A-B346-8E86F5201761}" type="sibTrans" cxnId="{C17E1619-3B26-486D-AD55-0B39DB29DFE9}">
      <dgm:prSet/>
      <dgm:spPr/>
      <dgm:t>
        <a:bodyPr/>
        <a:lstStyle/>
        <a:p>
          <a:endParaRPr lang="en-GB"/>
        </a:p>
      </dgm:t>
    </dgm:pt>
    <dgm:pt modelId="{C5AF8549-847D-4904-AD52-13B62C72083D}" type="pres">
      <dgm:prSet presAssocID="{23065978-4235-4E93-BA57-952814D3AD9B}" presName="Name0" presStyleCnt="0">
        <dgm:presLayoutVars>
          <dgm:dir/>
          <dgm:animLvl val="lvl"/>
          <dgm:resizeHandles val="exact"/>
        </dgm:presLayoutVars>
      </dgm:prSet>
      <dgm:spPr/>
    </dgm:pt>
    <dgm:pt modelId="{358A4679-C064-4573-A830-621233BC2076}" type="pres">
      <dgm:prSet presAssocID="{EA60871C-CC79-469A-B71F-018D818E8728}" presName="composite" presStyleCnt="0"/>
      <dgm:spPr/>
    </dgm:pt>
    <dgm:pt modelId="{A38C3BE4-2272-41D6-A40D-B332F2FFA677}" type="pres">
      <dgm:prSet presAssocID="{EA60871C-CC79-469A-B71F-018D818E8728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78DDDB40-4D4B-4E72-818B-94CA1757DAEE}" type="pres">
      <dgm:prSet presAssocID="{EA60871C-CC79-469A-B71F-018D818E8728}" presName="desTx" presStyleLbl="alignAccFollowNode1" presStyleIdx="0" presStyleCnt="3">
        <dgm:presLayoutVars>
          <dgm:bulletEnabled val="1"/>
        </dgm:presLayoutVars>
      </dgm:prSet>
      <dgm:spPr/>
    </dgm:pt>
    <dgm:pt modelId="{5555371C-3F92-43CF-8476-04522F608120}" type="pres">
      <dgm:prSet presAssocID="{F5CEF51C-B9F9-4B47-B833-BCD28662B663}" presName="space" presStyleCnt="0"/>
      <dgm:spPr/>
    </dgm:pt>
    <dgm:pt modelId="{F2CB258C-2452-410C-B849-214F40D15B44}" type="pres">
      <dgm:prSet presAssocID="{9ECC00FA-34C3-4281-A802-B4B893409DDE}" presName="composite" presStyleCnt="0"/>
      <dgm:spPr/>
    </dgm:pt>
    <dgm:pt modelId="{89D3828B-BB3C-4C88-B65F-400F0B83A014}" type="pres">
      <dgm:prSet presAssocID="{9ECC00FA-34C3-4281-A802-B4B893409DD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136FE5F-B555-48FF-B0A0-FB1874C311FB}" type="pres">
      <dgm:prSet presAssocID="{9ECC00FA-34C3-4281-A802-B4B893409DDE}" presName="desTx" presStyleLbl="alignAccFollowNode1" presStyleIdx="1" presStyleCnt="3">
        <dgm:presLayoutVars>
          <dgm:bulletEnabled val="1"/>
        </dgm:presLayoutVars>
      </dgm:prSet>
      <dgm:spPr/>
    </dgm:pt>
    <dgm:pt modelId="{9C4B4EAA-C15C-4719-8979-3FA2664DA8B6}" type="pres">
      <dgm:prSet presAssocID="{DE416450-E68A-4BF9-9366-73145FA02A0F}" presName="space" presStyleCnt="0"/>
      <dgm:spPr/>
    </dgm:pt>
    <dgm:pt modelId="{5C1B8BBD-155E-4519-82FA-CF06FCD97D60}" type="pres">
      <dgm:prSet presAssocID="{1A066EC9-1178-42FA-B50B-3F7CC5A6A18B}" presName="composite" presStyleCnt="0"/>
      <dgm:spPr/>
    </dgm:pt>
    <dgm:pt modelId="{B84BCA7C-2F25-424F-96B0-C449EA95BB54}" type="pres">
      <dgm:prSet presAssocID="{1A066EC9-1178-42FA-B50B-3F7CC5A6A18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7A8E14F-C434-4741-BB76-5ED65FC292A5}" type="pres">
      <dgm:prSet presAssocID="{1A066EC9-1178-42FA-B50B-3F7CC5A6A18B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E2732C0B-3615-4208-A446-354B44DB3AFA}" srcId="{23065978-4235-4E93-BA57-952814D3AD9B}" destId="{EA60871C-CC79-469A-B71F-018D818E8728}" srcOrd="0" destOrd="0" parTransId="{33DC58F7-7577-44EC-A129-9B1D2D1AB138}" sibTransId="{F5CEF51C-B9F9-4B47-B833-BCD28662B663}"/>
    <dgm:cxn modelId="{C17E1619-3B26-486D-AD55-0B39DB29DFE9}" srcId="{1A066EC9-1178-42FA-B50B-3F7CC5A6A18B}" destId="{0A43B9E2-BADA-41EF-8368-BE5F5DD5D14C}" srcOrd="0" destOrd="0" parTransId="{9E4BE2CD-ECF7-4EC7-9A9A-7985DBF9BB38}" sibTransId="{BCB62896-3C92-451A-B346-8E86F5201761}"/>
    <dgm:cxn modelId="{B3592B2B-6009-4ED6-AD3B-628FB2453BA1}" type="presOf" srcId="{1A066EC9-1178-42FA-B50B-3F7CC5A6A18B}" destId="{B84BCA7C-2F25-424F-96B0-C449EA95BB54}" srcOrd="0" destOrd="0" presId="urn:microsoft.com/office/officeart/2005/8/layout/hList1"/>
    <dgm:cxn modelId="{85D7292F-2EC4-4136-9AC3-91AE0C79D3CE}" type="presOf" srcId="{23065978-4235-4E93-BA57-952814D3AD9B}" destId="{C5AF8549-847D-4904-AD52-13B62C72083D}" srcOrd="0" destOrd="0" presId="urn:microsoft.com/office/officeart/2005/8/layout/hList1"/>
    <dgm:cxn modelId="{95CFE54A-BFEB-4BDB-855E-912601C8D367}" type="presOf" srcId="{EA60871C-CC79-469A-B71F-018D818E8728}" destId="{A38C3BE4-2272-41D6-A40D-B332F2FFA677}" srcOrd="0" destOrd="0" presId="urn:microsoft.com/office/officeart/2005/8/layout/hList1"/>
    <dgm:cxn modelId="{89CE796F-D13B-4F0A-B5F7-9C6F595AEB21}" type="presOf" srcId="{3620F236-E8BC-407D-8F7A-2A0D1D991EE1}" destId="{8136FE5F-B555-48FF-B0A0-FB1874C311FB}" srcOrd="0" destOrd="0" presId="urn:microsoft.com/office/officeart/2005/8/layout/hList1"/>
    <dgm:cxn modelId="{4CADDE52-8C90-407B-A373-48C569934C04}" srcId="{23065978-4235-4E93-BA57-952814D3AD9B}" destId="{1A066EC9-1178-42FA-B50B-3F7CC5A6A18B}" srcOrd="2" destOrd="0" parTransId="{5F48B491-F293-4E39-B4C7-7CBE02FB6607}" sibTransId="{87DD6DC3-231F-4F09-8833-3B93A097D489}"/>
    <dgm:cxn modelId="{85553C73-26FA-4232-918A-8F345BFEBD64}" type="presOf" srcId="{0A43B9E2-BADA-41EF-8368-BE5F5DD5D14C}" destId="{E7A8E14F-C434-4741-BB76-5ED65FC292A5}" srcOrd="0" destOrd="0" presId="urn:microsoft.com/office/officeart/2005/8/layout/hList1"/>
    <dgm:cxn modelId="{A753F990-815A-4F86-8E6C-2573E8780236}" type="presOf" srcId="{9ECC00FA-34C3-4281-A802-B4B893409DDE}" destId="{89D3828B-BB3C-4C88-B65F-400F0B83A014}" srcOrd="0" destOrd="0" presId="urn:microsoft.com/office/officeart/2005/8/layout/hList1"/>
    <dgm:cxn modelId="{017EAA9D-AEB7-4A70-881F-E71B48B4E65C}" srcId="{9ECC00FA-34C3-4281-A802-B4B893409DDE}" destId="{3620F236-E8BC-407D-8F7A-2A0D1D991EE1}" srcOrd="0" destOrd="0" parTransId="{D91BF19E-F6ED-49B1-AAED-C14CD750146A}" sibTransId="{FD545D42-7961-4F5D-BEA9-4F34F8080601}"/>
    <dgm:cxn modelId="{F6F189B5-C2F0-4AF3-978A-914732143E2F}" srcId="{23065978-4235-4E93-BA57-952814D3AD9B}" destId="{9ECC00FA-34C3-4281-A802-B4B893409DDE}" srcOrd="1" destOrd="0" parTransId="{C2AF6C9F-D766-4B11-9E4F-A0C51DEBE480}" sibTransId="{DE416450-E68A-4BF9-9366-73145FA02A0F}"/>
    <dgm:cxn modelId="{83877FC8-0F41-4795-8D03-488A0862890E}" type="presOf" srcId="{ADD061A5-82E6-4FDA-8768-70F453A2EFFE}" destId="{78DDDB40-4D4B-4E72-818B-94CA1757DAEE}" srcOrd="0" destOrd="0" presId="urn:microsoft.com/office/officeart/2005/8/layout/hList1"/>
    <dgm:cxn modelId="{96BACFE5-E752-408E-8D52-87CBEAF88EE3}" srcId="{EA60871C-CC79-469A-B71F-018D818E8728}" destId="{ADD061A5-82E6-4FDA-8768-70F453A2EFFE}" srcOrd="0" destOrd="0" parTransId="{AD656968-7327-4D62-8A12-D740159A8F32}" sibTransId="{7972D8A0-3584-40FE-B969-29772DC76797}"/>
    <dgm:cxn modelId="{0D119EB8-CB82-44DF-84ED-7903716A2C91}" type="presParOf" srcId="{C5AF8549-847D-4904-AD52-13B62C72083D}" destId="{358A4679-C064-4573-A830-621233BC2076}" srcOrd="0" destOrd="0" presId="urn:microsoft.com/office/officeart/2005/8/layout/hList1"/>
    <dgm:cxn modelId="{DBDB850D-7F88-4726-A902-A9DB0A3903DD}" type="presParOf" srcId="{358A4679-C064-4573-A830-621233BC2076}" destId="{A38C3BE4-2272-41D6-A40D-B332F2FFA677}" srcOrd="0" destOrd="0" presId="urn:microsoft.com/office/officeart/2005/8/layout/hList1"/>
    <dgm:cxn modelId="{69CBA1AA-6BB8-427D-9FA9-354C6CBD3F04}" type="presParOf" srcId="{358A4679-C064-4573-A830-621233BC2076}" destId="{78DDDB40-4D4B-4E72-818B-94CA1757DAEE}" srcOrd="1" destOrd="0" presId="urn:microsoft.com/office/officeart/2005/8/layout/hList1"/>
    <dgm:cxn modelId="{CCA530D4-D6E8-4918-A8C2-AF9D147C92FE}" type="presParOf" srcId="{C5AF8549-847D-4904-AD52-13B62C72083D}" destId="{5555371C-3F92-43CF-8476-04522F608120}" srcOrd="1" destOrd="0" presId="urn:microsoft.com/office/officeart/2005/8/layout/hList1"/>
    <dgm:cxn modelId="{82268FD4-167C-4E29-B343-82EEE65BB52B}" type="presParOf" srcId="{C5AF8549-847D-4904-AD52-13B62C72083D}" destId="{F2CB258C-2452-410C-B849-214F40D15B44}" srcOrd="2" destOrd="0" presId="urn:microsoft.com/office/officeart/2005/8/layout/hList1"/>
    <dgm:cxn modelId="{CBE81532-F09C-40FF-8D09-4E132A833440}" type="presParOf" srcId="{F2CB258C-2452-410C-B849-214F40D15B44}" destId="{89D3828B-BB3C-4C88-B65F-400F0B83A014}" srcOrd="0" destOrd="0" presId="urn:microsoft.com/office/officeart/2005/8/layout/hList1"/>
    <dgm:cxn modelId="{E10572C0-0FA1-429C-86A7-C1F24811D178}" type="presParOf" srcId="{F2CB258C-2452-410C-B849-214F40D15B44}" destId="{8136FE5F-B555-48FF-B0A0-FB1874C311FB}" srcOrd="1" destOrd="0" presId="urn:microsoft.com/office/officeart/2005/8/layout/hList1"/>
    <dgm:cxn modelId="{7B322279-18E3-4B5A-846E-81D199060E70}" type="presParOf" srcId="{C5AF8549-847D-4904-AD52-13B62C72083D}" destId="{9C4B4EAA-C15C-4719-8979-3FA2664DA8B6}" srcOrd="3" destOrd="0" presId="urn:microsoft.com/office/officeart/2005/8/layout/hList1"/>
    <dgm:cxn modelId="{275C1FDA-D7B7-4DE3-A2DE-1B9B180FB718}" type="presParOf" srcId="{C5AF8549-847D-4904-AD52-13B62C72083D}" destId="{5C1B8BBD-155E-4519-82FA-CF06FCD97D60}" srcOrd="4" destOrd="0" presId="urn:microsoft.com/office/officeart/2005/8/layout/hList1"/>
    <dgm:cxn modelId="{84078DCA-1CF2-456B-8040-39EF61A1B80C}" type="presParOf" srcId="{5C1B8BBD-155E-4519-82FA-CF06FCD97D60}" destId="{B84BCA7C-2F25-424F-96B0-C449EA95BB54}" srcOrd="0" destOrd="0" presId="urn:microsoft.com/office/officeart/2005/8/layout/hList1"/>
    <dgm:cxn modelId="{6469A8D6-50C1-4060-B2AD-9561B481DE89}" type="presParOf" srcId="{5C1B8BBD-155E-4519-82FA-CF06FCD97D60}" destId="{E7A8E14F-C434-4741-BB76-5ED65FC292A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605FDA-E97D-4D13-907A-E334868EF46C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40E3451-7028-4884-85B0-24619BA60BFE}">
      <dgm:prSet/>
      <dgm:spPr/>
      <dgm:t>
        <a:bodyPr/>
        <a:lstStyle/>
        <a:p>
          <a:r>
            <a:rPr lang="en-GB" dirty="0"/>
            <a:t>One-to-one conversations </a:t>
          </a:r>
        </a:p>
      </dgm:t>
    </dgm:pt>
    <dgm:pt modelId="{304885E3-0C49-4AD6-B8D5-DE7111082CCC}" type="parTrans" cxnId="{4224CC4B-8954-41F5-9D49-01872650162B}">
      <dgm:prSet/>
      <dgm:spPr/>
      <dgm:t>
        <a:bodyPr/>
        <a:lstStyle/>
        <a:p>
          <a:endParaRPr lang="en-GB"/>
        </a:p>
      </dgm:t>
    </dgm:pt>
    <dgm:pt modelId="{E08DF13F-3725-4776-9BEA-126717CD7C1D}" type="sibTrans" cxnId="{4224CC4B-8954-41F5-9D49-01872650162B}">
      <dgm:prSet/>
      <dgm:spPr/>
      <dgm:t>
        <a:bodyPr/>
        <a:lstStyle/>
        <a:p>
          <a:endParaRPr lang="en-GB"/>
        </a:p>
      </dgm:t>
    </dgm:pt>
    <dgm:pt modelId="{EB45473A-E09E-4B77-8675-95761A3ACAA9}">
      <dgm:prSet/>
      <dgm:spPr/>
      <dgm:t>
        <a:bodyPr/>
        <a:lstStyle/>
        <a:p>
          <a:r>
            <a:rPr lang="en-GB" dirty="0"/>
            <a:t>Impact planning</a:t>
          </a:r>
        </a:p>
      </dgm:t>
    </dgm:pt>
    <dgm:pt modelId="{95D9961D-B113-4C8A-9018-FDDEDFC8EA9B}" type="parTrans" cxnId="{405903EC-164B-4ED5-AC68-3BDC6AD3F458}">
      <dgm:prSet/>
      <dgm:spPr/>
      <dgm:t>
        <a:bodyPr/>
        <a:lstStyle/>
        <a:p>
          <a:endParaRPr lang="en-GB"/>
        </a:p>
      </dgm:t>
    </dgm:pt>
    <dgm:pt modelId="{3D585E66-76B8-4915-A522-56583AE4C600}" type="sibTrans" cxnId="{405903EC-164B-4ED5-AC68-3BDC6AD3F458}">
      <dgm:prSet/>
      <dgm:spPr/>
      <dgm:t>
        <a:bodyPr/>
        <a:lstStyle/>
        <a:p>
          <a:endParaRPr lang="en-GB"/>
        </a:p>
      </dgm:t>
    </dgm:pt>
    <dgm:pt modelId="{F1A292B7-5053-41D7-AEBC-2630DBF739E6}">
      <dgm:prSet/>
      <dgm:spPr/>
      <dgm:t>
        <a:bodyPr/>
        <a:lstStyle/>
        <a:p>
          <a:r>
            <a:rPr lang="en-GB" dirty="0"/>
            <a:t>Codesign of activities</a:t>
          </a:r>
        </a:p>
      </dgm:t>
    </dgm:pt>
    <dgm:pt modelId="{F64E3993-DD7E-421D-9574-EE2EE31FF164}" type="parTrans" cxnId="{BF60DFC5-1114-4848-B08E-795D65FAEA66}">
      <dgm:prSet/>
      <dgm:spPr/>
      <dgm:t>
        <a:bodyPr/>
        <a:lstStyle/>
        <a:p>
          <a:endParaRPr lang="en-GB"/>
        </a:p>
      </dgm:t>
    </dgm:pt>
    <dgm:pt modelId="{F6E6A2C3-897A-460B-BC43-11378504255A}" type="sibTrans" cxnId="{BF60DFC5-1114-4848-B08E-795D65FAEA66}">
      <dgm:prSet/>
      <dgm:spPr/>
      <dgm:t>
        <a:bodyPr/>
        <a:lstStyle/>
        <a:p>
          <a:endParaRPr lang="en-GB"/>
        </a:p>
      </dgm:t>
    </dgm:pt>
    <dgm:pt modelId="{C755475D-1702-472D-B3CD-C91273E4BA70}">
      <dgm:prSet/>
      <dgm:spPr/>
      <dgm:t>
        <a:bodyPr/>
        <a:lstStyle/>
        <a:p>
          <a:r>
            <a:rPr lang="en-GB" dirty="0"/>
            <a:t>Recognition</a:t>
          </a:r>
        </a:p>
      </dgm:t>
    </dgm:pt>
    <dgm:pt modelId="{09BDD6AD-A39F-4948-8D3B-DC7C45FD81CC}" type="parTrans" cxnId="{C1AFCEB2-7C9B-4898-B7F8-12B3E72B1A0F}">
      <dgm:prSet/>
      <dgm:spPr/>
      <dgm:t>
        <a:bodyPr/>
        <a:lstStyle/>
        <a:p>
          <a:endParaRPr lang="en-GB"/>
        </a:p>
      </dgm:t>
    </dgm:pt>
    <dgm:pt modelId="{A8E522CF-C5F9-4F6C-AFBA-AB266B5FB48E}" type="sibTrans" cxnId="{C1AFCEB2-7C9B-4898-B7F8-12B3E72B1A0F}">
      <dgm:prSet/>
      <dgm:spPr/>
      <dgm:t>
        <a:bodyPr/>
        <a:lstStyle/>
        <a:p>
          <a:endParaRPr lang="en-GB"/>
        </a:p>
      </dgm:t>
    </dgm:pt>
    <dgm:pt modelId="{E41E96BA-2A23-44A7-987C-ECC028B10338}" type="pres">
      <dgm:prSet presAssocID="{20605FDA-E97D-4D13-907A-E334868EF46C}" presName="compositeShape" presStyleCnt="0">
        <dgm:presLayoutVars>
          <dgm:chMax val="7"/>
          <dgm:dir/>
          <dgm:resizeHandles val="exact"/>
        </dgm:presLayoutVars>
      </dgm:prSet>
      <dgm:spPr/>
    </dgm:pt>
    <dgm:pt modelId="{341B9FB0-EFDF-49DA-B1A3-50D536436CCD}" type="pres">
      <dgm:prSet presAssocID="{20605FDA-E97D-4D13-907A-E334868EF46C}" presName="wedge1" presStyleLbl="node1" presStyleIdx="0" presStyleCnt="4"/>
      <dgm:spPr/>
    </dgm:pt>
    <dgm:pt modelId="{C8DD6EAF-CAB7-42FC-8869-7A47F8B30E04}" type="pres">
      <dgm:prSet presAssocID="{20605FDA-E97D-4D13-907A-E334868EF46C}" presName="dummy1a" presStyleCnt="0"/>
      <dgm:spPr/>
    </dgm:pt>
    <dgm:pt modelId="{7BCAB7C0-98B6-406C-8812-EA57BE9CF8B4}" type="pres">
      <dgm:prSet presAssocID="{20605FDA-E97D-4D13-907A-E334868EF46C}" presName="dummy1b" presStyleCnt="0"/>
      <dgm:spPr/>
    </dgm:pt>
    <dgm:pt modelId="{8BC3E04B-80E3-4F2F-8AAC-0FA42E728FCC}" type="pres">
      <dgm:prSet presAssocID="{20605FDA-E97D-4D13-907A-E334868EF46C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B3D4D0FC-39AC-4FC5-874F-3A0946646E62}" type="pres">
      <dgm:prSet presAssocID="{20605FDA-E97D-4D13-907A-E334868EF46C}" presName="wedge2" presStyleLbl="node1" presStyleIdx="1" presStyleCnt="4"/>
      <dgm:spPr/>
    </dgm:pt>
    <dgm:pt modelId="{FE533929-EC3E-44E0-9D00-64FC9B3A6AEF}" type="pres">
      <dgm:prSet presAssocID="{20605FDA-E97D-4D13-907A-E334868EF46C}" presName="dummy2a" presStyleCnt="0"/>
      <dgm:spPr/>
    </dgm:pt>
    <dgm:pt modelId="{D10DFA4B-802D-4C26-9C02-8581D814B954}" type="pres">
      <dgm:prSet presAssocID="{20605FDA-E97D-4D13-907A-E334868EF46C}" presName="dummy2b" presStyleCnt="0"/>
      <dgm:spPr/>
    </dgm:pt>
    <dgm:pt modelId="{8E7164CF-2C93-4F96-A562-F51C68E3D697}" type="pres">
      <dgm:prSet presAssocID="{20605FDA-E97D-4D13-907A-E334868EF46C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D7D0266-536A-49A9-A5E1-2FCA0D22090A}" type="pres">
      <dgm:prSet presAssocID="{20605FDA-E97D-4D13-907A-E334868EF46C}" presName="wedge3" presStyleLbl="node1" presStyleIdx="2" presStyleCnt="4"/>
      <dgm:spPr/>
    </dgm:pt>
    <dgm:pt modelId="{C973E94A-ED10-4E6F-ADF6-35824A895910}" type="pres">
      <dgm:prSet presAssocID="{20605FDA-E97D-4D13-907A-E334868EF46C}" presName="dummy3a" presStyleCnt="0"/>
      <dgm:spPr/>
    </dgm:pt>
    <dgm:pt modelId="{1F631E9E-8AF3-479C-9B03-7F330E88DE12}" type="pres">
      <dgm:prSet presAssocID="{20605FDA-E97D-4D13-907A-E334868EF46C}" presName="dummy3b" presStyleCnt="0"/>
      <dgm:spPr/>
    </dgm:pt>
    <dgm:pt modelId="{CEF3FCEC-688F-4DB9-8B80-7A1E12EA2EE9}" type="pres">
      <dgm:prSet presAssocID="{20605FDA-E97D-4D13-907A-E334868EF46C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28E678-9B72-4BC7-8BF1-EA043120F688}" type="pres">
      <dgm:prSet presAssocID="{20605FDA-E97D-4D13-907A-E334868EF46C}" presName="wedge4" presStyleLbl="node1" presStyleIdx="3" presStyleCnt="4"/>
      <dgm:spPr/>
    </dgm:pt>
    <dgm:pt modelId="{54FC3C63-25BB-48BB-A1A7-0023042A7EEF}" type="pres">
      <dgm:prSet presAssocID="{20605FDA-E97D-4D13-907A-E334868EF46C}" presName="dummy4a" presStyleCnt="0"/>
      <dgm:spPr/>
    </dgm:pt>
    <dgm:pt modelId="{35B769D7-BF8B-440A-8221-DC43F56BC128}" type="pres">
      <dgm:prSet presAssocID="{20605FDA-E97D-4D13-907A-E334868EF46C}" presName="dummy4b" presStyleCnt="0"/>
      <dgm:spPr/>
    </dgm:pt>
    <dgm:pt modelId="{4A97BB8F-E14B-4683-8C9D-5C4B212EC31F}" type="pres">
      <dgm:prSet presAssocID="{20605FDA-E97D-4D13-907A-E334868EF46C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8B4604F-9062-4686-A7EA-8A1E44793B79}" type="pres">
      <dgm:prSet presAssocID="{E08DF13F-3725-4776-9BEA-126717CD7C1D}" presName="arrowWedge1" presStyleLbl="fgSibTrans2D1" presStyleIdx="0" presStyleCnt="4"/>
      <dgm:spPr/>
    </dgm:pt>
    <dgm:pt modelId="{EA55EE2B-3CF2-4798-BFFD-5A85931F93D8}" type="pres">
      <dgm:prSet presAssocID="{3D585E66-76B8-4915-A522-56583AE4C600}" presName="arrowWedge2" presStyleLbl="fgSibTrans2D1" presStyleIdx="1" presStyleCnt="4"/>
      <dgm:spPr/>
    </dgm:pt>
    <dgm:pt modelId="{3DA1325C-9313-4FD3-8DAC-8D941DEE81C2}" type="pres">
      <dgm:prSet presAssocID="{F6E6A2C3-897A-460B-BC43-11378504255A}" presName="arrowWedge3" presStyleLbl="fgSibTrans2D1" presStyleIdx="2" presStyleCnt="4"/>
      <dgm:spPr/>
    </dgm:pt>
    <dgm:pt modelId="{209D8519-AEE5-405F-984A-E165025E6388}" type="pres">
      <dgm:prSet presAssocID="{A8E522CF-C5F9-4F6C-AFBA-AB266B5FB48E}" presName="arrowWedge4" presStyleLbl="fgSibTrans2D1" presStyleIdx="3" presStyleCnt="4"/>
      <dgm:spPr/>
    </dgm:pt>
  </dgm:ptLst>
  <dgm:cxnLst>
    <dgm:cxn modelId="{8333982B-63C3-4549-83A2-1F0E2810F5EF}" type="presOf" srcId="{20605FDA-E97D-4D13-907A-E334868EF46C}" destId="{E41E96BA-2A23-44A7-987C-ECC028B10338}" srcOrd="0" destOrd="0" presId="urn:microsoft.com/office/officeart/2005/8/layout/cycle8"/>
    <dgm:cxn modelId="{C9BD7449-9B31-498F-BFB7-1C562174B2CC}" type="presOf" srcId="{E40E3451-7028-4884-85B0-24619BA60BFE}" destId="{341B9FB0-EFDF-49DA-B1A3-50D536436CCD}" srcOrd="0" destOrd="0" presId="urn:microsoft.com/office/officeart/2005/8/layout/cycle8"/>
    <dgm:cxn modelId="{4224CC4B-8954-41F5-9D49-01872650162B}" srcId="{20605FDA-E97D-4D13-907A-E334868EF46C}" destId="{E40E3451-7028-4884-85B0-24619BA60BFE}" srcOrd="0" destOrd="0" parTransId="{304885E3-0C49-4AD6-B8D5-DE7111082CCC}" sibTransId="{E08DF13F-3725-4776-9BEA-126717CD7C1D}"/>
    <dgm:cxn modelId="{A144794D-9BB0-42D5-BC06-B327D7D98874}" type="presOf" srcId="{E40E3451-7028-4884-85B0-24619BA60BFE}" destId="{8BC3E04B-80E3-4F2F-8AAC-0FA42E728FCC}" srcOrd="1" destOrd="0" presId="urn:microsoft.com/office/officeart/2005/8/layout/cycle8"/>
    <dgm:cxn modelId="{D8FD245A-BA30-4736-AA9F-92AF40042293}" type="presOf" srcId="{EB45473A-E09E-4B77-8675-95761A3ACAA9}" destId="{B3D4D0FC-39AC-4FC5-874F-3A0946646E62}" srcOrd="0" destOrd="0" presId="urn:microsoft.com/office/officeart/2005/8/layout/cycle8"/>
    <dgm:cxn modelId="{87A68086-9A44-4454-B13B-59B5A5230ED1}" type="presOf" srcId="{EB45473A-E09E-4B77-8675-95761A3ACAA9}" destId="{8E7164CF-2C93-4F96-A562-F51C68E3D697}" srcOrd="1" destOrd="0" presId="urn:microsoft.com/office/officeart/2005/8/layout/cycle8"/>
    <dgm:cxn modelId="{D2D00A8C-4D9E-49B6-A0CE-955D423E255B}" type="presOf" srcId="{F1A292B7-5053-41D7-AEBC-2630DBF739E6}" destId="{6D7D0266-536A-49A9-A5E1-2FCA0D22090A}" srcOrd="0" destOrd="0" presId="urn:microsoft.com/office/officeart/2005/8/layout/cycle8"/>
    <dgm:cxn modelId="{237632AC-FFD9-47B4-AFBC-278BD20E1F7A}" type="presOf" srcId="{C755475D-1702-472D-B3CD-C91273E4BA70}" destId="{4028E678-9B72-4BC7-8BF1-EA043120F688}" srcOrd="0" destOrd="0" presId="urn:microsoft.com/office/officeart/2005/8/layout/cycle8"/>
    <dgm:cxn modelId="{06ECC4AF-AE52-451B-8244-0AF21432797C}" type="presOf" srcId="{C755475D-1702-472D-B3CD-C91273E4BA70}" destId="{4A97BB8F-E14B-4683-8C9D-5C4B212EC31F}" srcOrd="1" destOrd="0" presId="urn:microsoft.com/office/officeart/2005/8/layout/cycle8"/>
    <dgm:cxn modelId="{C1AFCEB2-7C9B-4898-B7F8-12B3E72B1A0F}" srcId="{20605FDA-E97D-4D13-907A-E334868EF46C}" destId="{C755475D-1702-472D-B3CD-C91273E4BA70}" srcOrd="3" destOrd="0" parTransId="{09BDD6AD-A39F-4948-8D3B-DC7C45FD81CC}" sibTransId="{A8E522CF-C5F9-4F6C-AFBA-AB266B5FB48E}"/>
    <dgm:cxn modelId="{BF60DFC5-1114-4848-B08E-795D65FAEA66}" srcId="{20605FDA-E97D-4D13-907A-E334868EF46C}" destId="{F1A292B7-5053-41D7-AEBC-2630DBF739E6}" srcOrd="2" destOrd="0" parTransId="{F64E3993-DD7E-421D-9574-EE2EE31FF164}" sibTransId="{F6E6A2C3-897A-460B-BC43-11378504255A}"/>
    <dgm:cxn modelId="{219812C6-33D8-4E1E-A431-2C9E2585D993}" type="presOf" srcId="{F1A292B7-5053-41D7-AEBC-2630DBF739E6}" destId="{CEF3FCEC-688F-4DB9-8B80-7A1E12EA2EE9}" srcOrd="1" destOrd="0" presId="urn:microsoft.com/office/officeart/2005/8/layout/cycle8"/>
    <dgm:cxn modelId="{405903EC-164B-4ED5-AC68-3BDC6AD3F458}" srcId="{20605FDA-E97D-4D13-907A-E334868EF46C}" destId="{EB45473A-E09E-4B77-8675-95761A3ACAA9}" srcOrd="1" destOrd="0" parTransId="{95D9961D-B113-4C8A-9018-FDDEDFC8EA9B}" sibTransId="{3D585E66-76B8-4915-A522-56583AE4C600}"/>
    <dgm:cxn modelId="{EC816BDD-7315-4EEB-AE89-AB3109BFED50}" type="presParOf" srcId="{E41E96BA-2A23-44A7-987C-ECC028B10338}" destId="{341B9FB0-EFDF-49DA-B1A3-50D536436CCD}" srcOrd="0" destOrd="0" presId="urn:microsoft.com/office/officeart/2005/8/layout/cycle8"/>
    <dgm:cxn modelId="{13EA676A-F87C-4F82-A1AF-648CDBA8EB92}" type="presParOf" srcId="{E41E96BA-2A23-44A7-987C-ECC028B10338}" destId="{C8DD6EAF-CAB7-42FC-8869-7A47F8B30E04}" srcOrd="1" destOrd="0" presId="urn:microsoft.com/office/officeart/2005/8/layout/cycle8"/>
    <dgm:cxn modelId="{D6E9B730-11B9-4E71-BB0A-CB5624293897}" type="presParOf" srcId="{E41E96BA-2A23-44A7-987C-ECC028B10338}" destId="{7BCAB7C0-98B6-406C-8812-EA57BE9CF8B4}" srcOrd="2" destOrd="0" presId="urn:microsoft.com/office/officeart/2005/8/layout/cycle8"/>
    <dgm:cxn modelId="{BC5FF019-203B-4785-ACEC-475CBEF47FE8}" type="presParOf" srcId="{E41E96BA-2A23-44A7-987C-ECC028B10338}" destId="{8BC3E04B-80E3-4F2F-8AAC-0FA42E728FCC}" srcOrd="3" destOrd="0" presId="urn:microsoft.com/office/officeart/2005/8/layout/cycle8"/>
    <dgm:cxn modelId="{E87597C9-D3DB-417E-9A1D-87358BF217BF}" type="presParOf" srcId="{E41E96BA-2A23-44A7-987C-ECC028B10338}" destId="{B3D4D0FC-39AC-4FC5-874F-3A0946646E62}" srcOrd="4" destOrd="0" presId="urn:microsoft.com/office/officeart/2005/8/layout/cycle8"/>
    <dgm:cxn modelId="{9E31B0BA-10DA-492B-B497-E635B5559459}" type="presParOf" srcId="{E41E96BA-2A23-44A7-987C-ECC028B10338}" destId="{FE533929-EC3E-44E0-9D00-64FC9B3A6AEF}" srcOrd="5" destOrd="0" presId="urn:microsoft.com/office/officeart/2005/8/layout/cycle8"/>
    <dgm:cxn modelId="{AAC7B4F1-9307-4BD8-9049-67482D5D9764}" type="presParOf" srcId="{E41E96BA-2A23-44A7-987C-ECC028B10338}" destId="{D10DFA4B-802D-4C26-9C02-8581D814B954}" srcOrd="6" destOrd="0" presId="urn:microsoft.com/office/officeart/2005/8/layout/cycle8"/>
    <dgm:cxn modelId="{2B77D549-ED9B-4A24-A544-74480A085FC0}" type="presParOf" srcId="{E41E96BA-2A23-44A7-987C-ECC028B10338}" destId="{8E7164CF-2C93-4F96-A562-F51C68E3D697}" srcOrd="7" destOrd="0" presId="urn:microsoft.com/office/officeart/2005/8/layout/cycle8"/>
    <dgm:cxn modelId="{849D717D-87EB-4957-9DB0-61535289F058}" type="presParOf" srcId="{E41E96BA-2A23-44A7-987C-ECC028B10338}" destId="{6D7D0266-536A-49A9-A5E1-2FCA0D22090A}" srcOrd="8" destOrd="0" presId="urn:microsoft.com/office/officeart/2005/8/layout/cycle8"/>
    <dgm:cxn modelId="{ADF7BAA5-F282-40CC-8894-053D14474BE2}" type="presParOf" srcId="{E41E96BA-2A23-44A7-987C-ECC028B10338}" destId="{C973E94A-ED10-4E6F-ADF6-35824A895910}" srcOrd="9" destOrd="0" presId="urn:microsoft.com/office/officeart/2005/8/layout/cycle8"/>
    <dgm:cxn modelId="{E4203128-8D05-4011-9E90-336580E276BE}" type="presParOf" srcId="{E41E96BA-2A23-44A7-987C-ECC028B10338}" destId="{1F631E9E-8AF3-479C-9B03-7F330E88DE12}" srcOrd="10" destOrd="0" presId="urn:microsoft.com/office/officeart/2005/8/layout/cycle8"/>
    <dgm:cxn modelId="{E35C5BE0-452E-48D6-8B7D-D6A528C3E2D6}" type="presParOf" srcId="{E41E96BA-2A23-44A7-987C-ECC028B10338}" destId="{CEF3FCEC-688F-4DB9-8B80-7A1E12EA2EE9}" srcOrd="11" destOrd="0" presId="urn:microsoft.com/office/officeart/2005/8/layout/cycle8"/>
    <dgm:cxn modelId="{17556EFF-3A76-4B3C-B99C-A1E0B8AD345F}" type="presParOf" srcId="{E41E96BA-2A23-44A7-987C-ECC028B10338}" destId="{4028E678-9B72-4BC7-8BF1-EA043120F688}" srcOrd="12" destOrd="0" presId="urn:microsoft.com/office/officeart/2005/8/layout/cycle8"/>
    <dgm:cxn modelId="{CF8D4368-D498-4605-8E04-2A5F0D437310}" type="presParOf" srcId="{E41E96BA-2A23-44A7-987C-ECC028B10338}" destId="{54FC3C63-25BB-48BB-A1A7-0023042A7EEF}" srcOrd="13" destOrd="0" presId="urn:microsoft.com/office/officeart/2005/8/layout/cycle8"/>
    <dgm:cxn modelId="{6EC73A53-9912-44F9-BD81-8B9CF961052B}" type="presParOf" srcId="{E41E96BA-2A23-44A7-987C-ECC028B10338}" destId="{35B769D7-BF8B-440A-8221-DC43F56BC128}" srcOrd="14" destOrd="0" presId="urn:microsoft.com/office/officeart/2005/8/layout/cycle8"/>
    <dgm:cxn modelId="{9BE7B89D-80B9-47C6-99FB-1FA85B17C473}" type="presParOf" srcId="{E41E96BA-2A23-44A7-987C-ECC028B10338}" destId="{4A97BB8F-E14B-4683-8C9D-5C4B212EC31F}" srcOrd="15" destOrd="0" presId="urn:microsoft.com/office/officeart/2005/8/layout/cycle8"/>
    <dgm:cxn modelId="{CC0A3B7A-B1C0-4B13-B5F5-FD4D829EAB83}" type="presParOf" srcId="{E41E96BA-2A23-44A7-987C-ECC028B10338}" destId="{98B4604F-9062-4686-A7EA-8A1E44793B79}" srcOrd="16" destOrd="0" presId="urn:microsoft.com/office/officeart/2005/8/layout/cycle8"/>
    <dgm:cxn modelId="{5EBA5915-2396-4CDA-B37C-A1D9E9DB69E9}" type="presParOf" srcId="{E41E96BA-2A23-44A7-987C-ECC028B10338}" destId="{EA55EE2B-3CF2-4798-BFFD-5A85931F93D8}" srcOrd="17" destOrd="0" presId="urn:microsoft.com/office/officeart/2005/8/layout/cycle8"/>
    <dgm:cxn modelId="{5D648188-BAD0-4232-A7AA-AE84FFC2D59B}" type="presParOf" srcId="{E41E96BA-2A23-44A7-987C-ECC028B10338}" destId="{3DA1325C-9313-4FD3-8DAC-8D941DEE81C2}" srcOrd="18" destOrd="0" presId="urn:microsoft.com/office/officeart/2005/8/layout/cycle8"/>
    <dgm:cxn modelId="{EF72BBB0-230E-4C9D-99EA-6D27DB48C78C}" type="presParOf" srcId="{E41E96BA-2A23-44A7-987C-ECC028B10338}" destId="{209D8519-AEE5-405F-984A-E165025E6388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1AD5048-8D35-45ED-B261-18038D23FD25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8E02A8-DBBC-4303-8AF9-A2F42C57D6F3}">
      <dgm:prSet/>
      <dgm:spPr/>
      <dgm:t>
        <a:bodyPr/>
        <a:lstStyle/>
        <a:p>
          <a:r>
            <a:rPr lang="en-GB" dirty="0"/>
            <a:t>Pass/fail gatekeeping</a:t>
          </a:r>
          <a:endParaRPr lang="en-US" dirty="0"/>
        </a:p>
      </dgm:t>
    </dgm:pt>
    <dgm:pt modelId="{93C1CAA0-6584-4165-8DE5-509889EEA979}" type="parTrans" cxnId="{CAFB461F-8592-40E1-8D7E-209DA58EF94A}">
      <dgm:prSet/>
      <dgm:spPr/>
      <dgm:t>
        <a:bodyPr/>
        <a:lstStyle/>
        <a:p>
          <a:endParaRPr lang="en-US"/>
        </a:p>
      </dgm:t>
    </dgm:pt>
    <dgm:pt modelId="{21EBA0C7-2576-4F42-A7EE-E35419790289}" type="sibTrans" cxnId="{CAFB461F-8592-40E1-8D7E-209DA58EF94A}">
      <dgm:prSet/>
      <dgm:spPr/>
      <dgm:t>
        <a:bodyPr/>
        <a:lstStyle/>
        <a:p>
          <a:endParaRPr lang="en-US"/>
        </a:p>
      </dgm:t>
    </dgm:pt>
    <dgm:pt modelId="{93500FAD-5531-4A37-835E-9416B22D5F18}">
      <dgm:prSet/>
      <dgm:spPr/>
      <dgm:t>
        <a:bodyPr/>
        <a:lstStyle/>
        <a:p>
          <a:r>
            <a:rPr lang="en-GB" dirty="0"/>
            <a:t>Good job, here’s your money, OR</a:t>
          </a:r>
          <a:endParaRPr lang="en-US" dirty="0"/>
        </a:p>
      </dgm:t>
    </dgm:pt>
    <dgm:pt modelId="{C138A4BC-B457-4F73-916D-E43682450936}" type="parTrans" cxnId="{84700FE9-F2E9-46B3-B171-6C125812F1C2}">
      <dgm:prSet/>
      <dgm:spPr/>
      <dgm:t>
        <a:bodyPr/>
        <a:lstStyle/>
        <a:p>
          <a:endParaRPr lang="en-US"/>
        </a:p>
      </dgm:t>
    </dgm:pt>
    <dgm:pt modelId="{A05EC906-E572-4FEF-A8A0-907D86EB746C}" type="sibTrans" cxnId="{84700FE9-F2E9-46B3-B171-6C125812F1C2}">
      <dgm:prSet/>
      <dgm:spPr/>
      <dgm:t>
        <a:bodyPr/>
        <a:lstStyle/>
        <a:p>
          <a:endParaRPr lang="en-US"/>
        </a:p>
      </dgm:t>
    </dgm:pt>
    <dgm:pt modelId="{47EB4F3B-3CD7-4F2C-8B54-DA2198F5CBC5}">
      <dgm:prSet/>
      <dgm:spPr/>
      <dgm:t>
        <a:bodyPr/>
        <a:lstStyle/>
        <a:p>
          <a:r>
            <a:rPr lang="en-GB" dirty="0"/>
            <a:t>NO FUNDS FOR YOU</a:t>
          </a:r>
          <a:endParaRPr lang="en-US" dirty="0"/>
        </a:p>
      </dgm:t>
    </dgm:pt>
    <dgm:pt modelId="{F5FFC625-8835-4CC0-8081-D37B9A013CDA}" type="parTrans" cxnId="{24D9D262-2D2D-4A06-B914-74FCBE35D4B5}">
      <dgm:prSet/>
      <dgm:spPr/>
      <dgm:t>
        <a:bodyPr/>
        <a:lstStyle/>
        <a:p>
          <a:endParaRPr lang="en-US"/>
        </a:p>
      </dgm:t>
    </dgm:pt>
    <dgm:pt modelId="{7E57AA0B-193B-4D97-9D00-69F6BB3A16CA}" type="sibTrans" cxnId="{24D9D262-2D2D-4A06-B914-74FCBE35D4B5}">
      <dgm:prSet/>
      <dgm:spPr/>
      <dgm:t>
        <a:bodyPr/>
        <a:lstStyle/>
        <a:p>
          <a:endParaRPr lang="en-US"/>
        </a:p>
      </dgm:t>
    </dgm:pt>
    <dgm:pt modelId="{86D27C89-C434-47A3-AD67-E04A76093872}">
      <dgm:prSet/>
      <dgm:spPr/>
      <dgm:t>
        <a:bodyPr/>
        <a:lstStyle/>
        <a:p>
          <a:r>
            <a:rPr lang="en-GB" dirty="0"/>
            <a:t>Relationship-driven responses</a:t>
          </a:r>
          <a:endParaRPr lang="en-US" dirty="0"/>
        </a:p>
      </dgm:t>
    </dgm:pt>
    <dgm:pt modelId="{7F3EEA2B-90EE-4A09-948D-6BB918FEFB35}" type="parTrans" cxnId="{786B7D21-448F-4739-B8C9-D2C28D790DBF}">
      <dgm:prSet/>
      <dgm:spPr/>
      <dgm:t>
        <a:bodyPr/>
        <a:lstStyle/>
        <a:p>
          <a:endParaRPr lang="en-US"/>
        </a:p>
      </dgm:t>
    </dgm:pt>
    <dgm:pt modelId="{9FA8AA26-8EA8-4CE2-8593-D800A403002C}" type="sibTrans" cxnId="{786B7D21-448F-4739-B8C9-D2C28D790DBF}">
      <dgm:prSet/>
      <dgm:spPr/>
      <dgm:t>
        <a:bodyPr/>
        <a:lstStyle/>
        <a:p>
          <a:endParaRPr lang="en-US"/>
        </a:p>
      </dgm:t>
    </dgm:pt>
    <dgm:pt modelId="{C54F97CD-7730-4532-B845-EAB099D2D7B2}">
      <dgm:prSet/>
      <dgm:spPr/>
      <dgm:t>
        <a:bodyPr/>
        <a:lstStyle/>
        <a:p>
          <a:r>
            <a:rPr lang="en-GB" dirty="0"/>
            <a:t>‘Yes, if you…’ – funding + course-correction</a:t>
          </a:r>
          <a:endParaRPr lang="en-US" dirty="0"/>
        </a:p>
      </dgm:t>
    </dgm:pt>
    <dgm:pt modelId="{10D5514C-CC93-44CD-99F5-92D7959AB21F}" type="parTrans" cxnId="{CDA74A1E-258F-44F6-A9F5-A47E54A6D616}">
      <dgm:prSet/>
      <dgm:spPr/>
      <dgm:t>
        <a:bodyPr/>
        <a:lstStyle/>
        <a:p>
          <a:endParaRPr lang="en-US"/>
        </a:p>
      </dgm:t>
    </dgm:pt>
    <dgm:pt modelId="{93B52821-0FBE-4817-8598-B9D9CF51A9F9}" type="sibTrans" cxnId="{CDA74A1E-258F-44F6-A9F5-A47E54A6D616}">
      <dgm:prSet/>
      <dgm:spPr/>
      <dgm:t>
        <a:bodyPr/>
        <a:lstStyle/>
        <a:p>
          <a:endParaRPr lang="en-US"/>
        </a:p>
      </dgm:t>
    </dgm:pt>
    <dgm:pt modelId="{FDBAFC82-AE43-419E-A805-011A42075637}">
      <dgm:prSet/>
      <dgm:spPr/>
      <dgm:t>
        <a:bodyPr/>
        <a:lstStyle/>
        <a:p>
          <a:r>
            <a:rPr lang="en-GB"/>
            <a:t>‘Let’s rework this together’ – collaborative resubmission</a:t>
          </a:r>
          <a:endParaRPr lang="en-US"/>
        </a:p>
      </dgm:t>
    </dgm:pt>
    <dgm:pt modelId="{2A5E22D4-408B-4A1D-A311-8B58207CC3AC}" type="parTrans" cxnId="{F8E7B482-77CB-4430-B1AD-167CDB45BACD}">
      <dgm:prSet/>
      <dgm:spPr/>
      <dgm:t>
        <a:bodyPr/>
        <a:lstStyle/>
        <a:p>
          <a:endParaRPr lang="en-US"/>
        </a:p>
      </dgm:t>
    </dgm:pt>
    <dgm:pt modelId="{9F5E47DD-EBE4-48B0-AF6E-A75D2F61BC37}" type="sibTrans" cxnId="{F8E7B482-77CB-4430-B1AD-167CDB45BACD}">
      <dgm:prSet/>
      <dgm:spPr/>
      <dgm:t>
        <a:bodyPr/>
        <a:lstStyle/>
        <a:p>
          <a:endParaRPr lang="en-US"/>
        </a:p>
      </dgm:t>
    </dgm:pt>
    <dgm:pt modelId="{3D7CA73B-9768-457A-ADDC-E53B3B39EFD0}">
      <dgm:prSet/>
      <dgm:spPr/>
      <dgm:t>
        <a:bodyPr/>
        <a:lstStyle/>
        <a:p>
          <a:r>
            <a:rPr lang="en-GB"/>
            <a:t>‘There’s another way to do this’ – alternative ways forward</a:t>
          </a:r>
          <a:endParaRPr lang="en-US"/>
        </a:p>
      </dgm:t>
    </dgm:pt>
    <dgm:pt modelId="{47710071-C59C-45D5-8B16-E771285C3B0A}" type="parTrans" cxnId="{50BC4AC6-805C-41D5-B018-A1636F35553E}">
      <dgm:prSet/>
      <dgm:spPr/>
      <dgm:t>
        <a:bodyPr/>
        <a:lstStyle/>
        <a:p>
          <a:endParaRPr lang="en-US"/>
        </a:p>
      </dgm:t>
    </dgm:pt>
    <dgm:pt modelId="{52237EF5-D266-44A7-B41D-54A6DFC668D8}" type="sibTrans" cxnId="{50BC4AC6-805C-41D5-B018-A1636F35553E}">
      <dgm:prSet/>
      <dgm:spPr/>
      <dgm:t>
        <a:bodyPr/>
        <a:lstStyle/>
        <a:p>
          <a:endParaRPr lang="en-US"/>
        </a:p>
      </dgm:t>
    </dgm:pt>
    <dgm:pt modelId="{E0F7DDAE-B6A5-4D9D-9028-42F8BF641F4F}" type="pres">
      <dgm:prSet presAssocID="{E1AD5048-8D35-45ED-B261-18038D23FD25}" presName="linear" presStyleCnt="0">
        <dgm:presLayoutVars>
          <dgm:dir/>
          <dgm:animLvl val="lvl"/>
          <dgm:resizeHandles val="exact"/>
        </dgm:presLayoutVars>
      </dgm:prSet>
      <dgm:spPr/>
    </dgm:pt>
    <dgm:pt modelId="{2F0528DC-A1D4-44B4-BBD2-94F1CD1030AC}" type="pres">
      <dgm:prSet presAssocID="{8E8E02A8-DBBC-4303-8AF9-A2F42C57D6F3}" presName="parentLin" presStyleCnt="0"/>
      <dgm:spPr/>
    </dgm:pt>
    <dgm:pt modelId="{001C8E57-C896-4AC7-B652-5777FC341374}" type="pres">
      <dgm:prSet presAssocID="{8E8E02A8-DBBC-4303-8AF9-A2F42C57D6F3}" presName="parentLeftMargin" presStyleLbl="node1" presStyleIdx="0" presStyleCnt="2"/>
      <dgm:spPr/>
    </dgm:pt>
    <dgm:pt modelId="{D37DD434-3C49-4626-B206-FBA68A6AAB37}" type="pres">
      <dgm:prSet presAssocID="{8E8E02A8-DBBC-4303-8AF9-A2F42C57D6F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8B4474F-D795-4E2E-A6F2-318E49C25D7C}" type="pres">
      <dgm:prSet presAssocID="{8E8E02A8-DBBC-4303-8AF9-A2F42C57D6F3}" presName="negativeSpace" presStyleCnt="0"/>
      <dgm:spPr/>
    </dgm:pt>
    <dgm:pt modelId="{0A4D3E25-8AA8-4AB7-9589-57AFB94B3A9B}" type="pres">
      <dgm:prSet presAssocID="{8E8E02A8-DBBC-4303-8AF9-A2F42C57D6F3}" presName="childText" presStyleLbl="conFgAcc1" presStyleIdx="0" presStyleCnt="2">
        <dgm:presLayoutVars>
          <dgm:bulletEnabled val="1"/>
        </dgm:presLayoutVars>
      </dgm:prSet>
      <dgm:spPr/>
    </dgm:pt>
    <dgm:pt modelId="{83ABD0F1-76FB-40A3-A780-5771C09CFE55}" type="pres">
      <dgm:prSet presAssocID="{21EBA0C7-2576-4F42-A7EE-E35419790289}" presName="spaceBetweenRectangles" presStyleCnt="0"/>
      <dgm:spPr/>
    </dgm:pt>
    <dgm:pt modelId="{86699DBC-B916-4EA1-98CE-650D0AFE65F4}" type="pres">
      <dgm:prSet presAssocID="{86D27C89-C434-47A3-AD67-E04A76093872}" presName="parentLin" presStyleCnt="0"/>
      <dgm:spPr/>
    </dgm:pt>
    <dgm:pt modelId="{EAB2463F-BDCB-4850-A3D8-2ED40545EE71}" type="pres">
      <dgm:prSet presAssocID="{86D27C89-C434-47A3-AD67-E04A76093872}" presName="parentLeftMargin" presStyleLbl="node1" presStyleIdx="0" presStyleCnt="2"/>
      <dgm:spPr/>
    </dgm:pt>
    <dgm:pt modelId="{C62BC7D4-1D6A-4404-985F-EA491B203766}" type="pres">
      <dgm:prSet presAssocID="{86D27C89-C434-47A3-AD67-E04A7609387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0DD1F32-7B58-4417-A22A-51A1FCAB931A}" type="pres">
      <dgm:prSet presAssocID="{86D27C89-C434-47A3-AD67-E04A76093872}" presName="negativeSpace" presStyleCnt="0"/>
      <dgm:spPr/>
    </dgm:pt>
    <dgm:pt modelId="{D8FD8BA8-298D-433B-A749-8D5466E6D13D}" type="pres">
      <dgm:prSet presAssocID="{86D27C89-C434-47A3-AD67-E04A7609387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2724380A-6EC7-4529-94DE-D481851BE409}" type="presOf" srcId="{3D7CA73B-9768-457A-ADDC-E53B3B39EFD0}" destId="{D8FD8BA8-298D-433B-A749-8D5466E6D13D}" srcOrd="0" destOrd="2" presId="urn:microsoft.com/office/officeart/2005/8/layout/list1"/>
    <dgm:cxn modelId="{CDA74A1E-258F-44F6-A9F5-A47E54A6D616}" srcId="{86D27C89-C434-47A3-AD67-E04A76093872}" destId="{C54F97CD-7730-4532-B845-EAB099D2D7B2}" srcOrd="0" destOrd="0" parTransId="{10D5514C-CC93-44CD-99F5-92D7959AB21F}" sibTransId="{93B52821-0FBE-4817-8598-B9D9CF51A9F9}"/>
    <dgm:cxn modelId="{CAFB461F-8592-40E1-8D7E-209DA58EF94A}" srcId="{E1AD5048-8D35-45ED-B261-18038D23FD25}" destId="{8E8E02A8-DBBC-4303-8AF9-A2F42C57D6F3}" srcOrd="0" destOrd="0" parTransId="{93C1CAA0-6584-4165-8DE5-509889EEA979}" sibTransId="{21EBA0C7-2576-4F42-A7EE-E35419790289}"/>
    <dgm:cxn modelId="{786B7D21-448F-4739-B8C9-D2C28D790DBF}" srcId="{E1AD5048-8D35-45ED-B261-18038D23FD25}" destId="{86D27C89-C434-47A3-AD67-E04A76093872}" srcOrd="1" destOrd="0" parTransId="{7F3EEA2B-90EE-4A09-948D-6BB918FEFB35}" sibTransId="{9FA8AA26-8EA8-4CE2-8593-D800A403002C}"/>
    <dgm:cxn modelId="{F1BC7B2D-98ED-483D-BC9B-91350146B7FD}" type="presOf" srcId="{8E8E02A8-DBBC-4303-8AF9-A2F42C57D6F3}" destId="{001C8E57-C896-4AC7-B652-5777FC341374}" srcOrd="0" destOrd="0" presId="urn:microsoft.com/office/officeart/2005/8/layout/list1"/>
    <dgm:cxn modelId="{2B68952E-2878-4F35-AE2F-0D177ECD9072}" type="presOf" srcId="{47EB4F3B-3CD7-4F2C-8B54-DA2198F5CBC5}" destId="{0A4D3E25-8AA8-4AB7-9589-57AFB94B3A9B}" srcOrd="0" destOrd="1" presId="urn:microsoft.com/office/officeart/2005/8/layout/list1"/>
    <dgm:cxn modelId="{24D9D262-2D2D-4A06-B914-74FCBE35D4B5}" srcId="{8E8E02A8-DBBC-4303-8AF9-A2F42C57D6F3}" destId="{47EB4F3B-3CD7-4F2C-8B54-DA2198F5CBC5}" srcOrd="1" destOrd="0" parTransId="{F5FFC625-8835-4CC0-8081-D37B9A013CDA}" sibTransId="{7E57AA0B-193B-4D97-9D00-69F6BB3A16CA}"/>
    <dgm:cxn modelId="{566FE544-087D-4CE4-8251-CA34E263518D}" type="presOf" srcId="{86D27C89-C434-47A3-AD67-E04A76093872}" destId="{C62BC7D4-1D6A-4404-985F-EA491B203766}" srcOrd="1" destOrd="0" presId="urn:microsoft.com/office/officeart/2005/8/layout/list1"/>
    <dgm:cxn modelId="{0B8B5046-4D71-40AB-A588-5D4CCA011CCE}" type="presOf" srcId="{FDBAFC82-AE43-419E-A805-011A42075637}" destId="{D8FD8BA8-298D-433B-A749-8D5466E6D13D}" srcOrd="0" destOrd="1" presId="urn:microsoft.com/office/officeart/2005/8/layout/list1"/>
    <dgm:cxn modelId="{462B857F-3333-4A0D-A027-6D2B3BBCFB83}" type="presOf" srcId="{93500FAD-5531-4A37-835E-9416B22D5F18}" destId="{0A4D3E25-8AA8-4AB7-9589-57AFB94B3A9B}" srcOrd="0" destOrd="0" presId="urn:microsoft.com/office/officeart/2005/8/layout/list1"/>
    <dgm:cxn modelId="{F8E7B482-77CB-4430-B1AD-167CDB45BACD}" srcId="{86D27C89-C434-47A3-AD67-E04A76093872}" destId="{FDBAFC82-AE43-419E-A805-011A42075637}" srcOrd="1" destOrd="0" parTransId="{2A5E22D4-408B-4A1D-A311-8B58207CC3AC}" sibTransId="{9F5E47DD-EBE4-48B0-AF6E-A75D2F61BC37}"/>
    <dgm:cxn modelId="{B9ABE491-4ECE-4E03-8ECE-1C0FC4400EBF}" type="presOf" srcId="{C54F97CD-7730-4532-B845-EAB099D2D7B2}" destId="{D8FD8BA8-298D-433B-A749-8D5466E6D13D}" srcOrd="0" destOrd="0" presId="urn:microsoft.com/office/officeart/2005/8/layout/list1"/>
    <dgm:cxn modelId="{1E8AEFB2-C60B-442A-B9B4-6C92BD62F0C2}" type="presOf" srcId="{E1AD5048-8D35-45ED-B261-18038D23FD25}" destId="{E0F7DDAE-B6A5-4D9D-9028-42F8BF641F4F}" srcOrd="0" destOrd="0" presId="urn:microsoft.com/office/officeart/2005/8/layout/list1"/>
    <dgm:cxn modelId="{50BC4AC6-805C-41D5-B018-A1636F35553E}" srcId="{86D27C89-C434-47A3-AD67-E04A76093872}" destId="{3D7CA73B-9768-457A-ADDC-E53B3B39EFD0}" srcOrd="2" destOrd="0" parTransId="{47710071-C59C-45D5-8B16-E771285C3B0A}" sibTransId="{52237EF5-D266-44A7-B41D-54A6DFC668D8}"/>
    <dgm:cxn modelId="{8904D2E1-1A32-4E0C-A6AF-2A834013482D}" type="presOf" srcId="{8E8E02A8-DBBC-4303-8AF9-A2F42C57D6F3}" destId="{D37DD434-3C49-4626-B206-FBA68A6AAB37}" srcOrd="1" destOrd="0" presId="urn:microsoft.com/office/officeart/2005/8/layout/list1"/>
    <dgm:cxn modelId="{84700FE9-F2E9-46B3-B171-6C125812F1C2}" srcId="{8E8E02A8-DBBC-4303-8AF9-A2F42C57D6F3}" destId="{93500FAD-5531-4A37-835E-9416B22D5F18}" srcOrd="0" destOrd="0" parTransId="{C138A4BC-B457-4F73-916D-E43682450936}" sibTransId="{A05EC906-E572-4FEF-A8A0-907D86EB746C}"/>
    <dgm:cxn modelId="{A99596F0-9C8C-4A8A-AC9C-0B1DF5111A93}" type="presOf" srcId="{86D27C89-C434-47A3-AD67-E04A76093872}" destId="{EAB2463F-BDCB-4850-A3D8-2ED40545EE71}" srcOrd="0" destOrd="0" presId="urn:microsoft.com/office/officeart/2005/8/layout/list1"/>
    <dgm:cxn modelId="{16A9AC43-482F-4FB0-84B4-7076CEEB5930}" type="presParOf" srcId="{E0F7DDAE-B6A5-4D9D-9028-42F8BF641F4F}" destId="{2F0528DC-A1D4-44B4-BBD2-94F1CD1030AC}" srcOrd="0" destOrd="0" presId="urn:microsoft.com/office/officeart/2005/8/layout/list1"/>
    <dgm:cxn modelId="{C83CA34F-2B65-4B1F-A228-AB438A6D8623}" type="presParOf" srcId="{2F0528DC-A1D4-44B4-BBD2-94F1CD1030AC}" destId="{001C8E57-C896-4AC7-B652-5777FC341374}" srcOrd="0" destOrd="0" presId="urn:microsoft.com/office/officeart/2005/8/layout/list1"/>
    <dgm:cxn modelId="{39861717-DDCE-4943-8CAD-1CA3AC3FC388}" type="presParOf" srcId="{2F0528DC-A1D4-44B4-BBD2-94F1CD1030AC}" destId="{D37DD434-3C49-4626-B206-FBA68A6AAB37}" srcOrd="1" destOrd="0" presId="urn:microsoft.com/office/officeart/2005/8/layout/list1"/>
    <dgm:cxn modelId="{FEF77B1D-F594-4FBE-9EE5-FB75F5E10290}" type="presParOf" srcId="{E0F7DDAE-B6A5-4D9D-9028-42F8BF641F4F}" destId="{28B4474F-D795-4E2E-A6F2-318E49C25D7C}" srcOrd="1" destOrd="0" presId="urn:microsoft.com/office/officeart/2005/8/layout/list1"/>
    <dgm:cxn modelId="{CD07992B-BC75-462D-8F35-B168D1FE3992}" type="presParOf" srcId="{E0F7DDAE-B6A5-4D9D-9028-42F8BF641F4F}" destId="{0A4D3E25-8AA8-4AB7-9589-57AFB94B3A9B}" srcOrd="2" destOrd="0" presId="urn:microsoft.com/office/officeart/2005/8/layout/list1"/>
    <dgm:cxn modelId="{A24E1BEA-62D4-430A-9EB0-AD628812A7BD}" type="presParOf" srcId="{E0F7DDAE-B6A5-4D9D-9028-42F8BF641F4F}" destId="{83ABD0F1-76FB-40A3-A780-5771C09CFE55}" srcOrd="3" destOrd="0" presId="urn:microsoft.com/office/officeart/2005/8/layout/list1"/>
    <dgm:cxn modelId="{730F7DC9-FBDE-4D06-B213-B5924C70828B}" type="presParOf" srcId="{E0F7DDAE-B6A5-4D9D-9028-42F8BF641F4F}" destId="{86699DBC-B916-4EA1-98CE-650D0AFE65F4}" srcOrd="4" destOrd="0" presId="urn:microsoft.com/office/officeart/2005/8/layout/list1"/>
    <dgm:cxn modelId="{90DB089A-CD22-49CD-9E12-2424D0C69793}" type="presParOf" srcId="{86699DBC-B916-4EA1-98CE-650D0AFE65F4}" destId="{EAB2463F-BDCB-4850-A3D8-2ED40545EE71}" srcOrd="0" destOrd="0" presId="urn:microsoft.com/office/officeart/2005/8/layout/list1"/>
    <dgm:cxn modelId="{46E94362-314F-40BD-B466-9DD6B94E551B}" type="presParOf" srcId="{86699DBC-B916-4EA1-98CE-650D0AFE65F4}" destId="{C62BC7D4-1D6A-4404-985F-EA491B203766}" srcOrd="1" destOrd="0" presId="urn:microsoft.com/office/officeart/2005/8/layout/list1"/>
    <dgm:cxn modelId="{09202A3E-F793-47F3-9EDD-09896795AFC6}" type="presParOf" srcId="{E0F7DDAE-B6A5-4D9D-9028-42F8BF641F4F}" destId="{B0DD1F32-7B58-4417-A22A-51A1FCAB931A}" srcOrd="5" destOrd="0" presId="urn:microsoft.com/office/officeart/2005/8/layout/list1"/>
    <dgm:cxn modelId="{80136F16-968F-4D15-B33A-E4994702D115}" type="presParOf" srcId="{E0F7DDAE-B6A5-4D9D-9028-42F8BF641F4F}" destId="{D8FD8BA8-298D-433B-A749-8D5466E6D13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D6BC37-D2FB-4EBE-9D79-895D5BAC8B09}">
      <dsp:nvSpPr>
        <dsp:cNvPr id="0" name=""/>
        <dsp:cNvSpPr/>
      </dsp:nvSpPr>
      <dsp:spPr>
        <a:xfrm>
          <a:off x="0" y="1104206"/>
          <a:ext cx="3521273" cy="21127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b="0" kern="1200"/>
            <a:t>Weak REF performance in 2021</a:t>
          </a:r>
          <a:endParaRPr lang="en-GB" sz="3700" kern="1200"/>
        </a:p>
      </dsp:txBody>
      <dsp:txXfrm>
        <a:off x="0" y="1104206"/>
        <a:ext cx="3521273" cy="2112764"/>
      </dsp:txXfrm>
    </dsp:sp>
    <dsp:sp modelId="{B49FAD1E-CB1D-4CAE-8016-CF7955F94233}">
      <dsp:nvSpPr>
        <dsp:cNvPr id="0" name=""/>
        <dsp:cNvSpPr/>
      </dsp:nvSpPr>
      <dsp:spPr>
        <a:xfrm>
          <a:off x="3873400" y="1104206"/>
          <a:ext cx="3521273" cy="21127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b="0" kern="1200"/>
            <a:t>Cynical, fragmented research culture</a:t>
          </a:r>
          <a:endParaRPr lang="en-GB" sz="3700" kern="1200"/>
        </a:p>
      </dsp:txBody>
      <dsp:txXfrm>
        <a:off x="3873400" y="1104206"/>
        <a:ext cx="3521273" cy="2112764"/>
      </dsp:txXfrm>
    </dsp:sp>
    <dsp:sp modelId="{68E21B71-F2FC-4A29-9510-6352B04DFAF1}">
      <dsp:nvSpPr>
        <dsp:cNvPr id="0" name=""/>
        <dsp:cNvSpPr/>
      </dsp:nvSpPr>
      <dsp:spPr>
        <a:xfrm>
          <a:off x="7746801" y="1104206"/>
          <a:ext cx="3521273" cy="21127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b="0" kern="1200" dirty="0"/>
            <a:t>Limited capacity and experience</a:t>
          </a:r>
          <a:endParaRPr lang="en-GB" sz="3700" kern="1200" dirty="0"/>
        </a:p>
      </dsp:txBody>
      <dsp:txXfrm>
        <a:off x="7746801" y="1104206"/>
        <a:ext cx="3521273" cy="21127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9C17F3-D098-4295-8249-7ADE359E1B5F}">
      <dsp:nvSpPr>
        <dsp:cNvPr id="0" name=""/>
        <dsp:cNvSpPr/>
      </dsp:nvSpPr>
      <dsp:spPr>
        <a:xfrm>
          <a:off x="0" y="1104206"/>
          <a:ext cx="3521273" cy="21127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b="0" kern="1200"/>
            <a:t>New VPR &amp; research strategy</a:t>
          </a:r>
          <a:endParaRPr lang="en-GB" sz="3700" kern="1200"/>
        </a:p>
      </dsp:txBody>
      <dsp:txXfrm>
        <a:off x="0" y="1104206"/>
        <a:ext cx="3521273" cy="2112764"/>
      </dsp:txXfrm>
    </dsp:sp>
    <dsp:sp modelId="{0290B2D5-FF8E-4281-9E57-9E781E92C8A4}">
      <dsp:nvSpPr>
        <dsp:cNvPr id="0" name=""/>
        <dsp:cNvSpPr/>
      </dsp:nvSpPr>
      <dsp:spPr>
        <a:xfrm>
          <a:off x="3873400" y="1104206"/>
          <a:ext cx="3521273" cy="21127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b="0" kern="1200"/>
            <a:t>‘Strategic investment’ in research</a:t>
          </a:r>
          <a:endParaRPr lang="en-GB" sz="3700" kern="1200"/>
        </a:p>
      </dsp:txBody>
      <dsp:txXfrm>
        <a:off x="3873400" y="1104206"/>
        <a:ext cx="3521273" cy="2112764"/>
      </dsp:txXfrm>
    </dsp:sp>
    <dsp:sp modelId="{047C657F-E81D-4CA2-9273-1A1060F1DE56}">
      <dsp:nvSpPr>
        <dsp:cNvPr id="0" name=""/>
        <dsp:cNvSpPr/>
      </dsp:nvSpPr>
      <dsp:spPr>
        <a:xfrm>
          <a:off x="7746801" y="1104206"/>
          <a:ext cx="3521273" cy="21127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b="0" kern="1200"/>
            <a:t>Impact Accelerator Fund and impact staff</a:t>
          </a:r>
          <a:endParaRPr lang="en-GB" sz="3700" kern="1200"/>
        </a:p>
      </dsp:txBody>
      <dsp:txXfrm>
        <a:off x="7746801" y="1104206"/>
        <a:ext cx="3521273" cy="21127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9E9DDF-FEC6-4CC3-B4DB-069C375885AA}">
      <dsp:nvSpPr>
        <dsp:cNvPr id="0" name=""/>
        <dsp:cNvSpPr/>
      </dsp:nvSpPr>
      <dsp:spPr>
        <a:xfrm>
          <a:off x="415802" y="0"/>
          <a:ext cx="4712432" cy="432117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BA0822-8174-4AB3-B705-FCAAA6E67776}">
      <dsp:nvSpPr>
        <dsp:cNvPr id="0" name=""/>
        <dsp:cNvSpPr/>
      </dsp:nvSpPr>
      <dsp:spPr>
        <a:xfrm>
          <a:off x="5955" y="1296352"/>
          <a:ext cx="1784487" cy="1728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0" kern="1200"/>
            <a:t>Proposal</a:t>
          </a:r>
          <a:endParaRPr lang="en-GB" sz="2200" kern="1200"/>
        </a:p>
      </dsp:txBody>
      <dsp:txXfrm>
        <a:off x="90332" y="1380729"/>
        <a:ext cx="1615733" cy="1559716"/>
      </dsp:txXfrm>
    </dsp:sp>
    <dsp:sp modelId="{ADDE70DB-5A62-4AC1-98AC-9443C91AE187}">
      <dsp:nvSpPr>
        <dsp:cNvPr id="0" name=""/>
        <dsp:cNvSpPr/>
      </dsp:nvSpPr>
      <dsp:spPr>
        <a:xfrm>
          <a:off x="1879775" y="1296352"/>
          <a:ext cx="1784487" cy="1728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0" kern="1200"/>
            <a:t>Pass/fail panel</a:t>
          </a:r>
          <a:endParaRPr lang="en-GB" sz="2200" kern="1200"/>
        </a:p>
      </dsp:txBody>
      <dsp:txXfrm>
        <a:off x="1964152" y="1380729"/>
        <a:ext cx="1615733" cy="1559716"/>
      </dsp:txXfrm>
    </dsp:sp>
    <dsp:sp modelId="{C732F01B-5313-471B-BFA5-29389F72D814}">
      <dsp:nvSpPr>
        <dsp:cNvPr id="0" name=""/>
        <dsp:cNvSpPr/>
      </dsp:nvSpPr>
      <dsp:spPr>
        <a:xfrm>
          <a:off x="3753595" y="1296352"/>
          <a:ext cx="1784487" cy="1728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0" kern="1200"/>
            <a:t>Output (activity or evidence)</a:t>
          </a:r>
          <a:endParaRPr lang="en-GB" sz="2200" kern="1200"/>
        </a:p>
      </dsp:txBody>
      <dsp:txXfrm>
        <a:off x="3837972" y="1380729"/>
        <a:ext cx="1615733" cy="15597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C3BE4-2272-41D6-A40D-B332F2FFA677}">
      <dsp:nvSpPr>
        <dsp:cNvPr id="0" name=""/>
        <dsp:cNvSpPr/>
      </dsp:nvSpPr>
      <dsp:spPr>
        <a:xfrm>
          <a:off x="3521" y="807686"/>
          <a:ext cx="3433241" cy="97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b="0" kern="1200"/>
            <a:t>3 </a:t>
          </a:r>
          <a:endParaRPr lang="en-GB" sz="3400" kern="1200"/>
        </a:p>
      </dsp:txBody>
      <dsp:txXfrm>
        <a:off x="3521" y="807686"/>
        <a:ext cx="3433241" cy="979200"/>
      </dsp:txXfrm>
    </dsp:sp>
    <dsp:sp modelId="{78DDDB40-4D4B-4E72-818B-94CA1757DAEE}">
      <dsp:nvSpPr>
        <dsp:cNvPr id="0" name=""/>
        <dsp:cNvSpPr/>
      </dsp:nvSpPr>
      <dsp:spPr>
        <a:xfrm>
          <a:off x="3521" y="1786886"/>
          <a:ext cx="3433241" cy="17266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356" tIns="181356" rIns="241808" bIns="272034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/>
            <a:t>Applications</a:t>
          </a:r>
        </a:p>
      </dsp:txBody>
      <dsp:txXfrm>
        <a:off x="3521" y="1786886"/>
        <a:ext cx="3433241" cy="1726605"/>
      </dsp:txXfrm>
    </dsp:sp>
    <dsp:sp modelId="{89D3828B-BB3C-4C88-B65F-400F0B83A014}">
      <dsp:nvSpPr>
        <dsp:cNvPr id="0" name=""/>
        <dsp:cNvSpPr/>
      </dsp:nvSpPr>
      <dsp:spPr>
        <a:xfrm>
          <a:off x="3917416" y="807686"/>
          <a:ext cx="3433241" cy="97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b="0" kern="1200"/>
            <a:t>1 </a:t>
          </a:r>
          <a:endParaRPr lang="en-GB" sz="3400" kern="1200"/>
        </a:p>
      </dsp:txBody>
      <dsp:txXfrm>
        <a:off x="3917416" y="807686"/>
        <a:ext cx="3433241" cy="979200"/>
      </dsp:txXfrm>
    </dsp:sp>
    <dsp:sp modelId="{8136FE5F-B555-48FF-B0A0-FB1874C311FB}">
      <dsp:nvSpPr>
        <dsp:cNvPr id="0" name=""/>
        <dsp:cNvSpPr/>
      </dsp:nvSpPr>
      <dsp:spPr>
        <a:xfrm>
          <a:off x="3917416" y="1786886"/>
          <a:ext cx="3433241" cy="17266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356" tIns="181356" rIns="241808" bIns="272034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/>
            <a:t>Successful project</a:t>
          </a:r>
        </a:p>
      </dsp:txBody>
      <dsp:txXfrm>
        <a:off x="3917416" y="1786886"/>
        <a:ext cx="3433241" cy="1726605"/>
      </dsp:txXfrm>
    </dsp:sp>
    <dsp:sp modelId="{B84BCA7C-2F25-424F-96B0-C449EA95BB54}">
      <dsp:nvSpPr>
        <dsp:cNvPr id="0" name=""/>
        <dsp:cNvSpPr/>
      </dsp:nvSpPr>
      <dsp:spPr>
        <a:xfrm>
          <a:off x="7831312" y="807686"/>
          <a:ext cx="3433241" cy="97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b="0" kern="1200"/>
            <a:t>1 </a:t>
          </a:r>
          <a:endParaRPr lang="en-GB" sz="3400" kern="1200"/>
        </a:p>
      </dsp:txBody>
      <dsp:txXfrm>
        <a:off x="7831312" y="807686"/>
        <a:ext cx="3433241" cy="979200"/>
      </dsp:txXfrm>
    </dsp:sp>
    <dsp:sp modelId="{E7A8E14F-C434-4741-BB76-5ED65FC292A5}">
      <dsp:nvSpPr>
        <dsp:cNvPr id="0" name=""/>
        <dsp:cNvSpPr/>
      </dsp:nvSpPr>
      <dsp:spPr>
        <a:xfrm>
          <a:off x="7831312" y="1786886"/>
          <a:ext cx="3433241" cy="17266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356" tIns="181356" rIns="241808" bIns="272034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/>
            <a:t>Quick-response grant</a:t>
          </a:r>
        </a:p>
      </dsp:txBody>
      <dsp:txXfrm>
        <a:off x="7831312" y="1786886"/>
        <a:ext cx="3433241" cy="17266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1B9FB0-EFDF-49DA-B1A3-50D536436CCD}">
      <dsp:nvSpPr>
        <dsp:cNvPr id="0" name=""/>
        <dsp:cNvSpPr/>
      </dsp:nvSpPr>
      <dsp:spPr>
        <a:xfrm>
          <a:off x="1278276" y="343930"/>
          <a:ext cx="4613379" cy="4613379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One-to-one conversations </a:t>
          </a:r>
        </a:p>
      </dsp:txBody>
      <dsp:txXfrm>
        <a:off x="3727211" y="1300108"/>
        <a:ext cx="1702556" cy="1263187"/>
      </dsp:txXfrm>
    </dsp:sp>
    <dsp:sp modelId="{B3D4D0FC-39AC-4FC5-874F-3A0946646E62}">
      <dsp:nvSpPr>
        <dsp:cNvPr id="0" name=""/>
        <dsp:cNvSpPr/>
      </dsp:nvSpPr>
      <dsp:spPr>
        <a:xfrm>
          <a:off x="1278276" y="498808"/>
          <a:ext cx="4613379" cy="4613379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Impact planning</a:t>
          </a:r>
        </a:p>
      </dsp:txBody>
      <dsp:txXfrm>
        <a:off x="3727211" y="2892822"/>
        <a:ext cx="1702556" cy="1263187"/>
      </dsp:txXfrm>
    </dsp:sp>
    <dsp:sp modelId="{6D7D0266-536A-49A9-A5E1-2FCA0D22090A}">
      <dsp:nvSpPr>
        <dsp:cNvPr id="0" name=""/>
        <dsp:cNvSpPr/>
      </dsp:nvSpPr>
      <dsp:spPr>
        <a:xfrm>
          <a:off x="1123398" y="498808"/>
          <a:ext cx="4613379" cy="4613379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Codesign of activities</a:t>
          </a:r>
        </a:p>
      </dsp:txBody>
      <dsp:txXfrm>
        <a:off x="1585285" y="2892822"/>
        <a:ext cx="1702556" cy="1263187"/>
      </dsp:txXfrm>
    </dsp:sp>
    <dsp:sp modelId="{4028E678-9B72-4BC7-8BF1-EA043120F688}">
      <dsp:nvSpPr>
        <dsp:cNvPr id="0" name=""/>
        <dsp:cNvSpPr/>
      </dsp:nvSpPr>
      <dsp:spPr>
        <a:xfrm>
          <a:off x="1123398" y="343930"/>
          <a:ext cx="4613379" cy="4613379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Recognition</a:t>
          </a:r>
        </a:p>
      </dsp:txBody>
      <dsp:txXfrm>
        <a:off x="1585285" y="1300108"/>
        <a:ext cx="1702556" cy="1263187"/>
      </dsp:txXfrm>
    </dsp:sp>
    <dsp:sp modelId="{98B4604F-9062-4686-A7EA-8A1E44793B79}">
      <dsp:nvSpPr>
        <dsp:cNvPr id="0" name=""/>
        <dsp:cNvSpPr/>
      </dsp:nvSpPr>
      <dsp:spPr>
        <a:xfrm>
          <a:off x="992686" y="58340"/>
          <a:ext cx="5184559" cy="5184559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55EE2B-3CF2-4798-BFFD-5A85931F93D8}">
      <dsp:nvSpPr>
        <dsp:cNvPr id="0" name=""/>
        <dsp:cNvSpPr/>
      </dsp:nvSpPr>
      <dsp:spPr>
        <a:xfrm>
          <a:off x="992686" y="213218"/>
          <a:ext cx="5184559" cy="5184559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A1325C-9313-4FD3-8DAC-8D941DEE81C2}">
      <dsp:nvSpPr>
        <dsp:cNvPr id="0" name=""/>
        <dsp:cNvSpPr/>
      </dsp:nvSpPr>
      <dsp:spPr>
        <a:xfrm>
          <a:off x="837808" y="213218"/>
          <a:ext cx="5184559" cy="5184559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9D8519-AEE5-405F-984A-E165025E6388}">
      <dsp:nvSpPr>
        <dsp:cNvPr id="0" name=""/>
        <dsp:cNvSpPr/>
      </dsp:nvSpPr>
      <dsp:spPr>
        <a:xfrm>
          <a:off x="837808" y="58340"/>
          <a:ext cx="5184559" cy="5184559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4D3E25-8AA8-4AB7-9589-57AFB94B3A9B}">
      <dsp:nvSpPr>
        <dsp:cNvPr id="0" name=""/>
        <dsp:cNvSpPr/>
      </dsp:nvSpPr>
      <dsp:spPr>
        <a:xfrm>
          <a:off x="0" y="537776"/>
          <a:ext cx="11268075" cy="1378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4528" tIns="520700" rIns="874528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Good job, here’s your money, OR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NO FUNDS FOR YOU</a:t>
          </a:r>
          <a:endParaRPr lang="en-US" sz="2500" kern="1200" dirty="0"/>
        </a:p>
      </dsp:txBody>
      <dsp:txXfrm>
        <a:off x="0" y="537776"/>
        <a:ext cx="11268075" cy="1378125"/>
      </dsp:txXfrm>
    </dsp:sp>
    <dsp:sp modelId="{D37DD434-3C49-4626-B206-FBA68A6AAB37}">
      <dsp:nvSpPr>
        <dsp:cNvPr id="0" name=""/>
        <dsp:cNvSpPr/>
      </dsp:nvSpPr>
      <dsp:spPr>
        <a:xfrm>
          <a:off x="563403" y="168776"/>
          <a:ext cx="7887652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8134" tIns="0" rIns="298134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Pass/fail gatekeeping</a:t>
          </a:r>
          <a:endParaRPr lang="en-US" sz="2500" kern="1200" dirty="0"/>
        </a:p>
      </dsp:txBody>
      <dsp:txXfrm>
        <a:off x="599429" y="204802"/>
        <a:ext cx="7815600" cy="665948"/>
      </dsp:txXfrm>
    </dsp:sp>
    <dsp:sp modelId="{D8FD8BA8-298D-433B-A749-8D5466E6D13D}">
      <dsp:nvSpPr>
        <dsp:cNvPr id="0" name=""/>
        <dsp:cNvSpPr/>
      </dsp:nvSpPr>
      <dsp:spPr>
        <a:xfrm>
          <a:off x="0" y="2419901"/>
          <a:ext cx="11268075" cy="1732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4528" tIns="520700" rIns="874528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‘Yes, if you…’ – funding + course-correction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/>
            <a:t>‘Let’s rework this together’ – collaborative resubmission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/>
            <a:t>‘There’s another way to do this’ – alternative ways forward</a:t>
          </a:r>
          <a:endParaRPr lang="en-US" sz="2500" kern="1200"/>
        </a:p>
      </dsp:txBody>
      <dsp:txXfrm>
        <a:off x="0" y="2419901"/>
        <a:ext cx="11268075" cy="1732500"/>
      </dsp:txXfrm>
    </dsp:sp>
    <dsp:sp modelId="{C62BC7D4-1D6A-4404-985F-EA491B203766}">
      <dsp:nvSpPr>
        <dsp:cNvPr id="0" name=""/>
        <dsp:cNvSpPr/>
      </dsp:nvSpPr>
      <dsp:spPr>
        <a:xfrm>
          <a:off x="563403" y="2050901"/>
          <a:ext cx="7887652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8134" tIns="0" rIns="298134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Relationship-driven responses</a:t>
          </a:r>
          <a:endParaRPr lang="en-US" sz="2500" kern="1200" dirty="0"/>
        </a:p>
      </dsp:txBody>
      <dsp:txXfrm>
        <a:off x="599429" y="2086927"/>
        <a:ext cx="7815600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23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97B178-A91E-4469-9EA0-E1527DD95F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608EF4-5C79-4AFA-9899-96E69463469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BA139-3B7E-490D-ACEE-802017B6EB01}" type="datetime4">
              <a:rPr lang="en-GB" smtClean="0"/>
              <a:t>17 June 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F1BFB4-60B9-4A76-A7B3-8D6EB8E34B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31AAA7-7909-48FE-B0CF-8A2C6C41BF2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EAEF9-FBB2-4B13-9653-5C8FF93FDD41}" type="slidenum">
              <a:rPr lang="en-GB" smtClean="0"/>
              <a:t>‹#›</a:t>
            </a:fld>
            <a:endParaRPr lang="en-GB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03150338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3C0F8-154A-422E-ABE0-9613BBA3C2C3}" type="datetime4">
              <a:rPr lang="en-GB" smtClean="0"/>
              <a:t>17 June 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DD17DF-788C-A04E-AECC-79B89994B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23197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1963" y="1891795"/>
            <a:ext cx="11268075" cy="9000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400"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1963" y="2791795"/>
            <a:ext cx="11268075" cy="9000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1000"/>
              </a:spcBef>
              <a:buNone/>
              <a:defRPr sz="2400" b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D6CDEE8-B750-A3C6-0C55-77BFBC0A39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F534E014-862A-646E-770E-DDA1DEA41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7889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417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1963" y="1746783"/>
            <a:ext cx="11268075" cy="1080000"/>
          </a:xfrm>
          <a:prstGeom prst="rect">
            <a:avLst/>
          </a:prstGeom>
        </p:spPr>
        <p:txBody>
          <a:bodyPr anchor="b"/>
          <a:lstStyle>
            <a:lvl1pPr>
              <a:defRPr sz="6000"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61963" y="3087962"/>
            <a:ext cx="11268000" cy="9000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1000"/>
              </a:spcBef>
              <a:buNone/>
              <a:defRPr sz="24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69913" y="2905641"/>
            <a:ext cx="11160125" cy="0"/>
          </a:xfrm>
          <a:prstGeom prst="line">
            <a:avLst/>
          </a:prstGeom>
          <a:ln w="25400">
            <a:solidFill>
              <a:srgbClr val="7121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1F72FFD7-EB69-6E88-46A5-9097D657A7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40AF629-886D-BF71-DED6-569426139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01300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21BDA-D7DC-64DA-2D6A-ECB5077AD8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1" y="1015843"/>
            <a:ext cx="11268075" cy="720727"/>
          </a:xfrm>
          <a:prstGeom prst="rect">
            <a:avLst/>
          </a:prstGeom>
        </p:spPr>
        <p:txBody>
          <a:bodyPr anchor="t"/>
          <a:lstStyle>
            <a:lvl1pPr>
              <a:defRPr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1962" y="1844675"/>
            <a:ext cx="11268075" cy="4321177"/>
          </a:xfrm>
          <a:prstGeom prst="rect">
            <a:avLst/>
          </a:prstGeom>
        </p:spPr>
        <p:txBody>
          <a:bodyPr/>
          <a:lstStyle>
            <a:lvl1pPr marL="230400" indent="-23040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rgbClr val="69216A"/>
                </a:solidFill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solidFill>
                  <a:srgbClr val="69216A"/>
                </a:solidFill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970797DA-1C9C-3AEA-0D79-5B49AE65FC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4E5597D-152D-6635-7C1D-ACFDAA144D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8513291"/>
      </p:ext>
    </p:extLst>
  </p:cSld>
  <p:clrMapOvr>
    <a:masterClrMapping/>
  </p:clrMapOvr>
  <p:hf hdr="0" ftr="0"/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E5D55C1-6975-5722-8F92-2638F03B39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1016000"/>
            <a:ext cx="11268075" cy="720727"/>
          </a:xfrm>
          <a:prstGeom prst="rect">
            <a:avLst/>
          </a:prstGeom>
        </p:spPr>
        <p:txBody>
          <a:bodyPr anchor="t"/>
          <a:lstStyle>
            <a:lvl1pPr>
              <a:defRPr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1963" y="1844675"/>
            <a:ext cx="5544038" cy="4321176"/>
          </a:xfrm>
          <a:prstGeom prst="rect">
            <a:avLst/>
          </a:prstGeom>
        </p:spPr>
        <p:txBody>
          <a:bodyPr/>
          <a:lstStyle>
            <a:lvl1pPr marL="230400" indent="-23040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rgbClr val="69216A"/>
                </a:solidFill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solidFill>
                  <a:srgbClr val="69216A"/>
                </a:solidFill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C43273D-98E9-D830-D399-EC1FD0E41F14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185999" y="1844675"/>
            <a:ext cx="5544038" cy="4321175"/>
          </a:xfrm>
          <a:prstGeom prst="rect">
            <a:avLst/>
          </a:prstGeom>
        </p:spPr>
        <p:txBody>
          <a:bodyPr/>
          <a:lstStyle>
            <a:lvl1pPr marL="230400" indent="-23040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rgbClr val="69216A"/>
                </a:solidFill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solidFill>
                  <a:srgbClr val="69216A"/>
                </a:solidFill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DE876043-10F8-09B1-35EF-271911EC7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B8547CC8-5592-A754-F10B-CB1E29E563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8907993"/>
      </p:ext>
    </p:extLst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3D68DB0-669F-76E2-C3B1-C74869702A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2" y="1016000"/>
            <a:ext cx="11268075" cy="720725"/>
          </a:xfrm>
          <a:prstGeom prst="rect">
            <a:avLst/>
          </a:prstGeom>
        </p:spPr>
        <p:txBody>
          <a:bodyPr anchor="t"/>
          <a:lstStyle>
            <a:lvl1pPr>
              <a:defRPr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61960" y="1838365"/>
            <a:ext cx="5544038" cy="5334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1000"/>
              </a:spcBef>
              <a:buNone/>
              <a:defRPr sz="28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1964" y="2473405"/>
            <a:ext cx="5544036" cy="3692443"/>
          </a:xfrm>
          <a:prstGeom prst="rect">
            <a:avLst/>
          </a:prstGeom>
        </p:spPr>
        <p:txBody>
          <a:bodyPr/>
          <a:lstStyle>
            <a:lvl1pPr marL="230400" indent="-23040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>
                <a:solidFill>
                  <a:srgbClr val="69216A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solidFill>
                  <a:srgbClr val="69216A"/>
                </a:solidFill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sz="1800">
                <a:solidFill>
                  <a:srgbClr val="69216A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85998" y="1838365"/>
            <a:ext cx="5544037" cy="5334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lang="en-US" sz="2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add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86000" y="2473406"/>
            <a:ext cx="5544036" cy="3692444"/>
          </a:xfrm>
          <a:prstGeom prst="rect">
            <a:avLst/>
          </a:prstGeom>
        </p:spPr>
        <p:txBody>
          <a:bodyPr/>
          <a:lstStyle>
            <a:lvl1pPr marL="342900" indent="-342900" algn="l">
              <a:buFont typeface="Arial" panose="020B0604020202020204" pitchFamily="34" charset="0"/>
              <a:buChar char="•"/>
              <a:defRPr lang="en-US" sz="2800" b="0" kern="1200" dirty="0">
                <a:solidFill>
                  <a:srgbClr val="69216A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rgbClr val="69216A"/>
                </a:solidFill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sz="1800">
                <a:solidFill>
                  <a:srgbClr val="69216A"/>
                </a:solidFill>
                <a:latin typeface="+mn-lt"/>
              </a:defRPr>
            </a:lvl5pPr>
          </a:lstStyle>
          <a:p>
            <a:pPr marL="230400" lvl="0" indent="-2304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Click to add text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89B5E87A-6CA2-C42A-219D-81F36DFC803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3E72677D-97D8-224F-1B4C-B01D74ADC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4907130"/>
      </p:ext>
    </p:extLst>
  </p:cSld>
  <p:clrMapOvr>
    <a:masterClrMapping/>
  </p:clrMapOvr>
  <p:hf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1962" y="1019209"/>
            <a:ext cx="4207437" cy="1043487"/>
          </a:xfrm>
          <a:prstGeom prst="rect">
            <a:avLst/>
          </a:prstGeom>
        </p:spPr>
        <p:txBody>
          <a:bodyPr anchor="t"/>
          <a:lstStyle>
            <a:lvl1pPr>
              <a:defRPr sz="3600"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61962" y="2227795"/>
            <a:ext cx="4207438" cy="393805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849401" y="1016000"/>
            <a:ext cx="6880638" cy="5149849"/>
          </a:xfrm>
          <a:prstGeom prst="rect">
            <a:avLst/>
          </a:prstGeom>
        </p:spPr>
        <p:txBody>
          <a:bodyPr/>
          <a:lstStyle>
            <a:lvl1pPr marL="230400" indent="-23040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b="0">
                <a:solidFill>
                  <a:srgbClr val="69216A"/>
                </a:solidFill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solidFill>
                  <a:srgbClr val="69216A"/>
                </a:solidFill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solidFill>
                  <a:srgbClr val="69216A"/>
                </a:solidFill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AEFC164-F142-1561-D81A-64BC450C5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8C68A730-8818-36B2-9727-E0BF4DF52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3394310"/>
      </p:ext>
    </p:extLst>
  </p:cSld>
  <p:clrMapOvr>
    <a:masterClrMapping/>
  </p:clrMapOvr>
  <p:hf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Narrow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0D7B5-5E6D-6B0C-CC63-2D9671C2C0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2" y="1016169"/>
            <a:ext cx="11268075" cy="720556"/>
          </a:xfrm>
          <a:prstGeom prst="rect">
            <a:avLst/>
          </a:prstGeom>
        </p:spPr>
        <p:txBody>
          <a:bodyPr anchor="t"/>
          <a:lstStyle>
            <a:lvl1pPr>
              <a:defRPr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1962" y="1844676"/>
            <a:ext cx="7524073" cy="4321176"/>
          </a:xfrm>
          <a:prstGeom prst="rect">
            <a:avLst/>
          </a:prstGeom>
        </p:spPr>
        <p:txBody>
          <a:bodyPr/>
          <a:lstStyle>
            <a:lvl1pPr marL="230400" indent="-23040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rgbClr val="69216A"/>
                </a:solidFill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solidFill>
                  <a:srgbClr val="69216A"/>
                </a:solidFill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1977DC8-39A3-74B1-51BE-2723AA1FB49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66100" y="1844675"/>
            <a:ext cx="3563938" cy="43211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308BBB1-AB86-88AE-BC89-FDF7D799C5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10E76615-3CE3-99BE-356A-618BCEAE02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710108"/>
      </p:ext>
    </p:extLst>
  </p:cSld>
  <p:clrMapOvr>
    <a:masterClrMapping/>
  </p:clrMapOvr>
  <p:hf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9DE81-C826-1ABC-AC1B-4D9ED64731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1" y="1016000"/>
            <a:ext cx="11268075" cy="720407"/>
          </a:xfrm>
          <a:prstGeom prst="rect">
            <a:avLst/>
          </a:prstGeom>
        </p:spPr>
        <p:txBody>
          <a:bodyPr anchor="t"/>
          <a:lstStyle>
            <a:lvl1pPr>
              <a:defRPr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58F4CF4-D8F3-8048-9506-287485B75C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1962" y="1850880"/>
            <a:ext cx="3636000" cy="32644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515C-9E3E-7046-9FD5-C1378AAFD4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5229849"/>
            <a:ext cx="3636000" cy="936000"/>
          </a:xfrm>
          <a:prstGeom prst="rect">
            <a:avLst/>
          </a:prstGeom>
        </p:spPr>
        <p:txBody>
          <a:bodyPr anchor="ctr"/>
          <a:lstStyle>
            <a:lvl1pPr algn="ctr">
              <a:defRPr sz="1800" b="0">
                <a:solidFill>
                  <a:schemeClr val="tx1"/>
                </a:solidFill>
                <a:latin typeface="+mn-lt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BB9D2B71-D8EC-7E4D-BC19-D9D14BFB57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77999" y="1850880"/>
            <a:ext cx="3636000" cy="32644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D88D01F-342E-F240-8730-944CDF58A5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77999" y="5229851"/>
            <a:ext cx="3636000" cy="935998"/>
          </a:xfrm>
          <a:prstGeom prst="rect">
            <a:avLst/>
          </a:prstGeom>
        </p:spPr>
        <p:txBody>
          <a:bodyPr anchor="ctr"/>
          <a:lstStyle>
            <a:lvl1pPr algn="ctr">
              <a:defRPr sz="1800" b="0">
                <a:solidFill>
                  <a:schemeClr val="tx1"/>
                </a:solidFill>
                <a:latin typeface="+mn-lt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B36ECA95-65E0-8A4F-B2B4-A307E416A37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94036" y="1850880"/>
            <a:ext cx="3636000" cy="32644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D0A6215-E46C-3346-9510-86489B82FF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94038" y="5229849"/>
            <a:ext cx="3636000" cy="935999"/>
          </a:xfrm>
          <a:prstGeom prst="rect">
            <a:avLst/>
          </a:prstGeom>
        </p:spPr>
        <p:txBody>
          <a:bodyPr anchor="ctr"/>
          <a:lstStyle>
            <a:lvl1pPr algn="ctr">
              <a:defRPr sz="1800" b="0">
                <a:solidFill>
                  <a:schemeClr val="tx1"/>
                </a:solidFill>
                <a:latin typeface="+mn-lt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A63A98E-BDEA-82F7-3513-624449BCA64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972FE66E-C159-A907-465A-45AB70D70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138996"/>
      </p:ext>
    </p:extLst>
  </p:cSld>
  <p:clrMapOvr>
    <a:masterClrMapping/>
  </p:clrMapOvr>
  <p:hf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C1843-47D9-1D1E-5FFA-9C13B6654C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2" y="1016000"/>
            <a:ext cx="11268075" cy="720725"/>
          </a:xfrm>
          <a:prstGeom prst="rect">
            <a:avLst/>
          </a:prstGeom>
        </p:spPr>
        <p:txBody>
          <a:bodyPr anchor="t"/>
          <a:lstStyle>
            <a:lvl1pPr>
              <a:defRPr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58F4CF4-D8F3-8048-9506-287485B75C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3413" y="1851561"/>
            <a:ext cx="2682000" cy="326956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515C-9E3E-7046-9FD5-C1378AAFD4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965" y="5229849"/>
            <a:ext cx="2682000" cy="936000"/>
          </a:xfrm>
          <a:prstGeom prst="rect">
            <a:avLst/>
          </a:prstGeom>
        </p:spPr>
        <p:txBody>
          <a:bodyPr anchor="ctr"/>
          <a:lstStyle>
            <a:lvl1pPr algn="ctr">
              <a:defRPr sz="1800" b="0">
                <a:solidFill>
                  <a:schemeClr val="tx1"/>
                </a:solidFill>
                <a:latin typeface="+mn-lt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BB9D2B71-D8EC-7E4D-BC19-D9D14BFB57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324161" y="1851561"/>
            <a:ext cx="2682000" cy="326956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ACC3EEA-3A15-705A-51AF-1A71342D27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24163" y="5229850"/>
            <a:ext cx="2682000" cy="936000"/>
          </a:xfrm>
          <a:prstGeom prst="rect">
            <a:avLst/>
          </a:prstGeom>
        </p:spPr>
        <p:txBody>
          <a:bodyPr anchor="ctr"/>
          <a:lstStyle>
            <a:lvl1pPr algn="ctr">
              <a:defRPr sz="1800" b="0">
                <a:solidFill>
                  <a:schemeClr val="tx1"/>
                </a:solidFill>
                <a:latin typeface="+mn-lt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B36ECA95-65E0-8A4F-B2B4-A307E416A37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4909" y="1851561"/>
            <a:ext cx="2682000" cy="326956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661AD48A-1454-B8C7-215D-EFD3FB3183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84909" y="5229850"/>
            <a:ext cx="2682000" cy="936000"/>
          </a:xfrm>
          <a:prstGeom prst="rect">
            <a:avLst/>
          </a:prstGeom>
        </p:spPr>
        <p:txBody>
          <a:bodyPr anchor="ctr"/>
          <a:lstStyle>
            <a:lvl1pPr algn="ctr">
              <a:defRPr sz="1800" b="0">
                <a:solidFill>
                  <a:schemeClr val="tx1"/>
                </a:solidFill>
                <a:latin typeface="+mn-lt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6257B75D-9500-E14D-A531-C96BE74266C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45657" y="1851561"/>
            <a:ext cx="2682000" cy="326956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E46740B-8A84-547D-6D51-C984BD0F821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48036" y="5230631"/>
            <a:ext cx="2682000" cy="935219"/>
          </a:xfrm>
          <a:prstGeom prst="rect">
            <a:avLst/>
          </a:prstGeom>
        </p:spPr>
        <p:txBody>
          <a:bodyPr anchor="ctr"/>
          <a:lstStyle>
            <a:lvl1pPr algn="ctr">
              <a:defRPr sz="1800" b="0">
                <a:solidFill>
                  <a:schemeClr val="tx1"/>
                </a:solidFill>
                <a:latin typeface="+mn-lt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BEBC1888-2A89-23EF-3FF7-A440C4FAEA6C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7271817-1199-BC54-07C8-5829A13074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2895436"/>
      </p:ext>
    </p:extLst>
  </p:cSld>
  <p:clrMapOvr>
    <a:masterClrMapping/>
  </p:clrMapOvr>
  <p:hf hdr="0" ft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C7ABBBC-5733-EF2B-94BD-5B6757A685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2" y="1016000"/>
            <a:ext cx="11268075" cy="727075"/>
          </a:xfrm>
          <a:prstGeom prst="rect">
            <a:avLst/>
          </a:prstGeom>
        </p:spPr>
        <p:txBody>
          <a:bodyPr anchor="t"/>
          <a:lstStyle>
            <a:lvl1pPr>
              <a:defRPr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BEBC465-4229-87D6-5B04-859FBCF868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ACCEAFB1-4379-3ADA-AF74-A7C53C4522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7065524"/>
      </p:ext>
    </p:extLst>
  </p:cSld>
  <p:clrMapOvr>
    <a:masterClrMapping/>
  </p:clrMapOvr>
  <p:hf hdr="0" ftr="0"/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RGU logo on purple background">
            <a:extLst>
              <a:ext uri="{FF2B5EF4-FFF2-40B4-BE49-F238E27FC236}">
                <a16:creationId xmlns:a16="http://schemas.microsoft.com/office/drawing/2014/main" id="{A5EBB328-2B58-8FEF-4829-99E373C1F03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614667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1963" y="1891795"/>
            <a:ext cx="11268075" cy="9000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400"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1963" y="2791795"/>
            <a:ext cx="11268075" cy="9000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1000"/>
              </a:spcBef>
              <a:buNone/>
              <a:defRPr sz="2400" b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1BCADC8-E81A-39A5-2FDE-EE7AF0693F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61DD616-BBBF-1CA7-0A6E-DB116137DF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431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A0D5D64-37AE-E8E1-A229-D8F16F747B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1963" y="1891795"/>
            <a:ext cx="11268075" cy="90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D6FA8DF-7DBE-E3C0-9DC7-14B446E86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1963" y="2791795"/>
            <a:ext cx="11268075" cy="9000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1000"/>
              </a:spcBef>
              <a:buNone/>
              <a:defRPr sz="2400" b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427A1A72-8419-4BF9-39A6-4B9BE712BD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535C6BC4-C4F1-F4DE-6EB8-D3C1A9F3CF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8396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DAD698D-D09A-4448-8CC9-6FDB6E9986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1963" y="1891795"/>
            <a:ext cx="11268075" cy="90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48AF8AF-7F9A-D46B-EF6F-77FDE66126D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1963" y="2791795"/>
            <a:ext cx="11268075" cy="9000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1000"/>
              </a:spcBef>
              <a:buNone/>
              <a:defRPr sz="2400" b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7FC20479-E8D0-CFB3-E3AC-2E39D40A1E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4EDEE7A4-EE7E-2196-0E5C-2E9C34FF11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6026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35B80BA-D356-3610-BF65-202EFD645C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1963" y="1891795"/>
            <a:ext cx="11268075" cy="90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D870580-5ABC-C2A0-E8A5-FB14C70E88A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1963" y="2791795"/>
            <a:ext cx="11268075" cy="9000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1000"/>
              </a:spcBef>
              <a:buNone/>
              <a:defRPr sz="2400" b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0C20E5C6-D5E3-68BC-982A-76AC66EC20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880C36A2-0162-27CB-AA52-88D88A530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8441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6191426-F98B-5C9D-86F4-CEB3AE0A96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1963" y="1891795"/>
            <a:ext cx="11268075" cy="90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CB5A26F-3A29-66C1-4A91-57F3A640BD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1963" y="2791795"/>
            <a:ext cx="11268075" cy="9000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1000"/>
              </a:spcBef>
              <a:buNone/>
              <a:defRPr sz="2400" b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57F04DD-E361-506F-3569-CE7E57656E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49D09E61-0CBE-EF7B-21D3-5DA63F6A3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1576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958755C-14D1-105B-F695-5CA66AD12A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1963" y="1891795"/>
            <a:ext cx="11268075" cy="90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8899F69-6BAE-A353-9161-4BDF720338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1963" y="2791795"/>
            <a:ext cx="11268075" cy="9000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1000"/>
              </a:spcBef>
              <a:buNone/>
              <a:defRPr sz="2400" b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D043446-E056-D254-CD32-EDBBAFE41C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AE7575CC-2031-1E88-8D8C-7430C334D6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8169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CA74F23-E496-2BE1-3F5D-D929F0F82D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1963" y="1891795"/>
            <a:ext cx="11268075" cy="90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49A9D5A-4DF8-BF9A-89FF-EF3781923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1963" y="2791795"/>
            <a:ext cx="11268075" cy="9000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1000"/>
              </a:spcBef>
              <a:buNone/>
              <a:defRPr sz="2400" b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AF515E4-AB1A-B508-5B27-62EA659E4E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929FDF75-641F-2CD8-0B4C-D6B3E6A5F4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1306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21C7CDD-4864-6E73-1196-F508A642D3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1963" y="1891795"/>
            <a:ext cx="11268075" cy="90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b="1" i="0">
                <a:solidFill>
                  <a:srgbClr val="712177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6FF9B70-DB71-4F56-D5CF-295FFAC63C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1963" y="2791795"/>
            <a:ext cx="11268075" cy="9000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1000"/>
              </a:spcBef>
              <a:buNone/>
              <a:defRPr sz="2400" b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7606EFF-E15E-D6D4-1475-FA2FE1821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A0387E6D-CAFB-43E0-CEC6-536DD9F0D5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en-GB" sz="1200" b="0" i="0" u="none" strike="noStrike" kern="120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3EB5604-00B7-4739-B8B6-0DEE3E239664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4114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CEF1903-7C7C-F695-628F-43E5359F2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61963" y="375450"/>
            <a:ext cx="2352675" cy="428625"/>
          </a:xfrm>
          <a:prstGeom prst="rect">
            <a:avLst/>
          </a:prstGeom>
        </p:spPr>
      </p:pic>
    </p:spTree>
    <p:custDataLst>
      <p:tags r:id="rId20"/>
    </p:custDataLst>
    <p:extLst>
      <p:ext uri="{BB962C8B-B14F-4D97-AF65-F5344CB8AC3E}">
        <p14:creationId xmlns:p14="http://schemas.microsoft.com/office/powerpoint/2010/main" val="2076357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07" r:id="rId10"/>
    <p:sldLayoutId id="2147483708" r:id="rId11"/>
    <p:sldLayoutId id="2147483717" r:id="rId12"/>
    <p:sldLayoutId id="2147483710" r:id="rId13"/>
    <p:sldLayoutId id="2147483714" r:id="rId14"/>
    <p:sldLayoutId id="2147483716" r:id="rId15"/>
    <p:sldLayoutId id="2147483697" r:id="rId16"/>
    <p:sldLayoutId id="2147483696" r:id="rId17"/>
    <p:sldLayoutId id="2147483711" r:id="rId1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r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2400" b="1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1" userDrawn="1">
          <p15:clr>
            <a:srgbClr val="F26B43"/>
          </p15:clr>
        </p15:guide>
        <p15:guide id="2" pos="7389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9" pos="166" userDrawn="1">
          <p15:clr>
            <a:srgbClr val="F26B43"/>
          </p15:clr>
        </p15:guide>
        <p15:guide id="10" pos="7514" userDrawn="1">
          <p15:clr>
            <a:srgbClr val="F26B43"/>
          </p15:clr>
        </p15:guide>
        <p15:guide id="11" orient="horz" pos="640" userDrawn="1">
          <p15:clr>
            <a:srgbClr val="F26B43"/>
          </p15:clr>
        </p15:guide>
        <p15:guide id="12" orient="horz" pos="1094" userDrawn="1">
          <p15:clr>
            <a:srgbClr val="F26B43"/>
          </p15:clr>
        </p15:guide>
        <p15:guide id="13" orient="horz" pos="116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3"/>
    </p:custDataLst>
    <p:extLst>
      <p:ext uri="{BB962C8B-B14F-4D97-AF65-F5344CB8AC3E}">
        <p14:creationId xmlns:p14="http://schemas.microsoft.com/office/powerpoint/2010/main" val="286378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90" userDrawn="1">
          <p15:clr>
            <a:srgbClr val="F26B43"/>
          </p15:clr>
        </p15:guide>
        <p15:guide id="4" orient="horz" pos="25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3B7A7-0506-1963-DC46-5C3FD230D1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Small fund, big impact?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FEE011-E505-8EE0-82FC-7DA2B7390A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 relationship-first approach to delivering internal funding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510C85-EBB6-42FE-03ED-622EAFF84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2548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E4668-50FB-4130-3958-775E887C7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happened?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2DA82-CEA5-23E4-77C0-300B971FE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263A16-8AC3-7234-6794-F892561D6E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EB5604-00B7-4739-B8B6-0DEE3E239664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125F51-4AA1-1033-24DF-28CEFFCCA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62" y="1844675"/>
            <a:ext cx="11268075" cy="4321177"/>
          </a:xfrm>
        </p:spPr>
        <p:txBody>
          <a:bodyPr/>
          <a:lstStyle/>
          <a:p>
            <a:r>
              <a:rPr lang="en-GB" dirty="0"/>
              <a:t>1</a:t>
            </a:r>
            <a:r>
              <a:rPr lang="en-GB" sz="3200" dirty="0"/>
              <a:t>8 projects funded </a:t>
            </a:r>
          </a:p>
          <a:p>
            <a:r>
              <a:rPr lang="en-GB" sz="3200" dirty="0"/>
              <a:t>Across 10 of 11 </a:t>
            </a:r>
            <a:r>
              <a:rPr lang="en-GB" sz="3200" dirty="0" err="1"/>
              <a:t>UoAs</a:t>
            </a:r>
            <a:r>
              <a:rPr lang="en-GB" sz="3200" dirty="0"/>
              <a:t>, all schools</a:t>
            </a:r>
          </a:p>
          <a:p>
            <a:r>
              <a:rPr lang="en-GB" sz="3200" dirty="0"/>
              <a:t>More than £260k delivered</a:t>
            </a:r>
            <a:br>
              <a:rPr lang="en-GB" sz="3200" dirty="0"/>
            </a:br>
            <a:endParaRPr lang="en-GB" sz="3200" dirty="0"/>
          </a:p>
          <a:p>
            <a:pPr marL="0" indent="0">
              <a:buNone/>
            </a:pPr>
            <a:r>
              <a:rPr lang="en-GB" sz="2400" i="1" dirty="0"/>
              <a:t>Supporting NHS Lothian’s compliance with the UNCRC, providing heritage organisations across Scotland with tools for recording and presenting their community stories, developing Indigenous-led online international learning across the arctic, establishing a new impact evaluation framework for libraries across Scotland, global survey of safety risks to offshore wind workers, …</a:t>
            </a:r>
          </a:p>
        </p:txBody>
      </p:sp>
    </p:spTree>
    <p:extLst>
      <p:ext uri="{BB962C8B-B14F-4D97-AF65-F5344CB8AC3E}">
        <p14:creationId xmlns:p14="http://schemas.microsoft.com/office/powerpoint/2010/main" val="1432431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3B405-B908-A849-211B-285E14B7D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CCE80-167C-419F-07F7-A6F0D52C3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3441" y="1273014"/>
            <a:ext cx="9748837" cy="2138364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In the 27 years I’ve been at RGU, I have never been able to benefit from support that has made such a genuine difference to my research itself, or has made me feel that my achievements along the way, however small, are seen and valued.”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91883-EC5E-484C-7E93-5628C1917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5885AA-077F-D4B7-C142-4B9358B131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EB5604-00B7-4739-B8B6-0DEE3E239664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0574F-64B3-4E2F-C6D9-475FEB83A6C7}"/>
              </a:ext>
            </a:extLst>
          </p:cNvPr>
          <p:cNvSpPr txBox="1"/>
          <p:nvPr/>
        </p:nvSpPr>
        <p:spPr>
          <a:xfrm>
            <a:off x="461963" y="656550"/>
            <a:ext cx="1122423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000" dirty="0"/>
              <a:t>“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1619ECD-173E-EACE-C8D8-F81AA62CBDAD}"/>
              </a:ext>
            </a:extLst>
          </p:cNvPr>
          <p:cNvSpPr txBox="1">
            <a:spLocks/>
          </p:cNvSpPr>
          <p:nvPr/>
        </p:nvSpPr>
        <p:spPr>
          <a:xfrm>
            <a:off x="1633441" y="4155440"/>
            <a:ext cx="9748837" cy="1766768"/>
          </a:xfrm>
          <a:prstGeom prst="rect">
            <a:avLst/>
          </a:prstGeom>
        </p:spPr>
        <p:txBody>
          <a:bodyPr/>
          <a:lstStyle>
            <a:lvl1pPr marL="230400" indent="-2304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9216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9216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Your approach has been transformational and it is about far more than REF - it lies at the centre of the type of research-relevant institution we want to be.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A9E9E4-EFB1-7375-5AF8-7782C02BBAED}"/>
              </a:ext>
            </a:extLst>
          </p:cNvPr>
          <p:cNvSpPr txBox="1"/>
          <p:nvPr/>
        </p:nvSpPr>
        <p:spPr>
          <a:xfrm>
            <a:off x="461963" y="3530719"/>
            <a:ext cx="1122423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000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632101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AE001571-459F-8BA6-53D4-EF4B4D752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440" y="2141638"/>
            <a:ext cx="6858000" cy="2338922"/>
          </a:xfrm>
        </p:spPr>
        <p:txBody>
          <a:bodyPr/>
          <a:lstStyle/>
          <a:p>
            <a:r>
              <a:rPr lang="en-US" sz="9600" dirty="0"/>
              <a:t>How do YOU do it?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F0C945C-1853-D8F3-572E-513851C272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10320" y="3631257"/>
            <a:ext cx="2354010" cy="2338922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6D04A-3E11-0163-7977-0A23A5930A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</p:spPr>
        <p:txBody>
          <a:bodyPr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CA560460-C6EE-49B6-875B-6438497EF71A}" type="datetime4">
              <a:rPr lang="en-GB" smtClean="0"/>
              <a:pPr defTabSz="914400">
                <a:spcAft>
                  <a:spcPts val="600"/>
                </a:spcAft>
                <a:defRPr/>
              </a:pPr>
              <a:t>17 June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6BF9C2-668A-1E66-D2CC-C25CDA722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3EB5604-00B7-4739-B8B6-0DEE3E239664}" type="slidenum">
              <a:rPr lang="en-GB" smtClean="0"/>
              <a:pPr>
                <a:spcAft>
                  <a:spcPts val="600"/>
                </a:spcAft>
              </a:pPr>
              <a:t>11</a:t>
            </a:fld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A60ACA-F10D-30E4-54CE-C83FE09A2225}"/>
              </a:ext>
            </a:extLst>
          </p:cNvPr>
          <p:cNvSpPr txBox="1"/>
          <p:nvPr/>
        </p:nvSpPr>
        <p:spPr>
          <a:xfrm>
            <a:off x="1107440" y="5138539"/>
            <a:ext cx="524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d.holbrow@rgu.ac.uk</a:t>
            </a:r>
          </a:p>
        </p:txBody>
      </p:sp>
    </p:spTree>
    <p:extLst>
      <p:ext uri="{BB962C8B-B14F-4D97-AF65-F5344CB8AC3E}">
        <p14:creationId xmlns:p14="http://schemas.microsoft.com/office/powerpoint/2010/main" val="4179174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4ED8352-B503-B29A-F02F-37761FE4D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1" y="1432560"/>
            <a:ext cx="11268075" cy="1239520"/>
          </a:xfrm>
        </p:spPr>
        <p:txBody>
          <a:bodyPr/>
          <a:lstStyle/>
          <a:p>
            <a:r>
              <a:rPr lang="en-GB" dirty="0"/>
              <a:t>The delivery mechanism </a:t>
            </a:r>
            <a:br>
              <a:rPr lang="en-GB" dirty="0"/>
            </a:br>
            <a:r>
              <a:rPr lang="en-GB" dirty="0"/>
              <a:t>is the message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CE01BFF-6477-BC30-A3A2-C9CA1566F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60" y="3261992"/>
            <a:ext cx="11268075" cy="2447928"/>
          </a:xfrm>
        </p:spPr>
        <p:txBody>
          <a:bodyPr/>
          <a:lstStyle/>
          <a:p>
            <a:pPr marL="0" indent="0" algn="ctr">
              <a:buNone/>
            </a:pPr>
            <a:r>
              <a:rPr lang="en-GB" sz="9600" dirty="0">
                <a:latin typeface="+mj-lt"/>
              </a:rPr>
              <a:t>HOW &gt; WHAT</a:t>
            </a:r>
          </a:p>
          <a:p>
            <a:endParaRPr lang="en-GB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7EED2-D5E9-735C-E911-9DCF78FD5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  <a:prstGeom prst="rect">
            <a:avLst/>
          </a:prstGeom>
        </p:spPr>
        <p:txBody>
          <a:bodyPr/>
          <a:lstStyle/>
          <a:p>
            <a:fld id="{93EB5604-00B7-4739-B8B6-0DEE3E239664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AF4FA5-B52C-08B1-A14F-7C27B1410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1994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7177A-319F-B9D9-8AA6-AC7418539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3" y="1615283"/>
            <a:ext cx="11268075" cy="720727"/>
          </a:xfrm>
        </p:spPr>
        <p:txBody>
          <a:bodyPr/>
          <a:lstStyle/>
          <a:p>
            <a:r>
              <a:rPr lang="en-GB" dirty="0"/>
              <a:t>Institutional challenges…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1875983-C356-938F-A76B-E0F8FF007A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5998075"/>
              </p:ext>
            </p:extLst>
          </p:nvPr>
        </p:nvGraphicFramePr>
        <p:xfrm>
          <a:off x="461962" y="1844675"/>
          <a:ext cx="11268075" cy="4321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E6926-8C4F-1A31-4582-9A3402FEC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A364E-7B2D-D5E4-8829-83C043E8C4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EB5604-00B7-4739-B8B6-0DEE3E239664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150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BA10D-D902-40CF-D32E-F3BFC227B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1" y="1625443"/>
            <a:ext cx="11268075" cy="720727"/>
          </a:xfrm>
        </p:spPr>
        <p:txBody>
          <a:bodyPr/>
          <a:lstStyle/>
          <a:p>
            <a:r>
              <a:rPr lang="en-GB" dirty="0"/>
              <a:t>…and opportunities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3616136-551F-CC5D-A44E-5752DB35E2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6993284"/>
              </p:ext>
            </p:extLst>
          </p:nvPr>
        </p:nvGraphicFramePr>
        <p:xfrm>
          <a:off x="461962" y="1844675"/>
          <a:ext cx="11268075" cy="4321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6A7AD-025E-043B-AF10-BAA665215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A647E3-9D8E-870E-9C18-1AF5A5B96A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EB5604-00B7-4739-B8B6-0DEE3E239664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0170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B67D9-0202-D197-6615-A064158CF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3" y="1822768"/>
            <a:ext cx="11268075" cy="720727"/>
          </a:xfrm>
        </p:spPr>
        <p:txBody>
          <a:bodyPr/>
          <a:lstStyle/>
          <a:p>
            <a:r>
              <a:rPr lang="en-GB" dirty="0"/>
              <a:t>The fund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46B93-25FC-076A-787A-571832526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62" y="2875280"/>
            <a:ext cx="11268075" cy="3290572"/>
          </a:xfrm>
        </p:spPr>
        <p:txBody>
          <a:bodyPr/>
          <a:lstStyle/>
          <a:p>
            <a:r>
              <a:rPr lang="en-GB" dirty="0"/>
              <a:t>£450k to get to REF 2029</a:t>
            </a:r>
          </a:p>
          <a:p>
            <a:r>
              <a:rPr lang="en-GB" dirty="0"/>
              <a:t>£15k project grants, £500 “Quick Response” grants</a:t>
            </a:r>
          </a:p>
          <a:p>
            <a:r>
              <a:rPr lang="en-GB" dirty="0"/>
              <a:t>Develop Impact Case Studies</a:t>
            </a:r>
          </a:p>
          <a:p>
            <a:r>
              <a:rPr lang="en-GB" dirty="0"/>
              <a:t>Enhance impact and collect evidence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E2F07-48A9-D518-522E-457B0285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970219-58E5-6FEE-83B9-72C079E34E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EB5604-00B7-4739-B8B6-0DEE3E239664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3256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F0FF0-3EB6-CF33-72F3-78DFB79C2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2" y="1954845"/>
            <a:ext cx="11268075" cy="720727"/>
          </a:xfrm>
        </p:spPr>
        <p:txBody>
          <a:bodyPr/>
          <a:lstStyle/>
          <a:p>
            <a:r>
              <a:rPr lang="en-GB" dirty="0"/>
              <a:t>Programme launch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8F27A-DAF1-ABA1-DD9A-D10EF4A3B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63" y="3007359"/>
            <a:ext cx="5544038" cy="3158491"/>
          </a:xfrm>
        </p:spPr>
        <p:txBody>
          <a:bodyPr/>
          <a:lstStyle/>
          <a:p>
            <a:r>
              <a:rPr lang="en-GB" dirty="0"/>
              <a:t>Research-grant-style design</a:t>
            </a:r>
          </a:p>
          <a:p>
            <a:r>
              <a:rPr lang="en-GB" dirty="0"/>
              <a:t>Pass/fail adjudication</a:t>
            </a:r>
            <a:endParaRPr lang="en-GB" dirty="0">
              <a:sym typeface="Wingdings" panose="05000000000000000000" pitchFamily="2" charset="2"/>
            </a:endParaRPr>
          </a:p>
          <a:p>
            <a:r>
              <a:rPr lang="en-GB" dirty="0">
                <a:sym typeface="Wingdings" panose="05000000000000000000" pitchFamily="2" charset="2"/>
              </a:rPr>
              <a:t>Programme of standard training modules</a:t>
            </a:r>
            <a:endParaRPr lang="en-GB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CEF7DAD-2126-46B6-D6EE-F4796AAE34CC}"/>
              </a:ext>
            </a:extLst>
          </p:cNvPr>
          <p:cNvGraphicFramePr>
            <a:graphicFrameLocks noGrp="1"/>
          </p:cNvGraphicFramePr>
          <p:nvPr>
            <p:ph idx="11"/>
            <p:extLst>
              <p:ext uri="{D42A27DB-BD31-4B8C-83A1-F6EECF244321}">
                <p14:modId xmlns:p14="http://schemas.microsoft.com/office/powerpoint/2010/main" val="2668738306"/>
              </p:ext>
            </p:extLst>
          </p:nvPr>
        </p:nvGraphicFramePr>
        <p:xfrm>
          <a:off x="6185999" y="1844675"/>
          <a:ext cx="5544038" cy="4321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8F831-2170-832E-0EAE-D3B3201B7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36F5E7-7F85-116F-D425-61CB9D8405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EB5604-00B7-4739-B8B6-0DEE3E239664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7912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CEC73-5ACB-544D-5FFD-3EACC343D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1" y="1484311"/>
            <a:ext cx="11268075" cy="720727"/>
          </a:xfrm>
        </p:spPr>
        <p:txBody>
          <a:bodyPr/>
          <a:lstStyle/>
          <a:p>
            <a:r>
              <a:rPr lang="en-GB" dirty="0"/>
              <a:t>Initial result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97C8B-E614-3B63-043F-A6890CC29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7B27BB-3FC1-DC51-993E-75909D6011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EB5604-00B7-4739-B8B6-0DEE3E239664}" type="slidenum">
              <a:rPr lang="en-GB" smtClean="0"/>
              <a:pPr/>
              <a:t>6</a:t>
            </a:fld>
            <a:endParaRPr lang="en-GB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9C944337-21CB-9E79-D739-A59755881A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842880"/>
              </p:ext>
            </p:extLst>
          </p:nvPr>
        </p:nvGraphicFramePr>
        <p:xfrm>
          <a:off x="461962" y="1844675"/>
          <a:ext cx="11268075" cy="4321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2438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82757-4921-4761-41D2-848EF4230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2" y="1376363"/>
            <a:ext cx="11268075" cy="720727"/>
          </a:xfrm>
        </p:spPr>
        <p:txBody>
          <a:bodyPr/>
          <a:lstStyle/>
          <a:p>
            <a:r>
              <a:rPr lang="en-GB" dirty="0"/>
              <a:t>Change of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230F4-2C1A-0759-B555-D03129E30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Relationships with researchers built on shared interests and impact aspirations </a:t>
            </a:r>
          </a:p>
          <a:p>
            <a:r>
              <a:rPr lang="en-GB" dirty="0">
                <a:sym typeface="Wingdings" panose="05000000000000000000" pitchFamily="2" charset="2"/>
              </a:rPr>
              <a:t>Unstructured peer learning drop-ins</a:t>
            </a:r>
            <a:endParaRPr lang="en-GB" dirty="0"/>
          </a:p>
          <a:p>
            <a:endParaRPr lang="en-GB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57CB300-579B-72E3-6ABD-64FF9A901611}"/>
              </a:ext>
            </a:extLst>
          </p:cNvPr>
          <p:cNvGraphicFramePr>
            <a:graphicFrameLocks noGrp="1"/>
          </p:cNvGraphicFramePr>
          <p:nvPr>
            <p:ph idx="11"/>
            <p:extLst>
              <p:ext uri="{D42A27DB-BD31-4B8C-83A1-F6EECF244321}">
                <p14:modId xmlns:p14="http://schemas.microsoft.com/office/powerpoint/2010/main" val="3816578891"/>
              </p:ext>
            </p:extLst>
          </p:nvPr>
        </p:nvGraphicFramePr>
        <p:xfrm>
          <a:off x="5444222" y="673732"/>
          <a:ext cx="7051054" cy="5492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B6387A-CB53-BAF8-B3C4-3D96C5809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>
              <a:defRPr/>
            </a:pPr>
            <a:fld id="{CA560460-C6EE-49B6-875B-6438497EF71A}" type="datetime4">
              <a:rPr lang="en-GB" smtClean="0"/>
              <a:pPr defTabSz="914400">
                <a:defRPr/>
              </a:pPr>
              <a:t>17 June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B96AE3-AB80-247D-458C-720A9E02FD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EB5604-00B7-4739-B8B6-0DEE3E239664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7908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D9C4B-4EDC-4064-FA03-EFB3AF17C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1" y="1123948"/>
            <a:ext cx="11268075" cy="720727"/>
          </a:xfrm>
        </p:spPr>
        <p:txBody>
          <a:bodyPr anchor="t">
            <a:normAutofit/>
          </a:bodyPr>
          <a:lstStyle/>
          <a:p>
            <a:r>
              <a:rPr lang="en-GB" dirty="0"/>
              <a:t>Ways to say yes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3091F-34FF-099E-AB49-0B0538C8B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963" y="6165850"/>
            <a:ext cx="1755131" cy="692150"/>
          </a:xfrm>
        </p:spPr>
        <p:txBody>
          <a:bodyPr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CA560460-C6EE-49B6-875B-6438497EF71A}" type="datetime4">
              <a:rPr lang="en-GB" smtClean="0"/>
              <a:pPr defTabSz="914400">
                <a:spcAft>
                  <a:spcPts val="600"/>
                </a:spcAft>
                <a:defRPr/>
              </a:pPr>
              <a:t>17 June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66F540-4045-FED1-0FA3-3DB15E0A8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8624" y="6165850"/>
            <a:ext cx="931413" cy="692149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3EB5604-00B7-4739-B8B6-0DEE3E239664}" type="slidenum">
              <a:rPr lang="en-GB" smtClean="0"/>
              <a:pPr>
                <a:spcAft>
                  <a:spcPts val="600"/>
                </a:spcAft>
              </a:pPr>
              <a:t>8</a:t>
            </a:fld>
            <a:endParaRPr lang="en-GB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6F178BB1-1D5F-CF6A-C320-5EBA3A5CF3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7575245"/>
              </p:ext>
            </p:extLst>
          </p:nvPr>
        </p:nvGraphicFramePr>
        <p:xfrm>
          <a:off x="461962" y="1844675"/>
          <a:ext cx="11268075" cy="4321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28432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1_CUSTOM DESIGN" val="vUVkqySt"/>
  <p:tag name="ARTICULATE_DESIGN_ID_OFFICE THEME" val="FA2uSEuL"/>
  <p:tag name="ARTICULATE_DESIGN_ID_1_OFFICE THEME" val="oIckjX2H"/>
  <p:tag name="ARTICULATE_SLIDE_THUMBNAIL_REFRESH" val="1"/>
  <p:tag name="ARTICULATE_DESIGN_ID_CUSTOM DESIGN" val="tl6cAD9V"/>
  <p:tag name="ARTICULATE_DESIGN_ID_RGU POWEPOINT THEME" val="jpdPDNJd"/>
  <p:tag name="ARTICULATE_DESIGN_ID_RGU CUSTOM SLIDES" val="X0mKrjsa"/>
  <p:tag name="ARTICULATE_DESIGN_ID_RGU THEME" val="29PEgXa2"/>
  <p:tag name="ARTICULATE_DESIGN_ID_RGU OPTIONAL SLIDES" val="wRYre5VY"/>
  <p:tag name="ARTICULATE_SLIDE_COUNT" val="3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RGU Theme">
  <a:themeElements>
    <a:clrScheme name="RGU Colours">
      <a:dk1>
        <a:srgbClr val="000000"/>
      </a:dk1>
      <a:lt1>
        <a:srgbClr val="FFFFFF"/>
      </a:lt1>
      <a:dk2>
        <a:srgbClr val="262626"/>
      </a:dk2>
      <a:lt2>
        <a:srgbClr val="FCFCFC"/>
      </a:lt2>
      <a:accent1>
        <a:srgbClr val="712177"/>
      </a:accent1>
      <a:accent2>
        <a:srgbClr val="B077B8"/>
      </a:accent2>
      <a:accent3>
        <a:srgbClr val="007ABF"/>
      </a:accent3>
      <a:accent4>
        <a:srgbClr val="009FEE"/>
      </a:accent4>
      <a:accent5>
        <a:srgbClr val="9FBF00"/>
      </a:accent5>
      <a:accent6>
        <a:srgbClr val="FFB300"/>
      </a:accent6>
      <a:hlink>
        <a:srgbClr val="007ABF"/>
      </a:hlink>
      <a:folHlink>
        <a:srgbClr val="954F72"/>
      </a:folHlink>
    </a:clrScheme>
    <a:fontScheme name="RGU Corporate PPT Theme fonts">
      <a:majorFont>
        <a:latin typeface="Zona Pro ExtraBold"/>
        <a:ea typeface=""/>
        <a:cs typeface=""/>
      </a:majorFont>
      <a:minorFont>
        <a:latin typeface="Zona Pro Regular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GU Corporate PowerPoint template.pptx" id="{F4D60A2F-DA3B-4430-B62F-5284A31C09B8}" vid="{B4CDA6C3-B377-4E00-9F94-ED16307C0314}"/>
    </a:ext>
  </a:extLst>
</a:theme>
</file>

<file path=ppt/theme/theme2.xml><?xml version="1.0" encoding="utf-8"?>
<a:theme xmlns:a="http://schemas.openxmlformats.org/drawingml/2006/main" name="RGU Optional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GU Corporate PowerPoint template.pptx" id="{F4D60A2F-DA3B-4430-B62F-5284A31C09B8}" vid="{E530473F-9F16-4EB3-A6A1-178EBD07BC2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68AD7851D87042ADABC2FC5F8D349B" ma:contentTypeVersion="14" ma:contentTypeDescription="Create a new document." ma:contentTypeScope="" ma:versionID="d92f901428d7b83a04ec15286535855f">
  <xsd:schema xmlns:xsd="http://www.w3.org/2001/XMLSchema" xmlns:xs="http://www.w3.org/2001/XMLSchema" xmlns:p="http://schemas.microsoft.com/office/2006/metadata/properties" xmlns:ns2="4fda59b2-845c-4c8e-9a06-59a686a5ff47" xmlns:ns3="19ce609c-fc47-4f75-a02e-e7e3af340ec0" xmlns:ns4="92065e8e-ce6d-43c4-a378-6986ce7bcaac" targetNamespace="http://schemas.microsoft.com/office/2006/metadata/properties" ma:root="true" ma:fieldsID="bbe14fe6c7becb5e501dd6e9883bab3c" ns2:_="" ns3:_="" ns4:_="">
    <xsd:import namespace="4fda59b2-845c-4c8e-9a06-59a686a5ff47"/>
    <xsd:import namespace="19ce609c-fc47-4f75-a02e-e7e3af340ec0"/>
    <xsd:import namespace="92065e8e-ce6d-43c4-a378-6986ce7bca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3:_dlc_DocId" minOccurs="0"/>
                <xsd:element ref="ns3:_dlc_DocIdUrl" minOccurs="0"/>
                <xsd:element ref="ns3:_dlc_DocIdPersistId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da59b2-845c-4c8e-9a06-59a686a5ff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9188312-0417-45d7-9d0d-29911a677e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ce609c-fc47-4f75-a02e-e7e3af340ec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1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1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065e8e-ce6d-43c4-a378-6986ce7bcaac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a43e47a4-eef0-4581-ac4e-a4eea6b78a97}" ma:internalName="TaxCatchAll" ma:showField="CatchAllData" ma:web="19ce609c-fc47-4f75-a02e-e7e3af340e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19ce609c-fc47-4f75-a02e-e7e3af340ec0">RGUGLOBAL-1481618083-48</_dlc_DocId>
    <_dlc_DocIdUrl xmlns="19ce609c-fc47-4f75-a02e-e7e3af340ec0">
      <Url>https://liverguac.sharepoint.com/sites/GlobalAssets/_layouts/15/DocIdRedir.aspx?ID=RGUGLOBAL-1481618083-48</Url>
      <Description>RGUGLOBAL-1481618083-48</Description>
    </_dlc_DocIdUrl>
    <TaxCatchAll xmlns="92065e8e-ce6d-43c4-a378-6986ce7bcaac" xsi:nil="true"/>
    <lcf76f155ced4ddcb4097134ff3c332f xmlns="4fda59b2-845c-4c8e-9a06-59a686a5ff4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C5BCA0F-319D-479E-8823-1C988112CC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da59b2-845c-4c8e-9a06-59a686a5ff47"/>
    <ds:schemaRef ds:uri="19ce609c-fc47-4f75-a02e-e7e3af340ec0"/>
    <ds:schemaRef ds:uri="92065e8e-ce6d-43c4-a378-6986ce7bca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D0C4AC-CC0B-46BC-9BC1-0E0419182EE9}">
  <ds:schemaRefs>
    <ds:schemaRef ds:uri="92065e8e-ce6d-43c4-a378-6986ce7bcaac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purl.org/dc/elements/1.1/"/>
    <ds:schemaRef ds:uri="http://purl.org/dc/dcmitype/"/>
    <ds:schemaRef ds:uri="http://schemas.openxmlformats.org/package/2006/metadata/core-properties"/>
    <ds:schemaRef ds:uri="7d1a146b-7ae7-4e71-bf2a-62127445ba81"/>
    <ds:schemaRef ds:uri="d37d2b9c-0f82-4858-add7-bb4bd8256ea6"/>
    <ds:schemaRef ds:uri="19ce609c-fc47-4f75-a02e-e7e3af340ec0"/>
    <ds:schemaRef ds:uri="4fda59b2-845c-4c8e-9a06-59a686a5ff47"/>
  </ds:schemaRefs>
</ds:datastoreItem>
</file>

<file path=customXml/itemProps3.xml><?xml version="1.0" encoding="utf-8"?>
<ds:datastoreItem xmlns:ds="http://schemas.openxmlformats.org/officeDocument/2006/customXml" ds:itemID="{342614F1-EC0D-4857-9834-B729C20ECD8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F8601B53-F3BB-4411-A8FF-E6A999E0C34E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RGU PowerPoint template</Template>
  <TotalTime>2724</TotalTime>
  <Words>396</Words>
  <Application>Microsoft Office PowerPoint</Application>
  <PresentationFormat>Widescreen</PresentationFormat>
  <Paragraphs>81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Arial</vt:lpstr>
      <vt:lpstr>Wingdings</vt:lpstr>
      <vt:lpstr>RGU Theme</vt:lpstr>
      <vt:lpstr>RGU Optional Slides</vt:lpstr>
      <vt:lpstr>Small fund, big impact?</vt:lpstr>
      <vt:lpstr>The delivery mechanism  is the message</vt:lpstr>
      <vt:lpstr>Institutional challenges…</vt:lpstr>
      <vt:lpstr>…and opportunities</vt:lpstr>
      <vt:lpstr>The fund</vt:lpstr>
      <vt:lpstr>Programme launch</vt:lpstr>
      <vt:lpstr>Initial result</vt:lpstr>
      <vt:lpstr>Change of approach</vt:lpstr>
      <vt:lpstr>Ways to say yes</vt:lpstr>
      <vt:lpstr>What happened?</vt:lpstr>
      <vt:lpstr>PowerPoint Presentation</vt:lpstr>
      <vt:lpstr>How do YOU do it?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Holbrow (rie)</dc:creator>
  <cp:lastModifiedBy>Daniel Holbrow (rie)</cp:lastModifiedBy>
  <cp:revision>2</cp:revision>
  <cp:lastPrinted>2018-09-20T16:11:24Z</cp:lastPrinted>
  <dcterms:created xsi:type="dcterms:W3CDTF">2026-06-15T07:15:37Z</dcterms:created>
  <dcterms:modified xsi:type="dcterms:W3CDTF">2026-06-17T04:59:06Z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F75F1C4F-EB77-46F8-B08F-C07331B30AA7</vt:lpwstr>
  </property>
  <property fmtid="{D5CDD505-2E9C-101B-9397-08002B2CF9AE}" pid="3" name="ArticulatePath">
    <vt:lpwstr>LLM001 Commercial Contracting Short Course PPT template</vt:lpwstr>
  </property>
  <property fmtid="{D5CDD505-2E9C-101B-9397-08002B2CF9AE}" pid="4" name="ContentTypeId">
    <vt:lpwstr>0x010100A668AD7851D87042ADABC2FC5F8D349B</vt:lpwstr>
  </property>
  <property fmtid="{D5CDD505-2E9C-101B-9397-08002B2CF9AE}" pid="5" name="MediaServiceImageTags">
    <vt:lpwstr/>
  </property>
  <property fmtid="{D5CDD505-2E9C-101B-9397-08002B2CF9AE}" pid="6" name="_dlc_DocIdItemGuid">
    <vt:lpwstr>f6723a17-1fa7-4a49-8119-a8f386a0b0e8</vt:lpwstr>
  </property>
</Properties>
</file>