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7"/>
  </p:notesMasterIdLst>
  <p:sldIdLst>
    <p:sldId id="368" r:id="rId5"/>
    <p:sldId id="4914" r:id="rId6"/>
    <p:sldId id="4926" r:id="rId7"/>
    <p:sldId id="4924" r:id="rId8"/>
    <p:sldId id="4928" r:id="rId9"/>
    <p:sldId id="4927" r:id="rId10"/>
    <p:sldId id="4919" r:id="rId11"/>
    <p:sldId id="4931" r:id="rId12"/>
    <p:sldId id="4930" r:id="rId13"/>
    <p:sldId id="4942" r:id="rId14"/>
    <p:sldId id="4943" r:id="rId15"/>
    <p:sldId id="4936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292CC"/>
    <a:srgbClr val="0D4B7B"/>
    <a:srgbClr val="006699"/>
    <a:srgbClr val="FF9900"/>
    <a:srgbClr val="820065"/>
    <a:srgbClr val="2C1E51"/>
    <a:srgbClr val="007EA6"/>
    <a:srgbClr val="00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462" autoAdjust="0"/>
    <p:restoredTop sz="94660"/>
  </p:normalViewPr>
  <p:slideViewPr>
    <p:cSldViewPr snapToGrid="0">
      <p:cViewPr varScale="1">
        <p:scale>
          <a:sx n="79" d="100"/>
          <a:sy n="79" d="100"/>
        </p:scale>
        <p:origin x="125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ristina Vazquez Martin" userId="9d699ee7-4861-4ee2-afc2-7b380992411f" providerId="ADAL" clId="{19E3E366-1ACB-410A-B2C2-6FA200F1F938}"/>
    <pc:docChg chg="undo custSel addSld delSld modSld sldOrd">
      <pc:chgData name="Cristina Vazquez Martin" userId="9d699ee7-4861-4ee2-afc2-7b380992411f" providerId="ADAL" clId="{19E3E366-1ACB-410A-B2C2-6FA200F1F938}" dt="2026-06-13T18:49:40.265" v="4221" actId="47"/>
      <pc:docMkLst>
        <pc:docMk/>
      </pc:docMkLst>
      <pc:sldChg chg="modSp mod">
        <pc:chgData name="Cristina Vazquez Martin" userId="9d699ee7-4861-4ee2-afc2-7b380992411f" providerId="ADAL" clId="{19E3E366-1ACB-410A-B2C2-6FA200F1F938}" dt="2026-06-05T19:45:59.052" v="2267" actId="1036"/>
        <pc:sldMkLst>
          <pc:docMk/>
          <pc:sldMk cId="688467843" sldId="368"/>
        </pc:sldMkLst>
        <pc:picChg chg="mod">
          <ac:chgData name="Cristina Vazquez Martin" userId="9d699ee7-4861-4ee2-afc2-7b380992411f" providerId="ADAL" clId="{19E3E366-1ACB-410A-B2C2-6FA200F1F938}" dt="2026-06-05T19:45:31.416" v="2259" actId="29295"/>
          <ac:picMkLst>
            <pc:docMk/>
            <pc:sldMk cId="688467843" sldId="368"/>
            <ac:picMk id="4" creationId="{F3E6FB41-9174-9035-B691-A4A29D87CE6D}"/>
          </ac:picMkLst>
        </pc:picChg>
        <pc:picChg chg="mod">
          <ac:chgData name="Cristina Vazquez Martin" userId="9d699ee7-4861-4ee2-afc2-7b380992411f" providerId="ADAL" clId="{19E3E366-1ACB-410A-B2C2-6FA200F1F938}" dt="2026-06-05T19:45:59.052" v="2267" actId="1036"/>
          <ac:picMkLst>
            <pc:docMk/>
            <pc:sldMk cId="688467843" sldId="368"/>
            <ac:picMk id="17" creationId="{F961CCD9-52DE-FBD3-7FE3-C83133B86098}"/>
          </ac:picMkLst>
        </pc:picChg>
      </pc:sldChg>
      <pc:sldChg chg="addSp delSp modSp mod setBg modClrScheme chgLayout">
        <pc:chgData name="Cristina Vazquez Martin" userId="9d699ee7-4861-4ee2-afc2-7b380992411f" providerId="ADAL" clId="{19E3E366-1ACB-410A-B2C2-6FA200F1F938}" dt="2026-06-08T14:58:45.224" v="3903" actId="1035"/>
        <pc:sldMkLst>
          <pc:docMk/>
          <pc:sldMk cId="165423517" sldId="4914"/>
        </pc:sldMkLst>
        <pc:spChg chg="add del mod ord">
          <ac:chgData name="Cristina Vazquez Martin" userId="9d699ee7-4861-4ee2-afc2-7b380992411f" providerId="ADAL" clId="{19E3E366-1ACB-410A-B2C2-6FA200F1F938}" dt="2026-06-05T19:50:11.924" v="2314" actId="1038"/>
          <ac:spMkLst>
            <pc:docMk/>
            <pc:sldMk cId="165423517" sldId="4914"/>
            <ac:spMk id="25" creationId="{DA29FC5F-2BE6-CBE4-BFD3-5F4DBD24C3EB}"/>
          </ac:spMkLst>
        </pc:spChg>
        <pc:spChg chg="add del mod ord">
          <ac:chgData name="Cristina Vazquez Martin" userId="9d699ee7-4861-4ee2-afc2-7b380992411f" providerId="ADAL" clId="{19E3E366-1ACB-410A-B2C2-6FA200F1F938}" dt="2026-06-08T11:17:05.274" v="3684" actId="1076"/>
          <ac:spMkLst>
            <pc:docMk/>
            <pc:sldMk cId="165423517" sldId="4914"/>
            <ac:spMk id="26" creationId="{3C5CDB9D-1C10-791E-FA39-837F494150CC}"/>
          </ac:spMkLst>
        </pc:spChg>
        <pc:spChg chg="add del mod">
          <ac:chgData name="Cristina Vazquez Martin" userId="9d699ee7-4861-4ee2-afc2-7b380992411f" providerId="ADAL" clId="{19E3E366-1ACB-410A-B2C2-6FA200F1F938}" dt="2026-06-08T14:58:45.224" v="3903" actId="1035"/>
          <ac:spMkLst>
            <pc:docMk/>
            <pc:sldMk cId="165423517" sldId="4914"/>
            <ac:spMk id="30" creationId="{4BBBEB15-7DD8-2844-1B3C-417786C7F534}"/>
          </ac:spMkLst>
        </pc:spChg>
        <pc:spChg chg="add del mod">
          <ac:chgData name="Cristina Vazquez Martin" userId="9d699ee7-4861-4ee2-afc2-7b380992411f" providerId="ADAL" clId="{19E3E366-1ACB-410A-B2C2-6FA200F1F938}" dt="2026-06-05T19:50:11.924" v="2314" actId="1038"/>
          <ac:spMkLst>
            <pc:docMk/>
            <pc:sldMk cId="165423517" sldId="4914"/>
            <ac:spMk id="31" creationId="{EC58CDC0-3149-5031-CC94-CA3EF2BF48D8}"/>
          </ac:spMkLst>
        </pc:spChg>
        <pc:spChg chg="add del mod ord">
          <ac:chgData name="Cristina Vazquez Martin" userId="9d699ee7-4861-4ee2-afc2-7b380992411f" providerId="ADAL" clId="{19E3E366-1ACB-410A-B2C2-6FA200F1F938}" dt="2026-06-05T19:49:02.065" v="2305" actId="1035"/>
          <ac:spMkLst>
            <pc:docMk/>
            <pc:sldMk cId="165423517" sldId="4914"/>
            <ac:spMk id="32" creationId="{9774027B-C702-0D3D-F34B-64C88F8450B8}"/>
          </ac:spMkLst>
        </pc:spChg>
        <pc:picChg chg="mod ord">
          <ac:chgData name="Cristina Vazquez Martin" userId="9d699ee7-4861-4ee2-afc2-7b380992411f" providerId="ADAL" clId="{19E3E366-1ACB-410A-B2C2-6FA200F1F938}" dt="2026-06-05T19:42:58.064" v="2146" actId="29295"/>
          <ac:picMkLst>
            <pc:docMk/>
            <pc:sldMk cId="165423517" sldId="4914"/>
            <ac:picMk id="7" creationId="{696135AB-F1B6-DCDA-CBCE-D595BF1D279D}"/>
          </ac:picMkLst>
        </pc:picChg>
        <pc:picChg chg="mod">
          <ac:chgData name="Cristina Vazquez Martin" userId="9d699ee7-4861-4ee2-afc2-7b380992411f" providerId="ADAL" clId="{19E3E366-1ACB-410A-B2C2-6FA200F1F938}" dt="2026-06-05T19:50:11.924" v="2314" actId="1038"/>
          <ac:picMkLst>
            <pc:docMk/>
            <pc:sldMk cId="165423517" sldId="4914"/>
            <ac:picMk id="27" creationId="{B5004F1E-C3F1-2F59-21C0-96309B912C74}"/>
          </ac:picMkLst>
        </pc:picChg>
        <pc:picChg chg="del mod">
          <ac:chgData name="Cristina Vazquez Martin" userId="9d699ee7-4861-4ee2-afc2-7b380992411f" providerId="ADAL" clId="{19E3E366-1ACB-410A-B2C2-6FA200F1F938}" dt="2026-06-05T19:50:11.924" v="2314" actId="1038"/>
          <ac:picMkLst>
            <pc:docMk/>
            <pc:sldMk cId="165423517" sldId="4914"/>
            <ac:picMk id="28" creationId="{CD3FFC24-97E8-2B73-37B8-D6C023FCAEC6}"/>
          </ac:picMkLst>
        </pc:picChg>
        <pc:picChg chg="add mod">
          <ac:chgData name="Cristina Vazquez Martin" userId="9d699ee7-4861-4ee2-afc2-7b380992411f" providerId="ADAL" clId="{19E3E366-1ACB-410A-B2C2-6FA200F1F938}" dt="2026-06-08T11:17:25.024" v="3696" actId="1036"/>
          <ac:picMkLst>
            <pc:docMk/>
            <pc:sldMk cId="165423517" sldId="4914"/>
            <ac:picMk id="29" creationId="{5ED868D7-5849-4344-D2C9-D0962B7FA8CC}"/>
          </ac:picMkLst>
        </pc:picChg>
      </pc:sldChg>
      <pc:sldChg chg="addSp delSp modSp mod">
        <pc:chgData name="Cristina Vazquez Martin" userId="9d699ee7-4861-4ee2-afc2-7b380992411f" providerId="ADAL" clId="{19E3E366-1ACB-410A-B2C2-6FA200F1F938}" dt="2026-06-11T20:20:00.923" v="4068" actId="22"/>
        <pc:sldMkLst>
          <pc:docMk/>
          <pc:sldMk cId="1852648903" sldId="4919"/>
        </pc:sldMkLst>
        <pc:spChg chg="add">
          <ac:chgData name="Cristina Vazquez Martin" userId="9d699ee7-4861-4ee2-afc2-7b380992411f" providerId="ADAL" clId="{19E3E366-1ACB-410A-B2C2-6FA200F1F938}" dt="2026-06-11T20:19:54.161" v="4067" actId="22"/>
          <ac:spMkLst>
            <pc:docMk/>
            <pc:sldMk cId="1852648903" sldId="4919"/>
            <ac:spMk id="3" creationId="{A4DA2D56-5A54-99EC-315C-2B668DA27A3C}"/>
          </ac:spMkLst>
        </pc:spChg>
        <pc:spChg chg="mod">
          <ac:chgData name="Cristina Vazquez Martin" userId="9d699ee7-4861-4ee2-afc2-7b380992411f" providerId="ADAL" clId="{19E3E366-1ACB-410A-B2C2-6FA200F1F938}" dt="2026-06-05T20:47:50.143" v="2865" actId="1076"/>
          <ac:spMkLst>
            <pc:docMk/>
            <pc:sldMk cId="1852648903" sldId="4919"/>
            <ac:spMk id="5" creationId="{2138CF87-3019-1448-D637-239B35E881C6}"/>
          </ac:spMkLst>
        </pc:spChg>
        <pc:picChg chg="add">
          <ac:chgData name="Cristina Vazquez Martin" userId="9d699ee7-4861-4ee2-afc2-7b380992411f" providerId="ADAL" clId="{19E3E366-1ACB-410A-B2C2-6FA200F1F938}" dt="2026-06-11T20:20:00.923" v="4068" actId="22"/>
          <ac:picMkLst>
            <pc:docMk/>
            <pc:sldMk cId="1852648903" sldId="4919"/>
            <ac:picMk id="7" creationId="{B883EEED-B5DD-809F-6D76-F6BA4A3E82A7}"/>
          </ac:picMkLst>
        </pc:picChg>
      </pc:sldChg>
      <pc:sldChg chg="addSp delSp modSp mod">
        <pc:chgData name="Cristina Vazquez Martin" userId="9d699ee7-4861-4ee2-afc2-7b380992411f" providerId="ADAL" clId="{19E3E366-1ACB-410A-B2C2-6FA200F1F938}" dt="2026-06-11T20:19:25.495" v="4061" actId="1076"/>
        <pc:sldMkLst>
          <pc:docMk/>
          <pc:sldMk cId="2388105208" sldId="4924"/>
        </pc:sldMkLst>
        <pc:spChg chg="mod">
          <ac:chgData name="Cristina Vazquez Martin" userId="9d699ee7-4861-4ee2-afc2-7b380992411f" providerId="ADAL" clId="{19E3E366-1ACB-410A-B2C2-6FA200F1F938}" dt="2026-06-08T11:22:47.806" v="3783" actId="20577"/>
          <ac:spMkLst>
            <pc:docMk/>
            <pc:sldMk cId="2388105208" sldId="4924"/>
            <ac:spMk id="3" creationId="{2B4FF7A6-79B6-7D88-1F91-F533A8F34302}"/>
          </ac:spMkLst>
        </pc:spChg>
        <pc:spChg chg="add mod">
          <ac:chgData name="Cristina Vazquez Martin" userId="9d699ee7-4861-4ee2-afc2-7b380992411f" providerId="ADAL" clId="{19E3E366-1ACB-410A-B2C2-6FA200F1F938}" dt="2026-06-11T20:19:25.495" v="4061" actId="1076"/>
          <ac:spMkLst>
            <pc:docMk/>
            <pc:sldMk cId="2388105208" sldId="4924"/>
            <ac:spMk id="4" creationId="{B3E398DB-8F8D-775B-5F56-110BE35E4EB9}"/>
          </ac:spMkLst>
        </pc:spChg>
        <pc:spChg chg="mod">
          <ac:chgData name="Cristina Vazquez Martin" userId="9d699ee7-4861-4ee2-afc2-7b380992411f" providerId="ADAL" clId="{19E3E366-1ACB-410A-B2C2-6FA200F1F938}" dt="2026-06-05T20:13:00.464" v="2585" actId="20577"/>
          <ac:spMkLst>
            <pc:docMk/>
            <pc:sldMk cId="2388105208" sldId="4924"/>
            <ac:spMk id="5" creationId="{8FA654E7-A41C-58A1-E18D-52DE466EC5EB}"/>
          </ac:spMkLst>
        </pc:spChg>
        <pc:picChg chg="mod ord">
          <ac:chgData name="Cristina Vazquez Martin" userId="9d699ee7-4861-4ee2-afc2-7b380992411f" providerId="ADAL" clId="{19E3E366-1ACB-410A-B2C2-6FA200F1F938}" dt="2026-06-05T19:52:34.166" v="2340" actId="1038"/>
          <ac:picMkLst>
            <pc:docMk/>
            <pc:sldMk cId="2388105208" sldId="4924"/>
            <ac:picMk id="6" creationId="{6C69550E-FB5F-F494-EF83-32000BE97423}"/>
          </ac:picMkLst>
        </pc:picChg>
        <pc:picChg chg="add mod">
          <ac:chgData name="Cristina Vazquez Martin" userId="9d699ee7-4861-4ee2-afc2-7b380992411f" providerId="ADAL" clId="{19E3E366-1ACB-410A-B2C2-6FA200F1F938}" dt="2026-06-05T20:13:09.664" v="2587" actId="1076"/>
          <ac:picMkLst>
            <pc:docMk/>
            <pc:sldMk cId="2388105208" sldId="4924"/>
            <ac:picMk id="13" creationId="{2995B39F-BA17-AEAE-2EE0-3C0A109FB157}"/>
          </ac:picMkLst>
        </pc:picChg>
      </pc:sldChg>
      <pc:sldChg chg="addSp delSp modSp mod setBg">
        <pc:chgData name="Cristina Vazquez Martin" userId="9d699ee7-4861-4ee2-afc2-7b380992411f" providerId="ADAL" clId="{19E3E366-1ACB-410A-B2C2-6FA200F1F938}" dt="2026-06-06T07:15:17.122" v="3638" actId="1038"/>
        <pc:sldMkLst>
          <pc:docMk/>
          <pc:sldMk cId="1089830015" sldId="4926"/>
        </pc:sldMkLst>
        <pc:spChg chg="mod ord">
          <ac:chgData name="Cristina Vazquez Martin" userId="9d699ee7-4861-4ee2-afc2-7b380992411f" providerId="ADAL" clId="{19E3E366-1ACB-410A-B2C2-6FA200F1F938}" dt="2026-06-06T07:14:50.926" v="3628" actId="114"/>
          <ac:spMkLst>
            <pc:docMk/>
            <pc:sldMk cId="1089830015" sldId="4926"/>
            <ac:spMk id="3" creationId="{D114357C-B998-00EA-44DD-1C6872F0D555}"/>
          </ac:spMkLst>
        </pc:spChg>
        <pc:spChg chg="add mod">
          <ac:chgData name="Cristina Vazquez Martin" userId="9d699ee7-4861-4ee2-afc2-7b380992411f" providerId="ADAL" clId="{19E3E366-1ACB-410A-B2C2-6FA200F1F938}" dt="2026-06-05T20:09:30.444" v="2509" actId="164"/>
          <ac:spMkLst>
            <pc:docMk/>
            <pc:sldMk cId="1089830015" sldId="4926"/>
            <ac:spMk id="4" creationId="{E116FE2F-6A62-AFC9-E338-5A4D792DCE16}"/>
          </ac:spMkLst>
        </pc:spChg>
        <pc:spChg chg="mod">
          <ac:chgData name="Cristina Vazquez Martin" userId="9d699ee7-4861-4ee2-afc2-7b380992411f" providerId="ADAL" clId="{19E3E366-1ACB-410A-B2C2-6FA200F1F938}" dt="2026-06-05T20:04:08.758" v="2440" actId="20577"/>
          <ac:spMkLst>
            <pc:docMk/>
            <pc:sldMk cId="1089830015" sldId="4926"/>
            <ac:spMk id="5" creationId="{39FEF37C-C957-A40B-FF31-431A81CBAE1C}"/>
          </ac:spMkLst>
        </pc:spChg>
        <pc:spChg chg="add mod">
          <ac:chgData name="Cristina Vazquez Martin" userId="9d699ee7-4861-4ee2-afc2-7b380992411f" providerId="ADAL" clId="{19E3E366-1ACB-410A-B2C2-6FA200F1F938}" dt="2026-06-05T20:09:30.444" v="2509" actId="164"/>
          <ac:spMkLst>
            <pc:docMk/>
            <pc:sldMk cId="1089830015" sldId="4926"/>
            <ac:spMk id="6" creationId="{43C7C4B3-7B89-1702-EF5A-9B54F45700DA}"/>
          </ac:spMkLst>
        </pc:spChg>
        <pc:grpChg chg="add mod">
          <ac:chgData name="Cristina Vazquez Martin" userId="9d699ee7-4861-4ee2-afc2-7b380992411f" providerId="ADAL" clId="{19E3E366-1ACB-410A-B2C2-6FA200F1F938}" dt="2026-06-06T07:15:17.122" v="3638" actId="1038"/>
          <ac:grpSpMkLst>
            <pc:docMk/>
            <pc:sldMk cId="1089830015" sldId="4926"/>
            <ac:grpSpMk id="8" creationId="{29C3B597-90E5-70DB-8C91-6E136AD8F348}"/>
          </ac:grpSpMkLst>
        </pc:grpChg>
        <pc:picChg chg="mod">
          <ac:chgData name="Cristina Vazquez Martin" userId="9d699ee7-4861-4ee2-afc2-7b380992411f" providerId="ADAL" clId="{19E3E366-1ACB-410A-B2C2-6FA200F1F938}" dt="2026-06-05T19:46:30.643" v="2296" actId="29295"/>
          <ac:picMkLst>
            <pc:docMk/>
            <pc:sldMk cId="1089830015" sldId="4926"/>
            <ac:picMk id="7" creationId="{95A98563-7ADA-F107-1F4B-DF80A6852FF7}"/>
          </ac:picMkLst>
        </pc:picChg>
        <pc:picChg chg="mod ord">
          <ac:chgData name="Cristina Vazquez Martin" userId="9d699ee7-4861-4ee2-afc2-7b380992411f" providerId="ADAL" clId="{19E3E366-1ACB-410A-B2C2-6FA200F1F938}" dt="2026-06-05T20:09:30.444" v="2509" actId="164"/>
          <ac:picMkLst>
            <pc:docMk/>
            <pc:sldMk cId="1089830015" sldId="4926"/>
            <ac:picMk id="9" creationId="{0092A5E0-6B33-11B3-0D7B-E55FC7971E43}"/>
          </ac:picMkLst>
        </pc:picChg>
      </pc:sldChg>
      <pc:sldChg chg="addSp delSp modSp mod">
        <pc:chgData name="Cristina Vazquez Martin" userId="9d699ee7-4861-4ee2-afc2-7b380992411f" providerId="ADAL" clId="{19E3E366-1ACB-410A-B2C2-6FA200F1F938}" dt="2026-06-11T20:19:39.489" v="4063" actId="22"/>
        <pc:sldMkLst>
          <pc:docMk/>
          <pc:sldMk cId="3068120408" sldId="4927"/>
        </pc:sldMkLst>
        <pc:spChg chg="add">
          <ac:chgData name="Cristina Vazquez Martin" userId="9d699ee7-4861-4ee2-afc2-7b380992411f" providerId="ADAL" clId="{19E3E366-1ACB-410A-B2C2-6FA200F1F938}" dt="2026-06-11T20:19:39.489" v="4063" actId="22"/>
          <ac:spMkLst>
            <pc:docMk/>
            <pc:sldMk cId="3068120408" sldId="4927"/>
            <ac:spMk id="3" creationId="{256424DB-CE9A-117F-9E3D-A439144CA85C}"/>
          </ac:spMkLst>
        </pc:spChg>
        <pc:spChg chg="mod">
          <ac:chgData name="Cristina Vazquez Martin" userId="9d699ee7-4861-4ee2-afc2-7b380992411f" providerId="ADAL" clId="{19E3E366-1ACB-410A-B2C2-6FA200F1F938}" dt="2026-06-08T15:16:49.125" v="3936" actId="1037"/>
          <ac:spMkLst>
            <pc:docMk/>
            <pc:sldMk cId="3068120408" sldId="4927"/>
            <ac:spMk id="5" creationId="{AA96D4D8-E307-9075-7510-5A25DAE74CC9}"/>
          </ac:spMkLst>
        </pc:spChg>
        <pc:picChg chg="mod">
          <ac:chgData name="Cristina Vazquez Martin" userId="9d699ee7-4861-4ee2-afc2-7b380992411f" providerId="ADAL" clId="{19E3E366-1ACB-410A-B2C2-6FA200F1F938}" dt="2026-06-05T20:33:33.350" v="2864" actId="1076"/>
          <ac:picMkLst>
            <pc:docMk/>
            <pc:sldMk cId="3068120408" sldId="4927"/>
            <ac:picMk id="4" creationId="{6AD392FD-34B3-3F20-9224-9DF125625C11}"/>
          </ac:picMkLst>
        </pc:picChg>
        <pc:picChg chg="mod">
          <ac:chgData name="Cristina Vazquez Martin" userId="9d699ee7-4861-4ee2-afc2-7b380992411f" providerId="ADAL" clId="{19E3E366-1ACB-410A-B2C2-6FA200F1F938}" dt="2026-06-05T20:31:32.533" v="2817" actId="29295"/>
          <ac:picMkLst>
            <pc:docMk/>
            <pc:sldMk cId="3068120408" sldId="4927"/>
            <ac:picMk id="7" creationId="{FDAC63A0-6205-4F11-572F-B54DB07274E7}"/>
          </ac:picMkLst>
        </pc:picChg>
      </pc:sldChg>
      <pc:sldChg chg="addSp delSp modSp add mod">
        <pc:chgData name="Cristina Vazquez Martin" userId="9d699ee7-4861-4ee2-afc2-7b380992411f" providerId="ADAL" clId="{19E3E366-1ACB-410A-B2C2-6FA200F1F938}" dt="2026-06-11T20:19:37.041" v="4062" actId="22"/>
        <pc:sldMkLst>
          <pc:docMk/>
          <pc:sldMk cId="3142842128" sldId="4928"/>
        </pc:sldMkLst>
        <pc:spChg chg="add">
          <ac:chgData name="Cristina Vazquez Martin" userId="9d699ee7-4861-4ee2-afc2-7b380992411f" providerId="ADAL" clId="{19E3E366-1ACB-410A-B2C2-6FA200F1F938}" dt="2026-06-11T20:19:37.041" v="4062" actId="22"/>
          <ac:spMkLst>
            <pc:docMk/>
            <pc:sldMk cId="3142842128" sldId="4928"/>
            <ac:spMk id="4" creationId="{C6060C40-D089-A8EE-F3B2-8520F6EC1E97}"/>
          </ac:spMkLst>
        </pc:spChg>
        <pc:spChg chg="mod">
          <ac:chgData name="Cristina Vazquez Martin" userId="9d699ee7-4861-4ee2-afc2-7b380992411f" providerId="ADAL" clId="{19E3E366-1ACB-410A-B2C2-6FA200F1F938}" dt="2026-06-05T20:31:17.572" v="2811" actId="1038"/>
          <ac:spMkLst>
            <pc:docMk/>
            <pc:sldMk cId="3142842128" sldId="4928"/>
            <ac:spMk id="5" creationId="{B5E39785-5405-504D-B849-EF33218C590B}"/>
          </ac:spMkLst>
        </pc:spChg>
        <pc:spChg chg="mod">
          <ac:chgData name="Cristina Vazquez Martin" userId="9d699ee7-4861-4ee2-afc2-7b380992411f" providerId="ADAL" clId="{19E3E366-1ACB-410A-B2C2-6FA200F1F938}" dt="2026-06-08T11:11:51.643" v="3666" actId="20577"/>
          <ac:spMkLst>
            <pc:docMk/>
            <pc:sldMk cId="3142842128" sldId="4928"/>
            <ac:spMk id="8" creationId="{4A82E5DC-315F-6390-5804-77B2FB90CCBF}"/>
          </ac:spMkLst>
        </pc:spChg>
        <pc:picChg chg="mod">
          <ac:chgData name="Cristina Vazquez Martin" userId="9d699ee7-4861-4ee2-afc2-7b380992411f" providerId="ADAL" clId="{19E3E366-1ACB-410A-B2C2-6FA200F1F938}" dt="2026-06-05T20:28:25.271" v="2743" actId="1036"/>
          <ac:picMkLst>
            <pc:docMk/>
            <pc:sldMk cId="3142842128" sldId="4928"/>
            <ac:picMk id="3" creationId="{84C9BD88-1490-5B5D-0229-00C424E43C03}"/>
          </ac:picMkLst>
        </pc:picChg>
        <pc:picChg chg="add mod">
          <ac:chgData name="Cristina Vazquez Martin" userId="9d699ee7-4861-4ee2-afc2-7b380992411f" providerId="ADAL" clId="{19E3E366-1ACB-410A-B2C2-6FA200F1F938}" dt="2026-06-05T20:29:27.133" v="2796" actId="1038"/>
          <ac:picMkLst>
            <pc:docMk/>
            <pc:sldMk cId="3142842128" sldId="4928"/>
            <ac:picMk id="6" creationId="{E9342863-1FF3-6740-58CA-7F9ED8477300}"/>
          </ac:picMkLst>
        </pc:picChg>
        <pc:picChg chg="mod">
          <ac:chgData name="Cristina Vazquez Martin" userId="9d699ee7-4861-4ee2-afc2-7b380992411f" providerId="ADAL" clId="{19E3E366-1ACB-410A-B2C2-6FA200F1F938}" dt="2026-06-05T20:16:34.965" v="2603" actId="29295"/>
          <ac:picMkLst>
            <pc:docMk/>
            <pc:sldMk cId="3142842128" sldId="4928"/>
            <ac:picMk id="7" creationId="{C25EE4FF-FA93-D911-3AD7-148956AE9880}"/>
          </ac:picMkLst>
        </pc:picChg>
        <pc:picChg chg="mod">
          <ac:chgData name="Cristina Vazquez Martin" userId="9d699ee7-4861-4ee2-afc2-7b380992411f" providerId="ADAL" clId="{19E3E366-1ACB-410A-B2C2-6FA200F1F938}" dt="2026-06-05T20:24:52.112" v="2709" actId="1036"/>
          <ac:picMkLst>
            <pc:docMk/>
            <pc:sldMk cId="3142842128" sldId="4928"/>
            <ac:picMk id="14" creationId="{094A0636-EB34-D4A1-9B84-0F9002C7B211}"/>
          </ac:picMkLst>
        </pc:picChg>
        <pc:cxnChg chg="add mod">
          <ac:chgData name="Cristina Vazquez Martin" userId="9d699ee7-4861-4ee2-afc2-7b380992411f" providerId="ADAL" clId="{19E3E366-1ACB-410A-B2C2-6FA200F1F938}" dt="2026-06-06T07:16:13.934" v="3644" actId="1038"/>
          <ac:cxnSpMkLst>
            <pc:docMk/>
            <pc:sldMk cId="3142842128" sldId="4928"/>
            <ac:cxnSpMk id="10" creationId="{51A60DF5-AE99-A03B-FE26-22E39DCA6C2A}"/>
          </ac:cxnSpMkLst>
        </pc:cxnChg>
      </pc:sldChg>
      <pc:sldChg chg="addSp delSp modSp add mod modAnim">
        <pc:chgData name="Cristina Vazquez Martin" userId="9d699ee7-4861-4ee2-afc2-7b380992411f" providerId="ADAL" clId="{19E3E366-1ACB-410A-B2C2-6FA200F1F938}" dt="2026-06-11T20:20:34.943" v="4120" actId="1038"/>
        <pc:sldMkLst>
          <pc:docMk/>
          <pc:sldMk cId="1755891107" sldId="4930"/>
        </pc:sldMkLst>
        <pc:spChg chg="add mod">
          <ac:chgData name="Cristina Vazquez Martin" userId="9d699ee7-4861-4ee2-afc2-7b380992411f" providerId="ADAL" clId="{19E3E366-1ACB-410A-B2C2-6FA200F1F938}" dt="2026-06-04T15:09:36.559" v="983" actId="1036"/>
          <ac:spMkLst>
            <pc:docMk/>
            <pc:sldMk cId="1755891107" sldId="4930"/>
            <ac:spMk id="3" creationId="{5F6E294B-A6EC-1068-FB2D-797A12212843}"/>
          </ac:spMkLst>
        </pc:spChg>
        <pc:spChg chg="mod">
          <ac:chgData name="Cristina Vazquez Martin" userId="9d699ee7-4861-4ee2-afc2-7b380992411f" providerId="ADAL" clId="{19E3E366-1ACB-410A-B2C2-6FA200F1F938}" dt="2026-06-08T16:34:59.660" v="3944" actId="1036"/>
          <ac:spMkLst>
            <pc:docMk/>
            <pc:sldMk cId="1755891107" sldId="4930"/>
            <ac:spMk id="5" creationId="{4ED05345-FA83-1A65-F49B-8C605A28FA36}"/>
          </ac:spMkLst>
        </pc:spChg>
        <pc:spChg chg="add mod">
          <ac:chgData name="Cristina Vazquez Martin" userId="9d699ee7-4861-4ee2-afc2-7b380992411f" providerId="ADAL" clId="{19E3E366-1ACB-410A-B2C2-6FA200F1F938}" dt="2026-06-11T20:20:34.943" v="4120" actId="1038"/>
          <ac:spMkLst>
            <pc:docMk/>
            <pc:sldMk cId="1755891107" sldId="4930"/>
            <ac:spMk id="8" creationId="{D06434B5-7BCA-75FD-9A14-31A905CB97DD}"/>
          </ac:spMkLst>
        </pc:spChg>
        <pc:picChg chg="add mod">
          <ac:chgData name="Cristina Vazquez Martin" userId="9d699ee7-4861-4ee2-afc2-7b380992411f" providerId="ADAL" clId="{19E3E366-1ACB-410A-B2C2-6FA200F1F938}" dt="2026-06-04T14:51:37.256" v="890"/>
          <ac:picMkLst>
            <pc:docMk/>
            <pc:sldMk cId="1755891107" sldId="4930"/>
            <ac:picMk id="2" creationId="{DE92204D-8A20-3D2E-B1C6-75E357706E12}"/>
          </ac:picMkLst>
        </pc:picChg>
        <pc:picChg chg="add mod modCrop">
          <ac:chgData name="Cristina Vazquez Martin" userId="9d699ee7-4861-4ee2-afc2-7b380992411f" providerId="ADAL" clId="{19E3E366-1ACB-410A-B2C2-6FA200F1F938}" dt="2026-06-04T14:51:49.273" v="917" actId="1036"/>
          <ac:picMkLst>
            <pc:docMk/>
            <pc:sldMk cId="1755891107" sldId="4930"/>
            <ac:picMk id="6" creationId="{B8D6ED67-3902-2D54-A311-0EB91AE45AB2}"/>
          </ac:picMkLst>
        </pc:picChg>
        <pc:picChg chg="mod">
          <ac:chgData name="Cristina Vazquez Martin" userId="9d699ee7-4861-4ee2-afc2-7b380992411f" providerId="ADAL" clId="{19E3E366-1ACB-410A-B2C2-6FA200F1F938}" dt="2026-06-05T20:51:22.336" v="2894" actId="29295"/>
          <ac:picMkLst>
            <pc:docMk/>
            <pc:sldMk cId="1755891107" sldId="4930"/>
            <ac:picMk id="7" creationId="{BE27DB8C-E5D6-79BC-85CC-CE1607E88B75}"/>
          </ac:picMkLst>
        </pc:picChg>
      </pc:sldChg>
      <pc:sldChg chg="addSp delSp modSp add mod ord">
        <pc:chgData name="Cristina Vazquez Martin" userId="9d699ee7-4861-4ee2-afc2-7b380992411f" providerId="ADAL" clId="{19E3E366-1ACB-410A-B2C2-6FA200F1F938}" dt="2026-06-11T20:20:18.895" v="4071" actId="22"/>
        <pc:sldMkLst>
          <pc:docMk/>
          <pc:sldMk cId="2001247704" sldId="4931"/>
        </pc:sldMkLst>
        <pc:spChg chg="add">
          <ac:chgData name="Cristina Vazquez Martin" userId="9d699ee7-4861-4ee2-afc2-7b380992411f" providerId="ADAL" clId="{19E3E366-1ACB-410A-B2C2-6FA200F1F938}" dt="2026-06-11T20:20:18.895" v="4071" actId="22"/>
          <ac:spMkLst>
            <pc:docMk/>
            <pc:sldMk cId="2001247704" sldId="4931"/>
            <ac:spMk id="5" creationId="{73B765A0-C47F-0AFA-6AC3-BDE5EC4299BA}"/>
          </ac:spMkLst>
        </pc:spChg>
        <pc:spChg chg="add mod">
          <ac:chgData name="Cristina Vazquez Martin" userId="9d699ee7-4861-4ee2-afc2-7b380992411f" providerId="ADAL" clId="{19E3E366-1ACB-410A-B2C2-6FA200F1F938}" dt="2026-06-08T11:52:34.465" v="3900" actId="255"/>
          <ac:spMkLst>
            <pc:docMk/>
            <pc:sldMk cId="2001247704" sldId="4931"/>
            <ac:spMk id="8" creationId="{C1F69A87-F774-AC21-7DA2-B65EF63636F6}"/>
          </ac:spMkLst>
        </pc:spChg>
        <pc:picChg chg="mod">
          <ac:chgData name="Cristina Vazquez Martin" userId="9d699ee7-4861-4ee2-afc2-7b380992411f" providerId="ADAL" clId="{19E3E366-1ACB-410A-B2C2-6FA200F1F938}" dt="2026-06-05T20:51:13.853" v="2887" actId="29295"/>
          <ac:picMkLst>
            <pc:docMk/>
            <pc:sldMk cId="2001247704" sldId="4931"/>
            <ac:picMk id="7" creationId="{2DAB1CDB-8EB5-62D0-D514-92921297BEE5}"/>
          </ac:picMkLst>
        </pc:picChg>
        <pc:picChg chg="add mod">
          <ac:chgData name="Cristina Vazquez Martin" userId="9d699ee7-4861-4ee2-afc2-7b380992411f" providerId="ADAL" clId="{19E3E366-1ACB-410A-B2C2-6FA200F1F938}" dt="2026-05-19T13:32:04.707" v="282"/>
          <ac:picMkLst>
            <pc:docMk/>
            <pc:sldMk cId="2001247704" sldId="4931"/>
            <ac:picMk id="9" creationId="{1AA5458C-1BCC-0B8A-176B-45664ED97987}"/>
          </ac:picMkLst>
        </pc:picChg>
        <pc:picChg chg="add mod ord">
          <ac:chgData name="Cristina Vazquez Martin" userId="9d699ee7-4861-4ee2-afc2-7b380992411f" providerId="ADAL" clId="{19E3E366-1ACB-410A-B2C2-6FA200F1F938}" dt="2026-06-08T11:19:31.886" v="3754" actId="1035"/>
          <ac:picMkLst>
            <pc:docMk/>
            <pc:sldMk cId="2001247704" sldId="4931"/>
            <ac:picMk id="11" creationId="{F37A85C3-6AD1-C695-561B-DB82E78BD7A0}"/>
          </ac:picMkLst>
        </pc:picChg>
      </pc:sldChg>
      <pc:sldChg chg="addSp delSp modSp add mod">
        <pc:chgData name="Cristina Vazquez Martin" userId="9d699ee7-4861-4ee2-afc2-7b380992411f" providerId="ADAL" clId="{19E3E366-1ACB-410A-B2C2-6FA200F1F938}" dt="2026-06-09T19:29:13.750" v="4002" actId="12788"/>
        <pc:sldMkLst>
          <pc:docMk/>
          <pc:sldMk cId="2779270715" sldId="4936"/>
        </pc:sldMkLst>
        <pc:spChg chg="mod">
          <ac:chgData name="Cristina Vazquez Martin" userId="9d699ee7-4861-4ee2-afc2-7b380992411f" providerId="ADAL" clId="{19E3E366-1ACB-410A-B2C2-6FA200F1F938}" dt="2026-06-06T07:07:35.582" v="3583" actId="1076"/>
          <ac:spMkLst>
            <pc:docMk/>
            <pc:sldMk cId="2779270715" sldId="4936"/>
            <ac:spMk id="4" creationId="{8F1541BB-981F-1BF5-CB83-CD718C11352E}"/>
          </ac:spMkLst>
        </pc:spChg>
        <pc:spChg chg="add mod">
          <ac:chgData name="Cristina Vazquez Martin" userId="9d699ee7-4861-4ee2-afc2-7b380992411f" providerId="ADAL" clId="{19E3E366-1ACB-410A-B2C2-6FA200F1F938}" dt="2026-06-09T19:29:13.750" v="4002" actId="12788"/>
          <ac:spMkLst>
            <pc:docMk/>
            <pc:sldMk cId="2779270715" sldId="4936"/>
            <ac:spMk id="5" creationId="{B9528263-DC83-6384-843B-15251DC8AF71}"/>
          </ac:spMkLst>
        </pc:spChg>
        <pc:spChg chg="add mod">
          <ac:chgData name="Cristina Vazquez Martin" userId="9d699ee7-4861-4ee2-afc2-7b380992411f" providerId="ADAL" clId="{19E3E366-1ACB-410A-B2C2-6FA200F1F938}" dt="2026-06-06T07:09:51.455" v="3610" actId="27636"/>
          <ac:spMkLst>
            <pc:docMk/>
            <pc:sldMk cId="2779270715" sldId="4936"/>
            <ac:spMk id="9" creationId="{DD98F82E-224D-7B38-5134-07A90A334BDD}"/>
          </ac:spMkLst>
        </pc:spChg>
        <pc:spChg chg="add mod">
          <ac:chgData name="Cristina Vazquez Martin" userId="9d699ee7-4861-4ee2-afc2-7b380992411f" providerId="ADAL" clId="{19E3E366-1ACB-410A-B2C2-6FA200F1F938}" dt="2026-06-09T19:29:13.750" v="4002" actId="12788"/>
          <ac:spMkLst>
            <pc:docMk/>
            <pc:sldMk cId="2779270715" sldId="4936"/>
            <ac:spMk id="12" creationId="{BC75069E-651F-A258-22B5-11EA07831419}"/>
          </ac:spMkLst>
        </pc:spChg>
        <pc:spChg chg="add mod">
          <ac:chgData name="Cristina Vazquez Martin" userId="9d699ee7-4861-4ee2-afc2-7b380992411f" providerId="ADAL" clId="{19E3E366-1ACB-410A-B2C2-6FA200F1F938}" dt="2026-06-09T19:29:13.750" v="4002" actId="12788"/>
          <ac:spMkLst>
            <pc:docMk/>
            <pc:sldMk cId="2779270715" sldId="4936"/>
            <ac:spMk id="14" creationId="{072CD289-64CB-714B-04B6-CBBD65FBAED5}"/>
          </ac:spMkLst>
        </pc:spChg>
        <pc:spChg chg="add mod">
          <ac:chgData name="Cristina Vazquez Martin" userId="9d699ee7-4861-4ee2-afc2-7b380992411f" providerId="ADAL" clId="{19E3E366-1ACB-410A-B2C2-6FA200F1F938}" dt="2026-06-08T11:14:42.220" v="3675" actId="6549"/>
          <ac:spMkLst>
            <pc:docMk/>
            <pc:sldMk cId="2779270715" sldId="4936"/>
            <ac:spMk id="18" creationId="{EB428416-E64C-1066-25B7-34390FA847F9}"/>
          </ac:spMkLst>
        </pc:spChg>
        <pc:picChg chg="add mod modCrop">
          <ac:chgData name="Cristina Vazquez Martin" userId="9d699ee7-4861-4ee2-afc2-7b380992411f" providerId="ADAL" clId="{19E3E366-1ACB-410A-B2C2-6FA200F1F938}" dt="2026-06-09T19:29:13.750" v="4002" actId="12788"/>
          <ac:picMkLst>
            <pc:docMk/>
            <pc:sldMk cId="2779270715" sldId="4936"/>
            <ac:picMk id="3" creationId="{B2A7623D-F2E8-A5C8-01E4-DE293798B8FB}"/>
          </ac:picMkLst>
        </pc:picChg>
        <pc:picChg chg="add mod modCrop">
          <ac:chgData name="Cristina Vazquez Martin" userId="9d699ee7-4861-4ee2-afc2-7b380992411f" providerId="ADAL" clId="{19E3E366-1ACB-410A-B2C2-6FA200F1F938}" dt="2026-06-09T19:29:13.750" v="4002" actId="12788"/>
          <ac:picMkLst>
            <pc:docMk/>
            <pc:sldMk cId="2779270715" sldId="4936"/>
            <ac:picMk id="6" creationId="{B5E574CB-846A-D353-12AE-3FD29F134FA5}"/>
          </ac:picMkLst>
        </pc:picChg>
      </pc:sldChg>
      <pc:sldChg chg="addSp modSp add mod">
        <pc:chgData name="Cristina Vazquez Martin" userId="9d699ee7-4861-4ee2-afc2-7b380992411f" providerId="ADAL" clId="{19E3E366-1ACB-410A-B2C2-6FA200F1F938}" dt="2026-06-11T20:23:19.892" v="4169" actId="1036"/>
        <pc:sldMkLst>
          <pc:docMk/>
          <pc:sldMk cId="784073709" sldId="4942"/>
        </pc:sldMkLst>
        <pc:spChg chg="add mod">
          <ac:chgData name="Cristina Vazquez Martin" userId="9d699ee7-4861-4ee2-afc2-7b380992411f" providerId="ADAL" clId="{19E3E366-1ACB-410A-B2C2-6FA200F1F938}" dt="2026-06-09T21:26:06.368" v="4024" actId="1036"/>
          <ac:spMkLst>
            <pc:docMk/>
            <pc:sldMk cId="784073709" sldId="4942"/>
            <ac:spMk id="3" creationId="{2EAD58FF-C58E-849C-6B87-08986C1480BD}"/>
          </ac:spMkLst>
        </pc:spChg>
        <pc:spChg chg="mod">
          <ac:chgData name="Cristina Vazquez Martin" userId="9d699ee7-4861-4ee2-afc2-7b380992411f" providerId="ADAL" clId="{19E3E366-1ACB-410A-B2C2-6FA200F1F938}" dt="2026-06-06T06:16:37.405" v="3000" actId="20577"/>
          <ac:spMkLst>
            <pc:docMk/>
            <pc:sldMk cId="784073709" sldId="4942"/>
            <ac:spMk id="4" creationId="{F6AE5CF2-DA31-DA62-0DB6-D363F8B3D16C}"/>
          </ac:spMkLst>
        </pc:spChg>
        <pc:spChg chg="add mod">
          <ac:chgData name="Cristina Vazquez Martin" userId="9d699ee7-4861-4ee2-afc2-7b380992411f" providerId="ADAL" clId="{19E3E366-1ACB-410A-B2C2-6FA200F1F938}" dt="2026-06-11T20:23:19.892" v="4169" actId="1036"/>
          <ac:spMkLst>
            <pc:docMk/>
            <pc:sldMk cId="784073709" sldId="4942"/>
            <ac:spMk id="10" creationId="{59DCE438-C6CC-54F3-B62D-978B89B7A186}"/>
          </ac:spMkLst>
        </pc:spChg>
        <pc:grpChg chg="mod">
          <ac:chgData name="Cristina Vazquez Martin" userId="9d699ee7-4861-4ee2-afc2-7b380992411f" providerId="ADAL" clId="{19E3E366-1ACB-410A-B2C2-6FA200F1F938}" dt="2026-06-04T15:28:49.652" v="1071" actId="1038"/>
          <ac:grpSpMkLst>
            <pc:docMk/>
            <pc:sldMk cId="784073709" sldId="4942"/>
            <ac:grpSpMk id="15" creationId="{894245D5-2795-99EE-12B7-B156C57CD1ED}"/>
          </ac:grpSpMkLst>
        </pc:grpChg>
        <pc:picChg chg="add mod">
          <ac:chgData name="Cristina Vazquez Martin" userId="9d699ee7-4861-4ee2-afc2-7b380992411f" providerId="ADAL" clId="{19E3E366-1ACB-410A-B2C2-6FA200F1F938}" dt="2026-06-04T15:29:58.097" v="1106" actId="1076"/>
          <ac:picMkLst>
            <pc:docMk/>
            <pc:sldMk cId="784073709" sldId="4942"/>
            <ac:picMk id="2" creationId="{995C8041-56D3-C964-787C-9AFDC749EFF5}"/>
          </ac:picMkLst>
        </pc:picChg>
        <pc:picChg chg="mod">
          <ac:chgData name="Cristina Vazquez Martin" userId="9d699ee7-4861-4ee2-afc2-7b380992411f" providerId="ADAL" clId="{19E3E366-1ACB-410A-B2C2-6FA200F1F938}" dt="2026-06-05T20:51:31.523" v="2905" actId="29295"/>
          <ac:picMkLst>
            <pc:docMk/>
            <pc:sldMk cId="784073709" sldId="4942"/>
            <ac:picMk id="7" creationId="{86D74FA3-2759-23BE-13F7-BFEFC4A03056}"/>
          </ac:picMkLst>
        </pc:picChg>
        <pc:picChg chg="mod modCrop">
          <ac:chgData name="Cristina Vazquez Martin" userId="9d699ee7-4861-4ee2-afc2-7b380992411f" providerId="ADAL" clId="{19E3E366-1ACB-410A-B2C2-6FA200F1F938}" dt="2026-06-04T15:30:12.375" v="1107" actId="1076"/>
          <ac:picMkLst>
            <pc:docMk/>
            <pc:sldMk cId="784073709" sldId="4942"/>
            <ac:picMk id="11" creationId="{1F1D909A-51F9-73C7-E13D-4E291391BD65}"/>
          </ac:picMkLst>
        </pc:picChg>
      </pc:sldChg>
      <pc:sldChg chg="addSp delSp modSp add mod">
        <pc:chgData name="Cristina Vazquez Martin" userId="9d699ee7-4861-4ee2-afc2-7b380992411f" providerId="ADAL" clId="{19E3E366-1ACB-410A-B2C2-6FA200F1F938}" dt="2026-06-11T20:23:39.231" v="4196" actId="1037"/>
        <pc:sldMkLst>
          <pc:docMk/>
          <pc:sldMk cId="326043723" sldId="4943"/>
        </pc:sldMkLst>
        <pc:spChg chg="add mod">
          <ac:chgData name="Cristina Vazquez Martin" userId="9d699ee7-4861-4ee2-afc2-7b380992411f" providerId="ADAL" clId="{19E3E366-1ACB-410A-B2C2-6FA200F1F938}" dt="2026-06-11T20:23:39.231" v="4196" actId="1037"/>
          <ac:spMkLst>
            <pc:docMk/>
            <pc:sldMk cId="326043723" sldId="4943"/>
            <ac:spMk id="11" creationId="{F30FBC09-A7C7-161A-B650-996FE03B93B7}"/>
          </ac:spMkLst>
        </pc:spChg>
        <pc:spChg chg="add mod">
          <ac:chgData name="Cristina Vazquez Martin" userId="9d699ee7-4861-4ee2-afc2-7b380992411f" providerId="ADAL" clId="{19E3E366-1ACB-410A-B2C2-6FA200F1F938}" dt="2026-06-09T21:32:26.967" v="4059" actId="554"/>
          <ac:spMkLst>
            <pc:docMk/>
            <pc:sldMk cId="326043723" sldId="4943"/>
            <ac:spMk id="18" creationId="{266CB595-1811-0F7A-5173-D257ECC498EF}"/>
          </ac:spMkLst>
        </pc:spChg>
        <pc:spChg chg="add mod">
          <ac:chgData name="Cristina Vazquez Martin" userId="9d699ee7-4861-4ee2-afc2-7b380992411f" providerId="ADAL" clId="{19E3E366-1ACB-410A-B2C2-6FA200F1F938}" dt="2026-06-09T21:32:15.158" v="4058" actId="1076"/>
          <ac:spMkLst>
            <pc:docMk/>
            <pc:sldMk cId="326043723" sldId="4943"/>
            <ac:spMk id="19" creationId="{A34B43F8-22B1-7D75-C876-36652974B4D3}"/>
          </ac:spMkLst>
        </pc:spChg>
        <pc:spChg chg="add mod">
          <ac:chgData name="Cristina Vazquez Martin" userId="9d699ee7-4861-4ee2-afc2-7b380992411f" providerId="ADAL" clId="{19E3E366-1ACB-410A-B2C2-6FA200F1F938}" dt="2026-06-09T21:32:26.967" v="4059" actId="554"/>
          <ac:spMkLst>
            <pc:docMk/>
            <pc:sldMk cId="326043723" sldId="4943"/>
            <ac:spMk id="20" creationId="{0AFB94E4-53D9-51C5-BEB1-EAB8094A0DB6}"/>
          </ac:spMkLst>
        </pc:spChg>
        <pc:picChg chg="add mod">
          <ac:chgData name="Cristina Vazquez Martin" userId="9d699ee7-4861-4ee2-afc2-7b380992411f" providerId="ADAL" clId="{19E3E366-1ACB-410A-B2C2-6FA200F1F938}" dt="2026-06-09T21:32:02.374" v="4057" actId="554"/>
          <ac:picMkLst>
            <pc:docMk/>
            <pc:sldMk cId="326043723" sldId="4943"/>
            <ac:picMk id="2" creationId="{09C79EC9-557B-8F52-DD2D-5A6015F05769}"/>
          </ac:picMkLst>
        </pc:picChg>
        <pc:picChg chg="mod modCrop">
          <ac:chgData name="Cristina Vazquez Martin" userId="9d699ee7-4861-4ee2-afc2-7b380992411f" providerId="ADAL" clId="{19E3E366-1ACB-410A-B2C2-6FA200F1F938}" dt="2026-06-09T21:31:50.060" v="4056" actId="1076"/>
          <ac:picMkLst>
            <pc:docMk/>
            <pc:sldMk cId="326043723" sldId="4943"/>
            <ac:picMk id="3" creationId="{62274776-F726-F062-5109-5C33F773DAEA}"/>
          </ac:picMkLst>
        </pc:picChg>
        <pc:picChg chg="add mod">
          <ac:chgData name="Cristina Vazquez Martin" userId="9d699ee7-4861-4ee2-afc2-7b380992411f" providerId="ADAL" clId="{19E3E366-1ACB-410A-B2C2-6FA200F1F938}" dt="2026-06-09T21:32:02.374" v="4057" actId="554"/>
          <ac:picMkLst>
            <pc:docMk/>
            <pc:sldMk cId="326043723" sldId="4943"/>
            <ac:picMk id="4" creationId="{26317503-ACBC-FF15-FC41-080164B42045}"/>
          </ac:picMkLst>
        </pc:picChg>
        <pc:picChg chg="add mod">
          <ac:chgData name="Cristina Vazquez Martin" userId="9d699ee7-4861-4ee2-afc2-7b380992411f" providerId="ADAL" clId="{19E3E366-1ACB-410A-B2C2-6FA200F1F938}" dt="2026-06-08T16:09:49.097" v="3937"/>
          <ac:picMkLst>
            <pc:docMk/>
            <pc:sldMk cId="326043723" sldId="4943"/>
            <ac:picMk id="5" creationId="{D1B398D4-E062-7747-DB8F-81334742237C}"/>
          </ac:picMkLst>
        </pc:picChg>
      </pc:sldChg>
      <pc:sldChg chg="addSp delSp modSp new del mod">
        <pc:chgData name="Cristina Vazquez Martin" userId="9d699ee7-4861-4ee2-afc2-7b380992411f" providerId="ADAL" clId="{19E3E366-1ACB-410A-B2C2-6FA200F1F938}" dt="2026-06-12T22:22:29.606" v="4217" actId="47"/>
        <pc:sldMkLst>
          <pc:docMk/>
          <pc:sldMk cId="2297743061" sldId="4944"/>
        </pc:sldMkLst>
        <pc:spChg chg="del">
          <ac:chgData name="Cristina Vazquez Martin" userId="9d699ee7-4861-4ee2-afc2-7b380992411f" providerId="ADAL" clId="{19E3E366-1ACB-410A-B2C2-6FA200F1F938}" dt="2026-06-12T13:03:39.944" v="4199" actId="478"/>
          <ac:spMkLst>
            <pc:docMk/>
            <pc:sldMk cId="2297743061" sldId="4944"/>
            <ac:spMk id="2" creationId="{FA2E03DF-9A9A-445F-CACE-E070983D2B63}"/>
          </ac:spMkLst>
        </pc:spChg>
        <pc:spChg chg="del">
          <ac:chgData name="Cristina Vazquez Martin" userId="9d699ee7-4861-4ee2-afc2-7b380992411f" providerId="ADAL" clId="{19E3E366-1ACB-410A-B2C2-6FA200F1F938}" dt="2026-06-12T13:03:38.086" v="4198" actId="478"/>
          <ac:spMkLst>
            <pc:docMk/>
            <pc:sldMk cId="2297743061" sldId="4944"/>
            <ac:spMk id="3" creationId="{BEF30869-38BE-79E5-FCF2-B78E39C7C8D8}"/>
          </ac:spMkLst>
        </pc:spChg>
        <pc:spChg chg="add del">
          <ac:chgData name="Cristina Vazquez Martin" userId="9d699ee7-4861-4ee2-afc2-7b380992411f" providerId="ADAL" clId="{19E3E366-1ACB-410A-B2C2-6FA200F1F938}" dt="2026-06-12T13:03:59.304" v="4205"/>
          <ac:spMkLst>
            <pc:docMk/>
            <pc:sldMk cId="2297743061" sldId="4944"/>
            <ac:spMk id="4" creationId="{633F15CB-8ABD-5D6D-1DF6-128BD0858957}"/>
          </ac:spMkLst>
        </pc:spChg>
        <pc:spChg chg="del">
          <ac:chgData name="Cristina Vazquez Martin" userId="9d699ee7-4861-4ee2-afc2-7b380992411f" providerId="ADAL" clId="{19E3E366-1ACB-410A-B2C2-6FA200F1F938}" dt="2026-06-12T13:03:41.520" v="4200" actId="478"/>
          <ac:spMkLst>
            <pc:docMk/>
            <pc:sldMk cId="2297743061" sldId="4944"/>
            <ac:spMk id="5" creationId="{51AF6021-FAC5-3628-AA08-E437B3DB412B}"/>
          </ac:spMkLst>
        </pc:spChg>
        <pc:picChg chg="add del mod ord">
          <ac:chgData name="Cristina Vazquez Martin" userId="9d699ee7-4861-4ee2-afc2-7b380992411f" providerId="ADAL" clId="{19E3E366-1ACB-410A-B2C2-6FA200F1F938}" dt="2026-06-12T13:03:45.217" v="4203" actId="931"/>
          <ac:picMkLst>
            <pc:docMk/>
            <pc:sldMk cId="2297743061" sldId="4944"/>
            <ac:picMk id="7" creationId="{5719D953-E1D2-4671-3AB5-4C9501708F38}"/>
          </ac:picMkLst>
        </pc:picChg>
        <pc:picChg chg="add mod ord modCrop">
          <ac:chgData name="Cristina Vazquez Martin" userId="9d699ee7-4861-4ee2-afc2-7b380992411f" providerId="ADAL" clId="{19E3E366-1ACB-410A-B2C2-6FA200F1F938}" dt="2026-06-12T13:05:11.447" v="4216" actId="1076"/>
          <ac:picMkLst>
            <pc:docMk/>
            <pc:sldMk cId="2297743061" sldId="4944"/>
            <ac:picMk id="9" creationId="{216DCC10-1D5D-76D9-201A-7024035095BF}"/>
          </ac:picMkLst>
        </pc:picChg>
      </pc:sldChg>
      <pc:sldChg chg="new del">
        <pc:chgData name="Cristina Vazquez Martin" userId="9d699ee7-4861-4ee2-afc2-7b380992411f" providerId="ADAL" clId="{19E3E366-1ACB-410A-B2C2-6FA200F1F938}" dt="2026-06-13T18:49:38.454" v="4220" actId="47"/>
        <pc:sldMkLst>
          <pc:docMk/>
          <pc:sldMk cId="2703238401" sldId="4944"/>
        </pc:sldMkLst>
      </pc:sldChg>
      <pc:sldChg chg="new del">
        <pc:chgData name="Cristina Vazquez Martin" userId="9d699ee7-4861-4ee2-afc2-7b380992411f" providerId="ADAL" clId="{19E3E366-1ACB-410A-B2C2-6FA200F1F938}" dt="2026-06-13T18:49:40.265" v="4221" actId="47"/>
        <pc:sldMkLst>
          <pc:docMk/>
          <pc:sldMk cId="28381830" sldId="4945"/>
        </pc:sldMkLst>
      </pc:sldChg>
      <pc:sldMasterChg chg="delSldLayout">
        <pc:chgData name="Cristina Vazquez Martin" userId="9d699ee7-4861-4ee2-afc2-7b380992411f" providerId="ADAL" clId="{19E3E366-1ACB-410A-B2C2-6FA200F1F938}" dt="2026-06-04T16:06:48.983" v="1138" actId="47"/>
        <pc:sldMasterMkLst>
          <pc:docMk/>
          <pc:sldMasterMk cId="887572266" sldId="2147483660"/>
        </pc:sldMasterMkLst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6EE6B7-97C7-41F2-9929-2C638A08A7C7}" type="doc">
      <dgm:prSet loTypeId="urn:microsoft.com/office/officeart/2005/8/layout/pyramid4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A72EE506-691E-43FE-8332-53B66804AC41}">
      <dgm:prSet phldrT="[Text]" custT="1"/>
      <dgm:spPr>
        <a:solidFill>
          <a:srgbClr val="CC3300"/>
        </a:solidFill>
        <a:ln w="76200">
          <a:solidFill>
            <a:schemeClr val="bg1">
              <a:lumMod val="85000"/>
            </a:schemeClr>
          </a:solidFill>
        </a:ln>
      </dgm:spPr>
      <dgm:t>
        <a:bodyPr/>
        <a:lstStyle/>
        <a:p>
          <a:r>
            <a:rPr lang="en-GB" sz="1400" b="1" dirty="0"/>
            <a:t>University        of         Edinburgh</a:t>
          </a:r>
        </a:p>
      </dgm:t>
    </dgm:pt>
    <dgm:pt modelId="{C72A57BC-3DAB-4B2B-9177-9AF38F51B4AA}" type="parTrans" cxnId="{9193D94C-385A-41FF-9119-15BA5E75287D}">
      <dgm:prSet/>
      <dgm:spPr/>
      <dgm:t>
        <a:bodyPr/>
        <a:lstStyle/>
        <a:p>
          <a:endParaRPr lang="en-GB"/>
        </a:p>
      </dgm:t>
    </dgm:pt>
    <dgm:pt modelId="{D32347AC-AA1A-4960-B86A-249044636B96}" type="sibTrans" cxnId="{9193D94C-385A-41FF-9119-15BA5E75287D}">
      <dgm:prSet/>
      <dgm:spPr/>
      <dgm:t>
        <a:bodyPr/>
        <a:lstStyle/>
        <a:p>
          <a:endParaRPr lang="en-GB"/>
        </a:p>
      </dgm:t>
    </dgm:pt>
    <dgm:pt modelId="{355A9452-5BB4-4221-AEF2-9836C1AB2321}">
      <dgm:prSet phldrT="[Text]" phldr="1"/>
      <dgm:spPr>
        <a:solidFill>
          <a:schemeClr val="bg1">
            <a:lumMod val="85000"/>
          </a:schemeClr>
        </a:solidFill>
        <a:ln>
          <a:solidFill>
            <a:schemeClr val="bg1"/>
          </a:solidFill>
        </a:ln>
      </dgm:spPr>
      <dgm:t>
        <a:bodyPr/>
        <a:lstStyle/>
        <a:p>
          <a:endParaRPr lang="en-GB" dirty="0"/>
        </a:p>
      </dgm:t>
    </dgm:pt>
    <dgm:pt modelId="{14B60724-36CC-45A5-89CC-B5BBD0056A52}" type="sibTrans" cxnId="{0D21C2A0-E880-4BAA-919A-82208083071B}">
      <dgm:prSet/>
      <dgm:spPr/>
      <dgm:t>
        <a:bodyPr/>
        <a:lstStyle/>
        <a:p>
          <a:endParaRPr lang="en-GB"/>
        </a:p>
      </dgm:t>
    </dgm:pt>
    <dgm:pt modelId="{513161D8-4CDD-472C-B38D-0A45397052B1}" type="parTrans" cxnId="{0D21C2A0-E880-4BAA-919A-82208083071B}">
      <dgm:prSet/>
      <dgm:spPr/>
      <dgm:t>
        <a:bodyPr/>
        <a:lstStyle/>
        <a:p>
          <a:endParaRPr lang="en-GB"/>
        </a:p>
      </dgm:t>
    </dgm:pt>
    <dgm:pt modelId="{B111C9C8-B38F-4F13-9D14-059A7E54F630}">
      <dgm:prSet phldrT="[Text]" custT="1"/>
      <dgm:spPr>
        <a:solidFill>
          <a:srgbClr val="660033"/>
        </a:solidFill>
        <a:ln w="76200">
          <a:solidFill>
            <a:schemeClr val="bg1">
              <a:lumMod val="85000"/>
            </a:schemeClr>
          </a:solidFill>
        </a:ln>
      </dgm:spPr>
      <dgm:t>
        <a:bodyPr/>
        <a:lstStyle/>
        <a:p>
          <a:r>
            <a:rPr lang="en-GB" sz="1400" b="1" dirty="0"/>
            <a:t>University      of                    St Andrews</a:t>
          </a:r>
        </a:p>
      </dgm:t>
    </dgm:pt>
    <dgm:pt modelId="{883BA389-C852-443D-A03C-F0535C91156D}" type="sibTrans" cxnId="{DF33401B-2714-483F-8351-9BC956BF1A07}">
      <dgm:prSet/>
      <dgm:spPr/>
      <dgm:t>
        <a:bodyPr/>
        <a:lstStyle/>
        <a:p>
          <a:endParaRPr lang="en-GB"/>
        </a:p>
      </dgm:t>
    </dgm:pt>
    <dgm:pt modelId="{5825A09C-7239-4223-8E4E-79B07BECF931}" type="parTrans" cxnId="{DF33401B-2714-483F-8351-9BC956BF1A07}">
      <dgm:prSet/>
      <dgm:spPr/>
      <dgm:t>
        <a:bodyPr/>
        <a:lstStyle/>
        <a:p>
          <a:endParaRPr lang="en-GB"/>
        </a:p>
      </dgm:t>
    </dgm:pt>
    <dgm:pt modelId="{7A5A067A-B6C1-4A5D-9288-B91F249CBBE5}">
      <dgm:prSet phldrT="[Text]" custT="1"/>
      <dgm:spPr>
        <a:solidFill>
          <a:srgbClr val="800080"/>
        </a:solidFill>
        <a:ln w="76200">
          <a:solidFill>
            <a:schemeClr val="bg1">
              <a:lumMod val="85000"/>
            </a:schemeClr>
          </a:solidFill>
        </a:ln>
      </dgm:spPr>
      <dgm:t>
        <a:bodyPr/>
        <a:lstStyle/>
        <a:p>
          <a:r>
            <a:rPr lang="en-GB" sz="1400" b="1" dirty="0"/>
            <a:t>University     of           Glasgow</a:t>
          </a:r>
        </a:p>
      </dgm:t>
    </dgm:pt>
    <dgm:pt modelId="{B12D0C0D-2875-45E1-A1A1-029BCBDA02A8}" type="sibTrans" cxnId="{8625E9CF-8920-4E9D-995F-E3132365E2FA}">
      <dgm:prSet/>
      <dgm:spPr/>
      <dgm:t>
        <a:bodyPr/>
        <a:lstStyle/>
        <a:p>
          <a:endParaRPr lang="en-GB"/>
        </a:p>
      </dgm:t>
    </dgm:pt>
    <dgm:pt modelId="{FACB858C-7F32-4813-A83A-20F28B6D1816}" type="parTrans" cxnId="{8625E9CF-8920-4E9D-995F-E3132365E2FA}">
      <dgm:prSet/>
      <dgm:spPr/>
      <dgm:t>
        <a:bodyPr/>
        <a:lstStyle/>
        <a:p>
          <a:endParaRPr lang="en-GB"/>
        </a:p>
      </dgm:t>
    </dgm:pt>
    <dgm:pt modelId="{6B4E6C81-1A0D-42AE-A712-7362EC717447}" type="pres">
      <dgm:prSet presAssocID="{786EE6B7-97C7-41F2-9929-2C638A08A7C7}" presName="compositeShape" presStyleCnt="0">
        <dgm:presLayoutVars>
          <dgm:chMax val="9"/>
          <dgm:dir/>
          <dgm:resizeHandles val="exact"/>
        </dgm:presLayoutVars>
      </dgm:prSet>
      <dgm:spPr/>
    </dgm:pt>
    <dgm:pt modelId="{4F04770F-305F-44FC-ACB8-344BE96021D2}" type="pres">
      <dgm:prSet presAssocID="{786EE6B7-97C7-41F2-9929-2C638A08A7C7}" presName="triangle1" presStyleLbl="node1" presStyleIdx="0" presStyleCnt="4">
        <dgm:presLayoutVars>
          <dgm:bulletEnabled val="1"/>
        </dgm:presLayoutVars>
      </dgm:prSet>
      <dgm:spPr/>
    </dgm:pt>
    <dgm:pt modelId="{3B89A457-2902-4111-9B2D-13F18A5AC70D}" type="pres">
      <dgm:prSet presAssocID="{786EE6B7-97C7-41F2-9929-2C638A08A7C7}" presName="triangle2" presStyleLbl="node1" presStyleIdx="1" presStyleCnt="4" custLinFactNeighborX="99704" custLinFactNeighborY="0">
        <dgm:presLayoutVars>
          <dgm:bulletEnabled val="1"/>
        </dgm:presLayoutVars>
      </dgm:prSet>
      <dgm:spPr/>
    </dgm:pt>
    <dgm:pt modelId="{FBD221CE-F421-4CD9-9C33-073E6A232C75}" type="pres">
      <dgm:prSet presAssocID="{786EE6B7-97C7-41F2-9929-2C638A08A7C7}" presName="triangle3" presStyleLbl="node1" presStyleIdx="2" presStyleCnt="4" custLinFactNeighborX="796">
        <dgm:presLayoutVars>
          <dgm:bulletEnabled val="1"/>
        </dgm:presLayoutVars>
      </dgm:prSet>
      <dgm:spPr/>
    </dgm:pt>
    <dgm:pt modelId="{B4E4A0A7-3002-49AB-8A1C-9C8CE16A6620}" type="pres">
      <dgm:prSet presAssocID="{786EE6B7-97C7-41F2-9929-2C638A08A7C7}" presName="triangle4" presStyleLbl="node1" presStyleIdx="3" presStyleCnt="4" custLinFactNeighborX="-99816">
        <dgm:presLayoutVars>
          <dgm:bulletEnabled val="1"/>
        </dgm:presLayoutVars>
      </dgm:prSet>
      <dgm:spPr/>
    </dgm:pt>
  </dgm:ptLst>
  <dgm:cxnLst>
    <dgm:cxn modelId="{D3B9F50B-FBA6-44C6-A4D6-E96F0AA35947}" type="presOf" srcId="{7A5A067A-B6C1-4A5D-9288-B91F249CBBE5}" destId="{4F04770F-305F-44FC-ACB8-344BE96021D2}" srcOrd="0" destOrd="0" presId="urn:microsoft.com/office/officeart/2005/8/layout/pyramid4"/>
    <dgm:cxn modelId="{DF33401B-2714-483F-8351-9BC956BF1A07}" srcId="{786EE6B7-97C7-41F2-9929-2C638A08A7C7}" destId="{B111C9C8-B38F-4F13-9D14-059A7E54F630}" srcOrd="3" destOrd="0" parTransId="{5825A09C-7239-4223-8E4E-79B07BECF931}" sibTransId="{883BA389-C852-443D-A03C-F0535C91156D}"/>
    <dgm:cxn modelId="{EADE8B25-8556-4434-93FE-DEEDE2E03FDC}" type="presOf" srcId="{B111C9C8-B38F-4F13-9D14-059A7E54F630}" destId="{B4E4A0A7-3002-49AB-8A1C-9C8CE16A6620}" srcOrd="0" destOrd="0" presId="urn:microsoft.com/office/officeart/2005/8/layout/pyramid4"/>
    <dgm:cxn modelId="{D8153245-8ED7-49CA-ABAD-FD421E56744B}" type="presOf" srcId="{786EE6B7-97C7-41F2-9929-2C638A08A7C7}" destId="{6B4E6C81-1A0D-42AE-A712-7362EC717447}" srcOrd="0" destOrd="0" presId="urn:microsoft.com/office/officeart/2005/8/layout/pyramid4"/>
    <dgm:cxn modelId="{13EDC365-A3E7-475E-88A2-18A21AC3C5D2}" type="presOf" srcId="{355A9452-5BB4-4221-AEF2-9836C1AB2321}" destId="{FBD221CE-F421-4CD9-9C33-073E6A232C75}" srcOrd="0" destOrd="0" presId="urn:microsoft.com/office/officeart/2005/8/layout/pyramid4"/>
    <dgm:cxn modelId="{9193D94C-385A-41FF-9119-15BA5E75287D}" srcId="{786EE6B7-97C7-41F2-9929-2C638A08A7C7}" destId="{A72EE506-691E-43FE-8332-53B66804AC41}" srcOrd="1" destOrd="0" parTransId="{C72A57BC-3DAB-4B2B-9177-9AF38F51B4AA}" sibTransId="{D32347AC-AA1A-4960-B86A-249044636B96}"/>
    <dgm:cxn modelId="{0D21C2A0-E880-4BAA-919A-82208083071B}" srcId="{786EE6B7-97C7-41F2-9929-2C638A08A7C7}" destId="{355A9452-5BB4-4221-AEF2-9836C1AB2321}" srcOrd="2" destOrd="0" parTransId="{513161D8-4CDD-472C-B38D-0A45397052B1}" sibTransId="{14B60724-36CC-45A5-89CC-B5BBD0056A52}"/>
    <dgm:cxn modelId="{8625E9CF-8920-4E9D-995F-E3132365E2FA}" srcId="{786EE6B7-97C7-41F2-9929-2C638A08A7C7}" destId="{7A5A067A-B6C1-4A5D-9288-B91F249CBBE5}" srcOrd="0" destOrd="0" parTransId="{FACB858C-7F32-4813-A83A-20F28B6D1816}" sibTransId="{B12D0C0D-2875-45E1-A1A1-029BCBDA02A8}"/>
    <dgm:cxn modelId="{CB09E5E8-4F5A-4F8E-8FCA-2F88084D4B37}" type="presOf" srcId="{A72EE506-691E-43FE-8332-53B66804AC41}" destId="{3B89A457-2902-4111-9B2D-13F18A5AC70D}" srcOrd="0" destOrd="0" presId="urn:microsoft.com/office/officeart/2005/8/layout/pyramid4"/>
    <dgm:cxn modelId="{6A23E27B-979D-4103-98BB-BD8FDF4441E7}" type="presParOf" srcId="{6B4E6C81-1A0D-42AE-A712-7362EC717447}" destId="{4F04770F-305F-44FC-ACB8-344BE96021D2}" srcOrd="0" destOrd="0" presId="urn:microsoft.com/office/officeart/2005/8/layout/pyramid4"/>
    <dgm:cxn modelId="{188D2DF1-0CD2-4A03-87E0-E58FA44069B8}" type="presParOf" srcId="{6B4E6C81-1A0D-42AE-A712-7362EC717447}" destId="{3B89A457-2902-4111-9B2D-13F18A5AC70D}" srcOrd="1" destOrd="0" presId="urn:microsoft.com/office/officeart/2005/8/layout/pyramid4"/>
    <dgm:cxn modelId="{3A9026C3-1464-49B4-B2CF-65DFF4C7B8A4}" type="presParOf" srcId="{6B4E6C81-1A0D-42AE-A712-7362EC717447}" destId="{FBD221CE-F421-4CD9-9C33-073E6A232C75}" srcOrd="2" destOrd="0" presId="urn:microsoft.com/office/officeart/2005/8/layout/pyramid4"/>
    <dgm:cxn modelId="{1ABB7AD0-89AB-484B-A946-7B58DE0EB128}" type="presParOf" srcId="{6B4E6C81-1A0D-42AE-A712-7362EC717447}" destId="{B4E4A0A7-3002-49AB-8A1C-9C8CE16A6620}" srcOrd="3" destOrd="0" presId="urn:microsoft.com/office/officeart/2005/8/layout/pyramid4"/>
  </dgm:cxnLst>
  <dgm:bg>
    <a:noFill/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04770F-305F-44FC-ACB8-344BE96021D2}">
      <dsp:nvSpPr>
        <dsp:cNvPr id="0" name=""/>
        <dsp:cNvSpPr/>
      </dsp:nvSpPr>
      <dsp:spPr>
        <a:xfrm>
          <a:off x="2727175" y="0"/>
          <a:ext cx="2200031" cy="2200031"/>
        </a:xfrm>
        <a:prstGeom prst="triangle">
          <a:avLst/>
        </a:prstGeom>
        <a:solidFill>
          <a:srgbClr val="800080"/>
        </a:solidFill>
        <a:ln w="76200" cap="flat" cmpd="sng" algn="ctr">
          <a:solidFill>
            <a:schemeClr val="bg1">
              <a:lumMod val="8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dirty="0"/>
            <a:t>University     of           Glasgow</a:t>
          </a:r>
        </a:p>
      </dsp:txBody>
      <dsp:txXfrm>
        <a:off x="3277183" y="1100016"/>
        <a:ext cx="1100015" cy="1100015"/>
      </dsp:txXfrm>
    </dsp:sp>
    <dsp:sp modelId="{3B89A457-2902-4111-9B2D-13F18A5AC70D}">
      <dsp:nvSpPr>
        <dsp:cNvPr id="0" name=""/>
        <dsp:cNvSpPr/>
      </dsp:nvSpPr>
      <dsp:spPr>
        <a:xfrm>
          <a:off x="3820679" y="2200031"/>
          <a:ext cx="2200031" cy="2200031"/>
        </a:xfrm>
        <a:prstGeom prst="triangle">
          <a:avLst/>
        </a:prstGeom>
        <a:solidFill>
          <a:srgbClr val="CC3300"/>
        </a:solidFill>
        <a:ln w="76200" cap="flat" cmpd="sng" algn="ctr">
          <a:solidFill>
            <a:schemeClr val="bg1">
              <a:lumMod val="8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dirty="0"/>
            <a:t>University        of         Edinburgh</a:t>
          </a:r>
        </a:p>
      </dsp:txBody>
      <dsp:txXfrm>
        <a:off x="4370687" y="3300047"/>
        <a:ext cx="1100015" cy="1100015"/>
      </dsp:txXfrm>
    </dsp:sp>
    <dsp:sp modelId="{FBD221CE-F421-4CD9-9C33-073E6A232C75}">
      <dsp:nvSpPr>
        <dsp:cNvPr id="0" name=""/>
        <dsp:cNvSpPr/>
      </dsp:nvSpPr>
      <dsp:spPr>
        <a:xfrm rot="10800000">
          <a:off x="2744688" y="2200031"/>
          <a:ext cx="2200031" cy="2200031"/>
        </a:xfrm>
        <a:prstGeom prst="triangle">
          <a:avLst/>
        </a:prstGeom>
        <a:solidFill>
          <a:schemeClr val="bg1">
            <a:lumMod val="8500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800" kern="1200" dirty="0"/>
        </a:p>
      </dsp:txBody>
      <dsp:txXfrm rot="10800000">
        <a:off x="3294696" y="2200031"/>
        <a:ext cx="1100015" cy="1100015"/>
      </dsp:txXfrm>
    </dsp:sp>
    <dsp:sp modelId="{B4E4A0A7-3002-49AB-8A1C-9C8CE16A6620}">
      <dsp:nvSpPr>
        <dsp:cNvPr id="0" name=""/>
        <dsp:cNvSpPr/>
      </dsp:nvSpPr>
      <dsp:spPr>
        <a:xfrm>
          <a:off x="1631208" y="2200031"/>
          <a:ext cx="2200031" cy="2200031"/>
        </a:xfrm>
        <a:prstGeom prst="triangle">
          <a:avLst/>
        </a:prstGeom>
        <a:solidFill>
          <a:srgbClr val="660033"/>
        </a:solidFill>
        <a:ln w="76200" cap="flat" cmpd="sng" algn="ctr">
          <a:solidFill>
            <a:schemeClr val="bg1">
              <a:lumMod val="8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 dirty="0"/>
            <a:t>University      of                    St Andrews</a:t>
          </a:r>
        </a:p>
      </dsp:txBody>
      <dsp:txXfrm>
        <a:off x="2181216" y="3300047"/>
        <a:ext cx="1100015" cy="11000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6928D0-5B50-45DC-9EC1-A6CC351F7C6B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D50264-3C81-486E-98EC-4C35B3AC12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42377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D50264-3C81-486E-98EC-4C35B3AC12C9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32225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D50264-3C81-486E-98EC-4C35B3AC12C9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74146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0670" y="5929931"/>
            <a:ext cx="10985502" cy="3184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800" b="1"/>
            </a:lvl1pPr>
          </a:lstStyle>
          <a:p>
            <a:r>
              <a:t>Author and Date</a:t>
            </a:r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603248" y="1287496"/>
            <a:ext cx="10985502" cy="2324101"/>
          </a:xfrm>
          <a:prstGeom prst="rect">
            <a:avLst/>
          </a:prstGeom>
        </p:spPr>
        <p:txBody>
          <a:bodyPr anchor="b"/>
          <a:lstStyle>
            <a:lvl1pPr>
              <a:defRPr sz="5800" spc="-116"/>
            </a:lvl1pPr>
          </a:lstStyle>
          <a:p>
            <a:r>
              <a:t>Presentation Title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0671" y="3611595"/>
            <a:ext cx="10985501" cy="952501"/>
          </a:xfrm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45244562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81430354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1186481"/>
            <a:ext cx="4889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</a:lstStyle>
          <a:p>
            <a:r>
              <a:t>Slide Subtitle</a:t>
            </a:r>
          </a:p>
        </p:txBody>
      </p:sp>
      <p:sp>
        <p:nvSpPr>
          <p:cNvPr id="61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603250" y="2124252"/>
            <a:ext cx="4889500" cy="4128315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660384004_1290x1720.jpg"/>
          <p:cNvSpPr>
            <a:spLocks noGrp="1"/>
          </p:cNvSpPr>
          <p:nvPr>
            <p:ph type="pic" idx="22"/>
          </p:nvPr>
        </p:nvSpPr>
        <p:spPr>
          <a:xfrm>
            <a:off x="6096000" y="-203633"/>
            <a:ext cx="5458437" cy="727791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r>
              <a:rPr lang="en-GB"/>
              <a:t>Click icon to add picture</a:t>
            </a:r>
            <a:endParaRPr/>
          </a:p>
        </p:txBody>
      </p:sp>
      <p:sp>
        <p:nvSpPr>
          <p:cNvPr id="6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539750"/>
            <a:ext cx="4889500" cy="71755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77361125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603248" y="2266950"/>
            <a:ext cx="10985502" cy="2324100"/>
          </a:xfrm>
          <a:prstGeom prst="rect">
            <a:avLst/>
          </a:prstGeom>
        </p:spPr>
        <p:txBody>
          <a:bodyPr anchor="ctr"/>
          <a:lstStyle>
            <a:lvl1pPr>
              <a:defRPr sz="5800" b="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Section Title</a:t>
            </a:r>
          </a:p>
        </p:txBody>
      </p:sp>
      <p:sp>
        <p:nvSpPr>
          <p:cNvPr id="7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000750" y="6488825"/>
            <a:ext cx="243656" cy="24109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0656796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539750"/>
            <a:ext cx="10985500" cy="717475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8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1186481"/>
            <a:ext cx="10985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</a:lstStyle>
          <a:p>
            <a:r>
              <a:t>Slide Subtitle</a:t>
            </a:r>
          </a:p>
        </p:txBody>
      </p:sp>
      <p:sp>
        <p:nvSpPr>
          <p:cNvPr id="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10606994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539750"/>
            <a:ext cx="10985500" cy="717550"/>
          </a:xfrm>
          <a:prstGeom prst="rect">
            <a:avLst/>
          </a:prstGeom>
        </p:spPr>
        <p:txBody>
          <a:bodyPr/>
          <a:lstStyle/>
          <a:p>
            <a:r>
              <a:t>Agenda Title</a:t>
            </a:r>
          </a:p>
        </p:txBody>
      </p:sp>
      <p:sp>
        <p:nvSpPr>
          <p:cNvPr id="89" name="Agenda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1186481"/>
            <a:ext cx="10985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</a:lstStyle>
          <a:p>
            <a:r>
              <a:t>Agenda Subtitle</a:t>
            </a:r>
          </a:p>
        </p:txBody>
      </p:sp>
      <p:sp>
        <p:nvSpPr>
          <p:cNvPr id="90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100000"/>
              </a:lnSpc>
              <a:spcBef>
                <a:spcPts val="900"/>
              </a:spcBef>
              <a:buSzTx/>
              <a:buNone/>
              <a:defRPr sz="2750" spc="-28"/>
            </a:lvl1pPr>
            <a:lvl2pPr marL="0" indent="228600" defTabSz="412750">
              <a:lnSpc>
                <a:spcPct val="100000"/>
              </a:lnSpc>
              <a:spcBef>
                <a:spcPts val="900"/>
              </a:spcBef>
              <a:buSzTx/>
              <a:buNone/>
              <a:defRPr sz="2750" spc="-28"/>
            </a:lvl2pPr>
            <a:lvl3pPr marL="0" indent="457200" defTabSz="412750">
              <a:lnSpc>
                <a:spcPct val="100000"/>
              </a:lnSpc>
              <a:spcBef>
                <a:spcPts val="900"/>
              </a:spcBef>
              <a:buSzTx/>
              <a:buNone/>
              <a:defRPr sz="2750" spc="-28"/>
            </a:lvl3pPr>
            <a:lvl4pPr marL="0" indent="685800" defTabSz="412750">
              <a:lnSpc>
                <a:spcPct val="100000"/>
              </a:lnSpc>
              <a:spcBef>
                <a:spcPts val="900"/>
              </a:spcBef>
              <a:buSzTx/>
              <a:buNone/>
              <a:defRPr sz="2750" spc="-28"/>
            </a:lvl4pPr>
            <a:lvl5pPr marL="0" indent="914400" defTabSz="412750">
              <a:lnSpc>
                <a:spcPct val="100000"/>
              </a:lnSpc>
              <a:spcBef>
                <a:spcPts val="900"/>
              </a:spcBef>
              <a:buSzTx/>
              <a:buNone/>
              <a:defRPr sz="2750" spc="-28"/>
            </a:lvl5pPr>
          </a:lstStyle>
          <a:p>
            <a:r>
              <a:t>Agenda Topics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9367737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0" y="537964"/>
            <a:ext cx="10985500" cy="3620792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1pPr>
            <a:lvl2pPr marL="0" indent="22860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2pPr>
            <a:lvl3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3pPr>
            <a:lvl4pPr marL="0" indent="68580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4pPr>
            <a:lvl5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Fact informa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4131090"/>
            <a:ext cx="10985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</a:lstStyle>
          <a:p>
            <a:r>
              <a:t>Fact information</a:t>
            </a:r>
          </a:p>
        </p:txBody>
      </p:sp>
      <p:sp>
        <p:nvSpPr>
          <p:cNvPr id="1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15428084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tribu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5012" y="5337727"/>
            <a:ext cx="10100026" cy="3184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800" b="1"/>
            </a:lvl1pPr>
          </a:lstStyle>
          <a:p>
            <a:r>
              <a:t>Attribution</a:t>
            </a:r>
          </a:p>
        </p:txBody>
      </p:sp>
      <p:sp>
        <p:nvSpPr>
          <p:cNvPr id="116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876962" y="2469930"/>
            <a:ext cx="10438077" cy="1918140"/>
          </a:xfrm>
          <a:prstGeom prst="rect">
            <a:avLst/>
          </a:prstGeom>
        </p:spPr>
        <p:txBody>
          <a:bodyPr/>
          <a:lstStyle>
            <a:lvl1pPr marL="319462" indent="-2349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319462" indent="-63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319462" indent="2222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319462" indent="4508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319462" indent="6794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“Notable Quote”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03716405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Image"/>
          <p:cNvSpPr>
            <a:spLocks noGrp="1"/>
          </p:cNvSpPr>
          <p:nvPr>
            <p:ph type="pic" sz="quarter" idx="21"/>
          </p:nvPr>
        </p:nvSpPr>
        <p:spPr>
          <a:xfrm>
            <a:off x="7880350" y="508000"/>
            <a:ext cx="3719550" cy="297483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r>
              <a:rPr lang="en-GB"/>
              <a:t>Click icon to add picture</a:t>
            </a:r>
            <a:endParaRPr/>
          </a:p>
        </p:txBody>
      </p:sp>
      <p:sp>
        <p:nvSpPr>
          <p:cNvPr id="125" name="Image"/>
          <p:cNvSpPr>
            <a:spLocks noGrp="1"/>
          </p:cNvSpPr>
          <p:nvPr>
            <p:ph type="pic" sz="half" idx="22"/>
          </p:nvPr>
        </p:nvSpPr>
        <p:spPr>
          <a:xfrm>
            <a:off x="6750050" y="1989138"/>
            <a:ext cx="5219700" cy="607509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r>
              <a:rPr lang="en-GB"/>
              <a:t>Click icon to add picture</a:t>
            </a:r>
            <a:endParaRPr/>
          </a:p>
        </p:txBody>
      </p:sp>
      <p:sp>
        <p:nvSpPr>
          <p:cNvPr id="126" name="Image"/>
          <p:cNvSpPr>
            <a:spLocks noGrp="1"/>
          </p:cNvSpPr>
          <p:nvPr>
            <p:ph type="pic" idx="23"/>
          </p:nvPr>
        </p:nvSpPr>
        <p:spPr>
          <a:xfrm>
            <a:off x="-69850" y="247650"/>
            <a:ext cx="8305800" cy="622935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r>
              <a:rPr lang="en-GB"/>
              <a:t>Click icon to add picture</a:t>
            </a:r>
            <a:endParaRPr/>
          </a:p>
        </p:txBody>
      </p:sp>
      <p:sp>
        <p:nvSpPr>
          <p:cNvPr id="12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47340298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Image"/>
          <p:cNvSpPr>
            <a:spLocks noGrp="1"/>
          </p:cNvSpPr>
          <p:nvPr>
            <p:ph type="pic" idx="21"/>
          </p:nvPr>
        </p:nvSpPr>
        <p:spPr>
          <a:xfrm>
            <a:off x="-666750" y="-2762250"/>
            <a:ext cx="13525500" cy="108204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r>
              <a:rPr lang="en-GB"/>
              <a:t>Click icon to add picture</a:t>
            </a:r>
            <a:endParaRPr/>
          </a:p>
        </p:txBody>
      </p:sp>
      <p:sp>
        <p:nvSpPr>
          <p:cNvPr id="1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0263117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539750"/>
            <a:ext cx="10985500" cy="7165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0" y="2124252"/>
            <a:ext cx="10985500" cy="41280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000750" y="6486708"/>
            <a:ext cx="243656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292100">
              <a:defRPr sz="9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87572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  <p:sldLayoutId id="2147483668" r:id="rId7"/>
    <p:sldLayoutId id="2147483669" r:id="rId8"/>
    <p:sldLayoutId id="2147483670" r:id="rId9"/>
    <p:sldLayoutId id="2147483671" r:id="rId10"/>
  </p:sldLayoutIdLst>
  <p:transition spd="med"/>
  <p:txStyles>
    <p:titleStyle>
      <a:lvl1pPr marL="0" marR="0" indent="0" algn="l" defTabSz="1219169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600" algn="l" defTabSz="1219169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200" algn="l" defTabSz="1219169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800" algn="l" defTabSz="1219169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400" algn="l" defTabSz="1219169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3000" algn="l" defTabSz="1219169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600" algn="l" defTabSz="1219169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200" algn="l" defTabSz="1219169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800" algn="l" defTabSz="1219169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04800" marR="0" indent="-304800" algn="l" defTabSz="1219169" rtl="0" eaLnBrk="1" latinLnBrk="0" hangingPunct="1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609600" marR="0" indent="-304800" algn="l" defTabSz="1219169" rtl="0" eaLnBrk="1" latinLnBrk="0" hangingPunct="1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914400" marR="0" indent="-304800" algn="l" defTabSz="1219169" rtl="0" eaLnBrk="1" latinLnBrk="0" hangingPunct="1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219200" marR="0" indent="-304800" algn="l" defTabSz="1219169" rtl="0" eaLnBrk="1" latinLnBrk="0" hangingPunct="1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524000" marR="0" indent="-304800" algn="l" defTabSz="1219169" rtl="0" eaLnBrk="1" latinLnBrk="0" hangingPunct="1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1828800" marR="0" indent="-304800" algn="l" defTabSz="1219169" rtl="0" eaLnBrk="1" latinLnBrk="0" hangingPunct="1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133600" marR="0" indent="-304800" algn="l" defTabSz="1219169" rtl="0" eaLnBrk="1" latinLnBrk="0" hangingPunct="1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2438400" marR="0" indent="-304800" algn="l" defTabSz="1219169" rtl="0" eaLnBrk="1" latinLnBrk="0" hangingPunct="1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2743200" marR="0" indent="-304800" algn="l" defTabSz="1219169" rtl="0" eaLnBrk="1" latinLnBrk="0" hangingPunct="1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2921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600" algn="ctr" defTabSz="2921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200" algn="ctr" defTabSz="2921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800" algn="ctr" defTabSz="2921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400" algn="ctr" defTabSz="2921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3000" algn="ctr" defTabSz="2921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600" algn="ctr" defTabSz="2921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200" algn="ctr" defTabSz="2921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800" algn="ctr" defTabSz="2921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13" Type="http://schemas.openxmlformats.org/officeDocument/2006/relationships/image" Target="../media/image20.png"/><Relationship Id="rId3" Type="http://schemas.openxmlformats.org/officeDocument/2006/relationships/image" Target="../media/image8.png"/><Relationship Id="rId7" Type="http://schemas.openxmlformats.org/officeDocument/2006/relationships/diagramQuickStyle" Target="../diagrams/quickStyle1.xml"/><Relationship Id="rId12" Type="http://schemas.openxmlformats.org/officeDocument/2006/relationships/image" Target="../media/image19.png"/><Relationship Id="rId17" Type="http://schemas.openxmlformats.org/officeDocument/2006/relationships/hyperlink" Target="http://www.inframeproject.org/" TargetMode="External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11" Type="http://schemas.openxmlformats.org/officeDocument/2006/relationships/image" Target="../media/image18.png"/><Relationship Id="rId5" Type="http://schemas.openxmlformats.org/officeDocument/2006/relationships/diagramData" Target="../diagrams/data1.xml"/><Relationship Id="rId15" Type="http://schemas.openxmlformats.org/officeDocument/2006/relationships/image" Target="../media/image22.png"/><Relationship Id="rId10" Type="http://schemas.openxmlformats.org/officeDocument/2006/relationships/image" Target="../media/image17.png"/><Relationship Id="rId4" Type="http://schemas.microsoft.com/office/2007/relationships/hdphoto" Target="../media/hdphoto1.wdp"/><Relationship Id="rId9" Type="http://schemas.microsoft.com/office/2007/relationships/diagramDrawing" Target="../diagrams/drawing1.xml"/><Relationship Id="rId1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hyperlink" Target="http://www.inframeproject.org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4.pn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x-net.bio/" TargetMode="External"/><Relationship Id="rId4" Type="http://schemas.openxmlformats.org/officeDocument/2006/relationships/hyperlink" Target="http://www.inframeproject.org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x-net.bio/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x-net.bio/" TargetMode="External"/><Relationship Id="rId3" Type="http://schemas.microsoft.com/office/2007/relationships/hdphoto" Target="../media/hdphoto1.wdp"/><Relationship Id="rId7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x-net.bio/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x-net.bio/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x-net.bio/" TargetMode="External"/><Relationship Id="rId5" Type="http://schemas.openxmlformats.org/officeDocument/2006/relationships/image" Target="../media/image15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x-net.bio/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634A38-B56F-EE2D-0FDA-9FFD84BA6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3E6FB41-9174-9035-B691-A4A29D87CE6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2"/>
            <a:ext cx="6858001" cy="1219199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CA4710C-822E-8A77-26C8-4BF06C3917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66" y="102872"/>
            <a:ext cx="2463801" cy="985520"/>
          </a:xfrm>
          <a:prstGeom prst="rect">
            <a:avLst/>
          </a:prstGeom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6B95BA87-F107-2EA2-9B55-7C95A26840A9}"/>
              </a:ext>
            </a:extLst>
          </p:cNvPr>
          <p:cNvSpPr txBox="1">
            <a:spLocks/>
          </p:cNvSpPr>
          <p:nvPr/>
        </p:nvSpPr>
        <p:spPr>
          <a:xfrm>
            <a:off x="9405251" y="5740485"/>
            <a:ext cx="3285390" cy="8479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Autofit/>
          </a:bodyPr>
          <a:lstStyle>
            <a:lvl1pPr marL="0" marR="0" indent="0" algn="l" defTabSz="41275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228600" algn="l" defTabSz="41275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200" algn="l" defTabSz="41275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800" algn="l" defTabSz="41275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400" algn="l" defTabSz="41275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8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6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4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2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>
              <a:spcBef>
                <a:spcPts val="600"/>
              </a:spcBef>
            </a:pPr>
            <a:r>
              <a:rPr lang="en-GB" sz="1400" b="0" i="1" kern="0" dirty="0">
                <a:solidFill>
                  <a:schemeClr val="bg1"/>
                </a:solidFill>
                <a:latin typeface="+mj-lt"/>
              </a:rPr>
              <a:t>Cristina Vazquez Martin</a:t>
            </a:r>
          </a:p>
          <a:p>
            <a:pPr>
              <a:spcBef>
                <a:spcPts val="600"/>
              </a:spcBef>
            </a:pPr>
            <a:r>
              <a:rPr lang="en-GB" sz="1400" kern="0" dirty="0">
                <a:solidFill>
                  <a:schemeClr val="bg1"/>
                </a:solidFill>
                <a:latin typeface="+mj-lt"/>
              </a:rPr>
              <a:t>InFrame</a:t>
            </a:r>
            <a:r>
              <a:rPr lang="en-GB" sz="1400" b="0" kern="0" dirty="0">
                <a:solidFill>
                  <a:schemeClr val="bg1"/>
                </a:solidFill>
                <a:latin typeface="+mj-lt"/>
              </a:rPr>
              <a:t> Project Coordinator</a:t>
            </a:r>
          </a:p>
          <a:p>
            <a:pPr>
              <a:spcBef>
                <a:spcPts val="600"/>
              </a:spcBef>
            </a:pPr>
            <a:r>
              <a:rPr lang="en-GB" sz="1400" b="0" kern="0" dirty="0">
                <a:solidFill>
                  <a:schemeClr val="bg1"/>
                </a:solidFill>
                <a:latin typeface="+mj-lt"/>
              </a:rPr>
              <a:t>University of Glasgow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7ECE206-5E8F-822B-7BD7-8FC347616112}"/>
              </a:ext>
            </a:extLst>
          </p:cNvPr>
          <p:cNvSpPr txBox="1"/>
          <p:nvPr/>
        </p:nvSpPr>
        <p:spPr>
          <a:xfrm>
            <a:off x="3022599" y="3188533"/>
            <a:ext cx="7061200" cy="7119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lvl="0">
              <a:lnSpc>
                <a:spcPct val="90000"/>
              </a:lnSpc>
              <a:defRPr sz="10600" b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en-GB" sz="4400" b="1" dirty="0">
                <a:solidFill>
                  <a:schemeClr val="bg1"/>
                </a:solidFill>
                <a:ea typeface="Helvetica"/>
                <a:cs typeface="Helvetica"/>
                <a:sym typeface="Helvetica"/>
              </a:rPr>
              <a:t>From Silos to Synergy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E1419D6-27FE-D0A4-1A1F-2741D6B81442}"/>
              </a:ext>
            </a:extLst>
          </p:cNvPr>
          <p:cNvSpPr txBox="1"/>
          <p:nvPr/>
        </p:nvSpPr>
        <p:spPr>
          <a:xfrm>
            <a:off x="637674" y="4121772"/>
            <a:ext cx="11342657" cy="4801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>
              <a:lnSpc>
                <a:spcPct val="90000"/>
              </a:lnSpc>
              <a:defRPr sz="10600" b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en-GB" sz="2800" b="1" dirty="0">
                <a:solidFill>
                  <a:schemeClr val="bg1"/>
                </a:solidFill>
                <a:latin typeface="+mj-lt"/>
              </a:rPr>
              <a:t>Lessons from EDI in Transforming Interdisciplinary Collaboration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961CCD9-52DE-FBD3-7FE3-C83133B860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8717" y="182224"/>
            <a:ext cx="2589049" cy="258904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88467843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A35AEF-CFCE-9EE9-302F-F037125943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86D74FA3-2759-23BE-13F7-BFEFC4A0305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idx="22"/>
          </p:nvPr>
        </p:nvPicPr>
        <p:blipFill>
          <a:blip r:embed="rId3">
            <a:alphaModFix amt="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</p:pic>
      <p:sp>
        <p:nvSpPr>
          <p:cNvPr id="4" name="Title 4">
            <a:extLst>
              <a:ext uri="{FF2B5EF4-FFF2-40B4-BE49-F238E27FC236}">
                <a16:creationId xmlns:a16="http://schemas.microsoft.com/office/drawing/2014/main" id="{F6AE5CF2-DA31-DA62-0DB6-D363F8B3D16C}"/>
              </a:ext>
            </a:extLst>
          </p:cNvPr>
          <p:cNvSpPr txBox="1">
            <a:spLocks/>
          </p:cNvSpPr>
          <p:nvPr/>
        </p:nvSpPr>
        <p:spPr>
          <a:xfrm>
            <a:off x="407728" y="520279"/>
            <a:ext cx="8567830" cy="717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 fontScale="85000" lnSpcReduction="10000"/>
          </a:bodyPr>
          <a:lstStyle>
            <a:lvl1pPr marL="0" marR="0" indent="0" algn="l" defTabSz="1219169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228600" algn="l" defTabSz="1219169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200" algn="l" defTabSz="1219169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800" algn="l" defTabSz="1219169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400" algn="l" defTabSz="1219169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3000" algn="l" defTabSz="1219169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600" algn="l" defTabSz="1219169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200" algn="l" defTabSz="1219169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800" algn="l" defTabSz="1219169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r>
              <a:rPr lang="en-GB" sz="3600" kern="0" dirty="0">
                <a:solidFill>
                  <a:srgbClr val="7292CC"/>
                </a:solidFill>
              </a:rPr>
              <a:t>InFrame, a New Model for Research Leadership</a:t>
            </a:r>
            <a:endParaRPr lang="en-IE" sz="3600" kern="0" dirty="0">
              <a:solidFill>
                <a:srgbClr val="7292CC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94245D5-2795-99EE-12B7-B156C57CD1ED}"/>
              </a:ext>
            </a:extLst>
          </p:cNvPr>
          <p:cNvGrpSpPr/>
          <p:nvPr/>
        </p:nvGrpSpPr>
        <p:grpSpPr>
          <a:xfrm>
            <a:off x="-1240169" y="1976980"/>
            <a:ext cx="7654383" cy="4400063"/>
            <a:chOff x="-600617" y="1382608"/>
            <a:chExt cx="8446305" cy="4818755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19BF315-E613-7545-33E6-8294A0EB8AF8}"/>
                </a:ext>
              </a:extLst>
            </p:cNvPr>
            <p:cNvGrpSpPr/>
            <p:nvPr/>
          </p:nvGrpSpPr>
          <p:grpSpPr>
            <a:xfrm>
              <a:off x="-600617" y="1382608"/>
              <a:ext cx="8446305" cy="4818755"/>
              <a:chOff x="1897488" y="1365370"/>
              <a:chExt cx="8446305" cy="4818755"/>
            </a:xfrm>
          </p:grpSpPr>
          <p:graphicFrame>
            <p:nvGraphicFramePr>
              <p:cNvPr id="5" name="Diagram 4">
                <a:extLst>
                  <a:ext uri="{FF2B5EF4-FFF2-40B4-BE49-F238E27FC236}">
                    <a16:creationId xmlns:a16="http://schemas.microsoft.com/office/drawing/2014/main" id="{E950DAD5-DBC7-EB42-3516-31EEC8E8694E}"/>
                  </a:ext>
                </a:extLst>
              </p:cNvPr>
              <p:cNvGraphicFramePr/>
              <p:nvPr/>
            </p:nvGraphicFramePr>
            <p:xfrm>
              <a:off x="1897488" y="1365370"/>
              <a:ext cx="8446305" cy="4818755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5" r:lo="rId6" r:qs="rId7" r:cs="rId8"/>
              </a:graphicData>
            </a:graphic>
          </p:graphicFrame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B3BA0B48-B358-ECD3-4635-51B07B4488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395899" y="4050933"/>
                <a:ext cx="1473072" cy="519908"/>
              </a:xfrm>
              <a:prstGeom prst="rect">
                <a:avLst/>
              </a:prstGeom>
            </p:spPr>
          </p:pic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A804F161-2F3C-8048-7BD1-AACA5E9F37B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/>
              <a:srcRect r="79825"/>
              <a:stretch/>
            </p:blipFill>
            <p:spPr>
              <a:xfrm>
                <a:off x="5936571" y="2082616"/>
                <a:ext cx="391885" cy="603434"/>
              </a:xfrm>
              <a:prstGeom prst="rect">
                <a:avLst/>
              </a:prstGeom>
            </p:spPr>
          </p:pic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DB9C1F6F-16A8-B660-6079-7AB3BF1F98C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/>
              <a:srcRect l="10576" t="34056" r="68794" b="33469"/>
              <a:stretch/>
            </p:blipFill>
            <p:spPr>
              <a:xfrm>
                <a:off x="6932587" y="4471846"/>
                <a:ext cx="792035" cy="831196"/>
              </a:xfrm>
              <a:prstGeom prst="rect">
                <a:avLst/>
              </a:prstGeom>
            </p:spPr>
          </p:pic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84FD3AFD-87DC-A335-FF66-4ED1DB726D9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/>
              <a:srcRect l="22973" t="17601" r="22786" b="20725"/>
              <a:stretch/>
            </p:blipFill>
            <p:spPr>
              <a:xfrm>
                <a:off x="4675443" y="4579126"/>
                <a:ext cx="425797" cy="540331"/>
              </a:xfrm>
              <a:prstGeom prst="rect">
                <a:avLst/>
              </a:prstGeom>
            </p:spPr>
          </p:pic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9EC5CC7-4060-1F44-E23C-CEDF33327F70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3364164" y="4779949"/>
              <a:ext cx="540331" cy="540331"/>
            </a:xfrm>
            <a:prstGeom prst="rect">
              <a:avLst/>
            </a:prstGeom>
          </p:spPr>
        </p:pic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0E695297-1FA0-0048-DD67-0E15EA36B90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7853" y="0"/>
            <a:ext cx="1332158" cy="144546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F1D909A-51F9-73C7-E13D-4E291391BD6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9" t="-164" r="12378" b="11898"/>
          <a:stretch>
            <a:fillRect/>
          </a:stretch>
        </p:blipFill>
        <p:spPr>
          <a:xfrm>
            <a:off x="6969812" y="2020659"/>
            <a:ext cx="4034673" cy="338422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95C8041-56D3-C964-787C-9AFDC749EFF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0" t="87855" r="13361" b="1327"/>
          <a:stretch>
            <a:fillRect/>
          </a:stretch>
        </p:blipFill>
        <p:spPr>
          <a:xfrm>
            <a:off x="5838695" y="5802533"/>
            <a:ext cx="5988955" cy="609987"/>
          </a:xfrm>
          <a:prstGeom prst="rect">
            <a:avLst/>
          </a:prstGeom>
        </p:spPr>
      </p:pic>
      <p:sp>
        <p:nvSpPr>
          <p:cNvPr id="3" name="Arrow: Right 2">
            <a:extLst>
              <a:ext uri="{FF2B5EF4-FFF2-40B4-BE49-F238E27FC236}">
                <a16:creationId xmlns:a16="http://schemas.microsoft.com/office/drawing/2014/main" id="{2EAD58FF-C58E-849C-6B87-08986C1480BD}"/>
              </a:ext>
            </a:extLst>
          </p:cNvPr>
          <p:cNvSpPr/>
          <p:nvPr/>
        </p:nvSpPr>
        <p:spPr>
          <a:xfrm>
            <a:off x="4668736" y="4041960"/>
            <a:ext cx="1333622" cy="233445"/>
          </a:xfrm>
          <a:prstGeom prst="rightArrow">
            <a:avLst/>
          </a:prstGeom>
          <a:solidFill>
            <a:srgbClr val="0D4B7B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9DCE438-C6CC-54F3-B62D-978B89B7A186}"/>
              </a:ext>
            </a:extLst>
          </p:cNvPr>
          <p:cNvSpPr txBox="1"/>
          <p:nvPr/>
        </p:nvSpPr>
        <p:spPr>
          <a:xfrm>
            <a:off x="9973378" y="6485004"/>
            <a:ext cx="2042964" cy="4616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en-GB" sz="1200" dirty="0">
                <a:solidFill>
                  <a:schemeClr val="bg1">
                    <a:lumMod val="50000"/>
                  </a:schemeClr>
                </a:solidFill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www.inframeproject.org</a:t>
            </a:r>
            <a:br>
              <a:rPr lang="en-GB" sz="1200" dirty="0">
                <a:solidFill>
                  <a:schemeClr val="bg1">
                    <a:lumMod val="50000"/>
                  </a:schemeClr>
                </a:solidFill>
              </a:rPr>
            </a:br>
            <a:endParaRPr lang="en-GB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4073709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15F1E1-FB3E-2FFC-04ED-83B2ABAA87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15E72024-0261-CC39-4FF0-A5FC622018D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idx="22"/>
          </p:nvPr>
        </p:nvPicPr>
        <p:blipFill>
          <a:blip r:embed="rId3">
            <a:alphaModFix amt="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2274776-F726-F062-5109-5C33F773DAEA}"/>
              </a:ext>
            </a:extLst>
          </p:cNvPr>
          <p:cNvPicPr preferRelativeResize="0"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1" t="4646" r="25580" b="55986"/>
          <a:stretch>
            <a:fillRect/>
          </a:stretch>
        </p:blipFill>
        <p:spPr>
          <a:xfrm>
            <a:off x="4151999" y="1421802"/>
            <a:ext cx="3888000" cy="2160000"/>
          </a:xfrm>
          <a:prstGeom prst="rect">
            <a:avLst/>
          </a:prstGeom>
        </p:spPr>
      </p:pic>
      <p:sp>
        <p:nvSpPr>
          <p:cNvPr id="6" name="Title 4">
            <a:extLst>
              <a:ext uri="{FF2B5EF4-FFF2-40B4-BE49-F238E27FC236}">
                <a16:creationId xmlns:a16="http://schemas.microsoft.com/office/drawing/2014/main" id="{2BA25383-6C84-D9FD-EC47-EC2D730CD702}"/>
              </a:ext>
            </a:extLst>
          </p:cNvPr>
          <p:cNvSpPr txBox="1">
            <a:spLocks/>
          </p:cNvSpPr>
          <p:nvPr/>
        </p:nvSpPr>
        <p:spPr>
          <a:xfrm>
            <a:off x="407728" y="520279"/>
            <a:ext cx="8567830" cy="717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 fontScale="85000" lnSpcReduction="10000"/>
          </a:bodyPr>
          <a:lstStyle>
            <a:lvl1pPr marL="0" marR="0" indent="0" algn="l" defTabSz="1219169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228600" algn="l" defTabSz="1219169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200" algn="l" defTabSz="1219169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800" algn="l" defTabSz="1219169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400" algn="l" defTabSz="1219169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3000" algn="l" defTabSz="1219169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600" algn="l" defTabSz="1219169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200" algn="l" defTabSz="1219169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800" algn="l" defTabSz="1219169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r>
              <a:rPr lang="en-GB" sz="3600" kern="0" dirty="0">
                <a:solidFill>
                  <a:srgbClr val="7292CC"/>
                </a:solidFill>
              </a:rPr>
              <a:t>InFrame, a New Model for Research Leadership</a:t>
            </a:r>
            <a:endParaRPr lang="en-IE" sz="3600" kern="0" dirty="0">
              <a:solidFill>
                <a:srgbClr val="7292CC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9C79EC9-557B-8F52-DD2D-5A6015F05769}"/>
              </a:ext>
            </a:extLst>
          </p:cNvPr>
          <p:cNvPicPr preferRelativeResize="0"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23" t="55378" r="5503" b="3715"/>
          <a:stretch>
            <a:fillRect/>
          </a:stretch>
        </p:blipFill>
        <p:spPr>
          <a:xfrm>
            <a:off x="7500355" y="4426397"/>
            <a:ext cx="3888000" cy="2160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6317503-ACBC-FF15-FC41-080164B42045}"/>
              </a:ext>
            </a:extLst>
          </p:cNvPr>
          <p:cNvPicPr preferRelativeResize="0"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4" t="55530" r="50857" b="4007"/>
          <a:stretch>
            <a:fillRect/>
          </a:stretch>
        </p:blipFill>
        <p:spPr>
          <a:xfrm>
            <a:off x="855433" y="4426397"/>
            <a:ext cx="3888000" cy="2181408"/>
          </a:xfrm>
          <a:prstGeom prst="rect">
            <a:avLst/>
          </a:prstGeom>
        </p:spPr>
      </p:pic>
      <p:sp>
        <p:nvSpPr>
          <p:cNvPr id="18" name="Arrow: Right 17">
            <a:extLst>
              <a:ext uri="{FF2B5EF4-FFF2-40B4-BE49-F238E27FC236}">
                <a16:creationId xmlns:a16="http://schemas.microsoft.com/office/drawing/2014/main" id="{266CB595-1811-0F7A-5173-D257ECC498EF}"/>
              </a:ext>
            </a:extLst>
          </p:cNvPr>
          <p:cNvSpPr/>
          <p:nvPr/>
        </p:nvSpPr>
        <p:spPr>
          <a:xfrm rot="2326805">
            <a:off x="8148845" y="3828431"/>
            <a:ext cx="748092" cy="135518"/>
          </a:xfrm>
          <a:prstGeom prst="rightArrow">
            <a:avLst>
              <a:gd name="adj1" fmla="val 50000"/>
              <a:gd name="adj2" fmla="val 69473"/>
            </a:avLst>
          </a:prstGeom>
          <a:solidFill>
            <a:srgbClr val="0D4B7B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A34B43F8-22B1-7D75-C876-36652974B4D3}"/>
              </a:ext>
            </a:extLst>
          </p:cNvPr>
          <p:cNvSpPr/>
          <p:nvPr/>
        </p:nvSpPr>
        <p:spPr>
          <a:xfrm>
            <a:off x="5636749" y="5394848"/>
            <a:ext cx="970289" cy="130675"/>
          </a:xfrm>
          <a:prstGeom prst="rightArrow">
            <a:avLst>
              <a:gd name="adj1" fmla="val 50000"/>
              <a:gd name="adj2" fmla="val 69473"/>
            </a:avLst>
          </a:prstGeom>
          <a:solidFill>
            <a:srgbClr val="0D4B7B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0AFB94E4-53D9-51C5-BEB1-EAB8094A0DB6}"/>
              </a:ext>
            </a:extLst>
          </p:cNvPr>
          <p:cNvSpPr/>
          <p:nvPr/>
        </p:nvSpPr>
        <p:spPr>
          <a:xfrm rot="8216664">
            <a:off x="3381037" y="3846207"/>
            <a:ext cx="748092" cy="135518"/>
          </a:xfrm>
          <a:prstGeom prst="rightArrow">
            <a:avLst>
              <a:gd name="adj1" fmla="val 50000"/>
              <a:gd name="adj2" fmla="val 69473"/>
            </a:avLst>
          </a:prstGeom>
          <a:solidFill>
            <a:srgbClr val="0D4B7B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B398D4-E062-7747-DB8F-81334742237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7853" y="0"/>
            <a:ext cx="1332158" cy="144546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30FBC09-A7C7-161A-B650-996FE03B93B7}"/>
              </a:ext>
            </a:extLst>
          </p:cNvPr>
          <p:cNvSpPr txBox="1"/>
          <p:nvPr/>
        </p:nvSpPr>
        <p:spPr>
          <a:xfrm>
            <a:off x="10173403" y="6570729"/>
            <a:ext cx="2042964" cy="46166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en-GB" sz="1200" dirty="0">
                <a:solidFill>
                  <a:schemeClr val="bg1">
                    <a:lumMod val="50000"/>
                  </a:schemeClr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www.inframeproject.org</a:t>
            </a:r>
            <a:br>
              <a:rPr lang="en-GB" sz="1200" dirty="0">
                <a:solidFill>
                  <a:schemeClr val="bg1">
                    <a:lumMod val="50000"/>
                  </a:schemeClr>
                </a:solidFill>
              </a:rPr>
            </a:br>
            <a:endParaRPr lang="en-GB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43723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7B1AE6-07C9-5BA1-E057-2E53E187AB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4">
            <a:extLst>
              <a:ext uri="{FF2B5EF4-FFF2-40B4-BE49-F238E27FC236}">
                <a16:creationId xmlns:a16="http://schemas.microsoft.com/office/drawing/2014/main" id="{8F1541BB-981F-1BF5-CB83-CD718C11352E}"/>
              </a:ext>
            </a:extLst>
          </p:cNvPr>
          <p:cNvSpPr txBox="1">
            <a:spLocks/>
          </p:cNvSpPr>
          <p:nvPr/>
        </p:nvSpPr>
        <p:spPr>
          <a:xfrm>
            <a:off x="433825" y="370798"/>
            <a:ext cx="7654383" cy="717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 marL="0" marR="0" indent="0" algn="l" defTabSz="1219169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228600" algn="l" defTabSz="1219169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200" algn="l" defTabSz="1219169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800" algn="l" defTabSz="1219169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400" algn="l" defTabSz="1219169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3000" algn="l" defTabSz="1219169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600" algn="l" defTabSz="1219169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200" algn="l" defTabSz="1219169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800" algn="l" defTabSz="1219169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r>
              <a:rPr lang="en-GB" sz="3600" kern="0" dirty="0">
                <a:solidFill>
                  <a:srgbClr val="7292CC"/>
                </a:solidFill>
              </a:rPr>
              <a:t>Thank you</a:t>
            </a:r>
            <a:endParaRPr lang="en-IE" sz="3600" kern="0" dirty="0">
              <a:solidFill>
                <a:srgbClr val="7292CC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2A7623D-F2E8-A5C8-01E4-DE293798B8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7" t="3447" r="4754" b="27892"/>
          <a:stretch>
            <a:fillRect/>
          </a:stretch>
        </p:blipFill>
        <p:spPr>
          <a:xfrm>
            <a:off x="9632619" y="3570272"/>
            <a:ext cx="1871330" cy="183943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5E574CB-846A-D353-12AE-3FD29F134F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5" t="3680" r="5819" b="27660"/>
          <a:stretch>
            <a:fillRect/>
          </a:stretch>
        </p:blipFill>
        <p:spPr>
          <a:xfrm>
            <a:off x="9669833" y="1233318"/>
            <a:ext cx="1796902" cy="1839434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DD98F82E-224D-7B38-5134-07A90A334BDD}"/>
              </a:ext>
            </a:extLst>
          </p:cNvPr>
          <p:cNvSpPr txBox="1">
            <a:spLocks/>
          </p:cNvSpPr>
          <p:nvPr/>
        </p:nvSpPr>
        <p:spPr>
          <a:xfrm>
            <a:off x="601087" y="1203354"/>
            <a:ext cx="6862969" cy="22256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 lnSpcReduction="10000"/>
          </a:bodyPr>
          <a:lstStyle>
            <a:lvl1pPr marL="3048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6096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4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2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15240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8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6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4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2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IE" sz="1600" kern="0" dirty="0"/>
              <a:t>X-Net and </a:t>
            </a:r>
            <a:r>
              <a:rPr lang="en-IE" sz="1600" kern="0" dirty="0" err="1"/>
              <a:t>InFrame</a:t>
            </a:r>
            <a:r>
              <a:rPr lang="en-IE" sz="1600" kern="0" dirty="0"/>
              <a:t> teams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IE" sz="1600" kern="0" dirty="0"/>
              <a:t>Our collaborators, partners and research communities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IE" sz="1600" kern="0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IE" sz="1600" kern="0" dirty="0"/>
              <a:t>Industry contributors, PPI groups, interdisciplinary researchers</a:t>
            </a:r>
            <a:endParaRPr lang="en-IE" sz="1600" b="1" kern="0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IE" sz="1600" kern="0" dirty="0"/>
              <a:t>Universities of Dundee, Oxford, Edinburgh, St Andrews and Glasgow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IE" sz="1600" kern="0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IE" sz="1600" kern="0" dirty="0"/>
              <a:t>MRC and </a:t>
            </a:r>
            <a:r>
              <a:rPr lang="en-IE" sz="1600" kern="0" dirty="0" err="1"/>
              <a:t>Wellcome</a:t>
            </a:r>
            <a:endParaRPr lang="en-IE" sz="1800" kern="0" dirty="0"/>
          </a:p>
          <a:p>
            <a:pPr marL="0" lvl="2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en-GB" sz="2000" b="1" i="1" kern="0" dirty="0">
              <a:solidFill>
                <a:srgbClr val="7292CC"/>
              </a:solidFill>
            </a:endParaRPr>
          </a:p>
          <a:p>
            <a:pPr marL="0" lvl="2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en-GB" sz="2000" b="1" i="1" kern="0" dirty="0">
              <a:solidFill>
                <a:srgbClr val="7292CC"/>
              </a:solidFill>
            </a:endParaRPr>
          </a:p>
          <a:p>
            <a:pPr marL="0" lvl="2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en-GB" sz="2000" b="1" i="1" kern="0" dirty="0">
              <a:solidFill>
                <a:srgbClr val="7292CC"/>
              </a:solidFill>
            </a:endParaRPr>
          </a:p>
        </p:txBody>
      </p:sp>
      <p:sp>
        <p:nvSpPr>
          <p:cNvPr id="12" name="Title 4">
            <a:extLst>
              <a:ext uri="{FF2B5EF4-FFF2-40B4-BE49-F238E27FC236}">
                <a16:creationId xmlns:a16="http://schemas.microsoft.com/office/drawing/2014/main" id="{BC75069E-651F-A258-22B5-11EA07831419}"/>
              </a:ext>
            </a:extLst>
          </p:cNvPr>
          <p:cNvSpPr txBox="1">
            <a:spLocks/>
          </p:cNvSpPr>
          <p:nvPr/>
        </p:nvSpPr>
        <p:spPr>
          <a:xfrm>
            <a:off x="9846313" y="966763"/>
            <a:ext cx="1443942" cy="321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 marL="0" marR="0" indent="0" algn="l" defTabSz="1219169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228600" algn="l" defTabSz="1219169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200" algn="l" defTabSz="1219169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800" algn="l" defTabSz="1219169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400" algn="l" defTabSz="1219169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3000" algn="l" defTabSz="1219169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600" algn="l" defTabSz="1219169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200" algn="l" defTabSz="1219169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800" algn="l" defTabSz="1219169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r>
              <a:rPr lang="en-GB" sz="1600" kern="0" dirty="0">
                <a:solidFill>
                  <a:srgbClr val="7292CC"/>
                </a:solidFill>
              </a:rPr>
              <a:t>Find out more</a:t>
            </a:r>
            <a:endParaRPr lang="en-IE" sz="1600" kern="0" dirty="0">
              <a:solidFill>
                <a:srgbClr val="7292CC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72CD289-64CB-714B-04B6-CBBD65FBAED5}"/>
              </a:ext>
            </a:extLst>
          </p:cNvPr>
          <p:cNvSpPr txBox="1"/>
          <p:nvPr/>
        </p:nvSpPr>
        <p:spPr>
          <a:xfrm>
            <a:off x="9546802" y="5409706"/>
            <a:ext cx="2042964" cy="52322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en-GB" sz="1400" dirty="0">
                <a:solidFill>
                  <a:schemeClr val="bg1">
                    <a:lumMod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www.inframeproject.org</a:t>
            </a:r>
            <a:br>
              <a:rPr lang="en-GB" sz="1400" dirty="0">
                <a:solidFill>
                  <a:schemeClr val="bg1">
                    <a:lumMod val="50000"/>
                  </a:schemeClr>
                </a:solidFill>
              </a:rPr>
            </a:br>
            <a:endParaRPr lang="en-GB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B428416-E64C-1066-25B7-34390FA847F9}"/>
              </a:ext>
            </a:extLst>
          </p:cNvPr>
          <p:cNvSpPr txBox="1"/>
          <p:nvPr/>
        </p:nvSpPr>
        <p:spPr>
          <a:xfrm>
            <a:off x="608552" y="4219554"/>
            <a:ext cx="7899991" cy="113184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lvl="2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en-GB" sz="2400" b="1" i="1" kern="0" dirty="0">
                <a:solidFill>
                  <a:srgbClr val="7292CC"/>
                </a:solidFill>
              </a:rPr>
              <a:t>Thank you to everyone who contributed their time, </a:t>
            </a:r>
          </a:p>
          <a:p>
            <a:pPr marL="0" lvl="2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en-GB" sz="2400" b="1" i="1" kern="0" dirty="0">
                <a:solidFill>
                  <a:srgbClr val="7292CC"/>
                </a:solidFill>
              </a:rPr>
              <a:t>insights, and care to this work</a:t>
            </a:r>
            <a:endParaRPr lang="en-IE" sz="2400" b="1" i="1" kern="0" dirty="0">
              <a:solidFill>
                <a:srgbClr val="7292CC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528263-DC83-6384-843B-15251DC8AF71}"/>
              </a:ext>
            </a:extLst>
          </p:cNvPr>
          <p:cNvSpPr txBox="1"/>
          <p:nvPr/>
        </p:nvSpPr>
        <p:spPr>
          <a:xfrm>
            <a:off x="9868197" y="3013734"/>
            <a:ext cx="1400175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en-GB" sz="1400" dirty="0">
                <a:solidFill>
                  <a:schemeClr val="bg1">
                    <a:lumMod val="50000"/>
                  </a:schemeClr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www.x-net.bio 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2779270715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96135AB-F1B6-DCDA-CBCE-D595BF1D279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idx="22"/>
          </p:nvPr>
        </p:nvPicPr>
        <p:blipFill>
          <a:blip r:embed="rId2">
            <a:alphaModFix amt="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</p:pic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3C5CDB9D-1C10-791E-FA39-837F494150CC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-18481" y="3657016"/>
            <a:ext cx="6690630" cy="57887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IE" sz="2000" b="1" dirty="0">
                <a:solidFill>
                  <a:srgbClr val="007EA6"/>
                </a:solidFill>
              </a:rPr>
              <a:t>Removing Barriers to Interdisciplinary Research (IDR)</a:t>
            </a:r>
          </a:p>
        </p:txBody>
      </p:sp>
      <p:sp>
        <p:nvSpPr>
          <p:cNvPr id="25" name="Text Placeholder 1">
            <a:extLst>
              <a:ext uri="{FF2B5EF4-FFF2-40B4-BE49-F238E27FC236}">
                <a16:creationId xmlns:a16="http://schemas.microsoft.com/office/drawing/2014/main" id="{DA29FC5F-2BE6-CBE4-BFD3-5F4DBD24C3EB}"/>
              </a:ext>
            </a:extLst>
          </p:cNvPr>
          <p:cNvSpPr>
            <a:spLocks noGrp="1"/>
          </p:cNvSpPr>
          <p:nvPr>
            <p:ph type="body" sz="half" idx="21"/>
          </p:nvPr>
        </p:nvSpPr>
        <p:spPr>
          <a:xfrm>
            <a:off x="459954" y="2638582"/>
            <a:ext cx="2960722" cy="667172"/>
          </a:xfrm>
        </p:spPr>
        <p:txBody>
          <a:bodyPr>
            <a:normAutofit lnSpcReduction="10000"/>
          </a:bodyPr>
          <a:lstStyle/>
          <a:p>
            <a:pPr algn="ctr"/>
            <a:r>
              <a:rPr lang="en-IE" sz="2000" dirty="0">
                <a:solidFill>
                  <a:srgbClr val="007EA6"/>
                </a:solidFill>
              </a:rPr>
              <a:t>Interdisciplinary Research Network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B5004F1E-C3F1-2F59-21C0-96309B912C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834" y="1612195"/>
            <a:ext cx="2135867" cy="159622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CD3FFC24-97E8-2B73-37B8-D6C023FCAE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150" y="1551021"/>
            <a:ext cx="1230330" cy="984265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5ED868D7-5849-4344-D2C9-D0962B7FA8CC}"/>
              </a:ext>
            </a:extLst>
          </p:cNvPr>
          <p:cNvPicPr preferRelativeResize="0">
            <a:picLocks/>
          </p:cNvPicPr>
          <p:nvPr/>
        </p:nvPicPr>
        <p:blipFill>
          <a:blip r:embed="rId6"/>
          <a:stretch>
            <a:fillRect/>
          </a:stretch>
        </p:blipFill>
        <p:spPr>
          <a:xfrm>
            <a:off x="6787727" y="3900856"/>
            <a:ext cx="5040000" cy="2088000"/>
          </a:xfrm>
          <a:prstGeom prst="rect">
            <a:avLst/>
          </a:prstGeom>
          <a:ln w="34925">
            <a:solidFill>
              <a:schemeClr val="bg1">
                <a:lumMod val="65000"/>
              </a:schemeClr>
            </a:solidFill>
          </a:ln>
        </p:spPr>
      </p:pic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4BBBEB15-7DD8-2844-1B3C-417786C7F534}"/>
              </a:ext>
            </a:extLst>
          </p:cNvPr>
          <p:cNvSpPr txBox="1">
            <a:spLocks/>
          </p:cNvSpPr>
          <p:nvPr/>
        </p:nvSpPr>
        <p:spPr>
          <a:xfrm>
            <a:off x="6574989" y="6206925"/>
            <a:ext cx="5465476" cy="5745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 marL="3048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6096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4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2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15240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8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6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4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2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0" indent="0" algn="ctr">
              <a:buNone/>
            </a:pPr>
            <a:r>
              <a:rPr lang="en-IE" sz="2000" b="1" kern="0" dirty="0">
                <a:solidFill>
                  <a:srgbClr val="820065"/>
                </a:solidFill>
              </a:rPr>
              <a:t>Creating a Collegial Model of Leadership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C58CDC0-3149-5031-CC94-CA3EF2BF48D8}"/>
              </a:ext>
            </a:extLst>
          </p:cNvPr>
          <p:cNvSpPr/>
          <p:nvPr/>
        </p:nvSpPr>
        <p:spPr>
          <a:xfrm>
            <a:off x="582547" y="1375707"/>
            <a:ext cx="5040000" cy="2088000"/>
          </a:xfrm>
          <a:prstGeom prst="rect">
            <a:avLst/>
          </a:prstGeom>
          <a:noFill/>
          <a:ln w="38100" cap="flat">
            <a:solidFill>
              <a:srgbClr val="007EA6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32" name="Title 4">
            <a:extLst>
              <a:ext uri="{FF2B5EF4-FFF2-40B4-BE49-F238E27FC236}">
                <a16:creationId xmlns:a16="http://schemas.microsoft.com/office/drawing/2014/main" id="{9774027B-C702-0D3D-F34B-64C88F8450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647" y="386619"/>
            <a:ext cx="8895080" cy="717550"/>
          </a:xfrm>
        </p:spPr>
        <p:txBody>
          <a:bodyPr>
            <a:normAutofit/>
          </a:bodyPr>
          <a:lstStyle/>
          <a:p>
            <a:r>
              <a:rPr lang="en-IE" sz="3600" dirty="0">
                <a:solidFill>
                  <a:srgbClr val="7292CC"/>
                </a:solidFill>
              </a:rPr>
              <a:t>Grounding the Work</a:t>
            </a:r>
          </a:p>
        </p:txBody>
      </p:sp>
    </p:spTree>
    <p:extLst>
      <p:ext uri="{BB962C8B-B14F-4D97-AF65-F5344CB8AC3E}">
        <p14:creationId xmlns:p14="http://schemas.microsoft.com/office/powerpoint/2010/main" val="165423517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6FC7E1-9741-4074-45FA-90F01C89D2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95A98563-7ADA-F107-1F4B-DF80A6852FF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idx="22"/>
          </p:nvPr>
        </p:nvPicPr>
        <p:blipFill>
          <a:blip r:embed="rId2">
            <a:alphaModFix amt="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39FEF37C-C957-A40B-FF31-431A81CBAE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2" y="552178"/>
            <a:ext cx="11588751" cy="717550"/>
          </a:xfrm>
        </p:spPr>
        <p:txBody>
          <a:bodyPr>
            <a:noAutofit/>
          </a:bodyPr>
          <a:lstStyle/>
          <a:p>
            <a:pPr algn="ctr"/>
            <a:r>
              <a:rPr lang="en-IE" sz="3200" dirty="0">
                <a:solidFill>
                  <a:srgbClr val="7292CC"/>
                </a:solidFill>
              </a:rPr>
              <a:t>Why Interdisciplinary Research Matters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14357C-B998-00EA-44DD-1C6872F0D55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739828" y="1464259"/>
            <a:ext cx="8712337" cy="1357949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2000" dirty="0"/>
              <a:t>“</a:t>
            </a:r>
            <a:r>
              <a:rPr lang="en-GB" sz="2000" i="1" dirty="0"/>
              <a:t>Interdisciplinary research achieves outcomes</a:t>
            </a:r>
          </a:p>
          <a:p>
            <a:pPr marL="0" indent="0" algn="ctr">
              <a:lnSpc>
                <a:spcPct val="100000"/>
              </a:lnSpc>
              <a:spcBef>
                <a:spcPts val="600"/>
              </a:spcBef>
              <a:buNone/>
            </a:pPr>
            <a:r>
              <a:rPr lang="en-GB" sz="2000" i="1" dirty="0"/>
              <a:t>that cannot be achieved within a single discipline</a:t>
            </a:r>
            <a:r>
              <a:rPr lang="en-GB" sz="2000" dirty="0"/>
              <a:t>” </a:t>
            </a:r>
          </a:p>
          <a:p>
            <a:pPr marL="0" indent="0" algn="r">
              <a:spcBef>
                <a:spcPts val="1200"/>
              </a:spcBef>
              <a:buNone/>
            </a:pPr>
            <a:r>
              <a:rPr lang="en-GB" sz="1600" dirty="0">
                <a:solidFill>
                  <a:schemeClr val="bg1">
                    <a:lumMod val="65000"/>
                  </a:schemeClr>
                </a:solidFill>
              </a:rPr>
              <a:t>UK Research Excellence Framework (2021)</a:t>
            </a:r>
            <a:endParaRPr lang="en-IE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9C3B597-90E5-70DB-8C91-6E136AD8F348}"/>
              </a:ext>
            </a:extLst>
          </p:cNvPr>
          <p:cNvGrpSpPr/>
          <p:nvPr/>
        </p:nvGrpSpPr>
        <p:grpSpPr>
          <a:xfrm>
            <a:off x="1753874" y="2552305"/>
            <a:ext cx="8896906" cy="4515853"/>
            <a:chOff x="1647544" y="2287612"/>
            <a:chExt cx="8896906" cy="4515853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0092A5E0-6B33-11B3-0D7B-E55FC7971E4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13" t="18223" r="13522" b="22114"/>
            <a:stretch>
              <a:fillRect/>
            </a:stretch>
          </p:blipFill>
          <p:spPr>
            <a:xfrm>
              <a:off x="1647544" y="2287612"/>
              <a:ext cx="8896906" cy="4515853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116FE2F-6A62-AFC9-E338-5A4D792DCE16}"/>
                </a:ext>
              </a:extLst>
            </p:cNvPr>
            <p:cNvSpPr txBox="1"/>
            <p:nvPr/>
          </p:nvSpPr>
          <p:spPr>
            <a:xfrm>
              <a:off x="2166501" y="5803869"/>
              <a:ext cx="2822593" cy="646331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pPr algn="ctr"/>
              <a:r>
                <a:rPr lang="en-GB" sz="1800" dirty="0"/>
                <a:t>Different perspectives</a:t>
              </a:r>
            </a:p>
            <a:p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3C7C4B3-7B89-1702-EF5A-9B54F45700DA}"/>
                </a:ext>
              </a:extLst>
            </p:cNvPr>
            <p:cNvSpPr txBox="1"/>
            <p:nvPr/>
          </p:nvSpPr>
          <p:spPr>
            <a:xfrm>
              <a:off x="5975681" y="5789102"/>
              <a:ext cx="2822593" cy="646331"/>
            </a:xfrm>
            <a:prstGeom prst="rect">
              <a:avLst/>
            </a:prstGeom>
            <a:solidFill>
              <a:schemeClr val="bg1"/>
            </a:solidFill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pPr algn="ctr"/>
              <a:r>
                <a:rPr lang="en-GB" sz="1800" dirty="0"/>
                <a:t>Complex challenges</a:t>
              </a:r>
            </a:p>
            <a:p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1089830015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ABA94F-AD08-B55E-A40F-14BA43140F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4FF7A6-79B6-7D88-1F91-F533A8F34302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0" y="2555590"/>
            <a:ext cx="4505333" cy="328686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IE" sz="2000" dirty="0"/>
              <a:t>Building a network of interdisciplinary researchers</a:t>
            </a:r>
          </a:p>
          <a:p>
            <a:pPr>
              <a:lnSpc>
                <a:spcPct val="150000"/>
              </a:lnSpc>
            </a:pPr>
            <a:r>
              <a:rPr lang="en-IE" sz="2000" dirty="0"/>
              <a:t>Developing recommendations for funders and policymakers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FA654E7-A41C-58A1-E18D-52DE466EC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0" y="539750"/>
            <a:ext cx="8895080" cy="717550"/>
          </a:xfrm>
        </p:spPr>
        <p:txBody>
          <a:bodyPr>
            <a:normAutofit/>
          </a:bodyPr>
          <a:lstStyle/>
          <a:p>
            <a:r>
              <a:rPr lang="en-IE" sz="3600" dirty="0">
                <a:solidFill>
                  <a:srgbClr val="7292CC"/>
                </a:solidFill>
              </a:rPr>
              <a:t>X-Net: Aims and Approach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995B39F-BA17-AEAE-2EE0-3C0A109FB1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91" y="1257300"/>
            <a:ext cx="5851079" cy="480937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C69550E-FB5F-F494-EF83-32000BE974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3407" y="121570"/>
            <a:ext cx="1428326" cy="114266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3E398DB-8F8D-775B-5F56-110BE35E4EB9}"/>
              </a:ext>
            </a:extLst>
          </p:cNvPr>
          <p:cNvSpPr txBox="1"/>
          <p:nvPr/>
        </p:nvSpPr>
        <p:spPr>
          <a:xfrm>
            <a:off x="10623407" y="6328434"/>
            <a:ext cx="1400175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en-GB" sz="1400" dirty="0">
                <a:solidFill>
                  <a:schemeClr val="bg1">
                    <a:lumMod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www.x-net.bio 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2388105208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21F003-BEB1-4938-D690-F9F77CAF2A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25EE4FF-FA93-D911-3AD7-148956AE988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idx="22"/>
          </p:nvPr>
        </p:nvPicPr>
        <p:blipFill>
          <a:blip r:embed="rId2">
            <a:alphaModFix amt="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B5E39785-5405-504D-B849-EF33218C5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769" y="443780"/>
            <a:ext cx="4889500" cy="717550"/>
          </a:xfrm>
        </p:spPr>
        <p:txBody>
          <a:bodyPr>
            <a:normAutofit fontScale="90000"/>
          </a:bodyPr>
          <a:lstStyle/>
          <a:p>
            <a:r>
              <a:rPr lang="en-IE" sz="3600" dirty="0">
                <a:solidFill>
                  <a:srgbClr val="7292CC"/>
                </a:solidFill>
              </a:rPr>
              <a:t>Our Research Approach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94A0636-EB34-D4A1-9B84-0F9002C7B2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6097" y="149921"/>
            <a:ext cx="1497462" cy="119797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4C9BD88-1490-5B5D-0229-00C424E43C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7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859257" y="2386319"/>
            <a:ext cx="2424210" cy="2281931"/>
          </a:xfrm>
          <a:prstGeom prst="rect">
            <a:avLst/>
          </a:prstGeom>
          <a:ln w="25400">
            <a:solidFill>
              <a:schemeClr val="bg1">
                <a:lumMod val="75000"/>
              </a:schemeClr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A82E5DC-315F-6390-5804-77B2FB90CCBF}"/>
              </a:ext>
            </a:extLst>
          </p:cNvPr>
          <p:cNvSpPr txBox="1"/>
          <p:nvPr/>
        </p:nvSpPr>
        <p:spPr>
          <a:xfrm>
            <a:off x="6235595" y="4982487"/>
            <a:ext cx="5699729" cy="1138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kumimoji="0" lang="en-GB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Over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60% of researchers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reported negative experiences when working across disciplines </a:t>
            </a:r>
            <a:r>
              <a:rPr lang="en-GB" sz="20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(n=76)</a:t>
            </a:r>
            <a:endParaRPr lang="en-GB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9342863-1FF3-6740-58CA-7F9ED847730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8228" y="1332766"/>
            <a:ext cx="4582164" cy="5353797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1A60DF5-AE99-A03B-FE26-22E39DCA6C2A}"/>
              </a:ext>
            </a:extLst>
          </p:cNvPr>
          <p:cNvCxnSpPr/>
          <p:nvPr/>
        </p:nvCxnSpPr>
        <p:spPr>
          <a:xfrm>
            <a:off x="5413864" y="3260558"/>
            <a:ext cx="1677295" cy="0"/>
          </a:xfrm>
          <a:prstGeom prst="straightConnector1">
            <a:avLst/>
          </a:prstGeom>
          <a:noFill/>
          <a:ln w="38100" cap="flat">
            <a:solidFill>
              <a:schemeClr val="bg1">
                <a:lumMod val="65000"/>
              </a:schemeClr>
            </a:solidFill>
            <a:prstDash val="solid"/>
            <a:miter lim="400000"/>
            <a:headEnd type="none" w="med" len="med"/>
            <a:tailEnd type="arrow" w="med" len="med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C6060C40-D089-A8EE-F3B2-8520F6EC1E97}"/>
              </a:ext>
            </a:extLst>
          </p:cNvPr>
          <p:cNvSpPr txBox="1"/>
          <p:nvPr/>
        </p:nvSpPr>
        <p:spPr>
          <a:xfrm>
            <a:off x="10623407" y="6328434"/>
            <a:ext cx="1400175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en-GB" sz="1400" dirty="0">
                <a:solidFill>
                  <a:schemeClr val="bg1">
                    <a:lumMod val="50000"/>
                  </a:schemeClr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www.x-net.bio 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142842128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B4B7D8-3D3A-1783-8BC9-8D459B75E7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FDAC63A0-6205-4F11-572F-B54DB07274E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idx="22"/>
          </p:nvPr>
        </p:nvPicPr>
        <p:blipFill>
          <a:blip r:embed="rId2">
            <a:alphaModFix amt="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AA96D4D8-E307-9075-7510-5A25DAE74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425450"/>
            <a:ext cx="10243820" cy="717550"/>
          </a:xfrm>
        </p:spPr>
        <p:txBody>
          <a:bodyPr>
            <a:normAutofit/>
          </a:bodyPr>
          <a:lstStyle/>
          <a:p>
            <a:r>
              <a:rPr lang="en-IE" sz="3600" dirty="0">
                <a:solidFill>
                  <a:srgbClr val="7292CC"/>
                </a:solidFill>
              </a:rPr>
              <a:t>Challenges in Interdisciplinary Research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D392FD-34B3-3F20-9224-9DF125625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4329" y="1797053"/>
            <a:ext cx="7341661" cy="441091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9FE1917-55EE-41CE-8E33-ACE8267A9A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7517" y="82588"/>
            <a:ext cx="1285608" cy="102848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56424DB-CE9A-117F-9E3D-A439144CA85C}"/>
              </a:ext>
            </a:extLst>
          </p:cNvPr>
          <p:cNvSpPr txBox="1"/>
          <p:nvPr/>
        </p:nvSpPr>
        <p:spPr>
          <a:xfrm>
            <a:off x="10623407" y="6328434"/>
            <a:ext cx="1400175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en-GB" sz="1400" dirty="0">
                <a:solidFill>
                  <a:schemeClr val="bg1">
                    <a:lumMod val="50000"/>
                  </a:schemeClr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www.x-net.bio 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068120408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B1F2A7-4D3E-9266-9AD9-A377569C0D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138CF87-3019-1448-D637-239B35E88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808" y="424295"/>
            <a:ext cx="10985500" cy="717550"/>
          </a:xfrm>
        </p:spPr>
        <p:txBody>
          <a:bodyPr>
            <a:normAutofit fontScale="90000"/>
          </a:bodyPr>
          <a:lstStyle/>
          <a:p>
            <a:r>
              <a:rPr lang="en-GB" sz="4000" dirty="0">
                <a:solidFill>
                  <a:srgbClr val="7292CC"/>
                </a:solidFill>
                <a:cs typeface="Calibri Light"/>
              </a:rPr>
              <a:t>Interdisciplinary Research Wheel of Privilege</a:t>
            </a:r>
            <a:br>
              <a:rPr lang="en-GB" sz="4400" dirty="0">
                <a:solidFill>
                  <a:srgbClr val="007EA6"/>
                </a:solidFill>
              </a:rPr>
            </a:br>
            <a:endParaRPr lang="en-IE" dirty="0">
              <a:solidFill>
                <a:srgbClr val="7292CC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764806-977C-4906-A1EE-69177762C5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13" t="17779" r="31962" b="11110"/>
          <a:stretch/>
        </p:blipFill>
        <p:spPr>
          <a:xfrm>
            <a:off x="3226029" y="1428750"/>
            <a:ext cx="5033182" cy="50049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4DA2D56-5A54-99EC-315C-2B668DA27A3C}"/>
              </a:ext>
            </a:extLst>
          </p:cNvPr>
          <p:cNvSpPr txBox="1"/>
          <p:nvPr/>
        </p:nvSpPr>
        <p:spPr>
          <a:xfrm>
            <a:off x="10623407" y="6328434"/>
            <a:ext cx="1400175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en-GB" sz="1400" dirty="0">
                <a:solidFill>
                  <a:schemeClr val="bg1">
                    <a:lumMod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www.x-net.bio </a:t>
            </a:r>
            <a:endParaRPr lang="en-GB" sz="1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883EEED-B5DD-809F-6D76-F6BA4A3E82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7517" y="82588"/>
            <a:ext cx="1285608" cy="1028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648903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F86657-B257-4482-2A28-01BFE4FB26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2DAB1CDB-8EB5-62D0-D514-92921297BEE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idx="22"/>
          </p:nvPr>
        </p:nvPicPr>
        <p:blipFill>
          <a:blip r:embed="rId2">
            <a:alphaModFix amt="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</p:pic>
      <p:sp>
        <p:nvSpPr>
          <p:cNvPr id="8" name="Title 4">
            <a:extLst>
              <a:ext uri="{FF2B5EF4-FFF2-40B4-BE49-F238E27FC236}">
                <a16:creationId xmlns:a16="http://schemas.microsoft.com/office/drawing/2014/main" id="{C1F69A87-F774-AC21-7DA2-B65EF63636F6}"/>
              </a:ext>
            </a:extLst>
          </p:cNvPr>
          <p:cNvSpPr txBox="1">
            <a:spLocks/>
          </p:cNvSpPr>
          <p:nvPr/>
        </p:nvSpPr>
        <p:spPr>
          <a:xfrm>
            <a:off x="258743" y="218398"/>
            <a:ext cx="8397577" cy="14275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>
            <a:lvl1pPr marL="0" marR="0" indent="0" algn="l" defTabSz="1219169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228600" algn="l" defTabSz="1219169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200" algn="l" defTabSz="1219169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800" algn="l" defTabSz="1219169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400" algn="l" defTabSz="1219169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3000" algn="l" defTabSz="1219169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600" algn="l" defTabSz="1219169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200" algn="l" defTabSz="1219169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800" algn="l" defTabSz="1219169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3600" kern="0" dirty="0">
                <a:solidFill>
                  <a:srgbClr val="7292CC"/>
                </a:solidFill>
              </a:rPr>
              <a:t>EDI </a:t>
            </a:r>
            <a:r>
              <a:rPr lang="en-GB" sz="3200" kern="0" dirty="0">
                <a:solidFill>
                  <a:srgbClr val="7292CC"/>
                </a:solidFill>
              </a:rPr>
              <a:t>(Equity, Diversity and Inclusion) </a:t>
            </a:r>
            <a:r>
              <a:rPr lang="en-GB" sz="3600" kern="0" dirty="0">
                <a:solidFill>
                  <a:srgbClr val="7292CC"/>
                </a:solidFill>
              </a:rPr>
              <a:t>as a condition for successful IDR</a:t>
            </a:r>
            <a:endParaRPr lang="en-IE" sz="3600" kern="0" dirty="0">
              <a:solidFill>
                <a:srgbClr val="7292CC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AA5458C-1BCC-0B8A-176B-45664ED979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7517" y="82588"/>
            <a:ext cx="1285608" cy="102848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37A85C3-6AD1-C695-561B-DB82E78BD7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1199" y="1666797"/>
            <a:ext cx="7629601" cy="50864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3B765A0-C47F-0AFA-6AC3-BDE5EC4299BA}"/>
              </a:ext>
            </a:extLst>
          </p:cNvPr>
          <p:cNvSpPr txBox="1"/>
          <p:nvPr/>
        </p:nvSpPr>
        <p:spPr>
          <a:xfrm>
            <a:off x="10623407" y="6328434"/>
            <a:ext cx="1400175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en-GB" sz="1400" dirty="0">
                <a:solidFill>
                  <a:schemeClr val="bg1">
                    <a:lumMod val="50000"/>
                  </a:schemeClr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www.x-net.bio 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2001247704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F2CFDA-28DE-8CE4-28B0-C98BF9A45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BE27DB8C-E5D6-79BC-85CC-CE1607E88B7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idx="22"/>
          </p:nvPr>
        </p:nvPicPr>
        <p:blipFill>
          <a:blip r:embed="rId2">
            <a:alphaModFix amt="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4ED05345-FA83-1A65-F49B-8C605A28F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951" y="308578"/>
            <a:ext cx="6837259" cy="717550"/>
          </a:xfrm>
        </p:spPr>
        <p:txBody>
          <a:bodyPr>
            <a:normAutofit/>
          </a:bodyPr>
          <a:lstStyle/>
          <a:p>
            <a:r>
              <a:rPr lang="en-IE" sz="3600" dirty="0">
                <a:solidFill>
                  <a:srgbClr val="7292CC"/>
                </a:solidFill>
              </a:rPr>
              <a:t>EDI in Practice, Enabling IDR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8D6ED67-3902-2D54-A311-0EB91AE45A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67" b="17326"/>
          <a:stretch>
            <a:fillRect/>
          </a:stretch>
        </p:blipFill>
        <p:spPr>
          <a:xfrm>
            <a:off x="195504" y="1357403"/>
            <a:ext cx="11827887" cy="522848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E92204D-8A20-3D2E-B1C6-75E357706E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7517" y="82588"/>
            <a:ext cx="1285608" cy="1028487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5F6E294B-A6EC-1068-FB2D-797A12212843}"/>
              </a:ext>
            </a:extLst>
          </p:cNvPr>
          <p:cNvSpPr/>
          <p:nvPr/>
        </p:nvSpPr>
        <p:spPr>
          <a:xfrm>
            <a:off x="4377447" y="4689275"/>
            <a:ext cx="3444069" cy="2148729"/>
          </a:xfrm>
          <a:prstGeom prst="ellipse">
            <a:avLst/>
          </a:prstGeom>
          <a:noFill/>
          <a:ln w="57150" cap="flat">
            <a:solidFill>
              <a:srgbClr val="FF0000"/>
            </a:solidFill>
            <a:miter lim="4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3200" b="0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6434B5-7BCA-75FD-9A14-31A905CB97DD}"/>
              </a:ext>
            </a:extLst>
          </p:cNvPr>
          <p:cNvSpPr txBox="1"/>
          <p:nvPr/>
        </p:nvSpPr>
        <p:spPr>
          <a:xfrm>
            <a:off x="10715849" y="6500084"/>
            <a:ext cx="1400175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en-GB" sz="1400" dirty="0">
                <a:solidFill>
                  <a:schemeClr val="bg1">
                    <a:lumMod val="50000"/>
                  </a:schemeClr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www.x-net.bio 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75589110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Presentation3" id="{DDCF1FC6-CC23-4236-9119-C0E996F5D25C}" vid="{5F23C322-6768-4972-BFFF-925FAA99B26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6522d93-ccde-437d-a793-b289ee708a2f" xsi:nil="true"/>
    <lcf76f155ced4ddcb4097134ff3c332f xmlns="563d7928-de39-40eb-aaef-3504eb7eef23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0F3A9E8D51AC34D88BEBDC6697AB1BA" ma:contentTypeVersion="16" ma:contentTypeDescription="Create a new document." ma:contentTypeScope="" ma:versionID="e4e28ada7636b28b3066611c1c3d0049">
  <xsd:schema xmlns:xsd="http://www.w3.org/2001/XMLSchema" xmlns:xs="http://www.w3.org/2001/XMLSchema" xmlns:p="http://schemas.microsoft.com/office/2006/metadata/properties" xmlns:ns2="563d7928-de39-40eb-aaef-3504eb7eef23" xmlns:ns3="a6522d93-ccde-437d-a793-b289ee708a2f" targetNamespace="http://schemas.microsoft.com/office/2006/metadata/properties" ma:root="true" ma:fieldsID="0a0ece2ae2306a210f4ea951b969c994" ns2:_="" ns3:_="">
    <xsd:import namespace="563d7928-de39-40eb-aaef-3504eb7eef23"/>
    <xsd:import namespace="a6522d93-ccde-437d-a793-b289ee708a2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3d7928-de39-40eb-aaef-3504eb7eef2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a2090d37-0cf0-4191-99ae-e11c03e71b3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522d93-ccde-437d-a793-b289ee708a2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b58787e5-1a83-4099-8018-dcd51ec2f4c3}" ma:internalName="TaxCatchAll" ma:showField="CatchAllData" ma:web="a6522d93-ccde-437d-a793-b289ee708a2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329B384-E28A-4CDF-AC8A-16E19B09960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FA11FF0-472B-4CE3-BB30-FA1E15D96E41}">
  <ds:schemaRefs>
    <ds:schemaRef ds:uri="http://schemas.microsoft.com/office/2006/documentManagement/types"/>
    <ds:schemaRef ds:uri="http://purl.org/dc/elements/1.1/"/>
    <ds:schemaRef ds:uri="http://purl.org/dc/terms/"/>
    <ds:schemaRef ds:uri="a6522d93-ccde-437d-a793-b289ee708a2f"/>
    <ds:schemaRef ds:uri="http://www.w3.org/XML/1998/namespace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563d7928-de39-40eb-aaef-3504eb7eef23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D27D693C-1E40-4631-85F4-C2571B0E977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63d7928-de39-40eb-aaef-3504eb7eef23"/>
    <ds:schemaRef ds:uri="a6522d93-ccde-437d-a793-b289ee708a2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ARMA 2026 Presentation Cristina V.Martin</Template>
  <TotalTime>16991</TotalTime>
  <Words>272</Words>
  <Application>Microsoft Office PowerPoint</Application>
  <PresentationFormat>Widescreen</PresentationFormat>
  <Paragraphs>53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Aptos</vt:lpstr>
      <vt:lpstr>Calibri</vt:lpstr>
      <vt:lpstr>Calibri Light</vt:lpstr>
      <vt:lpstr>Helvetica</vt:lpstr>
      <vt:lpstr>Helvetica Neue</vt:lpstr>
      <vt:lpstr>Helvetica Neue Medium</vt:lpstr>
      <vt:lpstr>21_BasicWhite</vt:lpstr>
      <vt:lpstr>PowerPoint Presentation</vt:lpstr>
      <vt:lpstr>Grounding the Work</vt:lpstr>
      <vt:lpstr>Why Interdisciplinary Research Matters</vt:lpstr>
      <vt:lpstr>X-Net: Aims and Approach</vt:lpstr>
      <vt:lpstr>Our Research Approach</vt:lpstr>
      <vt:lpstr>Challenges in Interdisciplinary Research</vt:lpstr>
      <vt:lpstr>Interdisciplinary Research Wheel of Privilege </vt:lpstr>
      <vt:lpstr>PowerPoint Presentation</vt:lpstr>
      <vt:lpstr>EDI in Practice, Enabling IDR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Cristina Vazquez Martin</dc:creator>
  <cp:lastModifiedBy>Technician Harrogate</cp:lastModifiedBy>
  <cp:revision>1</cp:revision>
  <dcterms:created xsi:type="dcterms:W3CDTF">2026-05-08T12:30:13Z</dcterms:created>
  <dcterms:modified xsi:type="dcterms:W3CDTF">2026-06-17T13:02:55Z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0x01010050F3A9E8D51AC34D88BEBDC6697AB1BA</vt:lpwstr>
  </property>
  <property fmtid="{D5CDD505-2E9C-101B-9397-08002B2CF9AE}" pid="3" name="MediaServiceImageTags">
    <vt:lpwstr/>
  </property>
</Properties>
</file>