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 id="2147483672" r:id="rId2"/>
  </p:sldMasterIdLst>
  <p:notesMasterIdLst>
    <p:notesMasterId r:id="rId18"/>
  </p:notesMasterIdLst>
  <p:sldIdLst>
    <p:sldId id="256" r:id="rId3"/>
    <p:sldId id="269" r:id="rId4"/>
    <p:sldId id="257" r:id="rId5"/>
    <p:sldId id="258" r:id="rId6"/>
    <p:sldId id="259" r:id="rId7"/>
    <p:sldId id="260" r:id="rId8"/>
    <p:sldId id="270" r:id="rId9"/>
    <p:sldId id="278" r:id="rId10"/>
    <p:sldId id="273" r:id="rId11"/>
    <p:sldId id="279" r:id="rId12"/>
    <p:sldId id="275" r:id="rId13"/>
    <p:sldId id="276" r:id="rId14"/>
    <p:sldId id="272" r:id="rId15"/>
    <p:sldId id="271" r:id="rId16"/>
    <p:sldId id="263"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9" roundtripDataSignature="AMtx7mjqCOxnVZ6Xlor2grZL/piFfJkor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121DB1-6C13-4FCB-A43E-70BE17C3A969}" v="131" dt="2026-06-17T07:47:59.0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1562" y="41"/>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customschemas.google.com/relationships/presentationmetadata" Target="meta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diagrams/_rels/data5.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24.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svg"/><Relationship Id="rId2" Type="http://schemas.openxmlformats.org/officeDocument/2006/relationships/image" Target="../media/image13.svg"/><Relationship Id="rId16" Type="http://schemas.openxmlformats.org/officeDocument/2006/relationships/image" Target="../media/image27.svg"/><Relationship Id="rId1" Type="http://schemas.openxmlformats.org/officeDocument/2006/relationships/image" Target="../media/image12.png"/><Relationship Id="rId6" Type="http://schemas.openxmlformats.org/officeDocument/2006/relationships/image" Target="../media/image17.svg"/><Relationship Id="rId11" Type="http://schemas.openxmlformats.org/officeDocument/2006/relationships/image" Target="../media/image22.png"/><Relationship Id="rId5" Type="http://schemas.openxmlformats.org/officeDocument/2006/relationships/image" Target="../media/image16.png"/><Relationship Id="rId15" Type="http://schemas.openxmlformats.org/officeDocument/2006/relationships/image" Target="../media/image26.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png"/><Relationship Id="rId14" Type="http://schemas.openxmlformats.org/officeDocument/2006/relationships/image" Target="../media/image25.svg"/></Relationships>
</file>

<file path=ppt/diagrams/_rels/drawing5.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24.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svg"/><Relationship Id="rId2" Type="http://schemas.openxmlformats.org/officeDocument/2006/relationships/image" Target="../media/image13.svg"/><Relationship Id="rId16" Type="http://schemas.openxmlformats.org/officeDocument/2006/relationships/image" Target="../media/image27.svg"/><Relationship Id="rId1" Type="http://schemas.openxmlformats.org/officeDocument/2006/relationships/image" Target="../media/image12.png"/><Relationship Id="rId6" Type="http://schemas.openxmlformats.org/officeDocument/2006/relationships/image" Target="../media/image17.svg"/><Relationship Id="rId11" Type="http://schemas.openxmlformats.org/officeDocument/2006/relationships/image" Target="../media/image22.png"/><Relationship Id="rId5" Type="http://schemas.openxmlformats.org/officeDocument/2006/relationships/image" Target="../media/image16.png"/><Relationship Id="rId15" Type="http://schemas.openxmlformats.org/officeDocument/2006/relationships/image" Target="../media/image26.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png"/><Relationship Id="rId14" Type="http://schemas.openxmlformats.org/officeDocument/2006/relationships/image" Target="../media/image25.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accent3_2">
  <dgm:title val=""/>
  <dgm:desc val=""/>
  <dgm:catLst>
    <dgm:cat type="accent3" pri="13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a:alpha val="0"/>
      </a:schemeClr>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1B1BCF-E28F-4C4B-8EE1-48904C65EA70}"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B0E97B14-799F-4BC8-8438-70DE32FF2D80}">
      <dgm:prSet/>
      <dgm:spPr/>
      <dgm:t>
        <a:bodyPr/>
        <a:lstStyle/>
        <a:p>
          <a:r>
            <a:rPr lang="en-GB"/>
            <a:t>Principles for thinking through research impact evaluation (Bridget)</a:t>
          </a:r>
          <a:endParaRPr lang="en-US"/>
        </a:p>
      </dgm:t>
    </dgm:pt>
    <dgm:pt modelId="{0F90E9DA-6B14-493F-850C-948485C02F36}" type="parTrans" cxnId="{6DE7A3C1-6A76-425A-A953-497DF27EBFDB}">
      <dgm:prSet/>
      <dgm:spPr/>
      <dgm:t>
        <a:bodyPr/>
        <a:lstStyle/>
        <a:p>
          <a:endParaRPr lang="en-US"/>
        </a:p>
      </dgm:t>
    </dgm:pt>
    <dgm:pt modelId="{7FA7C7E6-C9CD-4DDD-AEE0-30DE5F0241A0}" type="sibTrans" cxnId="{6DE7A3C1-6A76-425A-A953-497DF27EBFDB}">
      <dgm:prSet/>
      <dgm:spPr/>
      <dgm:t>
        <a:bodyPr/>
        <a:lstStyle/>
        <a:p>
          <a:endParaRPr lang="en-US"/>
        </a:p>
      </dgm:t>
    </dgm:pt>
    <dgm:pt modelId="{C7C6577F-F044-43BF-9A4B-DDE0D0BE0493}">
      <dgm:prSet/>
      <dgm:spPr/>
      <dgm:t>
        <a:bodyPr/>
        <a:lstStyle/>
        <a:p>
          <a:r>
            <a:rPr lang="en-GB" dirty="0"/>
            <a:t>Delivering research impact evaluation in practice (Jenny)</a:t>
          </a:r>
          <a:endParaRPr lang="en-US" dirty="0"/>
        </a:p>
      </dgm:t>
    </dgm:pt>
    <dgm:pt modelId="{CE20ADD2-F04C-4CA7-A5F8-A2A53C0337F6}" type="parTrans" cxnId="{C2BC24AA-33A3-4827-AAE5-00A3AEDE7E0F}">
      <dgm:prSet/>
      <dgm:spPr/>
      <dgm:t>
        <a:bodyPr/>
        <a:lstStyle/>
        <a:p>
          <a:endParaRPr lang="en-US"/>
        </a:p>
      </dgm:t>
    </dgm:pt>
    <dgm:pt modelId="{66C29C05-7652-41E5-B4FD-AC9C1B1D84FA}" type="sibTrans" cxnId="{C2BC24AA-33A3-4827-AAE5-00A3AEDE7E0F}">
      <dgm:prSet/>
      <dgm:spPr/>
      <dgm:t>
        <a:bodyPr/>
        <a:lstStyle/>
        <a:p>
          <a:endParaRPr lang="en-US"/>
        </a:p>
      </dgm:t>
    </dgm:pt>
    <dgm:pt modelId="{AE10A194-7352-45B6-885E-2E85615E1B88}">
      <dgm:prSet/>
      <dgm:spPr/>
      <dgm:t>
        <a:bodyPr/>
        <a:lstStyle/>
        <a:p>
          <a:r>
            <a:rPr lang="en-GB" dirty="0"/>
            <a:t>Introducing an evaluation planning template (Bridget and Jenny)</a:t>
          </a:r>
          <a:endParaRPr lang="en-US" dirty="0"/>
        </a:p>
      </dgm:t>
    </dgm:pt>
    <dgm:pt modelId="{ABBE2D42-E61C-44BB-9F07-4225D259AA67}" type="parTrans" cxnId="{16563995-8DA1-4806-98DB-62BB1A4F546F}">
      <dgm:prSet/>
      <dgm:spPr/>
      <dgm:t>
        <a:bodyPr/>
        <a:lstStyle/>
        <a:p>
          <a:endParaRPr lang="en-US"/>
        </a:p>
      </dgm:t>
    </dgm:pt>
    <dgm:pt modelId="{8F291698-189D-4329-9B6D-A0889CAE1817}" type="sibTrans" cxnId="{16563995-8DA1-4806-98DB-62BB1A4F546F}">
      <dgm:prSet/>
      <dgm:spPr/>
      <dgm:t>
        <a:bodyPr/>
        <a:lstStyle/>
        <a:p>
          <a:endParaRPr lang="en-US"/>
        </a:p>
      </dgm:t>
    </dgm:pt>
    <dgm:pt modelId="{48EA9E1A-0428-48CE-8001-B3B906BF8F54}" type="pres">
      <dgm:prSet presAssocID="{BA1B1BCF-E28F-4C4B-8EE1-48904C65EA70}" presName="outerComposite" presStyleCnt="0">
        <dgm:presLayoutVars>
          <dgm:chMax val="5"/>
          <dgm:dir/>
          <dgm:resizeHandles val="exact"/>
        </dgm:presLayoutVars>
      </dgm:prSet>
      <dgm:spPr/>
    </dgm:pt>
    <dgm:pt modelId="{EEB927B3-F326-4DDE-858D-D2F4C917CD0A}" type="pres">
      <dgm:prSet presAssocID="{BA1B1BCF-E28F-4C4B-8EE1-48904C65EA70}" presName="dummyMaxCanvas" presStyleCnt="0">
        <dgm:presLayoutVars/>
      </dgm:prSet>
      <dgm:spPr/>
    </dgm:pt>
    <dgm:pt modelId="{D498AF4E-C94E-4562-A2D0-25B47F33DD4D}" type="pres">
      <dgm:prSet presAssocID="{BA1B1BCF-E28F-4C4B-8EE1-48904C65EA70}" presName="ThreeNodes_1" presStyleLbl="node1" presStyleIdx="0" presStyleCnt="3">
        <dgm:presLayoutVars>
          <dgm:bulletEnabled val="1"/>
        </dgm:presLayoutVars>
      </dgm:prSet>
      <dgm:spPr/>
    </dgm:pt>
    <dgm:pt modelId="{1BFAFBE1-22C0-4120-A0CC-356910EBF185}" type="pres">
      <dgm:prSet presAssocID="{BA1B1BCF-E28F-4C4B-8EE1-48904C65EA70}" presName="ThreeNodes_2" presStyleLbl="node1" presStyleIdx="1" presStyleCnt="3">
        <dgm:presLayoutVars>
          <dgm:bulletEnabled val="1"/>
        </dgm:presLayoutVars>
      </dgm:prSet>
      <dgm:spPr/>
    </dgm:pt>
    <dgm:pt modelId="{EE3CD26C-8773-4225-AE61-BBBC08123D5E}" type="pres">
      <dgm:prSet presAssocID="{BA1B1BCF-E28F-4C4B-8EE1-48904C65EA70}" presName="ThreeNodes_3" presStyleLbl="node1" presStyleIdx="2" presStyleCnt="3">
        <dgm:presLayoutVars>
          <dgm:bulletEnabled val="1"/>
        </dgm:presLayoutVars>
      </dgm:prSet>
      <dgm:spPr/>
    </dgm:pt>
    <dgm:pt modelId="{218334B3-480F-4220-8F58-91A0E64A42CA}" type="pres">
      <dgm:prSet presAssocID="{BA1B1BCF-E28F-4C4B-8EE1-48904C65EA70}" presName="ThreeConn_1-2" presStyleLbl="fgAccFollowNode1" presStyleIdx="0" presStyleCnt="2">
        <dgm:presLayoutVars>
          <dgm:bulletEnabled val="1"/>
        </dgm:presLayoutVars>
      </dgm:prSet>
      <dgm:spPr/>
    </dgm:pt>
    <dgm:pt modelId="{EA3E747D-6131-4BE7-BCB0-FCE52545FC3D}" type="pres">
      <dgm:prSet presAssocID="{BA1B1BCF-E28F-4C4B-8EE1-48904C65EA70}" presName="ThreeConn_2-3" presStyleLbl="fgAccFollowNode1" presStyleIdx="1" presStyleCnt="2">
        <dgm:presLayoutVars>
          <dgm:bulletEnabled val="1"/>
        </dgm:presLayoutVars>
      </dgm:prSet>
      <dgm:spPr/>
    </dgm:pt>
    <dgm:pt modelId="{A811FA7E-DFF2-4296-AD34-B0C3F2FF0311}" type="pres">
      <dgm:prSet presAssocID="{BA1B1BCF-E28F-4C4B-8EE1-48904C65EA70}" presName="ThreeNodes_1_text" presStyleLbl="node1" presStyleIdx="2" presStyleCnt="3">
        <dgm:presLayoutVars>
          <dgm:bulletEnabled val="1"/>
        </dgm:presLayoutVars>
      </dgm:prSet>
      <dgm:spPr/>
    </dgm:pt>
    <dgm:pt modelId="{624FA7B5-A833-4977-9CE6-6CC8A17E1D04}" type="pres">
      <dgm:prSet presAssocID="{BA1B1BCF-E28F-4C4B-8EE1-48904C65EA70}" presName="ThreeNodes_2_text" presStyleLbl="node1" presStyleIdx="2" presStyleCnt="3">
        <dgm:presLayoutVars>
          <dgm:bulletEnabled val="1"/>
        </dgm:presLayoutVars>
      </dgm:prSet>
      <dgm:spPr/>
    </dgm:pt>
    <dgm:pt modelId="{C6086861-1652-47E5-9D19-FE5C775BE7BB}" type="pres">
      <dgm:prSet presAssocID="{BA1B1BCF-E28F-4C4B-8EE1-48904C65EA70}" presName="ThreeNodes_3_text" presStyleLbl="node1" presStyleIdx="2" presStyleCnt="3">
        <dgm:presLayoutVars>
          <dgm:bulletEnabled val="1"/>
        </dgm:presLayoutVars>
      </dgm:prSet>
      <dgm:spPr/>
    </dgm:pt>
  </dgm:ptLst>
  <dgm:cxnLst>
    <dgm:cxn modelId="{4C4F4B1A-63A6-40D0-9C02-456B97EA6F99}" type="presOf" srcId="{B0E97B14-799F-4BC8-8438-70DE32FF2D80}" destId="{A811FA7E-DFF2-4296-AD34-B0C3F2FF0311}" srcOrd="1" destOrd="0" presId="urn:microsoft.com/office/officeart/2005/8/layout/vProcess5"/>
    <dgm:cxn modelId="{28DFEB2D-0790-4C8A-A2A0-6266B3697A9B}" type="presOf" srcId="{B0E97B14-799F-4BC8-8438-70DE32FF2D80}" destId="{D498AF4E-C94E-4562-A2D0-25B47F33DD4D}" srcOrd="0" destOrd="0" presId="urn:microsoft.com/office/officeart/2005/8/layout/vProcess5"/>
    <dgm:cxn modelId="{65064056-7075-4299-B965-02DE3346340E}" type="presOf" srcId="{66C29C05-7652-41E5-B4FD-AC9C1B1D84FA}" destId="{EA3E747D-6131-4BE7-BCB0-FCE52545FC3D}" srcOrd="0" destOrd="0" presId="urn:microsoft.com/office/officeart/2005/8/layout/vProcess5"/>
    <dgm:cxn modelId="{16563995-8DA1-4806-98DB-62BB1A4F546F}" srcId="{BA1B1BCF-E28F-4C4B-8EE1-48904C65EA70}" destId="{AE10A194-7352-45B6-885E-2E85615E1B88}" srcOrd="2" destOrd="0" parTransId="{ABBE2D42-E61C-44BB-9F07-4225D259AA67}" sibTransId="{8F291698-189D-4329-9B6D-A0889CAE1817}"/>
    <dgm:cxn modelId="{ACD561A0-BA59-4EE6-B0FB-7574C9674FC0}" type="presOf" srcId="{BA1B1BCF-E28F-4C4B-8EE1-48904C65EA70}" destId="{48EA9E1A-0428-48CE-8001-B3B906BF8F54}" srcOrd="0" destOrd="0" presId="urn:microsoft.com/office/officeart/2005/8/layout/vProcess5"/>
    <dgm:cxn modelId="{268439A1-5EDF-4776-9A7A-DB11C18205F3}" type="presOf" srcId="{AE10A194-7352-45B6-885E-2E85615E1B88}" destId="{C6086861-1652-47E5-9D19-FE5C775BE7BB}" srcOrd="1" destOrd="0" presId="urn:microsoft.com/office/officeart/2005/8/layout/vProcess5"/>
    <dgm:cxn modelId="{122115A3-E395-421F-810A-AD836427921A}" type="presOf" srcId="{C7C6577F-F044-43BF-9A4B-DDE0D0BE0493}" destId="{624FA7B5-A833-4977-9CE6-6CC8A17E1D04}" srcOrd="1" destOrd="0" presId="urn:microsoft.com/office/officeart/2005/8/layout/vProcess5"/>
    <dgm:cxn modelId="{C2BC24AA-33A3-4827-AAE5-00A3AEDE7E0F}" srcId="{BA1B1BCF-E28F-4C4B-8EE1-48904C65EA70}" destId="{C7C6577F-F044-43BF-9A4B-DDE0D0BE0493}" srcOrd="1" destOrd="0" parTransId="{CE20ADD2-F04C-4CA7-A5F8-A2A53C0337F6}" sibTransId="{66C29C05-7652-41E5-B4FD-AC9C1B1D84FA}"/>
    <dgm:cxn modelId="{6DE7A3C1-6A76-425A-A953-497DF27EBFDB}" srcId="{BA1B1BCF-E28F-4C4B-8EE1-48904C65EA70}" destId="{B0E97B14-799F-4BC8-8438-70DE32FF2D80}" srcOrd="0" destOrd="0" parTransId="{0F90E9DA-6B14-493F-850C-948485C02F36}" sibTransId="{7FA7C7E6-C9CD-4DDD-AEE0-30DE5F0241A0}"/>
    <dgm:cxn modelId="{106B6EC4-5B0D-40EF-A31A-E85DD86FEBCF}" type="presOf" srcId="{AE10A194-7352-45B6-885E-2E85615E1B88}" destId="{EE3CD26C-8773-4225-AE61-BBBC08123D5E}" srcOrd="0" destOrd="0" presId="urn:microsoft.com/office/officeart/2005/8/layout/vProcess5"/>
    <dgm:cxn modelId="{C33A28CE-EB3B-4475-8D8C-04F852B54F25}" type="presOf" srcId="{C7C6577F-F044-43BF-9A4B-DDE0D0BE0493}" destId="{1BFAFBE1-22C0-4120-A0CC-356910EBF185}" srcOrd="0" destOrd="0" presId="urn:microsoft.com/office/officeart/2005/8/layout/vProcess5"/>
    <dgm:cxn modelId="{FEF843CE-F875-4C74-A3CA-998D9E59626A}" type="presOf" srcId="{7FA7C7E6-C9CD-4DDD-AEE0-30DE5F0241A0}" destId="{218334B3-480F-4220-8F58-91A0E64A42CA}" srcOrd="0" destOrd="0" presId="urn:microsoft.com/office/officeart/2005/8/layout/vProcess5"/>
    <dgm:cxn modelId="{E2DF043E-9161-43EC-94D1-47591EE319CA}" type="presParOf" srcId="{48EA9E1A-0428-48CE-8001-B3B906BF8F54}" destId="{EEB927B3-F326-4DDE-858D-D2F4C917CD0A}" srcOrd="0" destOrd="0" presId="urn:microsoft.com/office/officeart/2005/8/layout/vProcess5"/>
    <dgm:cxn modelId="{5D4E3C67-65E6-4333-81EF-3BA3E6C1C277}" type="presParOf" srcId="{48EA9E1A-0428-48CE-8001-B3B906BF8F54}" destId="{D498AF4E-C94E-4562-A2D0-25B47F33DD4D}" srcOrd="1" destOrd="0" presId="urn:microsoft.com/office/officeart/2005/8/layout/vProcess5"/>
    <dgm:cxn modelId="{9390F4D8-54C4-4A0B-9D6C-3B689DADF589}" type="presParOf" srcId="{48EA9E1A-0428-48CE-8001-B3B906BF8F54}" destId="{1BFAFBE1-22C0-4120-A0CC-356910EBF185}" srcOrd="2" destOrd="0" presId="urn:microsoft.com/office/officeart/2005/8/layout/vProcess5"/>
    <dgm:cxn modelId="{3BD73CAA-FFE6-443D-A37C-981D8237FDED}" type="presParOf" srcId="{48EA9E1A-0428-48CE-8001-B3B906BF8F54}" destId="{EE3CD26C-8773-4225-AE61-BBBC08123D5E}" srcOrd="3" destOrd="0" presId="urn:microsoft.com/office/officeart/2005/8/layout/vProcess5"/>
    <dgm:cxn modelId="{C31D3A1F-977A-470F-8278-E6074F1F7A39}" type="presParOf" srcId="{48EA9E1A-0428-48CE-8001-B3B906BF8F54}" destId="{218334B3-480F-4220-8F58-91A0E64A42CA}" srcOrd="4" destOrd="0" presId="urn:microsoft.com/office/officeart/2005/8/layout/vProcess5"/>
    <dgm:cxn modelId="{79184686-DD85-4C31-9995-74EBAB88D1B6}" type="presParOf" srcId="{48EA9E1A-0428-48CE-8001-B3B906BF8F54}" destId="{EA3E747D-6131-4BE7-BCB0-FCE52545FC3D}" srcOrd="5" destOrd="0" presId="urn:microsoft.com/office/officeart/2005/8/layout/vProcess5"/>
    <dgm:cxn modelId="{F2B6E066-7961-4214-B5CD-99CDD670E444}" type="presParOf" srcId="{48EA9E1A-0428-48CE-8001-B3B906BF8F54}" destId="{A811FA7E-DFF2-4296-AD34-B0C3F2FF0311}" srcOrd="6" destOrd="0" presId="urn:microsoft.com/office/officeart/2005/8/layout/vProcess5"/>
    <dgm:cxn modelId="{7B8EEE3C-5050-42A3-9ABA-13B1AD0D7A7A}" type="presParOf" srcId="{48EA9E1A-0428-48CE-8001-B3B906BF8F54}" destId="{624FA7B5-A833-4977-9CE6-6CC8A17E1D04}" srcOrd="7" destOrd="0" presId="urn:microsoft.com/office/officeart/2005/8/layout/vProcess5"/>
    <dgm:cxn modelId="{B6D1E790-A7FD-4CEA-AA0F-7F8C8495AF11}" type="presParOf" srcId="{48EA9E1A-0428-48CE-8001-B3B906BF8F54}" destId="{C6086861-1652-47E5-9D19-FE5C775BE7BB}"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2D2B3FD-A4EE-4C00-9775-B6C99FEA3F61}" type="doc">
      <dgm:prSet loTypeId="urn:microsoft.com/office/officeart/2008/layout/LinedList" loCatId="list" qsTypeId="urn:microsoft.com/office/officeart/2005/8/quickstyle/simple4" qsCatId="simple" csTypeId="urn:microsoft.com/office/officeart/2005/8/colors/accent3_2" csCatId="accent3" phldr="1"/>
      <dgm:spPr/>
      <dgm:t>
        <a:bodyPr/>
        <a:lstStyle/>
        <a:p>
          <a:endParaRPr lang="en-US"/>
        </a:p>
      </dgm:t>
    </dgm:pt>
    <dgm:pt modelId="{99EAA3B5-29EE-487A-BF41-B5C4F99B1077}">
      <dgm:prSet/>
      <dgm:spPr/>
      <dgm:t>
        <a:bodyPr/>
        <a:lstStyle/>
        <a:p>
          <a:r>
            <a:rPr lang="en-US"/>
            <a:t>Renewing or bidding for new funding</a:t>
          </a:r>
        </a:p>
      </dgm:t>
    </dgm:pt>
    <dgm:pt modelId="{938F7151-8B97-4D6F-86B6-7A6DE828BCDA}" type="parTrans" cxnId="{4009CF18-CBAB-4110-BCC9-317F794B226A}">
      <dgm:prSet/>
      <dgm:spPr/>
      <dgm:t>
        <a:bodyPr/>
        <a:lstStyle/>
        <a:p>
          <a:endParaRPr lang="en-US"/>
        </a:p>
      </dgm:t>
    </dgm:pt>
    <dgm:pt modelId="{91064B26-A55E-4330-8DFA-D1CFE16A1820}" type="sibTrans" cxnId="{4009CF18-CBAB-4110-BCC9-317F794B226A}">
      <dgm:prSet/>
      <dgm:spPr/>
      <dgm:t>
        <a:bodyPr/>
        <a:lstStyle/>
        <a:p>
          <a:endParaRPr lang="en-US"/>
        </a:p>
      </dgm:t>
    </dgm:pt>
    <dgm:pt modelId="{7EA5D953-9B62-47E1-A8A7-B5339DB4C781}">
      <dgm:prSet/>
      <dgm:spPr/>
      <dgm:t>
        <a:bodyPr/>
        <a:lstStyle/>
        <a:p>
          <a:r>
            <a:rPr lang="en-US"/>
            <a:t>Research Excellence Framework</a:t>
          </a:r>
        </a:p>
      </dgm:t>
    </dgm:pt>
    <dgm:pt modelId="{C8358546-4B3E-48E3-A93C-D6022E764AA0}" type="parTrans" cxnId="{56990883-51E0-430B-AD68-D31C3AA28022}">
      <dgm:prSet/>
      <dgm:spPr/>
      <dgm:t>
        <a:bodyPr/>
        <a:lstStyle/>
        <a:p>
          <a:endParaRPr lang="en-US"/>
        </a:p>
      </dgm:t>
    </dgm:pt>
    <dgm:pt modelId="{ABE9E2F8-86FC-4706-AC71-F77C0287EACF}" type="sibTrans" cxnId="{56990883-51E0-430B-AD68-D31C3AA28022}">
      <dgm:prSet/>
      <dgm:spPr/>
      <dgm:t>
        <a:bodyPr/>
        <a:lstStyle/>
        <a:p>
          <a:endParaRPr lang="en-US"/>
        </a:p>
      </dgm:t>
    </dgm:pt>
    <dgm:pt modelId="{592CAD69-B9BE-4AA8-AE75-DFB01EF3352C}">
      <dgm:prSet/>
      <dgm:spPr/>
      <dgm:t>
        <a:bodyPr/>
        <a:lstStyle/>
        <a:p>
          <a:r>
            <a:rPr lang="en-US" dirty="0"/>
            <a:t>Reporting and accountability</a:t>
          </a:r>
        </a:p>
      </dgm:t>
    </dgm:pt>
    <dgm:pt modelId="{496C75A0-0D47-4B65-BDFC-03ED12817E64}" type="parTrans" cxnId="{907BB16D-1ECC-476B-95A5-B9C2F9A952BE}">
      <dgm:prSet/>
      <dgm:spPr/>
      <dgm:t>
        <a:bodyPr/>
        <a:lstStyle/>
        <a:p>
          <a:endParaRPr lang="en-US"/>
        </a:p>
      </dgm:t>
    </dgm:pt>
    <dgm:pt modelId="{E50B9ACA-81B2-4528-A1E8-267FBF58E9FC}" type="sibTrans" cxnId="{907BB16D-1ECC-476B-95A5-B9C2F9A952BE}">
      <dgm:prSet/>
      <dgm:spPr/>
      <dgm:t>
        <a:bodyPr/>
        <a:lstStyle/>
        <a:p>
          <a:endParaRPr lang="en-US"/>
        </a:p>
      </dgm:t>
    </dgm:pt>
    <dgm:pt modelId="{46E86C33-9D9B-4FCA-800D-BF2F7E7293FE}">
      <dgm:prSet/>
      <dgm:spPr/>
      <dgm:t>
        <a:bodyPr/>
        <a:lstStyle/>
        <a:p>
          <a:r>
            <a:rPr lang="en-US"/>
            <a:t>Protecting activities and services</a:t>
          </a:r>
        </a:p>
      </dgm:t>
    </dgm:pt>
    <dgm:pt modelId="{59A6E20A-85DE-4EC1-BBC8-815C46930305}" type="parTrans" cxnId="{190F773E-0AE3-45ED-B020-8A81AD69AF33}">
      <dgm:prSet/>
      <dgm:spPr/>
      <dgm:t>
        <a:bodyPr/>
        <a:lstStyle/>
        <a:p>
          <a:endParaRPr lang="en-US"/>
        </a:p>
      </dgm:t>
    </dgm:pt>
    <dgm:pt modelId="{FA4DF594-5A8C-4766-82D4-072B9724797C}" type="sibTrans" cxnId="{190F773E-0AE3-45ED-B020-8A81AD69AF33}">
      <dgm:prSet/>
      <dgm:spPr/>
      <dgm:t>
        <a:bodyPr/>
        <a:lstStyle/>
        <a:p>
          <a:endParaRPr lang="en-US"/>
        </a:p>
      </dgm:t>
    </dgm:pt>
    <dgm:pt modelId="{A401229D-E184-4806-B5A2-61E5D01BB885}">
      <dgm:prSet/>
      <dgm:spPr/>
      <dgm:t>
        <a:bodyPr/>
        <a:lstStyle/>
        <a:p>
          <a:r>
            <a:rPr lang="en-US"/>
            <a:t>Learning and continuous improvement</a:t>
          </a:r>
        </a:p>
      </dgm:t>
    </dgm:pt>
    <dgm:pt modelId="{6FC9809E-D60F-4B4F-AA04-35ACC55E9BF1}" type="parTrans" cxnId="{726A29F9-2E36-4F71-B478-EFF37BC6D530}">
      <dgm:prSet/>
      <dgm:spPr/>
      <dgm:t>
        <a:bodyPr/>
        <a:lstStyle/>
        <a:p>
          <a:endParaRPr lang="en-US"/>
        </a:p>
      </dgm:t>
    </dgm:pt>
    <dgm:pt modelId="{0F45D2D9-5526-457E-B24A-7CA89B65AF6B}" type="sibTrans" cxnId="{726A29F9-2E36-4F71-B478-EFF37BC6D530}">
      <dgm:prSet/>
      <dgm:spPr/>
      <dgm:t>
        <a:bodyPr/>
        <a:lstStyle/>
        <a:p>
          <a:endParaRPr lang="en-US"/>
        </a:p>
      </dgm:t>
    </dgm:pt>
    <dgm:pt modelId="{7FE822CA-DA81-4A5E-B4AC-E5AF81F13A7E}">
      <dgm:prSet/>
      <dgm:spPr/>
      <dgm:t>
        <a:bodyPr/>
        <a:lstStyle/>
        <a:p>
          <a:r>
            <a:rPr lang="en-US"/>
            <a:t>Optimising investments/ prioritization</a:t>
          </a:r>
        </a:p>
      </dgm:t>
    </dgm:pt>
    <dgm:pt modelId="{D3F7C212-5E4F-425E-B116-1ABC19A2B116}" type="parTrans" cxnId="{27F689FE-DA16-46BD-9E2D-343FF5C87D5A}">
      <dgm:prSet/>
      <dgm:spPr/>
      <dgm:t>
        <a:bodyPr/>
        <a:lstStyle/>
        <a:p>
          <a:endParaRPr lang="en-US"/>
        </a:p>
      </dgm:t>
    </dgm:pt>
    <dgm:pt modelId="{377F323F-EBCE-4684-816B-7C048006D093}" type="sibTrans" cxnId="{27F689FE-DA16-46BD-9E2D-343FF5C87D5A}">
      <dgm:prSet/>
      <dgm:spPr/>
      <dgm:t>
        <a:bodyPr/>
        <a:lstStyle/>
        <a:p>
          <a:endParaRPr lang="en-US"/>
        </a:p>
      </dgm:t>
    </dgm:pt>
    <dgm:pt modelId="{3CAF4DE9-D595-4DB3-B46C-F07C0E0A7700}">
      <dgm:prSet/>
      <dgm:spPr/>
      <dgm:t>
        <a:bodyPr/>
        <a:lstStyle/>
        <a:p>
          <a:r>
            <a:rPr lang="en-US"/>
            <a:t>Ensuring equality, diversity and inclusion</a:t>
          </a:r>
        </a:p>
      </dgm:t>
    </dgm:pt>
    <dgm:pt modelId="{233CDD6C-C7F1-4551-9B0C-D8F61F0CDDD6}" type="parTrans" cxnId="{0757D680-A8E8-414E-BAAD-254A66765210}">
      <dgm:prSet/>
      <dgm:spPr/>
      <dgm:t>
        <a:bodyPr/>
        <a:lstStyle/>
        <a:p>
          <a:endParaRPr lang="en-US"/>
        </a:p>
      </dgm:t>
    </dgm:pt>
    <dgm:pt modelId="{866B56EA-B8C1-4456-AECC-E1C146B69BA2}" type="sibTrans" cxnId="{0757D680-A8E8-414E-BAAD-254A66765210}">
      <dgm:prSet/>
      <dgm:spPr/>
      <dgm:t>
        <a:bodyPr/>
        <a:lstStyle/>
        <a:p>
          <a:endParaRPr lang="en-US"/>
        </a:p>
      </dgm:t>
    </dgm:pt>
    <dgm:pt modelId="{2208CC21-EAA7-4579-92C0-ACE67FC12415}" type="pres">
      <dgm:prSet presAssocID="{82D2B3FD-A4EE-4C00-9775-B6C99FEA3F61}" presName="vert0" presStyleCnt="0">
        <dgm:presLayoutVars>
          <dgm:dir/>
          <dgm:animOne val="branch"/>
          <dgm:animLvl val="lvl"/>
        </dgm:presLayoutVars>
      </dgm:prSet>
      <dgm:spPr/>
    </dgm:pt>
    <dgm:pt modelId="{37832F7F-41A6-49E9-8AE3-E63E13150F3B}" type="pres">
      <dgm:prSet presAssocID="{99EAA3B5-29EE-487A-BF41-B5C4F99B1077}" presName="thickLine" presStyleLbl="alignNode1" presStyleIdx="0" presStyleCnt="7"/>
      <dgm:spPr/>
    </dgm:pt>
    <dgm:pt modelId="{FF73EB23-8E2F-48A7-AD50-94B9F247500C}" type="pres">
      <dgm:prSet presAssocID="{99EAA3B5-29EE-487A-BF41-B5C4F99B1077}" presName="horz1" presStyleCnt="0"/>
      <dgm:spPr/>
    </dgm:pt>
    <dgm:pt modelId="{E6BFA739-CA96-488C-8BE5-FC89828FF065}" type="pres">
      <dgm:prSet presAssocID="{99EAA3B5-29EE-487A-BF41-B5C4F99B1077}" presName="tx1" presStyleLbl="revTx" presStyleIdx="0" presStyleCnt="7"/>
      <dgm:spPr/>
    </dgm:pt>
    <dgm:pt modelId="{00DED4F6-20B4-41CF-9294-77D97B635003}" type="pres">
      <dgm:prSet presAssocID="{99EAA3B5-29EE-487A-BF41-B5C4F99B1077}" presName="vert1" presStyleCnt="0"/>
      <dgm:spPr/>
    </dgm:pt>
    <dgm:pt modelId="{B2C6E0DA-1EBB-4B2D-93A9-61E1A4A0CBF4}" type="pres">
      <dgm:prSet presAssocID="{7EA5D953-9B62-47E1-A8A7-B5339DB4C781}" presName="thickLine" presStyleLbl="alignNode1" presStyleIdx="1" presStyleCnt="7"/>
      <dgm:spPr/>
    </dgm:pt>
    <dgm:pt modelId="{F3EC2CB7-B111-4B0F-903C-54C624FB7CE6}" type="pres">
      <dgm:prSet presAssocID="{7EA5D953-9B62-47E1-A8A7-B5339DB4C781}" presName="horz1" presStyleCnt="0"/>
      <dgm:spPr/>
    </dgm:pt>
    <dgm:pt modelId="{422B477F-47B9-4B9C-9C7F-AC5877B5446F}" type="pres">
      <dgm:prSet presAssocID="{7EA5D953-9B62-47E1-A8A7-B5339DB4C781}" presName="tx1" presStyleLbl="revTx" presStyleIdx="1" presStyleCnt="7"/>
      <dgm:spPr/>
    </dgm:pt>
    <dgm:pt modelId="{DEA12805-2AA9-4552-8E5F-71565F8F7F73}" type="pres">
      <dgm:prSet presAssocID="{7EA5D953-9B62-47E1-A8A7-B5339DB4C781}" presName="vert1" presStyleCnt="0"/>
      <dgm:spPr/>
    </dgm:pt>
    <dgm:pt modelId="{F32DB9F8-A99A-4DAD-8C4B-90966595E81F}" type="pres">
      <dgm:prSet presAssocID="{592CAD69-B9BE-4AA8-AE75-DFB01EF3352C}" presName="thickLine" presStyleLbl="alignNode1" presStyleIdx="2" presStyleCnt="7"/>
      <dgm:spPr/>
    </dgm:pt>
    <dgm:pt modelId="{B202408A-0670-4A15-90FF-DE21058943B6}" type="pres">
      <dgm:prSet presAssocID="{592CAD69-B9BE-4AA8-AE75-DFB01EF3352C}" presName="horz1" presStyleCnt="0"/>
      <dgm:spPr/>
    </dgm:pt>
    <dgm:pt modelId="{0E66656E-E98E-4B61-A11C-7F1AA96BC4F0}" type="pres">
      <dgm:prSet presAssocID="{592CAD69-B9BE-4AA8-AE75-DFB01EF3352C}" presName="tx1" presStyleLbl="revTx" presStyleIdx="2" presStyleCnt="7"/>
      <dgm:spPr/>
    </dgm:pt>
    <dgm:pt modelId="{D031766C-26AD-407E-BB18-6CB0B149C943}" type="pres">
      <dgm:prSet presAssocID="{592CAD69-B9BE-4AA8-AE75-DFB01EF3352C}" presName="vert1" presStyleCnt="0"/>
      <dgm:spPr/>
    </dgm:pt>
    <dgm:pt modelId="{44176633-B3A0-41E6-910E-029B8ED04A3C}" type="pres">
      <dgm:prSet presAssocID="{46E86C33-9D9B-4FCA-800D-BF2F7E7293FE}" presName="thickLine" presStyleLbl="alignNode1" presStyleIdx="3" presStyleCnt="7"/>
      <dgm:spPr/>
    </dgm:pt>
    <dgm:pt modelId="{4561749C-84C5-44C7-A1C6-67C5567190D7}" type="pres">
      <dgm:prSet presAssocID="{46E86C33-9D9B-4FCA-800D-BF2F7E7293FE}" presName="horz1" presStyleCnt="0"/>
      <dgm:spPr/>
    </dgm:pt>
    <dgm:pt modelId="{FFF73C70-5DC9-4B22-ABFD-48DBC7C1A723}" type="pres">
      <dgm:prSet presAssocID="{46E86C33-9D9B-4FCA-800D-BF2F7E7293FE}" presName="tx1" presStyleLbl="revTx" presStyleIdx="3" presStyleCnt="7"/>
      <dgm:spPr/>
    </dgm:pt>
    <dgm:pt modelId="{864BE73A-EFF8-4CC0-B709-C30826070EB2}" type="pres">
      <dgm:prSet presAssocID="{46E86C33-9D9B-4FCA-800D-BF2F7E7293FE}" presName="vert1" presStyleCnt="0"/>
      <dgm:spPr/>
    </dgm:pt>
    <dgm:pt modelId="{FC7DB66D-420A-4BE4-8D1C-E05AB2F3F161}" type="pres">
      <dgm:prSet presAssocID="{A401229D-E184-4806-B5A2-61E5D01BB885}" presName="thickLine" presStyleLbl="alignNode1" presStyleIdx="4" presStyleCnt="7"/>
      <dgm:spPr/>
    </dgm:pt>
    <dgm:pt modelId="{ACEA8085-F58F-4618-97E2-5AD779BA1481}" type="pres">
      <dgm:prSet presAssocID="{A401229D-E184-4806-B5A2-61E5D01BB885}" presName="horz1" presStyleCnt="0"/>
      <dgm:spPr/>
    </dgm:pt>
    <dgm:pt modelId="{B58CC40C-D273-42E1-84DF-6CF2119E44B5}" type="pres">
      <dgm:prSet presAssocID="{A401229D-E184-4806-B5A2-61E5D01BB885}" presName="tx1" presStyleLbl="revTx" presStyleIdx="4" presStyleCnt="7"/>
      <dgm:spPr/>
    </dgm:pt>
    <dgm:pt modelId="{B590D507-3866-4B01-A0C8-A988B6A3B147}" type="pres">
      <dgm:prSet presAssocID="{A401229D-E184-4806-B5A2-61E5D01BB885}" presName="vert1" presStyleCnt="0"/>
      <dgm:spPr/>
    </dgm:pt>
    <dgm:pt modelId="{CF4D7C00-79EB-440B-942D-246764427C10}" type="pres">
      <dgm:prSet presAssocID="{7FE822CA-DA81-4A5E-B4AC-E5AF81F13A7E}" presName="thickLine" presStyleLbl="alignNode1" presStyleIdx="5" presStyleCnt="7"/>
      <dgm:spPr/>
    </dgm:pt>
    <dgm:pt modelId="{47BD1837-3255-4DA5-8D3F-AF84D03C9465}" type="pres">
      <dgm:prSet presAssocID="{7FE822CA-DA81-4A5E-B4AC-E5AF81F13A7E}" presName="horz1" presStyleCnt="0"/>
      <dgm:spPr/>
    </dgm:pt>
    <dgm:pt modelId="{C391383E-4CB5-4E04-AB6C-CE4044055E3C}" type="pres">
      <dgm:prSet presAssocID="{7FE822CA-DA81-4A5E-B4AC-E5AF81F13A7E}" presName="tx1" presStyleLbl="revTx" presStyleIdx="5" presStyleCnt="7"/>
      <dgm:spPr/>
    </dgm:pt>
    <dgm:pt modelId="{5098CEC0-7C50-4ADD-8DD4-3CFA7C773F4B}" type="pres">
      <dgm:prSet presAssocID="{7FE822CA-DA81-4A5E-B4AC-E5AF81F13A7E}" presName="vert1" presStyleCnt="0"/>
      <dgm:spPr/>
    </dgm:pt>
    <dgm:pt modelId="{4D44FE42-6D95-4594-86C9-909F240B9CCF}" type="pres">
      <dgm:prSet presAssocID="{3CAF4DE9-D595-4DB3-B46C-F07C0E0A7700}" presName="thickLine" presStyleLbl="alignNode1" presStyleIdx="6" presStyleCnt="7"/>
      <dgm:spPr/>
    </dgm:pt>
    <dgm:pt modelId="{351CFDA5-2CC2-475E-A132-13ABFB88F293}" type="pres">
      <dgm:prSet presAssocID="{3CAF4DE9-D595-4DB3-B46C-F07C0E0A7700}" presName="horz1" presStyleCnt="0"/>
      <dgm:spPr/>
    </dgm:pt>
    <dgm:pt modelId="{E75070DF-A1EA-4F27-AD59-75DE87EDA0EE}" type="pres">
      <dgm:prSet presAssocID="{3CAF4DE9-D595-4DB3-B46C-F07C0E0A7700}" presName="tx1" presStyleLbl="revTx" presStyleIdx="6" presStyleCnt="7"/>
      <dgm:spPr/>
    </dgm:pt>
    <dgm:pt modelId="{686F6B0F-ED87-4588-AC9F-D264D7D6B39F}" type="pres">
      <dgm:prSet presAssocID="{3CAF4DE9-D595-4DB3-B46C-F07C0E0A7700}" presName="vert1" presStyleCnt="0"/>
      <dgm:spPr/>
    </dgm:pt>
  </dgm:ptLst>
  <dgm:cxnLst>
    <dgm:cxn modelId="{4009CF18-CBAB-4110-BCC9-317F794B226A}" srcId="{82D2B3FD-A4EE-4C00-9775-B6C99FEA3F61}" destId="{99EAA3B5-29EE-487A-BF41-B5C4F99B1077}" srcOrd="0" destOrd="0" parTransId="{938F7151-8B97-4D6F-86B6-7A6DE828BCDA}" sibTransId="{91064B26-A55E-4330-8DFA-D1CFE16A1820}"/>
    <dgm:cxn modelId="{D7AB1E1B-A20D-4F01-ACC3-335FD6655D54}" type="presOf" srcId="{82D2B3FD-A4EE-4C00-9775-B6C99FEA3F61}" destId="{2208CC21-EAA7-4579-92C0-ACE67FC12415}" srcOrd="0" destOrd="0" presId="urn:microsoft.com/office/officeart/2008/layout/LinedList"/>
    <dgm:cxn modelId="{7CD3D72A-34AE-4884-AD1A-742B7E8D9AD7}" type="presOf" srcId="{592CAD69-B9BE-4AA8-AE75-DFB01EF3352C}" destId="{0E66656E-E98E-4B61-A11C-7F1AA96BC4F0}" srcOrd="0" destOrd="0" presId="urn:microsoft.com/office/officeart/2008/layout/LinedList"/>
    <dgm:cxn modelId="{190F773E-0AE3-45ED-B020-8A81AD69AF33}" srcId="{82D2B3FD-A4EE-4C00-9775-B6C99FEA3F61}" destId="{46E86C33-9D9B-4FCA-800D-BF2F7E7293FE}" srcOrd="3" destOrd="0" parTransId="{59A6E20A-85DE-4EC1-BBC8-815C46930305}" sibTransId="{FA4DF594-5A8C-4766-82D4-072B9724797C}"/>
    <dgm:cxn modelId="{907BB16D-1ECC-476B-95A5-B9C2F9A952BE}" srcId="{82D2B3FD-A4EE-4C00-9775-B6C99FEA3F61}" destId="{592CAD69-B9BE-4AA8-AE75-DFB01EF3352C}" srcOrd="2" destOrd="0" parTransId="{496C75A0-0D47-4B65-BDFC-03ED12817E64}" sibTransId="{E50B9ACA-81B2-4528-A1E8-267FBF58E9FC}"/>
    <dgm:cxn modelId="{0757D680-A8E8-414E-BAAD-254A66765210}" srcId="{82D2B3FD-A4EE-4C00-9775-B6C99FEA3F61}" destId="{3CAF4DE9-D595-4DB3-B46C-F07C0E0A7700}" srcOrd="6" destOrd="0" parTransId="{233CDD6C-C7F1-4551-9B0C-D8F61F0CDDD6}" sibTransId="{866B56EA-B8C1-4456-AECC-E1C146B69BA2}"/>
    <dgm:cxn modelId="{56990883-51E0-430B-AD68-D31C3AA28022}" srcId="{82D2B3FD-A4EE-4C00-9775-B6C99FEA3F61}" destId="{7EA5D953-9B62-47E1-A8A7-B5339DB4C781}" srcOrd="1" destOrd="0" parTransId="{C8358546-4B3E-48E3-A93C-D6022E764AA0}" sibTransId="{ABE9E2F8-86FC-4706-AC71-F77C0287EACF}"/>
    <dgm:cxn modelId="{A6FFADA8-90AA-4E65-BC47-ACDDD2CA3BCA}" type="presOf" srcId="{46E86C33-9D9B-4FCA-800D-BF2F7E7293FE}" destId="{FFF73C70-5DC9-4B22-ABFD-48DBC7C1A723}" srcOrd="0" destOrd="0" presId="urn:microsoft.com/office/officeart/2008/layout/LinedList"/>
    <dgm:cxn modelId="{62D40AB0-8913-47A3-B9F8-241BE7444AD1}" type="presOf" srcId="{99EAA3B5-29EE-487A-BF41-B5C4F99B1077}" destId="{E6BFA739-CA96-488C-8BE5-FC89828FF065}" srcOrd="0" destOrd="0" presId="urn:microsoft.com/office/officeart/2008/layout/LinedList"/>
    <dgm:cxn modelId="{C42A6FBA-038A-4798-8B51-B18E5C253CC2}" type="presOf" srcId="{7FE822CA-DA81-4A5E-B4AC-E5AF81F13A7E}" destId="{C391383E-4CB5-4E04-AB6C-CE4044055E3C}" srcOrd="0" destOrd="0" presId="urn:microsoft.com/office/officeart/2008/layout/LinedList"/>
    <dgm:cxn modelId="{DD08DDDE-153C-4B3E-9948-4E1A86D416C5}" type="presOf" srcId="{3CAF4DE9-D595-4DB3-B46C-F07C0E0A7700}" destId="{E75070DF-A1EA-4F27-AD59-75DE87EDA0EE}" srcOrd="0" destOrd="0" presId="urn:microsoft.com/office/officeart/2008/layout/LinedList"/>
    <dgm:cxn modelId="{2E2AAFE3-9538-4833-8340-162B23DC19FE}" type="presOf" srcId="{A401229D-E184-4806-B5A2-61E5D01BB885}" destId="{B58CC40C-D273-42E1-84DF-6CF2119E44B5}" srcOrd="0" destOrd="0" presId="urn:microsoft.com/office/officeart/2008/layout/LinedList"/>
    <dgm:cxn modelId="{726A29F9-2E36-4F71-B478-EFF37BC6D530}" srcId="{82D2B3FD-A4EE-4C00-9775-B6C99FEA3F61}" destId="{A401229D-E184-4806-B5A2-61E5D01BB885}" srcOrd="4" destOrd="0" parTransId="{6FC9809E-D60F-4B4F-AA04-35ACC55E9BF1}" sibTransId="{0F45D2D9-5526-457E-B24A-7CA89B65AF6B}"/>
    <dgm:cxn modelId="{27F689FE-DA16-46BD-9E2D-343FF5C87D5A}" srcId="{82D2B3FD-A4EE-4C00-9775-B6C99FEA3F61}" destId="{7FE822CA-DA81-4A5E-B4AC-E5AF81F13A7E}" srcOrd="5" destOrd="0" parTransId="{D3F7C212-5E4F-425E-B116-1ABC19A2B116}" sibTransId="{377F323F-EBCE-4684-816B-7C048006D093}"/>
    <dgm:cxn modelId="{BBB208FF-787F-4D96-A1D6-91C442E51164}" type="presOf" srcId="{7EA5D953-9B62-47E1-A8A7-B5339DB4C781}" destId="{422B477F-47B9-4B9C-9C7F-AC5877B5446F}" srcOrd="0" destOrd="0" presId="urn:microsoft.com/office/officeart/2008/layout/LinedList"/>
    <dgm:cxn modelId="{911B8CA8-AF4B-4ED1-BA25-529FBC67D070}" type="presParOf" srcId="{2208CC21-EAA7-4579-92C0-ACE67FC12415}" destId="{37832F7F-41A6-49E9-8AE3-E63E13150F3B}" srcOrd="0" destOrd="0" presId="urn:microsoft.com/office/officeart/2008/layout/LinedList"/>
    <dgm:cxn modelId="{39AE7069-B419-4964-A983-F56D4E5A21BD}" type="presParOf" srcId="{2208CC21-EAA7-4579-92C0-ACE67FC12415}" destId="{FF73EB23-8E2F-48A7-AD50-94B9F247500C}" srcOrd="1" destOrd="0" presId="urn:microsoft.com/office/officeart/2008/layout/LinedList"/>
    <dgm:cxn modelId="{5BD47B76-D6EC-4671-AD77-EBB6B5226F9E}" type="presParOf" srcId="{FF73EB23-8E2F-48A7-AD50-94B9F247500C}" destId="{E6BFA739-CA96-488C-8BE5-FC89828FF065}" srcOrd="0" destOrd="0" presId="urn:microsoft.com/office/officeart/2008/layout/LinedList"/>
    <dgm:cxn modelId="{6E2CB110-6A89-414F-980F-3EF02D4CECD1}" type="presParOf" srcId="{FF73EB23-8E2F-48A7-AD50-94B9F247500C}" destId="{00DED4F6-20B4-41CF-9294-77D97B635003}" srcOrd="1" destOrd="0" presId="urn:microsoft.com/office/officeart/2008/layout/LinedList"/>
    <dgm:cxn modelId="{DDEEDEE0-E7E4-41FB-A706-D798F856473F}" type="presParOf" srcId="{2208CC21-EAA7-4579-92C0-ACE67FC12415}" destId="{B2C6E0DA-1EBB-4B2D-93A9-61E1A4A0CBF4}" srcOrd="2" destOrd="0" presId="urn:microsoft.com/office/officeart/2008/layout/LinedList"/>
    <dgm:cxn modelId="{1D3AD012-132E-45DC-862D-E495831756A3}" type="presParOf" srcId="{2208CC21-EAA7-4579-92C0-ACE67FC12415}" destId="{F3EC2CB7-B111-4B0F-903C-54C624FB7CE6}" srcOrd="3" destOrd="0" presId="urn:microsoft.com/office/officeart/2008/layout/LinedList"/>
    <dgm:cxn modelId="{8E57ACD6-0F5B-435A-A5C9-3FB2516C619A}" type="presParOf" srcId="{F3EC2CB7-B111-4B0F-903C-54C624FB7CE6}" destId="{422B477F-47B9-4B9C-9C7F-AC5877B5446F}" srcOrd="0" destOrd="0" presId="urn:microsoft.com/office/officeart/2008/layout/LinedList"/>
    <dgm:cxn modelId="{E443DB13-5B41-403A-AD0D-A97C587AD1D8}" type="presParOf" srcId="{F3EC2CB7-B111-4B0F-903C-54C624FB7CE6}" destId="{DEA12805-2AA9-4552-8E5F-71565F8F7F73}" srcOrd="1" destOrd="0" presId="urn:microsoft.com/office/officeart/2008/layout/LinedList"/>
    <dgm:cxn modelId="{C05F8AB8-6217-49D7-A176-A20D962C5200}" type="presParOf" srcId="{2208CC21-EAA7-4579-92C0-ACE67FC12415}" destId="{F32DB9F8-A99A-4DAD-8C4B-90966595E81F}" srcOrd="4" destOrd="0" presId="urn:microsoft.com/office/officeart/2008/layout/LinedList"/>
    <dgm:cxn modelId="{4935B50F-51DC-4D4E-924C-DC22540008E5}" type="presParOf" srcId="{2208CC21-EAA7-4579-92C0-ACE67FC12415}" destId="{B202408A-0670-4A15-90FF-DE21058943B6}" srcOrd="5" destOrd="0" presId="urn:microsoft.com/office/officeart/2008/layout/LinedList"/>
    <dgm:cxn modelId="{80A67CEE-00A2-4A5A-9D58-D7C9F1083776}" type="presParOf" srcId="{B202408A-0670-4A15-90FF-DE21058943B6}" destId="{0E66656E-E98E-4B61-A11C-7F1AA96BC4F0}" srcOrd="0" destOrd="0" presId="urn:microsoft.com/office/officeart/2008/layout/LinedList"/>
    <dgm:cxn modelId="{178D8E1C-BA38-4ECE-BEE1-609430284DA1}" type="presParOf" srcId="{B202408A-0670-4A15-90FF-DE21058943B6}" destId="{D031766C-26AD-407E-BB18-6CB0B149C943}" srcOrd="1" destOrd="0" presId="urn:microsoft.com/office/officeart/2008/layout/LinedList"/>
    <dgm:cxn modelId="{FF71C708-7DAD-409B-818F-B967438E72BC}" type="presParOf" srcId="{2208CC21-EAA7-4579-92C0-ACE67FC12415}" destId="{44176633-B3A0-41E6-910E-029B8ED04A3C}" srcOrd="6" destOrd="0" presId="urn:microsoft.com/office/officeart/2008/layout/LinedList"/>
    <dgm:cxn modelId="{8541A8BF-736C-47B1-AABB-CAA72F2BD5F6}" type="presParOf" srcId="{2208CC21-EAA7-4579-92C0-ACE67FC12415}" destId="{4561749C-84C5-44C7-A1C6-67C5567190D7}" srcOrd="7" destOrd="0" presId="urn:microsoft.com/office/officeart/2008/layout/LinedList"/>
    <dgm:cxn modelId="{1FE24D4E-9AE6-47BD-A995-C91765679A98}" type="presParOf" srcId="{4561749C-84C5-44C7-A1C6-67C5567190D7}" destId="{FFF73C70-5DC9-4B22-ABFD-48DBC7C1A723}" srcOrd="0" destOrd="0" presId="urn:microsoft.com/office/officeart/2008/layout/LinedList"/>
    <dgm:cxn modelId="{ED48760A-0D6D-4EE7-9D0E-82A09CCE5E8D}" type="presParOf" srcId="{4561749C-84C5-44C7-A1C6-67C5567190D7}" destId="{864BE73A-EFF8-4CC0-B709-C30826070EB2}" srcOrd="1" destOrd="0" presId="urn:microsoft.com/office/officeart/2008/layout/LinedList"/>
    <dgm:cxn modelId="{29C0FC8C-2815-45BF-9D11-B90DCE8CEF29}" type="presParOf" srcId="{2208CC21-EAA7-4579-92C0-ACE67FC12415}" destId="{FC7DB66D-420A-4BE4-8D1C-E05AB2F3F161}" srcOrd="8" destOrd="0" presId="urn:microsoft.com/office/officeart/2008/layout/LinedList"/>
    <dgm:cxn modelId="{C8734FF6-78C3-4FB1-A4FC-688D1BDCFF35}" type="presParOf" srcId="{2208CC21-EAA7-4579-92C0-ACE67FC12415}" destId="{ACEA8085-F58F-4618-97E2-5AD779BA1481}" srcOrd="9" destOrd="0" presId="urn:microsoft.com/office/officeart/2008/layout/LinedList"/>
    <dgm:cxn modelId="{199C9EA7-CCE7-49D3-92A7-9C95FDA52A93}" type="presParOf" srcId="{ACEA8085-F58F-4618-97E2-5AD779BA1481}" destId="{B58CC40C-D273-42E1-84DF-6CF2119E44B5}" srcOrd="0" destOrd="0" presId="urn:microsoft.com/office/officeart/2008/layout/LinedList"/>
    <dgm:cxn modelId="{FD17E137-9814-4780-9B63-A575B8C7B50E}" type="presParOf" srcId="{ACEA8085-F58F-4618-97E2-5AD779BA1481}" destId="{B590D507-3866-4B01-A0C8-A988B6A3B147}" srcOrd="1" destOrd="0" presId="urn:microsoft.com/office/officeart/2008/layout/LinedList"/>
    <dgm:cxn modelId="{1423C341-63BD-4CC0-92FD-09254E3BC497}" type="presParOf" srcId="{2208CC21-EAA7-4579-92C0-ACE67FC12415}" destId="{CF4D7C00-79EB-440B-942D-246764427C10}" srcOrd="10" destOrd="0" presId="urn:microsoft.com/office/officeart/2008/layout/LinedList"/>
    <dgm:cxn modelId="{6BE9B6B0-5633-43B1-A481-AAF2AED97DC8}" type="presParOf" srcId="{2208CC21-EAA7-4579-92C0-ACE67FC12415}" destId="{47BD1837-3255-4DA5-8D3F-AF84D03C9465}" srcOrd="11" destOrd="0" presId="urn:microsoft.com/office/officeart/2008/layout/LinedList"/>
    <dgm:cxn modelId="{E71DBD90-A8E8-463D-BF63-380FF8C88821}" type="presParOf" srcId="{47BD1837-3255-4DA5-8D3F-AF84D03C9465}" destId="{C391383E-4CB5-4E04-AB6C-CE4044055E3C}" srcOrd="0" destOrd="0" presId="urn:microsoft.com/office/officeart/2008/layout/LinedList"/>
    <dgm:cxn modelId="{21D18135-7E17-428A-8FBD-BC0127C04864}" type="presParOf" srcId="{47BD1837-3255-4DA5-8D3F-AF84D03C9465}" destId="{5098CEC0-7C50-4ADD-8DD4-3CFA7C773F4B}" srcOrd="1" destOrd="0" presId="urn:microsoft.com/office/officeart/2008/layout/LinedList"/>
    <dgm:cxn modelId="{6E40FCEA-545A-498B-95A3-8BB6B57AEB3C}" type="presParOf" srcId="{2208CC21-EAA7-4579-92C0-ACE67FC12415}" destId="{4D44FE42-6D95-4594-86C9-909F240B9CCF}" srcOrd="12" destOrd="0" presId="urn:microsoft.com/office/officeart/2008/layout/LinedList"/>
    <dgm:cxn modelId="{D327ABDF-BC40-4E7F-A9F6-FEB0AFC02542}" type="presParOf" srcId="{2208CC21-EAA7-4579-92C0-ACE67FC12415}" destId="{351CFDA5-2CC2-475E-A132-13ABFB88F293}" srcOrd="13" destOrd="0" presId="urn:microsoft.com/office/officeart/2008/layout/LinedList"/>
    <dgm:cxn modelId="{8DF474C0-5C19-4B8D-AA5C-115745328DE6}" type="presParOf" srcId="{351CFDA5-2CC2-475E-A132-13ABFB88F293}" destId="{E75070DF-A1EA-4F27-AD59-75DE87EDA0EE}" srcOrd="0" destOrd="0" presId="urn:microsoft.com/office/officeart/2008/layout/LinedList"/>
    <dgm:cxn modelId="{FE2102BA-2CD6-4618-8CEF-A360B078D5E5}" type="presParOf" srcId="{351CFDA5-2CC2-475E-A132-13ABFB88F293}" destId="{686F6B0F-ED87-4588-AC9F-D264D7D6B39F}"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0E14EED-0256-40AD-A7AD-13E6333F5C64}" type="doc">
      <dgm:prSet loTypeId="urn:microsoft.com/office/officeart/2016/7/layout/RepeatingBendingProcessNew" loCatId="process" qsTypeId="urn:microsoft.com/office/officeart/2005/8/quickstyle/simple1" qsCatId="simple" csTypeId="urn:microsoft.com/office/officeart/2005/8/colors/colorful2" csCatId="colorful" phldr="1"/>
      <dgm:spPr/>
      <dgm:t>
        <a:bodyPr/>
        <a:lstStyle/>
        <a:p>
          <a:endParaRPr lang="en-US"/>
        </a:p>
      </dgm:t>
    </dgm:pt>
    <dgm:pt modelId="{A8FB0945-00CA-4028-9356-CADBD7313204}">
      <dgm:prSet/>
      <dgm:spPr/>
      <dgm:t>
        <a:bodyPr/>
        <a:lstStyle/>
        <a:p>
          <a:r>
            <a:rPr lang="en-US"/>
            <a:t>Where do we start?</a:t>
          </a:r>
        </a:p>
      </dgm:t>
    </dgm:pt>
    <dgm:pt modelId="{1FF65F16-25B6-458E-AAFD-B7701224D05B}" type="parTrans" cxnId="{AE671939-938D-4412-A497-41FD70E8D9AB}">
      <dgm:prSet/>
      <dgm:spPr/>
      <dgm:t>
        <a:bodyPr/>
        <a:lstStyle/>
        <a:p>
          <a:endParaRPr lang="en-US"/>
        </a:p>
      </dgm:t>
    </dgm:pt>
    <dgm:pt modelId="{38A531EE-E85B-4423-81AF-BCA2687B1DE2}" type="sibTrans" cxnId="{AE671939-938D-4412-A497-41FD70E8D9AB}">
      <dgm:prSet/>
      <dgm:spPr/>
      <dgm:t>
        <a:bodyPr/>
        <a:lstStyle/>
        <a:p>
          <a:endParaRPr lang="en-US"/>
        </a:p>
      </dgm:t>
    </dgm:pt>
    <dgm:pt modelId="{D0DB9A11-5006-4541-8BCC-16E78C22EE75}">
      <dgm:prSet/>
      <dgm:spPr/>
      <dgm:t>
        <a:bodyPr/>
        <a:lstStyle/>
        <a:p>
          <a:r>
            <a:rPr lang="en-US"/>
            <a:t>What should we measure?</a:t>
          </a:r>
        </a:p>
      </dgm:t>
    </dgm:pt>
    <dgm:pt modelId="{223DDECC-C063-42B5-B7E0-4C7FD189D416}" type="parTrans" cxnId="{E0C2A214-8634-4200-809F-56353625144B}">
      <dgm:prSet/>
      <dgm:spPr/>
      <dgm:t>
        <a:bodyPr/>
        <a:lstStyle/>
        <a:p>
          <a:endParaRPr lang="en-US"/>
        </a:p>
      </dgm:t>
    </dgm:pt>
    <dgm:pt modelId="{E7E2FF07-4F14-4ACB-9A3B-86704DD9EA21}" type="sibTrans" cxnId="{E0C2A214-8634-4200-809F-56353625144B}">
      <dgm:prSet/>
      <dgm:spPr/>
      <dgm:t>
        <a:bodyPr/>
        <a:lstStyle/>
        <a:p>
          <a:endParaRPr lang="en-US"/>
        </a:p>
      </dgm:t>
    </dgm:pt>
    <dgm:pt modelId="{0154FCB3-A3B3-4965-80AC-A17EE430278A}">
      <dgm:prSet/>
      <dgm:spPr/>
      <dgm:t>
        <a:bodyPr/>
        <a:lstStyle/>
        <a:p>
          <a:r>
            <a:rPr lang="en-US"/>
            <a:t>How do we choose methods?</a:t>
          </a:r>
        </a:p>
      </dgm:t>
    </dgm:pt>
    <dgm:pt modelId="{3B0CBF74-77D6-4B7B-B84A-5DBBC9F19E8B}" type="parTrans" cxnId="{2B69A7B9-CFDE-4629-B120-845A22A04156}">
      <dgm:prSet/>
      <dgm:spPr/>
      <dgm:t>
        <a:bodyPr/>
        <a:lstStyle/>
        <a:p>
          <a:endParaRPr lang="en-US"/>
        </a:p>
      </dgm:t>
    </dgm:pt>
    <dgm:pt modelId="{413E9327-10FC-4B70-B57F-3034F25FA352}" type="sibTrans" cxnId="{2B69A7B9-CFDE-4629-B120-845A22A04156}">
      <dgm:prSet/>
      <dgm:spPr/>
      <dgm:t>
        <a:bodyPr/>
        <a:lstStyle/>
        <a:p>
          <a:endParaRPr lang="en-US"/>
        </a:p>
      </dgm:t>
    </dgm:pt>
    <dgm:pt modelId="{8156B0B4-5A7A-4EC0-80A1-FE8AFD1783FB}">
      <dgm:prSet/>
      <dgm:spPr/>
      <dgm:t>
        <a:bodyPr/>
        <a:lstStyle/>
        <a:p>
          <a:r>
            <a:rPr lang="en-US"/>
            <a:t>How much is enough?</a:t>
          </a:r>
        </a:p>
      </dgm:t>
    </dgm:pt>
    <dgm:pt modelId="{1E6067FC-CD9D-4617-B72C-99A29DEA18C6}" type="parTrans" cxnId="{0B303E9E-AF17-4669-B66B-3A408D4E30BA}">
      <dgm:prSet/>
      <dgm:spPr/>
      <dgm:t>
        <a:bodyPr/>
        <a:lstStyle/>
        <a:p>
          <a:endParaRPr lang="en-US"/>
        </a:p>
      </dgm:t>
    </dgm:pt>
    <dgm:pt modelId="{C412A1AD-A364-48DD-90C9-2641D0496C18}" type="sibTrans" cxnId="{0B303E9E-AF17-4669-B66B-3A408D4E30BA}">
      <dgm:prSet/>
      <dgm:spPr/>
      <dgm:t>
        <a:bodyPr/>
        <a:lstStyle/>
        <a:p>
          <a:endParaRPr lang="en-US"/>
        </a:p>
      </dgm:t>
    </dgm:pt>
    <dgm:pt modelId="{F1A21422-A732-4A85-BB64-E74131CE499D}">
      <dgm:prSet/>
      <dgm:spPr/>
      <dgm:t>
        <a:bodyPr/>
        <a:lstStyle/>
        <a:p>
          <a:r>
            <a:rPr lang="en-US"/>
            <a:t>Where will I find the time?!</a:t>
          </a:r>
        </a:p>
      </dgm:t>
    </dgm:pt>
    <dgm:pt modelId="{C0818537-8B86-40DE-A57D-719DCB33C2C4}" type="parTrans" cxnId="{E80F7394-D46E-4D3D-8E5B-C8E16B20A88B}">
      <dgm:prSet/>
      <dgm:spPr/>
      <dgm:t>
        <a:bodyPr/>
        <a:lstStyle/>
        <a:p>
          <a:endParaRPr lang="en-GB"/>
        </a:p>
      </dgm:t>
    </dgm:pt>
    <dgm:pt modelId="{7D02034C-68AC-48C0-B95A-CC9DFB0D9D24}" type="sibTrans" cxnId="{E80F7394-D46E-4D3D-8E5B-C8E16B20A88B}">
      <dgm:prSet/>
      <dgm:spPr/>
      <dgm:t>
        <a:bodyPr/>
        <a:lstStyle/>
        <a:p>
          <a:endParaRPr lang="en-GB"/>
        </a:p>
      </dgm:t>
    </dgm:pt>
    <dgm:pt modelId="{75F44B89-5E24-45EC-B18B-A3271F8407A5}">
      <dgm:prSet/>
      <dgm:spPr/>
      <dgm:t>
        <a:bodyPr/>
        <a:lstStyle/>
        <a:p>
          <a:r>
            <a:rPr lang="en-US"/>
            <a:t>Who needs to be involved?</a:t>
          </a:r>
        </a:p>
      </dgm:t>
    </dgm:pt>
    <dgm:pt modelId="{91EBB503-EEA8-4A13-9966-022CBE7D6B3F}" type="parTrans" cxnId="{0DF1E3B5-F8F3-4211-89BF-C7FF36DB6623}">
      <dgm:prSet/>
      <dgm:spPr/>
      <dgm:t>
        <a:bodyPr/>
        <a:lstStyle/>
        <a:p>
          <a:endParaRPr lang="en-GB"/>
        </a:p>
      </dgm:t>
    </dgm:pt>
    <dgm:pt modelId="{01E6657E-DDEF-4B5A-83EA-0D621F243D6A}" type="sibTrans" cxnId="{0DF1E3B5-F8F3-4211-89BF-C7FF36DB6623}">
      <dgm:prSet/>
      <dgm:spPr/>
      <dgm:t>
        <a:bodyPr/>
        <a:lstStyle/>
        <a:p>
          <a:endParaRPr lang="en-GB"/>
        </a:p>
      </dgm:t>
    </dgm:pt>
    <dgm:pt modelId="{EFAD6387-C350-46B2-B313-76D3B1E3D359}" type="pres">
      <dgm:prSet presAssocID="{20E14EED-0256-40AD-A7AD-13E6333F5C64}" presName="Name0" presStyleCnt="0">
        <dgm:presLayoutVars>
          <dgm:dir/>
          <dgm:resizeHandles val="exact"/>
        </dgm:presLayoutVars>
      </dgm:prSet>
      <dgm:spPr/>
    </dgm:pt>
    <dgm:pt modelId="{F3829D6E-C021-4AD7-961E-45C8A9AB6F28}" type="pres">
      <dgm:prSet presAssocID="{A8FB0945-00CA-4028-9356-CADBD7313204}" presName="node" presStyleLbl="node1" presStyleIdx="0" presStyleCnt="6">
        <dgm:presLayoutVars>
          <dgm:bulletEnabled val="1"/>
        </dgm:presLayoutVars>
      </dgm:prSet>
      <dgm:spPr/>
    </dgm:pt>
    <dgm:pt modelId="{343158DB-3BEF-47BD-8485-7748D8E8020E}" type="pres">
      <dgm:prSet presAssocID="{38A531EE-E85B-4423-81AF-BCA2687B1DE2}" presName="sibTrans" presStyleLbl="sibTrans1D1" presStyleIdx="0" presStyleCnt="5"/>
      <dgm:spPr/>
    </dgm:pt>
    <dgm:pt modelId="{1F7FEFB2-78B7-4C3D-B221-DEFE44A8B2DB}" type="pres">
      <dgm:prSet presAssocID="{38A531EE-E85B-4423-81AF-BCA2687B1DE2}" presName="connectorText" presStyleLbl="sibTrans1D1" presStyleIdx="0" presStyleCnt="5"/>
      <dgm:spPr/>
    </dgm:pt>
    <dgm:pt modelId="{F571944C-8443-4762-AF2E-3AB13CC55905}" type="pres">
      <dgm:prSet presAssocID="{D0DB9A11-5006-4541-8BCC-16E78C22EE75}" presName="node" presStyleLbl="node1" presStyleIdx="1" presStyleCnt="6">
        <dgm:presLayoutVars>
          <dgm:bulletEnabled val="1"/>
        </dgm:presLayoutVars>
      </dgm:prSet>
      <dgm:spPr/>
    </dgm:pt>
    <dgm:pt modelId="{18487B6C-987F-41DB-BB00-51FEEEAFCE19}" type="pres">
      <dgm:prSet presAssocID="{E7E2FF07-4F14-4ACB-9A3B-86704DD9EA21}" presName="sibTrans" presStyleLbl="sibTrans1D1" presStyleIdx="1" presStyleCnt="5"/>
      <dgm:spPr/>
    </dgm:pt>
    <dgm:pt modelId="{EECF4003-1573-4A28-AEE8-A5518918CFDA}" type="pres">
      <dgm:prSet presAssocID="{E7E2FF07-4F14-4ACB-9A3B-86704DD9EA21}" presName="connectorText" presStyleLbl="sibTrans1D1" presStyleIdx="1" presStyleCnt="5"/>
      <dgm:spPr/>
    </dgm:pt>
    <dgm:pt modelId="{4B5351F3-2EBC-4CF5-A3D2-C79E879FC657}" type="pres">
      <dgm:prSet presAssocID="{0154FCB3-A3B3-4965-80AC-A17EE430278A}" presName="node" presStyleLbl="node1" presStyleIdx="2" presStyleCnt="6">
        <dgm:presLayoutVars>
          <dgm:bulletEnabled val="1"/>
        </dgm:presLayoutVars>
      </dgm:prSet>
      <dgm:spPr/>
    </dgm:pt>
    <dgm:pt modelId="{38F5FF75-CB72-4B2F-9B4A-71198AE926BC}" type="pres">
      <dgm:prSet presAssocID="{413E9327-10FC-4B70-B57F-3034F25FA352}" presName="sibTrans" presStyleLbl="sibTrans1D1" presStyleIdx="2" presStyleCnt="5"/>
      <dgm:spPr/>
    </dgm:pt>
    <dgm:pt modelId="{A9F1838B-6A45-43EE-B84B-E3CCE5518BBD}" type="pres">
      <dgm:prSet presAssocID="{413E9327-10FC-4B70-B57F-3034F25FA352}" presName="connectorText" presStyleLbl="sibTrans1D1" presStyleIdx="2" presStyleCnt="5"/>
      <dgm:spPr/>
    </dgm:pt>
    <dgm:pt modelId="{28818ADE-D1AE-4B1C-A732-DA46A818CD8C}" type="pres">
      <dgm:prSet presAssocID="{8156B0B4-5A7A-4EC0-80A1-FE8AFD1783FB}" presName="node" presStyleLbl="node1" presStyleIdx="3" presStyleCnt="6">
        <dgm:presLayoutVars>
          <dgm:bulletEnabled val="1"/>
        </dgm:presLayoutVars>
      </dgm:prSet>
      <dgm:spPr/>
    </dgm:pt>
    <dgm:pt modelId="{CC29EB32-45EA-4447-9485-817E5F9FAFF0}" type="pres">
      <dgm:prSet presAssocID="{C412A1AD-A364-48DD-90C9-2641D0496C18}" presName="sibTrans" presStyleLbl="sibTrans1D1" presStyleIdx="3" presStyleCnt="5"/>
      <dgm:spPr/>
    </dgm:pt>
    <dgm:pt modelId="{0D79184B-734E-4D92-98BC-82AED94CF904}" type="pres">
      <dgm:prSet presAssocID="{C412A1AD-A364-48DD-90C9-2641D0496C18}" presName="connectorText" presStyleLbl="sibTrans1D1" presStyleIdx="3" presStyleCnt="5"/>
      <dgm:spPr/>
    </dgm:pt>
    <dgm:pt modelId="{A63DEF0A-81E1-44BE-BBBF-AFAABE1A9CC6}" type="pres">
      <dgm:prSet presAssocID="{75F44B89-5E24-45EC-B18B-A3271F8407A5}" presName="node" presStyleLbl="node1" presStyleIdx="4" presStyleCnt="6">
        <dgm:presLayoutVars>
          <dgm:bulletEnabled val="1"/>
        </dgm:presLayoutVars>
      </dgm:prSet>
      <dgm:spPr/>
    </dgm:pt>
    <dgm:pt modelId="{ABF274FC-026F-4FD6-95CE-C216BA336AAA}" type="pres">
      <dgm:prSet presAssocID="{01E6657E-DDEF-4B5A-83EA-0D621F243D6A}" presName="sibTrans" presStyleLbl="sibTrans1D1" presStyleIdx="4" presStyleCnt="5"/>
      <dgm:spPr/>
    </dgm:pt>
    <dgm:pt modelId="{C0D641F3-1B41-40E3-B457-68BD3548E7AE}" type="pres">
      <dgm:prSet presAssocID="{01E6657E-DDEF-4B5A-83EA-0D621F243D6A}" presName="connectorText" presStyleLbl="sibTrans1D1" presStyleIdx="4" presStyleCnt="5"/>
      <dgm:spPr/>
    </dgm:pt>
    <dgm:pt modelId="{66FBA685-587C-49E4-B0F7-5A1CC8561B5F}" type="pres">
      <dgm:prSet presAssocID="{F1A21422-A732-4A85-BB64-E74131CE499D}" presName="node" presStyleLbl="node1" presStyleIdx="5" presStyleCnt="6">
        <dgm:presLayoutVars>
          <dgm:bulletEnabled val="1"/>
        </dgm:presLayoutVars>
      </dgm:prSet>
      <dgm:spPr/>
    </dgm:pt>
  </dgm:ptLst>
  <dgm:cxnLst>
    <dgm:cxn modelId="{92504A0A-D007-480F-B77A-A50E9C981345}" type="presOf" srcId="{01E6657E-DDEF-4B5A-83EA-0D621F243D6A}" destId="{C0D641F3-1B41-40E3-B457-68BD3548E7AE}" srcOrd="1" destOrd="0" presId="urn:microsoft.com/office/officeart/2016/7/layout/RepeatingBendingProcessNew"/>
    <dgm:cxn modelId="{C7D24410-8EA7-4E29-AA6E-21724182F639}" type="presOf" srcId="{38A531EE-E85B-4423-81AF-BCA2687B1DE2}" destId="{1F7FEFB2-78B7-4C3D-B221-DEFE44A8B2DB}" srcOrd="1" destOrd="0" presId="urn:microsoft.com/office/officeart/2016/7/layout/RepeatingBendingProcessNew"/>
    <dgm:cxn modelId="{E0C2A214-8634-4200-809F-56353625144B}" srcId="{20E14EED-0256-40AD-A7AD-13E6333F5C64}" destId="{D0DB9A11-5006-4541-8BCC-16E78C22EE75}" srcOrd="1" destOrd="0" parTransId="{223DDECC-C063-42B5-B7E0-4C7FD189D416}" sibTransId="{E7E2FF07-4F14-4ACB-9A3B-86704DD9EA21}"/>
    <dgm:cxn modelId="{B902161C-C473-4E13-B87A-59C7EA872646}" type="presOf" srcId="{20E14EED-0256-40AD-A7AD-13E6333F5C64}" destId="{EFAD6387-C350-46B2-B313-76D3B1E3D359}" srcOrd="0" destOrd="0" presId="urn:microsoft.com/office/officeart/2016/7/layout/RepeatingBendingProcessNew"/>
    <dgm:cxn modelId="{AE671939-938D-4412-A497-41FD70E8D9AB}" srcId="{20E14EED-0256-40AD-A7AD-13E6333F5C64}" destId="{A8FB0945-00CA-4028-9356-CADBD7313204}" srcOrd="0" destOrd="0" parTransId="{1FF65F16-25B6-458E-AAFD-B7701224D05B}" sibTransId="{38A531EE-E85B-4423-81AF-BCA2687B1DE2}"/>
    <dgm:cxn modelId="{DDA4C45C-B117-42A8-9294-D5ACA15CF9E1}" type="presOf" srcId="{413E9327-10FC-4B70-B57F-3034F25FA352}" destId="{A9F1838B-6A45-43EE-B84B-E3CCE5518BBD}" srcOrd="1" destOrd="0" presId="urn:microsoft.com/office/officeart/2016/7/layout/RepeatingBendingProcessNew"/>
    <dgm:cxn modelId="{A9179A6B-E4D0-44BE-AC53-7F4CB15C72DC}" type="presOf" srcId="{C412A1AD-A364-48DD-90C9-2641D0496C18}" destId="{CC29EB32-45EA-4447-9485-817E5F9FAFF0}" srcOrd="0" destOrd="0" presId="urn:microsoft.com/office/officeart/2016/7/layout/RepeatingBendingProcessNew"/>
    <dgm:cxn modelId="{5238AC4D-4FDC-4FD8-8509-4E6089AF5103}" type="presOf" srcId="{38A531EE-E85B-4423-81AF-BCA2687B1DE2}" destId="{343158DB-3BEF-47BD-8485-7748D8E8020E}" srcOrd="0" destOrd="0" presId="urn:microsoft.com/office/officeart/2016/7/layout/RepeatingBendingProcessNew"/>
    <dgm:cxn modelId="{0A483957-995E-4630-B40B-60E2D6864BB5}" type="presOf" srcId="{E7E2FF07-4F14-4ACB-9A3B-86704DD9EA21}" destId="{EECF4003-1573-4A28-AEE8-A5518918CFDA}" srcOrd="1" destOrd="0" presId="urn:microsoft.com/office/officeart/2016/7/layout/RepeatingBendingProcessNew"/>
    <dgm:cxn modelId="{C7F5EF78-79BE-424E-834D-369A8E465F07}" type="presOf" srcId="{D0DB9A11-5006-4541-8BCC-16E78C22EE75}" destId="{F571944C-8443-4762-AF2E-3AB13CC55905}" srcOrd="0" destOrd="0" presId="urn:microsoft.com/office/officeart/2016/7/layout/RepeatingBendingProcessNew"/>
    <dgm:cxn modelId="{E80F7394-D46E-4D3D-8E5B-C8E16B20A88B}" srcId="{20E14EED-0256-40AD-A7AD-13E6333F5C64}" destId="{F1A21422-A732-4A85-BB64-E74131CE499D}" srcOrd="5" destOrd="0" parTransId="{C0818537-8B86-40DE-A57D-719DCB33C2C4}" sibTransId="{7D02034C-68AC-48C0-B95A-CC9DFB0D9D24}"/>
    <dgm:cxn modelId="{FE9D109C-AEAA-439D-820F-3C6B8C2B81A7}" type="presOf" srcId="{F1A21422-A732-4A85-BB64-E74131CE499D}" destId="{66FBA685-587C-49E4-B0F7-5A1CC8561B5F}" srcOrd="0" destOrd="0" presId="urn:microsoft.com/office/officeart/2016/7/layout/RepeatingBendingProcessNew"/>
    <dgm:cxn modelId="{0B303E9E-AF17-4669-B66B-3A408D4E30BA}" srcId="{20E14EED-0256-40AD-A7AD-13E6333F5C64}" destId="{8156B0B4-5A7A-4EC0-80A1-FE8AFD1783FB}" srcOrd="3" destOrd="0" parTransId="{1E6067FC-CD9D-4617-B72C-99A29DEA18C6}" sibTransId="{C412A1AD-A364-48DD-90C9-2641D0496C18}"/>
    <dgm:cxn modelId="{F1528AAA-2796-4BB7-AD68-1DB75239541E}" type="presOf" srcId="{C412A1AD-A364-48DD-90C9-2641D0496C18}" destId="{0D79184B-734E-4D92-98BC-82AED94CF904}" srcOrd="1" destOrd="0" presId="urn:microsoft.com/office/officeart/2016/7/layout/RepeatingBendingProcessNew"/>
    <dgm:cxn modelId="{EFA471AB-17C9-473C-86A6-B3D31B8D82CE}" type="presOf" srcId="{0154FCB3-A3B3-4965-80AC-A17EE430278A}" destId="{4B5351F3-2EBC-4CF5-A3D2-C79E879FC657}" srcOrd="0" destOrd="0" presId="urn:microsoft.com/office/officeart/2016/7/layout/RepeatingBendingProcessNew"/>
    <dgm:cxn modelId="{E237C0AB-D249-4F36-9D13-B4B6AE1A9E19}" type="presOf" srcId="{A8FB0945-00CA-4028-9356-CADBD7313204}" destId="{F3829D6E-C021-4AD7-961E-45C8A9AB6F28}" srcOrd="0" destOrd="0" presId="urn:microsoft.com/office/officeart/2016/7/layout/RepeatingBendingProcessNew"/>
    <dgm:cxn modelId="{A6C863B5-CF47-44B2-A774-C21ABF897167}" type="presOf" srcId="{8156B0B4-5A7A-4EC0-80A1-FE8AFD1783FB}" destId="{28818ADE-D1AE-4B1C-A732-DA46A818CD8C}" srcOrd="0" destOrd="0" presId="urn:microsoft.com/office/officeart/2016/7/layout/RepeatingBendingProcessNew"/>
    <dgm:cxn modelId="{0DF1E3B5-F8F3-4211-89BF-C7FF36DB6623}" srcId="{20E14EED-0256-40AD-A7AD-13E6333F5C64}" destId="{75F44B89-5E24-45EC-B18B-A3271F8407A5}" srcOrd="4" destOrd="0" parTransId="{91EBB503-EEA8-4A13-9966-022CBE7D6B3F}" sibTransId="{01E6657E-DDEF-4B5A-83EA-0D621F243D6A}"/>
    <dgm:cxn modelId="{2B69A7B9-CFDE-4629-B120-845A22A04156}" srcId="{20E14EED-0256-40AD-A7AD-13E6333F5C64}" destId="{0154FCB3-A3B3-4965-80AC-A17EE430278A}" srcOrd="2" destOrd="0" parTransId="{3B0CBF74-77D6-4B7B-B84A-5DBBC9F19E8B}" sibTransId="{413E9327-10FC-4B70-B57F-3034F25FA352}"/>
    <dgm:cxn modelId="{516F6BC2-2B81-4D40-A8C3-45937E9ACE32}" type="presOf" srcId="{75F44B89-5E24-45EC-B18B-A3271F8407A5}" destId="{A63DEF0A-81E1-44BE-BBBF-AFAABE1A9CC6}" srcOrd="0" destOrd="0" presId="urn:microsoft.com/office/officeart/2016/7/layout/RepeatingBendingProcessNew"/>
    <dgm:cxn modelId="{69906ED2-AD8C-44CB-ADC3-7889F0D2E94B}" type="presOf" srcId="{E7E2FF07-4F14-4ACB-9A3B-86704DD9EA21}" destId="{18487B6C-987F-41DB-BB00-51FEEEAFCE19}" srcOrd="0" destOrd="0" presId="urn:microsoft.com/office/officeart/2016/7/layout/RepeatingBendingProcessNew"/>
    <dgm:cxn modelId="{FFD322D5-F051-46AB-BAA3-AD4C295B1B90}" type="presOf" srcId="{01E6657E-DDEF-4B5A-83EA-0D621F243D6A}" destId="{ABF274FC-026F-4FD6-95CE-C216BA336AAA}" srcOrd="0" destOrd="0" presId="urn:microsoft.com/office/officeart/2016/7/layout/RepeatingBendingProcessNew"/>
    <dgm:cxn modelId="{485DADD5-95DF-41AE-920F-C2D835007285}" type="presOf" srcId="{413E9327-10FC-4B70-B57F-3034F25FA352}" destId="{38F5FF75-CB72-4B2F-9B4A-71198AE926BC}" srcOrd="0" destOrd="0" presId="urn:microsoft.com/office/officeart/2016/7/layout/RepeatingBendingProcessNew"/>
    <dgm:cxn modelId="{F0551CB3-8DA5-4E4F-B834-C50A87E22B95}" type="presParOf" srcId="{EFAD6387-C350-46B2-B313-76D3B1E3D359}" destId="{F3829D6E-C021-4AD7-961E-45C8A9AB6F28}" srcOrd="0" destOrd="0" presId="urn:microsoft.com/office/officeart/2016/7/layout/RepeatingBendingProcessNew"/>
    <dgm:cxn modelId="{C25FD427-5566-4B67-B2BB-808B0FC67200}" type="presParOf" srcId="{EFAD6387-C350-46B2-B313-76D3B1E3D359}" destId="{343158DB-3BEF-47BD-8485-7748D8E8020E}" srcOrd="1" destOrd="0" presId="urn:microsoft.com/office/officeart/2016/7/layout/RepeatingBendingProcessNew"/>
    <dgm:cxn modelId="{2E2D2DC6-3E0E-4C25-8441-5DCCE547E451}" type="presParOf" srcId="{343158DB-3BEF-47BD-8485-7748D8E8020E}" destId="{1F7FEFB2-78B7-4C3D-B221-DEFE44A8B2DB}" srcOrd="0" destOrd="0" presId="urn:microsoft.com/office/officeart/2016/7/layout/RepeatingBendingProcessNew"/>
    <dgm:cxn modelId="{17976BD6-5293-416D-B875-EB0F321AECD5}" type="presParOf" srcId="{EFAD6387-C350-46B2-B313-76D3B1E3D359}" destId="{F571944C-8443-4762-AF2E-3AB13CC55905}" srcOrd="2" destOrd="0" presId="urn:microsoft.com/office/officeart/2016/7/layout/RepeatingBendingProcessNew"/>
    <dgm:cxn modelId="{80B91671-9E8E-4464-A8E3-B92793209387}" type="presParOf" srcId="{EFAD6387-C350-46B2-B313-76D3B1E3D359}" destId="{18487B6C-987F-41DB-BB00-51FEEEAFCE19}" srcOrd="3" destOrd="0" presId="urn:microsoft.com/office/officeart/2016/7/layout/RepeatingBendingProcessNew"/>
    <dgm:cxn modelId="{59CB7C7C-394A-4478-B192-5DE2A1E30E32}" type="presParOf" srcId="{18487B6C-987F-41DB-BB00-51FEEEAFCE19}" destId="{EECF4003-1573-4A28-AEE8-A5518918CFDA}" srcOrd="0" destOrd="0" presId="urn:microsoft.com/office/officeart/2016/7/layout/RepeatingBendingProcessNew"/>
    <dgm:cxn modelId="{BEAE1003-0087-4B20-873A-764C53A98060}" type="presParOf" srcId="{EFAD6387-C350-46B2-B313-76D3B1E3D359}" destId="{4B5351F3-2EBC-4CF5-A3D2-C79E879FC657}" srcOrd="4" destOrd="0" presId="urn:microsoft.com/office/officeart/2016/7/layout/RepeatingBendingProcessNew"/>
    <dgm:cxn modelId="{9C4A03B2-9C0B-4780-85CA-2167624B7EBD}" type="presParOf" srcId="{EFAD6387-C350-46B2-B313-76D3B1E3D359}" destId="{38F5FF75-CB72-4B2F-9B4A-71198AE926BC}" srcOrd="5" destOrd="0" presId="urn:microsoft.com/office/officeart/2016/7/layout/RepeatingBendingProcessNew"/>
    <dgm:cxn modelId="{AFF0E5E8-B220-455C-AC41-5A7D0AF9FAB8}" type="presParOf" srcId="{38F5FF75-CB72-4B2F-9B4A-71198AE926BC}" destId="{A9F1838B-6A45-43EE-B84B-E3CCE5518BBD}" srcOrd="0" destOrd="0" presId="urn:microsoft.com/office/officeart/2016/7/layout/RepeatingBendingProcessNew"/>
    <dgm:cxn modelId="{096DFFA7-6656-414C-B524-3CB170DCE7C3}" type="presParOf" srcId="{EFAD6387-C350-46B2-B313-76D3B1E3D359}" destId="{28818ADE-D1AE-4B1C-A732-DA46A818CD8C}" srcOrd="6" destOrd="0" presId="urn:microsoft.com/office/officeart/2016/7/layout/RepeatingBendingProcessNew"/>
    <dgm:cxn modelId="{8B99C34C-2DAB-435E-AF82-8131A8681492}" type="presParOf" srcId="{EFAD6387-C350-46B2-B313-76D3B1E3D359}" destId="{CC29EB32-45EA-4447-9485-817E5F9FAFF0}" srcOrd="7" destOrd="0" presId="urn:microsoft.com/office/officeart/2016/7/layout/RepeatingBendingProcessNew"/>
    <dgm:cxn modelId="{582FCB75-8265-472F-96E6-6038657E3E0A}" type="presParOf" srcId="{CC29EB32-45EA-4447-9485-817E5F9FAFF0}" destId="{0D79184B-734E-4D92-98BC-82AED94CF904}" srcOrd="0" destOrd="0" presId="urn:microsoft.com/office/officeart/2016/7/layout/RepeatingBendingProcessNew"/>
    <dgm:cxn modelId="{C21FBF76-B19D-4B29-888B-209853632DDF}" type="presParOf" srcId="{EFAD6387-C350-46B2-B313-76D3B1E3D359}" destId="{A63DEF0A-81E1-44BE-BBBF-AFAABE1A9CC6}" srcOrd="8" destOrd="0" presId="urn:microsoft.com/office/officeart/2016/7/layout/RepeatingBendingProcessNew"/>
    <dgm:cxn modelId="{B238F106-CF82-4054-ABE6-AF74119648FF}" type="presParOf" srcId="{EFAD6387-C350-46B2-B313-76D3B1E3D359}" destId="{ABF274FC-026F-4FD6-95CE-C216BA336AAA}" srcOrd="9" destOrd="0" presId="urn:microsoft.com/office/officeart/2016/7/layout/RepeatingBendingProcessNew"/>
    <dgm:cxn modelId="{2D7FE144-2421-41E8-A058-E2A414E47E9A}" type="presParOf" srcId="{ABF274FC-026F-4FD6-95CE-C216BA336AAA}" destId="{C0D641F3-1B41-40E3-B457-68BD3548E7AE}" srcOrd="0" destOrd="0" presId="urn:microsoft.com/office/officeart/2016/7/layout/RepeatingBendingProcessNew"/>
    <dgm:cxn modelId="{49E85846-7FE0-4D04-9636-809ABB862503}" type="presParOf" srcId="{EFAD6387-C350-46B2-B313-76D3B1E3D359}" destId="{66FBA685-587C-49E4-B0F7-5A1CC8561B5F}" srcOrd="10"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1284915-58B7-47AF-A4F6-18959AFC2FBF}" type="doc">
      <dgm:prSet loTypeId="urn:microsoft.com/office/officeart/2005/8/layout/default" loCatId="list" qsTypeId="urn:microsoft.com/office/officeart/2005/8/quickstyle/simple4" qsCatId="simple" csTypeId="urn:microsoft.com/office/officeart/2005/8/colors/colorful2" csCatId="colorful" phldr="1"/>
      <dgm:spPr/>
      <dgm:t>
        <a:bodyPr/>
        <a:lstStyle/>
        <a:p>
          <a:endParaRPr lang="en-US"/>
        </a:p>
      </dgm:t>
    </dgm:pt>
    <dgm:pt modelId="{B373563F-3F37-4C3B-BCF9-BD530262EFD8}">
      <dgm:prSet/>
      <dgm:spPr/>
      <dgm:t>
        <a:bodyPr/>
        <a:lstStyle/>
        <a:p>
          <a:r>
            <a:rPr lang="en-US" dirty="0"/>
            <a:t>Abudu et al (2022): clarity, indicators, methods, engagement, action and learning</a:t>
          </a:r>
        </a:p>
      </dgm:t>
    </dgm:pt>
    <dgm:pt modelId="{E0BBDA89-4AB9-4A18-8FA5-F0BD971D7DEA}" type="parTrans" cxnId="{8C1385E6-ECD5-431C-996C-670FE12D6D1B}">
      <dgm:prSet/>
      <dgm:spPr/>
      <dgm:t>
        <a:bodyPr/>
        <a:lstStyle/>
        <a:p>
          <a:endParaRPr lang="en-US"/>
        </a:p>
      </dgm:t>
    </dgm:pt>
    <dgm:pt modelId="{B842AAC4-A174-409C-BE3F-4FC8F744B4B6}" type="sibTrans" cxnId="{8C1385E6-ECD5-431C-996C-670FE12D6D1B}">
      <dgm:prSet/>
      <dgm:spPr/>
      <dgm:t>
        <a:bodyPr/>
        <a:lstStyle/>
        <a:p>
          <a:endParaRPr lang="en-US"/>
        </a:p>
      </dgm:t>
    </dgm:pt>
    <dgm:pt modelId="{D25F2F4C-BB0A-43CB-98E5-C6207ADCEF00}">
      <dgm:prSet/>
      <dgm:spPr/>
      <dgm:t>
        <a:bodyPr/>
        <a:lstStyle/>
        <a:p>
          <a:r>
            <a:rPr lang="en-US" dirty="0"/>
            <a:t>Centre for cultural value (2021): beneficial, robust,  people-</a:t>
          </a:r>
          <a:r>
            <a:rPr lang="en-US" dirty="0" err="1"/>
            <a:t>centred</a:t>
          </a:r>
          <a:r>
            <a:rPr lang="en-US" dirty="0"/>
            <a:t>,  connected</a:t>
          </a:r>
        </a:p>
      </dgm:t>
    </dgm:pt>
    <dgm:pt modelId="{63B4EE39-AAF3-4A96-8950-AFFE2D02474C}" type="parTrans" cxnId="{9CF23CD7-A066-47F2-AC94-04356AD59DB5}">
      <dgm:prSet/>
      <dgm:spPr/>
      <dgm:t>
        <a:bodyPr/>
        <a:lstStyle/>
        <a:p>
          <a:endParaRPr lang="en-US"/>
        </a:p>
      </dgm:t>
    </dgm:pt>
    <dgm:pt modelId="{C2599B73-67BF-4BEF-8C62-FB1145218A78}" type="sibTrans" cxnId="{9CF23CD7-A066-47F2-AC94-04356AD59DB5}">
      <dgm:prSet/>
      <dgm:spPr/>
      <dgm:t>
        <a:bodyPr/>
        <a:lstStyle/>
        <a:p>
          <a:endParaRPr lang="en-US"/>
        </a:p>
      </dgm:t>
    </dgm:pt>
    <dgm:pt modelId="{87FC3EDD-7A9F-4645-BC6C-DFB4BF118914}" type="pres">
      <dgm:prSet presAssocID="{31284915-58B7-47AF-A4F6-18959AFC2FBF}" presName="diagram" presStyleCnt="0">
        <dgm:presLayoutVars>
          <dgm:dir/>
          <dgm:resizeHandles val="exact"/>
        </dgm:presLayoutVars>
      </dgm:prSet>
      <dgm:spPr/>
    </dgm:pt>
    <dgm:pt modelId="{22F289A1-3F6C-4736-ACA3-1DB96537F04B}" type="pres">
      <dgm:prSet presAssocID="{B373563F-3F37-4C3B-BCF9-BD530262EFD8}" presName="node" presStyleLbl="node1" presStyleIdx="0" presStyleCnt="2">
        <dgm:presLayoutVars>
          <dgm:bulletEnabled val="1"/>
        </dgm:presLayoutVars>
      </dgm:prSet>
      <dgm:spPr/>
    </dgm:pt>
    <dgm:pt modelId="{4DCB4526-4499-4157-907E-155092FC1959}" type="pres">
      <dgm:prSet presAssocID="{B842AAC4-A174-409C-BE3F-4FC8F744B4B6}" presName="sibTrans" presStyleCnt="0"/>
      <dgm:spPr/>
    </dgm:pt>
    <dgm:pt modelId="{90CDEAEC-7282-424F-9941-A0036BAE1B72}" type="pres">
      <dgm:prSet presAssocID="{D25F2F4C-BB0A-43CB-98E5-C6207ADCEF00}" presName="node" presStyleLbl="node1" presStyleIdx="1" presStyleCnt="2">
        <dgm:presLayoutVars>
          <dgm:bulletEnabled val="1"/>
        </dgm:presLayoutVars>
      </dgm:prSet>
      <dgm:spPr/>
    </dgm:pt>
  </dgm:ptLst>
  <dgm:cxnLst>
    <dgm:cxn modelId="{7521BF6C-C3E4-4BF6-A259-105230AB34FE}" type="presOf" srcId="{B373563F-3F37-4C3B-BCF9-BD530262EFD8}" destId="{22F289A1-3F6C-4736-ACA3-1DB96537F04B}" srcOrd="0" destOrd="0" presId="urn:microsoft.com/office/officeart/2005/8/layout/default"/>
    <dgm:cxn modelId="{5E3D8851-6188-47D8-BFE6-4434E53A7457}" type="presOf" srcId="{D25F2F4C-BB0A-43CB-98E5-C6207ADCEF00}" destId="{90CDEAEC-7282-424F-9941-A0036BAE1B72}" srcOrd="0" destOrd="0" presId="urn:microsoft.com/office/officeart/2005/8/layout/default"/>
    <dgm:cxn modelId="{43796487-00D6-4722-91CF-53D7CC734BD5}" type="presOf" srcId="{31284915-58B7-47AF-A4F6-18959AFC2FBF}" destId="{87FC3EDD-7A9F-4645-BC6C-DFB4BF118914}" srcOrd="0" destOrd="0" presId="urn:microsoft.com/office/officeart/2005/8/layout/default"/>
    <dgm:cxn modelId="{9CF23CD7-A066-47F2-AC94-04356AD59DB5}" srcId="{31284915-58B7-47AF-A4F6-18959AFC2FBF}" destId="{D25F2F4C-BB0A-43CB-98E5-C6207ADCEF00}" srcOrd="1" destOrd="0" parTransId="{63B4EE39-AAF3-4A96-8950-AFFE2D02474C}" sibTransId="{C2599B73-67BF-4BEF-8C62-FB1145218A78}"/>
    <dgm:cxn modelId="{8C1385E6-ECD5-431C-996C-670FE12D6D1B}" srcId="{31284915-58B7-47AF-A4F6-18959AFC2FBF}" destId="{B373563F-3F37-4C3B-BCF9-BD530262EFD8}" srcOrd="0" destOrd="0" parTransId="{E0BBDA89-4AB9-4A18-8FA5-F0BD971D7DEA}" sibTransId="{B842AAC4-A174-409C-BE3F-4FC8F744B4B6}"/>
    <dgm:cxn modelId="{B0456AB0-B136-4B2C-98F7-BE0505205EB2}" type="presParOf" srcId="{87FC3EDD-7A9F-4645-BC6C-DFB4BF118914}" destId="{22F289A1-3F6C-4736-ACA3-1DB96537F04B}" srcOrd="0" destOrd="0" presId="urn:microsoft.com/office/officeart/2005/8/layout/default"/>
    <dgm:cxn modelId="{48392DD8-E0A9-4158-884C-D1322B4C5671}" type="presParOf" srcId="{87FC3EDD-7A9F-4645-BC6C-DFB4BF118914}" destId="{4DCB4526-4499-4157-907E-155092FC1959}" srcOrd="1" destOrd="0" presId="urn:microsoft.com/office/officeart/2005/8/layout/default"/>
    <dgm:cxn modelId="{092550F2-2F4C-44A3-A2D5-2AA7A265B235}" type="presParOf" srcId="{87FC3EDD-7A9F-4645-BC6C-DFB4BF118914}" destId="{90CDEAEC-7282-424F-9941-A0036BAE1B72}"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6B172A6-34B2-49E7-A0EA-EAFEA284B3ED}" type="doc">
      <dgm:prSet loTypeId="urn:microsoft.com/office/officeart/2018/2/layout/IconVerticalSolidList" loCatId="icon" qsTypeId="urn:microsoft.com/office/officeart/2005/8/quickstyle/simple1" qsCatId="simple" csTypeId="urn:microsoft.com/office/officeart/2018/5/colors/Iconchunking_neutralbg_accent3_2" csCatId="accent3" phldr="1"/>
      <dgm:spPr/>
      <dgm:t>
        <a:bodyPr/>
        <a:lstStyle/>
        <a:p>
          <a:endParaRPr lang="en-US"/>
        </a:p>
      </dgm:t>
    </dgm:pt>
    <dgm:pt modelId="{8BCEF825-6FA7-4FD5-9E37-62CDBF60C7A0}">
      <dgm:prSet custT="1"/>
      <dgm:spPr/>
      <dgm:t>
        <a:bodyPr/>
        <a:lstStyle/>
        <a:p>
          <a:pPr>
            <a:lnSpc>
              <a:spcPct val="100000"/>
            </a:lnSpc>
          </a:pPr>
          <a:r>
            <a:rPr lang="en-US" sz="1800" dirty="0"/>
            <a:t>Start with purpose</a:t>
          </a:r>
        </a:p>
      </dgm:t>
    </dgm:pt>
    <dgm:pt modelId="{90791031-C944-4BC2-83CF-9FE4E04A6604}" type="parTrans" cxnId="{C76C3C65-3E55-42C1-A0DF-7A442960FAA8}">
      <dgm:prSet/>
      <dgm:spPr/>
      <dgm:t>
        <a:bodyPr/>
        <a:lstStyle/>
        <a:p>
          <a:endParaRPr lang="en-US"/>
        </a:p>
      </dgm:t>
    </dgm:pt>
    <dgm:pt modelId="{3B7C2DD2-B001-4E20-AFA8-0B9F1B16244C}" type="sibTrans" cxnId="{C76C3C65-3E55-42C1-A0DF-7A442960FAA8}">
      <dgm:prSet/>
      <dgm:spPr/>
      <dgm:t>
        <a:bodyPr/>
        <a:lstStyle/>
        <a:p>
          <a:endParaRPr lang="en-US"/>
        </a:p>
      </dgm:t>
    </dgm:pt>
    <dgm:pt modelId="{1B465554-274A-4A14-89BA-994CEACE0996}">
      <dgm:prSet custT="1"/>
      <dgm:spPr/>
      <dgm:t>
        <a:bodyPr/>
        <a:lstStyle/>
        <a:p>
          <a:pPr>
            <a:lnSpc>
              <a:spcPct val="100000"/>
            </a:lnSpc>
          </a:pPr>
          <a:r>
            <a:rPr lang="en-US" sz="1800" dirty="0"/>
            <a:t>Set the stage for analysis</a:t>
          </a:r>
        </a:p>
      </dgm:t>
    </dgm:pt>
    <dgm:pt modelId="{DDE735A6-6343-45FE-AF58-0C70C22CDEB6}" type="parTrans" cxnId="{2945C76A-D8D3-4D86-A888-39DC20B226A1}">
      <dgm:prSet/>
      <dgm:spPr/>
      <dgm:t>
        <a:bodyPr/>
        <a:lstStyle/>
        <a:p>
          <a:endParaRPr lang="en-US"/>
        </a:p>
      </dgm:t>
    </dgm:pt>
    <dgm:pt modelId="{E793B5BD-C550-40A8-B5D5-72CD3B76FADB}" type="sibTrans" cxnId="{2945C76A-D8D3-4D86-A888-39DC20B226A1}">
      <dgm:prSet/>
      <dgm:spPr/>
      <dgm:t>
        <a:bodyPr/>
        <a:lstStyle/>
        <a:p>
          <a:endParaRPr lang="en-US"/>
        </a:p>
      </dgm:t>
    </dgm:pt>
    <dgm:pt modelId="{96DDDC8D-1B9A-4F02-864C-AFFA6C011007}">
      <dgm:prSet custT="1"/>
      <dgm:spPr/>
      <dgm:t>
        <a:bodyPr/>
        <a:lstStyle/>
        <a:p>
          <a:pPr>
            <a:lnSpc>
              <a:spcPct val="100000"/>
            </a:lnSpc>
          </a:pPr>
          <a:r>
            <a:rPr lang="en-US" sz="1800" dirty="0"/>
            <a:t>Align with context and audience</a:t>
          </a:r>
        </a:p>
      </dgm:t>
    </dgm:pt>
    <dgm:pt modelId="{FCDC8387-4490-4EFE-AB3C-9089E01F986A}" type="parTrans" cxnId="{6D2A7306-FB57-4151-862F-1EB4AA407933}">
      <dgm:prSet/>
      <dgm:spPr/>
      <dgm:t>
        <a:bodyPr/>
        <a:lstStyle/>
        <a:p>
          <a:endParaRPr lang="en-US"/>
        </a:p>
      </dgm:t>
    </dgm:pt>
    <dgm:pt modelId="{072150ED-0AED-4B29-944C-391DF0BF67DC}" type="sibTrans" cxnId="{6D2A7306-FB57-4151-862F-1EB4AA407933}">
      <dgm:prSet/>
      <dgm:spPr/>
      <dgm:t>
        <a:bodyPr/>
        <a:lstStyle/>
        <a:p>
          <a:endParaRPr lang="en-US"/>
        </a:p>
      </dgm:t>
    </dgm:pt>
    <dgm:pt modelId="{065F531D-46FA-4B96-95AA-0F7605C2EDF9}">
      <dgm:prSet custT="1"/>
      <dgm:spPr/>
      <dgm:t>
        <a:bodyPr/>
        <a:lstStyle/>
        <a:p>
          <a:pPr>
            <a:lnSpc>
              <a:spcPct val="100000"/>
            </a:lnSpc>
          </a:pPr>
          <a:r>
            <a:rPr lang="en-US" sz="1800" dirty="0"/>
            <a:t>Use a theory of change or logic model to help you visualize and plan</a:t>
          </a:r>
        </a:p>
      </dgm:t>
    </dgm:pt>
    <dgm:pt modelId="{AB2E36AD-A617-43FD-B1E0-242D04BA17A2}" type="parTrans" cxnId="{B9137DC2-509A-4E70-8AF9-9460A28244E8}">
      <dgm:prSet/>
      <dgm:spPr/>
      <dgm:t>
        <a:bodyPr/>
        <a:lstStyle/>
        <a:p>
          <a:endParaRPr lang="en-US"/>
        </a:p>
      </dgm:t>
    </dgm:pt>
    <dgm:pt modelId="{2F380CB1-FB47-4AE5-869C-78C365D094F7}" type="sibTrans" cxnId="{B9137DC2-509A-4E70-8AF9-9460A28244E8}">
      <dgm:prSet/>
      <dgm:spPr/>
      <dgm:t>
        <a:bodyPr/>
        <a:lstStyle/>
        <a:p>
          <a:endParaRPr lang="en-US"/>
        </a:p>
      </dgm:t>
    </dgm:pt>
    <dgm:pt modelId="{366672A2-DC89-4C7C-83EC-75739787D57B}">
      <dgm:prSet custT="1"/>
      <dgm:spPr/>
      <dgm:t>
        <a:bodyPr/>
        <a:lstStyle/>
        <a:p>
          <a:pPr>
            <a:lnSpc>
              <a:spcPct val="100000"/>
            </a:lnSpc>
          </a:pPr>
          <a:r>
            <a:rPr lang="en-US" sz="1800" dirty="0"/>
            <a:t>Focus on outcomes and associated indicators</a:t>
          </a:r>
        </a:p>
      </dgm:t>
    </dgm:pt>
    <dgm:pt modelId="{8A01B17B-8971-44A8-B59E-8BFC2C2188F5}" type="parTrans" cxnId="{BD9A6DDC-B65B-4AB0-8813-22E8A0F2A098}">
      <dgm:prSet/>
      <dgm:spPr/>
      <dgm:t>
        <a:bodyPr/>
        <a:lstStyle/>
        <a:p>
          <a:endParaRPr lang="en-US"/>
        </a:p>
      </dgm:t>
    </dgm:pt>
    <dgm:pt modelId="{3111617D-D737-4A20-91F4-477BCC95F869}" type="sibTrans" cxnId="{BD9A6DDC-B65B-4AB0-8813-22E8A0F2A098}">
      <dgm:prSet/>
      <dgm:spPr/>
      <dgm:t>
        <a:bodyPr/>
        <a:lstStyle/>
        <a:p>
          <a:endParaRPr lang="en-US"/>
        </a:p>
      </dgm:t>
    </dgm:pt>
    <dgm:pt modelId="{88D5A547-A0AC-4414-8E25-585B281916A1}">
      <dgm:prSet custT="1"/>
      <dgm:spPr/>
      <dgm:t>
        <a:bodyPr/>
        <a:lstStyle/>
        <a:p>
          <a:pPr>
            <a:lnSpc>
              <a:spcPct val="100000"/>
            </a:lnSpc>
          </a:pPr>
          <a:r>
            <a:rPr lang="en-US" sz="1800" dirty="0"/>
            <a:t>Choose proportionate methods that will actually help you answer the question!</a:t>
          </a:r>
        </a:p>
      </dgm:t>
    </dgm:pt>
    <dgm:pt modelId="{45F3811E-4AA1-4DAE-B5DB-32EE0E8C9732}" type="parTrans" cxnId="{CA3390E5-F8F6-429D-8AEC-9B5D668F75B9}">
      <dgm:prSet/>
      <dgm:spPr/>
      <dgm:t>
        <a:bodyPr/>
        <a:lstStyle/>
        <a:p>
          <a:endParaRPr lang="en-US"/>
        </a:p>
      </dgm:t>
    </dgm:pt>
    <dgm:pt modelId="{8483963B-95DB-4563-BC74-D7F65F4265A5}" type="sibTrans" cxnId="{CA3390E5-F8F6-429D-8AEC-9B5D668F75B9}">
      <dgm:prSet/>
      <dgm:spPr/>
      <dgm:t>
        <a:bodyPr/>
        <a:lstStyle/>
        <a:p>
          <a:endParaRPr lang="en-US"/>
        </a:p>
      </dgm:t>
    </dgm:pt>
    <dgm:pt modelId="{6A13725B-D42D-4D02-BCB2-A1AB73446DEB}">
      <dgm:prSet custT="1"/>
      <dgm:spPr/>
      <dgm:t>
        <a:bodyPr/>
        <a:lstStyle/>
        <a:p>
          <a:pPr>
            <a:lnSpc>
              <a:spcPct val="100000"/>
            </a:lnSpc>
          </a:pPr>
          <a:r>
            <a:rPr lang="en-US" sz="1800" dirty="0"/>
            <a:t>Consider how you will share and embed the learning</a:t>
          </a:r>
          <a:endParaRPr lang="en-US" sz="1600" dirty="0"/>
        </a:p>
      </dgm:t>
    </dgm:pt>
    <dgm:pt modelId="{8F7DC433-6219-49A8-9FD0-5BB6707D685F}" type="parTrans" cxnId="{5EE0CBCC-EA15-48FA-B953-CCA31C02BD21}">
      <dgm:prSet/>
      <dgm:spPr/>
      <dgm:t>
        <a:bodyPr/>
        <a:lstStyle/>
        <a:p>
          <a:endParaRPr lang="en-US"/>
        </a:p>
      </dgm:t>
    </dgm:pt>
    <dgm:pt modelId="{2C0D2C34-20E5-4C10-829E-585E1F297367}" type="sibTrans" cxnId="{5EE0CBCC-EA15-48FA-B953-CCA31C02BD21}">
      <dgm:prSet/>
      <dgm:spPr/>
      <dgm:t>
        <a:bodyPr/>
        <a:lstStyle/>
        <a:p>
          <a:endParaRPr lang="en-US"/>
        </a:p>
      </dgm:t>
    </dgm:pt>
    <dgm:pt modelId="{7A2A9A7D-9855-4DBC-A6E9-FB28B2D35A21}">
      <dgm:prSet custT="1"/>
      <dgm:spPr/>
      <dgm:t>
        <a:bodyPr/>
        <a:lstStyle/>
        <a:p>
          <a:pPr>
            <a:lnSpc>
              <a:spcPct val="100000"/>
            </a:lnSpc>
          </a:pPr>
          <a:r>
            <a:rPr lang="en-US" sz="1800" dirty="0"/>
            <a:t>Separate attribution from contribution</a:t>
          </a:r>
        </a:p>
      </dgm:t>
    </dgm:pt>
    <dgm:pt modelId="{51DE1127-57C3-4B0A-A8E0-E0504EBB3073}" type="parTrans" cxnId="{4B9D9355-67C0-4244-8F5C-055B140B352E}">
      <dgm:prSet/>
      <dgm:spPr/>
      <dgm:t>
        <a:bodyPr/>
        <a:lstStyle/>
        <a:p>
          <a:endParaRPr lang="en-GB"/>
        </a:p>
      </dgm:t>
    </dgm:pt>
    <dgm:pt modelId="{D2C9F0FF-D26C-4694-8A5C-E806550364F4}" type="sibTrans" cxnId="{4B9D9355-67C0-4244-8F5C-055B140B352E}">
      <dgm:prSet/>
      <dgm:spPr/>
      <dgm:t>
        <a:bodyPr/>
        <a:lstStyle/>
        <a:p>
          <a:endParaRPr lang="en-GB"/>
        </a:p>
      </dgm:t>
    </dgm:pt>
    <dgm:pt modelId="{BBBF0389-CEFD-414F-B762-D6B7BA95E35F}" type="pres">
      <dgm:prSet presAssocID="{56B172A6-34B2-49E7-A0EA-EAFEA284B3ED}" presName="root" presStyleCnt="0">
        <dgm:presLayoutVars>
          <dgm:dir/>
          <dgm:resizeHandles val="exact"/>
        </dgm:presLayoutVars>
      </dgm:prSet>
      <dgm:spPr/>
    </dgm:pt>
    <dgm:pt modelId="{BBAD0A0E-285F-4571-8519-A064B51909A6}" type="pres">
      <dgm:prSet presAssocID="{8BCEF825-6FA7-4FD5-9E37-62CDBF60C7A0}" presName="compNode" presStyleCnt="0"/>
      <dgm:spPr/>
    </dgm:pt>
    <dgm:pt modelId="{AB86F437-3910-4F47-B815-A0528D159F4A}" type="pres">
      <dgm:prSet presAssocID="{8BCEF825-6FA7-4FD5-9E37-62CDBF60C7A0}" presName="bgRect" presStyleLbl="bgShp" presStyleIdx="0" presStyleCnt="8"/>
      <dgm:spPr/>
    </dgm:pt>
    <dgm:pt modelId="{CDEA1496-C0BF-49EE-BD7B-B748C14784DD}" type="pres">
      <dgm:prSet presAssocID="{8BCEF825-6FA7-4FD5-9E37-62CDBF60C7A0}" presName="iconRect" presStyleLbl="node1" presStyleIdx="0" presStyleCnt="8"/>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ullseye"/>
        </a:ext>
      </dgm:extLst>
    </dgm:pt>
    <dgm:pt modelId="{8A9436F1-4CAE-454E-A2D4-343574723C1D}" type="pres">
      <dgm:prSet presAssocID="{8BCEF825-6FA7-4FD5-9E37-62CDBF60C7A0}" presName="spaceRect" presStyleCnt="0"/>
      <dgm:spPr/>
    </dgm:pt>
    <dgm:pt modelId="{23F02B6F-14FA-4B8F-AC5D-7C32594EEA0B}" type="pres">
      <dgm:prSet presAssocID="{8BCEF825-6FA7-4FD5-9E37-62CDBF60C7A0}" presName="parTx" presStyleLbl="revTx" presStyleIdx="0" presStyleCnt="8">
        <dgm:presLayoutVars>
          <dgm:chMax val="0"/>
          <dgm:chPref val="0"/>
        </dgm:presLayoutVars>
      </dgm:prSet>
      <dgm:spPr/>
    </dgm:pt>
    <dgm:pt modelId="{79793D68-4EAF-4979-93F7-EE4A0FFE9899}" type="pres">
      <dgm:prSet presAssocID="{3B7C2DD2-B001-4E20-AFA8-0B9F1B16244C}" presName="sibTrans" presStyleCnt="0"/>
      <dgm:spPr/>
    </dgm:pt>
    <dgm:pt modelId="{2395F4FD-606C-4582-99EE-A9D6CC971FB6}" type="pres">
      <dgm:prSet presAssocID="{1B465554-274A-4A14-89BA-994CEACE0996}" presName="compNode" presStyleCnt="0"/>
      <dgm:spPr/>
    </dgm:pt>
    <dgm:pt modelId="{AA776D8A-E4CD-4C0B-BF92-1E34C35932E6}" type="pres">
      <dgm:prSet presAssocID="{1B465554-274A-4A14-89BA-994CEACE0996}" presName="bgRect" presStyleLbl="bgShp" presStyleIdx="1" presStyleCnt="8"/>
      <dgm:spPr/>
    </dgm:pt>
    <dgm:pt modelId="{0075F7AB-8F99-4281-839D-DC3E55189D5E}" type="pres">
      <dgm:prSet presAssocID="{1B465554-274A-4A14-89BA-994CEACE0996}" presName="iconRect" presStyleLbl="node1" presStyleIdx="1" presStyleCnt="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r chart"/>
        </a:ext>
      </dgm:extLst>
    </dgm:pt>
    <dgm:pt modelId="{7E50C089-E517-41B6-AF6F-05415D49BE25}" type="pres">
      <dgm:prSet presAssocID="{1B465554-274A-4A14-89BA-994CEACE0996}" presName="spaceRect" presStyleCnt="0"/>
      <dgm:spPr/>
    </dgm:pt>
    <dgm:pt modelId="{D847C78C-3E8F-412B-B73A-2C9F5A4B3E6C}" type="pres">
      <dgm:prSet presAssocID="{1B465554-274A-4A14-89BA-994CEACE0996}" presName="parTx" presStyleLbl="revTx" presStyleIdx="1" presStyleCnt="8">
        <dgm:presLayoutVars>
          <dgm:chMax val="0"/>
          <dgm:chPref val="0"/>
        </dgm:presLayoutVars>
      </dgm:prSet>
      <dgm:spPr/>
    </dgm:pt>
    <dgm:pt modelId="{45192FF6-F96D-4253-87B6-8286A3D682FE}" type="pres">
      <dgm:prSet presAssocID="{E793B5BD-C550-40A8-B5D5-72CD3B76FADB}" presName="sibTrans" presStyleCnt="0"/>
      <dgm:spPr/>
    </dgm:pt>
    <dgm:pt modelId="{D766D7BE-984D-4B62-B9FE-9D8EA21C0B86}" type="pres">
      <dgm:prSet presAssocID="{96DDDC8D-1B9A-4F02-864C-AFFA6C011007}" presName="compNode" presStyleCnt="0"/>
      <dgm:spPr/>
    </dgm:pt>
    <dgm:pt modelId="{10E980F0-11B8-4DE3-807F-92BF7A321E11}" type="pres">
      <dgm:prSet presAssocID="{96DDDC8D-1B9A-4F02-864C-AFFA6C011007}" presName="bgRect" presStyleLbl="bgShp" presStyleIdx="2" presStyleCnt="8"/>
      <dgm:spPr/>
    </dgm:pt>
    <dgm:pt modelId="{F0A2482A-3BD0-43BE-81DF-E14A60A1DCD6}" type="pres">
      <dgm:prSet presAssocID="{96DDDC8D-1B9A-4F02-864C-AFFA6C011007}" presName="iconRect" presStyleLbl="node1" presStyleIdx="2" presStyleCnt="8"/>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sers"/>
        </a:ext>
      </dgm:extLst>
    </dgm:pt>
    <dgm:pt modelId="{15F21FDF-CC92-4718-B92F-7ECA910959FB}" type="pres">
      <dgm:prSet presAssocID="{96DDDC8D-1B9A-4F02-864C-AFFA6C011007}" presName="spaceRect" presStyleCnt="0"/>
      <dgm:spPr/>
    </dgm:pt>
    <dgm:pt modelId="{6A37777A-51F9-4ACF-9918-5B545530148E}" type="pres">
      <dgm:prSet presAssocID="{96DDDC8D-1B9A-4F02-864C-AFFA6C011007}" presName="parTx" presStyleLbl="revTx" presStyleIdx="2" presStyleCnt="8">
        <dgm:presLayoutVars>
          <dgm:chMax val="0"/>
          <dgm:chPref val="0"/>
        </dgm:presLayoutVars>
      </dgm:prSet>
      <dgm:spPr/>
    </dgm:pt>
    <dgm:pt modelId="{62EA2B5E-E7E6-445E-9AC7-A2B39FA2C8C1}" type="pres">
      <dgm:prSet presAssocID="{072150ED-0AED-4B29-944C-391DF0BF67DC}" presName="sibTrans" presStyleCnt="0"/>
      <dgm:spPr/>
    </dgm:pt>
    <dgm:pt modelId="{02AB09A9-5A4B-40A5-B13C-E29B64481EB3}" type="pres">
      <dgm:prSet presAssocID="{065F531D-46FA-4B96-95AA-0F7605C2EDF9}" presName="compNode" presStyleCnt="0"/>
      <dgm:spPr/>
    </dgm:pt>
    <dgm:pt modelId="{26A466E9-DBA7-4ED9-B2DC-30991E955C91}" type="pres">
      <dgm:prSet presAssocID="{065F531D-46FA-4B96-95AA-0F7605C2EDF9}" presName="bgRect" presStyleLbl="bgShp" presStyleIdx="3" presStyleCnt="8"/>
      <dgm:spPr/>
    </dgm:pt>
    <dgm:pt modelId="{C700CB48-7942-4105-B18A-117CBFA9F870}" type="pres">
      <dgm:prSet presAssocID="{065F531D-46FA-4B96-95AA-0F7605C2EDF9}" presName="iconRect" presStyleLbl="node1" presStyleIdx="3" presStyleCnt="8"/>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ead with Gears"/>
        </a:ext>
      </dgm:extLst>
    </dgm:pt>
    <dgm:pt modelId="{B23C3665-4030-4EE7-B5AE-2C0F2EF01746}" type="pres">
      <dgm:prSet presAssocID="{065F531D-46FA-4B96-95AA-0F7605C2EDF9}" presName="spaceRect" presStyleCnt="0"/>
      <dgm:spPr/>
    </dgm:pt>
    <dgm:pt modelId="{A639BD20-CA7B-4873-BE78-9CA7C1C10A30}" type="pres">
      <dgm:prSet presAssocID="{065F531D-46FA-4B96-95AA-0F7605C2EDF9}" presName="parTx" presStyleLbl="revTx" presStyleIdx="3" presStyleCnt="8">
        <dgm:presLayoutVars>
          <dgm:chMax val="0"/>
          <dgm:chPref val="0"/>
        </dgm:presLayoutVars>
      </dgm:prSet>
      <dgm:spPr/>
    </dgm:pt>
    <dgm:pt modelId="{3BDDD4CF-538D-481B-ABAF-EFF7255B3A01}" type="pres">
      <dgm:prSet presAssocID="{2F380CB1-FB47-4AE5-869C-78C365D094F7}" presName="sibTrans" presStyleCnt="0"/>
      <dgm:spPr/>
    </dgm:pt>
    <dgm:pt modelId="{22622962-0496-4E9C-919F-94C5066E9670}" type="pres">
      <dgm:prSet presAssocID="{366672A2-DC89-4C7C-83EC-75739787D57B}" presName="compNode" presStyleCnt="0"/>
      <dgm:spPr/>
    </dgm:pt>
    <dgm:pt modelId="{2F272BAF-DE69-4F43-A3A8-C22299ED842A}" type="pres">
      <dgm:prSet presAssocID="{366672A2-DC89-4C7C-83EC-75739787D57B}" presName="bgRect" presStyleLbl="bgShp" presStyleIdx="4" presStyleCnt="8"/>
      <dgm:spPr/>
    </dgm:pt>
    <dgm:pt modelId="{F1ABE0F3-A7BA-48A0-81B6-E13A6415AE2D}" type="pres">
      <dgm:prSet presAssocID="{366672A2-DC89-4C7C-83EC-75739787D57B}" presName="iconRect" presStyleLbl="node1" presStyleIdx="4" presStyleCnt="8"/>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Upward trend"/>
        </a:ext>
      </dgm:extLst>
    </dgm:pt>
    <dgm:pt modelId="{611B455F-3E7B-44FA-9F7F-CCD3F71DF68E}" type="pres">
      <dgm:prSet presAssocID="{366672A2-DC89-4C7C-83EC-75739787D57B}" presName="spaceRect" presStyleCnt="0"/>
      <dgm:spPr/>
    </dgm:pt>
    <dgm:pt modelId="{F4D59BB9-0E58-4E0C-9F0C-DB3D767B9581}" type="pres">
      <dgm:prSet presAssocID="{366672A2-DC89-4C7C-83EC-75739787D57B}" presName="parTx" presStyleLbl="revTx" presStyleIdx="4" presStyleCnt="8">
        <dgm:presLayoutVars>
          <dgm:chMax val="0"/>
          <dgm:chPref val="0"/>
        </dgm:presLayoutVars>
      </dgm:prSet>
      <dgm:spPr/>
    </dgm:pt>
    <dgm:pt modelId="{70779286-8606-4A1B-9F5F-7AD9AF2F9D3C}" type="pres">
      <dgm:prSet presAssocID="{3111617D-D737-4A20-91F4-477BCC95F869}" presName="sibTrans" presStyleCnt="0"/>
      <dgm:spPr/>
    </dgm:pt>
    <dgm:pt modelId="{3BDF4EEC-EBAD-47F1-9A60-4203445D1F6A}" type="pres">
      <dgm:prSet presAssocID="{88D5A547-A0AC-4414-8E25-585B281916A1}" presName="compNode" presStyleCnt="0"/>
      <dgm:spPr/>
    </dgm:pt>
    <dgm:pt modelId="{FBB41D17-DD12-4C13-B8BA-9CFF5DCB7DBD}" type="pres">
      <dgm:prSet presAssocID="{88D5A547-A0AC-4414-8E25-585B281916A1}" presName="bgRect" presStyleLbl="bgShp" presStyleIdx="5" presStyleCnt="8"/>
      <dgm:spPr/>
    </dgm:pt>
    <dgm:pt modelId="{3D0AE215-BFB5-4E4D-A439-A7F7F3B2E4B3}" type="pres">
      <dgm:prSet presAssocID="{88D5A547-A0AC-4414-8E25-585B281916A1}" presName="iconRect" presStyleLbl="node1" presStyleIdx="5" presStyleCnt="8"/>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Question mark"/>
        </a:ext>
      </dgm:extLst>
    </dgm:pt>
    <dgm:pt modelId="{E2A368E7-C47B-4A91-AB37-BC87D41905A0}" type="pres">
      <dgm:prSet presAssocID="{88D5A547-A0AC-4414-8E25-585B281916A1}" presName="spaceRect" presStyleCnt="0"/>
      <dgm:spPr/>
    </dgm:pt>
    <dgm:pt modelId="{211DEA43-D944-4466-B641-D0D0BE015C99}" type="pres">
      <dgm:prSet presAssocID="{88D5A547-A0AC-4414-8E25-585B281916A1}" presName="parTx" presStyleLbl="revTx" presStyleIdx="5" presStyleCnt="8">
        <dgm:presLayoutVars>
          <dgm:chMax val="0"/>
          <dgm:chPref val="0"/>
        </dgm:presLayoutVars>
      </dgm:prSet>
      <dgm:spPr/>
    </dgm:pt>
    <dgm:pt modelId="{C9138487-B95D-4075-9AF5-4FE7BDDB3180}" type="pres">
      <dgm:prSet presAssocID="{8483963B-95DB-4563-BC74-D7F65F4265A5}" presName="sibTrans" presStyleCnt="0"/>
      <dgm:spPr/>
    </dgm:pt>
    <dgm:pt modelId="{2DF98A7B-1BEF-454E-89CC-A112B0D6A764}" type="pres">
      <dgm:prSet presAssocID="{7A2A9A7D-9855-4DBC-A6E9-FB28B2D35A21}" presName="compNode" presStyleCnt="0"/>
      <dgm:spPr/>
    </dgm:pt>
    <dgm:pt modelId="{B6C57E73-1122-477A-8E82-1839519B8ADF}" type="pres">
      <dgm:prSet presAssocID="{7A2A9A7D-9855-4DBC-A6E9-FB28B2D35A21}" presName="bgRect" presStyleLbl="bgShp" presStyleIdx="6" presStyleCnt="8"/>
      <dgm:spPr/>
    </dgm:pt>
    <dgm:pt modelId="{009D7CD7-3469-4845-AB6C-84B1888A0519}" type="pres">
      <dgm:prSet presAssocID="{7A2A9A7D-9855-4DBC-A6E9-FB28B2D35A21}" presName="iconRect" presStyleLbl="node1" presStyleIdx="6" presStyleCnt="8"/>
      <dgm:spPr>
        <a:blipFill>
          <a:blip xmlns:r="http://schemas.openxmlformats.org/officeDocument/2006/relationships" r:embed="rId13">
            <a:extLst>
              <a:ext uri="{96DAC541-7B7A-43D3-8B79-37D633B846F1}">
                <asvg:svgBlip xmlns:asvg="http://schemas.microsoft.com/office/drawing/2016/SVG/main" r:embed="rId14"/>
              </a:ext>
            </a:extLst>
          </a:blip>
          <a:srcRect/>
          <a:stretch>
            <a:fillRect/>
          </a:stretch>
        </a:blipFill>
      </dgm:spPr>
      <dgm:extLst>
        <a:ext uri="{E40237B7-FDA0-4F09-8148-C483321AD2D9}">
          <dgm14:cNvPr xmlns:dgm14="http://schemas.microsoft.com/office/drawing/2010/diagram" id="0" name="" descr="Filter with solid fill"/>
        </a:ext>
      </dgm:extLst>
    </dgm:pt>
    <dgm:pt modelId="{4D522B83-41B0-4852-B443-88F2CDAB5B41}" type="pres">
      <dgm:prSet presAssocID="{7A2A9A7D-9855-4DBC-A6E9-FB28B2D35A21}" presName="spaceRect" presStyleCnt="0"/>
      <dgm:spPr/>
    </dgm:pt>
    <dgm:pt modelId="{966E17C6-2009-4508-BAB0-0BDBE43A0E6F}" type="pres">
      <dgm:prSet presAssocID="{7A2A9A7D-9855-4DBC-A6E9-FB28B2D35A21}" presName="parTx" presStyleLbl="revTx" presStyleIdx="6" presStyleCnt="8">
        <dgm:presLayoutVars>
          <dgm:chMax val="0"/>
          <dgm:chPref val="0"/>
        </dgm:presLayoutVars>
      </dgm:prSet>
      <dgm:spPr/>
    </dgm:pt>
    <dgm:pt modelId="{6A84C299-4A91-47EE-91DF-1F68DB80A390}" type="pres">
      <dgm:prSet presAssocID="{D2C9F0FF-D26C-4694-8A5C-E806550364F4}" presName="sibTrans" presStyleCnt="0"/>
      <dgm:spPr/>
    </dgm:pt>
    <dgm:pt modelId="{9EE7E959-E1DD-4B0A-B315-59EEAF4FA82C}" type="pres">
      <dgm:prSet presAssocID="{6A13725B-D42D-4D02-BCB2-A1AB73446DEB}" presName="compNode" presStyleCnt="0"/>
      <dgm:spPr/>
    </dgm:pt>
    <dgm:pt modelId="{0D072CBA-BC67-4B6F-845B-6213DCAB7E32}" type="pres">
      <dgm:prSet presAssocID="{6A13725B-D42D-4D02-BCB2-A1AB73446DEB}" presName="bgRect" presStyleLbl="bgShp" presStyleIdx="7" presStyleCnt="8"/>
      <dgm:spPr/>
    </dgm:pt>
    <dgm:pt modelId="{004CD1CD-26E8-43CB-9A3D-50FD147C0A1D}" type="pres">
      <dgm:prSet presAssocID="{6A13725B-D42D-4D02-BCB2-A1AB73446DEB}" presName="iconRect" presStyleLbl="node1" presStyleIdx="7" presStyleCnt="8"/>
      <dgm:spPr>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a:noFill/>
        </a:ln>
      </dgm:spPr>
      <dgm:extLst>
        <a:ext uri="{E40237B7-FDA0-4F09-8148-C483321AD2D9}">
          <dgm14:cNvPr xmlns:dgm14="http://schemas.microsoft.com/office/drawing/2010/diagram" id="0" name="" descr="Chat"/>
        </a:ext>
      </dgm:extLst>
    </dgm:pt>
    <dgm:pt modelId="{867E7163-B59F-4A30-BEC3-831E80730459}" type="pres">
      <dgm:prSet presAssocID="{6A13725B-D42D-4D02-BCB2-A1AB73446DEB}" presName="spaceRect" presStyleCnt="0"/>
      <dgm:spPr/>
    </dgm:pt>
    <dgm:pt modelId="{E86C6EC9-032F-4AD0-BDA1-F18A4E59027B}" type="pres">
      <dgm:prSet presAssocID="{6A13725B-D42D-4D02-BCB2-A1AB73446DEB}" presName="parTx" presStyleLbl="revTx" presStyleIdx="7" presStyleCnt="8">
        <dgm:presLayoutVars>
          <dgm:chMax val="0"/>
          <dgm:chPref val="0"/>
        </dgm:presLayoutVars>
      </dgm:prSet>
      <dgm:spPr/>
    </dgm:pt>
  </dgm:ptLst>
  <dgm:cxnLst>
    <dgm:cxn modelId="{6D2A7306-FB57-4151-862F-1EB4AA407933}" srcId="{56B172A6-34B2-49E7-A0EA-EAFEA284B3ED}" destId="{96DDDC8D-1B9A-4F02-864C-AFFA6C011007}" srcOrd="2" destOrd="0" parTransId="{FCDC8387-4490-4EFE-AB3C-9089E01F986A}" sibTransId="{072150ED-0AED-4B29-944C-391DF0BF67DC}"/>
    <dgm:cxn modelId="{0044B421-AB8F-42FD-98A6-CE54433D3A64}" type="presOf" srcId="{8BCEF825-6FA7-4FD5-9E37-62CDBF60C7A0}" destId="{23F02B6F-14FA-4B8F-AC5D-7C32594EEA0B}" srcOrd="0" destOrd="0" presId="urn:microsoft.com/office/officeart/2018/2/layout/IconVerticalSolidList"/>
    <dgm:cxn modelId="{B7118C40-133E-4D17-BD60-709933AECD94}" type="presOf" srcId="{6A13725B-D42D-4D02-BCB2-A1AB73446DEB}" destId="{E86C6EC9-032F-4AD0-BDA1-F18A4E59027B}" srcOrd="0" destOrd="0" presId="urn:microsoft.com/office/officeart/2018/2/layout/IconVerticalSolidList"/>
    <dgm:cxn modelId="{76348B64-0576-47DB-A73C-776B78C31848}" type="presOf" srcId="{366672A2-DC89-4C7C-83EC-75739787D57B}" destId="{F4D59BB9-0E58-4E0C-9F0C-DB3D767B9581}" srcOrd="0" destOrd="0" presId="urn:microsoft.com/office/officeart/2018/2/layout/IconVerticalSolidList"/>
    <dgm:cxn modelId="{C76C3C65-3E55-42C1-A0DF-7A442960FAA8}" srcId="{56B172A6-34B2-49E7-A0EA-EAFEA284B3ED}" destId="{8BCEF825-6FA7-4FD5-9E37-62CDBF60C7A0}" srcOrd="0" destOrd="0" parTransId="{90791031-C944-4BC2-83CF-9FE4E04A6604}" sibTransId="{3B7C2DD2-B001-4E20-AFA8-0B9F1B16244C}"/>
    <dgm:cxn modelId="{649BE845-6F79-4DD0-9DA1-1DADA9A1A729}" type="presOf" srcId="{96DDDC8D-1B9A-4F02-864C-AFFA6C011007}" destId="{6A37777A-51F9-4ACF-9918-5B545530148E}" srcOrd="0" destOrd="0" presId="urn:microsoft.com/office/officeart/2018/2/layout/IconVerticalSolidList"/>
    <dgm:cxn modelId="{2945C76A-D8D3-4D86-A888-39DC20B226A1}" srcId="{56B172A6-34B2-49E7-A0EA-EAFEA284B3ED}" destId="{1B465554-274A-4A14-89BA-994CEACE0996}" srcOrd="1" destOrd="0" parTransId="{DDE735A6-6343-45FE-AF58-0C70C22CDEB6}" sibTransId="{E793B5BD-C550-40A8-B5D5-72CD3B76FADB}"/>
    <dgm:cxn modelId="{4029E174-666D-4C76-9D90-1872458A16B7}" type="presOf" srcId="{065F531D-46FA-4B96-95AA-0F7605C2EDF9}" destId="{A639BD20-CA7B-4873-BE78-9CA7C1C10A30}" srcOrd="0" destOrd="0" presId="urn:microsoft.com/office/officeart/2018/2/layout/IconVerticalSolidList"/>
    <dgm:cxn modelId="{4B9D9355-67C0-4244-8F5C-055B140B352E}" srcId="{56B172A6-34B2-49E7-A0EA-EAFEA284B3ED}" destId="{7A2A9A7D-9855-4DBC-A6E9-FB28B2D35A21}" srcOrd="6" destOrd="0" parTransId="{51DE1127-57C3-4B0A-A8E0-E0504EBB3073}" sibTransId="{D2C9F0FF-D26C-4694-8A5C-E806550364F4}"/>
    <dgm:cxn modelId="{EE99EB7A-1B1B-4C95-9A58-52E115923FEB}" type="presOf" srcId="{1B465554-274A-4A14-89BA-994CEACE0996}" destId="{D847C78C-3E8F-412B-B73A-2C9F5A4B3E6C}" srcOrd="0" destOrd="0" presId="urn:microsoft.com/office/officeart/2018/2/layout/IconVerticalSolidList"/>
    <dgm:cxn modelId="{E47717BF-14FE-47B3-B40A-D3C4F5C664B8}" type="presOf" srcId="{88D5A547-A0AC-4414-8E25-585B281916A1}" destId="{211DEA43-D944-4466-B641-D0D0BE015C99}" srcOrd="0" destOrd="0" presId="urn:microsoft.com/office/officeart/2018/2/layout/IconVerticalSolidList"/>
    <dgm:cxn modelId="{B9137DC2-509A-4E70-8AF9-9460A28244E8}" srcId="{56B172A6-34B2-49E7-A0EA-EAFEA284B3ED}" destId="{065F531D-46FA-4B96-95AA-0F7605C2EDF9}" srcOrd="3" destOrd="0" parTransId="{AB2E36AD-A617-43FD-B1E0-242D04BA17A2}" sibTransId="{2F380CB1-FB47-4AE5-869C-78C365D094F7}"/>
    <dgm:cxn modelId="{5BD222C8-280E-4BD0-B2F6-B2962B28C9AB}" type="presOf" srcId="{7A2A9A7D-9855-4DBC-A6E9-FB28B2D35A21}" destId="{966E17C6-2009-4508-BAB0-0BDBE43A0E6F}" srcOrd="0" destOrd="0" presId="urn:microsoft.com/office/officeart/2018/2/layout/IconVerticalSolidList"/>
    <dgm:cxn modelId="{5EE0CBCC-EA15-48FA-B953-CCA31C02BD21}" srcId="{56B172A6-34B2-49E7-A0EA-EAFEA284B3ED}" destId="{6A13725B-D42D-4D02-BCB2-A1AB73446DEB}" srcOrd="7" destOrd="0" parTransId="{8F7DC433-6219-49A8-9FD0-5BB6707D685F}" sibTransId="{2C0D2C34-20E5-4C10-829E-585E1F297367}"/>
    <dgm:cxn modelId="{AE23EAD0-31F2-45EA-9F86-A90FF6AEB99E}" type="presOf" srcId="{56B172A6-34B2-49E7-A0EA-EAFEA284B3ED}" destId="{BBBF0389-CEFD-414F-B762-D6B7BA95E35F}" srcOrd="0" destOrd="0" presId="urn:microsoft.com/office/officeart/2018/2/layout/IconVerticalSolidList"/>
    <dgm:cxn modelId="{BD9A6DDC-B65B-4AB0-8813-22E8A0F2A098}" srcId="{56B172A6-34B2-49E7-A0EA-EAFEA284B3ED}" destId="{366672A2-DC89-4C7C-83EC-75739787D57B}" srcOrd="4" destOrd="0" parTransId="{8A01B17B-8971-44A8-B59E-8BFC2C2188F5}" sibTransId="{3111617D-D737-4A20-91F4-477BCC95F869}"/>
    <dgm:cxn modelId="{CA3390E5-F8F6-429D-8AEC-9B5D668F75B9}" srcId="{56B172A6-34B2-49E7-A0EA-EAFEA284B3ED}" destId="{88D5A547-A0AC-4414-8E25-585B281916A1}" srcOrd="5" destOrd="0" parTransId="{45F3811E-4AA1-4DAE-B5DB-32EE0E8C9732}" sibTransId="{8483963B-95DB-4563-BC74-D7F65F4265A5}"/>
    <dgm:cxn modelId="{29F132E6-96EB-4C28-B890-E3A64A284405}" type="presParOf" srcId="{BBBF0389-CEFD-414F-B762-D6B7BA95E35F}" destId="{BBAD0A0E-285F-4571-8519-A064B51909A6}" srcOrd="0" destOrd="0" presId="urn:microsoft.com/office/officeart/2018/2/layout/IconVerticalSolidList"/>
    <dgm:cxn modelId="{07634B60-66E3-4DE0-B2CE-1CC36488A8F9}" type="presParOf" srcId="{BBAD0A0E-285F-4571-8519-A064B51909A6}" destId="{AB86F437-3910-4F47-B815-A0528D159F4A}" srcOrd="0" destOrd="0" presId="urn:microsoft.com/office/officeart/2018/2/layout/IconVerticalSolidList"/>
    <dgm:cxn modelId="{B0C07E0D-E1A9-41B4-8CB5-1B0FDB2FBC4C}" type="presParOf" srcId="{BBAD0A0E-285F-4571-8519-A064B51909A6}" destId="{CDEA1496-C0BF-49EE-BD7B-B748C14784DD}" srcOrd="1" destOrd="0" presId="urn:microsoft.com/office/officeart/2018/2/layout/IconVerticalSolidList"/>
    <dgm:cxn modelId="{AE7BDA53-C3AF-40A8-A5FB-D21D47DA781A}" type="presParOf" srcId="{BBAD0A0E-285F-4571-8519-A064B51909A6}" destId="{8A9436F1-4CAE-454E-A2D4-343574723C1D}" srcOrd="2" destOrd="0" presId="urn:microsoft.com/office/officeart/2018/2/layout/IconVerticalSolidList"/>
    <dgm:cxn modelId="{71119714-CFBB-425A-A62B-7FDEDF1C449C}" type="presParOf" srcId="{BBAD0A0E-285F-4571-8519-A064B51909A6}" destId="{23F02B6F-14FA-4B8F-AC5D-7C32594EEA0B}" srcOrd="3" destOrd="0" presId="urn:microsoft.com/office/officeart/2018/2/layout/IconVerticalSolidList"/>
    <dgm:cxn modelId="{6DBB944E-5107-4B53-A5DD-D59C7DF30EEC}" type="presParOf" srcId="{BBBF0389-CEFD-414F-B762-D6B7BA95E35F}" destId="{79793D68-4EAF-4979-93F7-EE4A0FFE9899}" srcOrd="1" destOrd="0" presId="urn:microsoft.com/office/officeart/2018/2/layout/IconVerticalSolidList"/>
    <dgm:cxn modelId="{5499E1BF-E58E-4007-9098-D3F4322D8397}" type="presParOf" srcId="{BBBF0389-CEFD-414F-B762-D6B7BA95E35F}" destId="{2395F4FD-606C-4582-99EE-A9D6CC971FB6}" srcOrd="2" destOrd="0" presId="urn:microsoft.com/office/officeart/2018/2/layout/IconVerticalSolidList"/>
    <dgm:cxn modelId="{A100BC53-29E5-47E8-A997-6F5759B561E6}" type="presParOf" srcId="{2395F4FD-606C-4582-99EE-A9D6CC971FB6}" destId="{AA776D8A-E4CD-4C0B-BF92-1E34C35932E6}" srcOrd="0" destOrd="0" presId="urn:microsoft.com/office/officeart/2018/2/layout/IconVerticalSolidList"/>
    <dgm:cxn modelId="{F240B69F-7434-4310-AD35-B70DA59A2AE1}" type="presParOf" srcId="{2395F4FD-606C-4582-99EE-A9D6CC971FB6}" destId="{0075F7AB-8F99-4281-839D-DC3E55189D5E}" srcOrd="1" destOrd="0" presId="urn:microsoft.com/office/officeart/2018/2/layout/IconVerticalSolidList"/>
    <dgm:cxn modelId="{0C55913E-B544-43B8-B09D-65DEF528F7E9}" type="presParOf" srcId="{2395F4FD-606C-4582-99EE-A9D6CC971FB6}" destId="{7E50C089-E517-41B6-AF6F-05415D49BE25}" srcOrd="2" destOrd="0" presId="urn:microsoft.com/office/officeart/2018/2/layout/IconVerticalSolidList"/>
    <dgm:cxn modelId="{9A03AB21-0D9D-41CA-8100-A73A9FC341A6}" type="presParOf" srcId="{2395F4FD-606C-4582-99EE-A9D6CC971FB6}" destId="{D847C78C-3E8F-412B-B73A-2C9F5A4B3E6C}" srcOrd="3" destOrd="0" presId="urn:microsoft.com/office/officeart/2018/2/layout/IconVerticalSolidList"/>
    <dgm:cxn modelId="{2B89B7B2-2B12-48AE-B129-914B86A9D857}" type="presParOf" srcId="{BBBF0389-CEFD-414F-B762-D6B7BA95E35F}" destId="{45192FF6-F96D-4253-87B6-8286A3D682FE}" srcOrd="3" destOrd="0" presId="urn:microsoft.com/office/officeart/2018/2/layout/IconVerticalSolidList"/>
    <dgm:cxn modelId="{2E591D6A-E131-4341-BADA-B4228098CB55}" type="presParOf" srcId="{BBBF0389-CEFD-414F-B762-D6B7BA95E35F}" destId="{D766D7BE-984D-4B62-B9FE-9D8EA21C0B86}" srcOrd="4" destOrd="0" presId="urn:microsoft.com/office/officeart/2018/2/layout/IconVerticalSolidList"/>
    <dgm:cxn modelId="{697DB9B2-C7BD-4B0C-A744-0F6091E8C9E4}" type="presParOf" srcId="{D766D7BE-984D-4B62-B9FE-9D8EA21C0B86}" destId="{10E980F0-11B8-4DE3-807F-92BF7A321E11}" srcOrd="0" destOrd="0" presId="urn:microsoft.com/office/officeart/2018/2/layout/IconVerticalSolidList"/>
    <dgm:cxn modelId="{FBF10ECE-8C87-43F9-9F75-E5BDB8F53D93}" type="presParOf" srcId="{D766D7BE-984D-4B62-B9FE-9D8EA21C0B86}" destId="{F0A2482A-3BD0-43BE-81DF-E14A60A1DCD6}" srcOrd="1" destOrd="0" presId="urn:microsoft.com/office/officeart/2018/2/layout/IconVerticalSolidList"/>
    <dgm:cxn modelId="{A36FD35D-B644-4EE2-BF70-894969905542}" type="presParOf" srcId="{D766D7BE-984D-4B62-B9FE-9D8EA21C0B86}" destId="{15F21FDF-CC92-4718-B92F-7ECA910959FB}" srcOrd="2" destOrd="0" presId="urn:microsoft.com/office/officeart/2018/2/layout/IconVerticalSolidList"/>
    <dgm:cxn modelId="{49EADC71-0715-4AA8-A897-CEA82192732C}" type="presParOf" srcId="{D766D7BE-984D-4B62-B9FE-9D8EA21C0B86}" destId="{6A37777A-51F9-4ACF-9918-5B545530148E}" srcOrd="3" destOrd="0" presId="urn:microsoft.com/office/officeart/2018/2/layout/IconVerticalSolidList"/>
    <dgm:cxn modelId="{EAB35F7D-1303-44B7-9DD8-86A1A6473145}" type="presParOf" srcId="{BBBF0389-CEFD-414F-B762-D6B7BA95E35F}" destId="{62EA2B5E-E7E6-445E-9AC7-A2B39FA2C8C1}" srcOrd="5" destOrd="0" presId="urn:microsoft.com/office/officeart/2018/2/layout/IconVerticalSolidList"/>
    <dgm:cxn modelId="{08B97523-24E4-4ADD-9A5C-0F26CEBB0A12}" type="presParOf" srcId="{BBBF0389-CEFD-414F-B762-D6B7BA95E35F}" destId="{02AB09A9-5A4B-40A5-B13C-E29B64481EB3}" srcOrd="6" destOrd="0" presId="urn:microsoft.com/office/officeart/2018/2/layout/IconVerticalSolidList"/>
    <dgm:cxn modelId="{97E1AE2E-5F99-4E1C-BDDE-9A721DF79A0C}" type="presParOf" srcId="{02AB09A9-5A4B-40A5-B13C-E29B64481EB3}" destId="{26A466E9-DBA7-4ED9-B2DC-30991E955C91}" srcOrd="0" destOrd="0" presId="urn:microsoft.com/office/officeart/2018/2/layout/IconVerticalSolidList"/>
    <dgm:cxn modelId="{D389CBA8-FADB-4713-9006-E27ADC3ECC21}" type="presParOf" srcId="{02AB09A9-5A4B-40A5-B13C-E29B64481EB3}" destId="{C700CB48-7942-4105-B18A-117CBFA9F870}" srcOrd="1" destOrd="0" presId="urn:microsoft.com/office/officeart/2018/2/layout/IconVerticalSolidList"/>
    <dgm:cxn modelId="{25F24070-5500-40D3-A987-D402E4E22F85}" type="presParOf" srcId="{02AB09A9-5A4B-40A5-B13C-E29B64481EB3}" destId="{B23C3665-4030-4EE7-B5AE-2C0F2EF01746}" srcOrd="2" destOrd="0" presId="urn:microsoft.com/office/officeart/2018/2/layout/IconVerticalSolidList"/>
    <dgm:cxn modelId="{134F1413-CB90-4805-BC7C-B97BA756E1AF}" type="presParOf" srcId="{02AB09A9-5A4B-40A5-B13C-E29B64481EB3}" destId="{A639BD20-CA7B-4873-BE78-9CA7C1C10A30}" srcOrd="3" destOrd="0" presId="urn:microsoft.com/office/officeart/2018/2/layout/IconVerticalSolidList"/>
    <dgm:cxn modelId="{83B726E9-E318-4C34-9D46-02EFC20FE4EC}" type="presParOf" srcId="{BBBF0389-CEFD-414F-B762-D6B7BA95E35F}" destId="{3BDDD4CF-538D-481B-ABAF-EFF7255B3A01}" srcOrd="7" destOrd="0" presId="urn:microsoft.com/office/officeart/2018/2/layout/IconVerticalSolidList"/>
    <dgm:cxn modelId="{95B86460-ABE4-499A-8EDF-F36258E941BA}" type="presParOf" srcId="{BBBF0389-CEFD-414F-B762-D6B7BA95E35F}" destId="{22622962-0496-4E9C-919F-94C5066E9670}" srcOrd="8" destOrd="0" presId="urn:microsoft.com/office/officeart/2018/2/layout/IconVerticalSolidList"/>
    <dgm:cxn modelId="{BA3CFEA3-8549-4413-80F4-21FFC81B75D3}" type="presParOf" srcId="{22622962-0496-4E9C-919F-94C5066E9670}" destId="{2F272BAF-DE69-4F43-A3A8-C22299ED842A}" srcOrd="0" destOrd="0" presId="urn:microsoft.com/office/officeart/2018/2/layout/IconVerticalSolidList"/>
    <dgm:cxn modelId="{14208934-978D-4479-B411-AFF1A2FD7B88}" type="presParOf" srcId="{22622962-0496-4E9C-919F-94C5066E9670}" destId="{F1ABE0F3-A7BA-48A0-81B6-E13A6415AE2D}" srcOrd="1" destOrd="0" presId="urn:microsoft.com/office/officeart/2018/2/layout/IconVerticalSolidList"/>
    <dgm:cxn modelId="{605BDE30-9DA6-4FA9-8BE3-7C11C2B523C6}" type="presParOf" srcId="{22622962-0496-4E9C-919F-94C5066E9670}" destId="{611B455F-3E7B-44FA-9F7F-CCD3F71DF68E}" srcOrd="2" destOrd="0" presId="urn:microsoft.com/office/officeart/2018/2/layout/IconVerticalSolidList"/>
    <dgm:cxn modelId="{21973BE9-1A00-4DAB-BA83-A88FDC85CD91}" type="presParOf" srcId="{22622962-0496-4E9C-919F-94C5066E9670}" destId="{F4D59BB9-0E58-4E0C-9F0C-DB3D767B9581}" srcOrd="3" destOrd="0" presId="urn:microsoft.com/office/officeart/2018/2/layout/IconVerticalSolidList"/>
    <dgm:cxn modelId="{9CBDD3BF-1EA5-4CC9-A7F3-EF12905127CA}" type="presParOf" srcId="{BBBF0389-CEFD-414F-B762-D6B7BA95E35F}" destId="{70779286-8606-4A1B-9F5F-7AD9AF2F9D3C}" srcOrd="9" destOrd="0" presId="urn:microsoft.com/office/officeart/2018/2/layout/IconVerticalSolidList"/>
    <dgm:cxn modelId="{8ACD47C5-93D1-493B-BF78-5873FD1352B8}" type="presParOf" srcId="{BBBF0389-CEFD-414F-B762-D6B7BA95E35F}" destId="{3BDF4EEC-EBAD-47F1-9A60-4203445D1F6A}" srcOrd="10" destOrd="0" presId="urn:microsoft.com/office/officeart/2018/2/layout/IconVerticalSolidList"/>
    <dgm:cxn modelId="{BF122EBC-CCFA-42A7-9B41-124D6CD63B41}" type="presParOf" srcId="{3BDF4EEC-EBAD-47F1-9A60-4203445D1F6A}" destId="{FBB41D17-DD12-4C13-B8BA-9CFF5DCB7DBD}" srcOrd="0" destOrd="0" presId="urn:microsoft.com/office/officeart/2018/2/layout/IconVerticalSolidList"/>
    <dgm:cxn modelId="{1FBD69A7-7B34-4DEE-B437-49E6539BD7F7}" type="presParOf" srcId="{3BDF4EEC-EBAD-47F1-9A60-4203445D1F6A}" destId="{3D0AE215-BFB5-4E4D-A439-A7F7F3B2E4B3}" srcOrd="1" destOrd="0" presId="urn:microsoft.com/office/officeart/2018/2/layout/IconVerticalSolidList"/>
    <dgm:cxn modelId="{413A0466-F2DC-48E3-9C37-95CE1479305B}" type="presParOf" srcId="{3BDF4EEC-EBAD-47F1-9A60-4203445D1F6A}" destId="{E2A368E7-C47B-4A91-AB37-BC87D41905A0}" srcOrd="2" destOrd="0" presId="urn:microsoft.com/office/officeart/2018/2/layout/IconVerticalSolidList"/>
    <dgm:cxn modelId="{14EDFBF8-E019-4BDF-9557-DFFF88BC0EA3}" type="presParOf" srcId="{3BDF4EEC-EBAD-47F1-9A60-4203445D1F6A}" destId="{211DEA43-D944-4466-B641-D0D0BE015C99}" srcOrd="3" destOrd="0" presId="urn:microsoft.com/office/officeart/2018/2/layout/IconVerticalSolidList"/>
    <dgm:cxn modelId="{07F01F13-38EE-4B18-877D-D4AC3FCFF701}" type="presParOf" srcId="{BBBF0389-CEFD-414F-B762-D6B7BA95E35F}" destId="{C9138487-B95D-4075-9AF5-4FE7BDDB3180}" srcOrd="11" destOrd="0" presId="urn:microsoft.com/office/officeart/2018/2/layout/IconVerticalSolidList"/>
    <dgm:cxn modelId="{F1EF9D25-55A7-49A9-BB9C-E15A7ED658C3}" type="presParOf" srcId="{BBBF0389-CEFD-414F-B762-D6B7BA95E35F}" destId="{2DF98A7B-1BEF-454E-89CC-A112B0D6A764}" srcOrd="12" destOrd="0" presId="urn:microsoft.com/office/officeart/2018/2/layout/IconVerticalSolidList"/>
    <dgm:cxn modelId="{ED382FD2-D489-4EBF-906C-D28DAEB72844}" type="presParOf" srcId="{2DF98A7B-1BEF-454E-89CC-A112B0D6A764}" destId="{B6C57E73-1122-477A-8E82-1839519B8ADF}" srcOrd="0" destOrd="0" presId="urn:microsoft.com/office/officeart/2018/2/layout/IconVerticalSolidList"/>
    <dgm:cxn modelId="{20FC712B-9C7C-45CD-A4EF-114B571D4C43}" type="presParOf" srcId="{2DF98A7B-1BEF-454E-89CC-A112B0D6A764}" destId="{009D7CD7-3469-4845-AB6C-84B1888A0519}" srcOrd="1" destOrd="0" presId="urn:microsoft.com/office/officeart/2018/2/layout/IconVerticalSolidList"/>
    <dgm:cxn modelId="{B21F7703-5F16-4E56-845C-F2861B3DBE50}" type="presParOf" srcId="{2DF98A7B-1BEF-454E-89CC-A112B0D6A764}" destId="{4D522B83-41B0-4852-B443-88F2CDAB5B41}" srcOrd="2" destOrd="0" presId="urn:microsoft.com/office/officeart/2018/2/layout/IconVerticalSolidList"/>
    <dgm:cxn modelId="{D304D559-881F-4D87-8061-E595C3083A64}" type="presParOf" srcId="{2DF98A7B-1BEF-454E-89CC-A112B0D6A764}" destId="{966E17C6-2009-4508-BAB0-0BDBE43A0E6F}" srcOrd="3" destOrd="0" presId="urn:microsoft.com/office/officeart/2018/2/layout/IconVerticalSolidList"/>
    <dgm:cxn modelId="{6AAE423D-7429-4460-9354-2A0FF55B4507}" type="presParOf" srcId="{BBBF0389-CEFD-414F-B762-D6B7BA95E35F}" destId="{6A84C299-4A91-47EE-91DF-1F68DB80A390}" srcOrd="13" destOrd="0" presId="urn:microsoft.com/office/officeart/2018/2/layout/IconVerticalSolidList"/>
    <dgm:cxn modelId="{8FDEF75F-606C-40CE-BA99-2082CE35259C}" type="presParOf" srcId="{BBBF0389-CEFD-414F-B762-D6B7BA95E35F}" destId="{9EE7E959-E1DD-4B0A-B315-59EEAF4FA82C}" srcOrd="14" destOrd="0" presId="urn:microsoft.com/office/officeart/2018/2/layout/IconVerticalSolidList"/>
    <dgm:cxn modelId="{70A06409-A20E-49CB-8ED9-E7F09D811365}" type="presParOf" srcId="{9EE7E959-E1DD-4B0A-B315-59EEAF4FA82C}" destId="{0D072CBA-BC67-4B6F-845B-6213DCAB7E32}" srcOrd="0" destOrd="0" presId="urn:microsoft.com/office/officeart/2018/2/layout/IconVerticalSolidList"/>
    <dgm:cxn modelId="{19C8534D-F614-4C60-9683-0CBCFC9192E5}" type="presParOf" srcId="{9EE7E959-E1DD-4B0A-B315-59EEAF4FA82C}" destId="{004CD1CD-26E8-43CB-9A3D-50FD147C0A1D}" srcOrd="1" destOrd="0" presId="urn:microsoft.com/office/officeart/2018/2/layout/IconVerticalSolidList"/>
    <dgm:cxn modelId="{C1EFFB69-CA8A-4AB2-A6EE-C4878AC46B46}" type="presParOf" srcId="{9EE7E959-E1DD-4B0A-B315-59EEAF4FA82C}" destId="{867E7163-B59F-4A30-BEC3-831E80730459}" srcOrd="2" destOrd="0" presId="urn:microsoft.com/office/officeart/2018/2/layout/IconVerticalSolidList"/>
    <dgm:cxn modelId="{91E8AD4C-4EE8-491C-871C-DF5582AB6F09}" type="presParOf" srcId="{9EE7E959-E1DD-4B0A-B315-59EEAF4FA82C}" destId="{E86C6EC9-032F-4AD0-BDA1-F18A4E59027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96E299B-8B5A-4054-A7BC-431EB731F019}"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A52C85A9-AFE0-42E3-8F36-C0F76AE95D28}">
      <dgm:prSet phldrT="[Text]" phldr="0"/>
      <dgm:spPr/>
      <dgm:t>
        <a:bodyPr/>
        <a:lstStyle/>
        <a:p>
          <a:r>
            <a:rPr lang="en-GB" dirty="0"/>
            <a:t>Interviews and focus groups</a:t>
          </a:r>
        </a:p>
      </dgm:t>
    </dgm:pt>
    <dgm:pt modelId="{2AF3B4A1-1CB6-49E7-AFFA-864D353F3BA2}" type="parTrans" cxnId="{F5615DFD-B432-4622-8955-7447F4E0898D}">
      <dgm:prSet/>
      <dgm:spPr/>
      <dgm:t>
        <a:bodyPr/>
        <a:lstStyle/>
        <a:p>
          <a:endParaRPr lang="en-GB"/>
        </a:p>
      </dgm:t>
    </dgm:pt>
    <dgm:pt modelId="{A4F913F4-0396-49F3-8D7A-D005C2CB52E3}" type="sibTrans" cxnId="{F5615DFD-B432-4622-8955-7447F4E0898D}">
      <dgm:prSet/>
      <dgm:spPr/>
      <dgm:t>
        <a:bodyPr/>
        <a:lstStyle/>
        <a:p>
          <a:endParaRPr lang="en-GB"/>
        </a:p>
      </dgm:t>
    </dgm:pt>
    <dgm:pt modelId="{35524216-0EF2-436A-B53A-9E692D4A1D1E}">
      <dgm:prSet phldrT="[Text]" phldr="0" custT="1"/>
      <dgm:spPr/>
      <dgm:t>
        <a:bodyPr/>
        <a:lstStyle/>
        <a:p>
          <a:r>
            <a:rPr lang="en-GB" sz="1600"/>
            <a:t>Deeper qualitative insights (useful for indicators like behaviour, organisational or social change)</a:t>
          </a:r>
          <a:endParaRPr lang="en-GB" sz="1600" dirty="0"/>
        </a:p>
      </dgm:t>
    </dgm:pt>
    <dgm:pt modelId="{50DC607D-BA7C-4302-B474-A0293915DD12}" type="parTrans" cxnId="{54611EC8-D572-4EA6-B29F-7DE9D11C32A7}">
      <dgm:prSet/>
      <dgm:spPr/>
      <dgm:t>
        <a:bodyPr/>
        <a:lstStyle/>
        <a:p>
          <a:endParaRPr lang="en-GB"/>
        </a:p>
      </dgm:t>
    </dgm:pt>
    <dgm:pt modelId="{01265646-89E6-4C32-9460-E7D0D963C357}" type="sibTrans" cxnId="{54611EC8-D572-4EA6-B29F-7DE9D11C32A7}">
      <dgm:prSet/>
      <dgm:spPr/>
      <dgm:t>
        <a:bodyPr/>
        <a:lstStyle/>
        <a:p>
          <a:endParaRPr lang="en-GB"/>
        </a:p>
      </dgm:t>
    </dgm:pt>
    <dgm:pt modelId="{42F53EF8-0F98-41F5-BAC3-19D4BA6408FD}">
      <dgm:prSet phldrT="[Text]" phldr="0"/>
      <dgm:spPr/>
      <dgm:t>
        <a:bodyPr/>
        <a:lstStyle/>
        <a:p>
          <a:r>
            <a:rPr lang="en-GB" dirty="0"/>
            <a:t>Surveys</a:t>
          </a:r>
        </a:p>
      </dgm:t>
    </dgm:pt>
    <dgm:pt modelId="{6116149F-92BF-4FBC-8BDF-76AE4689B1DD}" type="parTrans" cxnId="{769E738F-E6B9-41F6-9D56-2F7BD630C621}">
      <dgm:prSet/>
      <dgm:spPr/>
      <dgm:t>
        <a:bodyPr/>
        <a:lstStyle/>
        <a:p>
          <a:endParaRPr lang="en-GB"/>
        </a:p>
      </dgm:t>
    </dgm:pt>
    <dgm:pt modelId="{FBC060DD-A059-4D0F-90C5-F21465D24F10}" type="sibTrans" cxnId="{769E738F-E6B9-41F6-9D56-2F7BD630C621}">
      <dgm:prSet/>
      <dgm:spPr/>
      <dgm:t>
        <a:bodyPr/>
        <a:lstStyle/>
        <a:p>
          <a:endParaRPr lang="en-GB"/>
        </a:p>
      </dgm:t>
    </dgm:pt>
    <dgm:pt modelId="{D5357C6B-B990-41E5-B900-F8159F073A23}">
      <dgm:prSet phldrT="[Text]" phldr="0"/>
      <dgm:spPr/>
      <dgm:t>
        <a:bodyPr/>
        <a:lstStyle/>
        <a:p>
          <a:r>
            <a:rPr lang="en-GB" dirty="0"/>
            <a:t>Useful for gathering quantitative data</a:t>
          </a:r>
        </a:p>
      </dgm:t>
    </dgm:pt>
    <dgm:pt modelId="{6B7476D1-4B53-4C0B-8B42-7FB3C3D0E1D4}" type="parTrans" cxnId="{13033774-4F0F-43A5-9607-5A1243791AEC}">
      <dgm:prSet/>
      <dgm:spPr/>
      <dgm:t>
        <a:bodyPr/>
        <a:lstStyle/>
        <a:p>
          <a:endParaRPr lang="en-GB"/>
        </a:p>
      </dgm:t>
    </dgm:pt>
    <dgm:pt modelId="{1DDFAD85-4526-46F1-9E37-00DF38BB6324}" type="sibTrans" cxnId="{13033774-4F0F-43A5-9607-5A1243791AEC}">
      <dgm:prSet/>
      <dgm:spPr/>
      <dgm:t>
        <a:bodyPr/>
        <a:lstStyle/>
        <a:p>
          <a:endParaRPr lang="en-GB"/>
        </a:p>
      </dgm:t>
    </dgm:pt>
    <dgm:pt modelId="{AD1426F9-634C-42F1-B73A-FA6EE0E9E46D}">
      <dgm:prSet phldrT="[Text]" phldr="0"/>
      <dgm:spPr/>
      <dgm:t>
        <a:bodyPr/>
        <a:lstStyle/>
        <a:p>
          <a:r>
            <a:rPr lang="en-GB" dirty="0"/>
            <a:t>Time efficient</a:t>
          </a:r>
        </a:p>
      </dgm:t>
    </dgm:pt>
    <dgm:pt modelId="{CB747363-C454-4153-AEA1-C4047722137A}" type="parTrans" cxnId="{CEDB7F61-48C5-49EF-84DA-5ECBD9F5F3EB}">
      <dgm:prSet/>
      <dgm:spPr/>
      <dgm:t>
        <a:bodyPr/>
        <a:lstStyle/>
        <a:p>
          <a:endParaRPr lang="en-GB"/>
        </a:p>
      </dgm:t>
    </dgm:pt>
    <dgm:pt modelId="{3835466A-37A3-4189-B505-8800A35655A2}" type="sibTrans" cxnId="{CEDB7F61-48C5-49EF-84DA-5ECBD9F5F3EB}">
      <dgm:prSet/>
      <dgm:spPr/>
      <dgm:t>
        <a:bodyPr/>
        <a:lstStyle/>
        <a:p>
          <a:endParaRPr lang="en-GB"/>
        </a:p>
      </dgm:t>
    </dgm:pt>
    <dgm:pt modelId="{27F9AEE1-88A8-4464-BBF0-C00F7787E9BD}">
      <dgm:prSet phldrT="[Text]" phldr="0"/>
      <dgm:spPr/>
      <dgm:t>
        <a:bodyPr/>
        <a:lstStyle/>
        <a:p>
          <a:r>
            <a:rPr lang="en-GB" dirty="0"/>
            <a:t>Creative and collaborative methods</a:t>
          </a:r>
        </a:p>
      </dgm:t>
    </dgm:pt>
    <dgm:pt modelId="{4F5C0075-BB77-4459-9EA0-170C35CE60F0}" type="parTrans" cxnId="{B3ED12E5-BFE8-4906-B58D-1CBF07A1A287}">
      <dgm:prSet/>
      <dgm:spPr/>
      <dgm:t>
        <a:bodyPr/>
        <a:lstStyle/>
        <a:p>
          <a:endParaRPr lang="en-GB"/>
        </a:p>
      </dgm:t>
    </dgm:pt>
    <dgm:pt modelId="{446EF3A0-764C-4D71-BC22-B565D0C3DFCC}" type="sibTrans" cxnId="{B3ED12E5-BFE8-4906-B58D-1CBF07A1A287}">
      <dgm:prSet/>
      <dgm:spPr/>
      <dgm:t>
        <a:bodyPr/>
        <a:lstStyle/>
        <a:p>
          <a:endParaRPr lang="en-GB"/>
        </a:p>
      </dgm:t>
    </dgm:pt>
    <dgm:pt modelId="{BB5A07A1-24D6-4522-8732-D8E04D31B62A}">
      <dgm:prSet phldrT="[Text]" phldr="0"/>
      <dgm:spPr/>
      <dgm:t>
        <a:bodyPr/>
        <a:lstStyle/>
        <a:p>
          <a:r>
            <a:rPr lang="en-GB" dirty="0"/>
            <a:t>Ripple effects mapping</a:t>
          </a:r>
        </a:p>
      </dgm:t>
    </dgm:pt>
    <dgm:pt modelId="{202501B4-E6C1-4336-83FD-A0E255FAE0F9}" type="parTrans" cxnId="{F2BEA7E8-05B9-4B04-AE40-FAF1150EA108}">
      <dgm:prSet/>
      <dgm:spPr/>
      <dgm:t>
        <a:bodyPr/>
        <a:lstStyle/>
        <a:p>
          <a:endParaRPr lang="en-GB"/>
        </a:p>
      </dgm:t>
    </dgm:pt>
    <dgm:pt modelId="{FC1510F7-C25E-4264-83A2-032B9256BAB7}" type="sibTrans" cxnId="{F2BEA7E8-05B9-4B04-AE40-FAF1150EA108}">
      <dgm:prSet/>
      <dgm:spPr/>
      <dgm:t>
        <a:bodyPr/>
        <a:lstStyle/>
        <a:p>
          <a:endParaRPr lang="en-GB"/>
        </a:p>
      </dgm:t>
    </dgm:pt>
    <dgm:pt modelId="{FB1E8634-A98B-4535-ACDC-15DB2C29A3EF}">
      <dgm:prSet phldrT="[Text]" phldr="0"/>
      <dgm:spPr/>
      <dgm:t>
        <a:bodyPr/>
        <a:lstStyle/>
        <a:p>
          <a:r>
            <a:rPr lang="en-GB" dirty="0"/>
            <a:t>Theory of change workshops</a:t>
          </a:r>
        </a:p>
      </dgm:t>
    </dgm:pt>
    <dgm:pt modelId="{9FE34243-6696-4319-88CE-4C58C1661809}" type="parTrans" cxnId="{007AB13D-1285-48DF-9633-CA7D699DEC9B}">
      <dgm:prSet/>
      <dgm:spPr/>
      <dgm:t>
        <a:bodyPr/>
        <a:lstStyle/>
        <a:p>
          <a:endParaRPr lang="en-GB"/>
        </a:p>
      </dgm:t>
    </dgm:pt>
    <dgm:pt modelId="{1AE06FC7-ABB1-420D-9A4C-268DFF4835C2}" type="sibTrans" cxnId="{007AB13D-1285-48DF-9633-CA7D699DEC9B}">
      <dgm:prSet/>
      <dgm:spPr/>
      <dgm:t>
        <a:bodyPr/>
        <a:lstStyle/>
        <a:p>
          <a:endParaRPr lang="en-GB"/>
        </a:p>
      </dgm:t>
    </dgm:pt>
    <dgm:pt modelId="{049090BB-EBE1-4DCB-9A6D-89926684F7BB}">
      <dgm:prSet phldrT="[Text]" phldr="0" custT="1"/>
      <dgm:spPr/>
      <dgm:t>
        <a:bodyPr/>
        <a:lstStyle/>
        <a:p>
          <a:r>
            <a:rPr lang="en-GB" sz="1600"/>
            <a:t>Targeted </a:t>
          </a:r>
          <a:endParaRPr lang="en-GB" sz="1600" dirty="0"/>
        </a:p>
      </dgm:t>
    </dgm:pt>
    <dgm:pt modelId="{66AF6D47-03B3-459B-B39A-7DC5045C5219}" type="parTrans" cxnId="{3170F15D-A2EF-49B3-A579-FF8BC1FA61B3}">
      <dgm:prSet/>
      <dgm:spPr/>
      <dgm:t>
        <a:bodyPr/>
        <a:lstStyle/>
        <a:p>
          <a:endParaRPr lang="en-GB"/>
        </a:p>
      </dgm:t>
    </dgm:pt>
    <dgm:pt modelId="{6D1A5286-C0B5-44EA-9AD3-7A8D594D266E}" type="sibTrans" cxnId="{3170F15D-A2EF-49B3-A579-FF8BC1FA61B3}">
      <dgm:prSet/>
      <dgm:spPr/>
      <dgm:t>
        <a:bodyPr/>
        <a:lstStyle/>
        <a:p>
          <a:endParaRPr lang="en-GB"/>
        </a:p>
      </dgm:t>
    </dgm:pt>
    <dgm:pt modelId="{E3FE2B7A-0ABB-4C19-A961-197085309642}">
      <dgm:prSet phldrT="[Text]" phldr="0" custT="1"/>
      <dgm:spPr/>
      <dgm:t>
        <a:bodyPr/>
        <a:lstStyle/>
        <a:p>
          <a:r>
            <a:rPr lang="en-GB" sz="1600"/>
            <a:t>Participants often report benefit</a:t>
          </a:r>
          <a:endParaRPr lang="en-GB" sz="1600" dirty="0"/>
        </a:p>
      </dgm:t>
    </dgm:pt>
    <dgm:pt modelId="{ADBD8931-CBBD-4230-BA24-7CAE8B8063D6}" type="parTrans" cxnId="{BBCDC82E-35DD-4A0E-BBA5-45D83E1094AB}">
      <dgm:prSet/>
      <dgm:spPr/>
      <dgm:t>
        <a:bodyPr/>
        <a:lstStyle/>
        <a:p>
          <a:endParaRPr lang="en-GB"/>
        </a:p>
      </dgm:t>
    </dgm:pt>
    <dgm:pt modelId="{DC23006E-2989-4079-ADA5-906C4D111BB3}" type="sibTrans" cxnId="{BBCDC82E-35DD-4A0E-BBA5-45D83E1094AB}">
      <dgm:prSet/>
      <dgm:spPr/>
      <dgm:t>
        <a:bodyPr/>
        <a:lstStyle/>
        <a:p>
          <a:endParaRPr lang="en-GB"/>
        </a:p>
      </dgm:t>
    </dgm:pt>
    <dgm:pt modelId="{EB2C87D1-812A-4A5E-A8AF-730563F34322}">
      <dgm:prSet phldrT="[Text]" phldr="0"/>
      <dgm:spPr/>
      <dgm:t>
        <a:bodyPr/>
        <a:lstStyle/>
        <a:p>
          <a:r>
            <a:rPr lang="en-GB" dirty="0"/>
            <a:t>Allows greater anonymity </a:t>
          </a:r>
        </a:p>
      </dgm:t>
    </dgm:pt>
    <dgm:pt modelId="{F8F77214-EB51-4EA3-A1CC-3E1F55D74DD5}" type="parTrans" cxnId="{61D8BCF9-8D82-4EC1-90AD-416066DCB0CA}">
      <dgm:prSet/>
      <dgm:spPr/>
      <dgm:t>
        <a:bodyPr/>
        <a:lstStyle/>
        <a:p>
          <a:endParaRPr lang="en-GB"/>
        </a:p>
      </dgm:t>
    </dgm:pt>
    <dgm:pt modelId="{3E17A16C-1D3D-4B5C-8962-82C3F51AF162}" type="sibTrans" cxnId="{61D8BCF9-8D82-4EC1-90AD-416066DCB0CA}">
      <dgm:prSet/>
      <dgm:spPr/>
      <dgm:t>
        <a:bodyPr/>
        <a:lstStyle/>
        <a:p>
          <a:endParaRPr lang="en-GB"/>
        </a:p>
      </dgm:t>
    </dgm:pt>
    <dgm:pt modelId="{2856BD0F-6FB7-4703-A728-2D0E07BBF84C}">
      <dgm:prSet phldrT="[Text]" phldr="0"/>
      <dgm:spPr/>
      <dgm:t>
        <a:bodyPr/>
        <a:lstStyle/>
        <a:p>
          <a:r>
            <a:rPr lang="en-GB" dirty="0"/>
            <a:t>Story telling using mixed media</a:t>
          </a:r>
        </a:p>
      </dgm:t>
    </dgm:pt>
    <dgm:pt modelId="{E10E8719-FCE3-4B0E-A717-B14528948B09}" type="parTrans" cxnId="{4BA27078-12D7-4A4F-B0E4-5F5C8847EC9F}">
      <dgm:prSet/>
      <dgm:spPr/>
      <dgm:t>
        <a:bodyPr/>
        <a:lstStyle/>
        <a:p>
          <a:endParaRPr lang="en-GB"/>
        </a:p>
      </dgm:t>
    </dgm:pt>
    <dgm:pt modelId="{8924B3AE-CBA5-4CCC-A77D-583641BFAC2D}" type="sibTrans" cxnId="{4BA27078-12D7-4A4F-B0E4-5F5C8847EC9F}">
      <dgm:prSet/>
      <dgm:spPr/>
      <dgm:t>
        <a:bodyPr/>
        <a:lstStyle/>
        <a:p>
          <a:endParaRPr lang="en-GB"/>
        </a:p>
      </dgm:t>
    </dgm:pt>
    <dgm:pt modelId="{ACADDB1B-13AA-4C75-87B1-12624EC62C7C}">
      <dgm:prSet phldrT="[Text]" phldr="0"/>
      <dgm:spPr/>
      <dgm:t>
        <a:bodyPr/>
        <a:lstStyle/>
        <a:p>
          <a:endParaRPr lang="en-GB" dirty="0"/>
        </a:p>
      </dgm:t>
    </dgm:pt>
    <dgm:pt modelId="{19D70A1C-07D7-49A8-9FDB-3A319C0E9515}" type="parTrans" cxnId="{B93E0B68-4CED-4BF3-9217-D6C4102D798D}">
      <dgm:prSet/>
      <dgm:spPr/>
      <dgm:t>
        <a:bodyPr/>
        <a:lstStyle/>
        <a:p>
          <a:endParaRPr lang="en-GB"/>
        </a:p>
      </dgm:t>
    </dgm:pt>
    <dgm:pt modelId="{84C380D4-6FBC-4CDD-B0E9-03F5951C7317}" type="sibTrans" cxnId="{B93E0B68-4CED-4BF3-9217-D6C4102D798D}">
      <dgm:prSet/>
      <dgm:spPr/>
      <dgm:t>
        <a:bodyPr/>
        <a:lstStyle/>
        <a:p>
          <a:endParaRPr lang="en-GB"/>
        </a:p>
      </dgm:t>
    </dgm:pt>
    <dgm:pt modelId="{BF3A028E-7171-4D78-B623-1914812C2B76}">
      <dgm:prSet phldrT="[Text]" phldr="0"/>
      <dgm:spPr/>
      <dgm:t>
        <a:bodyPr/>
        <a:lstStyle/>
        <a:p>
          <a:r>
            <a:rPr lang="en-GB" dirty="0"/>
            <a:t>Participants often report benefit</a:t>
          </a:r>
        </a:p>
      </dgm:t>
    </dgm:pt>
    <dgm:pt modelId="{147D33A2-C141-460B-9CC9-CC07C7373ED5}" type="parTrans" cxnId="{7676B4E5-7661-4699-B5FF-1F4446CB7230}">
      <dgm:prSet/>
      <dgm:spPr/>
      <dgm:t>
        <a:bodyPr/>
        <a:lstStyle/>
        <a:p>
          <a:endParaRPr lang="en-GB"/>
        </a:p>
      </dgm:t>
    </dgm:pt>
    <dgm:pt modelId="{E469118D-A1F3-4BEE-A8B3-BE2A6ABF1982}" type="sibTrans" cxnId="{7676B4E5-7661-4699-B5FF-1F4446CB7230}">
      <dgm:prSet/>
      <dgm:spPr/>
      <dgm:t>
        <a:bodyPr/>
        <a:lstStyle/>
        <a:p>
          <a:endParaRPr lang="en-GB"/>
        </a:p>
      </dgm:t>
    </dgm:pt>
    <dgm:pt modelId="{1EA409DB-9E17-4716-9FE7-0BEC06C8F459}">
      <dgm:prSet phldrT="[Text]" phldr="0"/>
      <dgm:spPr/>
      <dgm:t>
        <a:bodyPr/>
        <a:lstStyle/>
        <a:p>
          <a:r>
            <a:rPr lang="en-GB" dirty="0"/>
            <a:t>Useful when looking at larger groups</a:t>
          </a:r>
        </a:p>
      </dgm:t>
    </dgm:pt>
    <dgm:pt modelId="{91DADC4B-9616-4633-A425-2A39A6C83359}" type="parTrans" cxnId="{7F865746-94DC-4DDE-82A8-B0AB4D08165C}">
      <dgm:prSet/>
      <dgm:spPr/>
      <dgm:t>
        <a:bodyPr/>
        <a:lstStyle/>
        <a:p>
          <a:endParaRPr lang="en-GB"/>
        </a:p>
      </dgm:t>
    </dgm:pt>
    <dgm:pt modelId="{B4F1032A-80FF-4299-9AFA-7AC791F18664}" type="sibTrans" cxnId="{7F865746-94DC-4DDE-82A8-B0AB4D08165C}">
      <dgm:prSet/>
      <dgm:spPr/>
      <dgm:t>
        <a:bodyPr/>
        <a:lstStyle/>
        <a:p>
          <a:endParaRPr lang="en-GB"/>
        </a:p>
      </dgm:t>
    </dgm:pt>
    <dgm:pt modelId="{9922EE66-0AA1-47C4-A1D6-5545FCFB7A78}">
      <dgm:prSet phldrT="[Text]" phldr="0"/>
      <dgm:spPr/>
      <dgm:t>
        <a:bodyPr/>
        <a:lstStyle/>
        <a:p>
          <a:r>
            <a:rPr lang="en-GB" dirty="0"/>
            <a:t>Participants can fit it in within their life</a:t>
          </a:r>
        </a:p>
      </dgm:t>
    </dgm:pt>
    <dgm:pt modelId="{C76737A5-EF92-438F-816B-40F74DFFCF3D}" type="parTrans" cxnId="{28A9D1CB-29CA-457B-9026-73B7358825F5}">
      <dgm:prSet/>
      <dgm:spPr/>
      <dgm:t>
        <a:bodyPr/>
        <a:lstStyle/>
        <a:p>
          <a:endParaRPr lang="en-GB"/>
        </a:p>
      </dgm:t>
    </dgm:pt>
    <dgm:pt modelId="{69299552-6A03-480E-9C93-076329D674CC}" type="sibTrans" cxnId="{28A9D1CB-29CA-457B-9026-73B7358825F5}">
      <dgm:prSet/>
      <dgm:spPr/>
      <dgm:t>
        <a:bodyPr/>
        <a:lstStyle/>
        <a:p>
          <a:endParaRPr lang="en-GB"/>
        </a:p>
      </dgm:t>
    </dgm:pt>
    <dgm:pt modelId="{034CF666-8285-4C75-8C49-75D90A5EEEF2}">
      <dgm:prSet phldrT="[Text]" phldr="0"/>
      <dgm:spPr/>
      <dgm:t>
        <a:bodyPr/>
        <a:lstStyle/>
        <a:p>
          <a:r>
            <a:rPr lang="en-GB" dirty="0"/>
            <a:t>Can be a power leveller (with careful facilitation)</a:t>
          </a:r>
        </a:p>
      </dgm:t>
    </dgm:pt>
    <dgm:pt modelId="{3EE90742-7FD4-4392-AF46-36A34568EA15}" type="parTrans" cxnId="{E854D837-19D8-4F00-9903-365CF309F2AC}">
      <dgm:prSet/>
      <dgm:spPr/>
      <dgm:t>
        <a:bodyPr/>
        <a:lstStyle/>
        <a:p>
          <a:endParaRPr lang="en-GB"/>
        </a:p>
      </dgm:t>
    </dgm:pt>
    <dgm:pt modelId="{20C276B4-7A46-462F-AFA6-DC7ACE44DB2A}" type="sibTrans" cxnId="{E854D837-19D8-4F00-9903-365CF309F2AC}">
      <dgm:prSet/>
      <dgm:spPr/>
      <dgm:t>
        <a:bodyPr/>
        <a:lstStyle/>
        <a:p>
          <a:endParaRPr lang="en-GB"/>
        </a:p>
      </dgm:t>
    </dgm:pt>
    <dgm:pt modelId="{B0A2BEFA-1E1E-4A0E-B67A-1E1D999D19AD}">
      <dgm:prSet phldrT="[Text]" phldr="0" custT="1"/>
      <dgm:spPr/>
      <dgm:t>
        <a:bodyPr/>
        <a:lstStyle/>
        <a:p>
          <a:r>
            <a:rPr lang="en-GB" sz="1600"/>
            <a:t>Trade off:  Time consuming, interviewer bias</a:t>
          </a:r>
          <a:endParaRPr lang="en-GB" sz="1600" dirty="0"/>
        </a:p>
      </dgm:t>
    </dgm:pt>
    <dgm:pt modelId="{324DA7AC-F47A-4803-A716-FEC2566B21B7}" type="parTrans" cxnId="{78D64A1E-6C47-4756-BDB0-01395920A6C0}">
      <dgm:prSet/>
      <dgm:spPr/>
      <dgm:t>
        <a:bodyPr/>
        <a:lstStyle/>
        <a:p>
          <a:endParaRPr lang="en-GB"/>
        </a:p>
      </dgm:t>
    </dgm:pt>
    <dgm:pt modelId="{34AD5E98-8F15-44B0-96E6-F3796833EBBA}" type="sibTrans" cxnId="{78D64A1E-6C47-4756-BDB0-01395920A6C0}">
      <dgm:prSet/>
      <dgm:spPr/>
      <dgm:t>
        <a:bodyPr/>
        <a:lstStyle/>
        <a:p>
          <a:endParaRPr lang="en-GB"/>
        </a:p>
      </dgm:t>
    </dgm:pt>
    <dgm:pt modelId="{2132383B-B231-46AC-9040-CD886095A57A}">
      <dgm:prSet phldrT="[Text]" phldr="0"/>
      <dgm:spPr/>
      <dgm:t>
        <a:bodyPr/>
        <a:lstStyle/>
        <a:p>
          <a:r>
            <a:rPr lang="en-GB" dirty="0"/>
            <a:t>Trade off: Hidden nuances, no real-time clarification</a:t>
          </a:r>
        </a:p>
      </dgm:t>
    </dgm:pt>
    <dgm:pt modelId="{7EBE4D59-B597-4B14-B054-61F58E6D692C}" type="parTrans" cxnId="{ED6F6A49-0370-4D34-8C74-26657B284E38}">
      <dgm:prSet/>
      <dgm:spPr/>
      <dgm:t>
        <a:bodyPr/>
        <a:lstStyle/>
        <a:p>
          <a:endParaRPr lang="en-GB"/>
        </a:p>
      </dgm:t>
    </dgm:pt>
    <dgm:pt modelId="{51BD0242-850F-4667-8331-81AF6EC80986}" type="sibTrans" cxnId="{ED6F6A49-0370-4D34-8C74-26657B284E38}">
      <dgm:prSet/>
      <dgm:spPr/>
      <dgm:t>
        <a:bodyPr/>
        <a:lstStyle/>
        <a:p>
          <a:endParaRPr lang="en-GB"/>
        </a:p>
      </dgm:t>
    </dgm:pt>
    <dgm:pt modelId="{C1352040-D266-4E9E-91B2-50F50CF37895}">
      <dgm:prSet phldrT="[Text]" phldr="0"/>
      <dgm:spPr/>
      <dgm:t>
        <a:bodyPr/>
        <a:lstStyle/>
        <a:p>
          <a:r>
            <a:rPr lang="en-GB" dirty="0"/>
            <a:t>Trade off: Logistical complications, facilitator dependent</a:t>
          </a:r>
        </a:p>
      </dgm:t>
    </dgm:pt>
    <dgm:pt modelId="{EE9A07AA-91B0-4021-A5D6-AEA139C6312D}" type="parTrans" cxnId="{72C5E080-D3EE-4BB3-A5BA-A596384FCBD0}">
      <dgm:prSet/>
      <dgm:spPr/>
      <dgm:t>
        <a:bodyPr/>
        <a:lstStyle/>
        <a:p>
          <a:endParaRPr lang="en-GB"/>
        </a:p>
      </dgm:t>
    </dgm:pt>
    <dgm:pt modelId="{84617CC7-C990-4012-B21E-776B1FE90C72}" type="sibTrans" cxnId="{72C5E080-D3EE-4BB3-A5BA-A596384FCBD0}">
      <dgm:prSet/>
      <dgm:spPr/>
      <dgm:t>
        <a:bodyPr/>
        <a:lstStyle/>
        <a:p>
          <a:endParaRPr lang="en-GB"/>
        </a:p>
      </dgm:t>
    </dgm:pt>
    <dgm:pt modelId="{145D64DE-34D7-4887-864E-4B4C38D329CA}" type="pres">
      <dgm:prSet presAssocID="{996E299B-8B5A-4054-A7BC-431EB731F019}" presName="Name0" presStyleCnt="0">
        <dgm:presLayoutVars>
          <dgm:dir/>
          <dgm:animLvl val="lvl"/>
          <dgm:resizeHandles val="exact"/>
        </dgm:presLayoutVars>
      </dgm:prSet>
      <dgm:spPr/>
    </dgm:pt>
    <dgm:pt modelId="{7EC6599D-464A-4DCC-8ECE-4A53CC4DC2AF}" type="pres">
      <dgm:prSet presAssocID="{A52C85A9-AFE0-42E3-8F36-C0F76AE95D28}" presName="composite" presStyleCnt="0"/>
      <dgm:spPr/>
    </dgm:pt>
    <dgm:pt modelId="{460F2D31-C3BD-474D-8DC7-E7076F844D22}" type="pres">
      <dgm:prSet presAssocID="{A52C85A9-AFE0-42E3-8F36-C0F76AE95D28}" presName="parTx" presStyleLbl="alignNode1" presStyleIdx="0" presStyleCnt="3">
        <dgm:presLayoutVars>
          <dgm:chMax val="0"/>
          <dgm:chPref val="0"/>
          <dgm:bulletEnabled val="1"/>
        </dgm:presLayoutVars>
      </dgm:prSet>
      <dgm:spPr/>
    </dgm:pt>
    <dgm:pt modelId="{9913A7E5-D938-4CAE-A86E-5D65725C932E}" type="pres">
      <dgm:prSet presAssocID="{A52C85A9-AFE0-42E3-8F36-C0F76AE95D28}" presName="desTx" presStyleLbl="alignAccFollowNode1" presStyleIdx="0" presStyleCnt="3">
        <dgm:presLayoutVars>
          <dgm:bulletEnabled val="1"/>
        </dgm:presLayoutVars>
      </dgm:prSet>
      <dgm:spPr/>
    </dgm:pt>
    <dgm:pt modelId="{77B6BEB7-DB8F-4AE8-835D-CEC7EDC4CC2A}" type="pres">
      <dgm:prSet presAssocID="{A4F913F4-0396-49F3-8D7A-D005C2CB52E3}" presName="space" presStyleCnt="0"/>
      <dgm:spPr/>
    </dgm:pt>
    <dgm:pt modelId="{63FD688F-E7CC-48A1-8374-12C796690EA2}" type="pres">
      <dgm:prSet presAssocID="{42F53EF8-0F98-41F5-BAC3-19D4BA6408FD}" presName="composite" presStyleCnt="0"/>
      <dgm:spPr/>
    </dgm:pt>
    <dgm:pt modelId="{9F50F481-4C67-4AD6-A5A5-B373DF700636}" type="pres">
      <dgm:prSet presAssocID="{42F53EF8-0F98-41F5-BAC3-19D4BA6408FD}" presName="parTx" presStyleLbl="alignNode1" presStyleIdx="1" presStyleCnt="3">
        <dgm:presLayoutVars>
          <dgm:chMax val="0"/>
          <dgm:chPref val="0"/>
          <dgm:bulletEnabled val="1"/>
        </dgm:presLayoutVars>
      </dgm:prSet>
      <dgm:spPr/>
    </dgm:pt>
    <dgm:pt modelId="{CE5C00F1-9D3B-4A3D-9C3C-40EA456E4053}" type="pres">
      <dgm:prSet presAssocID="{42F53EF8-0F98-41F5-BAC3-19D4BA6408FD}" presName="desTx" presStyleLbl="alignAccFollowNode1" presStyleIdx="1" presStyleCnt="3">
        <dgm:presLayoutVars>
          <dgm:bulletEnabled val="1"/>
        </dgm:presLayoutVars>
      </dgm:prSet>
      <dgm:spPr/>
    </dgm:pt>
    <dgm:pt modelId="{3EB15731-0CC3-45AB-A66C-9D239966C035}" type="pres">
      <dgm:prSet presAssocID="{FBC060DD-A059-4D0F-90C5-F21465D24F10}" presName="space" presStyleCnt="0"/>
      <dgm:spPr/>
    </dgm:pt>
    <dgm:pt modelId="{156B2CE5-5F4D-43E2-8850-E419BFE0DD18}" type="pres">
      <dgm:prSet presAssocID="{27F9AEE1-88A8-4464-BBF0-C00F7787E9BD}" presName="composite" presStyleCnt="0"/>
      <dgm:spPr/>
    </dgm:pt>
    <dgm:pt modelId="{79051FC0-5700-4E26-AAAA-7389AD24D02E}" type="pres">
      <dgm:prSet presAssocID="{27F9AEE1-88A8-4464-BBF0-C00F7787E9BD}" presName="parTx" presStyleLbl="alignNode1" presStyleIdx="2" presStyleCnt="3">
        <dgm:presLayoutVars>
          <dgm:chMax val="0"/>
          <dgm:chPref val="0"/>
          <dgm:bulletEnabled val="1"/>
        </dgm:presLayoutVars>
      </dgm:prSet>
      <dgm:spPr/>
    </dgm:pt>
    <dgm:pt modelId="{A3159466-D4B4-49BC-B926-E9086A10A089}" type="pres">
      <dgm:prSet presAssocID="{27F9AEE1-88A8-4464-BBF0-C00F7787E9BD}" presName="desTx" presStyleLbl="alignAccFollowNode1" presStyleIdx="2" presStyleCnt="3">
        <dgm:presLayoutVars>
          <dgm:bulletEnabled val="1"/>
        </dgm:presLayoutVars>
      </dgm:prSet>
      <dgm:spPr/>
    </dgm:pt>
  </dgm:ptLst>
  <dgm:cxnLst>
    <dgm:cxn modelId="{61060901-0233-4486-839B-69488F898601}" type="presOf" srcId="{D5357C6B-B990-41E5-B900-F8159F073A23}" destId="{CE5C00F1-9D3B-4A3D-9C3C-40EA456E4053}" srcOrd="0" destOrd="0" presId="urn:microsoft.com/office/officeart/2005/8/layout/hList1"/>
    <dgm:cxn modelId="{52587C1A-2763-45F4-986B-E74B8200554A}" type="presOf" srcId="{2132383B-B231-46AC-9040-CD886095A57A}" destId="{CE5C00F1-9D3B-4A3D-9C3C-40EA456E4053}" srcOrd="0" destOrd="5" presId="urn:microsoft.com/office/officeart/2005/8/layout/hList1"/>
    <dgm:cxn modelId="{84C08F1C-9F48-4305-8B5C-B1A588CD2ED7}" type="presOf" srcId="{AD1426F9-634C-42F1-B73A-FA6EE0E9E46D}" destId="{CE5C00F1-9D3B-4A3D-9C3C-40EA456E4053}" srcOrd="0" destOrd="2" presId="urn:microsoft.com/office/officeart/2005/8/layout/hList1"/>
    <dgm:cxn modelId="{78D64A1E-6C47-4756-BDB0-01395920A6C0}" srcId="{A52C85A9-AFE0-42E3-8F36-C0F76AE95D28}" destId="{B0A2BEFA-1E1E-4A0E-B67A-1E1D999D19AD}" srcOrd="3" destOrd="0" parTransId="{324DA7AC-F47A-4803-A716-FEC2566B21B7}" sibTransId="{34AD5E98-8F15-44B0-96E6-F3796833EBBA}"/>
    <dgm:cxn modelId="{BBCDC82E-35DD-4A0E-BBA5-45D83E1094AB}" srcId="{A52C85A9-AFE0-42E3-8F36-C0F76AE95D28}" destId="{E3FE2B7A-0ABB-4C19-A961-197085309642}" srcOrd="2" destOrd="0" parTransId="{ADBD8931-CBBD-4230-BA24-7CAE8B8063D6}" sibTransId="{DC23006E-2989-4079-ADA5-906C4D111BB3}"/>
    <dgm:cxn modelId="{E854D837-19D8-4F00-9903-365CF309F2AC}" srcId="{27F9AEE1-88A8-4464-BBF0-C00F7787E9BD}" destId="{034CF666-8285-4C75-8C49-75D90A5EEEF2}" srcOrd="3" destOrd="0" parTransId="{3EE90742-7FD4-4392-AF46-36A34568EA15}" sibTransId="{20C276B4-7A46-462F-AFA6-DC7ACE44DB2A}"/>
    <dgm:cxn modelId="{007AB13D-1285-48DF-9633-CA7D699DEC9B}" srcId="{27F9AEE1-88A8-4464-BBF0-C00F7787E9BD}" destId="{FB1E8634-A98B-4535-ACDC-15DB2C29A3EF}" srcOrd="1" destOrd="0" parTransId="{9FE34243-6696-4319-88CE-4C58C1661809}" sibTransId="{1AE06FC7-ABB1-420D-9A4C-268DFF4835C2}"/>
    <dgm:cxn modelId="{7407D13F-34D8-4727-974E-24135BDDC0FA}" type="presOf" srcId="{2856BD0F-6FB7-4703-A728-2D0E07BBF84C}" destId="{A3159466-D4B4-49BC-B926-E9086A10A089}" srcOrd="0" destOrd="2" presId="urn:microsoft.com/office/officeart/2005/8/layout/hList1"/>
    <dgm:cxn modelId="{3170F15D-A2EF-49B3-A579-FF8BC1FA61B3}" srcId="{A52C85A9-AFE0-42E3-8F36-C0F76AE95D28}" destId="{049090BB-EBE1-4DCB-9A6D-89926684F7BB}" srcOrd="1" destOrd="0" parTransId="{66AF6D47-03B3-459B-B39A-7DC5045C5219}" sibTransId="{6D1A5286-C0B5-44EA-9AD3-7A8D594D266E}"/>
    <dgm:cxn modelId="{CEDB7F61-48C5-49EF-84DA-5ECBD9F5F3EB}" srcId="{42F53EF8-0F98-41F5-BAC3-19D4BA6408FD}" destId="{AD1426F9-634C-42F1-B73A-FA6EE0E9E46D}" srcOrd="2" destOrd="0" parTransId="{CB747363-C454-4153-AEA1-C4047722137A}" sibTransId="{3835466A-37A3-4189-B505-8800A35655A2}"/>
    <dgm:cxn modelId="{0A6C3446-11FF-40E7-9413-49ABD313BBBF}" type="presOf" srcId="{FB1E8634-A98B-4535-ACDC-15DB2C29A3EF}" destId="{A3159466-D4B4-49BC-B926-E9086A10A089}" srcOrd="0" destOrd="1" presId="urn:microsoft.com/office/officeart/2005/8/layout/hList1"/>
    <dgm:cxn modelId="{7F865746-94DC-4DDE-82A8-B0AB4D08165C}" srcId="{42F53EF8-0F98-41F5-BAC3-19D4BA6408FD}" destId="{1EA409DB-9E17-4716-9FE7-0BEC06C8F459}" srcOrd="3" destOrd="0" parTransId="{91DADC4B-9616-4633-A425-2A39A6C83359}" sibTransId="{B4F1032A-80FF-4299-9AFA-7AC791F18664}"/>
    <dgm:cxn modelId="{B93E0B68-4CED-4BF3-9217-D6C4102D798D}" srcId="{27F9AEE1-88A8-4464-BBF0-C00F7787E9BD}" destId="{ACADDB1B-13AA-4C75-87B1-12624EC62C7C}" srcOrd="6" destOrd="0" parTransId="{19D70A1C-07D7-49A8-9FDB-3A319C0E9515}" sibTransId="{84C380D4-6FBC-4CDD-B0E9-03F5951C7317}"/>
    <dgm:cxn modelId="{ED6F6A49-0370-4D34-8C74-26657B284E38}" srcId="{42F53EF8-0F98-41F5-BAC3-19D4BA6408FD}" destId="{2132383B-B231-46AC-9040-CD886095A57A}" srcOrd="5" destOrd="0" parTransId="{7EBE4D59-B597-4B14-B054-61F58E6D692C}" sibTransId="{51BD0242-850F-4667-8331-81AF6EC80986}"/>
    <dgm:cxn modelId="{02863572-140A-4DE9-B7ED-A5A36D97CF1B}" type="presOf" srcId="{B0A2BEFA-1E1E-4A0E-B67A-1E1D999D19AD}" destId="{9913A7E5-D938-4CAE-A86E-5D65725C932E}" srcOrd="0" destOrd="3" presId="urn:microsoft.com/office/officeart/2005/8/layout/hList1"/>
    <dgm:cxn modelId="{13033774-4F0F-43A5-9607-5A1243791AEC}" srcId="{42F53EF8-0F98-41F5-BAC3-19D4BA6408FD}" destId="{D5357C6B-B990-41E5-B900-F8159F073A23}" srcOrd="0" destOrd="0" parTransId="{6B7476D1-4B53-4C0B-8B42-7FB3C3D0E1D4}" sibTransId="{1DDFAD85-4526-46F1-9E37-00DF38BB6324}"/>
    <dgm:cxn modelId="{4BA27078-12D7-4A4F-B0E4-5F5C8847EC9F}" srcId="{27F9AEE1-88A8-4464-BBF0-C00F7787E9BD}" destId="{2856BD0F-6FB7-4703-A728-2D0E07BBF84C}" srcOrd="2" destOrd="0" parTransId="{E10E8719-FCE3-4B0E-A717-B14528948B09}" sibTransId="{8924B3AE-CBA5-4CCC-A77D-583641BFAC2D}"/>
    <dgm:cxn modelId="{D9E1E878-0F54-4DD2-BEED-1673293972F1}" type="presOf" srcId="{996E299B-8B5A-4054-A7BC-431EB731F019}" destId="{145D64DE-34D7-4887-864E-4B4C38D329CA}" srcOrd="0" destOrd="0" presId="urn:microsoft.com/office/officeart/2005/8/layout/hList1"/>
    <dgm:cxn modelId="{9C22305A-2EAC-4544-8C62-9FD6CFB42950}" type="presOf" srcId="{42F53EF8-0F98-41F5-BAC3-19D4BA6408FD}" destId="{9F50F481-4C67-4AD6-A5A5-B373DF700636}" srcOrd="0" destOrd="0" presId="urn:microsoft.com/office/officeart/2005/8/layout/hList1"/>
    <dgm:cxn modelId="{72C5E080-D3EE-4BB3-A5BA-A596384FCBD0}" srcId="{27F9AEE1-88A8-4464-BBF0-C00F7787E9BD}" destId="{C1352040-D266-4E9E-91B2-50F50CF37895}" srcOrd="5" destOrd="0" parTransId="{EE9A07AA-91B0-4021-A5D6-AEA139C6312D}" sibTransId="{84617CC7-C990-4012-B21E-776B1FE90C72}"/>
    <dgm:cxn modelId="{BB172B8F-36B1-41EE-A905-2C3EB15288C1}" type="presOf" srcId="{A52C85A9-AFE0-42E3-8F36-C0F76AE95D28}" destId="{460F2D31-C3BD-474D-8DC7-E7076F844D22}" srcOrd="0" destOrd="0" presId="urn:microsoft.com/office/officeart/2005/8/layout/hList1"/>
    <dgm:cxn modelId="{769E738F-E6B9-41F6-9D56-2F7BD630C621}" srcId="{996E299B-8B5A-4054-A7BC-431EB731F019}" destId="{42F53EF8-0F98-41F5-BAC3-19D4BA6408FD}" srcOrd="1" destOrd="0" parTransId="{6116149F-92BF-4FBC-8BDF-76AE4689B1DD}" sibTransId="{FBC060DD-A059-4D0F-90C5-F21465D24F10}"/>
    <dgm:cxn modelId="{8759B7AE-EDE1-465E-9008-95E7BF991084}" type="presOf" srcId="{034CF666-8285-4C75-8C49-75D90A5EEEF2}" destId="{A3159466-D4B4-49BC-B926-E9086A10A089}" srcOrd="0" destOrd="3" presId="urn:microsoft.com/office/officeart/2005/8/layout/hList1"/>
    <dgm:cxn modelId="{71B8E6AF-CF60-4954-9DBC-920FF30C3497}" type="presOf" srcId="{BB5A07A1-24D6-4522-8732-D8E04D31B62A}" destId="{A3159466-D4B4-49BC-B926-E9086A10A089}" srcOrd="0" destOrd="0" presId="urn:microsoft.com/office/officeart/2005/8/layout/hList1"/>
    <dgm:cxn modelId="{3454A0B9-EDF4-4909-94A5-57E4AF0C3D5E}" type="presOf" srcId="{E3FE2B7A-0ABB-4C19-A961-197085309642}" destId="{9913A7E5-D938-4CAE-A86E-5D65725C932E}" srcOrd="0" destOrd="2" presId="urn:microsoft.com/office/officeart/2005/8/layout/hList1"/>
    <dgm:cxn modelId="{36CA53C3-DD35-494C-9821-3EFEE434F874}" type="presOf" srcId="{EB2C87D1-812A-4A5E-A8AF-730563F34322}" destId="{CE5C00F1-9D3B-4A3D-9C3C-40EA456E4053}" srcOrd="0" destOrd="1" presId="urn:microsoft.com/office/officeart/2005/8/layout/hList1"/>
    <dgm:cxn modelId="{9E3C3FC5-B7E1-4525-9379-331E15F301ED}" type="presOf" srcId="{35524216-0EF2-436A-B53A-9E692D4A1D1E}" destId="{9913A7E5-D938-4CAE-A86E-5D65725C932E}" srcOrd="0" destOrd="0" presId="urn:microsoft.com/office/officeart/2005/8/layout/hList1"/>
    <dgm:cxn modelId="{54611EC8-D572-4EA6-B29F-7DE9D11C32A7}" srcId="{A52C85A9-AFE0-42E3-8F36-C0F76AE95D28}" destId="{35524216-0EF2-436A-B53A-9E692D4A1D1E}" srcOrd="0" destOrd="0" parTransId="{50DC607D-BA7C-4302-B474-A0293915DD12}" sibTransId="{01265646-89E6-4C32-9460-E7D0D963C357}"/>
    <dgm:cxn modelId="{28A9D1CB-29CA-457B-9026-73B7358825F5}" srcId="{42F53EF8-0F98-41F5-BAC3-19D4BA6408FD}" destId="{9922EE66-0AA1-47C4-A1D6-5545FCFB7A78}" srcOrd="4" destOrd="0" parTransId="{C76737A5-EF92-438F-816B-40F74DFFCF3D}" sibTransId="{69299552-6A03-480E-9C93-076329D674CC}"/>
    <dgm:cxn modelId="{126F3ACD-4DCB-48AD-B118-CABFF61038B3}" type="presOf" srcId="{BF3A028E-7171-4D78-B623-1914812C2B76}" destId="{A3159466-D4B4-49BC-B926-E9086A10A089}" srcOrd="0" destOrd="4" presId="urn:microsoft.com/office/officeart/2005/8/layout/hList1"/>
    <dgm:cxn modelId="{014B08D4-9067-44D7-9FE3-C6E59E70D352}" type="presOf" srcId="{1EA409DB-9E17-4716-9FE7-0BEC06C8F459}" destId="{CE5C00F1-9D3B-4A3D-9C3C-40EA456E4053}" srcOrd="0" destOrd="3" presId="urn:microsoft.com/office/officeart/2005/8/layout/hList1"/>
    <dgm:cxn modelId="{7D420ADA-F83C-4E18-806C-FBD3D1968BB5}" type="presOf" srcId="{049090BB-EBE1-4DCB-9A6D-89926684F7BB}" destId="{9913A7E5-D938-4CAE-A86E-5D65725C932E}" srcOrd="0" destOrd="1" presId="urn:microsoft.com/office/officeart/2005/8/layout/hList1"/>
    <dgm:cxn modelId="{784863DC-B991-4ED0-96D8-BD243891B440}" type="presOf" srcId="{ACADDB1B-13AA-4C75-87B1-12624EC62C7C}" destId="{A3159466-D4B4-49BC-B926-E9086A10A089}" srcOrd="0" destOrd="6" presId="urn:microsoft.com/office/officeart/2005/8/layout/hList1"/>
    <dgm:cxn modelId="{5DCD08E3-3281-4A42-97F1-D25939F37890}" type="presOf" srcId="{9922EE66-0AA1-47C4-A1D6-5545FCFB7A78}" destId="{CE5C00F1-9D3B-4A3D-9C3C-40EA456E4053}" srcOrd="0" destOrd="4" presId="urn:microsoft.com/office/officeart/2005/8/layout/hList1"/>
    <dgm:cxn modelId="{A6F9D7E3-7F11-435E-82F6-0C764A4E8A22}" type="presOf" srcId="{C1352040-D266-4E9E-91B2-50F50CF37895}" destId="{A3159466-D4B4-49BC-B926-E9086A10A089}" srcOrd="0" destOrd="5" presId="urn:microsoft.com/office/officeart/2005/8/layout/hList1"/>
    <dgm:cxn modelId="{B3ED12E5-BFE8-4906-B58D-1CBF07A1A287}" srcId="{996E299B-8B5A-4054-A7BC-431EB731F019}" destId="{27F9AEE1-88A8-4464-BBF0-C00F7787E9BD}" srcOrd="2" destOrd="0" parTransId="{4F5C0075-BB77-4459-9EA0-170C35CE60F0}" sibTransId="{446EF3A0-764C-4D71-BC22-B565D0C3DFCC}"/>
    <dgm:cxn modelId="{7676B4E5-7661-4699-B5FF-1F4446CB7230}" srcId="{27F9AEE1-88A8-4464-BBF0-C00F7787E9BD}" destId="{BF3A028E-7171-4D78-B623-1914812C2B76}" srcOrd="4" destOrd="0" parTransId="{147D33A2-C141-460B-9CC9-CC07C7373ED5}" sibTransId="{E469118D-A1F3-4BEE-A8B3-BE2A6ABF1982}"/>
    <dgm:cxn modelId="{F2BEA7E8-05B9-4B04-AE40-FAF1150EA108}" srcId="{27F9AEE1-88A8-4464-BBF0-C00F7787E9BD}" destId="{BB5A07A1-24D6-4522-8732-D8E04D31B62A}" srcOrd="0" destOrd="0" parTransId="{202501B4-E6C1-4336-83FD-A0E255FAE0F9}" sibTransId="{FC1510F7-C25E-4264-83A2-032B9256BAB7}"/>
    <dgm:cxn modelId="{DD5BFFF7-A1B1-4CEA-9A04-668A00BCC34B}" type="presOf" srcId="{27F9AEE1-88A8-4464-BBF0-C00F7787E9BD}" destId="{79051FC0-5700-4E26-AAAA-7389AD24D02E}" srcOrd="0" destOrd="0" presId="urn:microsoft.com/office/officeart/2005/8/layout/hList1"/>
    <dgm:cxn modelId="{61D8BCF9-8D82-4EC1-90AD-416066DCB0CA}" srcId="{42F53EF8-0F98-41F5-BAC3-19D4BA6408FD}" destId="{EB2C87D1-812A-4A5E-A8AF-730563F34322}" srcOrd="1" destOrd="0" parTransId="{F8F77214-EB51-4EA3-A1CC-3E1F55D74DD5}" sibTransId="{3E17A16C-1D3D-4B5C-8962-82C3F51AF162}"/>
    <dgm:cxn modelId="{F5615DFD-B432-4622-8955-7447F4E0898D}" srcId="{996E299B-8B5A-4054-A7BC-431EB731F019}" destId="{A52C85A9-AFE0-42E3-8F36-C0F76AE95D28}" srcOrd="0" destOrd="0" parTransId="{2AF3B4A1-1CB6-49E7-AFFA-864D353F3BA2}" sibTransId="{A4F913F4-0396-49F3-8D7A-D005C2CB52E3}"/>
    <dgm:cxn modelId="{EC6D756A-4B5D-4C6B-9EC7-D0E4A78DD091}" type="presParOf" srcId="{145D64DE-34D7-4887-864E-4B4C38D329CA}" destId="{7EC6599D-464A-4DCC-8ECE-4A53CC4DC2AF}" srcOrd="0" destOrd="0" presId="urn:microsoft.com/office/officeart/2005/8/layout/hList1"/>
    <dgm:cxn modelId="{CC767285-18C8-4CAB-B706-64CCC0A5E738}" type="presParOf" srcId="{7EC6599D-464A-4DCC-8ECE-4A53CC4DC2AF}" destId="{460F2D31-C3BD-474D-8DC7-E7076F844D22}" srcOrd="0" destOrd="0" presId="urn:microsoft.com/office/officeart/2005/8/layout/hList1"/>
    <dgm:cxn modelId="{B78E52D6-1E40-43DE-85C0-343285D58099}" type="presParOf" srcId="{7EC6599D-464A-4DCC-8ECE-4A53CC4DC2AF}" destId="{9913A7E5-D938-4CAE-A86E-5D65725C932E}" srcOrd="1" destOrd="0" presId="urn:microsoft.com/office/officeart/2005/8/layout/hList1"/>
    <dgm:cxn modelId="{2619C197-3D1B-4D5C-8D2C-1F2CB7CA199E}" type="presParOf" srcId="{145D64DE-34D7-4887-864E-4B4C38D329CA}" destId="{77B6BEB7-DB8F-4AE8-835D-CEC7EDC4CC2A}" srcOrd="1" destOrd="0" presId="urn:microsoft.com/office/officeart/2005/8/layout/hList1"/>
    <dgm:cxn modelId="{C092CF64-CA7D-4F8D-9C76-BDC53BB8627D}" type="presParOf" srcId="{145D64DE-34D7-4887-864E-4B4C38D329CA}" destId="{63FD688F-E7CC-48A1-8374-12C796690EA2}" srcOrd="2" destOrd="0" presId="urn:microsoft.com/office/officeart/2005/8/layout/hList1"/>
    <dgm:cxn modelId="{0EB574D9-79EC-4A31-9E08-25A5F68D9270}" type="presParOf" srcId="{63FD688F-E7CC-48A1-8374-12C796690EA2}" destId="{9F50F481-4C67-4AD6-A5A5-B373DF700636}" srcOrd="0" destOrd="0" presId="urn:microsoft.com/office/officeart/2005/8/layout/hList1"/>
    <dgm:cxn modelId="{062666CD-662E-4046-979A-C758CC5F9BD6}" type="presParOf" srcId="{63FD688F-E7CC-48A1-8374-12C796690EA2}" destId="{CE5C00F1-9D3B-4A3D-9C3C-40EA456E4053}" srcOrd="1" destOrd="0" presId="urn:microsoft.com/office/officeart/2005/8/layout/hList1"/>
    <dgm:cxn modelId="{5559652F-1C29-4650-9C17-14F7DF61D08E}" type="presParOf" srcId="{145D64DE-34D7-4887-864E-4B4C38D329CA}" destId="{3EB15731-0CC3-45AB-A66C-9D239966C035}" srcOrd="3" destOrd="0" presId="urn:microsoft.com/office/officeart/2005/8/layout/hList1"/>
    <dgm:cxn modelId="{B51EF76B-67B0-401F-B752-7E5A50609116}" type="presParOf" srcId="{145D64DE-34D7-4887-864E-4B4C38D329CA}" destId="{156B2CE5-5F4D-43E2-8850-E419BFE0DD18}" srcOrd="4" destOrd="0" presId="urn:microsoft.com/office/officeart/2005/8/layout/hList1"/>
    <dgm:cxn modelId="{61A34D23-5D48-43FE-9622-65F7F431F255}" type="presParOf" srcId="{156B2CE5-5F4D-43E2-8850-E419BFE0DD18}" destId="{79051FC0-5700-4E26-AAAA-7389AD24D02E}" srcOrd="0" destOrd="0" presId="urn:microsoft.com/office/officeart/2005/8/layout/hList1"/>
    <dgm:cxn modelId="{A985622D-70DC-4022-BA1C-1166D51FC69A}" type="presParOf" srcId="{156B2CE5-5F4D-43E2-8850-E419BFE0DD18}" destId="{A3159466-D4B4-49BC-B926-E9086A10A089}"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18B196E-70F5-4ED4-913F-B8A9D1CE7DA8}"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GB"/>
        </a:p>
      </dgm:t>
    </dgm:pt>
    <dgm:pt modelId="{7E2A36E3-A1D6-478D-9381-5E83F2FCD0CD}">
      <dgm:prSet phldrT="[Text]" custT="1"/>
      <dgm:spPr/>
      <dgm:t>
        <a:bodyPr/>
        <a:lstStyle/>
        <a:p>
          <a:pPr>
            <a:buClr>
              <a:schemeClr val="dk1"/>
            </a:buClr>
            <a:buSzPts val="3200"/>
            <a:buNone/>
          </a:pPr>
          <a:r>
            <a:rPr lang="en-US" sz="2000" dirty="0">
              <a:ea typeface="Calibri"/>
              <a:cs typeface="Calibri"/>
              <a:sym typeface="Calibri"/>
            </a:rPr>
            <a:t>Why are you evaluating?</a:t>
          </a:r>
          <a:endParaRPr lang="en-GB" sz="2000" dirty="0"/>
        </a:p>
      </dgm:t>
    </dgm:pt>
    <dgm:pt modelId="{A6854EDA-9D12-4815-9BBC-5E43337E7317}" type="parTrans" cxnId="{E0AF01CA-531A-41FC-A5AA-80989E4BEC91}">
      <dgm:prSet/>
      <dgm:spPr/>
      <dgm:t>
        <a:bodyPr/>
        <a:lstStyle/>
        <a:p>
          <a:endParaRPr lang="en-GB"/>
        </a:p>
      </dgm:t>
    </dgm:pt>
    <dgm:pt modelId="{976B00E1-81D2-40FD-8E4D-1191CFC2F469}" type="sibTrans" cxnId="{E0AF01CA-531A-41FC-A5AA-80989E4BEC91}">
      <dgm:prSet/>
      <dgm:spPr/>
      <dgm:t>
        <a:bodyPr/>
        <a:lstStyle/>
        <a:p>
          <a:endParaRPr lang="en-GB"/>
        </a:p>
      </dgm:t>
    </dgm:pt>
    <dgm:pt modelId="{13B1065E-0F95-4E4A-A4C7-B4E0E2D25F2F}">
      <dgm:prSet custT="1"/>
      <dgm:spPr/>
      <dgm:t>
        <a:bodyPr/>
        <a:lstStyle/>
        <a:p>
          <a:r>
            <a:rPr lang="en-US" sz="2000">
              <a:ea typeface="Calibri"/>
              <a:cs typeface="Calibri"/>
              <a:sym typeface="Calibri"/>
            </a:rPr>
            <a:t>What does success look like?</a:t>
          </a:r>
        </a:p>
      </dgm:t>
    </dgm:pt>
    <dgm:pt modelId="{12743A5C-EF44-4246-98FD-3513C3DF10FA}" type="parTrans" cxnId="{962531BB-9262-4341-9772-9967E43D65A8}">
      <dgm:prSet/>
      <dgm:spPr/>
      <dgm:t>
        <a:bodyPr/>
        <a:lstStyle/>
        <a:p>
          <a:endParaRPr lang="en-GB"/>
        </a:p>
      </dgm:t>
    </dgm:pt>
    <dgm:pt modelId="{A098919F-3187-4842-9527-4D9A9C943A51}" type="sibTrans" cxnId="{962531BB-9262-4341-9772-9967E43D65A8}">
      <dgm:prSet/>
      <dgm:spPr/>
      <dgm:t>
        <a:bodyPr/>
        <a:lstStyle/>
        <a:p>
          <a:endParaRPr lang="en-GB"/>
        </a:p>
      </dgm:t>
    </dgm:pt>
    <dgm:pt modelId="{148A2756-8821-4FCF-A390-867A21E9F097}">
      <dgm:prSet custT="1"/>
      <dgm:spPr/>
      <dgm:t>
        <a:bodyPr/>
        <a:lstStyle/>
        <a:p>
          <a:r>
            <a:rPr lang="en-US" sz="2000" dirty="0">
              <a:ea typeface="Calibri"/>
              <a:cs typeface="Calibri"/>
              <a:sym typeface="Calibri"/>
            </a:rPr>
            <a:t>What evidence would convince you?</a:t>
          </a:r>
        </a:p>
      </dgm:t>
    </dgm:pt>
    <dgm:pt modelId="{B7D07571-490F-4D31-9047-D3D3EDD791F4}" type="parTrans" cxnId="{60C8C8A3-7EB1-498C-9504-B605AF5875CD}">
      <dgm:prSet/>
      <dgm:spPr/>
      <dgm:t>
        <a:bodyPr/>
        <a:lstStyle/>
        <a:p>
          <a:endParaRPr lang="en-GB"/>
        </a:p>
      </dgm:t>
    </dgm:pt>
    <dgm:pt modelId="{A093A7DE-645C-433C-954F-3B2C9ECE5A25}" type="sibTrans" cxnId="{60C8C8A3-7EB1-498C-9504-B605AF5875CD}">
      <dgm:prSet/>
      <dgm:spPr/>
      <dgm:t>
        <a:bodyPr/>
        <a:lstStyle/>
        <a:p>
          <a:endParaRPr lang="en-GB"/>
        </a:p>
      </dgm:t>
    </dgm:pt>
    <dgm:pt modelId="{66211C17-362B-4671-9355-F0C8B5890B91}">
      <dgm:prSet custT="1"/>
      <dgm:spPr/>
      <dgm:t>
        <a:bodyPr/>
        <a:lstStyle/>
        <a:p>
          <a:r>
            <a:rPr lang="en-US" sz="2000" dirty="0"/>
            <a:t>Choosing methods</a:t>
          </a:r>
        </a:p>
      </dgm:t>
    </dgm:pt>
    <dgm:pt modelId="{5AFAD1BD-B2F1-4F7F-B32F-104595867B85}" type="parTrans" cxnId="{AEDD3EDE-410A-455D-A3E5-5C2DE72958CA}">
      <dgm:prSet/>
      <dgm:spPr/>
      <dgm:t>
        <a:bodyPr/>
        <a:lstStyle/>
        <a:p>
          <a:endParaRPr lang="en-GB"/>
        </a:p>
      </dgm:t>
    </dgm:pt>
    <dgm:pt modelId="{5BBDD4C2-1402-404C-8C69-D15184476479}" type="sibTrans" cxnId="{AEDD3EDE-410A-455D-A3E5-5C2DE72958CA}">
      <dgm:prSet/>
      <dgm:spPr/>
      <dgm:t>
        <a:bodyPr/>
        <a:lstStyle/>
        <a:p>
          <a:endParaRPr lang="en-GB"/>
        </a:p>
      </dgm:t>
    </dgm:pt>
    <dgm:pt modelId="{FBDF1F3C-710A-4D7B-A7F7-56CC6E4404AD}">
      <dgm:prSet custT="1"/>
      <dgm:spPr/>
      <dgm:t>
        <a:bodyPr/>
        <a:lstStyle/>
        <a:p>
          <a:r>
            <a:rPr lang="en-US" sz="2000" dirty="0"/>
            <a:t>Timing and context</a:t>
          </a:r>
        </a:p>
      </dgm:t>
    </dgm:pt>
    <dgm:pt modelId="{4D8656F6-CDBC-4041-8860-100622FFE4E1}" type="parTrans" cxnId="{7D3B8149-91E6-4794-872A-6D044D6EB309}">
      <dgm:prSet/>
      <dgm:spPr/>
      <dgm:t>
        <a:bodyPr/>
        <a:lstStyle/>
        <a:p>
          <a:endParaRPr lang="en-GB"/>
        </a:p>
      </dgm:t>
    </dgm:pt>
    <dgm:pt modelId="{6930F51A-9280-405C-AD89-84ED0B2D17CA}" type="sibTrans" cxnId="{7D3B8149-91E6-4794-872A-6D044D6EB309}">
      <dgm:prSet/>
      <dgm:spPr/>
      <dgm:t>
        <a:bodyPr/>
        <a:lstStyle/>
        <a:p>
          <a:endParaRPr lang="en-GB"/>
        </a:p>
      </dgm:t>
    </dgm:pt>
    <dgm:pt modelId="{0C000EFF-60E0-45E7-9E6B-DF737D829057}">
      <dgm:prSet custT="1"/>
      <dgm:spPr/>
      <dgm:t>
        <a:bodyPr/>
        <a:lstStyle/>
        <a:p>
          <a:r>
            <a:rPr lang="en-US" sz="2000" dirty="0"/>
            <a:t>Reporting and use</a:t>
          </a:r>
        </a:p>
      </dgm:t>
    </dgm:pt>
    <dgm:pt modelId="{43DA70D9-30AC-4CD7-BA8E-D50D53242BA9}" type="parTrans" cxnId="{90C0E97E-5A8E-4EDF-A01C-8377E8C1DDE4}">
      <dgm:prSet/>
      <dgm:spPr/>
      <dgm:t>
        <a:bodyPr/>
        <a:lstStyle/>
        <a:p>
          <a:endParaRPr lang="en-GB"/>
        </a:p>
      </dgm:t>
    </dgm:pt>
    <dgm:pt modelId="{ED376EC7-5A04-47F6-9A6E-636EDB5AD06D}" type="sibTrans" cxnId="{90C0E97E-5A8E-4EDF-A01C-8377E8C1DDE4}">
      <dgm:prSet/>
      <dgm:spPr/>
      <dgm:t>
        <a:bodyPr/>
        <a:lstStyle/>
        <a:p>
          <a:endParaRPr lang="en-GB"/>
        </a:p>
      </dgm:t>
    </dgm:pt>
    <dgm:pt modelId="{BD9589C8-4C01-4496-82D8-5628DD375745}" type="pres">
      <dgm:prSet presAssocID="{118B196E-70F5-4ED4-913F-B8A9D1CE7DA8}" presName="diagram" presStyleCnt="0">
        <dgm:presLayoutVars>
          <dgm:dir/>
          <dgm:resizeHandles val="exact"/>
        </dgm:presLayoutVars>
      </dgm:prSet>
      <dgm:spPr/>
    </dgm:pt>
    <dgm:pt modelId="{01A2AE47-1B98-45C8-923C-096AC516AD51}" type="pres">
      <dgm:prSet presAssocID="{7E2A36E3-A1D6-478D-9381-5E83F2FCD0CD}" presName="node" presStyleLbl="node1" presStyleIdx="0" presStyleCnt="6">
        <dgm:presLayoutVars>
          <dgm:bulletEnabled val="1"/>
        </dgm:presLayoutVars>
      </dgm:prSet>
      <dgm:spPr/>
    </dgm:pt>
    <dgm:pt modelId="{CEC193AE-8929-4471-9E49-6EE7BAD341BD}" type="pres">
      <dgm:prSet presAssocID="{976B00E1-81D2-40FD-8E4D-1191CFC2F469}" presName="sibTrans" presStyleCnt="0"/>
      <dgm:spPr/>
    </dgm:pt>
    <dgm:pt modelId="{E927F86B-0EA2-41DD-990F-0A763EC8C635}" type="pres">
      <dgm:prSet presAssocID="{13B1065E-0F95-4E4A-A4C7-B4E0E2D25F2F}" presName="node" presStyleLbl="node1" presStyleIdx="1" presStyleCnt="6">
        <dgm:presLayoutVars>
          <dgm:bulletEnabled val="1"/>
        </dgm:presLayoutVars>
      </dgm:prSet>
      <dgm:spPr/>
    </dgm:pt>
    <dgm:pt modelId="{62D26267-7FFE-4DD4-B1DC-C68F75E73A3B}" type="pres">
      <dgm:prSet presAssocID="{A098919F-3187-4842-9527-4D9A9C943A51}" presName="sibTrans" presStyleCnt="0"/>
      <dgm:spPr/>
    </dgm:pt>
    <dgm:pt modelId="{AE10EA1E-C682-45A9-A774-2396593C6EC8}" type="pres">
      <dgm:prSet presAssocID="{148A2756-8821-4FCF-A390-867A21E9F097}" presName="node" presStyleLbl="node1" presStyleIdx="2" presStyleCnt="6">
        <dgm:presLayoutVars>
          <dgm:bulletEnabled val="1"/>
        </dgm:presLayoutVars>
      </dgm:prSet>
      <dgm:spPr/>
    </dgm:pt>
    <dgm:pt modelId="{E838A98F-0C49-4BA0-88B3-C73F1512CC48}" type="pres">
      <dgm:prSet presAssocID="{A093A7DE-645C-433C-954F-3B2C9ECE5A25}" presName="sibTrans" presStyleCnt="0"/>
      <dgm:spPr/>
    </dgm:pt>
    <dgm:pt modelId="{07AC978D-5D06-4316-BADA-420F5A65DD07}" type="pres">
      <dgm:prSet presAssocID="{66211C17-362B-4671-9355-F0C8B5890B91}" presName="node" presStyleLbl="node1" presStyleIdx="3" presStyleCnt="6">
        <dgm:presLayoutVars>
          <dgm:bulletEnabled val="1"/>
        </dgm:presLayoutVars>
      </dgm:prSet>
      <dgm:spPr/>
    </dgm:pt>
    <dgm:pt modelId="{D21178E5-1D3D-4840-99EA-2DF673211337}" type="pres">
      <dgm:prSet presAssocID="{5BBDD4C2-1402-404C-8C69-D15184476479}" presName="sibTrans" presStyleCnt="0"/>
      <dgm:spPr/>
    </dgm:pt>
    <dgm:pt modelId="{2F6C2140-9C77-43A3-8F2D-BE12EBEE9E20}" type="pres">
      <dgm:prSet presAssocID="{FBDF1F3C-710A-4D7B-A7F7-56CC6E4404AD}" presName="node" presStyleLbl="node1" presStyleIdx="4" presStyleCnt="6">
        <dgm:presLayoutVars>
          <dgm:bulletEnabled val="1"/>
        </dgm:presLayoutVars>
      </dgm:prSet>
      <dgm:spPr/>
    </dgm:pt>
    <dgm:pt modelId="{E25C809F-60B3-47B9-9D30-EAECF0649D4E}" type="pres">
      <dgm:prSet presAssocID="{6930F51A-9280-405C-AD89-84ED0B2D17CA}" presName="sibTrans" presStyleCnt="0"/>
      <dgm:spPr/>
    </dgm:pt>
    <dgm:pt modelId="{FD656306-5F94-40F8-A52F-52FDB6BFDF50}" type="pres">
      <dgm:prSet presAssocID="{0C000EFF-60E0-45E7-9E6B-DF737D829057}" presName="node" presStyleLbl="node1" presStyleIdx="5" presStyleCnt="6">
        <dgm:presLayoutVars>
          <dgm:bulletEnabled val="1"/>
        </dgm:presLayoutVars>
      </dgm:prSet>
      <dgm:spPr/>
    </dgm:pt>
  </dgm:ptLst>
  <dgm:cxnLst>
    <dgm:cxn modelId="{E513DD00-15CC-4BA3-850E-52D882F7FC51}" type="presOf" srcId="{0C000EFF-60E0-45E7-9E6B-DF737D829057}" destId="{FD656306-5F94-40F8-A52F-52FDB6BFDF50}" srcOrd="0" destOrd="0" presId="urn:microsoft.com/office/officeart/2005/8/layout/default"/>
    <dgm:cxn modelId="{93F48B30-63C6-4A86-B5C9-D4A16F704AF9}" type="presOf" srcId="{66211C17-362B-4671-9355-F0C8B5890B91}" destId="{07AC978D-5D06-4316-BADA-420F5A65DD07}" srcOrd="0" destOrd="0" presId="urn:microsoft.com/office/officeart/2005/8/layout/default"/>
    <dgm:cxn modelId="{60F6433F-A9DC-431C-9A5A-CA10DF166E03}" type="presOf" srcId="{13B1065E-0F95-4E4A-A4C7-B4E0E2D25F2F}" destId="{E927F86B-0EA2-41DD-990F-0A763EC8C635}" srcOrd="0" destOrd="0" presId="urn:microsoft.com/office/officeart/2005/8/layout/default"/>
    <dgm:cxn modelId="{95FFAD64-86ED-4F17-B416-EB837EE1B0BD}" type="presOf" srcId="{FBDF1F3C-710A-4D7B-A7F7-56CC6E4404AD}" destId="{2F6C2140-9C77-43A3-8F2D-BE12EBEE9E20}" srcOrd="0" destOrd="0" presId="urn:microsoft.com/office/officeart/2005/8/layout/default"/>
    <dgm:cxn modelId="{7D3B8149-91E6-4794-872A-6D044D6EB309}" srcId="{118B196E-70F5-4ED4-913F-B8A9D1CE7DA8}" destId="{FBDF1F3C-710A-4D7B-A7F7-56CC6E4404AD}" srcOrd="4" destOrd="0" parTransId="{4D8656F6-CDBC-4041-8860-100622FFE4E1}" sibTransId="{6930F51A-9280-405C-AD89-84ED0B2D17CA}"/>
    <dgm:cxn modelId="{C1105E50-EFCE-4EEB-9E5F-77C529FF0386}" type="presOf" srcId="{148A2756-8821-4FCF-A390-867A21E9F097}" destId="{AE10EA1E-C682-45A9-A774-2396593C6EC8}" srcOrd="0" destOrd="0" presId="urn:microsoft.com/office/officeart/2005/8/layout/default"/>
    <dgm:cxn modelId="{C7828079-2DDE-437D-91C0-2C166CB09EF2}" type="presOf" srcId="{118B196E-70F5-4ED4-913F-B8A9D1CE7DA8}" destId="{BD9589C8-4C01-4496-82D8-5628DD375745}" srcOrd="0" destOrd="0" presId="urn:microsoft.com/office/officeart/2005/8/layout/default"/>
    <dgm:cxn modelId="{90C0E97E-5A8E-4EDF-A01C-8377E8C1DDE4}" srcId="{118B196E-70F5-4ED4-913F-B8A9D1CE7DA8}" destId="{0C000EFF-60E0-45E7-9E6B-DF737D829057}" srcOrd="5" destOrd="0" parTransId="{43DA70D9-30AC-4CD7-BA8E-D50D53242BA9}" sibTransId="{ED376EC7-5A04-47F6-9A6E-636EDB5AD06D}"/>
    <dgm:cxn modelId="{60C8C8A3-7EB1-498C-9504-B605AF5875CD}" srcId="{118B196E-70F5-4ED4-913F-B8A9D1CE7DA8}" destId="{148A2756-8821-4FCF-A390-867A21E9F097}" srcOrd="2" destOrd="0" parTransId="{B7D07571-490F-4D31-9047-D3D3EDD791F4}" sibTransId="{A093A7DE-645C-433C-954F-3B2C9ECE5A25}"/>
    <dgm:cxn modelId="{962531BB-9262-4341-9772-9967E43D65A8}" srcId="{118B196E-70F5-4ED4-913F-B8A9D1CE7DA8}" destId="{13B1065E-0F95-4E4A-A4C7-B4E0E2D25F2F}" srcOrd="1" destOrd="0" parTransId="{12743A5C-EF44-4246-98FD-3513C3DF10FA}" sibTransId="{A098919F-3187-4842-9527-4D9A9C943A51}"/>
    <dgm:cxn modelId="{A244C9C4-3824-49D5-91F2-21651EE9F862}" type="presOf" srcId="{7E2A36E3-A1D6-478D-9381-5E83F2FCD0CD}" destId="{01A2AE47-1B98-45C8-923C-096AC516AD51}" srcOrd="0" destOrd="0" presId="urn:microsoft.com/office/officeart/2005/8/layout/default"/>
    <dgm:cxn modelId="{E0AF01CA-531A-41FC-A5AA-80989E4BEC91}" srcId="{118B196E-70F5-4ED4-913F-B8A9D1CE7DA8}" destId="{7E2A36E3-A1D6-478D-9381-5E83F2FCD0CD}" srcOrd="0" destOrd="0" parTransId="{A6854EDA-9D12-4815-9BBC-5E43337E7317}" sibTransId="{976B00E1-81D2-40FD-8E4D-1191CFC2F469}"/>
    <dgm:cxn modelId="{AEDD3EDE-410A-455D-A3E5-5C2DE72958CA}" srcId="{118B196E-70F5-4ED4-913F-B8A9D1CE7DA8}" destId="{66211C17-362B-4671-9355-F0C8B5890B91}" srcOrd="3" destOrd="0" parTransId="{5AFAD1BD-B2F1-4F7F-B32F-104595867B85}" sibTransId="{5BBDD4C2-1402-404C-8C69-D15184476479}"/>
    <dgm:cxn modelId="{7633406B-CB82-4638-A5DB-E7660802563F}" type="presParOf" srcId="{BD9589C8-4C01-4496-82D8-5628DD375745}" destId="{01A2AE47-1B98-45C8-923C-096AC516AD51}" srcOrd="0" destOrd="0" presId="urn:microsoft.com/office/officeart/2005/8/layout/default"/>
    <dgm:cxn modelId="{EC1F3F74-87EF-4D84-B97C-620BB5FFB71C}" type="presParOf" srcId="{BD9589C8-4C01-4496-82D8-5628DD375745}" destId="{CEC193AE-8929-4471-9E49-6EE7BAD341BD}" srcOrd="1" destOrd="0" presId="urn:microsoft.com/office/officeart/2005/8/layout/default"/>
    <dgm:cxn modelId="{0C8FE081-07AC-41C9-9A52-3A0F93A74DAD}" type="presParOf" srcId="{BD9589C8-4C01-4496-82D8-5628DD375745}" destId="{E927F86B-0EA2-41DD-990F-0A763EC8C635}" srcOrd="2" destOrd="0" presId="urn:microsoft.com/office/officeart/2005/8/layout/default"/>
    <dgm:cxn modelId="{9C7B06C0-A78A-4627-B31E-3138FB84DED1}" type="presParOf" srcId="{BD9589C8-4C01-4496-82D8-5628DD375745}" destId="{62D26267-7FFE-4DD4-B1DC-C68F75E73A3B}" srcOrd="3" destOrd="0" presId="urn:microsoft.com/office/officeart/2005/8/layout/default"/>
    <dgm:cxn modelId="{7A9D31B3-0AB0-4AFE-B34C-4F34C07D6A50}" type="presParOf" srcId="{BD9589C8-4C01-4496-82D8-5628DD375745}" destId="{AE10EA1E-C682-45A9-A774-2396593C6EC8}" srcOrd="4" destOrd="0" presId="urn:microsoft.com/office/officeart/2005/8/layout/default"/>
    <dgm:cxn modelId="{0EAACB02-0768-4B5F-9CF1-A57BEB58B84F}" type="presParOf" srcId="{BD9589C8-4C01-4496-82D8-5628DD375745}" destId="{E838A98F-0C49-4BA0-88B3-C73F1512CC48}" srcOrd="5" destOrd="0" presId="urn:microsoft.com/office/officeart/2005/8/layout/default"/>
    <dgm:cxn modelId="{6F9A3190-29E4-410D-AB3D-9400D9DB6FE4}" type="presParOf" srcId="{BD9589C8-4C01-4496-82D8-5628DD375745}" destId="{07AC978D-5D06-4316-BADA-420F5A65DD07}" srcOrd="6" destOrd="0" presId="urn:microsoft.com/office/officeart/2005/8/layout/default"/>
    <dgm:cxn modelId="{05CC5B96-F350-481D-A019-934EB16D7675}" type="presParOf" srcId="{BD9589C8-4C01-4496-82D8-5628DD375745}" destId="{D21178E5-1D3D-4840-99EA-2DF673211337}" srcOrd="7" destOrd="0" presId="urn:microsoft.com/office/officeart/2005/8/layout/default"/>
    <dgm:cxn modelId="{DAEDFE64-13A4-4125-8616-26EA5BF28D57}" type="presParOf" srcId="{BD9589C8-4C01-4496-82D8-5628DD375745}" destId="{2F6C2140-9C77-43A3-8F2D-BE12EBEE9E20}" srcOrd="8" destOrd="0" presId="urn:microsoft.com/office/officeart/2005/8/layout/default"/>
    <dgm:cxn modelId="{029056B7-CAE7-4F16-A124-6013901D1A15}" type="presParOf" srcId="{BD9589C8-4C01-4496-82D8-5628DD375745}" destId="{E25C809F-60B3-47B9-9D30-EAECF0649D4E}" srcOrd="9" destOrd="0" presId="urn:microsoft.com/office/officeart/2005/8/layout/default"/>
    <dgm:cxn modelId="{7F4D5C4D-E469-4F5B-AE23-CAABE20039D7}" type="presParOf" srcId="{BD9589C8-4C01-4496-82D8-5628DD375745}" destId="{FD656306-5F94-40F8-A52F-52FDB6BFDF50}"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98AF4E-C94E-4562-A2D0-25B47F33DD4D}">
      <dsp:nvSpPr>
        <dsp:cNvPr id="0" name=""/>
        <dsp:cNvSpPr/>
      </dsp:nvSpPr>
      <dsp:spPr>
        <a:xfrm>
          <a:off x="0" y="0"/>
          <a:ext cx="7031593" cy="1103471"/>
        </a:xfrm>
        <a:prstGeom prst="roundRect">
          <a:avLst>
            <a:gd name="adj" fmla="val 10000"/>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GB" sz="3000" kern="1200"/>
            <a:t>Principles for thinking through research impact evaluation (Bridget)</a:t>
          </a:r>
          <a:endParaRPr lang="en-US" sz="3000" kern="1200"/>
        </a:p>
      </dsp:txBody>
      <dsp:txXfrm>
        <a:off x="32320" y="32320"/>
        <a:ext cx="5840860" cy="1038831"/>
      </dsp:txXfrm>
    </dsp:sp>
    <dsp:sp modelId="{1BFAFBE1-22C0-4120-A0CC-356910EBF185}">
      <dsp:nvSpPr>
        <dsp:cNvPr id="0" name=""/>
        <dsp:cNvSpPr/>
      </dsp:nvSpPr>
      <dsp:spPr>
        <a:xfrm>
          <a:off x="620434" y="1287383"/>
          <a:ext cx="7031593" cy="1103471"/>
        </a:xfrm>
        <a:prstGeom prst="roundRect">
          <a:avLst>
            <a:gd name="adj" fmla="val 10000"/>
          </a:avLst>
        </a:prstGeom>
        <a:solidFill>
          <a:schemeClr val="accent3">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GB" sz="3000" kern="1200" dirty="0"/>
            <a:t>Delivering research impact evaluation in practice (Jenny)</a:t>
          </a:r>
          <a:endParaRPr lang="en-US" sz="3000" kern="1200" dirty="0"/>
        </a:p>
      </dsp:txBody>
      <dsp:txXfrm>
        <a:off x="652754" y="1319703"/>
        <a:ext cx="5629262" cy="1038831"/>
      </dsp:txXfrm>
    </dsp:sp>
    <dsp:sp modelId="{EE3CD26C-8773-4225-AE61-BBBC08123D5E}">
      <dsp:nvSpPr>
        <dsp:cNvPr id="0" name=""/>
        <dsp:cNvSpPr/>
      </dsp:nvSpPr>
      <dsp:spPr>
        <a:xfrm>
          <a:off x="1240869" y="2574766"/>
          <a:ext cx="7031593" cy="1103471"/>
        </a:xfrm>
        <a:prstGeom prst="roundRect">
          <a:avLst>
            <a:gd name="adj" fmla="val 10000"/>
          </a:avLst>
        </a:prstGeom>
        <a:solidFill>
          <a:schemeClr val="accent4">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GB" sz="3000" kern="1200" dirty="0"/>
            <a:t>Introducing an evaluation planning template (Bridget and Jenny)</a:t>
          </a:r>
          <a:endParaRPr lang="en-US" sz="3000" kern="1200" dirty="0"/>
        </a:p>
      </dsp:txBody>
      <dsp:txXfrm>
        <a:off x="1273189" y="2607086"/>
        <a:ext cx="5629262" cy="1038831"/>
      </dsp:txXfrm>
    </dsp:sp>
    <dsp:sp modelId="{218334B3-480F-4220-8F58-91A0E64A42CA}">
      <dsp:nvSpPr>
        <dsp:cNvPr id="0" name=""/>
        <dsp:cNvSpPr/>
      </dsp:nvSpPr>
      <dsp:spPr>
        <a:xfrm>
          <a:off x="6314337" y="836799"/>
          <a:ext cx="717256" cy="717256"/>
        </a:xfrm>
        <a:prstGeom prst="downArrow">
          <a:avLst>
            <a:gd name="adj1" fmla="val 55000"/>
            <a:gd name="adj2" fmla="val 45000"/>
          </a:avLst>
        </a:prstGeom>
        <a:solidFill>
          <a:schemeClr val="accent2">
            <a:tint val="40000"/>
            <a:alpha val="90000"/>
            <a:hueOff val="0"/>
            <a:satOff val="0"/>
            <a:lumOff val="0"/>
            <a:alphaOff val="0"/>
          </a:schemeClr>
        </a:solidFill>
        <a:ln w="22225"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endParaRPr lang="en-US" sz="3400" kern="1200"/>
        </a:p>
      </dsp:txBody>
      <dsp:txXfrm>
        <a:off x="6475720" y="836799"/>
        <a:ext cx="394490" cy="539735"/>
      </dsp:txXfrm>
    </dsp:sp>
    <dsp:sp modelId="{EA3E747D-6131-4BE7-BCB0-FCE52545FC3D}">
      <dsp:nvSpPr>
        <dsp:cNvPr id="0" name=""/>
        <dsp:cNvSpPr/>
      </dsp:nvSpPr>
      <dsp:spPr>
        <a:xfrm>
          <a:off x="6934771" y="2116825"/>
          <a:ext cx="717256" cy="717256"/>
        </a:xfrm>
        <a:prstGeom prst="downArrow">
          <a:avLst>
            <a:gd name="adj1" fmla="val 55000"/>
            <a:gd name="adj2" fmla="val 45000"/>
          </a:avLst>
        </a:prstGeom>
        <a:solidFill>
          <a:schemeClr val="accent3">
            <a:tint val="40000"/>
            <a:alpha val="90000"/>
            <a:hueOff val="0"/>
            <a:satOff val="0"/>
            <a:lumOff val="0"/>
            <a:alphaOff val="0"/>
          </a:schemeClr>
        </a:solidFill>
        <a:ln w="22225"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endParaRPr lang="en-US" sz="3400" kern="1200"/>
        </a:p>
      </dsp:txBody>
      <dsp:txXfrm>
        <a:off x="7096154" y="2116825"/>
        <a:ext cx="394490" cy="5397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832F7F-41A6-49E9-8AE3-E63E13150F3B}">
      <dsp:nvSpPr>
        <dsp:cNvPr id="0" name=""/>
        <dsp:cNvSpPr/>
      </dsp:nvSpPr>
      <dsp:spPr>
        <a:xfrm>
          <a:off x="0" y="574"/>
          <a:ext cx="5259278" cy="0"/>
        </a:xfrm>
        <a:prstGeom prst="line">
          <a:avLst/>
        </a:prstGeom>
        <a:gradFill rotWithShape="0">
          <a:gsLst>
            <a:gs pos="0">
              <a:schemeClr val="accent3">
                <a:hueOff val="0"/>
                <a:satOff val="0"/>
                <a:lumOff val="0"/>
                <a:alphaOff val="0"/>
                <a:tint val="98000"/>
                <a:lumMod val="110000"/>
              </a:schemeClr>
            </a:gs>
            <a:gs pos="84000">
              <a:schemeClr val="accent3">
                <a:hueOff val="0"/>
                <a:satOff val="0"/>
                <a:lumOff val="0"/>
                <a:alphaOff val="0"/>
                <a:shade val="90000"/>
                <a:lumMod val="88000"/>
              </a:schemeClr>
            </a:gs>
          </a:gsLst>
          <a:lin ang="5400000" scaled="0"/>
        </a:gradFill>
        <a:ln w="12700" cap="rnd" cmpd="sng" algn="ctr">
          <a:solidFill>
            <a:schemeClr val="accent3">
              <a:hueOff val="0"/>
              <a:satOff val="0"/>
              <a:lumOff val="0"/>
              <a:alphaOff val="0"/>
            </a:schemeClr>
          </a:solidFill>
          <a:prstDash val="solid"/>
        </a:ln>
        <a:effectLst>
          <a:outerShdw blurRad="38100" dist="25400" dir="5400000" rotWithShape="0">
            <a:srgbClr val="000000">
              <a:alpha val="55000"/>
            </a:srgbClr>
          </a:outerShdw>
        </a:effectLst>
      </dsp:spPr>
      <dsp:style>
        <a:lnRef idx="1">
          <a:scrgbClr r="0" g="0" b="0"/>
        </a:lnRef>
        <a:fillRef idx="3">
          <a:scrgbClr r="0" g="0" b="0"/>
        </a:fillRef>
        <a:effectRef idx="2">
          <a:scrgbClr r="0" g="0" b="0"/>
        </a:effectRef>
        <a:fontRef idx="minor">
          <a:schemeClr val="lt1"/>
        </a:fontRef>
      </dsp:style>
    </dsp:sp>
    <dsp:sp modelId="{E6BFA739-CA96-488C-8BE5-FC89828FF065}">
      <dsp:nvSpPr>
        <dsp:cNvPr id="0" name=""/>
        <dsp:cNvSpPr/>
      </dsp:nvSpPr>
      <dsp:spPr>
        <a:xfrm>
          <a:off x="0" y="574"/>
          <a:ext cx="5259278" cy="672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Renewing or bidding for new funding</a:t>
          </a:r>
        </a:p>
      </dsp:txBody>
      <dsp:txXfrm>
        <a:off x="0" y="574"/>
        <a:ext cx="5259278" cy="672568"/>
      </dsp:txXfrm>
    </dsp:sp>
    <dsp:sp modelId="{B2C6E0DA-1EBB-4B2D-93A9-61E1A4A0CBF4}">
      <dsp:nvSpPr>
        <dsp:cNvPr id="0" name=""/>
        <dsp:cNvSpPr/>
      </dsp:nvSpPr>
      <dsp:spPr>
        <a:xfrm>
          <a:off x="0" y="673143"/>
          <a:ext cx="5259278" cy="0"/>
        </a:xfrm>
        <a:prstGeom prst="line">
          <a:avLst/>
        </a:prstGeom>
        <a:gradFill rotWithShape="0">
          <a:gsLst>
            <a:gs pos="0">
              <a:schemeClr val="accent3">
                <a:hueOff val="0"/>
                <a:satOff val="0"/>
                <a:lumOff val="0"/>
                <a:alphaOff val="0"/>
                <a:tint val="98000"/>
                <a:lumMod val="110000"/>
              </a:schemeClr>
            </a:gs>
            <a:gs pos="84000">
              <a:schemeClr val="accent3">
                <a:hueOff val="0"/>
                <a:satOff val="0"/>
                <a:lumOff val="0"/>
                <a:alphaOff val="0"/>
                <a:shade val="90000"/>
                <a:lumMod val="88000"/>
              </a:schemeClr>
            </a:gs>
          </a:gsLst>
          <a:lin ang="5400000" scaled="0"/>
        </a:gradFill>
        <a:ln w="12700" cap="rnd" cmpd="sng" algn="ctr">
          <a:solidFill>
            <a:schemeClr val="accent3">
              <a:hueOff val="0"/>
              <a:satOff val="0"/>
              <a:lumOff val="0"/>
              <a:alphaOff val="0"/>
            </a:schemeClr>
          </a:solidFill>
          <a:prstDash val="solid"/>
        </a:ln>
        <a:effectLst>
          <a:outerShdw blurRad="38100" dist="25400" dir="5400000" rotWithShape="0">
            <a:srgbClr val="000000">
              <a:alpha val="55000"/>
            </a:srgbClr>
          </a:outerShdw>
        </a:effectLst>
      </dsp:spPr>
      <dsp:style>
        <a:lnRef idx="1">
          <a:scrgbClr r="0" g="0" b="0"/>
        </a:lnRef>
        <a:fillRef idx="3">
          <a:scrgbClr r="0" g="0" b="0"/>
        </a:fillRef>
        <a:effectRef idx="2">
          <a:scrgbClr r="0" g="0" b="0"/>
        </a:effectRef>
        <a:fontRef idx="minor">
          <a:schemeClr val="lt1"/>
        </a:fontRef>
      </dsp:style>
    </dsp:sp>
    <dsp:sp modelId="{422B477F-47B9-4B9C-9C7F-AC5877B5446F}">
      <dsp:nvSpPr>
        <dsp:cNvPr id="0" name=""/>
        <dsp:cNvSpPr/>
      </dsp:nvSpPr>
      <dsp:spPr>
        <a:xfrm>
          <a:off x="0" y="673143"/>
          <a:ext cx="5259278" cy="672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Research Excellence Framework</a:t>
          </a:r>
        </a:p>
      </dsp:txBody>
      <dsp:txXfrm>
        <a:off x="0" y="673143"/>
        <a:ext cx="5259278" cy="672568"/>
      </dsp:txXfrm>
    </dsp:sp>
    <dsp:sp modelId="{F32DB9F8-A99A-4DAD-8C4B-90966595E81F}">
      <dsp:nvSpPr>
        <dsp:cNvPr id="0" name=""/>
        <dsp:cNvSpPr/>
      </dsp:nvSpPr>
      <dsp:spPr>
        <a:xfrm>
          <a:off x="0" y="1345712"/>
          <a:ext cx="5259278" cy="0"/>
        </a:xfrm>
        <a:prstGeom prst="line">
          <a:avLst/>
        </a:prstGeom>
        <a:gradFill rotWithShape="0">
          <a:gsLst>
            <a:gs pos="0">
              <a:schemeClr val="accent3">
                <a:hueOff val="0"/>
                <a:satOff val="0"/>
                <a:lumOff val="0"/>
                <a:alphaOff val="0"/>
                <a:tint val="98000"/>
                <a:lumMod val="110000"/>
              </a:schemeClr>
            </a:gs>
            <a:gs pos="84000">
              <a:schemeClr val="accent3">
                <a:hueOff val="0"/>
                <a:satOff val="0"/>
                <a:lumOff val="0"/>
                <a:alphaOff val="0"/>
                <a:shade val="90000"/>
                <a:lumMod val="88000"/>
              </a:schemeClr>
            </a:gs>
          </a:gsLst>
          <a:lin ang="5400000" scaled="0"/>
        </a:gradFill>
        <a:ln w="12700" cap="rnd" cmpd="sng" algn="ctr">
          <a:solidFill>
            <a:schemeClr val="accent3">
              <a:hueOff val="0"/>
              <a:satOff val="0"/>
              <a:lumOff val="0"/>
              <a:alphaOff val="0"/>
            </a:schemeClr>
          </a:solidFill>
          <a:prstDash val="solid"/>
        </a:ln>
        <a:effectLst>
          <a:outerShdw blurRad="38100" dist="25400" dir="5400000" rotWithShape="0">
            <a:srgbClr val="000000">
              <a:alpha val="55000"/>
            </a:srgbClr>
          </a:outerShdw>
        </a:effectLst>
      </dsp:spPr>
      <dsp:style>
        <a:lnRef idx="1">
          <a:scrgbClr r="0" g="0" b="0"/>
        </a:lnRef>
        <a:fillRef idx="3">
          <a:scrgbClr r="0" g="0" b="0"/>
        </a:fillRef>
        <a:effectRef idx="2">
          <a:scrgbClr r="0" g="0" b="0"/>
        </a:effectRef>
        <a:fontRef idx="minor">
          <a:schemeClr val="lt1"/>
        </a:fontRef>
      </dsp:style>
    </dsp:sp>
    <dsp:sp modelId="{0E66656E-E98E-4B61-A11C-7F1AA96BC4F0}">
      <dsp:nvSpPr>
        <dsp:cNvPr id="0" name=""/>
        <dsp:cNvSpPr/>
      </dsp:nvSpPr>
      <dsp:spPr>
        <a:xfrm>
          <a:off x="0" y="1345712"/>
          <a:ext cx="5259278" cy="672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Reporting and accountability</a:t>
          </a:r>
        </a:p>
      </dsp:txBody>
      <dsp:txXfrm>
        <a:off x="0" y="1345712"/>
        <a:ext cx="5259278" cy="672568"/>
      </dsp:txXfrm>
    </dsp:sp>
    <dsp:sp modelId="{44176633-B3A0-41E6-910E-029B8ED04A3C}">
      <dsp:nvSpPr>
        <dsp:cNvPr id="0" name=""/>
        <dsp:cNvSpPr/>
      </dsp:nvSpPr>
      <dsp:spPr>
        <a:xfrm>
          <a:off x="0" y="2018281"/>
          <a:ext cx="5259278" cy="0"/>
        </a:xfrm>
        <a:prstGeom prst="line">
          <a:avLst/>
        </a:prstGeom>
        <a:gradFill rotWithShape="0">
          <a:gsLst>
            <a:gs pos="0">
              <a:schemeClr val="accent3">
                <a:hueOff val="0"/>
                <a:satOff val="0"/>
                <a:lumOff val="0"/>
                <a:alphaOff val="0"/>
                <a:tint val="98000"/>
                <a:lumMod val="110000"/>
              </a:schemeClr>
            </a:gs>
            <a:gs pos="84000">
              <a:schemeClr val="accent3">
                <a:hueOff val="0"/>
                <a:satOff val="0"/>
                <a:lumOff val="0"/>
                <a:alphaOff val="0"/>
                <a:shade val="90000"/>
                <a:lumMod val="88000"/>
              </a:schemeClr>
            </a:gs>
          </a:gsLst>
          <a:lin ang="5400000" scaled="0"/>
        </a:gradFill>
        <a:ln w="12700" cap="rnd" cmpd="sng" algn="ctr">
          <a:solidFill>
            <a:schemeClr val="accent3">
              <a:hueOff val="0"/>
              <a:satOff val="0"/>
              <a:lumOff val="0"/>
              <a:alphaOff val="0"/>
            </a:schemeClr>
          </a:solidFill>
          <a:prstDash val="solid"/>
        </a:ln>
        <a:effectLst>
          <a:outerShdw blurRad="38100" dist="25400" dir="5400000" rotWithShape="0">
            <a:srgbClr val="000000">
              <a:alpha val="55000"/>
            </a:srgbClr>
          </a:outerShdw>
        </a:effectLst>
      </dsp:spPr>
      <dsp:style>
        <a:lnRef idx="1">
          <a:scrgbClr r="0" g="0" b="0"/>
        </a:lnRef>
        <a:fillRef idx="3">
          <a:scrgbClr r="0" g="0" b="0"/>
        </a:fillRef>
        <a:effectRef idx="2">
          <a:scrgbClr r="0" g="0" b="0"/>
        </a:effectRef>
        <a:fontRef idx="minor">
          <a:schemeClr val="lt1"/>
        </a:fontRef>
      </dsp:style>
    </dsp:sp>
    <dsp:sp modelId="{FFF73C70-5DC9-4B22-ABFD-48DBC7C1A723}">
      <dsp:nvSpPr>
        <dsp:cNvPr id="0" name=""/>
        <dsp:cNvSpPr/>
      </dsp:nvSpPr>
      <dsp:spPr>
        <a:xfrm>
          <a:off x="0" y="2018281"/>
          <a:ext cx="5259278" cy="672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Protecting activities and services</a:t>
          </a:r>
        </a:p>
      </dsp:txBody>
      <dsp:txXfrm>
        <a:off x="0" y="2018281"/>
        <a:ext cx="5259278" cy="672568"/>
      </dsp:txXfrm>
    </dsp:sp>
    <dsp:sp modelId="{FC7DB66D-420A-4BE4-8D1C-E05AB2F3F161}">
      <dsp:nvSpPr>
        <dsp:cNvPr id="0" name=""/>
        <dsp:cNvSpPr/>
      </dsp:nvSpPr>
      <dsp:spPr>
        <a:xfrm>
          <a:off x="0" y="2690849"/>
          <a:ext cx="5259278" cy="0"/>
        </a:xfrm>
        <a:prstGeom prst="line">
          <a:avLst/>
        </a:prstGeom>
        <a:gradFill rotWithShape="0">
          <a:gsLst>
            <a:gs pos="0">
              <a:schemeClr val="accent3">
                <a:hueOff val="0"/>
                <a:satOff val="0"/>
                <a:lumOff val="0"/>
                <a:alphaOff val="0"/>
                <a:tint val="98000"/>
                <a:lumMod val="110000"/>
              </a:schemeClr>
            </a:gs>
            <a:gs pos="84000">
              <a:schemeClr val="accent3">
                <a:hueOff val="0"/>
                <a:satOff val="0"/>
                <a:lumOff val="0"/>
                <a:alphaOff val="0"/>
                <a:shade val="90000"/>
                <a:lumMod val="88000"/>
              </a:schemeClr>
            </a:gs>
          </a:gsLst>
          <a:lin ang="5400000" scaled="0"/>
        </a:gradFill>
        <a:ln w="12700" cap="rnd" cmpd="sng" algn="ctr">
          <a:solidFill>
            <a:schemeClr val="accent3">
              <a:hueOff val="0"/>
              <a:satOff val="0"/>
              <a:lumOff val="0"/>
              <a:alphaOff val="0"/>
            </a:schemeClr>
          </a:solidFill>
          <a:prstDash val="solid"/>
        </a:ln>
        <a:effectLst>
          <a:outerShdw blurRad="38100" dist="25400" dir="5400000" rotWithShape="0">
            <a:srgbClr val="000000">
              <a:alpha val="55000"/>
            </a:srgbClr>
          </a:outerShdw>
        </a:effectLst>
      </dsp:spPr>
      <dsp:style>
        <a:lnRef idx="1">
          <a:scrgbClr r="0" g="0" b="0"/>
        </a:lnRef>
        <a:fillRef idx="3">
          <a:scrgbClr r="0" g="0" b="0"/>
        </a:fillRef>
        <a:effectRef idx="2">
          <a:scrgbClr r="0" g="0" b="0"/>
        </a:effectRef>
        <a:fontRef idx="minor">
          <a:schemeClr val="lt1"/>
        </a:fontRef>
      </dsp:style>
    </dsp:sp>
    <dsp:sp modelId="{B58CC40C-D273-42E1-84DF-6CF2119E44B5}">
      <dsp:nvSpPr>
        <dsp:cNvPr id="0" name=""/>
        <dsp:cNvSpPr/>
      </dsp:nvSpPr>
      <dsp:spPr>
        <a:xfrm>
          <a:off x="0" y="2690849"/>
          <a:ext cx="5259278" cy="672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Learning and continuous improvement</a:t>
          </a:r>
        </a:p>
      </dsp:txBody>
      <dsp:txXfrm>
        <a:off x="0" y="2690849"/>
        <a:ext cx="5259278" cy="672568"/>
      </dsp:txXfrm>
    </dsp:sp>
    <dsp:sp modelId="{CF4D7C00-79EB-440B-942D-246764427C10}">
      <dsp:nvSpPr>
        <dsp:cNvPr id="0" name=""/>
        <dsp:cNvSpPr/>
      </dsp:nvSpPr>
      <dsp:spPr>
        <a:xfrm>
          <a:off x="0" y="3363418"/>
          <a:ext cx="5259278" cy="0"/>
        </a:xfrm>
        <a:prstGeom prst="line">
          <a:avLst/>
        </a:prstGeom>
        <a:gradFill rotWithShape="0">
          <a:gsLst>
            <a:gs pos="0">
              <a:schemeClr val="accent3">
                <a:hueOff val="0"/>
                <a:satOff val="0"/>
                <a:lumOff val="0"/>
                <a:alphaOff val="0"/>
                <a:tint val="98000"/>
                <a:lumMod val="110000"/>
              </a:schemeClr>
            </a:gs>
            <a:gs pos="84000">
              <a:schemeClr val="accent3">
                <a:hueOff val="0"/>
                <a:satOff val="0"/>
                <a:lumOff val="0"/>
                <a:alphaOff val="0"/>
                <a:shade val="90000"/>
                <a:lumMod val="88000"/>
              </a:schemeClr>
            </a:gs>
          </a:gsLst>
          <a:lin ang="5400000" scaled="0"/>
        </a:gradFill>
        <a:ln w="12700" cap="rnd" cmpd="sng" algn="ctr">
          <a:solidFill>
            <a:schemeClr val="accent3">
              <a:hueOff val="0"/>
              <a:satOff val="0"/>
              <a:lumOff val="0"/>
              <a:alphaOff val="0"/>
            </a:schemeClr>
          </a:solidFill>
          <a:prstDash val="solid"/>
        </a:ln>
        <a:effectLst>
          <a:outerShdw blurRad="38100" dist="25400" dir="5400000" rotWithShape="0">
            <a:srgbClr val="000000">
              <a:alpha val="55000"/>
            </a:srgbClr>
          </a:outerShdw>
        </a:effectLst>
      </dsp:spPr>
      <dsp:style>
        <a:lnRef idx="1">
          <a:scrgbClr r="0" g="0" b="0"/>
        </a:lnRef>
        <a:fillRef idx="3">
          <a:scrgbClr r="0" g="0" b="0"/>
        </a:fillRef>
        <a:effectRef idx="2">
          <a:scrgbClr r="0" g="0" b="0"/>
        </a:effectRef>
        <a:fontRef idx="minor">
          <a:schemeClr val="lt1"/>
        </a:fontRef>
      </dsp:style>
    </dsp:sp>
    <dsp:sp modelId="{C391383E-4CB5-4E04-AB6C-CE4044055E3C}">
      <dsp:nvSpPr>
        <dsp:cNvPr id="0" name=""/>
        <dsp:cNvSpPr/>
      </dsp:nvSpPr>
      <dsp:spPr>
        <a:xfrm>
          <a:off x="0" y="3363418"/>
          <a:ext cx="5259278" cy="672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Optimising investments/ prioritization</a:t>
          </a:r>
        </a:p>
      </dsp:txBody>
      <dsp:txXfrm>
        <a:off x="0" y="3363418"/>
        <a:ext cx="5259278" cy="672568"/>
      </dsp:txXfrm>
    </dsp:sp>
    <dsp:sp modelId="{4D44FE42-6D95-4594-86C9-909F240B9CCF}">
      <dsp:nvSpPr>
        <dsp:cNvPr id="0" name=""/>
        <dsp:cNvSpPr/>
      </dsp:nvSpPr>
      <dsp:spPr>
        <a:xfrm>
          <a:off x="0" y="4035987"/>
          <a:ext cx="5259278" cy="0"/>
        </a:xfrm>
        <a:prstGeom prst="line">
          <a:avLst/>
        </a:prstGeom>
        <a:gradFill rotWithShape="0">
          <a:gsLst>
            <a:gs pos="0">
              <a:schemeClr val="accent3">
                <a:hueOff val="0"/>
                <a:satOff val="0"/>
                <a:lumOff val="0"/>
                <a:alphaOff val="0"/>
                <a:tint val="98000"/>
                <a:lumMod val="110000"/>
              </a:schemeClr>
            </a:gs>
            <a:gs pos="84000">
              <a:schemeClr val="accent3">
                <a:hueOff val="0"/>
                <a:satOff val="0"/>
                <a:lumOff val="0"/>
                <a:alphaOff val="0"/>
                <a:shade val="90000"/>
                <a:lumMod val="88000"/>
              </a:schemeClr>
            </a:gs>
          </a:gsLst>
          <a:lin ang="5400000" scaled="0"/>
        </a:gradFill>
        <a:ln w="12700" cap="rnd" cmpd="sng" algn="ctr">
          <a:solidFill>
            <a:schemeClr val="accent3">
              <a:hueOff val="0"/>
              <a:satOff val="0"/>
              <a:lumOff val="0"/>
              <a:alphaOff val="0"/>
            </a:schemeClr>
          </a:solidFill>
          <a:prstDash val="solid"/>
        </a:ln>
        <a:effectLst>
          <a:outerShdw blurRad="38100" dist="25400" dir="5400000" rotWithShape="0">
            <a:srgbClr val="000000">
              <a:alpha val="55000"/>
            </a:srgbClr>
          </a:outerShdw>
        </a:effectLst>
      </dsp:spPr>
      <dsp:style>
        <a:lnRef idx="1">
          <a:scrgbClr r="0" g="0" b="0"/>
        </a:lnRef>
        <a:fillRef idx="3">
          <a:scrgbClr r="0" g="0" b="0"/>
        </a:fillRef>
        <a:effectRef idx="2">
          <a:scrgbClr r="0" g="0" b="0"/>
        </a:effectRef>
        <a:fontRef idx="minor">
          <a:schemeClr val="lt1"/>
        </a:fontRef>
      </dsp:style>
    </dsp:sp>
    <dsp:sp modelId="{E75070DF-A1EA-4F27-AD59-75DE87EDA0EE}">
      <dsp:nvSpPr>
        <dsp:cNvPr id="0" name=""/>
        <dsp:cNvSpPr/>
      </dsp:nvSpPr>
      <dsp:spPr>
        <a:xfrm>
          <a:off x="0" y="4035987"/>
          <a:ext cx="5259278" cy="672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Ensuring equality, diversity and inclusion</a:t>
          </a:r>
        </a:p>
      </dsp:txBody>
      <dsp:txXfrm>
        <a:off x="0" y="4035987"/>
        <a:ext cx="5259278" cy="67256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3158DB-3BEF-47BD-8485-7748D8E8020E}">
      <dsp:nvSpPr>
        <dsp:cNvPr id="0" name=""/>
        <dsp:cNvSpPr/>
      </dsp:nvSpPr>
      <dsp:spPr>
        <a:xfrm>
          <a:off x="2364890" y="955308"/>
          <a:ext cx="512296" cy="91440"/>
        </a:xfrm>
        <a:custGeom>
          <a:avLst/>
          <a:gdLst/>
          <a:ahLst/>
          <a:cxnLst/>
          <a:rect l="0" t="0" r="0" b="0"/>
          <a:pathLst>
            <a:path>
              <a:moveTo>
                <a:pt x="0" y="45720"/>
              </a:moveTo>
              <a:lnTo>
                <a:pt x="512296" y="45720"/>
              </a:lnTo>
            </a:path>
          </a:pathLst>
        </a:custGeom>
        <a:noFill/>
        <a:ln w="12700" cap="rnd"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607466" y="998313"/>
        <a:ext cx="27144" cy="5428"/>
      </dsp:txXfrm>
    </dsp:sp>
    <dsp:sp modelId="{F3829D6E-C021-4AD7-961E-45C8A9AB6F28}">
      <dsp:nvSpPr>
        <dsp:cNvPr id="0" name=""/>
        <dsp:cNvSpPr/>
      </dsp:nvSpPr>
      <dsp:spPr>
        <a:xfrm>
          <a:off x="6270" y="292902"/>
          <a:ext cx="2360419" cy="1416251"/>
        </a:xfrm>
        <a:prstGeom prst="rect">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5663" tIns="121408" rIns="115663" bIns="121408" numCol="1" spcCol="1270" anchor="ctr" anchorCtr="0">
          <a:noAutofit/>
        </a:bodyPr>
        <a:lstStyle/>
        <a:p>
          <a:pPr marL="0" lvl="0" indent="0" algn="ctr" defTabSz="1289050">
            <a:lnSpc>
              <a:spcPct val="90000"/>
            </a:lnSpc>
            <a:spcBef>
              <a:spcPct val="0"/>
            </a:spcBef>
            <a:spcAft>
              <a:spcPct val="35000"/>
            </a:spcAft>
            <a:buNone/>
          </a:pPr>
          <a:r>
            <a:rPr lang="en-US" sz="2900" kern="1200"/>
            <a:t>Where do we start?</a:t>
          </a:r>
        </a:p>
      </dsp:txBody>
      <dsp:txXfrm>
        <a:off x="6270" y="292902"/>
        <a:ext cx="2360419" cy="1416251"/>
      </dsp:txXfrm>
    </dsp:sp>
    <dsp:sp modelId="{18487B6C-987F-41DB-BB00-51FEEEAFCE19}">
      <dsp:nvSpPr>
        <dsp:cNvPr id="0" name=""/>
        <dsp:cNvSpPr/>
      </dsp:nvSpPr>
      <dsp:spPr>
        <a:xfrm>
          <a:off x="5268206" y="955308"/>
          <a:ext cx="512296" cy="91440"/>
        </a:xfrm>
        <a:custGeom>
          <a:avLst/>
          <a:gdLst/>
          <a:ahLst/>
          <a:cxnLst/>
          <a:rect l="0" t="0" r="0" b="0"/>
          <a:pathLst>
            <a:path>
              <a:moveTo>
                <a:pt x="0" y="45720"/>
              </a:moveTo>
              <a:lnTo>
                <a:pt x="512296" y="45720"/>
              </a:lnTo>
            </a:path>
          </a:pathLst>
        </a:custGeom>
        <a:noFill/>
        <a:ln w="12700" cap="rnd" cmpd="sng" algn="ctr">
          <a:solidFill>
            <a:schemeClr val="accent2">
              <a:hueOff val="297934"/>
              <a:satOff val="1728"/>
              <a:lumOff val="1716"/>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510782" y="998313"/>
        <a:ext cx="27144" cy="5428"/>
      </dsp:txXfrm>
    </dsp:sp>
    <dsp:sp modelId="{F571944C-8443-4762-AF2E-3AB13CC55905}">
      <dsp:nvSpPr>
        <dsp:cNvPr id="0" name=""/>
        <dsp:cNvSpPr/>
      </dsp:nvSpPr>
      <dsp:spPr>
        <a:xfrm>
          <a:off x="2909587" y="292902"/>
          <a:ext cx="2360419" cy="1416251"/>
        </a:xfrm>
        <a:prstGeom prst="rect">
          <a:avLst/>
        </a:prstGeom>
        <a:solidFill>
          <a:schemeClr val="accent2">
            <a:hueOff val="238347"/>
            <a:satOff val="1383"/>
            <a:lumOff val="1373"/>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5663" tIns="121408" rIns="115663" bIns="121408" numCol="1" spcCol="1270" anchor="ctr" anchorCtr="0">
          <a:noAutofit/>
        </a:bodyPr>
        <a:lstStyle/>
        <a:p>
          <a:pPr marL="0" lvl="0" indent="0" algn="ctr" defTabSz="1289050">
            <a:lnSpc>
              <a:spcPct val="90000"/>
            </a:lnSpc>
            <a:spcBef>
              <a:spcPct val="0"/>
            </a:spcBef>
            <a:spcAft>
              <a:spcPct val="35000"/>
            </a:spcAft>
            <a:buNone/>
          </a:pPr>
          <a:r>
            <a:rPr lang="en-US" sz="2900" kern="1200"/>
            <a:t>What should we measure?</a:t>
          </a:r>
        </a:p>
      </dsp:txBody>
      <dsp:txXfrm>
        <a:off x="2909587" y="292902"/>
        <a:ext cx="2360419" cy="1416251"/>
      </dsp:txXfrm>
    </dsp:sp>
    <dsp:sp modelId="{38F5FF75-CB72-4B2F-9B4A-71198AE926BC}">
      <dsp:nvSpPr>
        <dsp:cNvPr id="0" name=""/>
        <dsp:cNvSpPr/>
      </dsp:nvSpPr>
      <dsp:spPr>
        <a:xfrm>
          <a:off x="1186480" y="1707354"/>
          <a:ext cx="5806633" cy="512296"/>
        </a:xfrm>
        <a:custGeom>
          <a:avLst/>
          <a:gdLst/>
          <a:ahLst/>
          <a:cxnLst/>
          <a:rect l="0" t="0" r="0" b="0"/>
          <a:pathLst>
            <a:path>
              <a:moveTo>
                <a:pt x="5806633" y="0"/>
              </a:moveTo>
              <a:lnTo>
                <a:pt x="5806633" y="273248"/>
              </a:lnTo>
              <a:lnTo>
                <a:pt x="0" y="273248"/>
              </a:lnTo>
              <a:lnTo>
                <a:pt x="0" y="512296"/>
              </a:lnTo>
            </a:path>
          </a:pathLst>
        </a:custGeom>
        <a:noFill/>
        <a:ln w="12700" cap="rnd" cmpd="sng" algn="ctr">
          <a:solidFill>
            <a:schemeClr val="accent2">
              <a:hueOff val="595867"/>
              <a:satOff val="3457"/>
              <a:lumOff val="3432"/>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943998" y="1960788"/>
        <a:ext cx="291597" cy="5428"/>
      </dsp:txXfrm>
    </dsp:sp>
    <dsp:sp modelId="{4B5351F3-2EBC-4CF5-A3D2-C79E879FC657}">
      <dsp:nvSpPr>
        <dsp:cNvPr id="0" name=""/>
        <dsp:cNvSpPr/>
      </dsp:nvSpPr>
      <dsp:spPr>
        <a:xfrm>
          <a:off x="5812903" y="292902"/>
          <a:ext cx="2360419" cy="1416251"/>
        </a:xfrm>
        <a:prstGeom prst="rect">
          <a:avLst/>
        </a:prstGeom>
        <a:solidFill>
          <a:schemeClr val="accent2">
            <a:hueOff val="476694"/>
            <a:satOff val="2765"/>
            <a:lumOff val="2746"/>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5663" tIns="121408" rIns="115663" bIns="121408" numCol="1" spcCol="1270" anchor="ctr" anchorCtr="0">
          <a:noAutofit/>
        </a:bodyPr>
        <a:lstStyle/>
        <a:p>
          <a:pPr marL="0" lvl="0" indent="0" algn="ctr" defTabSz="1289050">
            <a:lnSpc>
              <a:spcPct val="90000"/>
            </a:lnSpc>
            <a:spcBef>
              <a:spcPct val="0"/>
            </a:spcBef>
            <a:spcAft>
              <a:spcPct val="35000"/>
            </a:spcAft>
            <a:buNone/>
          </a:pPr>
          <a:r>
            <a:rPr lang="en-US" sz="2900" kern="1200"/>
            <a:t>How do we choose methods?</a:t>
          </a:r>
        </a:p>
      </dsp:txBody>
      <dsp:txXfrm>
        <a:off x="5812903" y="292902"/>
        <a:ext cx="2360419" cy="1416251"/>
      </dsp:txXfrm>
    </dsp:sp>
    <dsp:sp modelId="{CC29EB32-45EA-4447-9485-817E5F9FAFF0}">
      <dsp:nvSpPr>
        <dsp:cNvPr id="0" name=""/>
        <dsp:cNvSpPr/>
      </dsp:nvSpPr>
      <dsp:spPr>
        <a:xfrm>
          <a:off x="2364890" y="2914456"/>
          <a:ext cx="512296" cy="91440"/>
        </a:xfrm>
        <a:custGeom>
          <a:avLst/>
          <a:gdLst/>
          <a:ahLst/>
          <a:cxnLst/>
          <a:rect l="0" t="0" r="0" b="0"/>
          <a:pathLst>
            <a:path>
              <a:moveTo>
                <a:pt x="0" y="45720"/>
              </a:moveTo>
              <a:lnTo>
                <a:pt x="512296" y="45720"/>
              </a:lnTo>
            </a:path>
          </a:pathLst>
        </a:custGeom>
        <a:noFill/>
        <a:ln w="12700" cap="rnd" cmpd="sng" algn="ctr">
          <a:solidFill>
            <a:schemeClr val="accent2">
              <a:hueOff val="893801"/>
              <a:satOff val="5185"/>
              <a:lumOff val="5148"/>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607466" y="2957462"/>
        <a:ext cx="27144" cy="5428"/>
      </dsp:txXfrm>
    </dsp:sp>
    <dsp:sp modelId="{28818ADE-D1AE-4B1C-A732-DA46A818CD8C}">
      <dsp:nvSpPr>
        <dsp:cNvPr id="0" name=""/>
        <dsp:cNvSpPr/>
      </dsp:nvSpPr>
      <dsp:spPr>
        <a:xfrm>
          <a:off x="6270" y="2252050"/>
          <a:ext cx="2360419" cy="1416251"/>
        </a:xfrm>
        <a:prstGeom prst="rect">
          <a:avLst/>
        </a:prstGeom>
        <a:solidFill>
          <a:schemeClr val="accent2">
            <a:hueOff val="715041"/>
            <a:satOff val="4148"/>
            <a:lumOff val="4118"/>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5663" tIns="121408" rIns="115663" bIns="121408" numCol="1" spcCol="1270" anchor="ctr" anchorCtr="0">
          <a:noAutofit/>
        </a:bodyPr>
        <a:lstStyle/>
        <a:p>
          <a:pPr marL="0" lvl="0" indent="0" algn="ctr" defTabSz="1289050">
            <a:lnSpc>
              <a:spcPct val="90000"/>
            </a:lnSpc>
            <a:spcBef>
              <a:spcPct val="0"/>
            </a:spcBef>
            <a:spcAft>
              <a:spcPct val="35000"/>
            </a:spcAft>
            <a:buNone/>
          </a:pPr>
          <a:r>
            <a:rPr lang="en-US" sz="2900" kern="1200"/>
            <a:t>How much is enough?</a:t>
          </a:r>
        </a:p>
      </dsp:txBody>
      <dsp:txXfrm>
        <a:off x="6270" y="2252050"/>
        <a:ext cx="2360419" cy="1416251"/>
      </dsp:txXfrm>
    </dsp:sp>
    <dsp:sp modelId="{ABF274FC-026F-4FD6-95CE-C216BA336AAA}">
      <dsp:nvSpPr>
        <dsp:cNvPr id="0" name=""/>
        <dsp:cNvSpPr/>
      </dsp:nvSpPr>
      <dsp:spPr>
        <a:xfrm>
          <a:off x="5268206" y="2914456"/>
          <a:ext cx="512296" cy="91440"/>
        </a:xfrm>
        <a:custGeom>
          <a:avLst/>
          <a:gdLst/>
          <a:ahLst/>
          <a:cxnLst/>
          <a:rect l="0" t="0" r="0" b="0"/>
          <a:pathLst>
            <a:path>
              <a:moveTo>
                <a:pt x="0" y="45720"/>
              </a:moveTo>
              <a:lnTo>
                <a:pt x="512296" y="45720"/>
              </a:lnTo>
            </a:path>
          </a:pathLst>
        </a:custGeom>
        <a:noFill/>
        <a:ln w="12700" cap="rnd" cmpd="sng" algn="ctr">
          <a:solidFill>
            <a:schemeClr val="accent2">
              <a:hueOff val="1191735"/>
              <a:satOff val="6913"/>
              <a:lumOff val="6864"/>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5510782" y="2957462"/>
        <a:ext cx="27144" cy="5428"/>
      </dsp:txXfrm>
    </dsp:sp>
    <dsp:sp modelId="{A63DEF0A-81E1-44BE-BBBF-AFAABE1A9CC6}">
      <dsp:nvSpPr>
        <dsp:cNvPr id="0" name=""/>
        <dsp:cNvSpPr/>
      </dsp:nvSpPr>
      <dsp:spPr>
        <a:xfrm>
          <a:off x="2909587" y="2252050"/>
          <a:ext cx="2360419" cy="1416251"/>
        </a:xfrm>
        <a:prstGeom prst="rect">
          <a:avLst/>
        </a:prstGeom>
        <a:solidFill>
          <a:schemeClr val="accent2">
            <a:hueOff val="953388"/>
            <a:satOff val="5530"/>
            <a:lumOff val="5491"/>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5663" tIns="121408" rIns="115663" bIns="121408" numCol="1" spcCol="1270" anchor="ctr" anchorCtr="0">
          <a:noAutofit/>
        </a:bodyPr>
        <a:lstStyle/>
        <a:p>
          <a:pPr marL="0" lvl="0" indent="0" algn="ctr" defTabSz="1289050">
            <a:lnSpc>
              <a:spcPct val="90000"/>
            </a:lnSpc>
            <a:spcBef>
              <a:spcPct val="0"/>
            </a:spcBef>
            <a:spcAft>
              <a:spcPct val="35000"/>
            </a:spcAft>
            <a:buNone/>
          </a:pPr>
          <a:r>
            <a:rPr lang="en-US" sz="2900" kern="1200"/>
            <a:t>Who needs to be involved?</a:t>
          </a:r>
        </a:p>
      </dsp:txBody>
      <dsp:txXfrm>
        <a:off x="2909587" y="2252050"/>
        <a:ext cx="2360419" cy="1416251"/>
      </dsp:txXfrm>
    </dsp:sp>
    <dsp:sp modelId="{66FBA685-587C-49E4-B0F7-5A1CC8561B5F}">
      <dsp:nvSpPr>
        <dsp:cNvPr id="0" name=""/>
        <dsp:cNvSpPr/>
      </dsp:nvSpPr>
      <dsp:spPr>
        <a:xfrm>
          <a:off x="5812903" y="2252050"/>
          <a:ext cx="2360419" cy="1416251"/>
        </a:xfrm>
        <a:prstGeom prst="rect">
          <a:avLst/>
        </a:prstGeom>
        <a:solidFill>
          <a:schemeClr val="accent2">
            <a:hueOff val="1191735"/>
            <a:satOff val="6913"/>
            <a:lumOff val="6864"/>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5663" tIns="121408" rIns="115663" bIns="121408" numCol="1" spcCol="1270" anchor="ctr" anchorCtr="0">
          <a:noAutofit/>
        </a:bodyPr>
        <a:lstStyle/>
        <a:p>
          <a:pPr marL="0" lvl="0" indent="0" algn="ctr" defTabSz="1289050">
            <a:lnSpc>
              <a:spcPct val="90000"/>
            </a:lnSpc>
            <a:spcBef>
              <a:spcPct val="0"/>
            </a:spcBef>
            <a:spcAft>
              <a:spcPct val="35000"/>
            </a:spcAft>
            <a:buNone/>
          </a:pPr>
          <a:r>
            <a:rPr lang="en-US" sz="2900" kern="1200"/>
            <a:t>Where will I find the time?!</a:t>
          </a:r>
        </a:p>
      </dsp:txBody>
      <dsp:txXfrm>
        <a:off x="5812903" y="2252050"/>
        <a:ext cx="2360419" cy="141625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F289A1-3F6C-4736-ACA3-1DB96537F04B}">
      <dsp:nvSpPr>
        <dsp:cNvPr id="0" name=""/>
        <dsp:cNvSpPr/>
      </dsp:nvSpPr>
      <dsp:spPr>
        <a:xfrm>
          <a:off x="819194" y="987"/>
          <a:ext cx="3620889" cy="2172533"/>
        </a:xfrm>
        <a:prstGeom prst="rect">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Abudu et al (2022): clarity, indicators, methods, engagement, action and learning</a:t>
          </a:r>
        </a:p>
      </dsp:txBody>
      <dsp:txXfrm>
        <a:off x="819194" y="987"/>
        <a:ext cx="3620889" cy="2172533"/>
      </dsp:txXfrm>
    </dsp:sp>
    <dsp:sp modelId="{90CDEAEC-7282-424F-9941-A0036BAE1B72}">
      <dsp:nvSpPr>
        <dsp:cNvPr id="0" name=""/>
        <dsp:cNvSpPr/>
      </dsp:nvSpPr>
      <dsp:spPr>
        <a:xfrm>
          <a:off x="819194" y="2535609"/>
          <a:ext cx="3620889" cy="2172533"/>
        </a:xfrm>
        <a:prstGeom prst="rect">
          <a:avLst/>
        </a:prstGeom>
        <a:gradFill rotWithShape="0">
          <a:gsLst>
            <a:gs pos="0">
              <a:schemeClr val="accent2">
                <a:hueOff val="1191735"/>
                <a:satOff val="6913"/>
                <a:lumOff val="6864"/>
                <a:alphaOff val="0"/>
                <a:tint val="98000"/>
                <a:lumMod val="110000"/>
              </a:schemeClr>
            </a:gs>
            <a:gs pos="84000">
              <a:schemeClr val="accent2">
                <a:hueOff val="1191735"/>
                <a:satOff val="6913"/>
                <a:lumOff val="6864"/>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Centre for cultural value (2021): beneficial, robust,  people-</a:t>
          </a:r>
          <a:r>
            <a:rPr lang="en-US" sz="2900" kern="1200" dirty="0" err="1"/>
            <a:t>centred</a:t>
          </a:r>
          <a:r>
            <a:rPr lang="en-US" sz="2900" kern="1200" dirty="0"/>
            <a:t>,  connected</a:t>
          </a:r>
        </a:p>
      </dsp:txBody>
      <dsp:txXfrm>
        <a:off x="819194" y="2535609"/>
        <a:ext cx="3620889" cy="217253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86F437-3910-4F47-B815-A0528D159F4A}">
      <dsp:nvSpPr>
        <dsp:cNvPr id="0" name=""/>
        <dsp:cNvSpPr/>
      </dsp:nvSpPr>
      <dsp:spPr>
        <a:xfrm>
          <a:off x="0" y="483"/>
          <a:ext cx="8179594" cy="40617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EA1496-C0BF-49EE-BD7B-B748C14784DD}">
      <dsp:nvSpPr>
        <dsp:cNvPr id="0" name=""/>
        <dsp:cNvSpPr/>
      </dsp:nvSpPr>
      <dsp:spPr>
        <a:xfrm>
          <a:off x="122868" y="91873"/>
          <a:ext cx="223398" cy="22339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23F02B6F-14FA-4B8F-AC5D-7C32594EEA0B}">
      <dsp:nvSpPr>
        <dsp:cNvPr id="0" name=""/>
        <dsp:cNvSpPr/>
      </dsp:nvSpPr>
      <dsp:spPr>
        <a:xfrm>
          <a:off x="469135" y="483"/>
          <a:ext cx="7710458" cy="4061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2987" tIns="42987" rIns="42987" bIns="42987" numCol="1" spcCol="1270" anchor="ctr" anchorCtr="0">
          <a:noAutofit/>
        </a:bodyPr>
        <a:lstStyle/>
        <a:p>
          <a:pPr marL="0" lvl="0" indent="0" algn="l" defTabSz="800100">
            <a:lnSpc>
              <a:spcPct val="100000"/>
            </a:lnSpc>
            <a:spcBef>
              <a:spcPct val="0"/>
            </a:spcBef>
            <a:spcAft>
              <a:spcPct val="35000"/>
            </a:spcAft>
            <a:buNone/>
          </a:pPr>
          <a:r>
            <a:rPr lang="en-US" sz="1800" kern="1200" dirty="0"/>
            <a:t>Start with purpose</a:t>
          </a:r>
        </a:p>
      </dsp:txBody>
      <dsp:txXfrm>
        <a:off x="469135" y="483"/>
        <a:ext cx="7710458" cy="406178"/>
      </dsp:txXfrm>
    </dsp:sp>
    <dsp:sp modelId="{AA776D8A-E4CD-4C0B-BF92-1E34C35932E6}">
      <dsp:nvSpPr>
        <dsp:cNvPr id="0" name=""/>
        <dsp:cNvSpPr/>
      </dsp:nvSpPr>
      <dsp:spPr>
        <a:xfrm>
          <a:off x="0" y="508206"/>
          <a:ext cx="8179594" cy="40617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075F7AB-8F99-4281-839D-DC3E55189D5E}">
      <dsp:nvSpPr>
        <dsp:cNvPr id="0" name=""/>
        <dsp:cNvSpPr/>
      </dsp:nvSpPr>
      <dsp:spPr>
        <a:xfrm>
          <a:off x="122868" y="599596"/>
          <a:ext cx="223398" cy="22339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847C78C-3E8F-412B-B73A-2C9F5A4B3E6C}">
      <dsp:nvSpPr>
        <dsp:cNvPr id="0" name=""/>
        <dsp:cNvSpPr/>
      </dsp:nvSpPr>
      <dsp:spPr>
        <a:xfrm>
          <a:off x="469135" y="508206"/>
          <a:ext cx="7710458" cy="4061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2987" tIns="42987" rIns="42987" bIns="42987" numCol="1" spcCol="1270" anchor="ctr" anchorCtr="0">
          <a:noAutofit/>
        </a:bodyPr>
        <a:lstStyle/>
        <a:p>
          <a:pPr marL="0" lvl="0" indent="0" algn="l" defTabSz="800100">
            <a:lnSpc>
              <a:spcPct val="100000"/>
            </a:lnSpc>
            <a:spcBef>
              <a:spcPct val="0"/>
            </a:spcBef>
            <a:spcAft>
              <a:spcPct val="35000"/>
            </a:spcAft>
            <a:buNone/>
          </a:pPr>
          <a:r>
            <a:rPr lang="en-US" sz="1800" kern="1200" dirty="0"/>
            <a:t>Set the stage for analysis</a:t>
          </a:r>
        </a:p>
      </dsp:txBody>
      <dsp:txXfrm>
        <a:off x="469135" y="508206"/>
        <a:ext cx="7710458" cy="406178"/>
      </dsp:txXfrm>
    </dsp:sp>
    <dsp:sp modelId="{10E980F0-11B8-4DE3-807F-92BF7A321E11}">
      <dsp:nvSpPr>
        <dsp:cNvPr id="0" name=""/>
        <dsp:cNvSpPr/>
      </dsp:nvSpPr>
      <dsp:spPr>
        <a:xfrm>
          <a:off x="0" y="1015929"/>
          <a:ext cx="8179594" cy="40617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A2482A-3BD0-43BE-81DF-E14A60A1DCD6}">
      <dsp:nvSpPr>
        <dsp:cNvPr id="0" name=""/>
        <dsp:cNvSpPr/>
      </dsp:nvSpPr>
      <dsp:spPr>
        <a:xfrm>
          <a:off x="122868" y="1107319"/>
          <a:ext cx="223398" cy="22339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A37777A-51F9-4ACF-9918-5B545530148E}">
      <dsp:nvSpPr>
        <dsp:cNvPr id="0" name=""/>
        <dsp:cNvSpPr/>
      </dsp:nvSpPr>
      <dsp:spPr>
        <a:xfrm>
          <a:off x="469135" y="1015929"/>
          <a:ext cx="7710458" cy="4061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2987" tIns="42987" rIns="42987" bIns="42987" numCol="1" spcCol="1270" anchor="ctr" anchorCtr="0">
          <a:noAutofit/>
        </a:bodyPr>
        <a:lstStyle/>
        <a:p>
          <a:pPr marL="0" lvl="0" indent="0" algn="l" defTabSz="800100">
            <a:lnSpc>
              <a:spcPct val="100000"/>
            </a:lnSpc>
            <a:spcBef>
              <a:spcPct val="0"/>
            </a:spcBef>
            <a:spcAft>
              <a:spcPct val="35000"/>
            </a:spcAft>
            <a:buNone/>
          </a:pPr>
          <a:r>
            <a:rPr lang="en-US" sz="1800" kern="1200" dirty="0"/>
            <a:t>Align with context and audience</a:t>
          </a:r>
        </a:p>
      </dsp:txBody>
      <dsp:txXfrm>
        <a:off x="469135" y="1015929"/>
        <a:ext cx="7710458" cy="406178"/>
      </dsp:txXfrm>
    </dsp:sp>
    <dsp:sp modelId="{26A466E9-DBA7-4ED9-B2DC-30991E955C91}">
      <dsp:nvSpPr>
        <dsp:cNvPr id="0" name=""/>
        <dsp:cNvSpPr/>
      </dsp:nvSpPr>
      <dsp:spPr>
        <a:xfrm>
          <a:off x="0" y="1523651"/>
          <a:ext cx="8179594" cy="40617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00CB48-7942-4105-B18A-117CBFA9F870}">
      <dsp:nvSpPr>
        <dsp:cNvPr id="0" name=""/>
        <dsp:cNvSpPr/>
      </dsp:nvSpPr>
      <dsp:spPr>
        <a:xfrm>
          <a:off x="122868" y="1615042"/>
          <a:ext cx="223398" cy="22339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A639BD20-CA7B-4873-BE78-9CA7C1C10A30}">
      <dsp:nvSpPr>
        <dsp:cNvPr id="0" name=""/>
        <dsp:cNvSpPr/>
      </dsp:nvSpPr>
      <dsp:spPr>
        <a:xfrm>
          <a:off x="469135" y="1523651"/>
          <a:ext cx="7710458" cy="4061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2987" tIns="42987" rIns="42987" bIns="42987" numCol="1" spcCol="1270" anchor="ctr" anchorCtr="0">
          <a:noAutofit/>
        </a:bodyPr>
        <a:lstStyle/>
        <a:p>
          <a:pPr marL="0" lvl="0" indent="0" algn="l" defTabSz="800100">
            <a:lnSpc>
              <a:spcPct val="100000"/>
            </a:lnSpc>
            <a:spcBef>
              <a:spcPct val="0"/>
            </a:spcBef>
            <a:spcAft>
              <a:spcPct val="35000"/>
            </a:spcAft>
            <a:buNone/>
          </a:pPr>
          <a:r>
            <a:rPr lang="en-US" sz="1800" kern="1200" dirty="0"/>
            <a:t>Use a theory of change or logic model to help you visualize and plan</a:t>
          </a:r>
        </a:p>
      </dsp:txBody>
      <dsp:txXfrm>
        <a:off x="469135" y="1523651"/>
        <a:ext cx="7710458" cy="406178"/>
      </dsp:txXfrm>
    </dsp:sp>
    <dsp:sp modelId="{2F272BAF-DE69-4F43-A3A8-C22299ED842A}">
      <dsp:nvSpPr>
        <dsp:cNvPr id="0" name=""/>
        <dsp:cNvSpPr/>
      </dsp:nvSpPr>
      <dsp:spPr>
        <a:xfrm>
          <a:off x="0" y="2031374"/>
          <a:ext cx="8179594" cy="40617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1ABE0F3-A7BA-48A0-81B6-E13A6415AE2D}">
      <dsp:nvSpPr>
        <dsp:cNvPr id="0" name=""/>
        <dsp:cNvSpPr/>
      </dsp:nvSpPr>
      <dsp:spPr>
        <a:xfrm>
          <a:off x="122868" y="2122764"/>
          <a:ext cx="223398" cy="223398"/>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F4D59BB9-0E58-4E0C-9F0C-DB3D767B9581}">
      <dsp:nvSpPr>
        <dsp:cNvPr id="0" name=""/>
        <dsp:cNvSpPr/>
      </dsp:nvSpPr>
      <dsp:spPr>
        <a:xfrm>
          <a:off x="469135" y="2031374"/>
          <a:ext cx="7710458" cy="4061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2987" tIns="42987" rIns="42987" bIns="42987" numCol="1" spcCol="1270" anchor="ctr" anchorCtr="0">
          <a:noAutofit/>
        </a:bodyPr>
        <a:lstStyle/>
        <a:p>
          <a:pPr marL="0" lvl="0" indent="0" algn="l" defTabSz="800100">
            <a:lnSpc>
              <a:spcPct val="100000"/>
            </a:lnSpc>
            <a:spcBef>
              <a:spcPct val="0"/>
            </a:spcBef>
            <a:spcAft>
              <a:spcPct val="35000"/>
            </a:spcAft>
            <a:buNone/>
          </a:pPr>
          <a:r>
            <a:rPr lang="en-US" sz="1800" kern="1200" dirty="0"/>
            <a:t>Focus on outcomes and associated indicators</a:t>
          </a:r>
        </a:p>
      </dsp:txBody>
      <dsp:txXfrm>
        <a:off x="469135" y="2031374"/>
        <a:ext cx="7710458" cy="406178"/>
      </dsp:txXfrm>
    </dsp:sp>
    <dsp:sp modelId="{FBB41D17-DD12-4C13-B8BA-9CFF5DCB7DBD}">
      <dsp:nvSpPr>
        <dsp:cNvPr id="0" name=""/>
        <dsp:cNvSpPr/>
      </dsp:nvSpPr>
      <dsp:spPr>
        <a:xfrm>
          <a:off x="0" y="2539097"/>
          <a:ext cx="8179594" cy="40617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0AE215-BFB5-4E4D-A439-A7F7F3B2E4B3}">
      <dsp:nvSpPr>
        <dsp:cNvPr id="0" name=""/>
        <dsp:cNvSpPr/>
      </dsp:nvSpPr>
      <dsp:spPr>
        <a:xfrm>
          <a:off x="122868" y="2630487"/>
          <a:ext cx="223398" cy="223398"/>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211DEA43-D944-4466-B641-D0D0BE015C99}">
      <dsp:nvSpPr>
        <dsp:cNvPr id="0" name=""/>
        <dsp:cNvSpPr/>
      </dsp:nvSpPr>
      <dsp:spPr>
        <a:xfrm>
          <a:off x="469135" y="2539097"/>
          <a:ext cx="7710458" cy="4061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2987" tIns="42987" rIns="42987" bIns="42987" numCol="1" spcCol="1270" anchor="ctr" anchorCtr="0">
          <a:noAutofit/>
        </a:bodyPr>
        <a:lstStyle/>
        <a:p>
          <a:pPr marL="0" lvl="0" indent="0" algn="l" defTabSz="800100">
            <a:lnSpc>
              <a:spcPct val="100000"/>
            </a:lnSpc>
            <a:spcBef>
              <a:spcPct val="0"/>
            </a:spcBef>
            <a:spcAft>
              <a:spcPct val="35000"/>
            </a:spcAft>
            <a:buNone/>
          </a:pPr>
          <a:r>
            <a:rPr lang="en-US" sz="1800" kern="1200" dirty="0"/>
            <a:t>Choose proportionate methods that will actually help you answer the question!</a:t>
          </a:r>
        </a:p>
      </dsp:txBody>
      <dsp:txXfrm>
        <a:off x="469135" y="2539097"/>
        <a:ext cx="7710458" cy="406178"/>
      </dsp:txXfrm>
    </dsp:sp>
    <dsp:sp modelId="{B6C57E73-1122-477A-8E82-1839519B8ADF}">
      <dsp:nvSpPr>
        <dsp:cNvPr id="0" name=""/>
        <dsp:cNvSpPr/>
      </dsp:nvSpPr>
      <dsp:spPr>
        <a:xfrm>
          <a:off x="0" y="3046820"/>
          <a:ext cx="8179594" cy="40617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09D7CD7-3469-4845-AB6C-84B1888A0519}">
      <dsp:nvSpPr>
        <dsp:cNvPr id="0" name=""/>
        <dsp:cNvSpPr/>
      </dsp:nvSpPr>
      <dsp:spPr>
        <a:xfrm>
          <a:off x="122868" y="3138210"/>
          <a:ext cx="223398" cy="223398"/>
        </a:xfrm>
        <a:prstGeom prst="rect">
          <a:avLst/>
        </a:prstGeom>
        <a:blipFill>
          <a:blip xmlns:r="http://schemas.openxmlformats.org/officeDocument/2006/relationships" r:embed="rId13">
            <a:extLst>
              <a:ext uri="{96DAC541-7B7A-43D3-8B79-37D633B846F1}">
                <asvg:svgBlip xmlns:asvg="http://schemas.microsoft.com/office/drawing/2016/SVG/main" r:embed="rId14"/>
              </a:ext>
            </a:extLst>
          </a:blip>
          <a:srcRect/>
          <a:stretch>
            <a:fillRect/>
          </a:stretch>
        </a:blipFill>
        <a:ln w="22225" cap="rnd"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66E17C6-2009-4508-BAB0-0BDBE43A0E6F}">
      <dsp:nvSpPr>
        <dsp:cNvPr id="0" name=""/>
        <dsp:cNvSpPr/>
      </dsp:nvSpPr>
      <dsp:spPr>
        <a:xfrm>
          <a:off x="469135" y="3046820"/>
          <a:ext cx="7710458" cy="4061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2987" tIns="42987" rIns="42987" bIns="42987" numCol="1" spcCol="1270" anchor="ctr" anchorCtr="0">
          <a:noAutofit/>
        </a:bodyPr>
        <a:lstStyle/>
        <a:p>
          <a:pPr marL="0" lvl="0" indent="0" algn="l" defTabSz="800100">
            <a:lnSpc>
              <a:spcPct val="100000"/>
            </a:lnSpc>
            <a:spcBef>
              <a:spcPct val="0"/>
            </a:spcBef>
            <a:spcAft>
              <a:spcPct val="35000"/>
            </a:spcAft>
            <a:buNone/>
          </a:pPr>
          <a:r>
            <a:rPr lang="en-US" sz="1800" kern="1200" dirty="0"/>
            <a:t>Separate attribution from contribution</a:t>
          </a:r>
        </a:p>
      </dsp:txBody>
      <dsp:txXfrm>
        <a:off x="469135" y="3046820"/>
        <a:ext cx="7710458" cy="406178"/>
      </dsp:txXfrm>
    </dsp:sp>
    <dsp:sp modelId="{0D072CBA-BC67-4B6F-845B-6213DCAB7E32}">
      <dsp:nvSpPr>
        <dsp:cNvPr id="0" name=""/>
        <dsp:cNvSpPr/>
      </dsp:nvSpPr>
      <dsp:spPr>
        <a:xfrm>
          <a:off x="0" y="3554543"/>
          <a:ext cx="8179594" cy="40617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04CD1CD-26E8-43CB-9A3D-50FD147C0A1D}">
      <dsp:nvSpPr>
        <dsp:cNvPr id="0" name=""/>
        <dsp:cNvSpPr/>
      </dsp:nvSpPr>
      <dsp:spPr>
        <a:xfrm>
          <a:off x="122868" y="3645933"/>
          <a:ext cx="223398" cy="223398"/>
        </a:xfrm>
        <a:prstGeom prst="rect">
          <a:avLst/>
        </a:prstGeom>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E86C6EC9-032F-4AD0-BDA1-F18A4E59027B}">
      <dsp:nvSpPr>
        <dsp:cNvPr id="0" name=""/>
        <dsp:cNvSpPr/>
      </dsp:nvSpPr>
      <dsp:spPr>
        <a:xfrm>
          <a:off x="469135" y="3554543"/>
          <a:ext cx="7710458" cy="4061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2987" tIns="42987" rIns="42987" bIns="42987" numCol="1" spcCol="1270" anchor="ctr" anchorCtr="0">
          <a:noAutofit/>
        </a:bodyPr>
        <a:lstStyle/>
        <a:p>
          <a:pPr marL="0" lvl="0" indent="0" algn="l" defTabSz="800100">
            <a:lnSpc>
              <a:spcPct val="100000"/>
            </a:lnSpc>
            <a:spcBef>
              <a:spcPct val="0"/>
            </a:spcBef>
            <a:spcAft>
              <a:spcPct val="35000"/>
            </a:spcAft>
            <a:buNone/>
          </a:pPr>
          <a:r>
            <a:rPr lang="en-US" sz="1800" kern="1200" dirty="0"/>
            <a:t>Consider how you will share and embed the learning</a:t>
          </a:r>
          <a:endParaRPr lang="en-US" sz="1600" kern="1200" dirty="0"/>
        </a:p>
      </dsp:txBody>
      <dsp:txXfrm>
        <a:off x="469135" y="3554543"/>
        <a:ext cx="7710458" cy="40617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0F2D31-C3BD-474D-8DC7-E7076F844D22}">
      <dsp:nvSpPr>
        <dsp:cNvPr id="0" name=""/>
        <dsp:cNvSpPr/>
      </dsp:nvSpPr>
      <dsp:spPr>
        <a:xfrm>
          <a:off x="2556" y="102675"/>
          <a:ext cx="2492220" cy="561316"/>
        </a:xfrm>
        <a:prstGeom prst="rect">
          <a:avLst/>
        </a:prstGeom>
        <a:solidFill>
          <a:schemeClr val="accen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GB" sz="1600" kern="1200" dirty="0"/>
            <a:t>Interviews and focus groups</a:t>
          </a:r>
        </a:p>
      </dsp:txBody>
      <dsp:txXfrm>
        <a:off x="2556" y="102675"/>
        <a:ext cx="2492220" cy="561316"/>
      </dsp:txXfrm>
    </dsp:sp>
    <dsp:sp modelId="{9913A7E5-D938-4CAE-A86E-5D65725C932E}">
      <dsp:nvSpPr>
        <dsp:cNvPr id="0" name=""/>
        <dsp:cNvSpPr/>
      </dsp:nvSpPr>
      <dsp:spPr>
        <a:xfrm>
          <a:off x="2556" y="663992"/>
          <a:ext cx="2492220" cy="3194536"/>
        </a:xfrm>
        <a:prstGeom prst="rect">
          <a:avLst/>
        </a:prstGeom>
        <a:solidFill>
          <a:schemeClr val="accent1">
            <a:alpha val="90000"/>
            <a:tint val="40000"/>
            <a:hueOff val="0"/>
            <a:satOff val="0"/>
            <a:lumOff val="0"/>
            <a:alphaOff val="0"/>
          </a:schemeClr>
        </a:solidFill>
        <a:ln w="2222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GB" sz="1600" kern="1200"/>
            <a:t>Deeper qualitative insights (useful for indicators like behaviour, organisational or social change)</a:t>
          </a:r>
          <a:endParaRPr lang="en-GB" sz="1600" kern="1200" dirty="0"/>
        </a:p>
        <a:p>
          <a:pPr marL="171450" lvl="1" indent="-171450" algn="l" defTabSz="711200">
            <a:lnSpc>
              <a:spcPct val="90000"/>
            </a:lnSpc>
            <a:spcBef>
              <a:spcPct val="0"/>
            </a:spcBef>
            <a:spcAft>
              <a:spcPct val="15000"/>
            </a:spcAft>
            <a:buChar char="•"/>
          </a:pPr>
          <a:r>
            <a:rPr lang="en-GB" sz="1600" kern="1200"/>
            <a:t>Targeted </a:t>
          </a:r>
          <a:endParaRPr lang="en-GB" sz="1600" kern="1200" dirty="0"/>
        </a:p>
        <a:p>
          <a:pPr marL="171450" lvl="1" indent="-171450" algn="l" defTabSz="711200">
            <a:lnSpc>
              <a:spcPct val="90000"/>
            </a:lnSpc>
            <a:spcBef>
              <a:spcPct val="0"/>
            </a:spcBef>
            <a:spcAft>
              <a:spcPct val="15000"/>
            </a:spcAft>
            <a:buChar char="•"/>
          </a:pPr>
          <a:r>
            <a:rPr lang="en-GB" sz="1600" kern="1200"/>
            <a:t>Participants often report benefit</a:t>
          </a:r>
          <a:endParaRPr lang="en-GB" sz="1600" kern="1200" dirty="0"/>
        </a:p>
        <a:p>
          <a:pPr marL="171450" lvl="1" indent="-171450" algn="l" defTabSz="711200">
            <a:lnSpc>
              <a:spcPct val="90000"/>
            </a:lnSpc>
            <a:spcBef>
              <a:spcPct val="0"/>
            </a:spcBef>
            <a:spcAft>
              <a:spcPct val="15000"/>
            </a:spcAft>
            <a:buChar char="•"/>
          </a:pPr>
          <a:r>
            <a:rPr lang="en-GB" sz="1600" kern="1200"/>
            <a:t>Trade off:  Time consuming, interviewer bias</a:t>
          </a:r>
          <a:endParaRPr lang="en-GB" sz="1600" kern="1200" dirty="0"/>
        </a:p>
      </dsp:txBody>
      <dsp:txXfrm>
        <a:off x="2556" y="663992"/>
        <a:ext cx="2492220" cy="3194536"/>
      </dsp:txXfrm>
    </dsp:sp>
    <dsp:sp modelId="{9F50F481-4C67-4AD6-A5A5-B373DF700636}">
      <dsp:nvSpPr>
        <dsp:cNvPr id="0" name=""/>
        <dsp:cNvSpPr/>
      </dsp:nvSpPr>
      <dsp:spPr>
        <a:xfrm>
          <a:off x="2843686" y="102675"/>
          <a:ext cx="2492220" cy="561316"/>
        </a:xfrm>
        <a:prstGeom prst="rect">
          <a:avLst/>
        </a:prstGeom>
        <a:solidFill>
          <a:schemeClr val="accen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GB" sz="1600" kern="1200" dirty="0"/>
            <a:t>Surveys</a:t>
          </a:r>
        </a:p>
      </dsp:txBody>
      <dsp:txXfrm>
        <a:off x="2843686" y="102675"/>
        <a:ext cx="2492220" cy="561316"/>
      </dsp:txXfrm>
    </dsp:sp>
    <dsp:sp modelId="{CE5C00F1-9D3B-4A3D-9C3C-40EA456E4053}">
      <dsp:nvSpPr>
        <dsp:cNvPr id="0" name=""/>
        <dsp:cNvSpPr/>
      </dsp:nvSpPr>
      <dsp:spPr>
        <a:xfrm>
          <a:off x="2843686" y="663992"/>
          <a:ext cx="2492220" cy="3194536"/>
        </a:xfrm>
        <a:prstGeom prst="rect">
          <a:avLst/>
        </a:prstGeom>
        <a:solidFill>
          <a:schemeClr val="accent1">
            <a:alpha val="90000"/>
            <a:tint val="40000"/>
            <a:hueOff val="0"/>
            <a:satOff val="0"/>
            <a:lumOff val="0"/>
            <a:alphaOff val="0"/>
          </a:schemeClr>
        </a:solidFill>
        <a:ln w="2222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GB" sz="1600" kern="1200" dirty="0"/>
            <a:t>Useful for gathering quantitative data</a:t>
          </a:r>
        </a:p>
        <a:p>
          <a:pPr marL="171450" lvl="1" indent="-171450" algn="l" defTabSz="711200">
            <a:lnSpc>
              <a:spcPct val="90000"/>
            </a:lnSpc>
            <a:spcBef>
              <a:spcPct val="0"/>
            </a:spcBef>
            <a:spcAft>
              <a:spcPct val="15000"/>
            </a:spcAft>
            <a:buChar char="•"/>
          </a:pPr>
          <a:r>
            <a:rPr lang="en-GB" sz="1600" kern="1200" dirty="0"/>
            <a:t>Allows greater anonymity </a:t>
          </a:r>
        </a:p>
        <a:p>
          <a:pPr marL="171450" lvl="1" indent="-171450" algn="l" defTabSz="711200">
            <a:lnSpc>
              <a:spcPct val="90000"/>
            </a:lnSpc>
            <a:spcBef>
              <a:spcPct val="0"/>
            </a:spcBef>
            <a:spcAft>
              <a:spcPct val="15000"/>
            </a:spcAft>
            <a:buChar char="•"/>
          </a:pPr>
          <a:r>
            <a:rPr lang="en-GB" sz="1600" kern="1200" dirty="0"/>
            <a:t>Time efficient</a:t>
          </a:r>
        </a:p>
        <a:p>
          <a:pPr marL="171450" lvl="1" indent="-171450" algn="l" defTabSz="711200">
            <a:lnSpc>
              <a:spcPct val="90000"/>
            </a:lnSpc>
            <a:spcBef>
              <a:spcPct val="0"/>
            </a:spcBef>
            <a:spcAft>
              <a:spcPct val="15000"/>
            </a:spcAft>
            <a:buChar char="•"/>
          </a:pPr>
          <a:r>
            <a:rPr lang="en-GB" sz="1600" kern="1200" dirty="0"/>
            <a:t>Useful when looking at larger groups</a:t>
          </a:r>
        </a:p>
        <a:p>
          <a:pPr marL="171450" lvl="1" indent="-171450" algn="l" defTabSz="711200">
            <a:lnSpc>
              <a:spcPct val="90000"/>
            </a:lnSpc>
            <a:spcBef>
              <a:spcPct val="0"/>
            </a:spcBef>
            <a:spcAft>
              <a:spcPct val="15000"/>
            </a:spcAft>
            <a:buChar char="•"/>
          </a:pPr>
          <a:r>
            <a:rPr lang="en-GB" sz="1600" kern="1200" dirty="0"/>
            <a:t>Participants can fit it in within their life</a:t>
          </a:r>
        </a:p>
        <a:p>
          <a:pPr marL="171450" lvl="1" indent="-171450" algn="l" defTabSz="711200">
            <a:lnSpc>
              <a:spcPct val="90000"/>
            </a:lnSpc>
            <a:spcBef>
              <a:spcPct val="0"/>
            </a:spcBef>
            <a:spcAft>
              <a:spcPct val="15000"/>
            </a:spcAft>
            <a:buChar char="•"/>
          </a:pPr>
          <a:r>
            <a:rPr lang="en-GB" sz="1600" kern="1200" dirty="0"/>
            <a:t>Trade off: Hidden nuances, no real-time clarification</a:t>
          </a:r>
        </a:p>
      </dsp:txBody>
      <dsp:txXfrm>
        <a:off x="2843686" y="663992"/>
        <a:ext cx="2492220" cy="3194536"/>
      </dsp:txXfrm>
    </dsp:sp>
    <dsp:sp modelId="{79051FC0-5700-4E26-AAAA-7389AD24D02E}">
      <dsp:nvSpPr>
        <dsp:cNvPr id="0" name=""/>
        <dsp:cNvSpPr/>
      </dsp:nvSpPr>
      <dsp:spPr>
        <a:xfrm>
          <a:off x="5684817" y="102675"/>
          <a:ext cx="2492220" cy="561316"/>
        </a:xfrm>
        <a:prstGeom prst="rect">
          <a:avLst/>
        </a:prstGeom>
        <a:solidFill>
          <a:schemeClr val="accen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GB" sz="1600" kern="1200" dirty="0"/>
            <a:t>Creative and collaborative methods</a:t>
          </a:r>
        </a:p>
      </dsp:txBody>
      <dsp:txXfrm>
        <a:off x="5684817" y="102675"/>
        <a:ext cx="2492220" cy="561316"/>
      </dsp:txXfrm>
    </dsp:sp>
    <dsp:sp modelId="{A3159466-D4B4-49BC-B926-E9086A10A089}">
      <dsp:nvSpPr>
        <dsp:cNvPr id="0" name=""/>
        <dsp:cNvSpPr/>
      </dsp:nvSpPr>
      <dsp:spPr>
        <a:xfrm>
          <a:off x="5684817" y="663992"/>
          <a:ext cx="2492220" cy="3194536"/>
        </a:xfrm>
        <a:prstGeom prst="rect">
          <a:avLst/>
        </a:prstGeom>
        <a:solidFill>
          <a:schemeClr val="accent1">
            <a:alpha val="90000"/>
            <a:tint val="40000"/>
            <a:hueOff val="0"/>
            <a:satOff val="0"/>
            <a:lumOff val="0"/>
            <a:alphaOff val="0"/>
          </a:schemeClr>
        </a:solidFill>
        <a:ln w="2222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GB" sz="1600" kern="1200" dirty="0"/>
            <a:t>Ripple effects mapping</a:t>
          </a:r>
        </a:p>
        <a:p>
          <a:pPr marL="171450" lvl="1" indent="-171450" algn="l" defTabSz="711200">
            <a:lnSpc>
              <a:spcPct val="90000"/>
            </a:lnSpc>
            <a:spcBef>
              <a:spcPct val="0"/>
            </a:spcBef>
            <a:spcAft>
              <a:spcPct val="15000"/>
            </a:spcAft>
            <a:buChar char="•"/>
          </a:pPr>
          <a:r>
            <a:rPr lang="en-GB" sz="1600" kern="1200" dirty="0"/>
            <a:t>Theory of change workshops</a:t>
          </a:r>
        </a:p>
        <a:p>
          <a:pPr marL="171450" lvl="1" indent="-171450" algn="l" defTabSz="711200">
            <a:lnSpc>
              <a:spcPct val="90000"/>
            </a:lnSpc>
            <a:spcBef>
              <a:spcPct val="0"/>
            </a:spcBef>
            <a:spcAft>
              <a:spcPct val="15000"/>
            </a:spcAft>
            <a:buChar char="•"/>
          </a:pPr>
          <a:r>
            <a:rPr lang="en-GB" sz="1600" kern="1200" dirty="0"/>
            <a:t>Story telling using mixed media</a:t>
          </a:r>
        </a:p>
        <a:p>
          <a:pPr marL="171450" lvl="1" indent="-171450" algn="l" defTabSz="711200">
            <a:lnSpc>
              <a:spcPct val="90000"/>
            </a:lnSpc>
            <a:spcBef>
              <a:spcPct val="0"/>
            </a:spcBef>
            <a:spcAft>
              <a:spcPct val="15000"/>
            </a:spcAft>
            <a:buChar char="•"/>
          </a:pPr>
          <a:r>
            <a:rPr lang="en-GB" sz="1600" kern="1200" dirty="0"/>
            <a:t>Can be a power leveller (with careful facilitation)</a:t>
          </a:r>
        </a:p>
        <a:p>
          <a:pPr marL="171450" lvl="1" indent="-171450" algn="l" defTabSz="711200">
            <a:lnSpc>
              <a:spcPct val="90000"/>
            </a:lnSpc>
            <a:spcBef>
              <a:spcPct val="0"/>
            </a:spcBef>
            <a:spcAft>
              <a:spcPct val="15000"/>
            </a:spcAft>
            <a:buChar char="•"/>
          </a:pPr>
          <a:r>
            <a:rPr lang="en-GB" sz="1600" kern="1200" dirty="0"/>
            <a:t>Participants often report benefit</a:t>
          </a:r>
        </a:p>
        <a:p>
          <a:pPr marL="171450" lvl="1" indent="-171450" algn="l" defTabSz="711200">
            <a:lnSpc>
              <a:spcPct val="90000"/>
            </a:lnSpc>
            <a:spcBef>
              <a:spcPct val="0"/>
            </a:spcBef>
            <a:spcAft>
              <a:spcPct val="15000"/>
            </a:spcAft>
            <a:buChar char="•"/>
          </a:pPr>
          <a:r>
            <a:rPr lang="en-GB" sz="1600" kern="1200" dirty="0"/>
            <a:t>Trade off: Logistical complications, facilitator dependent</a:t>
          </a:r>
        </a:p>
        <a:p>
          <a:pPr marL="171450" lvl="1" indent="-171450" algn="l" defTabSz="711200">
            <a:lnSpc>
              <a:spcPct val="90000"/>
            </a:lnSpc>
            <a:spcBef>
              <a:spcPct val="0"/>
            </a:spcBef>
            <a:spcAft>
              <a:spcPct val="15000"/>
            </a:spcAft>
            <a:buChar char="•"/>
          </a:pPr>
          <a:endParaRPr lang="en-GB" sz="1600" kern="1200" dirty="0"/>
        </a:p>
      </dsp:txBody>
      <dsp:txXfrm>
        <a:off x="5684817" y="663992"/>
        <a:ext cx="2492220" cy="319453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A2AE47-1B98-45C8-923C-096AC516AD51}">
      <dsp:nvSpPr>
        <dsp:cNvPr id="0" name=""/>
        <dsp:cNvSpPr/>
      </dsp:nvSpPr>
      <dsp:spPr>
        <a:xfrm>
          <a:off x="267291" y="345"/>
          <a:ext cx="1799448" cy="1079669"/>
        </a:xfrm>
        <a:prstGeom prst="rect">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Clr>
              <a:schemeClr val="dk1"/>
            </a:buClr>
            <a:buSzPts val="3200"/>
            <a:buNone/>
          </a:pPr>
          <a:r>
            <a:rPr lang="en-US" sz="2000" kern="1200" dirty="0">
              <a:ea typeface="Calibri"/>
              <a:cs typeface="Calibri"/>
              <a:sym typeface="Calibri"/>
            </a:rPr>
            <a:t>Why are you evaluating?</a:t>
          </a:r>
          <a:endParaRPr lang="en-GB" sz="2000" kern="1200" dirty="0"/>
        </a:p>
      </dsp:txBody>
      <dsp:txXfrm>
        <a:off x="267291" y="345"/>
        <a:ext cx="1799448" cy="1079669"/>
      </dsp:txXfrm>
    </dsp:sp>
    <dsp:sp modelId="{E927F86B-0EA2-41DD-990F-0A763EC8C635}">
      <dsp:nvSpPr>
        <dsp:cNvPr id="0" name=""/>
        <dsp:cNvSpPr/>
      </dsp:nvSpPr>
      <dsp:spPr>
        <a:xfrm>
          <a:off x="2246685" y="345"/>
          <a:ext cx="1799448" cy="1079669"/>
        </a:xfrm>
        <a:prstGeom prst="rect">
          <a:avLst/>
        </a:prstGeom>
        <a:solidFill>
          <a:schemeClr val="accent2">
            <a:hueOff val="238347"/>
            <a:satOff val="1383"/>
            <a:lumOff val="1373"/>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ea typeface="Calibri"/>
              <a:cs typeface="Calibri"/>
              <a:sym typeface="Calibri"/>
            </a:rPr>
            <a:t>What does success look like?</a:t>
          </a:r>
        </a:p>
      </dsp:txBody>
      <dsp:txXfrm>
        <a:off x="2246685" y="345"/>
        <a:ext cx="1799448" cy="1079669"/>
      </dsp:txXfrm>
    </dsp:sp>
    <dsp:sp modelId="{AE10EA1E-C682-45A9-A774-2396593C6EC8}">
      <dsp:nvSpPr>
        <dsp:cNvPr id="0" name=""/>
        <dsp:cNvSpPr/>
      </dsp:nvSpPr>
      <dsp:spPr>
        <a:xfrm>
          <a:off x="4226078" y="345"/>
          <a:ext cx="1799448" cy="1079669"/>
        </a:xfrm>
        <a:prstGeom prst="rect">
          <a:avLst/>
        </a:prstGeom>
        <a:solidFill>
          <a:schemeClr val="accent2">
            <a:hueOff val="476694"/>
            <a:satOff val="2765"/>
            <a:lumOff val="2746"/>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ea typeface="Calibri"/>
              <a:cs typeface="Calibri"/>
              <a:sym typeface="Calibri"/>
            </a:rPr>
            <a:t>What evidence would convince you?</a:t>
          </a:r>
        </a:p>
      </dsp:txBody>
      <dsp:txXfrm>
        <a:off x="4226078" y="345"/>
        <a:ext cx="1799448" cy="1079669"/>
      </dsp:txXfrm>
    </dsp:sp>
    <dsp:sp modelId="{07AC978D-5D06-4316-BADA-420F5A65DD07}">
      <dsp:nvSpPr>
        <dsp:cNvPr id="0" name=""/>
        <dsp:cNvSpPr/>
      </dsp:nvSpPr>
      <dsp:spPr>
        <a:xfrm>
          <a:off x="6205472" y="345"/>
          <a:ext cx="1799448" cy="1079669"/>
        </a:xfrm>
        <a:prstGeom prst="rect">
          <a:avLst/>
        </a:prstGeom>
        <a:solidFill>
          <a:schemeClr val="accent2">
            <a:hueOff val="715041"/>
            <a:satOff val="4148"/>
            <a:lumOff val="4118"/>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Choosing methods</a:t>
          </a:r>
        </a:p>
      </dsp:txBody>
      <dsp:txXfrm>
        <a:off x="6205472" y="345"/>
        <a:ext cx="1799448" cy="1079669"/>
      </dsp:txXfrm>
    </dsp:sp>
    <dsp:sp modelId="{2F6C2140-9C77-43A3-8F2D-BE12EBEE9E20}">
      <dsp:nvSpPr>
        <dsp:cNvPr id="0" name=""/>
        <dsp:cNvSpPr/>
      </dsp:nvSpPr>
      <dsp:spPr>
        <a:xfrm>
          <a:off x="2246685" y="1259959"/>
          <a:ext cx="1799448" cy="1079669"/>
        </a:xfrm>
        <a:prstGeom prst="rect">
          <a:avLst/>
        </a:prstGeom>
        <a:solidFill>
          <a:schemeClr val="accent2">
            <a:hueOff val="953388"/>
            <a:satOff val="5530"/>
            <a:lumOff val="5491"/>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Timing and context</a:t>
          </a:r>
        </a:p>
      </dsp:txBody>
      <dsp:txXfrm>
        <a:off x="2246685" y="1259959"/>
        <a:ext cx="1799448" cy="1079669"/>
      </dsp:txXfrm>
    </dsp:sp>
    <dsp:sp modelId="{FD656306-5F94-40F8-A52F-52FDB6BFDF50}">
      <dsp:nvSpPr>
        <dsp:cNvPr id="0" name=""/>
        <dsp:cNvSpPr/>
      </dsp:nvSpPr>
      <dsp:spPr>
        <a:xfrm>
          <a:off x="4226078" y="1259959"/>
          <a:ext cx="1799448" cy="1079669"/>
        </a:xfrm>
        <a:prstGeom prst="rect">
          <a:avLst/>
        </a:prstGeom>
        <a:solidFill>
          <a:schemeClr val="accent2">
            <a:hueOff val="1191735"/>
            <a:satOff val="6913"/>
            <a:lumOff val="6864"/>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Reporting and use</a:t>
          </a:r>
        </a:p>
      </dsp:txBody>
      <dsp:txXfrm>
        <a:off x="4226078" y="1259959"/>
        <a:ext cx="1799448" cy="1079669"/>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24" name="Google Shape;124;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3f7a04d640d_2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3f7a04d640d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6" name="Google Shape;106;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g1440974efd6_0_29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9" name="Google Shape;619;g1440974efd6_0_2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Google Shape;627;g409746081ea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8" name="Google Shape;628;g409746081e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g409746081ea_0_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7" name="Google Shape;637;g409746081ea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Google Shape;645;g409746081ea_1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6" name="Google Shape;646;g409746081ea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8091" y="3085765"/>
            <a:ext cx="8240108"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1"/>
          <p:cNvSpPr>
            <a:spLocks noGrp="1"/>
          </p:cNvSpPr>
          <p:nvPr>
            <p:ph type="ctrTitle"/>
          </p:nvPr>
        </p:nvSpPr>
        <p:spPr>
          <a:xfrm>
            <a:off x="581192" y="990600"/>
            <a:ext cx="7989752" cy="1504844"/>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2" y="2495444"/>
            <a:ext cx="7989752"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endParaRPr lang="en-GB"/>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6661825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8095503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h. end slide yellow">
  <p:cSld name="h. end slide yellow">
    <p:bg>
      <p:bgPr>
        <a:solidFill>
          <a:srgbClr val="FFD200"/>
        </a:solidFill>
        <a:effectLst/>
      </p:bgPr>
    </p:bg>
    <p:spTree>
      <p:nvGrpSpPr>
        <p:cNvPr id="1" name="Shape 593"/>
        <p:cNvGrpSpPr/>
        <p:nvPr/>
      </p:nvGrpSpPr>
      <p:grpSpPr>
        <a:xfrm>
          <a:off x="0" y="0"/>
          <a:ext cx="0" cy="0"/>
          <a:chOff x="0" y="0"/>
          <a:chExt cx="0" cy="0"/>
        </a:xfrm>
      </p:grpSpPr>
      <p:sp>
        <p:nvSpPr>
          <p:cNvPr id="594" name="Google Shape;594;p90"/>
          <p:cNvSpPr txBox="1">
            <a:spLocks noGrp="1"/>
          </p:cNvSpPr>
          <p:nvPr>
            <p:ph type="title"/>
          </p:nvPr>
        </p:nvSpPr>
        <p:spPr>
          <a:xfrm>
            <a:off x="1945200" y="4095933"/>
            <a:ext cx="5253600" cy="6396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2800"/>
              <a:buNone/>
              <a:defRPr/>
            </a:lvl1pPr>
            <a:lvl2pPr lvl="1" algn="ctr" rtl="0">
              <a:spcBef>
                <a:spcPts val="0"/>
              </a:spcBef>
              <a:spcAft>
                <a:spcPts val="0"/>
              </a:spcAft>
              <a:buClr>
                <a:schemeClr val="lt1"/>
              </a:buClr>
              <a:buSzPts val="2800"/>
              <a:buNone/>
              <a:defRPr>
                <a:solidFill>
                  <a:schemeClr val="lt1"/>
                </a:solidFill>
                <a:latin typeface="Hind"/>
                <a:ea typeface="Hind"/>
                <a:cs typeface="Hind"/>
                <a:sym typeface="Hind"/>
              </a:defRPr>
            </a:lvl2pPr>
            <a:lvl3pPr lvl="2" algn="ctr" rtl="0">
              <a:spcBef>
                <a:spcPts val="0"/>
              </a:spcBef>
              <a:spcAft>
                <a:spcPts val="0"/>
              </a:spcAft>
              <a:buClr>
                <a:schemeClr val="lt1"/>
              </a:buClr>
              <a:buSzPts val="2800"/>
              <a:buNone/>
              <a:defRPr>
                <a:solidFill>
                  <a:schemeClr val="lt1"/>
                </a:solidFill>
                <a:latin typeface="Hind"/>
                <a:ea typeface="Hind"/>
                <a:cs typeface="Hind"/>
                <a:sym typeface="Hind"/>
              </a:defRPr>
            </a:lvl3pPr>
            <a:lvl4pPr lvl="3" algn="ctr" rtl="0">
              <a:spcBef>
                <a:spcPts val="0"/>
              </a:spcBef>
              <a:spcAft>
                <a:spcPts val="0"/>
              </a:spcAft>
              <a:buClr>
                <a:schemeClr val="lt1"/>
              </a:buClr>
              <a:buSzPts val="2800"/>
              <a:buNone/>
              <a:defRPr>
                <a:solidFill>
                  <a:schemeClr val="lt1"/>
                </a:solidFill>
                <a:latin typeface="Hind"/>
                <a:ea typeface="Hind"/>
                <a:cs typeface="Hind"/>
                <a:sym typeface="Hind"/>
              </a:defRPr>
            </a:lvl4pPr>
            <a:lvl5pPr lvl="4" algn="ctr" rtl="0">
              <a:spcBef>
                <a:spcPts val="0"/>
              </a:spcBef>
              <a:spcAft>
                <a:spcPts val="0"/>
              </a:spcAft>
              <a:buClr>
                <a:schemeClr val="lt1"/>
              </a:buClr>
              <a:buSzPts val="2800"/>
              <a:buNone/>
              <a:defRPr>
                <a:solidFill>
                  <a:schemeClr val="lt1"/>
                </a:solidFill>
                <a:latin typeface="Hind"/>
                <a:ea typeface="Hind"/>
                <a:cs typeface="Hind"/>
                <a:sym typeface="Hind"/>
              </a:defRPr>
            </a:lvl5pPr>
            <a:lvl6pPr lvl="5" algn="ctr" rtl="0">
              <a:spcBef>
                <a:spcPts val="0"/>
              </a:spcBef>
              <a:spcAft>
                <a:spcPts val="0"/>
              </a:spcAft>
              <a:buClr>
                <a:schemeClr val="lt1"/>
              </a:buClr>
              <a:buSzPts val="2800"/>
              <a:buNone/>
              <a:defRPr>
                <a:solidFill>
                  <a:schemeClr val="lt1"/>
                </a:solidFill>
                <a:latin typeface="Hind"/>
                <a:ea typeface="Hind"/>
                <a:cs typeface="Hind"/>
                <a:sym typeface="Hind"/>
              </a:defRPr>
            </a:lvl6pPr>
            <a:lvl7pPr lvl="6" algn="ctr" rtl="0">
              <a:spcBef>
                <a:spcPts val="0"/>
              </a:spcBef>
              <a:spcAft>
                <a:spcPts val="0"/>
              </a:spcAft>
              <a:buClr>
                <a:schemeClr val="lt1"/>
              </a:buClr>
              <a:buSzPts val="2800"/>
              <a:buNone/>
              <a:defRPr>
                <a:solidFill>
                  <a:schemeClr val="lt1"/>
                </a:solidFill>
                <a:latin typeface="Hind"/>
                <a:ea typeface="Hind"/>
                <a:cs typeface="Hind"/>
                <a:sym typeface="Hind"/>
              </a:defRPr>
            </a:lvl7pPr>
            <a:lvl8pPr lvl="7" algn="ctr" rtl="0">
              <a:spcBef>
                <a:spcPts val="0"/>
              </a:spcBef>
              <a:spcAft>
                <a:spcPts val="0"/>
              </a:spcAft>
              <a:buClr>
                <a:schemeClr val="lt1"/>
              </a:buClr>
              <a:buSzPts val="2800"/>
              <a:buNone/>
              <a:defRPr>
                <a:solidFill>
                  <a:schemeClr val="lt1"/>
                </a:solidFill>
                <a:latin typeface="Hind"/>
                <a:ea typeface="Hind"/>
                <a:cs typeface="Hind"/>
                <a:sym typeface="Hind"/>
              </a:defRPr>
            </a:lvl8pPr>
            <a:lvl9pPr lvl="8" algn="ctr" rtl="0">
              <a:spcBef>
                <a:spcPts val="0"/>
              </a:spcBef>
              <a:spcAft>
                <a:spcPts val="0"/>
              </a:spcAft>
              <a:buClr>
                <a:schemeClr val="lt1"/>
              </a:buClr>
              <a:buSzPts val="2800"/>
              <a:buNone/>
              <a:defRPr>
                <a:solidFill>
                  <a:schemeClr val="lt1"/>
                </a:solidFill>
                <a:latin typeface="Hind"/>
                <a:ea typeface="Hind"/>
                <a:cs typeface="Hind"/>
                <a:sym typeface="Hind"/>
              </a:defRPr>
            </a:lvl9pPr>
          </a:lstStyle>
          <a:p>
            <a:endParaRPr/>
          </a:p>
        </p:txBody>
      </p:sp>
      <p:sp>
        <p:nvSpPr>
          <p:cNvPr id="595" name="Google Shape;595;p90"/>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GB" smtClean="0"/>
              <a:pPr/>
              <a:t>‹#›</a:t>
            </a:fld>
            <a:endParaRPr lang="en-GB"/>
          </a:p>
        </p:txBody>
      </p:sp>
      <p:pic>
        <p:nvPicPr>
          <p:cNvPr id="596" name="Google Shape;596;p90"/>
          <p:cNvPicPr preferRelativeResize="0"/>
          <p:nvPr/>
        </p:nvPicPr>
        <p:blipFill>
          <a:blip r:embed="rId2">
            <a:alphaModFix/>
          </a:blip>
          <a:stretch>
            <a:fillRect/>
          </a:stretch>
        </p:blipFill>
        <p:spPr>
          <a:xfrm>
            <a:off x="2815906" y="1915433"/>
            <a:ext cx="3512202" cy="1923000"/>
          </a:xfrm>
          <a:prstGeom prst="rect">
            <a:avLst/>
          </a:prstGeom>
          <a:noFill/>
          <a:ln>
            <a:noFill/>
          </a:ln>
        </p:spPr>
      </p:pic>
    </p:spTree>
    <p:extLst>
      <p:ext uri="{BB962C8B-B14F-4D97-AF65-F5344CB8AC3E}">
        <p14:creationId xmlns:p14="http://schemas.microsoft.com/office/powerpoint/2010/main" val="124692871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h. end slide light green">
  <p:cSld name="h. end slide light green">
    <p:bg>
      <p:bgPr>
        <a:solidFill>
          <a:srgbClr val="78BF26"/>
        </a:solidFill>
        <a:effectLst/>
      </p:bgPr>
    </p:bg>
    <p:spTree>
      <p:nvGrpSpPr>
        <p:cNvPr id="1" name="Shape 597"/>
        <p:cNvGrpSpPr/>
        <p:nvPr/>
      </p:nvGrpSpPr>
      <p:grpSpPr>
        <a:xfrm>
          <a:off x="0" y="0"/>
          <a:ext cx="0" cy="0"/>
          <a:chOff x="0" y="0"/>
          <a:chExt cx="0" cy="0"/>
        </a:xfrm>
      </p:grpSpPr>
      <p:sp>
        <p:nvSpPr>
          <p:cNvPr id="598" name="Google Shape;598;p91"/>
          <p:cNvSpPr txBox="1">
            <a:spLocks noGrp="1"/>
          </p:cNvSpPr>
          <p:nvPr>
            <p:ph type="title"/>
          </p:nvPr>
        </p:nvSpPr>
        <p:spPr>
          <a:xfrm>
            <a:off x="1945200" y="4095933"/>
            <a:ext cx="5253600" cy="6396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2800"/>
              <a:buNone/>
              <a:defRPr/>
            </a:lvl1pPr>
            <a:lvl2pPr lvl="1" algn="ctr" rtl="0">
              <a:spcBef>
                <a:spcPts val="0"/>
              </a:spcBef>
              <a:spcAft>
                <a:spcPts val="0"/>
              </a:spcAft>
              <a:buClr>
                <a:schemeClr val="lt1"/>
              </a:buClr>
              <a:buSzPts val="2800"/>
              <a:buNone/>
              <a:defRPr>
                <a:solidFill>
                  <a:schemeClr val="lt1"/>
                </a:solidFill>
                <a:latin typeface="Hind"/>
                <a:ea typeface="Hind"/>
                <a:cs typeface="Hind"/>
                <a:sym typeface="Hind"/>
              </a:defRPr>
            </a:lvl2pPr>
            <a:lvl3pPr lvl="2" algn="ctr" rtl="0">
              <a:spcBef>
                <a:spcPts val="0"/>
              </a:spcBef>
              <a:spcAft>
                <a:spcPts val="0"/>
              </a:spcAft>
              <a:buClr>
                <a:schemeClr val="lt1"/>
              </a:buClr>
              <a:buSzPts val="2800"/>
              <a:buNone/>
              <a:defRPr>
                <a:solidFill>
                  <a:schemeClr val="lt1"/>
                </a:solidFill>
                <a:latin typeface="Hind"/>
                <a:ea typeface="Hind"/>
                <a:cs typeface="Hind"/>
                <a:sym typeface="Hind"/>
              </a:defRPr>
            </a:lvl3pPr>
            <a:lvl4pPr lvl="3" algn="ctr" rtl="0">
              <a:spcBef>
                <a:spcPts val="0"/>
              </a:spcBef>
              <a:spcAft>
                <a:spcPts val="0"/>
              </a:spcAft>
              <a:buClr>
                <a:schemeClr val="lt1"/>
              </a:buClr>
              <a:buSzPts val="2800"/>
              <a:buNone/>
              <a:defRPr>
                <a:solidFill>
                  <a:schemeClr val="lt1"/>
                </a:solidFill>
                <a:latin typeface="Hind"/>
                <a:ea typeface="Hind"/>
                <a:cs typeface="Hind"/>
                <a:sym typeface="Hind"/>
              </a:defRPr>
            </a:lvl4pPr>
            <a:lvl5pPr lvl="4" algn="ctr" rtl="0">
              <a:spcBef>
                <a:spcPts val="0"/>
              </a:spcBef>
              <a:spcAft>
                <a:spcPts val="0"/>
              </a:spcAft>
              <a:buClr>
                <a:schemeClr val="lt1"/>
              </a:buClr>
              <a:buSzPts val="2800"/>
              <a:buNone/>
              <a:defRPr>
                <a:solidFill>
                  <a:schemeClr val="lt1"/>
                </a:solidFill>
                <a:latin typeface="Hind"/>
                <a:ea typeface="Hind"/>
                <a:cs typeface="Hind"/>
                <a:sym typeface="Hind"/>
              </a:defRPr>
            </a:lvl5pPr>
            <a:lvl6pPr lvl="5" algn="ctr" rtl="0">
              <a:spcBef>
                <a:spcPts val="0"/>
              </a:spcBef>
              <a:spcAft>
                <a:spcPts val="0"/>
              </a:spcAft>
              <a:buClr>
                <a:schemeClr val="lt1"/>
              </a:buClr>
              <a:buSzPts val="2800"/>
              <a:buNone/>
              <a:defRPr>
                <a:solidFill>
                  <a:schemeClr val="lt1"/>
                </a:solidFill>
                <a:latin typeface="Hind"/>
                <a:ea typeface="Hind"/>
                <a:cs typeface="Hind"/>
                <a:sym typeface="Hind"/>
              </a:defRPr>
            </a:lvl6pPr>
            <a:lvl7pPr lvl="6" algn="ctr" rtl="0">
              <a:spcBef>
                <a:spcPts val="0"/>
              </a:spcBef>
              <a:spcAft>
                <a:spcPts val="0"/>
              </a:spcAft>
              <a:buClr>
                <a:schemeClr val="lt1"/>
              </a:buClr>
              <a:buSzPts val="2800"/>
              <a:buNone/>
              <a:defRPr>
                <a:solidFill>
                  <a:schemeClr val="lt1"/>
                </a:solidFill>
                <a:latin typeface="Hind"/>
                <a:ea typeface="Hind"/>
                <a:cs typeface="Hind"/>
                <a:sym typeface="Hind"/>
              </a:defRPr>
            </a:lvl7pPr>
            <a:lvl8pPr lvl="7" algn="ctr" rtl="0">
              <a:spcBef>
                <a:spcPts val="0"/>
              </a:spcBef>
              <a:spcAft>
                <a:spcPts val="0"/>
              </a:spcAft>
              <a:buClr>
                <a:schemeClr val="lt1"/>
              </a:buClr>
              <a:buSzPts val="2800"/>
              <a:buNone/>
              <a:defRPr>
                <a:solidFill>
                  <a:schemeClr val="lt1"/>
                </a:solidFill>
                <a:latin typeface="Hind"/>
                <a:ea typeface="Hind"/>
                <a:cs typeface="Hind"/>
                <a:sym typeface="Hind"/>
              </a:defRPr>
            </a:lvl8pPr>
            <a:lvl9pPr lvl="8" algn="ctr" rtl="0">
              <a:spcBef>
                <a:spcPts val="0"/>
              </a:spcBef>
              <a:spcAft>
                <a:spcPts val="0"/>
              </a:spcAft>
              <a:buClr>
                <a:schemeClr val="lt1"/>
              </a:buClr>
              <a:buSzPts val="2800"/>
              <a:buNone/>
              <a:defRPr>
                <a:solidFill>
                  <a:schemeClr val="lt1"/>
                </a:solidFill>
                <a:latin typeface="Hind"/>
                <a:ea typeface="Hind"/>
                <a:cs typeface="Hind"/>
                <a:sym typeface="Hind"/>
              </a:defRPr>
            </a:lvl9pPr>
          </a:lstStyle>
          <a:p>
            <a:endParaRPr/>
          </a:p>
        </p:txBody>
      </p:sp>
      <p:sp>
        <p:nvSpPr>
          <p:cNvPr id="599" name="Google Shape;599;p91"/>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GB" smtClean="0"/>
              <a:pPr/>
              <a:t>‹#›</a:t>
            </a:fld>
            <a:endParaRPr lang="en-GB"/>
          </a:p>
        </p:txBody>
      </p:sp>
      <p:pic>
        <p:nvPicPr>
          <p:cNvPr id="600" name="Google Shape;600;p91"/>
          <p:cNvPicPr preferRelativeResize="0"/>
          <p:nvPr/>
        </p:nvPicPr>
        <p:blipFill>
          <a:blip r:embed="rId2">
            <a:alphaModFix/>
          </a:blip>
          <a:stretch>
            <a:fillRect/>
          </a:stretch>
        </p:blipFill>
        <p:spPr>
          <a:xfrm>
            <a:off x="2815906" y="1915433"/>
            <a:ext cx="3512202" cy="1923000"/>
          </a:xfrm>
          <a:prstGeom prst="rect">
            <a:avLst/>
          </a:prstGeom>
          <a:noFill/>
          <a:ln>
            <a:noFill/>
          </a:ln>
        </p:spPr>
      </p:pic>
    </p:spTree>
    <p:extLst>
      <p:ext uri="{BB962C8B-B14F-4D97-AF65-F5344CB8AC3E}">
        <p14:creationId xmlns:p14="http://schemas.microsoft.com/office/powerpoint/2010/main" val="231292952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h. end slide dark green">
  <p:cSld name="h. end slide dark green">
    <p:bg>
      <p:bgPr>
        <a:solidFill>
          <a:srgbClr val="144835"/>
        </a:solidFill>
        <a:effectLst/>
      </p:bgPr>
    </p:bg>
    <p:spTree>
      <p:nvGrpSpPr>
        <p:cNvPr id="1" name="Shape 601"/>
        <p:cNvGrpSpPr/>
        <p:nvPr/>
      </p:nvGrpSpPr>
      <p:grpSpPr>
        <a:xfrm>
          <a:off x="0" y="0"/>
          <a:ext cx="0" cy="0"/>
          <a:chOff x="0" y="0"/>
          <a:chExt cx="0" cy="0"/>
        </a:xfrm>
      </p:grpSpPr>
      <p:sp>
        <p:nvSpPr>
          <p:cNvPr id="602" name="Google Shape;602;p92"/>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GB" smtClean="0"/>
              <a:pPr/>
              <a:t>‹#›</a:t>
            </a:fld>
            <a:endParaRPr lang="en-GB"/>
          </a:p>
        </p:txBody>
      </p:sp>
      <p:sp>
        <p:nvSpPr>
          <p:cNvPr id="603" name="Google Shape;603;p92"/>
          <p:cNvSpPr txBox="1">
            <a:spLocks noGrp="1"/>
          </p:cNvSpPr>
          <p:nvPr>
            <p:ph type="title"/>
          </p:nvPr>
        </p:nvSpPr>
        <p:spPr>
          <a:xfrm>
            <a:off x="1945200" y="4095933"/>
            <a:ext cx="5253600" cy="639600"/>
          </a:xfrm>
          <a:prstGeom prst="rect">
            <a:avLst/>
          </a:prstGeom>
        </p:spPr>
        <p:txBody>
          <a:bodyPr spcFirstLastPara="1" wrap="square" lIns="91425" tIns="91425" rIns="91425" bIns="91425" anchor="t" anchorCtr="0">
            <a:normAutofit/>
          </a:bodyPr>
          <a:lstStyle>
            <a:lvl1pPr lvl="0" algn="ctr" rtl="0">
              <a:spcBef>
                <a:spcPts val="0"/>
              </a:spcBef>
              <a:spcAft>
                <a:spcPts val="0"/>
              </a:spcAft>
              <a:buClr>
                <a:schemeClr val="lt1"/>
              </a:buClr>
              <a:buSzPts val="2800"/>
              <a:buNone/>
              <a:defRPr>
                <a:solidFill>
                  <a:schemeClr val="lt1"/>
                </a:solidFill>
              </a:defRPr>
            </a:lvl1pPr>
            <a:lvl2pPr lvl="1" algn="ctr" rtl="0">
              <a:spcBef>
                <a:spcPts val="0"/>
              </a:spcBef>
              <a:spcAft>
                <a:spcPts val="0"/>
              </a:spcAft>
              <a:buClr>
                <a:schemeClr val="lt1"/>
              </a:buClr>
              <a:buSzPts val="2800"/>
              <a:buNone/>
              <a:defRPr>
                <a:solidFill>
                  <a:schemeClr val="lt1"/>
                </a:solidFill>
                <a:latin typeface="Hind"/>
                <a:ea typeface="Hind"/>
                <a:cs typeface="Hind"/>
                <a:sym typeface="Hind"/>
              </a:defRPr>
            </a:lvl2pPr>
            <a:lvl3pPr lvl="2" algn="ctr" rtl="0">
              <a:spcBef>
                <a:spcPts val="0"/>
              </a:spcBef>
              <a:spcAft>
                <a:spcPts val="0"/>
              </a:spcAft>
              <a:buClr>
                <a:schemeClr val="lt1"/>
              </a:buClr>
              <a:buSzPts val="2800"/>
              <a:buNone/>
              <a:defRPr>
                <a:solidFill>
                  <a:schemeClr val="lt1"/>
                </a:solidFill>
                <a:latin typeface="Hind"/>
                <a:ea typeface="Hind"/>
                <a:cs typeface="Hind"/>
                <a:sym typeface="Hind"/>
              </a:defRPr>
            </a:lvl3pPr>
            <a:lvl4pPr lvl="3" algn="ctr" rtl="0">
              <a:spcBef>
                <a:spcPts val="0"/>
              </a:spcBef>
              <a:spcAft>
                <a:spcPts val="0"/>
              </a:spcAft>
              <a:buClr>
                <a:schemeClr val="lt1"/>
              </a:buClr>
              <a:buSzPts val="2800"/>
              <a:buNone/>
              <a:defRPr>
                <a:solidFill>
                  <a:schemeClr val="lt1"/>
                </a:solidFill>
                <a:latin typeface="Hind"/>
                <a:ea typeface="Hind"/>
                <a:cs typeface="Hind"/>
                <a:sym typeface="Hind"/>
              </a:defRPr>
            </a:lvl4pPr>
            <a:lvl5pPr lvl="4" algn="ctr" rtl="0">
              <a:spcBef>
                <a:spcPts val="0"/>
              </a:spcBef>
              <a:spcAft>
                <a:spcPts val="0"/>
              </a:spcAft>
              <a:buClr>
                <a:schemeClr val="lt1"/>
              </a:buClr>
              <a:buSzPts val="2800"/>
              <a:buNone/>
              <a:defRPr>
                <a:solidFill>
                  <a:schemeClr val="lt1"/>
                </a:solidFill>
                <a:latin typeface="Hind"/>
                <a:ea typeface="Hind"/>
                <a:cs typeface="Hind"/>
                <a:sym typeface="Hind"/>
              </a:defRPr>
            </a:lvl5pPr>
            <a:lvl6pPr lvl="5" algn="ctr" rtl="0">
              <a:spcBef>
                <a:spcPts val="0"/>
              </a:spcBef>
              <a:spcAft>
                <a:spcPts val="0"/>
              </a:spcAft>
              <a:buClr>
                <a:schemeClr val="lt1"/>
              </a:buClr>
              <a:buSzPts val="2800"/>
              <a:buNone/>
              <a:defRPr>
                <a:solidFill>
                  <a:schemeClr val="lt1"/>
                </a:solidFill>
                <a:latin typeface="Hind"/>
                <a:ea typeface="Hind"/>
                <a:cs typeface="Hind"/>
                <a:sym typeface="Hind"/>
              </a:defRPr>
            </a:lvl6pPr>
            <a:lvl7pPr lvl="6" algn="ctr" rtl="0">
              <a:spcBef>
                <a:spcPts val="0"/>
              </a:spcBef>
              <a:spcAft>
                <a:spcPts val="0"/>
              </a:spcAft>
              <a:buClr>
                <a:schemeClr val="lt1"/>
              </a:buClr>
              <a:buSzPts val="2800"/>
              <a:buNone/>
              <a:defRPr>
                <a:solidFill>
                  <a:schemeClr val="lt1"/>
                </a:solidFill>
                <a:latin typeface="Hind"/>
                <a:ea typeface="Hind"/>
                <a:cs typeface="Hind"/>
                <a:sym typeface="Hind"/>
              </a:defRPr>
            </a:lvl7pPr>
            <a:lvl8pPr lvl="7" algn="ctr" rtl="0">
              <a:spcBef>
                <a:spcPts val="0"/>
              </a:spcBef>
              <a:spcAft>
                <a:spcPts val="0"/>
              </a:spcAft>
              <a:buClr>
                <a:schemeClr val="lt1"/>
              </a:buClr>
              <a:buSzPts val="2800"/>
              <a:buNone/>
              <a:defRPr>
                <a:solidFill>
                  <a:schemeClr val="lt1"/>
                </a:solidFill>
                <a:latin typeface="Hind"/>
                <a:ea typeface="Hind"/>
                <a:cs typeface="Hind"/>
                <a:sym typeface="Hind"/>
              </a:defRPr>
            </a:lvl8pPr>
            <a:lvl9pPr lvl="8" algn="ctr" rtl="0">
              <a:spcBef>
                <a:spcPts val="0"/>
              </a:spcBef>
              <a:spcAft>
                <a:spcPts val="0"/>
              </a:spcAft>
              <a:buClr>
                <a:schemeClr val="lt1"/>
              </a:buClr>
              <a:buSzPts val="2800"/>
              <a:buNone/>
              <a:defRPr>
                <a:solidFill>
                  <a:schemeClr val="lt1"/>
                </a:solidFill>
                <a:latin typeface="Hind"/>
                <a:ea typeface="Hind"/>
                <a:cs typeface="Hind"/>
                <a:sym typeface="Hind"/>
              </a:defRPr>
            </a:lvl9pPr>
          </a:lstStyle>
          <a:p>
            <a:endParaRPr/>
          </a:p>
        </p:txBody>
      </p:sp>
      <p:pic>
        <p:nvPicPr>
          <p:cNvPr id="604" name="Google Shape;604;p92"/>
          <p:cNvPicPr preferRelativeResize="0"/>
          <p:nvPr/>
        </p:nvPicPr>
        <p:blipFill rotWithShape="1">
          <a:blip r:embed="rId2">
            <a:alphaModFix/>
          </a:blip>
          <a:srcRect l="-1722" t="-5350" r="-2012" b="-5638"/>
          <a:stretch/>
        </p:blipFill>
        <p:spPr>
          <a:xfrm>
            <a:off x="2869564" y="1944833"/>
            <a:ext cx="3404877" cy="1864232"/>
          </a:xfrm>
          <a:prstGeom prst="rect">
            <a:avLst/>
          </a:prstGeom>
          <a:noFill/>
          <a:ln>
            <a:noFill/>
          </a:ln>
        </p:spPr>
      </p:pic>
    </p:spTree>
    <p:extLst>
      <p:ext uri="{BB962C8B-B14F-4D97-AF65-F5344CB8AC3E}">
        <p14:creationId xmlns:p14="http://schemas.microsoft.com/office/powerpoint/2010/main" val="119907697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h. end slide purple">
  <p:cSld name="h. end slide purple">
    <p:bg>
      <p:bgPr>
        <a:solidFill>
          <a:srgbClr val="3C0032"/>
        </a:solidFill>
        <a:effectLst/>
      </p:bgPr>
    </p:bg>
    <p:spTree>
      <p:nvGrpSpPr>
        <p:cNvPr id="1" name="Shape 605"/>
        <p:cNvGrpSpPr/>
        <p:nvPr/>
      </p:nvGrpSpPr>
      <p:grpSpPr>
        <a:xfrm>
          <a:off x="0" y="0"/>
          <a:ext cx="0" cy="0"/>
          <a:chOff x="0" y="0"/>
          <a:chExt cx="0" cy="0"/>
        </a:xfrm>
      </p:grpSpPr>
      <p:sp>
        <p:nvSpPr>
          <p:cNvPr id="606" name="Google Shape;606;p93"/>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GB" smtClean="0"/>
              <a:pPr/>
              <a:t>‹#›</a:t>
            </a:fld>
            <a:endParaRPr lang="en-GB"/>
          </a:p>
        </p:txBody>
      </p:sp>
      <p:sp>
        <p:nvSpPr>
          <p:cNvPr id="607" name="Google Shape;607;p93"/>
          <p:cNvSpPr txBox="1">
            <a:spLocks noGrp="1"/>
          </p:cNvSpPr>
          <p:nvPr>
            <p:ph type="title"/>
          </p:nvPr>
        </p:nvSpPr>
        <p:spPr>
          <a:xfrm>
            <a:off x="1945200" y="4095933"/>
            <a:ext cx="5253600" cy="639600"/>
          </a:xfrm>
          <a:prstGeom prst="rect">
            <a:avLst/>
          </a:prstGeom>
        </p:spPr>
        <p:txBody>
          <a:bodyPr spcFirstLastPara="1" wrap="square" lIns="91425" tIns="91425" rIns="91425" bIns="91425" anchor="t" anchorCtr="0">
            <a:normAutofit/>
          </a:bodyPr>
          <a:lstStyle>
            <a:lvl1pPr lvl="0" algn="ctr" rtl="0">
              <a:spcBef>
                <a:spcPts val="0"/>
              </a:spcBef>
              <a:spcAft>
                <a:spcPts val="0"/>
              </a:spcAft>
              <a:buClr>
                <a:schemeClr val="lt1"/>
              </a:buClr>
              <a:buSzPts val="2800"/>
              <a:buNone/>
              <a:defRPr>
                <a:solidFill>
                  <a:schemeClr val="lt1"/>
                </a:solidFill>
              </a:defRPr>
            </a:lvl1pPr>
            <a:lvl2pPr lvl="1" algn="ctr" rtl="0">
              <a:spcBef>
                <a:spcPts val="0"/>
              </a:spcBef>
              <a:spcAft>
                <a:spcPts val="0"/>
              </a:spcAft>
              <a:buClr>
                <a:schemeClr val="lt1"/>
              </a:buClr>
              <a:buSzPts val="2800"/>
              <a:buNone/>
              <a:defRPr>
                <a:solidFill>
                  <a:schemeClr val="lt1"/>
                </a:solidFill>
                <a:latin typeface="Hind"/>
                <a:ea typeface="Hind"/>
                <a:cs typeface="Hind"/>
                <a:sym typeface="Hind"/>
              </a:defRPr>
            </a:lvl2pPr>
            <a:lvl3pPr lvl="2" algn="ctr" rtl="0">
              <a:spcBef>
                <a:spcPts val="0"/>
              </a:spcBef>
              <a:spcAft>
                <a:spcPts val="0"/>
              </a:spcAft>
              <a:buClr>
                <a:schemeClr val="lt1"/>
              </a:buClr>
              <a:buSzPts val="2800"/>
              <a:buNone/>
              <a:defRPr>
                <a:solidFill>
                  <a:schemeClr val="lt1"/>
                </a:solidFill>
                <a:latin typeface="Hind"/>
                <a:ea typeface="Hind"/>
                <a:cs typeface="Hind"/>
                <a:sym typeface="Hind"/>
              </a:defRPr>
            </a:lvl3pPr>
            <a:lvl4pPr lvl="3" algn="ctr" rtl="0">
              <a:spcBef>
                <a:spcPts val="0"/>
              </a:spcBef>
              <a:spcAft>
                <a:spcPts val="0"/>
              </a:spcAft>
              <a:buClr>
                <a:schemeClr val="lt1"/>
              </a:buClr>
              <a:buSzPts val="2800"/>
              <a:buNone/>
              <a:defRPr>
                <a:solidFill>
                  <a:schemeClr val="lt1"/>
                </a:solidFill>
                <a:latin typeface="Hind"/>
                <a:ea typeface="Hind"/>
                <a:cs typeface="Hind"/>
                <a:sym typeface="Hind"/>
              </a:defRPr>
            </a:lvl4pPr>
            <a:lvl5pPr lvl="4" algn="ctr" rtl="0">
              <a:spcBef>
                <a:spcPts val="0"/>
              </a:spcBef>
              <a:spcAft>
                <a:spcPts val="0"/>
              </a:spcAft>
              <a:buClr>
                <a:schemeClr val="lt1"/>
              </a:buClr>
              <a:buSzPts val="2800"/>
              <a:buNone/>
              <a:defRPr>
                <a:solidFill>
                  <a:schemeClr val="lt1"/>
                </a:solidFill>
                <a:latin typeface="Hind"/>
                <a:ea typeface="Hind"/>
                <a:cs typeface="Hind"/>
                <a:sym typeface="Hind"/>
              </a:defRPr>
            </a:lvl5pPr>
            <a:lvl6pPr lvl="5" algn="ctr" rtl="0">
              <a:spcBef>
                <a:spcPts val="0"/>
              </a:spcBef>
              <a:spcAft>
                <a:spcPts val="0"/>
              </a:spcAft>
              <a:buClr>
                <a:schemeClr val="lt1"/>
              </a:buClr>
              <a:buSzPts val="2800"/>
              <a:buNone/>
              <a:defRPr>
                <a:solidFill>
                  <a:schemeClr val="lt1"/>
                </a:solidFill>
                <a:latin typeface="Hind"/>
                <a:ea typeface="Hind"/>
                <a:cs typeface="Hind"/>
                <a:sym typeface="Hind"/>
              </a:defRPr>
            </a:lvl6pPr>
            <a:lvl7pPr lvl="6" algn="ctr" rtl="0">
              <a:spcBef>
                <a:spcPts val="0"/>
              </a:spcBef>
              <a:spcAft>
                <a:spcPts val="0"/>
              </a:spcAft>
              <a:buClr>
                <a:schemeClr val="lt1"/>
              </a:buClr>
              <a:buSzPts val="2800"/>
              <a:buNone/>
              <a:defRPr>
                <a:solidFill>
                  <a:schemeClr val="lt1"/>
                </a:solidFill>
                <a:latin typeface="Hind"/>
                <a:ea typeface="Hind"/>
                <a:cs typeface="Hind"/>
                <a:sym typeface="Hind"/>
              </a:defRPr>
            </a:lvl7pPr>
            <a:lvl8pPr lvl="7" algn="ctr" rtl="0">
              <a:spcBef>
                <a:spcPts val="0"/>
              </a:spcBef>
              <a:spcAft>
                <a:spcPts val="0"/>
              </a:spcAft>
              <a:buClr>
                <a:schemeClr val="lt1"/>
              </a:buClr>
              <a:buSzPts val="2800"/>
              <a:buNone/>
              <a:defRPr>
                <a:solidFill>
                  <a:schemeClr val="lt1"/>
                </a:solidFill>
                <a:latin typeface="Hind"/>
                <a:ea typeface="Hind"/>
                <a:cs typeface="Hind"/>
                <a:sym typeface="Hind"/>
              </a:defRPr>
            </a:lvl8pPr>
            <a:lvl9pPr lvl="8" algn="ctr" rtl="0">
              <a:spcBef>
                <a:spcPts val="0"/>
              </a:spcBef>
              <a:spcAft>
                <a:spcPts val="0"/>
              </a:spcAft>
              <a:buClr>
                <a:schemeClr val="lt1"/>
              </a:buClr>
              <a:buSzPts val="2800"/>
              <a:buNone/>
              <a:defRPr>
                <a:solidFill>
                  <a:schemeClr val="lt1"/>
                </a:solidFill>
                <a:latin typeface="Hind"/>
                <a:ea typeface="Hind"/>
                <a:cs typeface="Hind"/>
                <a:sym typeface="Hind"/>
              </a:defRPr>
            </a:lvl9pPr>
          </a:lstStyle>
          <a:p>
            <a:endParaRPr/>
          </a:p>
        </p:txBody>
      </p:sp>
      <p:pic>
        <p:nvPicPr>
          <p:cNvPr id="608" name="Google Shape;608;p93"/>
          <p:cNvPicPr preferRelativeResize="0"/>
          <p:nvPr/>
        </p:nvPicPr>
        <p:blipFill rotWithShape="1">
          <a:blip r:embed="rId2">
            <a:alphaModFix/>
          </a:blip>
          <a:srcRect l="-1722" t="-5350" r="-2012" b="-5638"/>
          <a:stretch/>
        </p:blipFill>
        <p:spPr>
          <a:xfrm>
            <a:off x="2869564" y="1944833"/>
            <a:ext cx="3404877" cy="1864232"/>
          </a:xfrm>
          <a:prstGeom prst="rect">
            <a:avLst/>
          </a:prstGeom>
          <a:noFill/>
          <a:ln>
            <a:noFill/>
          </a:ln>
        </p:spPr>
      </p:pic>
    </p:spTree>
    <p:extLst>
      <p:ext uri="{BB962C8B-B14F-4D97-AF65-F5344CB8AC3E}">
        <p14:creationId xmlns:p14="http://schemas.microsoft.com/office/powerpoint/2010/main" val="68202533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h. end slide light grey">
  <p:cSld name="h. end slide light grey">
    <p:bg>
      <p:bgPr>
        <a:solidFill>
          <a:srgbClr val="A6A091"/>
        </a:solidFill>
        <a:effectLst/>
      </p:bgPr>
    </p:bg>
    <p:spTree>
      <p:nvGrpSpPr>
        <p:cNvPr id="1" name="Shape 609"/>
        <p:cNvGrpSpPr/>
        <p:nvPr/>
      </p:nvGrpSpPr>
      <p:grpSpPr>
        <a:xfrm>
          <a:off x="0" y="0"/>
          <a:ext cx="0" cy="0"/>
          <a:chOff x="0" y="0"/>
          <a:chExt cx="0" cy="0"/>
        </a:xfrm>
      </p:grpSpPr>
      <p:sp>
        <p:nvSpPr>
          <p:cNvPr id="610" name="Google Shape;610;p94"/>
          <p:cNvSpPr txBox="1">
            <a:spLocks noGrp="1"/>
          </p:cNvSpPr>
          <p:nvPr>
            <p:ph type="title"/>
          </p:nvPr>
        </p:nvSpPr>
        <p:spPr>
          <a:xfrm>
            <a:off x="1945200" y="4095933"/>
            <a:ext cx="5253600" cy="6396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2800"/>
              <a:buNone/>
              <a:defRPr/>
            </a:lvl1pPr>
            <a:lvl2pPr lvl="1" algn="ctr" rtl="0">
              <a:spcBef>
                <a:spcPts val="0"/>
              </a:spcBef>
              <a:spcAft>
                <a:spcPts val="0"/>
              </a:spcAft>
              <a:buClr>
                <a:schemeClr val="lt1"/>
              </a:buClr>
              <a:buSzPts val="2800"/>
              <a:buNone/>
              <a:defRPr>
                <a:solidFill>
                  <a:schemeClr val="lt1"/>
                </a:solidFill>
                <a:latin typeface="Hind"/>
                <a:ea typeface="Hind"/>
                <a:cs typeface="Hind"/>
                <a:sym typeface="Hind"/>
              </a:defRPr>
            </a:lvl2pPr>
            <a:lvl3pPr lvl="2" algn="ctr" rtl="0">
              <a:spcBef>
                <a:spcPts val="0"/>
              </a:spcBef>
              <a:spcAft>
                <a:spcPts val="0"/>
              </a:spcAft>
              <a:buClr>
                <a:schemeClr val="lt1"/>
              </a:buClr>
              <a:buSzPts val="2800"/>
              <a:buNone/>
              <a:defRPr>
                <a:solidFill>
                  <a:schemeClr val="lt1"/>
                </a:solidFill>
                <a:latin typeface="Hind"/>
                <a:ea typeface="Hind"/>
                <a:cs typeface="Hind"/>
                <a:sym typeface="Hind"/>
              </a:defRPr>
            </a:lvl3pPr>
            <a:lvl4pPr lvl="3" algn="ctr" rtl="0">
              <a:spcBef>
                <a:spcPts val="0"/>
              </a:spcBef>
              <a:spcAft>
                <a:spcPts val="0"/>
              </a:spcAft>
              <a:buClr>
                <a:schemeClr val="lt1"/>
              </a:buClr>
              <a:buSzPts val="2800"/>
              <a:buNone/>
              <a:defRPr>
                <a:solidFill>
                  <a:schemeClr val="lt1"/>
                </a:solidFill>
                <a:latin typeface="Hind"/>
                <a:ea typeface="Hind"/>
                <a:cs typeface="Hind"/>
                <a:sym typeface="Hind"/>
              </a:defRPr>
            </a:lvl4pPr>
            <a:lvl5pPr lvl="4" algn="ctr" rtl="0">
              <a:spcBef>
                <a:spcPts val="0"/>
              </a:spcBef>
              <a:spcAft>
                <a:spcPts val="0"/>
              </a:spcAft>
              <a:buClr>
                <a:schemeClr val="lt1"/>
              </a:buClr>
              <a:buSzPts val="2800"/>
              <a:buNone/>
              <a:defRPr>
                <a:solidFill>
                  <a:schemeClr val="lt1"/>
                </a:solidFill>
                <a:latin typeface="Hind"/>
                <a:ea typeface="Hind"/>
                <a:cs typeface="Hind"/>
                <a:sym typeface="Hind"/>
              </a:defRPr>
            </a:lvl5pPr>
            <a:lvl6pPr lvl="5" algn="ctr" rtl="0">
              <a:spcBef>
                <a:spcPts val="0"/>
              </a:spcBef>
              <a:spcAft>
                <a:spcPts val="0"/>
              </a:spcAft>
              <a:buClr>
                <a:schemeClr val="lt1"/>
              </a:buClr>
              <a:buSzPts val="2800"/>
              <a:buNone/>
              <a:defRPr>
                <a:solidFill>
                  <a:schemeClr val="lt1"/>
                </a:solidFill>
                <a:latin typeface="Hind"/>
                <a:ea typeface="Hind"/>
                <a:cs typeface="Hind"/>
                <a:sym typeface="Hind"/>
              </a:defRPr>
            </a:lvl6pPr>
            <a:lvl7pPr lvl="6" algn="ctr" rtl="0">
              <a:spcBef>
                <a:spcPts val="0"/>
              </a:spcBef>
              <a:spcAft>
                <a:spcPts val="0"/>
              </a:spcAft>
              <a:buClr>
                <a:schemeClr val="lt1"/>
              </a:buClr>
              <a:buSzPts val="2800"/>
              <a:buNone/>
              <a:defRPr>
                <a:solidFill>
                  <a:schemeClr val="lt1"/>
                </a:solidFill>
                <a:latin typeface="Hind"/>
                <a:ea typeface="Hind"/>
                <a:cs typeface="Hind"/>
                <a:sym typeface="Hind"/>
              </a:defRPr>
            </a:lvl7pPr>
            <a:lvl8pPr lvl="7" algn="ctr" rtl="0">
              <a:spcBef>
                <a:spcPts val="0"/>
              </a:spcBef>
              <a:spcAft>
                <a:spcPts val="0"/>
              </a:spcAft>
              <a:buClr>
                <a:schemeClr val="lt1"/>
              </a:buClr>
              <a:buSzPts val="2800"/>
              <a:buNone/>
              <a:defRPr>
                <a:solidFill>
                  <a:schemeClr val="lt1"/>
                </a:solidFill>
                <a:latin typeface="Hind"/>
                <a:ea typeface="Hind"/>
                <a:cs typeface="Hind"/>
                <a:sym typeface="Hind"/>
              </a:defRPr>
            </a:lvl8pPr>
            <a:lvl9pPr lvl="8" algn="ctr" rtl="0">
              <a:spcBef>
                <a:spcPts val="0"/>
              </a:spcBef>
              <a:spcAft>
                <a:spcPts val="0"/>
              </a:spcAft>
              <a:buClr>
                <a:schemeClr val="lt1"/>
              </a:buClr>
              <a:buSzPts val="2800"/>
              <a:buNone/>
              <a:defRPr>
                <a:solidFill>
                  <a:schemeClr val="lt1"/>
                </a:solidFill>
                <a:latin typeface="Hind"/>
                <a:ea typeface="Hind"/>
                <a:cs typeface="Hind"/>
                <a:sym typeface="Hind"/>
              </a:defRPr>
            </a:lvl9pPr>
          </a:lstStyle>
          <a:p>
            <a:endParaRPr/>
          </a:p>
        </p:txBody>
      </p:sp>
      <p:sp>
        <p:nvSpPr>
          <p:cNvPr id="611" name="Google Shape;611;p94"/>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GB" smtClean="0"/>
              <a:pPr/>
              <a:t>‹#›</a:t>
            </a:fld>
            <a:endParaRPr lang="en-GB"/>
          </a:p>
        </p:txBody>
      </p:sp>
      <p:pic>
        <p:nvPicPr>
          <p:cNvPr id="612" name="Google Shape;612;p94"/>
          <p:cNvPicPr preferRelativeResize="0"/>
          <p:nvPr/>
        </p:nvPicPr>
        <p:blipFill>
          <a:blip r:embed="rId2">
            <a:alphaModFix/>
          </a:blip>
          <a:stretch>
            <a:fillRect/>
          </a:stretch>
        </p:blipFill>
        <p:spPr>
          <a:xfrm>
            <a:off x="2815906" y="1915433"/>
            <a:ext cx="3512202" cy="1923000"/>
          </a:xfrm>
          <a:prstGeom prst="rect">
            <a:avLst/>
          </a:prstGeom>
          <a:noFill/>
          <a:ln>
            <a:noFill/>
          </a:ln>
        </p:spPr>
      </p:pic>
    </p:spTree>
    <p:extLst>
      <p:ext uri="{BB962C8B-B14F-4D97-AF65-F5344CB8AC3E}">
        <p14:creationId xmlns:p14="http://schemas.microsoft.com/office/powerpoint/2010/main" val="164476878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h. end slide light grey">
  <p:cSld name="1_h. end slide light grey">
    <p:bg>
      <p:bgPr>
        <a:solidFill>
          <a:srgbClr val="E6E4DB"/>
        </a:solidFill>
        <a:effectLst/>
      </p:bgPr>
    </p:bg>
    <p:spTree>
      <p:nvGrpSpPr>
        <p:cNvPr id="1" name="Shape 613"/>
        <p:cNvGrpSpPr/>
        <p:nvPr/>
      </p:nvGrpSpPr>
      <p:grpSpPr>
        <a:xfrm>
          <a:off x="0" y="0"/>
          <a:ext cx="0" cy="0"/>
          <a:chOff x="0" y="0"/>
          <a:chExt cx="0" cy="0"/>
        </a:xfrm>
      </p:grpSpPr>
      <p:sp>
        <p:nvSpPr>
          <p:cNvPr id="614" name="Google Shape;614;p95"/>
          <p:cNvSpPr txBox="1">
            <a:spLocks noGrp="1"/>
          </p:cNvSpPr>
          <p:nvPr>
            <p:ph type="title"/>
          </p:nvPr>
        </p:nvSpPr>
        <p:spPr>
          <a:xfrm>
            <a:off x="1945200" y="4095933"/>
            <a:ext cx="5253600" cy="6396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2800"/>
              <a:buNone/>
              <a:defRPr/>
            </a:lvl1pPr>
            <a:lvl2pPr lvl="1" algn="ctr" rtl="0">
              <a:spcBef>
                <a:spcPts val="0"/>
              </a:spcBef>
              <a:spcAft>
                <a:spcPts val="0"/>
              </a:spcAft>
              <a:buClr>
                <a:schemeClr val="lt1"/>
              </a:buClr>
              <a:buSzPts val="2800"/>
              <a:buNone/>
              <a:defRPr>
                <a:solidFill>
                  <a:schemeClr val="lt1"/>
                </a:solidFill>
                <a:latin typeface="Hind"/>
                <a:ea typeface="Hind"/>
                <a:cs typeface="Hind"/>
                <a:sym typeface="Hind"/>
              </a:defRPr>
            </a:lvl2pPr>
            <a:lvl3pPr lvl="2" algn="ctr" rtl="0">
              <a:spcBef>
                <a:spcPts val="0"/>
              </a:spcBef>
              <a:spcAft>
                <a:spcPts val="0"/>
              </a:spcAft>
              <a:buClr>
                <a:schemeClr val="lt1"/>
              </a:buClr>
              <a:buSzPts val="2800"/>
              <a:buNone/>
              <a:defRPr>
                <a:solidFill>
                  <a:schemeClr val="lt1"/>
                </a:solidFill>
                <a:latin typeface="Hind"/>
                <a:ea typeface="Hind"/>
                <a:cs typeface="Hind"/>
                <a:sym typeface="Hind"/>
              </a:defRPr>
            </a:lvl3pPr>
            <a:lvl4pPr lvl="3" algn="ctr" rtl="0">
              <a:spcBef>
                <a:spcPts val="0"/>
              </a:spcBef>
              <a:spcAft>
                <a:spcPts val="0"/>
              </a:spcAft>
              <a:buClr>
                <a:schemeClr val="lt1"/>
              </a:buClr>
              <a:buSzPts val="2800"/>
              <a:buNone/>
              <a:defRPr>
                <a:solidFill>
                  <a:schemeClr val="lt1"/>
                </a:solidFill>
                <a:latin typeface="Hind"/>
                <a:ea typeface="Hind"/>
                <a:cs typeface="Hind"/>
                <a:sym typeface="Hind"/>
              </a:defRPr>
            </a:lvl4pPr>
            <a:lvl5pPr lvl="4" algn="ctr" rtl="0">
              <a:spcBef>
                <a:spcPts val="0"/>
              </a:spcBef>
              <a:spcAft>
                <a:spcPts val="0"/>
              </a:spcAft>
              <a:buClr>
                <a:schemeClr val="lt1"/>
              </a:buClr>
              <a:buSzPts val="2800"/>
              <a:buNone/>
              <a:defRPr>
                <a:solidFill>
                  <a:schemeClr val="lt1"/>
                </a:solidFill>
                <a:latin typeface="Hind"/>
                <a:ea typeface="Hind"/>
                <a:cs typeface="Hind"/>
                <a:sym typeface="Hind"/>
              </a:defRPr>
            </a:lvl5pPr>
            <a:lvl6pPr lvl="5" algn="ctr" rtl="0">
              <a:spcBef>
                <a:spcPts val="0"/>
              </a:spcBef>
              <a:spcAft>
                <a:spcPts val="0"/>
              </a:spcAft>
              <a:buClr>
                <a:schemeClr val="lt1"/>
              </a:buClr>
              <a:buSzPts val="2800"/>
              <a:buNone/>
              <a:defRPr>
                <a:solidFill>
                  <a:schemeClr val="lt1"/>
                </a:solidFill>
                <a:latin typeface="Hind"/>
                <a:ea typeface="Hind"/>
                <a:cs typeface="Hind"/>
                <a:sym typeface="Hind"/>
              </a:defRPr>
            </a:lvl6pPr>
            <a:lvl7pPr lvl="6" algn="ctr" rtl="0">
              <a:spcBef>
                <a:spcPts val="0"/>
              </a:spcBef>
              <a:spcAft>
                <a:spcPts val="0"/>
              </a:spcAft>
              <a:buClr>
                <a:schemeClr val="lt1"/>
              </a:buClr>
              <a:buSzPts val="2800"/>
              <a:buNone/>
              <a:defRPr>
                <a:solidFill>
                  <a:schemeClr val="lt1"/>
                </a:solidFill>
                <a:latin typeface="Hind"/>
                <a:ea typeface="Hind"/>
                <a:cs typeface="Hind"/>
                <a:sym typeface="Hind"/>
              </a:defRPr>
            </a:lvl7pPr>
            <a:lvl8pPr lvl="7" algn="ctr" rtl="0">
              <a:spcBef>
                <a:spcPts val="0"/>
              </a:spcBef>
              <a:spcAft>
                <a:spcPts val="0"/>
              </a:spcAft>
              <a:buClr>
                <a:schemeClr val="lt1"/>
              </a:buClr>
              <a:buSzPts val="2800"/>
              <a:buNone/>
              <a:defRPr>
                <a:solidFill>
                  <a:schemeClr val="lt1"/>
                </a:solidFill>
                <a:latin typeface="Hind"/>
                <a:ea typeface="Hind"/>
                <a:cs typeface="Hind"/>
                <a:sym typeface="Hind"/>
              </a:defRPr>
            </a:lvl8pPr>
            <a:lvl9pPr lvl="8" algn="ctr" rtl="0">
              <a:spcBef>
                <a:spcPts val="0"/>
              </a:spcBef>
              <a:spcAft>
                <a:spcPts val="0"/>
              </a:spcAft>
              <a:buClr>
                <a:schemeClr val="lt1"/>
              </a:buClr>
              <a:buSzPts val="2800"/>
              <a:buNone/>
              <a:defRPr>
                <a:solidFill>
                  <a:schemeClr val="lt1"/>
                </a:solidFill>
                <a:latin typeface="Hind"/>
                <a:ea typeface="Hind"/>
                <a:cs typeface="Hind"/>
                <a:sym typeface="Hind"/>
              </a:defRPr>
            </a:lvl9pPr>
          </a:lstStyle>
          <a:p>
            <a:endParaRPr/>
          </a:p>
        </p:txBody>
      </p:sp>
      <p:sp>
        <p:nvSpPr>
          <p:cNvPr id="615" name="Google Shape;615;p95"/>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GB" smtClean="0"/>
              <a:pPr/>
              <a:t>‹#›</a:t>
            </a:fld>
            <a:endParaRPr lang="en-GB"/>
          </a:p>
        </p:txBody>
      </p:sp>
      <p:pic>
        <p:nvPicPr>
          <p:cNvPr id="616" name="Google Shape;616;p95"/>
          <p:cNvPicPr preferRelativeResize="0"/>
          <p:nvPr/>
        </p:nvPicPr>
        <p:blipFill>
          <a:blip r:embed="rId2">
            <a:alphaModFix/>
          </a:blip>
          <a:stretch>
            <a:fillRect/>
          </a:stretch>
        </p:blipFill>
        <p:spPr>
          <a:xfrm>
            <a:off x="2815906" y="1915433"/>
            <a:ext cx="3512202" cy="1923000"/>
          </a:xfrm>
          <a:prstGeom prst="rect">
            <a:avLst/>
          </a:prstGeom>
          <a:noFill/>
          <a:ln>
            <a:noFill/>
          </a:ln>
        </p:spPr>
      </p:pic>
    </p:spTree>
    <p:extLst>
      <p:ext uri="{BB962C8B-B14F-4D97-AF65-F5344CB8AC3E}">
        <p14:creationId xmlns:p14="http://schemas.microsoft.com/office/powerpoint/2010/main" val="34177517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6629400" y="599725"/>
            <a:ext cx="2057399"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6629400" y="675725"/>
            <a:ext cx="1503123"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81192" y="675725"/>
            <a:ext cx="592220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745255" y="5956136"/>
            <a:ext cx="947672" cy="365125"/>
          </a:xfrm>
        </p:spPr>
        <p:txBody>
          <a:bodyPr/>
          <a:lstStyle>
            <a:lvl1pPr>
              <a:defRPr>
                <a:solidFill>
                  <a:schemeClr val="accent1">
                    <a:lumMod val="75000"/>
                    <a:lumOff val="25000"/>
                  </a:schemeClr>
                </a:solidFill>
              </a:defRPr>
            </a:lvl1pPr>
          </a:lstStyle>
          <a:p>
            <a:endParaRPr lang="en-GB"/>
          </a:p>
        </p:txBody>
      </p:sp>
      <p:sp>
        <p:nvSpPr>
          <p:cNvPr id="5" name="Footer Placeholder 4"/>
          <p:cNvSpPr>
            <a:spLocks noGrp="1"/>
          </p:cNvSpPr>
          <p:nvPr>
            <p:ph type="ftr" sz="quarter" idx="11"/>
          </p:nvPr>
        </p:nvSpPr>
        <p:spPr>
          <a:xfrm>
            <a:off x="581192" y="5951810"/>
            <a:ext cx="5922209" cy="365125"/>
          </a:xfrm>
        </p:spPr>
        <p:txBody>
          <a:bodyPr/>
          <a:lstStyle/>
          <a:p>
            <a:endParaRPr lang="en-GB"/>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4548987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a. title slide dark blue">
  <p:cSld name="a. title slide dark blue">
    <p:bg>
      <p:bgPr>
        <a:solidFill>
          <a:srgbClr val="001E82"/>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370225" y="585500"/>
            <a:ext cx="2815500" cy="839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1250"/>
              <a:buFont typeface="Inter"/>
              <a:buNone/>
              <a:defRPr sz="1250" b="0">
                <a:solidFill>
                  <a:schemeClr val="lt1"/>
                </a:solidFill>
                <a:latin typeface="Inter"/>
                <a:ea typeface="Inter"/>
                <a:cs typeface="Inter"/>
                <a:sym typeface="Inter"/>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 name="Google Shape;11;p2"/>
          <p:cNvSpPr txBox="1">
            <a:spLocks noGrp="1"/>
          </p:cNvSpPr>
          <p:nvPr>
            <p:ph type="ctrTitle" idx="2"/>
          </p:nvPr>
        </p:nvSpPr>
        <p:spPr>
          <a:xfrm>
            <a:off x="311700" y="1685167"/>
            <a:ext cx="5130000" cy="4095600"/>
          </a:xfrm>
          <a:prstGeom prst="rect">
            <a:avLst/>
          </a:prstGeom>
        </p:spPr>
        <p:txBody>
          <a:bodyPr spcFirstLastPara="1" wrap="square" lIns="91425" tIns="91425" rIns="91425" bIns="91425" anchor="t" anchorCtr="0">
            <a:noAutofit/>
          </a:bodyPr>
          <a:lstStyle>
            <a:lvl1pPr lvl="0" rtl="0">
              <a:lnSpc>
                <a:spcPct val="88000"/>
              </a:lnSpc>
              <a:spcBef>
                <a:spcPts val="0"/>
              </a:spcBef>
              <a:spcAft>
                <a:spcPts val="0"/>
              </a:spcAft>
              <a:buClr>
                <a:schemeClr val="lt1"/>
              </a:buClr>
              <a:buSzPts val="5900"/>
              <a:buNone/>
              <a:defRPr sz="5900">
                <a:solidFill>
                  <a:schemeClr val="lt1"/>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2" name="Google Shape;12;p2"/>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GB" smtClean="0"/>
              <a:pPr/>
              <a:t>‹#›</a:t>
            </a:fld>
            <a:endParaRPr lang="en-GB"/>
          </a:p>
        </p:txBody>
      </p:sp>
      <p:pic>
        <p:nvPicPr>
          <p:cNvPr id="13" name="Google Shape;13;p2"/>
          <p:cNvPicPr preferRelativeResize="0"/>
          <p:nvPr/>
        </p:nvPicPr>
        <p:blipFill rotWithShape="1">
          <a:blip r:embed="rId2">
            <a:alphaModFix/>
          </a:blip>
          <a:srcRect l="-1722" t="-5350" r="-2012" b="-5638"/>
          <a:stretch/>
        </p:blipFill>
        <p:spPr>
          <a:xfrm>
            <a:off x="7390812" y="348067"/>
            <a:ext cx="1532339" cy="839000"/>
          </a:xfrm>
          <a:prstGeom prst="rect">
            <a:avLst/>
          </a:prstGeom>
          <a:noFill/>
          <a:ln>
            <a:noFill/>
          </a:ln>
        </p:spPr>
      </p:pic>
    </p:spTree>
    <p:extLst>
      <p:ext uri="{BB962C8B-B14F-4D97-AF65-F5344CB8AC3E}">
        <p14:creationId xmlns:p14="http://schemas.microsoft.com/office/powerpoint/2010/main" val="1049662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a. title slide light green">
  <p:cSld name="a. title slide light green">
    <p:bg>
      <p:bgPr>
        <a:solidFill>
          <a:srgbClr val="78BF26"/>
        </a:solidFill>
        <a:effectLst/>
      </p:bgPr>
    </p:bg>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370225" y="585500"/>
            <a:ext cx="2815500" cy="893200"/>
          </a:xfrm>
          <a:prstGeom prst="rect">
            <a:avLst/>
          </a:prstGeom>
        </p:spPr>
        <p:txBody>
          <a:bodyPr spcFirstLastPara="1" wrap="square" lIns="91425" tIns="91425" rIns="91425" bIns="91425" anchor="t" anchorCtr="0">
            <a:noAutofit/>
          </a:bodyPr>
          <a:lstStyle>
            <a:lvl1pPr lvl="0" rtl="0">
              <a:spcBef>
                <a:spcPts val="0"/>
              </a:spcBef>
              <a:spcAft>
                <a:spcPts val="0"/>
              </a:spcAft>
              <a:buSzPts val="1250"/>
              <a:buFont typeface="Inter"/>
              <a:buNone/>
              <a:defRPr sz="1250" b="0">
                <a:latin typeface="Inter"/>
                <a:ea typeface="Inter"/>
                <a:cs typeface="Inter"/>
                <a:sym typeface="Inter"/>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 name="Google Shape;16;p3"/>
          <p:cNvSpPr txBox="1">
            <a:spLocks noGrp="1"/>
          </p:cNvSpPr>
          <p:nvPr>
            <p:ph type="ctrTitle" idx="2"/>
          </p:nvPr>
        </p:nvSpPr>
        <p:spPr>
          <a:xfrm>
            <a:off x="311700" y="1685167"/>
            <a:ext cx="5130000" cy="4095600"/>
          </a:xfrm>
          <a:prstGeom prst="rect">
            <a:avLst/>
          </a:prstGeom>
        </p:spPr>
        <p:txBody>
          <a:bodyPr spcFirstLastPara="1" wrap="square" lIns="91425" tIns="91425" rIns="91425" bIns="91425" anchor="t" anchorCtr="0">
            <a:noAutofit/>
          </a:bodyPr>
          <a:lstStyle>
            <a:lvl1pPr lvl="0" rtl="0">
              <a:lnSpc>
                <a:spcPct val="88000"/>
              </a:lnSpc>
              <a:spcBef>
                <a:spcPts val="0"/>
              </a:spcBef>
              <a:spcAft>
                <a:spcPts val="0"/>
              </a:spcAft>
              <a:buSzPts val="5900"/>
              <a:buNone/>
              <a:defRPr sz="59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7" name="Google Shape;17;p3"/>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GB" smtClean="0"/>
              <a:pPr/>
              <a:t>‹#›</a:t>
            </a:fld>
            <a:endParaRPr lang="en-GB"/>
          </a:p>
        </p:txBody>
      </p:sp>
      <p:pic>
        <p:nvPicPr>
          <p:cNvPr id="18" name="Google Shape;18;p3"/>
          <p:cNvPicPr preferRelativeResize="0"/>
          <p:nvPr/>
        </p:nvPicPr>
        <p:blipFill>
          <a:blip r:embed="rId2">
            <a:alphaModFix/>
          </a:blip>
          <a:stretch>
            <a:fillRect/>
          </a:stretch>
        </p:blipFill>
        <p:spPr>
          <a:xfrm>
            <a:off x="7390750" y="348068"/>
            <a:ext cx="1532390" cy="839001"/>
          </a:xfrm>
          <a:prstGeom prst="rect">
            <a:avLst/>
          </a:prstGeom>
          <a:noFill/>
          <a:ln>
            <a:noFill/>
          </a:ln>
        </p:spPr>
      </p:pic>
    </p:spTree>
    <p:extLst>
      <p:ext uri="{BB962C8B-B14F-4D97-AF65-F5344CB8AC3E}">
        <p14:creationId xmlns:p14="http://schemas.microsoft.com/office/powerpoint/2010/main" val="39338537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a. title slide dark green">
  <p:cSld name="a. title slide dark green">
    <p:bg>
      <p:bgPr>
        <a:solidFill>
          <a:srgbClr val="144835"/>
        </a:solidFill>
        <a:effectLst/>
      </p:bgPr>
    </p:bg>
    <p:spTree>
      <p:nvGrpSpPr>
        <p:cNvPr id="1" name="Shape 19"/>
        <p:cNvGrpSpPr/>
        <p:nvPr/>
      </p:nvGrpSpPr>
      <p:grpSpPr>
        <a:xfrm>
          <a:off x="0" y="0"/>
          <a:ext cx="0" cy="0"/>
          <a:chOff x="0" y="0"/>
          <a:chExt cx="0" cy="0"/>
        </a:xfrm>
      </p:grpSpPr>
      <p:sp>
        <p:nvSpPr>
          <p:cNvPr id="20" name="Google Shape;20;p4"/>
          <p:cNvSpPr txBox="1">
            <a:spLocks noGrp="1"/>
          </p:cNvSpPr>
          <p:nvPr>
            <p:ph type="title"/>
          </p:nvPr>
        </p:nvSpPr>
        <p:spPr>
          <a:xfrm>
            <a:off x="370225" y="585500"/>
            <a:ext cx="2815500" cy="839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1250"/>
              <a:buFont typeface="Inter"/>
              <a:buNone/>
              <a:defRPr sz="1250" b="0">
                <a:solidFill>
                  <a:schemeClr val="lt1"/>
                </a:solidFill>
                <a:latin typeface="Inter"/>
                <a:ea typeface="Inter"/>
                <a:cs typeface="Inter"/>
                <a:sym typeface="Inter"/>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1" name="Google Shape;21;p4"/>
          <p:cNvSpPr txBox="1">
            <a:spLocks noGrp="1"/>
          </p:cNvSpPr>
          <p:nvPr>
            <p:ph type="ctrTitle" idx="2"/>
          </p:nvPr>
        </p:nvSpPr>
        <p:spPr>
          <a:xfrm>
            <a:off x="311700" y="1685167"/>
            <a:ext cx="5130000" cy="4095600"/>
          </a:xfrm>
          <a:prstGeom prst="rect">
            <a:avLst/>
          </a:prstGeom>
        </p:spPr>
        <p:txBody>
          <a:bodyPr spcFirstLastPara="1" wrap="square" lIns="91425" tIns="91425" rIns="91425" bIns="91425" anchor="t" anchorCtr="0">
            <a:noAutofit/>
          </a:bodyPr>
          <a:lstStyle>
            <a:lvl1pPr lvl="0" rtl="0">
              <a:lnSpc>
                <a:spcPct val="88000"/>
              </a:lnSpc>
              <a:spcBef>
                <a:spcPts val="0"/>
              </a:spcBef>
              <a:spcAft>
                <a:spcPts val="0"/>
              </a:spcAft>
              <a:buClr>
                <a:schemeClr val="lt1"/>
              </a:buClr>
              <a:buSzPts val="5900"/>
              <a:buNone/>
              <a:defRPr sz="5900">
                <a:solidFill>
                  <a:schemeClr val="lt1"/>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22" name="Google Shape;22;p4"/>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GB" smtClean="0"/>
              <a:pPr/>
              <a:t>‹#›</a:t>
            </a:fld>
            <a:endParaRPr lang="en-GB"/>
          </a:p>
        </p:txBody>
      </p:sp>
      <p:pic>
        <p:nvPicPr>
          <p:cNvPr id="23" name="Google Shape;23;p4"/>
          <p:cNvPicPr preferRelativeResize="0"/>
          <p:nvPr/>
        </p:nvPicPr>
        <p:blipFill rotWithShape="1">
          <a:blip r:embed="rId2">
            <a:alphaModFix/>
          </a:blip>
          <a:srcRect l="-1722" t="-5350" r="-2012" b="-5638"/>
          <a:stretch/>
        </p:blipFill>
        <p:spPr>
          <a:xfrm>
            <a:off x="7390812" y="348067"/>
            <a:ext cx="1532339" cy="839000"/>
          </a:xfrm>
          <a:prstGeom prst="rect">
            <a:avLst/>
          </a:prstGeom>
          <a:noFill/>
          <a:ln>
            <a:noFill/>
          </a:ln>
        </p:spPr>
      </p:pic>
    </p:spTree>
    <p:extLst>
      <p:ext uri="{BB962C8B-B14F-4D97-AF65-F5344CB8AC3E}">
        <p14:creationId xmlns:p14="http://schemas.microsoft.com/office/powerpoint/2010/main" val="24231613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a. title slide orange">
  <p:cSld name="a. title slide orange">
    <p:bg>
      <p:bgPr>
        <a:solidFill>
          <a:srgbClr val="FD5000"/>
        </a:solidFill>
        <a:effectLst/>
      </p:bgPr>
    </p:bg>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370225" y="585500"/>
            <a:ext cx="2815500" cy="893200"/>
          </a:xfrm>
          <a:prstGeom prst="rect">
            <a:avLst/>
          </a:prstGeom>
        </p:spPr>
        <p:txBody>
          <a:bodyPr spcFirstLastPara="1" wrap="square" lIns="91425" tIns="91425" rIns="91425" bIns="91425" anchor="t" anchorCtr="0">
            <a:noAutofit/>
          </a:bodyPr>
          <a:lstStyle>
            <a:lvl1pPr lvl="0" rtl="0">
              <a:spcBef>
                <a:spcPts val="0"/>
              </a:spcBef>
              <a:spcAft>
                <a:spcPts val="0"/>
              </a:spcAft>
              <a:buSzPts val="1250"/>
              <a:buFont typeface="Inter"/>
              <a:buNone/>
              <a:defRPr sz="1250" b="0">
                <a:latin typeface="Inter"/>
                <a:ea typeface="Inter"/>
                <a:cs typeface="Inter"/>
                <a:sym typeface="Inter"/>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6" name="Google Shape;26;p5"/>
          <p:cNvSpPr txBox="1">
            <a:spLocks noGrp="1"/>
          </p:cNvSpPr>
          <p:nvPr>
            <p:ph type="ctrTitle" idx="2"/>
          </p:nvPr>
        </p:nvSpPr>
        <p:spPr>
          <a:xfrm>
            <a:off x="311700" y="1685167"/>
            <a:ext cx="5130000" cy="4095600"/>
          </a:xfrm>
          <a:prstGeom prst="rect">
            <a:avLst/>
          </a:prstGeom>
        </p:spPr>
        <p:txBody>
          <a:bodyPr spcFirstLastPara="1" wrap="square" lIns="91425" tIns="91425" rIns="91425" bIns="91425" anchor="t" anchorCtr="0">
            <a:noAutofit/>
          </a:bodyPr>
          <a:lstStyle>
            <a:lvl1pPr lvl="0" rtl="0">
              <a:lnSpc>
                <a:spcPct val="88000"/>
              </a:lnSpc>
              <a:spcBef>
                <a:spcPts val="0"/>
              </a:spcBef>
              <a:spcAft>
                <a:spcPts val="0"/>
              </a:spcAft>
              <a:buSzPts val="5900"/>
              <a:buNone/>
              <a:defRPr sz="59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27" name="Google Shape;27;p5"/>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GB" smtClean="0"/>
              <a:pPr/>
              <a:t>‹#›</a:t>
            </a:fld>
            <a:endParaRPr lang="en-GB"/>
          </a:p>
        </p:txBody>
      </p:sp>
      <p:pic>
        <p:nvPicPr>
          <p:cNvPr id="28" name="Google Shape;28;p5"/>
          <p:cNvPicPr preferRelativeResize="0"/>
          <p:nvPr/>
        </p:nvPicPr>
        <p:blipFill>
          <a:blip r:embed="rId2">
            <a:alphaModFix/>
          </a:blip>
          <a:stretch>
            <a:fillRect/>
          </a:stretch>
        </p:blipFill>
        <p:spPr>
          <a:xfrm>
            <a:off x="7390750" y="348068"/>
            <a:ext cx="1532390" cy="839001"/>
          </a:xfrm>
          <a:prstGeom prst="rect">
            <a:avLst/>
          </a:prstGeom>
          <a:noFill/>
          <a:ln>
            <a:noFill/>
          </a:ln>
        </p:spPr>
      </p:pic>
    </p:spTree>
    <p:extLst>
      <p:ext uri="{BB962C8B-B14F-4D97-AF65-F5344CB8AC3E}">
        <p14:creationId xmlns:p14="http://schemas.microsoft.com/office/powerpoint/2010/main" val="29498435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a. title slide yellow">
  <p:cSld name="a. title slide yellow">
    <p:bg>
      <p:bgPr>
        <a:solidFill>
          <a:srgbClr val="FFD200"/>
        </a:solidFill>
        <a:effectLst/>
      </p:bgPr>
    </p:bg>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370225" y="585500"/>
            <a:ext cx="2815500" cy="936000"/>
          </a:xfrm>
          <a:prstGeom prst="rect">
            <a:avLst/>
          </a:prstGeom>
        </p:spPr>
        <p:txBody>
          <a:bodyPr spcFirstLastPara="1" wrap="square" lIns="91425" tIns="91425" rIns="91425" bIns="91425" anchor="t" anchorCtr="0">
            <a:noAutofit/>
          </a:bodyPr>
          <a:lstStyle>
            <a:lvl1pPr lvl="0" rtl="0">
              <a:spcBef>
                <a:spcPts val="0"/>
              </a:spcBef>
              <a:spcAft>
                <a:spcPts val="0"/>
              </a:spcAft>
              <a:buSzPts val="1250"/>
              <a:buFont typeface="Inter"/>
              <a:buNone/>
              <a:defRPr sz="1250" b="0">
                <a:latin typeface="Inter"/>
                <a:ea typeface="Inter"/>
                <a:cs typeface="Inter"/>
                <a:sym typeface="Inter"/>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1" name="Google Shape;31;p6"/>
          <p:cNvSpPr txBox="1">
            <a:spLocks noGrp="1"/>
          </p:cNvSpPr>
          <p:nvPr>
            <p:ph type="ctrTitle" idx="2"/>
          </p:nvPr>
        </p:nvSpPr>
        <p:spPr>
          <a:xfrm>
            <a:off x="311700" y="1685167"/>
            <a:ext cx="5130000" cy="4095600"/>
          </a:xfrm>
          <a:prstGeom prst="rect">
            <a:avLst/>
          </a:prstGeom>
        </p:spPr>
        <p:txBody>
          <a:bodyPr spcFirstLastPara="1" wrap="square" lIns="91425" tIns="91425" rIns="91425" bIns="91425" anchor="t" anchorCtr="0">
            <a:noAutofit/>
          </a:bodyPr>
          <a:lstStyle>
            <a:lvl1pPr lvl="0" rtl="0">
              <a:lnSpc>
                <a:spcPct val="88000"/>
              </a:lnSpc>
              <a:spcBef>
                <a:spcPts val="0"/>
              </a:spcBef>
              <a:spcAft>
                <a:spcPts val="0"/>
              </a:spcAft>
              <a:buSzPts val="5900"/>
              <a:buNone/>
              <a:defRPr sz="59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32" name="Google Shape;32;p6"/>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GB" smtClean="0"/>
              <a:pPr/>
              <a:t>‹#›</a:t>
            </a:fld>
            <a:endParaRPr lang="en-GB"/>
          </a:p>
        </p:txBody>
      </p:sp>
      <p:pic>
        <p:nvPicPr>
          <p:cNvPr id="33" name="Google Shape;33;p6"/>
          <p:cNvPicPr preferRelativeResize="0"/>
          <p:nvPr/>
        </p:nvPicPr>
        <p:blipFill>
          <a:blip r:embed="rId2">
            <a:alphaModFix/>
          </a:blip>
          <a:stretch>
            <a:fillRect/>
          </a:stretch>
        </p:blipFill>
        <p:spPr>
          <a:xfrm>
            <a:off x="7390750" y="348068"/>
            <a:ext cx="1532390" cy="839001"/>
          </a:xfrm>
          <a:prstGeom prst="rect">
            <a:avLst/>
          </a:prstGeom>
          <a:noFill/>
          <a:ln>
            <a:noFill/>
          </a:ln>
        </p:spPr>
      </p:pic>
    </p:spTree>
    <p:extLst>
      <p:ext uri="{BB962C8B-B14F-4D97-AF65-F5344CB8AC3E}">
        <p14:creationId xmlns:p14="http://schemas.microsoft.com/office/powerpoint/2010/main" val="1509851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a. title slide purple">
  <p:cSld name="a. title slide purple">
    <p:bg>
      <p:bgPr>
        <a:solidFill>
          <a:srgbClr val="3C0032"/>
        </a:solidFill>
        <a:effectLst/>
      </p:bgPr>
    </p:bg>
    <p:spTree>
      <p:nvGrpSpPr>
        <p:cNvPr id="1" name="Shape 34"/>
        <p:cNvGrpSpPr/>
        <p:nvPr/>
      </p:nvGrpSpPr>
      <p:grpSpPr>
        <a:xfrm>
          <a:off x="0" y="0"/>
          <a:ext cx="0" cy="0"/>
          <a:chOff x="0" y="0"/>
          <a:chExt cx="0" cy="0"/>
        </a:xfrm>
      </p:grpSpPr>
      <p:sp>
        <p:nvSpPr>
          <p:cNvPr id="35" name="Google Shape;35;p7"/>
          <p:cNvSpPr txBox="1">
            <a:spLocks noGrp="1"/>
          </p:cNvSpPr>
          <p:nvPr>
            <p:ph type="title"/>
          </p:nvPr>
        </p:nvSpPr>
        <p:spPr>
          <a:xfrm>
            <a:off x="370225" y="585500"/>
            <a:ext cx="2815500" cy="893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1250"/>
              <a:buFont typeface="Inter"/>
              <a:buNone/>
              <a:defRPr sz="1250" b="0">
                <a:solidFill>
                  <a:schemeClr val="lt1"/>
                </a:solidFill>
                <a:latin typeface="Inter"/>
                <a:ea typeface="Inter"/>
                <a:cs typeface="Inter"/>
                <a:sym typeface="Inter"/>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6" name="Google Shape;36;p7"/>
          <p:cNvSpPr txBox="1">
            <a:spLocks noGrp="1"/>
          </p:cNvSpPr>
          <p:nvPr>
            <p:ph type="ctrTitle" idx="2"/>
          </p:nvPr>
        </p:nvSpPr>
        <p:spPr>
          <a:xfrm>
            <a:off x="311700" y="1685167"/>
            <a:ext cx="5130000" cy="4095600"/>
          </a:xfrm>
          <a:prstGeom prst="rect">
            <a:avLst/>
          </a:prstGeom>
        </p:spPr>
        <p:txBody>
          <a:bodyPr spcFirstLastPara="1" wrap="square" lIns="91425" tIns="91425" rIns="91425" bIns="91425" anchor="t" anchorCtr="0">
            <a:noAutofit/>
          </a:bodyPr>
          <a:lstStyle>
            <a:lvl1pPr lvl="0" rtl="0">
              <a:lnSpc>
                <a:spcPct val="88000"/>
              </a:lnSpc>
              <a:spcBef>
                <a:spcPts val="0"/>
              </a:spcBef>
              <a:spcAft>
                <a:spcPts val="0"/>
              </a:spcAft>
              <a:buClr>
                <a:schemeClr val="lt1"/>
              </a:buClr>
              <a:buSzPts val="5900"/>
              <a:buNone/>
              <a:defRPr sz="5900">
                <a:solidFill>
                  <a:schemeClr val="lt1"/>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37" name="Google Shape;37;p7"/>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GB" smtClean="0"/>
              <a:pPr/>
              <a:t>‹#›</a:t>
            </a:fld>
            <a:endParaRPr lang="en-GB"/>
          </a:p>
        </p:txBody>
      </p:sp>
      <p:pic>
        <p:nvPicPr>
          <p:cNvPr id="38" name="Google Shape;38;p7"/>
          <p:cNvPicPr preferRelativeResize="0"/>
          <p:nvPr/>
        </p:nvPicPr>
        <p:blipFill rotWithShape="1">
          <a:blip r:embed="rId2">
            <a:alphaModFix/>
          </a:blip>
          <a:srcRect l="-1722" t="-5350" r="-2012" b="-5638"/>
          <a:stretch/>
        </p:blipFill>
        <p:spPr>
          <a:xfrm>
            <a:off x="7390812" y="348067"/>
            <a:ext cx="1532339" cy="839000"/>
          </a:xfrm>
          <a:prstGeom prst="rect">
            <a:avLst/>
          </a:prstGeom>
          <a:noFill/>
          <a:ln>
            <a:noFill/>
          </a:ln>
        </p:spPr>
      </p:pic>
    </p:spTree>
    <p:extLst>
      <p:ext uri="{BB962C8B-B14F-4D97-AF65-F5344CB8AC3E}">
        <p14:creationId xmlns:p14="http://schemas.microsoft.com/office/powerpoint/2010/main" val="14632053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a. title slide warm grey">
  <p:cSld name="a. title slide warm grey">
    <p:bg>
      <p:bgPr>
        <a:solidFill>
          <a:srgbClr val="A6A091"/>
        </a:solidFill>
        <a:effectLst/>
      </p:bgPr>
    </p:bg>
    <p:spTree>
      <p:nvGrpSpPr>
        <p:cNvPr id="1" name="Shape 39"/>
        <p:cNvGrpSpPr/>
        <p:nvPr/>
      </p:nvGrpSpPr>
      <p:grpSpPr>
        <a:xfrm>
          <a:off x="0" y="0"/>
          <a:ext cx="0" cy="0"/>
          <a:chOff x="0" y="0"/>
          <a:chExt cx="0" cy="0"/>
        </a:xfrm>
      </p:grpSpPr>
      <p:sp>
        <p:nvSpPr>
          <p:cNvPr id="40" name="Google Shape;40;p8"/>
          <p:cNvSpPr txBox="1">
            <a:spLocks noGrp="1"/>
          </p:cNvSpPr>
          <p:nvPr>
            <p:ph type="title"/>
          </p:nvPr>
        </p:nvSpPr>
        <p:spPr>
          <a:xfrm>
            <a:off x="370225" y="585500"/>
            <a:ext cx="2815500" cy="946400"/>
          </a:xfrm>
          <a:prstGeom prst="rect">
            <a:avLst/>
          </a:prstGeom>
        </p:spPr>
        <p:txBody>
          <a:bodyPr spcFirstLastPara="1" wrap="square" lIns="91425" tIns="91425" rIns="91425" bIns="91425" anchor="t" anchorCtr="0">
            <a:noAutofit/>
          </a:bodyPr>
          <a:lstStyle>
            <a:lvl1pPr lvl="0" rtl="0">
              <a:spcBef>
                <a:spcPts val="0"/>
              </a:spcBef>
              <a:spcAft>
                <a:spcPts val="0"/>
              </a:spcAft>
              <a:buSzPts val="1250"/>
              <a:buFont typeface="Inter"/>
              <a:buNone/>
              <a:defRPr sz="1250" b="0">
                <a:latin typeface="Inter"/>
                <a:ea typeface="Inter"/>
                <a:cs typeface="Inter"/>
                <a:sym typeface="Inter"/>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1" name="Google Shape;41;p8"/>
          <p:cNvSpPr txBox="1">
            <a:spLocks noGrp="1"/>
          </p:cNvSpPr>
          <p:nvPr>
            <p:ph type="ctrTitle" idx="2"/>
          </p:nvPr>
        </p:nvSpPr>
        <p:spPr>
          <a:xfrm>
            <a:off x="311700" y="1685167"/>
            <a:ext cx="5130000" cy="4095600"/>
          </a:xfrm>
          <a:prstGeom prst="rect">
            <a:avLst/>
          </a:prstGeom>
        </p:spPr>
        <p:txBody>
          <a:bodyPr spcFirstLastPara="1" wrap="square" lIns="91425" tIns="91425" rIns="91425" bIns="91425" anchor="t" anchorCtr="0">
            <a:noAutofit/>
          </a:bodyPr>
          <a:lstStyle>
            <a:lvl1pPr lvl="0" rtl="0">
              <a:lnSpc>
                <a:spcPct val="88000"/>
              </a:lnSpc>
              <a:spcBef>
                <a:spcPts val="0"/>
              </a:spcBef>
              <a:spcAft>
                <a:spcPts val="0"/>
              </a:spcAft>
              <a:buSzPts val="5900"/>
              <a:buNone/>
              <a:defRPr sz="59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42" name="Google Shape;42;p8"/>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GB" smtClean="0"/>
              <a:pPr/>
              <a:t>‹#›</a:t>
            </a:fld>
            <a:endParaRPr lang="en-GB"/>
          </a:p>
        </p:txBody>
      </p:sp>
      <p:pic>
        <p:nvPicPr>
          <p:cNvPr id="43" name="Google Shape;43;p8"/>
          <p:cNvPicPr preferRelativeResize="0"/>
          <p:nvPr/>
        </p:nvPicPr>
        <p:blipFill>
          <a:blip r:embed="rId2">
            <a:alphaModFix/>
          </a:blip>
          <a:stretch>
            <a:fillRect/>
          </a:stretch>
        </p:blipFill>
        <p:spPr>
          <a:xfrm>
            <a:off x="7390750" y="348068"/>
            <a:ext cx="1532390" cy="839001"/>
          </a:xfrm>
          <a:prstGeom prst="rect">
            <a:avLst/>
          </a:prstGeom>
          <a:noFill/>
          <a:ln>
            <a:noFill/>
          </a:ln>
        </p:spPr>
      </p:pic>
    </p:spTree>
    <p:extLst>
      <p:ext uri="{BB962C8B-B14F-4D97-AF65-F5344CB8AC3E}">
        <p14:creationId xmlns:p14="http://schemas.microsoft.com/office/powerpoint/2010/main" val="2261751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a. title slide full page background image">
  <p:cSld name="a. title slide full page background image">
    <p:bg>
      <p:bgPr>
        <a:solidFill>
          <a:schemeClr val="lt1"/>
        </a:solidFill>
        <a:effectLst/>
      </p:bgPr>
    </p:bg>
    <p:spTree>
      <p:nvGrpSpPr>
        <p:cNvPr id="1" name="Shape 44"/>
        <p:cNvGrpSpPr/>
        <p:nvPr/>
      </p:nvGrpSpPr>
      <p:grpSpPr>
        <a:xfrm>
          <a:off x="0" y="0"/>
          <a:ext cx="0" cy="0"/>
          <a:chOff x="0" y="0"/>
          <a:chExt cx="0" cy="0"/>
        </a:xfrm>
      </p:grpSpPr>
      <p:sp>
        <p:nvSpPr>
          <p:cNvPr id="45" name="Google Shape;45;p9"/>
          <p:cNvSpPr txBox="1">
            <a:spLocks noGrp="1"/>
          </p:cNvSpPr>
          <p:nvPr>
            <p:ph type="title"/>
          </p:nvPr>
        </p:nvSpPr>
        <p:spPr>
          <a:xfrm>
            <a:off x="370225" y="585500"/>
            <a:ext cx="2815500" cy="882800"/>
          </a:xfrm>
          <a:prstGeom prst="rect">
            <a:avLst/>
          </a:prstGeom>
        </p:spPr>
        <p:txBody>
          <a:bodyPr spcFirstLastPara="1" wrap="square" lIns="91425" tIns="91425" rIns="91425" bIns="91425" anchor="t" anchorCtr="0">
            <a:noAutofit/>
          </a:bodyPr>
          <a:lstStyle>
            <a:lvl1pPr lvl="0" rtl="0">
              <a:spcBef>
                <a:spcPts val="0"/>
              </a:spcBef>
              <a:spcAft>
                <a:spcPts val="0"/>
              </a:spcAft>
              <a:buSzPts val="1250"/>
              <a:buFont typeface="Inter"/>
              <a:buNone/>
              <a:defRPr sz="1250" b="0">
                <a:latin typeface="Inter"/>
                <a:ea typeface="Inter"/>
                <a:cs typeface="Inter"/>
                <a:sym typeface="Inter"/>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6" name="Google Shape;46;p9"/>
          <p:cNvSpPr>
            <a:spLocks noGrp="1"/>
          </p:cNvSpPr>
          <p:nvPr>
            <p:ph type="pic" idx="2"/>
          </p:nvPr>
        </p:nvSpPr>
        <p:spPr>
          <a:xfrm>
            <a:off x="0" y="0"/>
            <a:ext cx="9144000" cy="6858000"/>
          </a:xfrm>
          <a:prstGeom prst="rect">
            <a:avLst/>
          </a:prstGeom>
          <a:noFill/>
          <a:ln>
            <a:noFill/>
          </a:ln>
        </p:spPr>
      </p:sp>
      <p:sp>
        <p:nvSpPr>
          <p:cNvPr id="47" name="Google Shape;47;p9"/>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GB" smtClean="0"/>
              <a:pPr/>
              <a:t>‹#›</a:t>
            </a:fld>
            <a:endParaRPr lang="en-GB"/>
          </a:p>
        </p:txBody>
      </p:sp>
      <p:sp>
        <p:nvSpPr>
          <p:cNvPr id="48" name="Google Shape;48;p9"/>
          <p:cNvSpPr txBox="1">
            <a:spLocks noGrp="1"/>
          </p:cNvSpPr>
          <p:nvPr>
            <p:ph type="ctrTitle" idx="3"/>
          </p:nvPr>
        </p:nvSpPr>
        <p:spPr>
          <a:xfrm>
            <a:off x="311700" y="1685167"/>
            <a:ext cx="4555500" cy="5057200"/>
          </a:xfrm>
          <a:prstGeom prst="rect">
            <a:avLst/>
          </a:prstGeom>
        </p:spPr>
        <p:txBody>
          <a:bodyPr spcFirstLastPara="1" wrap="square" lIns="91425" tIns="91425" rIns="91425" bIns="91425" anchor="t" anchorCtr="0">
            <a:noAutofit/>
          </a:bodyPr>
          <a:lstStyle>
            <a:lvl1pPr lvl="0" rtl="0">
              <a:lnSpc>
                <a:spcPct val="88000"/>
              </a:lnSpc>
              <a:spcBef>
                <a:spcPts val="0"/>
              </a:spcBef>
              <a:spcAft>
                <a:spcPts val="0"/>
              </a:spcAft>
              <a:buSzPts val="5900"/>
              <a:buNone/>
              <a:defRPr sz="59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pic>
        <p:nvPicPr>
          <p:cNvPr id="49" name="Google Shape;49;p9"/>
          <p:cNvPicPr preferRelativeResize="0"/>
          <p:nvPr/>
        </p:nvPicPr>
        <p:blipFill>
          <a:blip r:embed="rId2">
            <a:alphaModFix/>
          </a:blip>
          <a:stretch>
            <a:fillRect/>
          </a:stretch>
        </p:blipFill>
        <p:spPr>
          <a:xfrm>
            <a:off x="7390750" y="348068"/>
            <a:ext cx="1532390" cy="839001"/>
          </a:xfrm>
          <a:prstGeom prst="rect">
            <a:avLst/>
          </a:prstGeom>
          <a:noFill/>
          <a:ln>
            <a:noFill/>
          </a:ln>
        </p:spPr>
      </p:pic>
    </p:spTree>
    <p:extLst>
      <p:ext uri="{BB962C8B-B14F-4D97-AF65-F5344CB8AC3E}">
        <p14:creationId xmlns:p14="http://schemas.microsoft.com/office/powerpoint/2010/main" val="503978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581192" y="2228003"/>
            <a:ext cx="7989752" cy="36307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5001210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 left text and photo dark blue">
  <p:cSld name="b. left text and photo dark blue">
    <p:bg>
      <p:bgPr>
        <a:solidFill>
          <a:srgbClr val="001E82"/>
        </a:solidFill>
        <a:effectLst/>
      </p:bgPr>
    </p:bg>
    <p:spTree>
      <p:nvGrpSpPr>
        <p:cNvPr id="1" name="Shape 50"/>
        <p:cNvGrpSpPr/>
        <p:nvPr/>
      </p:nvGrpSpPr>
      <p:grpSpPr>
        <a:xfrm>
          <a:off x="0" y="0"/>
          <a:ext cx="0" cy="0"/>
          <a:chOff x="0" y="0"/>
          <a:chExt cx="0" cy="0"/>
        </a:xfrm>
      </p:grpSpPr>
      <p:sp>
        <p:nvSpPr>
          <p:cNvPr id="51" name="Google Shape;51;p10"/>
          <p:cNvSpPr txBox="1">
            <a:spLocks noGrp="1"/>
          </p:cNvSpPr>
          <p:nvPr>
            <p:ph type="title"/>
          </p:nvPr>
        </p:nvSpPr>
        <p:spPr>
          <a:xfrm>
            <a:off x="574875" y="742600"/>
            <a:ext cx="4735800" cy="1645200"/>
          </a:xfrm>
          <a:prstGeom prst="rect">
            <a:avLst/>
          </a:prstGeom>
        </p:spPr>
        <p:txBody>
          <a:bodyPr spcFirstLastPara="1" wrap="square" lIns="91425" tIns="91425" rIns="91425" bIns="91425" anchor="b" anchorCtr="0">
            <a:noAutofit/>
          </a:bodyPr>
          <a:lstStyle>
            <a:lvl1pPr lvl="0" rtl="0">
              <a:lnSpc>
                <a:spcPct val="88000"/>
              </a:lnSpc>
              <a:spcBef>
                <a:spcPts val="0"/>
              </a:spcBef>
              <a:spcAft>
                <a:spcPts val="0"/>
              </a:spcAft>
              <a:buClr>
                <a:schemeClr val="lt1"/>
              </a:buClr>
              <a:buSzPts val="4100"/>
              <a:buNone/>
              <a:defRPr sz="4100">
                <a:solidFill>
                  <a:schemeClr val="lt1"/>
                </a:solidFill>
              </a:defRPr>
            </a:lvl1pPr>
            <a:lvl2pPr lvl="1"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2pPr>
            <a:lvl3pPr lvl="2"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3pPr>
            <a:lvl4pPr lvl="3"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4pPr>
            <a:lvl5pPr lvl="4"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5pPr>
            <a:lvl6pPr lvl="5"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6pPr>
            <a:lvl7pPr lvl="6"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7pPr>
            <a:lvl8pPr lvl="7"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8pPr>
            <a:lvl9pPr lvl="8"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9pPr>
          </a:lstStyle>
          <a:p>
            <a:endParaRPr/>
          </a:p>
        </p:txBody>
      </p:sp>
      <p:sp>
        <p:nvSpPr>
          <p:cNvPr id="52" name="Google Shape;52;p10"/>
          <p:cNvSpPr txBox="1">
            <a:spLocks noGrp="1"/>
          </p:cNvSpPr>
          <p:nvPr>
            <p:ph type="body" idx="1"/>
          </p:nvPr>
        </p:nvSpPr>
        <p:spPr>
          <a:xfrm>
            <a:off x="574875" y="2611200"/>
            <a:ext cx="4461900" cy="3329200"/>
          </a:xfrm>
          <a:prstGeom prst="rect">
            <a:avLst/>
          </a:prstGeom>
        </p:spPr>
        <p:txBody>
          <a:bodyPr spcFirstLastPara="1" wrap="square" lIns="91425" tIns="91425" rIns="91425" bIns="91425" anchor="t" anchorCtr="0">
            <a:normAutofit/>
          </a:bodyPr>
          <a:lstStyle>
            <a:lvl1pPr marL="457200" lvl="0" indent="-355600" rtl="0">
              <a:spcBef>
                <a:spcPts val="0"/>
              </a:spcBef>
              <a:spcAft>
                <a:spcPts val="0"/>
              </a:spcAft>
              <a:buClr>
                <a:schemeClr val="lt1"/>
              </a:buClr>
              <a:buSzPts val="2000"/>
              <a:buChar char="●"/>
              <a:defRPr sz="2000">
                <a:solidFill>
                  <a:schemeClr val="lt1"/>
                </a:solidFill>
              </a:defRPr>
            </a:lvl1pPr>
            <a:lvl2pPr marL="914400" lvl="1" indent="-317500" rtl="0">
              <a:spcBef>
                <a:spcPts val="0"/>
              </a:spcBef>
              <a:spcAft>
                <a:spcPts val="0"/>
              </a:spcAft>
              <a:buClr>
                <a:schemeClr val="lt1"/>
              </a:buClr>
              <a:buSzPts val="1400"/>
              <a:buChar char="○"/>
              <a:defRPr>
                <a:solidFill>
                  <a:schemeClr val="lt1"/>
                </a:solidFill>
              </a:defRPr>
            </a:lvl2pPr>
            <a:lvl3pPr marL="1371600" lvl="2" indent="-317500" rtl="0">
              <a:spcBef>
                <a:spcPts val="0"/>
              </a:spcBef>
              <a:spcAft>
                <a:spcPts val="0"/>
              </a:spcAft>
              <a:buClr>
                <a:schemeClr val="lt1"/>
              </a:buClr>
              <a:buSzPts val="1400"/>
              <a:buChar char="■"/>
              <a:defRPr>
                <a:solidFill>
                  <a:schemeClr val="lt1"/>
                </a:solidFill>
              </a:defRPr>
            </a:lvl3pPr>
            <a:lvl4pPr marL="1828800" lvl="3" indent="-317500" rtl="0">
              <a:spcBef>
                <a:spcPts val="0"/>
              </a:spcBef>
              <a:spcAft>
                <a:spcPts val="0"/>
              </a:spcAft>
              <a:buClr>
                <a:schemeClr val="lt1"/>
              </a:buClr>
              <a:buSzPts val="1400"/>
              <a:buChar char="●"/>
              <a:defRPr>
                <a:solidFill>
                  <a:schemeClr val="lt1"/>
                </a:solidFill>
              </a:defRPr>
            </a:lvl4pPr>
            <a:lvl5pPr marL="2286000" lvl="4" indent="-317500" rtl="0">
              <a:spcBef>
                <a:spcPts val="0"/>
              </a:spcBef>
              <a:spcAft>
                <a:spcPts val="0"/>
              </a:spcAft>
              <a:buClr>
                <a:schemeClr val="lt1"/>
              </a:buClr>
              <a:buSzPts val="1400"/>
              <a:buChar char="○"/>
              <a:defRPr>
                <a:solidFill>
                  <a:schemeClr val="lt1"/>
                </a:solidFill>
              </a:defRPr>
            </a:lvl5pPr>
            <a:lvl6pPr marL="2743200" lvl="5" indent="-317500" rtl="0">
              <a:spcBef>
                <a:spcPts val="0"/>
              </a:spcBef>
              <a:spcAft>
                <a:spcPts val="0"/>
              </a:spcAft>
              <a:buClr>
                <a:schemeClr val="lt1"/>
              </a:buClr>
              <a:buSzPts val="1400"/>
              <a:buChar char="■"/>
              <a:defRPr>
                <a:solidFill>
                  <a:schemeClr val="lt1"/>
                </a:solidFill>
              </a:defRPr>
            </a:lvl6pPr>
            <a:lvl7pPr marL="3200400" lvl="6" indent="-317500" rtl="0">
              <a:spcBef>
                <a:spcPts val="0"/>
              </a:spcBef>
              <a:spcAft>
                <a:spcPts val="0"/>
              </a:spcAft>
              <a:buClr>
                <a:schemeClr val="lt1"/>
              </a:buClr>
              <a:buSzPts val="1400"/>
              <a:buChar char="●"/>
              <a:defRPr>
                <a:solidFill>
                  <a:schemeClr val="lt1"/>
                </a:solidFill>
              </a:defRPr>
            </a:lvl7pPr>
            <a:lvl8pPr marL="3657600" lvl="7" indent="-317500" rtl="0">
              <a:spcBef>
                <a:spcPts val="0"/>
              </a:spcBef>
              <a:spcAft>
                <a:spcPts val="0"/>
              </a:spcAft>
              <a:buClr>
                <a:schemeClr val="lt1"/>
              </a:buClr>
              <a:buSzPts val="1400"/>
              <a:buChar char="○"/>
              <a:defRPr>
                <a:solidFill>
                  <a:schemeClr val="lt1"/>
                </a:solidFill>
              </a:defRPr>
            </a:lvl8pPr>
            <a:lvl9pPr marL="4114800" lvl="8" indent="-317500" rtl="0">
              <a:spcBef>
                <a:spcPts val="0"/>
              </a:spcBef>
              <a:spcAft>
                <a:spcPts val="0"/>
              </a:spcAft>
              <a:buClr>
                <a:schemeClr val="lt1"/>
              </a:buClr>
              <a:buSzPts val="1400"/>
              <a:buChar char="■"/>
              <a:defRPr>
                <a:solidFill>
                  <a:schemeClr val="lt1"/>
                </a:solidFill>
              </a:defRPr>
            </a:lvl9pPr>
          </a:lstStyle>
          <a:p>
            <a:endParaRPr/>
          </a:p>
        </p:txBody>
      </p:sp>
      <p:sp>
        <p:nvSpPr>
          <p:cNvPr id="53" name="Google Shape;53;p10"/>
          <p:cNvSpPr>
            <a:spLocks noGrp="1"/>
          </p:cNvSpPr>
          <p:nvPr>
            <p:ph type="pic" idx="2"/>
          </p:nvPr>
        </p:nvSpPr>
        <p:spPr>
          <a:xfrm>
            <a:off x="5536350" y="1526633"/>
            <a:ext cx="3295800" cy="4948000"/>
          </a:xfrm>
          <a:prstGeom prst="roundRect">
            <a:avLst>
              <a:gd name="adj" fmla="val 13323"/>
            </a:avLst>
          </a:prstGeom>
          <a:noFill/>
          <a:ln>
            <a:noFill/>
          </a:ln>
        </p:spPr>
      </p:sp>
      <p:pic>
        <p:nvPicPr>
          <p:cNvPr id="54" name="Google Shape;54;p10"/>
          <p:cNvPicPr preferRelativeResize="0"/>
          <p:nvPr/>
        </p:nvPicPr>
        <p:blipFill rotWithShape="1">
          <a:blip r:embed="rId2">
            <a:alphaModFix/>
          </a:blip>
          <a:srcRect l="-1722" t="-5350" r="-2012" b="-5638"/>
          <a:stretch/>
        </p:blipFill>
        <p:spPr>
          <a:xfrm>
            <a:off x="7390812" y="348067"/>
            <a:ext cx="1532339" cy="839000"/>
          </a:xfrm>
          <a:prstGeom prst="rect">
            <a:avLst/>
          </a:prstGeom>
          <a:noFill/>
          <a:ln>
            <a:noFill/>
          </a:ln>
        </p:spPr>
      </p:pic>
    </p:spTree>
    <p:extLst>
      <p:ext uri="{BB962C8B-B14F-4D97-AF65-F5344CB8AC3E}">
        <p14:creationId xmlns:p14="http://schemas.microsoft.com/office/powerpoint/2010/main" val="25726675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 left text and photo dark green">
  <p:cSld name="b. left text and photo dark green">
    <p:bg>
      <p:bgPr>
        <a:solidFill>
          <a:srgbClr val="144835"/>
        </a:solidFill>
        <a:effectLst/>
      </p:bgPr>
    </p:bg>
    <p:spTree>
      <p:nvGrpSpPr>
        <p:cNvPr id="1" name="Shape 55"/>
        <p:cNvGrpSpPr/>
        <p:nvPr/>
      </p:nvGrpSpPr>
      <p:grpSpPr>
        <a:xfrm>
          <a:off x="0" y="0"/>
          <a:ext cx="0" cy="0"/>
          <a:chOff x="0" y="0"/>
          <a:chExt cx="0" cy="0"/>
        </a:xfrm>
      </p:grpSpPr>
      <p:sp>
        <p:nvSpPr>
          <p:cNvPr id="56" name="Google Shape;56;p11"/>
          <p:cNvSpPr txBox="1">
            <a:spLocks noGrp="1"/>
          </p:cNvSpPr>
          <p:nvPr>
            <p:ph type="title"/>
          </p:nvPr>
        </p:nvSpPr>
        <p:spPr>
          <a:xfrm>
            <a:off x="574875" y="742600"/>
            <a:ext cx="4735800" cy="1645200"/>
          </a:xfrm>
          <a:prstGeom prst="rect">
            <a:avLst/>
          </a:prstGeom>
        </p:spPr>
        <p:txBody>
          <a:bodyPr spcFirstLastPara="1" wrap="square" lIns="91425" tIns="91425" rIns="91425" bIns="91425" anchor="b" anchorCtr="0">
            <a:noAutofit/>
          </a:bodyPr>
          <a:lstStyle>
            <a:lvl1pPr lvl="0" rtl="0">
              <a:lnSpc>
                <a:spcPct val="88000"/>
              </a:lnSpc>
              <a:spcBef>
                <a:spcPts val="0"/>
              </a:spcBef>
              <a:spcAft>
                <a:spcPts val="0"/>
              </a:spcAft>
              <a:buClr>
                <a:schemeClr val="lt1"/>
              </a:buClr>
              <a:buSzPts val="4100"/>
              <a:buNone/>
              <a:defRPr sz="4100">
                <a:solidFill>
                  <a:schemeClr val="lt1"/>
                </a:solidFill>
              </a:defRPr>
            </a:lvl1pPr>
            <a:lvl2pPr lvl="1"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2pPr>
            <a:lvl3pPr lvl="2"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3pPr>
            <a:lvl4pPr lvl="3"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4pPr>
            <a:lvl5pPr lvl="4"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5pPr>
            <a:lvl6pPr lvl="5"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6pPr>
            <a:lvl7pPr lvl="6"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7pPr>
            <a:lvl8pPr lvl="7"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8pPr>
            <a:lvl9pPr lvl="8"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9pPr>
          </a:lstStyle>
          <a:p>
            <a:endParaRPr/>
          </a:p>
        </p:txBody>
      </p:sp>
      <p:sp>
        <p:nvSpPr>
          <p:cNvPr id="57" name="Google Shape;57;p11"/>
          <p:cNvSpPr txBox="1">
            <a:spLocks noGrp="1"/>
          </p:cNvSpPr>
          <p:nvPr>
            <p:ph type="body" idx="1"/>
          </p:nvPr>
        </p:nvSpPr>
        <p:spPr>
          <a:xfrm>
            <a:off x="574875" y="2611200"/>
            <a:ext cx="4461900" cy="3329200"/>
          </a:xfrm>
          <a:prstGeom prst="rect">
            <a:avLst/>
          </a:prstGeom>
        </p:spPr>
        <p:txBody>
          <a:bodyPr spcFirstLastPara="1" wrap="square" lIns="91425" tIns="91425" rIns="91425" bIns="91425" anchor="t" anchorCtr="0">
            <a:normAutofit/>
          </a:bodyPr>
          <a:lstStyle>
            <a:lvl1pPr marL="457200" lvl="0" indent="-355600" rtl="0">
              <a:spcBef>
                <a:spcPts val="0"/>
              </a:spcBef>
              <a:spcAft>
                <a:spcPts val="0"/>
              </a:spcAft>
              <a:buClr>
                <a:schemeClr val="lt1"/>
              </a:buClr>
              <a:buSzPts val="2000"/>
              <a:buChar char="●"/>
              <a:defRPr sz="2000">
                <a:solidFill>
                  <a:schemeClr val="lt1"/>
                </a:solidFill>
              </a:defRPr>
            </a:lvl1pPr>
            <a:lvl2pPr marL="914400" lvl="1" indent="-317500" rtl="0">
              <a:spcBef>
                <a:spcPts val="0"/>
              </a:spcBef>
              <a:spcAft>
                <a:spcPts val="0"/>
              </a:spcAft>
              <a:buClr>
                <a:schemeClr val="lt1"/>
              </a:buClr>
              <a:buSzPts val="1400"/>
              <a:buChar char="○"/>
              <a:defRPr>
                <a:solidFill>
                  <a:schemeClr val="lt1"/>
                </a:solidFill>
              </a:defRPr>
            </a:lvl2pPr>
            <a:lvl3pPr marL="1371600" lvl="2" indent="-317500" rtl="0">
              <a:spcBef>
                <a:spcPts val="0"/>
              </a:spcBef>
              <a:spcAft>
                <a:spcPts val="0"/>
              </a:spcAft>
              <a:buClr>
                <a:schemeClr val="lt1"/>
              </a:buClr>
              <a:buSzPts val="1400"/>
              <a:buChar char="■"/>
              <a:defRPr>
                <a:solidFill>
                  <a:schemeClr val="lt1"/>
                </a:solidFill>
              </a:defRPr>
            </a:lvl3pPr>
            <a:lvl4pPr marL="1828800" lvl="3" indent="-317500" rtl="0">
              <a:spcBef>
                <a:spcPts val="0"/>
              </a:spcBef>
              <a:spcAft>
                <a:spcPts val="0"/>
              </a:spcAft>
              <a:buClr>
                <a:schemeClr val="lt1"/>
              </a:buClr>
              <a:buSzPts val="1400"/>
              <a:buChar char="●"/>
              <a:defRPr>
                <a:solidFill>
                  <a:schemeClr val="lt1"/>
                </a:solidFill>
              </a:defRPr>
            </a:lvl4pPr>
            <a:lvl5pPr marL="2286000" lvl="4" indent="-317500" rtl="0">
              <a:spcBef>
                <a:spcPts val="0"/>
              </a:spcBef>
              <a:spcAft>
                <a:spcPts val="0"/>
              </a:spcAft>
              <a:buClr>
                <a:schemeClr val="lt1"/>
              </a:buClr>
              <a:buSzPts val="1400"/>
              <a:buChar char="○"/>
              <a:defRPr>
                <a:solidFill>
                  <a:schemeClr val="lt1"/>
                </a:solidFill>
              </a:defRPr>
            </a:lvl5pPr>
            <a:lvl6pPr marL="2743200" lvl="5" indent="-317500" rtl="0">
              <a:spcBef>
                <a:spcPts val="0"/>
              </a:spcBef>
              <a:spcAft>
                <a:spcPts val="0"/>
              </a:spcAft>
              <a:buClr>
                <a:schemeClr val="lt1"/>
              </a:buClr>
              <a:buSzPts val="1400"/>
              <a:buChar char="■"/>
              <a:defRPr>
                <a:solidFill>
                  <a:schemeClr val="lt1"/>
                </a:solidFill>
              </a:defRPr>
            </a:lvl6pPr>
            <a:lvl7pPr marL="3200400" lvl="6" indent="-317500" rtl="0">
              <a:spcBef>
                <a:spcPts val="0"/>
              </a:spcBef>
              <a:spcAft>
                <a:spcPts val="0"/>
              </a:spcAft>
              <a:buClr>
                <a:schemeClr val="lt1"/>
              </a:buClr>
              <a:buSzPts val="1400"/>
              <a:buChar char="●"/>
              <a:defRPr>
                <a:solidFill>
                  <a:schemeClr val="lt1"/>
                </a:solidFill>
              </a:defRPr>
            </a:lvl7pPr>
            <a:lvl8pPr marL="3657600" lvl="7" indent="-317500" rtl="0">
              <a:spcBef>
                <a:spcPts val="0"/>
              </a:spcBef>
              <a:spcAft>
                <a:spcPts val="0"/>
              </a:spcAft>
              <a:buClr>
                <a:schemeClr val="lt1"/>
              </a:buClr>
              <a:buSzPts val="1400"/>
              <a:buChar char="○"/>
              <a:defRPr>
                <a:solidFill>
                  <a:schemeClr val="lt1"/>
                </a:solidFill>
              </a:defRPr>
            </a:lvl8pPr>
            <a:lvl9pPr marL="4114800" lvl="8" indent="-317500" rtl="0">
              <a:spcBef>
                <a:spcPts val="0"/>
              </a:spcBef>
              <a:spcAft>
                <a:spcPts val="0"/>
              </a:spcAft>
              <a:buClr>
                <a:schemeClr val="lt1"/>
              </a:buClr>
              <a:buSzPts val="1400"/>
              <a:buChar char="■"/>
              <a:defRPr>
                <a:solidFill>
                  <a:schemeClr val="lt1"/>
                </a:solidFill>
              </a:defRPr>
            </a:lvl9pPr>
          </a:lstStyle>
          <a:p>
            <a:endParaRPr/>
          </a:p>
        </p:txBody>
      </p:sp>
      <p:sp>
        <p:nvSpPr>
          <p:cNvPr id="58" name="Google Shape;58;p11"/>
          <p:cNvSpPr>
            <a:spLocks noGrp="1"/>
          </p:cNvSpPr>
          <p:nvPr>
            <p:ph type="pic" idx="2"/>
          </p:nvPr>
        </p:nvSpPr>
        <p:spPr>
          <a:xfrm>
            <a:off x="5536350" y="1526633"/>
            <a:ext cx="3295800" cy="4948000"/>
          </a:xfrm>
          <a:prstGeom prst="roundRect">
            <a:avLst>
              <a:gd name="adj" fmla="val 13323"/>
            </a:avLst>
          </a:prstGeom>
          <a:noFill/>
          <a:ln>
            <a:noFill/>
          </a:ln>
        </p:spPr>
      </p:sp>
      <p:pic>
        <p:nvPicPr>
          <p:cNvPr id="59" name="Google Shape;59;p11"/>
          <p:cNvPicPr preferRelativeResize="0"/>
          <p:nvPr/>
        </p:nvPicPr>
        <p:blipFill rotWithShape="1">
          <a:blip r:embed="rId2">
            <a:alphaModFix/>
          </a:blip>
          <a:srcRect l="-1722" t="-5350" r="-2012" b="-5638"/>
          <a:stretch/>
        </p:blipFill>
        <p:spPr>
          <a:xfrm>
            <a:off x="7390812" y="348067"/>
            <a:ext cx="1532339" cy="839000"/>
          </a:xfrm>
          <a:prstGeom prst="rect">
            <a:avLst/>
          </a:prstGeom>
          <a:noFill/>
          <a:ln>
            <a:noFill/>
          </a:ln>
        </p:spPr>
      </p:pic>
    </p:spTree>
    <p:extLst>
      <p:ext uri="{BB962C8B-B14F-4D97-AF65-F5344CB8AC3E}">
        <p14:creationId xmlns:p14="http://schemas.microsoft.com/office/powerpoint/2010/main" val="36524189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 left text and photo orange">
  <p:cSld name="b. left text and photo orange">
    <p:bg>
      <p:bgPr>
        <a:solidFill>
          <a:srgbClr val="FD5000"/>
        </a:solidFill>
        <a:effectLst/>
      </p:bgPr>
    </p:bg>
    <p:spTree>
      <p:nvGrpSpPr>
        <p:cNvPr id="1" name="Shape 60"/>
        <p:cNvGrpSpPr/>
        <p:nvPr/>
      </p:nvGrpSpPr>
      <p:grpSpPr>
        <a:xfrm>
          <a:off x="0" y="0"/>
          <a:ext cx="0" cy="0"/>
          <a:chOff x="0" y="0"/>
          <a:chExt cx="0" cy="0"/>
        </a:xfrm>
      </p:grpSpPr>
      <p:sp>
        <p:nvSpPr>
          <p:cNvPr id="61" name="Google Shape;61;p12"/>
          <p:cNvSpPr txBox="1">
            <a:spLocks noGrp="1"/>
          </p:cNvSpPr>
          <p:nvPr>
            <p:ph type="title"/>
          </p:nvPr>
        </p:nvSpPr>
        <p:spPr>
          <a:xfrm>
            <a:off x="574875" y="742600"/>
            <a:ext cx="4735800" cy="1645200"/>
          </a:xfrm>
          <a:prstGeom prst="rect">
            <a:avLst/>
          </a:prstGeom>
        </p:spPr>
        <p:txBody>
          <a:bodyPr spcFirstLastPara="1" wrap="square" lIns="91425" tIns="91425" rIns="91425" bIns="91425" anchor="b" anchorCtr="0">
            <a:noAutofit/>
          </a:bodyPr>
          <a:lstStyle>
            <a:lvl1pPr lvl="0" rtl="0">
              <a:lnSpc>
                <a:spcPct val="88000"/>
              </a:lnSpc>
              <a:spcBef>
                <a:spcPts val="0"/>
              </a:spcBef>
              <a:spcAft>
                <a:spcPts val="0"/>
              </a:spcAft>
              <a:buSzPts val="4100"/>
              <a:buNone/>
              <a:defRPr sz="4100"/>
            </a:lvl1pPr>
            <a:lvl2pPr lvl="1" rtl="0">
              <a:spcBef>
                <a:spcPts val="0"/>
              </a:spcBef>
              <a:spcAft>
                <a:spcPts val="0"/>
              </a:spcAft>
              <a:buSzPts val="2800"/>
              <a:buFont typeface="Bebas Neue"/>
              <a:buNone/>
              <a:defRPr b="1">
                <a:latin typeface="Bebas Neue"/>
                <a:ea typeface="Bebas Neue"/>
                <a:cs typeface="Bebas Neue"/>
                <a:sym typeface="Bebas Neue"/>
              </a:defRPr>
            </a:lvl2pPr>
            <a:lvl3pPr lvl="2" rtl="0">
              <a:spcBef>
                <a:spcPts val="0"/>
              </a:spcBef>
              <a:spcAft>
                <a:spcPts val="0"/>
              </a:spcAft>
              <a:buSzPts val="2800"/>
              <a:buFont typeface="Bebas Neue"/>
              <a:buNone/>
              <a:defRPr b="1">
                <a:latin typeface="Bebas Neue"/>
                <a:ea typeface="Bebas Neue"/>
                <a:cs typeface="Bebas Neue"/>
                <a:sym typeface="Bebas Neue"/>
              </a:defRPr>
            </a:lvl3pPr>
            <a:lvl4pPr lvl="3" rtl="0">
              <a:spcBef>
                <a:spcPts val="0"/>
              </a:spcBef>
              <a:spcAft>
                <a:spcPts val="0"/>
              </a:spcAft>
              <a:buSzPts val="2800"/>
              <a:buFont typeface="Bebas Neue"/>
              <a:buNone/>
              <a:defRPr b="1">
                <a:latin typeface="Bebas Neue"/>
                <a:ea typeface="Bebas Neue"/>
                <a:cs typeface="Bebas Neue"/>
                <a:sym typeface="Bebas Neue"/>
              </a:defRPr>
            </a:lvl4pPr>
            <a:lvl5pPr lvl="4" rtl="0">
              <a:spcBef>
                <a:spcPts val="0"/>
              </a:spcBef>
              <a:spcAft>
                <a:spcPts val="0"/>
              </a:spcAft>
              <a:buSzPts val="2800"/>
              <a:buFont typeface="Bebas Neue"/>
              <a:buNone/>
              <a:defRPr b="1">
                <a:latin typeface="Bebas Neue"/>
                <a:ea typeface="Bebas Neue"/>
                <a:cs typeface="Bebas Neue"/>
                <a:sym typeface="Bebas Neue"/>
              </a:defRPr>
            </a:lvl5pPr>
            <a:lvl6pPr lvl="5" rtl="0">
              <a:spcBef>
                <a:spcPts val="0"/>
              </a:spcBef>
              <a:spcAft>
                <a:spcPts val="0"/>
              </a:spcAft>
              <a:buSzPts val="2800"/>
              <a:buFont typeface="Bebas Neue"/>
              <a:buNone/>
              <a:defRPr b="1">
                <a:latin typeface="Bebas Neue"/>
                <a:ea typeface="Bebas Neue"/>
                <a:cs typeface="Bebas Neue"/>
                <a:sym typeface="Bebas Neue"/>
              </a:defRPr>
            </a:lvl6pPr>
            <a:lvl7pPr lvl="6" rtl="0">
              <a:spcBef>
                <a:spcPts val="0"/>
              </a:spcBef>
              <a:spcAft>
                <a:spcPts val="0"/>
              </a:spcAft>
              <a:buSzPts val="2800"/>
              <a:buFont typeface="Bebas Neue"/>
              <a:buNone/>
              <a:defRPr b="1">
                <a:latin typeface="Bebas Neue"/>
                <a:ea typeface="Bebas Neue"/>
                <a:cs typeface="Bebas Neue"/>
                <a:sym typeface="Bebas Neue"/>
              </a:defRPr>
            </a:lvl7pPr>
            <a:lvl8pPr lvl="7" rtl="0">
              <a:spcBef>
                <a:spcPts val="0"/>
              </a:spcBef>
              <a:spcAft>
                <a:spcPts val="0"/>
              </a:spcAft>
              <a:buSzPts val="2800"/>
              <a:buFont typeface="Bebas Neue"/>
              <a:buNone/>
              <a:defRPr b="1">
                <a:latin typeface="Bebas Neue"/>
                <a:ea typeface="Bebas Neue"/>
                <a:cs typeface="Bebas Neue"/>
                <a:sym typeface="Bebas Neue"/>
              </a:defRPr>
            </a:lvl8pPr>
            <a:lvl9pPr lvl="8" rtl="0">
              <a:spcBef>
                <a:spcPts val="0"/>
              </a:spcBef>
              <a:spcAft>
                <a:spcPts val="0"/>
              </a:spcAft>
              <a:buSzPts val="2800"/>
              <a:buFont typeface="Bebas Neue"/>
              <a:buNone/>
              <a:defRPr b="1">
                <a:latin typeface="Bebas Neue"/>
                <a:ea typeface="Bebas Neue"/>
                <a:cs typeface="Bebas Neue"/>
                <a:sym typeface="Bebas Neue"/>
              </a:defRPr>
            </a:lvl9pPr>
          </a:lstStyle>
          <a:p>
            <a:endParaRPr/>
          </a:p>
        </p:txBody>
      </p:sp>
      <p:sp>
        <p:nvSpPr>
          <p:cNvPr id="62" name="Google Shape;62;p12"/>
          <p:cNvSpPr txBox="1">
            <a:spLocks noGrp="1"/>
          </p:cNvSpPr>
          <p:nvPr>
            <p:ph type="body" idx="1"/>
          </p:nvPr>
        </p:nvSpPr>
        <p:spPr>
          <a:xfrm>
            <a:off x="574875" y="2611200"/>
            <a:ext cx="4461900" cy="3329200"/>
          </a:xfrm>
          <a:prstGeom prst="rect">
            <a:avLst/>
          </a:prstGeom>
        </p:spPr>
        <p:txBody>
          <a:bodyPr spcFirstLastPara="1" wrap="square" lIns="91425" tIns="91425" rIns="91425" bIns="91425" anchor="t" anchorCtr="0">
            <a:normAutofit/>
          </a:bodyPr>
          <a:lstStyle>
            <a:lvl1pPr marL="457200" lvl="0" indent="-355600" rtl="0">
              <a:spcBef>
                <a:spcPts val="0"/>
              </a:spcBef>
              <a:spcAft>
                <a:spcPts val="0"/>
              </a:spcAft>
              <a:buClr>
                <a:schemeClr val="dk1"/>
              </a:buClr>
              <a:buSzPts val="2000"/>
              <a:buChar char="●"/>
              <a:defRPr sz="2000">
                <a:solidFill>
                  <a:schemeClr val="dk1"/>
                </a:solidFill>
              </a:defRPr>
            </a:lvl1pPr>
            <a:lvl2pPr marL="914400" lvl="1" indent="-317500" rtl="0">
              <a:spcBef>
                <a:spcPts val="0"/>
              </a:spcBef>
              <a:spcAft>
                <a:spcPts val="0"/>
              </a:spcAft>
              <a:buClr>
                <a:schemeClr val="dk1"/>
              </a:buClr>
              <a:buSzPts val="1400"/>
              <a:buChar char="○"/>
              <a:defRPr>
                <a:solidFill>
                  <a:schemeClr val="dk1"/>
                </a:solidFill>
              </a:defRPr>
            </a:lvl2pPr>
            <a:lvl3pPr marL="1371600" lvl="2" indent="-317500" rtl="0">
              <a:spcBef>
                <a:spcPts val="0"/>
              </a:spcBef>
              <a:spcAft>
                <a:spcPts val="0"/>
              </a:spcAft>
              <a:buClr>
                <a:schemeClr val="dk1"/>
              </a:buClr>
              <a:buSzPts val="1400"/>
              <a:buChar char="■"/>
              <a:defRPr>
                <a:solidFill>
                  <a:schemeClr val="dk1"/>
                </a:solidFill>
              </a:defRPr>
            </a:lvl3pPr>
            <a:lvl4pPr marL="1828800" lvl="3" indent="-317500" rtl="0">
              <a:spcBef>
                <a:spcPts val="0"/>
              </a:spcBef>
              <a:spcAft>
                <a:spcPts val="0"/>
              </a:spcAft>
              <a:buClr>
                <a:schemeClr val="dk1"/>
              </a:buClr>
              <a:buSzPts val="1400"/>
              <a:buChar char="●"/>
              <a:defRPr>
                <a:solidFill>
                  <a:schemeClr val="dk1"/>
                </a:solidFill>
              </a:defRPr>
            </a:lvl4pPr>
            <a:lvl5pPr marL="2286000" lvl="4" indent="-317500" rtl="0">
              <a:spcBef>
                <a:spcPts val="0"/>
              </a:spcBef>
              <a:spcAft>
                <a:spcPts val="0"/>
              </a:spcAft>
              <a:buClr>
                <a:schemeClr val="dk1"/>
              </a:buClr>
              <a:buSzPts val="1400"/>
              <a:buChar char="○"/>
              <a:defRPr>
                <a:solidFill>
                  <a:schemeClr val="dk1"/>
                </a:solidFill>
              </a:defRPr>
            </a:lvl5pPr>
            <a:lvl6pPr marL="2743200" lvl="5" indent="-317500" rtl="0">
              <a:spcBef>
                <a:spcPts val="0"/>
              </a:spcBef>
              <a:spcAft>
                <a:spcPts val="0"/>
              </a:spcAft>
              <a:buClr>
                <a:schemeClr val="dk1"/>
              </a:buClr>
              <a:buSzPts val="1400"/>
              <a:buChar char="■"/>
              <a:defRPr>
                <a:solidFill>
                  <a:schemeClr val="dk1"/>
                </a:solidFill>
              </a:defRPr>
            </a:lvl6pPr>
            <a:lvl7pPr marL="3200400" lvl="6" indent="-317500" rtl="0">
              <a:spcBef>
                <a:spcPts val="0"/>
              </a:spcBef>
              <a:spcAft>
                <a:spcPts val="0"/>
              </a:spcAft>
              <a:buClr>
                <a:schemeClr val="dk1"/>
              </a:buClr>
              <a:buSzPts val="1400"/>
              <a:buChar char="●"/>
              <a:defRPr>
                <a:solidFill>
                  <a:schemeClr val="dk1"/>
                </a:solidFill>
              </a:defRPr>
            </a:lvl7pPr>
            <a:lvl8pPr marL="3657600" lvl="7" indent="-317500" rtl="0">
              <a:spcBef>
                <a:spcPts val="0"/>
              </a:spcBef>
              <a:spcAft>
                <a:spcPts val="0"/>
              </a:spcAft>
              <a:buClr>
                <a:schemeClr val="dk1"/>
              </a:buClr>
              <a:buSzPts val="1400"/>
              <a:buChar char="○"/>
              <a:defRPr>
                <a:solidFill>
                  <a:schemeClr val="dk1"/>
                </a:solidFill>
              </a:defRPr>
            </a:lvl8pPr>
            <a:lvl9pPr marL="4114800" lvl="8" indent="-317500" rtl="0">
              <a:spcBef>
                <a:spcPts val="0"/>
              </a:spcBef>
              <a:spcAft>
                <a:spcPts val="0"/>
              </a:spcAft>
              <a:buClr>
                <a:schemeClr val="dk1"/>
              </a:buClr>
              <a:buSzPts val="1400"/>
              <a:buChar char="■"/>
              <a:defRPr>
                <a:solidFill>
                  <a:schemeClr val="dk1"/>
                </a:solidFill>
              </a:defRPr>
            </a:lvl9pPr>
          </a:lstStyle>
          <a:p>
            <a:endParaRPr/>
          </a:p>
        </p:txBody>
      </p:sp>
      <p:sp>
        <p:nvSpPr>
          <p:cNvPr id="63" name="Google Shape;63;p12"/>
          <p:cNvSpPr>
            <a:spLocks noGrp="1"/>
          </p:cNvSpPr>
          <p:nvPr>
            <p:ph type="pic" idx="2"/>
          </p:nvPr>
        </p:nvSpPr>
        <p:spPr>
          <a:xfrm>
            <a:off x="5536350" y="1526633"/>
            <a:ext cx="3295800" cy="4948000"/>
          </a:xfrm>
          <a:prstGeom prst="roundRect">
            <a:avLst>
              <a:gd name="adj" fmla="val 13323"/>
            </a:avLst>
          </a:prstGeom>
          <a:noFill/>
          <a:ln>
            <a:noFill/>
          </a:ln>
        </p:spPr>
      </p:sp>
      <p:pic>
        <p:nvPicPr>
          <p:cNvPr id="64" name="Google Shape;64;p12"/>
          <p:cNvPicPr preferRelativeResize="0"/>
          <p:nvPr/>
        </p:nvPicPr>
        <p:blipFill>
          <a:blip r:embed="rId2">
            <a:alphaModFix/>
          </a:blip>
          <a:stretch>
            <a:fillRect/>
          </a:stretch>
        </p:blipFill>
        <p:spPr>
          <a:xfrm>
            <a:off x="7390750" y="348068"/>
            <a:ext cx="1532390" cy="839001"/>
          </a:xfrm>
          <a:prstGeom prst="rect">
            <a:avLst/>
          </a:prstGeom>
          <a:noFill/>
          <a:ln>
            <a:noFill/>
          </a:ln>
        </p:spPr>
      </p:pic>
    </p:spTree>
    <p:extLst>
      <p:ext uri="{BB962C8B-B14F-4D97-AF65-F5344CB8AC3E}">
        <p14:creationId xmlns:p14="http://schemas.microsoft.com/office/powerpoint/2010/main" val="42613618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 left text and photo yellow">
  <p:cSld name="b. left text and photo yellow">
    <p:bg>
      <p:bgPr>
        <a:solidFill>
          <a:srgbClr val="FFD200"/>
        </a:solidFill>
        <a:effectLst/>
      </p:bgPr>
    </p:bg>
    <p:spTree>
      <p:nvGrpSpPr>
        <p:cNvPr id="1" name="Shape 65"/>
        <p:cNvGrpSpPr/>
        <p:nvPr/>
      </p:nvGrpSpPr>
      <p:grpSpPr>
        <a:xfrm>
          <a:off x="0" y="0"/>
          <a:ext cx="0" cy="0"/>
          <a:chOff x="0" y="0"/>
          <a:chExt cx="0" cy="0"/>
        </a:xfrm>
      </p:grpSpPr>
      <p:sp>
        <p:nvSpPr>
          <p:cNvPr id="66" name="Google Shape;66;p13"/>
          <p:cNvSpPr txBox="1">
            <a:spLocks noGrp="1"/>
          </p:cNvSpPr>
          <p:nvPr>
            <p:ph type="title"/>
          </p:nvPr>
        </p:nvSpPr>
        <p:spPr>
          <a:xfrm>
            <a:off x="574875" y="742600"/>
            <a:ext cx="4735800" cy="1645200"/>
          </a:xfrm>
          <a:prstGeom prst="rect">
            <a:avLst/>
          </a:prstGeom>
        </p:spPr>
        <p:txBody>
          <a:bodyPr spcFirstLastPara="1" wrap="square" lIns="91425" tIns="91425" rIns="91425" bIns="91425" anchor="b" anchorCtr="0">
            <a:noAutofit/>
          </a:bodyPr>
          <a:lstStyle>
            <a:lvl1pPr lvl="0" rtl="0">
              <a:lnSpc>
                <a:spcPct val="88000"/>
              </a:lnSpc>
              <a:spcBef>
                <a:spcPts val="0"/>
              </a:spcBef>
              <a:spcAft>
                <a:spcPts val="0"/>
              </a:spcAft>
              <a:buSzPts val="4100"/>
              <a:buNone/>
              <a:defRPr sz="4100"/>
            </a:lvl1pPr>
            <a:lvl2pPr lvl="1" rtl="0">
              <a:spcBef>
                <a:spcPts val="0"/>
              </a:spcBef>
              <a:spcAft>
                <a:spcPts val="0"/>
              </a:spcAft>
              <a:buSzPts val="2800"/>
              <a:buFont typeface="Bebas Neue"/>
              <a:buNone/>
              <a:defRPr b="1">
                <a:latin typeface="Bebas Neue"/>
                <a:ea typeface="Bebas Neue"/>
                <a:cs typeface="Bebas Neue"/>
                <a:sym typeface="Bebas Neue"/>
              </a:defRPr>
            </a:lvl2pPr>
            <a:lvl3pPr lvl="2" rtl="0">
              <a:spcBef>
                <a:spcPts val="0"/>
              </a:spcBef>
              <a:spcAft>
                <a:spcPts val="0"/>
              </a:spcAft>
              <a:buSzPts val="2800"/>
              <a:buFont typeface="Bebas Neue"/>
              <a:buNone/>
              <a:defRPr b="1">
                <a:latin typeface="Bebas Neue"/>
                <a:ea typeface="Bebas Neue"/>
                <a:cs typeface="Bebas Neue"/>
                <a:sym typeface="Bebas Neue"/>
              </a:defRPr>
            </a:lvl3pPr>
            <a:lvl4pPr lvl="3" rtl="0">
              <a:spcBef>
                <a:spcPts val="0"/>
              </a:spcBef>
              <a:spcAft>
                <a:spcPts val="0"/>
              </a:spcAft>
              <a:buSzPts val="2800"/>
              <a:buFont typeface="Bebas Neue"/>
              <a:buNone/>
              <a:defRPr b="1">
                <a:latin typeface="Bebas Neue"/>
                <a:ea typeface="Bebas Neue"/>
                <a:cs typeface="Bebas Neue"/>
                <a:sym typeface="Bebas Neue"/>
              </a:defRPr>
            </a:lvl4pPr>
            <a:lvl5pPr lvl="4" rtl="0">
              <a:spcBef>
                <a:spcPts val="0"/>
              </a:spcBef>
              <a:spcAft>
                <a:spcPts val="0"/>
              </a:spcAft>
              <a:buSzPts val="2800"/>
              <a:buFont typeface="Bebas Neue"/>
              <a:buNone/>
              <a:defRPr b="1">
                <a:latin typeface="Bebas Neue"/>
                <a:ea typeface="Bebas Neue"/>
                <a:cs typeface="Bebas Neue"/>
                <a:sym typeface="Bebas Neue"/>
              </a:defRPr>
            </a:lvl5pPr>
            <a:lvl6pPr lvl="5" rtl="0">
              <a:spcBef>
                <a:spcPts val="0"/>
              </a:spcBef>
              <a:spcAft>
                <a:spcPts val="0"/>
              </a:spcAft>
              <a:buSzPts val="2800"/>
              <a:buFont typeface="Bebas Neue"/>
              <a:buNone/>
              <a:defRPr b="1">
                <a:latin typeface="Bebas Neue"/>
                <a:ea typeface="Bebas Neue"/>
                <a:cs typeface="Bebas Neue"/>
                <a:sym typeface="Bebas Neue"/>
              </a:defRPr>
            </a:lvl6pPr>
            <a:lvl7pPr lvl="6" rtl="0">
              <a:spcBef>
                <a:spcPts val="0"/>
              </a:spcBef>
              <a:spcAft>
                <a:spcPts val="0"/>
              </a:spcAft>
              <a:buSzPts val="2800"/>
              <a:buFont typeface="Bebas Neue"/>
              <a:buNone/>
              <a:defRPr b="1">
                <a:latin typeface="Bebas Neue"/>
                <a:ea typeface="Bebas Neue"/>
                <a:cs typeface="Bebas Neue"/>
                <a:sym typeface="Bebas Neue"/>
              </a:defRPr>
            </a:lvl7pPr>
            <a:lvl8pPr lvl="7" rtl="0">
              <a:spcBef>
                <a:spcPts val="0"/>
              </a:spcBef>
              <a:spcAft>
                <a:spcPts val="0"/>
              </a:spcAft>
              <a:buSzPts val="2800"/>
              <a:buFont typeface="Bebas Neue"/>
              <a:buNone/>
              <a:defRPr b="1">
                <a:latin typeface="Bebas Neue"/>
                <a:ea typeface="Bebas Neue"/>
                <a:cs typeface="Bebas Neue"/>
                <a:sym typeface="Bebas Neue"/>
              </a:defRPr>
            </a:lvl8pPr>
            <a:lvl9pPr lvl="8" rtl="0">
              <a:spcBef>
                <a:spcPts val="0"/>
              </a:spcBef>
              <a:spcAft>
                <a:spcPts val="0"/>
              </a:spcAft>
              <a:buSzPts val="2800"/>
              <a:buFont typeface="Bebas Neue"/>
              <a:buNone/>
              <a:defRPr b="1">
                <a:latin typeface="Bebas Neue"/>
                <a:ea typeface="Bebas Neue"/>
                <a:cs typeface="Bebas Neue"/>
                <a:sym typeface="Bebas Neue"/>
              </a:defRPr>
            </a:lvl9pPr>
          </a:lstStyle>
          <a:p>
            <a:endParaRPr/>
          </a:p>
        </p:txBody>
      </p:sp>
      <p:sp>
        <p:nvSpPr>
          <p:cNvPr id="67" name="Google Shape;67;p13"/>
          <p:cNvSpPr txBox="1">
            <a:spLocks noGrp="1"/>
          </p:cNvSpPr>
          <p:nvPr>
            <p:ph type="body" idx="1"/>
          </p:nvPr>
        </p:nvSpPr>
        <p:spPr>
          <a:xfrm>
            <a:off x="574875" y="2611200"/>
            <a:ext cx="4461900" cy="3329200"/>
          </a:xfrm>
          <a:prstGeom prst="rect">
            <a:avLst/>
          </a:prstGeom>
        </p:spPr>
        <p:txBody>
          <a:bodyPr spcFirstLastPara="1" wrap="square" lIns="91425" tIns="91425" rIns="91425" bIns="91425" anchor="t" anchorCtr="0">
            <a:normAutofit/>
          </a:bodyPr>
          <a:lstStyle>
            <a:lvl1pPr marL="457200" lvl="0" indent="-355600" rtl="0">
              <a:spcBef>
                <a:spcPts val="0"/>
              </a:spcBef>
              <a:spcAft>
                <a:spcPts val="0"/>
              </a:spcAft>
              <a:buClr>
                <a:schemeClr val="dk1"/>
              </a:buClr>
              <a:buSzPts val="2000"/>
              <a:buChar char="●"/>
              <a:defRPr sz="2000">
                <a:solidFill>
                  <a:schemeClr val="dk1"/>
                </a:solidFill>
              </a:defRPr>
            </a:lvl1pPr>
            <a:lvl2pPr marL="914400" lvl="1" indent="-317500" rtl="0">
              <a:spcBef>
                <a:spcPts val="0"/>
              </a:spcBef>
              <a:spcAft>
                <a:spcPts val="0"/>
              </a:spcAft>
              <a:buClr>
                <a:schemeClr val="dk1"/>
              </a:buClr>
              <a:buSzPts val="1400"/>
              <a:buChar char="○"/>
              <a:defRPr>
                <a:solidFill>
                  <a:schemeClr val="dk1"/>
                </a:solidFill>
              </a:defRPr>
            </a:lvl2pPr>
            <a:lvl3pPr marL="1371600" lvl="2" indent="-317500" rtl="0">
              <a:spcBef>
                <a:spcPts val="0"/>
              </a:spcBef>
              <a:spcAft>
                <a:spcPts val="0"/>
              </a:spcAft>
              <a:buClr>
                <a:schemeClr val="dk1"/>
              </a:buClr>
              <a:buSzPts val="1400"/>
              <a:buChar char="■"/>
              <a:defRPr>
                <a:solidFill>
                  <a:schemeClr val="dk1"/>
                </a:solidFill>
              </a:defRPr>
            </a:lvl3pPr>
            <a:lvl4pPr marL="1828800" lvl="3" indent="-317500" rtl="0">
              <a:spcBef>
                <a:spcPts val="0"/>
              </a:spcBef>
              <a:spcAft>
                <a:spcPts val="0"/>
              </a:spcAft>
              <a:buClr>
                <a:schemeClr val="dk1"/>
              </a:buClr>
              <a:buSzPts val="1400"/>
              <a:buChar char="●"/>
              <a:defRPr>
                <a:solidFill>
                  <a:schemeClr val="dk1"/>
                </a:solidFill>
              </a:defRPr>
            </a:lvl4pPr>
            <a:lvl5pPr marL="2286000" lvl="4" indent="-317500" rtl="0">
              <a:spcBef>
                <a:spcPts val="0"/>
              </a:spcBef>
              <a:spcAft>
                <a:spcPts val="0"/>
              </a:spcAft>
              <a:buClr>
                <a:schemeClr val="dk1"/>
              </a:buClr>
              <a:buSzPts val="1400"/>
              <a:buChar char="○"/>
              <a:defRPr>
                <a:solidFill>
                  <a:schemeClr val="dk1"/>
                </a:solidFill>
              </a:defRPr>
            </a:lvl5pPr>
            <a:lvl6pPr marL="2743200" lvl="5" indent="-317500" rtl="0">
              <a:spcBef>
                <a:spcPts val="0"/>
              </a:spcBef>
              <a:spcAft>
                <a:spcPts val="0"/>
              </a:spcAft>
              <a:buClr>
                <a:schemeClr val="dk1"/>
              </a:buClr>
              <a:buSzPts val="1400"/>
              <a:buChar char="■"/>
              <a:defRPr>
                <a:solidFill>
                  <a:schemeClr val="dk1"/>
                </a:solidFill>
              </a:defRPr>
            </a:lvl6pPr>
            <a:lvl7pPr marL="3200400" lvl="6" indent="-317500" rtl="0">
              <a:spcBef>
                <a:spcPts val="0"/>
              </a:spcBef>
              <a:spcAft>
                <a:spcPts val="0"/>
              </a:spcAft>
              <a:buClr>
                <a:schemeClr val="dk1"/>
              </a:buClr>
              <a:buSzPts val="1400"/>
              <a:buChar char="●"/>
              <a:defRPr>
                <a:solidFill>
                  <a:schemeClr val="dk1"/>
                </a:solidFill>
              </a:defRPr>
            </a:lvl7pPr>
            <a:lvl8pPr marL="3657600" lvl="7" indent="-317500" rtl="0">
              <a:spcBef>
                <a:spcPts val="0"/>
              </a:spcBef>
              <a:spcAft>
                <a:spcPts val="0"/>
              </a:spcAft>
              <a:buClr>
                <a:schemeClr val="dk1"/>
              </a:buClr>
              <a:buSzPts val="1400"/>
              <a:buChar char="○"/>
              <a:defRPr>
                <a:solidFill>
                  <a:schemeClr val="dk1"/>
                </a:solidFill>
              </a:defRPr>
            </a:lvl8pPr>
            <a:lvl9pPr marL="4114800" lvl="8" indent="-317500" rtl="0">
              <a:spcBef>
                <a:spcPts val="0"/>
              </a:spcBef>
              <a:spcAft>
                <a:spcPts val="0"/>
              </a:spcAft>
              <a:buClr>
                <a:schemeClr val="dk1"/>
              </a:buClr>
              <a:buSzPts val="1400"/>
              <a:buChar char="■"/>
              <a:defRPr>
                <a:solidFill>
                  <a:schemeClr val="dk1"/>
                </a:solidFill>
              </a:defRPr>
            </a:lvl9pPr>
          </a:lstStyle>
          <a:p>
            <a:endParaRPr/>
          </a:p>
        </p:txBody>
      </p:sp>
      <p:sp>
        <p:nvSpPr>
          <p:cNvPr id="68" name="Google Shape;68;p13"/>
          <p:cNvSpPr>
            <a:spLocks noGrp="1"/>
          </p:cNvSpPr>
          <p:nvPr>
            <p:ph type="pic" idx="2"/>
          </p:nvPr>
        </p:nvSpPr>
        <p:spPr>
          <a:xfrm>
            <a:off x="5536350" y="1526633"/>
            <a:ext cx="3295800" cy="4948000"/>
          </a:xfrm>
          <a:prstGeom prst="roundRect">
            <a:avLst>
              <a:gd name="adj" fmla="val 13323"/>
            </a:avLst>
          </a:prstGeom>
          <a:noFill/>
          <a:ln>
            <a:noFill/>
          </a:ln>
        </p:spPr>
      </p:sp>
      <p:pic>
        <p:nvPicPr>
          <p:cNvPr id="69" name="Google Shape;69;p13"/>
          <p:cNvPicPr preferRelativeResize="0"/>
          <p:nvPr/>
        </p:nvPicPr>
        <p:blipFill>
          <a:blip r:embed="rId2">
            <a:alphaModFix/>
          </a:blip>
          <a:stretch>
            <a:fillRect/>
          </a:stretch>
        </p:blipFill>
        <p:spPr>
          <a:xfrm>
            <a:off x="7390750" y="348068"/>
            <a:ext cx="1532390" cy="839001"/>
          </a:xfrm>
          <a:prstGeom prst="rect">
            <a:avLst/>
          </a:prstGeom>
          <a:noFill/>
          <a:ln>
            <a:noFill/>
          </a:ln>
        </p:spPr>
      </p:pic>
    </p:spTree>
    <p:extLst>
      <p:ext uri="{BB962C8B-B14F-4D97-AF65-F5344CB8AC3E}">
        <p14:creationId xmlns:p14="http://schemas.microsoft.com/office/powerpoint/2010/main" val="12585242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 left text and photo light green">
  <p:cSld name="b. left text and photo light green">
    <p:bg>
      <p:bgPr>
        <a:solidFill>
          <a:srgbClr val="78BF26"/>
        </a:solidFill>
        <a:effectLst/>
      </p:bgPr>
    </p:bg>
    <p:spTree>
      <p:nvGrpSpPr>
        <p:cNvPr id="1" name="Shape 70"/>
        <p:cNvGrpSpPr/>
        <p:nvPr/>
      </p:nvGrpSpPr>
      <p:grpSpPr>
        <a:xfrm>
          <a:off x="0" y="0"/>
          <a:ext cx="0" cy="0"/>
          <a:chOff x="0" y="0"/>
          <a:chExt cx="0" cy="0"/>
        </a:xfrm>
      </p:grpSpPr>
      <p:sp>
        <p:nvSpPr>
          <p:cNvPr id="71" name="Google Shape;71;p14"/>
          <p:cNvSpPr txBox="1">
            <a:spLocks noGrp="1"/>
          </p:cNvSpPr>
          <p:nvPr>
            <p:ph type="title"/>
          </p:nvPr>
        </p:nvSpPr>
        <p:spPr>
          <a:xfrm>
            <a:off x="574875" y="742600"/>
            <a:ext cx="4735800" cy="1645200"/>
          </a:xfrm>
          <a:prstGeom prst="rect">
            <a:avLst/>
          </a:prstGeom>
        </p:spPr>
        <p:txBody>
          <a:bodyPr spcFirstLastPara="1" wrap="square" lIns="91425" tIns="91425" rIns="91425" bIns="91425" anchor="b" anchorCtr="0">
            <a:noAutofit/>
          </a:bodyPr>
          <a:lstStyle>
            <a:lvl1pPr lvl="0" rtl="0">
              <a:lnSpc>
                <a:spcPct val="88000"/>
              </a:lnSpc>
              <a:spcBef>
                <a:spcPts val="0"/>
              </a:spcBef>
              <a:spcAft>
                <a:spcPts val="0"/>
              </a:spcAft>
              <a:buSzPts val="4100"/>
              <a:buNone/>
              <a:defRPr sz="4100"/>
            </a:lvl1pPr>
            <a:lvl2pPr lvl="1" rtl="0">
              <a:spcBef>
                <a:spcPts val="0"/>
              </a:spcBef>
              <a:spcAft>
                <a:spcPts val="0"/>
              </a:spcAft>
              <a:buSzPts val="2800"/>
              <a:buFont typeface="Bebas Neue"/>
              <a:buNone/>
              <a:defRPr b="1">
                <a:latin typeface="Bebas Neue"/>
                <a:ea typeface="Bebas Neue"/>
                <a:cs typeface="Bebas Neue"/>
                <a:sym typeface="Bebas Neue"/>
              </a:defRPr>
            </a:lvl2pPr>
            <a:lvl3pPr lvl="2" rtl="0">
              <a:spcBef>
                <a:spcPts val="0"/>
              </a:spcBef>
              <a:spcAft>
                <a:spcPts val="0"/>
              </a:spcAft>
              <a:buSzPts val="2800"/>
              <a:buFont typeface="Bebas Neue"/>
              <a:buNone/>
              <a:defRPr b="1">
                <a:latin typeface="Bebas Neue"/>
                <a:ea typeface="Bebas Neue"/>
                <a:cs typeface="Bebas Neue"/>
                <a:sym typeface="Bebas Neue"/>
              </a:defRPr>
            </a:lvl3pPr>
            <a:lvl4pPr lvl="3" rtl="0">
              <a:spcBef>
                <a:spcPts val="0"/>
              </a:spcBef>
              <a:spcAft>
                <a:spcPts val="0"/>
              </a:spcAft>
              <a:buSzPts val="2800"/>
              <a:buFont typeface="Bebas Neue"/>
              <a:buNone/>
              <a:defRPr b="1">
                <a:latin typeface="Bebas Neue"/>
                <a:ea typeface="Bebas Neue"/>
                <a:cs typeface="Bebas Neue"/>
                <a:sym typeface="Bebas Neue"/>
              </a:defRPr>
            </a:lvl4pPr>
            <a:lvl5pPr lvl="4" rtl="0">
              <a:spcBef>
                <a:spcPts val="0"/>
              </a:spcBef>
              <a:spcAft>
                <a:spcPts val="0"/>
              </a:spcAft>
              <a:buSzPts val="2800"/>
              <a:buFont typeface="Bebas Neue"/>
              <a:buNone/>
              <a:defRPr b="1">
                <a:latin typeface="Bebas Neue"/>
                <a:ea typeface="Bebas Neue"/>
                <a:cs typeface="Bebas Neue"/>
                <a:sym typeface="Bebas Neue"/>
              </a:defRPr>
            </a:lvl5pPr>
            <a:lvl6pPr lvl="5" rtl="0">
              <a:spcBef>
                <a:spcPts val="0"/>
              </a:spcBef>
              <a:spcAft>
                <a:spcPts val="0"/>
              </a:spcAft>
              <a:buSzPts val="2800"/>
              <a:buFont typeface="Bebas Neue"/>
              <a:buNone/>
              <a:defRPr b="1">
                <a:latin typeface="Bebas Neue"/>
                <a:ea typeface="Bebas Neue"/>
                <a:cs typeface="Bebas Neue"/>
                <a:sym typeface="Bebas Neue"/>
              </a:defRPr>
            </a:lvl6pPr>
            <a:lvl7pPr lvl="6" rtl="0">
              <a:spcBef>
                <a:spcPts val="0"/>
              </a:spcBef>
              <a:spcAft>
                <a:spcPts val="0"/>
              </a:spcAft>
              <a:buSzPts val="2800"/>
              <a:buFont typeface="Bebas Neue"/>
              <a:buNone/>
              <a:defRPr b="1">
                <a:latin typeface="Bebas Neue"/>
                <a:ea typeface="Bebas Neue"/>
                <a:cs typeface="Bebas Neue"/>
                <a:sym typeface="Bebas Neue"/>
              </a:defRPr>
            </a:lvl7pPr>
            <a:lvl8pPr lvl="7" rtl="0">
              <a:spcBef>
                <a:spcPts val="0"/>
              </a:spcBef>
              <a:spcAft>
                <a:spcPts val="0"/>
              </a:spcAft>
              <a:buSzPts val="2800"/>
              <a:buFont typeface="Bebas Neue"/>
              <a:buNone/>
              <a:defRPr b="1">
                <a:latin typeface="Bebas Neue"/>
                <a:ea typeface="Bebas Neue"/>
                <a:cs typeface="Bebas Neue"/>
                <a:sym typeface="Bebas Neue"/>
              </a:defRPr>
            </a:lvl8pPr>
            <a:lvl9pPr lvl="8" rtl="0">
              <a:spcBef>
                <a:spcPts val="0"/>
              </a:spcBef>
              <a:spcAft>
                <a:spcPts val="0"/>
              </a:spcAft>
              <a:buSzPts val="2800"/>
              <a:buFont typeface="Bebas Neue"/>
              <a:buNone/>
              <a:defRPr b="1">
                <a:latin typeface="Bebas Neue"/>
                <a:ea typeface="Bebas Neue"/>
                <a:cs typeface="Bebas Neue"/>
                <a:sym typeface="Bebas Neue"/>
              </a:defRPr>
            </a:lvl9pPr>
          </a:lstStyle>
          <a:p>
            <a:endParaRPr/>
          </a:p>
        </p:txBody>
      </p:sp>
      <p:sp>
        <p:nvSpPr>
          <p:cNvPr id="72" name="Google Shape;72;p14"/>
          <p:cNvSpPr txBox="1">
            <a:spLocks noGrp="1"/>
          </p:cNvSpPr>
          <p:nvPr>
            <p:ph type="body" idx="1"/>
          </p:nvPr>
        </p:nvSpPr>
        <p:spPr>
          <a:xfrm>
            <a:off x="574875" y="2611200"/>
            <a:ext cx="4461900" cy="3329200"/>
          </a:xfrm>
          <a:prstGeom prst="rect">
            <a:avLst/>
          </a:prstGeom>
        </p:spPr>
        <p:txBody>
          <a:bodyPr spcFirstLastPara="1" wrap="square" lIns="91425" tIns="91425" rIns="91425" bIns="91425" anchor="t" anchorCtr="0">
            <a:normAutofit/>
          </a:bodyPr>
          <a:lstStyle>
            <a:lvl1pPr marL="457200" lvl="0" indent="-355600" rtl="0">
              <a:spcBef>
                <a:spcPts val="0"/>
              </a:spcBef>
              <a:spcAft>
                <a:spcPts val="0"/>
              </a:spcAft>
              <a:buClr>
                <a:schemeClr val="dk1"/>
              </a:buClr>
              <a:buSzPts val="2000"/>
              <a:buChar char="●"/>
              <a:defRPr sz="2000">
                <a:solidFill>
                  <a:schemeClr val="dk1"/>
                </a:solidFill>
              </a:defRPr>
            </a:lvl1pPr>
            <a:lvl2pPr marL="914400" lvl="1" indent="-317500" rtl="0">
              <a:spcBef>
                <a:spcPts val="0"/>
              </a:spcBef>
              <a:spcAft>
                <a:spcPts val="0"/>
              </a:spcAft>
              <a:buClr>
                <a:schemeClr val="dk1"/>
              </a:buClr>
              <a:buSzPts val="1400"/>
              <a:buChar char="○"/>
              <a:defRPr>
                <a:solidFill>
                  <a:schemeClr val="dk1"/>
                </a:solidFill>
              </a:defRPr>
            </a:lvl2pPr>
            <a:lvl3pPr marL="1371600" lvl="2" indent="-317500" rtl="0">
              <a:spcBef>
                <a:spcPts val="0"/>
              </a:spcBef>
              <a:spcAft>
                <a:spcPts val="0"/>
              </a:spcAft>
              <a:buClr>
                <a:schemeClr val="dk1"/>
              </a:buClr>
              <a:buSzPts val="1400"/>
              <a:buChar char="■"/>
              <a:defRPr>
                <a:solidFill>
                  <a:schemeClr val="dk1"/>
                </a:solidFill>
              </a:defRPr>
            </a:lvl3pPr>
            <a:lvl4pPr marL="1828800" lvl="3" indent="-317500" rtl="0">
              <a:spcBef>
                <a:spcPts val="0"/>
              </a:spcBef>
              <a:spcAft>
                <a:spcPts val="0"/>
              </a:spcAft>
              <a:buClr>
                <a:schemeClr val="dk1"/>
              </a:buClr>
              <a:buSzPts val="1400"/>
              <a:buChar char="●"/>
              <a:defRPr>
                <a:solidFill>
                  <a:schemeClr val="dk1"/>
                </a:solidFill>
              </a:defRPr>
            </a:lvl4pPr>
            <a:lvl5pPr marL="2286000" lvl="4" indent="-317500" rtl="0">
              <a:spcBef>
                <a:spcPts val="0"/>
              </a:spcBef>
              <a:spcAft>
                <a:spcPts val="0"/>
              </a:spcAft>
              <a:buClr>
                <a:schemeClr val="dk1"/>
              </a:buClr>
              <a:buSzPts val="1400"/>
              <a:buChar char="○"/>
              <a:defRPr>
                <a:solidFill>
                  <a:schemeClr val="dk1"/>
                </a:solidFill>
              </a:defRPr>
            </a:lvl5pPr>
            <a:lvl6pPr marL="2743200" lvl="5" indent="-317500" rtl="0">
              <a:spcBef>
                <a:spcPts val="0"/>
              </a:spcBef>
              <a:spcAft>
                <a:spcPts val="0"/>
              </a:spcAft>
              <a:buClr>
                <a:schemeClr val="dk1"/>
              </a:buClr>
              <a:buSzPts val="1400"/>
              <a:buChar char="■"/>
              <a:defRPr>
                <a:solidFill>
                  <a:schemeClr val="dk1"/>
                </a:solidFill>
              </a:defRPr>
            </a:lvl6pPr>
            <a:lvl7pPr marL="3200400" lvl="6" indent="-317500" rtl="0">
              <a:spcBef>
                <a:spcPts val="0"/>
              </a:spcBef>
              <a:spcAft>
                <a:spcPts val="0"/>
              </a:spcAft>
              <a:buClr>
                <a:schemeClr val="dk1"/>
              </a:buClr>
              <a:buSzPts val="1400"/>
              <a:buChar char="●"/>
              <a:defRPr>
                <a:solidFill>
                  <a:schemeClr val="dk1"/>
                </a:solidFill>
              </a:defRPr>
            </a:lvl7pPr>
            <a:lvl8pPr marL="3657600" lvl="7" indent="-317500" rtl="0">
              <a:spcBef>
                <a:spcPts val="0"/>
              </a:spcBef>
              <a:spcAft>
                <a:spcPts val="0"/>
              </a:spcAft>
              <a:buClr>
                <a:schemeClr val="dk1"/>
              </a:buClr>
              <a:buSzPts val="1400"/>
              <a:buChar char="○"/>
              <a:defRPr>
                <a:solidFill>
                  <a:schemeClr val="dk1"/>
                </a:solidFill>
              </a:defRPr>
            </a:lvl8pPr>
            <a:lvl9pPr marL="4114800" lvl="8" indent="-317500" rtl="0">
              <a:spcBef>
                <a:spcPts val="0"/>
              </a:spcBef>
              <a:spcAft>
                <a:spcPts val="0"/>
              </a:spcAft>
              <a:buClr>
                <a:schemeClr val="dk1"/>
              </a:buClr>
              <a:buSzPts val="1400"/>
              <a:buChar char="■"/>
              <a:defRPr>
                <a:solidFill>
                  <a:schemeClr val="dk1"/>
                </a:solidFill>
              </a:defRPr>
            </a:lvl9pPr>
          </a:lstStyle>
          <a:p>
            <a:endParaRPr/>
          </a:p>
        </p:txBody>
      </p:sp>
      <p:sp>
        <p:nvSpPr>
          <p:cNvPr id="73" name="Google Shape;73;p14"/>
          <p:cNvSpPr>
            <a:spLocks noGrp="1"/>
          </p:cNvSpPr>
          <p:nvPr>
            <p:ph type="pic" idx="2"/>
          </p:nvPr>
        </p:nvSpPr>
        <p:spPr>
          <a:xfrm>
            <a:off x="5536350" y="1526633"/>
            <a:ext cx="3295800" cy="4948000"/>
          </a:xfrm>
          <a:prstGeom prst="roundRect">
            <a:avLst>
              <a:gd name="adj" fmla="val 13323"/>
            </a:avLst>
          </a:prstGeom>
          <a:noFill/>
          <a:ln>
            <a:noFill/>
          </a:ln>
        </p:spPr>
      </p:sp>
      <p:pic>
        <p:nvPicPr>
          <p:cNvPr id="74" name="Google Shape;74;p14"/>
          <p:cNvPicPr preferRelativeResize="0"/>
          <p:nvPr/>
        </p:nvPicPr>
        <p:blipFill>
          <a:blip r:embed="rId2">
            <a:alphaModFix/>
          </a:blip>
          <a:stretch>
            <a:fillRect/>
          </a:stretch>
        </p:blipFill>
        <p:spPr>
          <a:xfrm>
            <a:off x="7390750" y="348068"/>
            <a:ext cx="1532390" cy="839001"/>
          </a:xfrm>
          <a:prstGeom prst="rect">
            <a:avLst/>
          </a:prstGeom>
          <a:noFill/>
          <a:ln>
            <a:noFill/>
          </a:ln>
        </p:spPr>
      </p:pic>
    </p:spTree>
    <p:extLst>
      <p:ext uri="{BB962C8B-B14F-4D97-AF65-F5344CB8AC3E}">
        <p14:creationId xmlns:p14="http://schemas.microsoft.com/office/powerpoint/2010/main" val="37942666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 left text and photo purpl">
  <p:cSld name="b. left text and photo purpl">
    <p:bg>
      <p:bgPr>
        <a:solidFill>
          <a:srgbClr val="3C0032"/>
        </a:solidFill>
        <a:effectLst/>
      </p:bgPr>
    </p:bg>
    <p:spTree>
      <p:nvGrpSpPr>
        <p:cNvPr id="1" name="Shape 75"/>
        <p:cNvGrpSpPr/>
        <p:nvPr/>
      </p:nvGrpSpPr>
      <p:grpSpPr>
        <a:xfrm>
          <a:off x="0" y="0"/>
          <a:ext cx="0" cy="0"/>
          <a:chOff x="0" y="0"/>
          <a:chExt cx="0" cy="0"/>
        </a:xfrm>
      </p:grpSpPr>
      <p:sp>
        <p:nvSpPr>
          <p:cNvPr id="76" name="Google Shape;76;p15"/>
          <p:cNvSpPr txBox="1">
            <a:spLocks noGrp="1"/>
          </p:cNvSpPr>
          <p:nvPr>
            <p:ph type="title"/>
          </p:nvPr>
        </p:nvSpPr>
        <p:spPr>
          <a:xfrm>
            <a:off x="574875" y="742600"/>
            <a:ext cx="4735800" cy="1645200"/>
          </a:xfrm>
          <a:prstGeom prst="rect">
            <a:avLst/>
          </a:prstGeom>
        </p:spPr>
        <p:txBody>
          <a:bodyPr spcFirstLastPara="1" wrap="square" lIns="91425" tIns="91425" rIns="91425" bIns="91425" anchor="b" anchorCtr="0">
            <a:noAutofit/>
          </a:bodyPr>
          <a:lstStyle>
            <a:lvl1pPr lvl="0" rtl="0">
              <a:lnSpc>
                <a:spcPct val="88000"/>
              </a:lnSpc>
              <a:spcBef>
                <a:spcPts val="0"/>
              </a:spcBef>
              <a:spcAft>
                <a:spcPts val="0"/>
              </a:spcAft>
              <a:buClr>
                <a:schemeClr val="lt1"/>
              </a:buClr>
              <a:buSzPts val="4100"/>
              <a:buNone/>
              <a:defRPr sz="4100">
                <a:solidFill>
                  <a:schemeClr val="lt1"/>
                </a:solidFill>
              </a:defRPr>
            </a:lvl1pPr>
            <a:lvl2pPr lvl="1"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2pPr>
            <a:lvl3pPr lvl="2"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3pPr>
            <a:lvl4pPr lvl="3"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4pPr>
            <a:lvl5pPr lvl="4"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5pPr>
            <a:lvl6pPr lvl="5"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6pPr>
            <a:lvl7pPr lvl="6"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7pPr>
            <a:lvl8pPr lvl="7"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8pPr>
            <a:lvl9pPr lvl="8"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9pPr>
          </a:lstStyle>
          <a:p>
            <a:endParaRPr/>
          </a:p>
        </p:txBody>
      </p:sp>
      <p:sp>
        <p:nvSpPr>
          <p:cNvPr id="77" name="Google Shape;77;p15"/>
          <p:cNvSpPr txBox="1">
            <a:spLocks noGrp="1"/>
          </p:cNvSpPr>
          <p:nvPr>
            <p:ph type="body" idx="1"/>
          </p:nvPr>
        </p:nvSpPr>
        <p:spPr>
          <a:xfrm>
            <a:off x="574875" y="2611200"/>
            <a:ext cx="4461900" cy="3329200"/>
          </a:xfrm>
          <a:prstGeom prst="rect">
            <a:avLst/>
          </a:prstGeom>
        </p:spPr>
        <p:txBody>
          <a:bodyPr spcFirstLastPara="1" wrap="square" lIns="91425" tIns="91425" rIns="91425" bIns="91425" anchor="t" anchorCtr="0">
            <a:normAutofit/>
          </a:bodyPr>
          <a:lstStyle>
            <a:lvl1pPr marL="457200" lvl="0" indent="-355600" rtl="0">
              <a:spcBef>
                <a:spcPts val="0"/>
              </a:spcBef>
              <a:spcAft>
                <a:spcPts val="0"/>
              </a:spcAft>
              <a:buClr>
                <a:schemeClr val="lt1"/>
              </a:buClr>
              <a:buSzPts val="2000"/>
              <a:buChar char="●"/>
              <a:defRPr sz="2000">
                <a:solidFill>
                  <a:schemeClr val="lt1"/>
                </a:solidFill>
              </a:defRPr>
            </a:lvl1pPr>
            <a:lvl2pPr marL="914400" lvl="1" indent="-317500" rtl="0">
              <a:spcBef>
                <a:spcPts val="0"/>
              </a:spcBef>
              <a:spcAft>
                <a:spcPts val="0"/>
              </a:spcAft>
              <a:buClr>
                <a:schemeClr val="lt1"/>
              </a:buClr>
              <a:buSzPts val="1400"/>
              <a:buChar char="○"/>
              <a:defRPr>
                <a:solidFill>
                  <a:schemeClr val="lt1"/>
                </a:solidFill>
              </a:defRPr>
            </a:lvl2pPr>
            <a:lvl3pPr marL="1371600" lvl="2" indent="-317500" rtl="0">
              <a:spcBef>
                <a:spcPts val="0"/>
              </a:spcBef>
              <a:spcAft>
                <a:spcPts val="0"/>
              </a:spcAft>
              <a:buClr>
                <a:schemeClr val="lt1"/>
              </a:buClr>
              <a:buSzPts val="1400"/>
              <a:buChar char="■"/>
              <a:defRPr>
                <a:solidFill>
                  <a:schemeClr val="lt1"/>
                </a:solidFill>
              </a:defRPr>
            </a:lvl3pPr>
            <a:lvl4pPr marL="1828800" lvl="3" indent="-317500" rtl="0">
              <a:spcBef>
                <a:spcPts val="0"/>
              </a:spcBef>
              <a:spcAft>
                <a:spcPts val="0"/>
              </a:spcAft>
              <a:buClr>
                <a:schemeClr val="lt1"/>
              </a:buClr>
              <a:buSzPts val="1400"/>
              <a:buChar char="●"/>
              <a:defRPr>
                <a:solidFill>
                  <a:schemeClr val="lt1"/>
                </a:solidFill>
              </a:defRPr>
            </a:lvl4pPr>
            <a:lvl5pPr marL="2286000" lvl="4" indent="-317500" rtl="0">
              <a:spcBef>
                <a:spcPts val="0"/>
              </a:spcBef>
              <a:spcAft>
                <a:spcPts val="0"/>
              </a:spcAft>
              <a:buClr>
                <a:schemeClr val="lt1"/>
              </a:buClr>
              <a:buSzPts val="1400"/>
              <a:buChar char="○"/>
              <a:defRPr>
                <a:solidFill>
                  <a:schemeClr val="lt1"/>
                </a:solidFill>
              </a:defRPr>
            </a:lvl5pPr>
            <a:lvl6pPr marL="2743200" lvl="5" indent="-317500" rtl="0">
              <a:spcBef>
                <a:spcPts val="0"/>
              </a:spcBef>
              <a:spcAft>
                <a:spcPts val="0"/>
              </a:spcAft>
              <a:buClr>
                <a:schemeClr val="lt1"/>
              </a:buClr>
              <a:buSzPts val="1400"/>
              <a:buChar char="■"/>
              <a:defRPr>
                <a:solidFill>
                  <a:schemeClr val="lt1"/>
                </a:solidFill>
              </a:defRPr>
            </a:lvl6pPr>
            <a:lvl7pPr marL="3200400" lvl="6" indent="-317500" rtl="0">
              <a:spcBef>
                <a:spcPts val="0"/>
              </a:spcBef>
              <a:spcAft>
                <a:spcPts val="0"/>
              </a:spcAft>
              <a:buClr>
                <a:schemeClr val="lt1"/>
              </a:buClr>
              <a:buSzPts val="1400"/>
              <a:buChar char="●"/>
              <a:defRPr>
                <a:solidFill>
                  <a:schemeClr val="lt1"/>
                </a:solidFill>
              </a:defRPr>
            </a:lvl7pPr>
            <a:lvl8pPr marL="3657600" lvl="7" indent="-317500" rtl="0">
              <a:spcBef>
                <a:spcPts val="0"/>
              </a:spcBef>
              <a:spcAft>
                <a:spcPts val="0"/>
              </a:spcAft>
              <a:buClr>
                <a:schemeClr val="lt1"/>
              </a:buClr>
              <a:buSzPts val="1400"/>
              <a:buChar char="○"/>
              <a:defRPr>
                <a:solidFill>
                  <a:schemeClr val="lt1"/>
                </a:solidFill>
              </a:defRPr>
            </a:lvl8pPr>
            <a:lvl9pPr marL="4114800" lvl="8" indent="-317500" rtl="0">
              <a:spcBef>
                <a:spcPts val="0"/>
              </a:spcBef>
              <a:spcAft>
                <a:spcPts val="0"/>
              </a:spcAft>
              <a:buClr>
                <a:schemeClr val="lt1"/>
              </a:buClr>
              <a:buSzPts val="1400"/>
              <a:buChar char="■"/>
              <a:defRPr>
                <a:solidFill>
                  <a:schemeClr val="lt1"/>
                </a:solidFill>
              </a:defRPr>
            </a:lvl9pPr>
          </a:lstStyle>
          <a:p>
            <a:endParaRPr/>
          </a:p>
        </p:txBody>
      </p:sp>
      <p:sp>
        <p:nvSpPr>
          <p:cNvPr id="78" name="Google Shape;78;p15"/>
          <p:cNvSpPr>
            <a:spLocks noGrp="1"/>
          </p:cNvSpPr>
          <p:nvPr>
            <p:ph type="pic" idx="2"/>
          </p:nvPr>
        </p:nvSpPr>
        <p:spPr>
          <a:xfrm>
            <a:off x="5536350" y="1526633"/>
            <a:ext cx="3295800" cy="4948000"/>
          </a:xfrm>
          <a:prstGeom prst="roundRect">
            <a:avLst>
              <a:gd name="adj" fmla="val 13323"/>
            </a:avLst>
          </a:prstGeom>
          <a:noFill/>
          <a:ln>
            <a:noFill/>
          </a:ln>
        </p:spPr>
      </p:sp>
      <p:pic>
        <p:nvPicPr>
          <p:cNvPr id="79" name="Google Shape;79;p15"/>
          <p:cNvPicPr preferRelativeResize="0"/>
          <p:nvPr/>
        </p:nvPicPr>
        <p:blipFill rotWithShape="1">
          <a:blip r:embed="rId2">
            <a:alphaModFix/>
          </a:blip>
          <a:srcRect l="-1722" t="-5350" r="-2012" b="-5638"/>
          <a:stretch/>
        </p:blipFill>
        <p:spPr>
          <a:xfrm>
            <a:off x="7390812" y="348067"/>
            <a:ext cx="1532339" cy="839000"/>
          </a:xfrm>
          <a:prstGeom prst="rect">
            <a:avLst/>
          </a:prstGeom>
          <a:noFill/>
          <a:ln>
            <a:noFill/>
          </a:ln>
        </p:spPr>
      </p:pic>
    </p:spTree>
    <p:extLst>
      <p:ext uri="{BB962C8B-B14F-4D97-AF65-F5344CB8AC3E}">
        <p14:creationId xmlns:p14="http://schemas.microsoft.com/office/powerpoint/2010/main" val="32187807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 left text and photo warm grey">
  <p:cSld name="b. left text and photo warm grey">
    <p:bg>
      <p:bgPr>
        <a:solidFill>
          <a:srgbClr val="A6A091"/>
        </a:solidFill>
        <a:effectLst/>
      </p:bgPr>
    </p:bg>
    <p:spTree>
      <p:nvGrpSpPr>
        <p:cNvPr id="1" name="Shape 80"/>
        <p:cNvGrpSpPr/>
        <p:nvPr/>
      </p:nvGrpSpPr>
      <p:grpSpPr>
        <a:xfrm>
          <a:off x="0" y="0"/>
          <a:ext cx="0" cy="0"/>
          <a:chOff x="0" y="0"/>
          <a:chExt cx="0" cy="0"/>
        </a:xfrm>
      </p:grpSpPr>
      <p:sp>
        <p:nvSpPr>
          <p:cNvPr id="81" name="Google Shape;81;p16"/>
          <p:cNvSpPr txBox="1">
            <a:spLocks noGrp="1"/>
          </p:cNvSpPr>
          <p:nvPr>
            <p:ph type="title"/>
          </p:nvPr>
        </p:nvSpPr>
        <p:spPr>
          <a:xfrm>
            <a:off x="574875" y="742600"/>
            <a:ext cx="4735800" cy="1645200"/>
          </a:xfrm>
          <a:prstGeom prst="rect">
            <a:avLst/>
          </a:prstGeom>
        </p:spPr>
        <p:txBody>
          <a:bodyPr spcFirstLastPara="1" wrap="square" lIns="91425" tIns="91425" rIns="91425" bIns="91425" anchor="b" anchorCtr="0">
            <a:noAutofit/>
          </a:bodyPr>
          <a:lstStyle>
            <a:lvl1pPr lvl="0" rtl="0">
              <a:lnSpc>
                <a:spcPct val="88000"/>
              </a:lnSpc>
              <a:spcBef>
                <a:spcPts val="0"/>
              </a:spcBef>
              <a:spcAft>
                <a:spcPts val="0"/>
              </a:spcAft>
              <a:buSzPts val="4100"/>
              <a:buNone/>
              <a:defRPr sz="4100"/>
            </a:lvl1pPr>
            <a:lvl2pPr lvl="1" rtl="0">
              <a:spcBef>
                <a:spcPts val="0"/>
              </a:spcBef>
              <a:spcAft>
                <a:spcPts val="0"/>
              </a:spcAft>
              <a:buSzPts val="2800"/>
              <a:buFont typeface="Bebas Neue"/>
              <a:buNone/>
              <a:defRPr b="1">
                <a:latin typeface="Bebas Neue"/>
                <a:ea typeface="Bebas Neue"/>
                <a:cs typeface="Bebas Neue"/>
                <a:sym typeface="Bebas Neue"/>
              </a:defRPr>
            </a:lvl2pPr>
            <a:lvl3pPr lvl="2" rtl="0">
              <a:spcBef>
                <a:spcPts val="0"/>
              </a:spcBef>
              <a:spcAft>
                <a:spcPts val="0"/>
              </a:spcAft>
              <a:buSzPts val="2800"/>
              <a:buFont typeface="Bebas Neue"/>
              <a:buNone/>
              <a:defRPr b="1">
                <a:latin typeface="Bebas Neue"/>
                <a:ea typeface="Bebas Neue"/>
                <a:cs typeface="Bebas Neue"/>
                <a:sym typeface="Bebas Neue"/>
              </a:defRPr>
            </a:lvl3pPr>
            <a:lvl4pPr lvl="3" rtl="0">
              <a:spcBef>
                <a:spcPts val="0"/>
              </a:spcBef>
              <a:spcAft>
                <a:spcPts val="0"/>
              </a:spcAft>
              <a:buSzPts val="2800"/>
              <a:buFont typeface="Bebas Neue"/>
              <a:buNone/>
              <a:defRPr b="1">
                <a:latin typeface="Bebas Neue"/>
                <a:ea typeface="Bebas Neue"/>
                <a:cs typeface="Bebas Neue"/>
                <a:sym typeface="Bebas Neue"/>
              </a:defRPr>
            </a:lvl4pPr>
            <a:lvl5pPr lvl="4" rtl="0">
              <a:spcBef>
                <a:spcPts val="0"/>
              </a:spcBef>
              <a:spcAft>
                <a:spcPts val="0"/>
              </a:spcAft>
              <a:buSzPts val="2800"/>
              <a:buFont typeface="Bebas Neue"/>
              <a:buNone/>
              <a:defRPr b="1">
                <a:latin typeface="Bebas Neue"/>
                <a:ea typeface="Bebas Neue"/>
                <a:cs typeface="Bebas Neue"/>
                <a:sym typeface="Bebas Neue"/>
              </a:defRPr>
            </a:lvl5pPr>
            <a:lvl6pPr lvl="5" rtl="0">
              <a:spcBef>
                <a:spcPts val="0"/>
              </a:spcBef>
              <a:spcAft>
                <a:spcPts val="0"/>
              </a:spcAft>
              <a:buSzPts val="2800"/>
              <a:buFont typeface="Bebas Neue"/>
              <a:buNone/>
              <a:defRPr b="1">
                <a:latin typeface="Bebas Neue"/>
                <a:ea typeface="Bebas Neue"/>
                <a:cs typeface="Bebas Neue"/>
                <a:sym typeface="Bebas Neue"/>
              </a:defRPr>
            </a:lvl6pPr>
            <a:lvl7pPr lvl="6" rtl="0">
              <a:spcBef>
                <a:spcPts val="0"/>
              </a:spcBef>
              <a:spcAft>
                <a:spcPts val="0"/>
              </a:spcAft>
              <a:buSzPts val="2800"/>
              <a:buFont typeface="Bebas Neue"/>
              <a:buNone/>
              <a:defRPr b="1">
                <a:latin typeface="Bebas Neue"/>
                <a:ea typeface="Bebas Neue"/>
                <a:cs typeface="Bebas Neue"/>
                <a:sym typeface="Bebas Neue"/>
              </a:defRPr>
            </a:lvl7pPr>
            <a:lvl8pPr lvl="7" rtl="0">
              <a:spcBef>
                <a:spcPts val="0"/>
              </a:spcBef>
              <a:spcAft>
                <a:spcPts val="0"/>
              </a:spcAft>
              <a:buSzPts val="2800"/>
              <a:buFont typeface="Bebas Neue"/>
              <a:buNone/>
              <a:defRPr b="1">
                <a:latin typeface="Bebas Neue"/>
                <a:ea typeface="Bebas Neue"/>
                <a:cs typeface="Bebas Neue"/>
                <a:sym typeface="Bebas Neue"/>
              </a:defRPr>
            </a:lvl8pPr>
            <a:lvl9pPr lvl="8" rtl="0">
              <a:spcBef>
                <a:spcPts val="0"/>
              </a:spcBef>
              <a:spcAft>
                <a:spcPts val="0"/>
              </a:spcAft>
              <a:buSzPts val="2800"/>
              <a:buFont typeface="Bebas Neue"/>
              <a:buNone/>
              <a:defRPr b="1">
                <a:latin typeface="Bebas Neue"/>
                <a:ea typeface="Bebas Neue"/>
                <a:cs typeface="Bebas Neue"/>
                <a:sym typeface="Bebas Neue"/>
              </a:defRPr>
            </a:lvl9pPr>
          </a:lstStyle>
          <a:p>
            <a:endParaRPr/>
          </a:p>
        </p:txBody>
      </p:sp>
      <p:sp>
        <p:nvSpPr>
          <p:cNvPr id="82" name="Google Shape;82;p16"/>
          <p:cNvSpPr txBox="1">
            <a:spLocks noGrp="1"/>
          </p:cNvSpPr>
          <p:nvPr>
            <p:ph type="body" idx="1"/>
          </p:nvPr>
        </p:nvSpPr>
        <p:spPr>
          <a:xfrm>
            <a:off x="574875" y="2611200"/>
            <a:ext cx="4461900" cy="3329200"/>
          </a:xfrm>
          <a:prstGeom prst="rect">
            <a:avLst/>
          </a:prstGeom>
        </p:spPr>
        <p:txBody>
          <a:bodyPr spcFirstLastPara="1" wrap="square" lIns="91425" tIns="91425" rIns="91425" bIns="91425" anchor="t" anchorCtr="0">
            <a:normAutofit/>
          </a:bodyPr>
          <a:lstStyle>
            <a:lvl1pPr marL="457200" lvl="0" indent="-355600" rtl="0">
              <a:spcBef>
                <a:spcPts val="0"/>
              </a:spcBef>
              <a:spcAft>
                <a:spcPts val="0"/>
              </a:spcAft>
              <a:buClr>
                <a:schemeClr val="dk1"/>
              </a:buClr>
              <a:buSzPts val="2000"/>
              <a:buChar char="●"/>
              <a:defRPr sz="2000">
                <a:solidFill>
                  <a:schemeClr val="dk1"/>
                </a:solidFill>
              </a:defRPr>
            </a:lvl1pPr>
            <a:lvl2pPr marL="914400" lvl="1" indent="-317500" rtl="0">
              <a:spcBef>
                <a:spcPts val="0"/>
              </a:spcBef>
              <a:spcAft>
                <a:spcPts val="0"/>
              </a:spcAft>
              <a:buClr>
                <a:schemeClr val="dk1"/>
              </a:buClr>
              <a:buSzPts val="1400"/>
              <a:buChar char="○"/>
              <a:defRPr>
                <a:solidFill>
                  <a:schemeClr val="dk1"/>
                </a:solidFill>
              </a:defRPr>
            </a:lvl2pPr>
            <a:lvl3pPr marL="1371600" lvl="2" indent="-317500" rtl="0">
              <a:spcBef>
                <a:spcPts val="0"/>
              </a:spcBef>
              <a:spcAft>
                <a:spcPts val="0"/>
              </a:spcAft>
              <a:buClr>
                <a:schemeClr val="dk1"/>
              </a:buClr>
              <a:buSzPts val="1400"/>
              <a:buChar char="■"/>
              <a:defRPr>
                <a:solidFill>
                  <a:schemeClr val="dk1"/>
                </a:solidFill>
              </a:defRPr>
            </a:lvl3pPr>
            <a:lvl4pPr marL="1828800" lvl="3" indent="-317500" rtl="0">
              <a:spcBef>
                <a:spcPts val="0"/>
              </a:spcBef>
              <a:spcAft>
                <a:spcPts val="0"/>
              </a:spcAft>
              <a:buClr>
                <a:schemeClr val="dk1"/>
              </a:buClr>
              <a:buSzPts val="1400"/>
              <a:buChar char="●"/>
              <a:defRPr>
                <a:solidFill>
                  <a:schemeClr val="dk1"/>
                </a:solidFill>
              </a:defRPr>
            </a:lvl4pPr>
            <a:lvl5pPr marL="2286000" lvl="4" indent="-317500" rtl="0">
              <a:spcBef>
                <a:spcPts val="0"/>
              </a:spcBef>
              <a:spcAft>
                <a:spcPts val="0"/>
              </a:spcAft>
              <a:buClr>
                <a:schemeClr val="dk1"/>
              </a:buClr>
              <a:buSzPts val="1400"/>
              <a:buChar char="○"/>
              <a:defRPr>
                <a:solidFill>
                  <a:schemeClr val="dk1"/>
                </a:solidFill>
              </a:defRPr>
            </a:lvl5pPr>
            <a:lvl6pPr marL="2743200" lvl="5" indent="-317500" rtl="0">
              <a:spcBef>
                <a:spcPts val="0"/>
              </a:spcBef>
              <a:spcAft>
                <a:spcPts val="0"/>
              </a:spcAft>
              <a:buClr>
                <a:schemeClr val="dk1"/>
              </a:buClr>
              <a:buSzPts val="1400"/>
              <a:buChar char="■"/>
              <a:defRPr>
                <a:solidFill>
                  <a:schemeClr val="dk1"/>
                </a:solidFill>
              </a:defRPr>
            </a:lvl6pPr>
            <a:lvl7pPr marL="3200400" lvl="6" indent="-317500" rtl="0">
              <a:spcBef>
                <a:spcPts val="0"/>
              </a:spcBef>
              <a:spcAft>
                <a:spcPts val="0"/>
              </a:spcAft>
              <a:buClr>
                <a:schemeClr val="dk1"/>
              </a:buClr>
              <a:buSzPts val="1400"/>
              <a:buChar char="●"/>
              <a:defRPr>
                <a:solidFill>
                  <a:schemeClr val="dk1"/>
                </a:solidFill>
              </a:defRPr>
            </a:lvl7pPr>
            <a:lvl8pPr marL="3657600" lvl="7" indent="-317500" rtl="0">
              <a:spcBef>
                <a:spcPts val="0"/>
              </a:spcBef>
              <a:spcAft>
                <a:spcPts val="0"/>
              </a:spcAft>
              <a:buClr>
                <a:schemeClr val="dk1"/>
              </a:buClr>
              <a:buSzPts val="1400"/>
              <a:buChar char="○"/>
              <a:defRPr>
                <a:solidFill>
                  <a:schemeClr val="dk1"/>
                </a:solidFill>
              </a:defRPr>
            </a:lvl8pPr>
            <a:lvl9pPr marL="4114800" lvl="8" indent="-317500" rtl="0">
              <a:spcBef>
                <a:spcPts val="0"/>
              </a:spcBef>
              <a:spcAft>
                <a:spcPts val="0"/>
              </a:spcAft>
              <a:buClr>
                <a:schemeClr val="dk1"/>
              </a:buClr>
              <a:buSzPts val="1400"/>
              <a:buChar char="■"/>
              <a:defRPr>
                <a:solidFill>
                  <a:schemeClr val="dk1"/>
                </a:solidFill>
              </a:defRPr>
            </a:lvl9pPr>
          </a:lstStyle>
          <a:p>
            <a:endParaRPr/>
          </a:p>
        </p:txBody>
      </p:sp>
      <p:sp>
        <p:nvSpPr>
          <p:cNvPr id="83" name="Google Shape;83;p16"/>
          <p:cNvSpPr>
            <a:spLocks noGrp="1"/>
          </p:cNvSpPr>
          <p:nvPr>
            <p:ph type="pic" idx="2"/>
          </p:nvPr>
        </p:nvSpPr>
        <p:spPr>
          <a:xfrm>
            <a:off x="5536350" y="1526633"/>
            <a:ext cx="3295800" cy="4948000"/>
          </a:xfrm>
          <a:prstGeom prst="roundRect">
            <a:avLst>
              <a:gd name="adj" fmla="val 13323"/>
            </a:avLst>
          </a:prstGeom>
          <a:noFill/>
          <a:ln>
            <a:noFill/>
          </a:ln>
        </p:spPr>
      </p:sp>
      <p:pic>
        <p:nvPicPr>
          <p:cNvPr id="84" name="Google Shape;84;p16"/>
          <p:cNvPicPr preferRelativeResize="0"/>
          <p:nvPr/>
        </p:nvPicPr>
        <p:blipFill>
          <a:blip r:embed="rId2">
            <a:alphaModFix/>
          </a:blip>
          <a:stretch>
            <a:fillRect/>
          </a:stretch>
        </p:blipFill>
        <p:spPr>
          <a:xfrm>
            <a:off x="7390750" y="348068"/>
            <a:ext cx="1532390" cy="839001"/>
          </a:xfrm>
          <a:prstGeom prst="rect">
            <a:avLst/>
          </a:prstGeom>
          <a:noFill/>
          <a:ln>
            <a:noFill/>
          </a:ln>
        </p:spPr>
      </p:pic>
    </p:spTree>
    <p:extLst>
      <p:ext uri="{BB962C8B-B14F-4D97-AF65-F5344CB8AC3E}">
        <p14:creationId xmlns:p14="http://schemas.microsoft.com/office/powerpoint/2010/main" val="4238592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 left text and photo light grey">
  <p:cSld name="b. left text and photo light grey">
    <p:bg>
      <p:bgPr>
        <a:solidFill>
          <a:srgbClr val="E6E4DB"/>
        </a:solidFill>
        <a:effectLst/>
      </p:bgPr>
    </p:bg>
    <p:spTree>
      <p:nvGrpSpPr>
        <p:cNvPr id="1" name="Shape 85"/>
        <p:cNvGrpSpPr/>
        <p:nvPr/>
      </p:nvGrpSpPr>
      <p:grpSpPr>
        <a:xfrm>
          <a:off x="0" y="0"/>
          <a:ext cx="0" cy="0"/>
          <a:chOff x="0" y="0"/>
          <a:chExt cx="0" cy="0"/>
        </a:xfrm>
      </p:grpSpPr>
      <p:sp>
        <p:nvSpPr>
          <p:cNvPr id="86" name="Google Shape;86;p17"/>
          <p:cNvSpPr txBox="1">
            <a:spLocks noGrp="1"/>
          </p:cNvSpPr>
          <p:nvPr>
            <p:ph type="title"/>
          </p:nvPr>
        </p:nvSpPr>
        <p:spPr>
          <a:xfrm>
            <a:off x="574875" y="742600"/>
            <a:ext cx="4735800" cy="1645200"/>
          </a:xfrm>
          <a:prstGeom prst="rect">
            <a:avLst/>
          </a:prstGeom>
        </p:spPr>
        <p:txBody>
          <a:bodyPr spcFirstLastPara="1" wrap="square" lIns="91425" tIns="91425" rIns="91425" bIns="91425" anchor="b" anchorCtr="0">
            <a:noAutofit/>
          </a:bodyPr>
          <a:lstStyle>
            <a:lvl1pPr lvl="0" rtl="0">
              <a:lnSpc>
                <a:spcPct val="88000"/>
              </a:lnSpc>
              <a:spcBef>
                <a:spcPts val="0"/>
              </a:spcBef>
              <a:spcAft>
                <a:spcPts val="0"/>
              </a:spcAft>
              <a:buSzPts val="4100"/>
              <a:buNone/>
              <a:defRPr sz="4100"/>
            </a:lvl1pPr>
            <a:lvl2pPr lvl="1" rtl="0">
              <a:spcBef>
                <a:spcPts val="0"/>
              </a:spcBef>
              <a:spcAft>
                <a:spcPts val="0"/>
              </a:spcAft>
              <a:buSzPts val="2800"/>
              <a:buFont typeface="Bebas Neue"/>
              <a:buNone/>
              <a:defRPr b="1">
                <a:latin typeface="Bebas Neue"/>
                <a:ea typeface="Bebas Neue"/>
                <a:cs typeface="Bebas Neue"/>
                <a:sym typeface="Bebas Neue"/>
              </a:defRPr>
            </a:lvl2pPr>
            <a:lvl3pPr lvl="2" rtl="0">
              <a:spcBef>
                <a:spcPts val="0"/>
              </a:spcBef>
              <a:spcAft>
                <a:spcPts val="0"/>
              </a:spcAft>
              <a:buSzPts val="2800"/>
              <a:buFont typeface="Bebas Neue"/>
              <a:buNone/>
              <a:defRPr b="1">
                <a:latin typeface="Bebas Neue"/>
                <a:ea typeface="Bebas Neue"/>
                <a:cs typeface="Bebas Neue"/>
                <a:sym typeface="Bebas Neue"/>
              </a:defRPr>
            </a:lvl3pPr>
            <a:lvl4pPr lvl="3" rtl="0">
              <a:spcBef>
                <a:spcPts val="0"/>
              </a:spcBef>
              <a:spcAft>
                <a:spcPts val="0"/>
              </a:spcAft>
              <a:buSzPts val="2800"/>
              <a:buFont typeface="Bebas Neue"/>
              <a:buNone/>
              <a:defRPr b="1">
                <a:latin typeface="Bebas Neue"/>
                <a:ea typeface="Bebas Neue"/>
                <a:cs typeface="Bebas Neue"/>
                <a:sym typeface="Bebas Neue"/>
              </a:defRPr>
            </a:lvl4pPr>
            <a:lvl5pPr lvl="4" rtl="0">
              <a:spcBef>
                <a:spcPts val="0"/>
              </a:spcBef>
              <a:spcAft>
                <a:spcPts val="0"/>
              </a:spcAft>
              <a:buSzPts val="2800"/>
              <a:buFont typeface="Bebas Neue"/>
              <a:buNone/>
              <a:defRPr b="1">
                <a:latin typeface="Bebas Neue"/>
                <a:ea typeface="Bebas Neue"/>
                <a:cs typeface="Bebas Neue"/>
                <a:sym typeface="Bebas Neue"/>
              </a:defRPr>
            </a:lvl5pPr>
            <a:lvl6pPr lvl="5" rtl="0">
              <a:spcBef>
                <a:spcPts val="0"/>
              </a:spcBef>
              <a:spcAft>
                <a:spcPts val="0"/>
              </a:spcAft>
              <a:buSzPts val="2800"/>
              <a:buFont typeface="Bebas Neue"/>
              <a:buNone/>
              <a:defRPr b="1">
                <a:latin typeface="Bebas Neue"/>
                <a:ea typeface="Bebas Neue"/>
                <a:cs typeface="Bebas Neue"/>
                <a:sym typeface="Bebas Neue"/>
              </a:defRPr>
            </a:lvl6pPr>
            <a:lvl7pPr lvl="6" rtl="0">
              <a:spcBef>
                <a:spcPts val="0"/>
              </a:spcBef>
              <a:spcAft>
                <a:spcPts val="0"/>
              </a:spcAft>
              <a:buSzPts val="2800"/>
              <a:buFont typeface="Bebas Neue"/>
              <a:buNone/>
              <a:defRPr b="1">
                <a:latin typeface="Bebas Neue"/>
                <a:ea typeface="Bebas Neue"/>
                <a:cs typeface="Bebas Neue"/>
                <a:sym typeface="Bebas Neue"/>
              </a:defRPr>
            </a:lvl7pPr>
            <a:lvl8pPr lvl="7" rtl="0">
              <a:spcBef>
                <a:spcPts val="0"/>
              </a:spcBef>
              <a:spcAft>
                <a:spcPts val="0"/>
              </a:spcAft>
              <a:buSzPts val="2800"/>
              <a:buFont typeface="Bebas Neue"/>
              <a:buNone/>
              <a:defRPr b="1">
                <a:latin typeface="Bebas Neue"/>
                <a:ea typeface="Bebas Neue"/>
                <a:cs typeface="Bebas Neue"/>
                <a:sym typeface="Bebas Neue"/>
              </a:defRPr>
            </a:lvl8pPr>
            <a:lvl9pPr lvl="8" rtl="0">
              <a:spcBef>
                <a:spcPts val="0"/>
              </a:spcBef>
              <a:spcAft>
                <a:spcPts val="0"/>
              </a:spcAft>
              <a:buSzPts val="2800"/>
              <a:buFont typeface="Bebas Neue"/>
              <a:buNone/>
              <a:defRPr b="1">
                <a:latin typeface="Bebas Neue"/>
                <a:ea typeface="Bebas Neue"/>
                <a:cs typeface="Bebas Neue"/>
                <a:sym typeface="Bebas Neue"/>
              </a:defRPr>
            </a:lvl9pPr>
          </a:lstStyle>
          <a:p>
            <a:endParaRPr/>
          </a:p>
        </p:txBody>
      </p:sp>
      <p:sp>
        <p:nvSpPr>
          <p:cNvPr id="87" name="Google Shape;87;p17"/>
          <p:cNvSpPr txBox="1">
            <a:spLocks noGrp="1"/>
          </p:cNvSpPr>
          <p:nvPr>
            <p:ph type="body" idx="1"/>
          </p:nvPr>
        </p:nvSpPr>
        <p:spPr>
          <a:xfrm>
            <a:off x="574875" y="2611200"/>
            <a:ext cx="4461900" cy="3329200"/>
          </a:xfrm>
          <a:prstGeom prst="rect">
            <a:avLst/>
          </a:prstGeom>
        </p:spPr>
        <p:txBody>
          <a:bodyPr spcFirstLastPara="1" wrap="square" lIns="91425" tIns="91425" rIns="91425" bIns="91425" anchor="t" anchorCtr="0">
            <a:normAutofit/>
          </a:bodyPr>
          <a:lstStyle>
            <a:lvl1pPr marL="457200" lvl="0" indent="-355600" rtl="0">
              <a:spcBef>
                <a:spcPts val="0"/>
              </a:spcBef>
              <a:spcAft>
                <a:spcPts val="0"/>
              </a:spcAft>
              <a:buClr>
                <a:schemeClr val="dk1"/>
              </a:buClr>
              <a:buSzPts val="2000"/>
              <a:buChar char="●"/>
              <a:defRPr sz="2000">
                <a:solidFill>
                  <a:schemeClr val="dk1"/>
                </a:solidFill>
              </a:defRPr>
            </a:lvl1pPr>
            <a:lvl2pPr marL="914400" lvl="1" indent="-317500" rtl="0">
              <a:spcBef>
                <a:spcPts val="0"/>
              </a:spcBef>
              <a:spcAft>
                <a:spcPts val="0"/>
              </a:spcAft>
              <a:buClr>
                <a:schemeClr val="dk1"/>
              </a:buClr>
              <a:buSzPts val="1400"/>
              <a:buChar char="○"/>
              <a:defRPr>
                <a:solidFill>
                  <a:schemeClr val="dk1"/>
                </a:solidFill>
              </a:defRPr>
            </a:lvl2pPr>
            <a:lvl3pPr marL="1371600" lvl="2" indent="-317500" rtl="0">
              <a:spcBef>
                <a:spcPts val="0"/>
              </a:spcBef>
              <a:spcAft>
                <a:spcPts val="0"/>
              </a:spcAft>
              <a:buClr>
                <a:schemeClr val="dk1"/>
              </a:buClr>
              <a:buSzPts val="1400"/>
              <a:buChar char="■"/>
              <a:defRPr>
                <a:solidFill>
                  <a:schemeClr val="dk1"/>
                </a:solidFill>
              </a:defRPr>
            </a:lvl3pPr>
            <a:lvl4pPr marL="1828800" lvl="3" indent="-317500" rtl="0">
              <a:spcBef>
                <a:spcPts val="0"/>
              </a:spcBef>
              <a:spcAft>
                <a:spcPts val="0"/>
              </a:spcAft>
              <a:buClr>
                <a:schemeClr val="dk1"/>
              </a:buClr>
              <a:buSzPts val="1400"/>
              <a:buChar char="●"/>
              <a:defRPr>
                <a:solidFill>
                  <a:schemeClr val="dk1"/>
                </a:solidFill>
              </a:defRPr>
            </a:lvl4pPr>
            <a:lvl5pPr marL="2286000" lvl="4" indent="-317500" rtl="0">
              <a:spcBef>
                <a:spcPts val="0"/>
              </a:spcBef>
              <a:spcAft>
                <a:spcPts val="0"/>
              </a:spcAft>
              <a:buClr>
                <a:schemeClr val="dk1"/>
              </a:buClr>
              <a:buSzPts val="1400"/>
              <a:buChar char="○"/>
              <a:defRPr>
                <a:solidFill>
                  <a:schemeClr val="dk1"/>
                </a:solidFill>
              </a:defRPr>
            </a:lvl5pPr>
            <a:lvl6pPr marL="2743200" lvl="5" indent="-317500" rtl="0">
              <a:spcBef>
                <a:spcPts val="0"/>
              </a:spcBef>
              <a:spcAft>
                <a:spcPts val="0"/>
              </a:spcAft>
              <a:buClr>
                <a:schemeClr val="dk1"/>
              </a:buClr>
              <a:buSzPts val="1400"/>
              <a:buChar char="■"/>
              <a:defRPr>
                <a:solidFill>
                  <a:schemeClr val="dk1"/>
                </a:solidFill>
              </a:defRPr>
            </a:lvl6pPr>
            <a:lvl7pPr marL="3200400" lvl="6" indent="-317500" rtl="0">
              <a:spcBef>
                <a:spcPts val="0"/>
              </a:spcBef>
              <a:spcAft>
                <a:spcPts val="0"/>
              </a:spcAft>
              <a:buClr>
                <a:schemeClr val="dk1"/>
              </a:buClr>
              <a:buSzPts val="1400"/>
              <a:buChar char="●"/>
              <a:defRPr>
                <a:solidFill>
                  <a:schemeClr val="dk1"/>
                </a:solidFill>
              </a:defRPr>
            </a:lvl7pPr>
            <a:lvl8pPr marL="3657600" lvl="7" indent="-317500" rtl="0">
              <a:spcBef>
                <a:spcPts val="0"/>
              </a:spcBef>
              <a:spcAft>
                <a:spcPts val="0"/>
              </a:spcAft>
              <a:buClr>
                <a:schemeClr val="dk1"/>
              </a:buClr>
              <a:buSzPts val="1400"/>
              <a:buChar char="○"/>
              <a:defRPr>
                <a:solidFill>
                  <a:schemeClr val="dk1"/>
                </a:solidFill>
              </a:defRPr>
            </a:lvl8pPr>
            <a:lvl9pPr marL="4114800" lvl="8" indent="-317500" rtl="0">
              <a:spcBef>
                <a:spcPts val="0"/>
              </a:spcBef>
              <a:spcAft>
                <a:spcPts val="0"/>
              </a:spcAft>
              <a:buClr>
                <a:schemeClr val="dk1"/>
              </a:buClr>
              <a:buSzPts val="1400"/>
              <a:buChar char="■"/>
              <a:defRPr>
                <a:solidFill>
                  <a:schemeClr val="dk1"/>
                </a:solidFill>
              </a:defRPr>
            </a:lvl9pPr>
          </a:lstStyle>
          <a:p>
            <a:endParaRPr/>
          </a:p>
        </p:txBody>
      </p:sp>
      <p:sp>
        <p:nvSpPr>
          <p:cNvPr id="88" name="Google Shape;88;p17"/>
          <p:cNvSpPr>
            <a:spLocks noGrp="1"/>
          </p:cNvSpPr>
          <p:nvPr>
            <p:ph type="pic" idx="2"/>
          </p:nvPr>
        </p:nvSpPr>
        <p:spPr>
          <a:xfrm>
            <a:off x="5536350" y="1526633"/>
            <a:ext cx="3295800" cy="4948000"/>
          </a:xfrm>
          <a:prstGeom prst="roundRect">
            <a:avLst>
              <a:gd name="adj" fmla="val 13323"/>
            </a:avLst>
          </a:prstGeom>
          <a:noFill/>
          <a:ln>
            <a:noFill/>
          </a:ln>
        </p:spPr>
      </p:sp>
      <p:pic>
        <p:nvPicPr>
          <p:cNvPr id="89" name="Google Shape;89;p17"/>
          <p:cNvPicPr preferRelativeResize="0"/>
          <p:nvPr/>
        </p:nvPicPr>
        <p:blipFill>
          <a:blip r:embed="rId2">
            <a:alphaModFix/>
          </a:blip>
          <a:stretch>
            <a:fillRect/>
          </a:stretch>
        </p:blipFill>
        <p:spPr>
          <a:xfrm>
            <a:off x="7390750" y="348068"/>
            <a:ext cx="1532390" cy="839001"/>
          </a:xfrm>
          <a:prstGeom prst="rect">
            <a:avLst/>
          </a:prstGeom>
          <a:noFill/>
          <a:ln>
            <a:noFill/>
          </a:ln>
        </p:spPr>
      </p:pic>
    </p:spTree>
    <p:extLst>
      <p:ext uri="{BB962C8B-B14F-4D97-AF65-F5344CB8AC3E}">
        <p14:creationId xmlns:p14="http://schemas.microsoft.com/office/powerpoint/2010/main" val="2841551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e. right text and full height photo light grey">
  <p:cSld name="e. right text and full height photo light grey">
    <p:bg>
      <p:bgPr>
        <a:solidFill>
          <a:srgbClr val="E6E4DB"/>
        </a:solidFill>
        <a:effectLst/>
      </p:bgPr>
    </p:bg>
    <p:spTree>
      <p:nvGrpSpPr>
        <p:cNvPr id="1" name="Shape 90"/>
        <p:cNvGrpSpPr/>
        <p:nvPr/>
      </p:nvGrpSpPr>
      <p:grpSpPr>
        <a:xfrm>
          <a:off x="0" y="0"/>
          <a:ext cx="0" cy="0"/>
          <a:chOff x="0" y="0"/>
          <a:chExt cx="0" cy="0"/>
        </a:xfrm>
      </p:grpSpPr>
      <p:sp>
        <p:nvSpPr>
          <p:cNvPr id="91" name="Google Shape;91;p18"/>
          <p:cNvSpPr txBox="1">
            <a:spLocks noGrp="1"/>
          </p:cNvSpPr>
          <p:nvPr>
            <p:ph type="title"/>
          </p:nvPr>
        </p:nvSpPr>
        <p:spPr>
          <a:xfrm>
            <a:off x="4400325" y="1372400"/>
            <a:ext cx="4735800" cy="1645200"/>
          </a:xfrm>
          <a:prstGeom prst="rect">
            <a:avLst/>
          </a:prstGeom>
        </p:spPr>
        <p:txBody>
          <a:bodyPr spcFirstLastPara="1" wrap="square" lIns="91425" tIns="91425" rIns="91425" bIns="91425" anchor="b" anchorCtr="0">
            <a:noAutofit/>
          </a:bodyPr>
          <a:lstStyle>
            <a:lvl1pPr lvl="0" rtl="0">
              <a:lnSpc>
                <a:spcPct val="88000"/>
              </a:lnSpc>
              <a:spcBef>
                <a:spcPts val="0"/>
              </a:spcBef>
              <a:spcAft>
                <a:spcPts val="0"/>
              </a:spcAft>
              <a:buSzPts val="4100"/>
              <a:buNone/>
              <a:defRPr sz="4100"/>
            </a:lvl1pPr>
            <a:lvl2pPr lvl="1" rtl="0">
              <a:spcBef>
                <a:spcPts val="0"/>
              </a:spcBef>
              <a:spcAft>
                <a:spcPts val="0"/>
              </a:spcAft>
              <a:buSzPts val="2800"/>
              <a:buFont typeface="Bebas Neue"/>
              <a:buNone/>
              <a:defRPr b="1">
                <a:latin typeface="Bebas Neue"/>
                <a:ea typeface="Bebas Neue"/>
                <a:cs typeface="Bebas Neue"/>
                <a:sym typeface="Bebas Neue"/>
              </a:defRPr>
            </a:lvl2pPr>
            <a:lvl3pPr lvl="2" rtl="0">
              <a:spcBef>
                <a:spcPts val="0"/>
              </a:spcBef>
              <a:spcAft>
                <a:spcPts val="0"/>
              </a:spcAft>
              <a:buSzPts val="2800"/>
              <a:buFont typeface="Bebas Neue"/>
              <a:buNone/>
              <a:defRPr b="1">
                <a:latin typeface="Bebas Neue"/>
                <a:ea typeface="Bebas Neue"/>
                <a:cs typeface="Bebas Neue"/>
                <a:sym typeface="Bebas Neue"/>
              </a:defRPr>
            </a:lvl3pPr>
            <a:lvl4pPr lvl="3" rtl="0">
              <a:spcBef>
                <a:spcPts val="0"/>
              </a:spcBef>
              <a:spcAft>
                <a:spcPts val="0"/>
              </a:spcAft>
              <a:buSzPts val="2800"/>
              <a:buFont typeface="Bebas Neue"/>
              <a:buNone/>
              <a:defRPr b="1">
                <a:latin typeface="Bebas Neue"/>
                <a:ea typeface="Bebas Neue"/>
                <a:cs typeface="Bebas Neue"/>
                <a:sym typeface="Bebas Neue"/>
              </a:defRPr>
            </a:lvl4pPr>
            <a:lvl5pPr lvl="4" rtl="0">
              <a:spcBef>
                <a:spcPts val="0"/>
              </a:spcBef>
              <a:spcAft>
                <a:spcPts val="0"/>
              </a:spcAft>
              <a:buSzPts val="2800"/>
              <a:buFont typeface="Bebas Neue"/>
              <a:buNone/>
              <a:defRPr b="1">
                <a:latin typeface="Bebas Neue"/>
                <a:ea typeface="Bebas Neue"/>
                <a:cs typeface="Bebas Neue"/>
                <a:sym typeface="Bebas Neue"/>
              </a:defRPr>
            </a:lvl5pPr>
            <a:lvl6pPr lvl="5" rtl="0">
              <a:spcBef>
                <a:spcPts val="0"/>
              </a:spcBef>
              <a:spcAft>
                <a:spcPts val="0"/>
              </a:spcAft>
              <a:buSzPts val="2800"/>
              <a:buFont typeface="Bebas Neue"/>
              <a:buNone/>
              <a:defRPr b="1">
                <a:latin typeface="Bebas Neue"/>
                <a:ea typeface="Bebas Neue"/>
                <a:cs typeface="Bebas Neue"/>
                <a:sym typeface="Bebas Neue"/>
              </a:defRPr>
            </a:lvl6pPr>
            <a:lvl7pPr lvl="6" rtl="0">
              <a:spcBef>
                <a:spcPts val="0"/>
              </a:spcBef>
              <a:spcAft>
                <a:spcPts val="0"/>
              </a:spcAft>
              <a:buSzPts val="2800"/>
              <a:buFont typeface="Bebas Neue"/>
              <a:buNone/>
              <a:defRPr b="1">
                <a:latin typeface="Bebas Neue"/>
                <a:ea typeface="Bebas Neue"/>
                <a:cs typeface="Bebas Neue"/>
                <a:sym typeface="Bebas Neue"/>
              </a:defRPr>
            </a:lvl7pPr>
            <a:lvl8pPr lvl="7" rtl="0">
              <a:spcBef>
                <a:spcPts val="0"/>
              </a:spcBef>
              <a:spcAft>
                <a:spcPts val="0"/>
              </a:spcAft>
              <a:buSzPts val="2800"/>
              <a:buFont typeface="Bebas Neue"/>
              <a:buNone/>
              <a:defRPr b="1">
                <a:latin typeface="Bebas Neue"/>
                <a:ea typeface="Bebas Neue"/>
                <a:cs typeface="Bebas Neue"/>
                <a:sym typeface="Bebas Neue"/>
              </a:defRPr>
            </a:lvl8pPr>
            <a:lvl9pPr lvl="8" rtl="0">
              <a:spcBef>
                <a:spcPts val="0"/>
              </a:spcBef>
              <a:spcAft>
                <a:spcPts val="0"/>
              </a:spcAft>
              <a:buSzPts val="2800"/>
              <a:buFont typeface="Bebas Neue"/>
              <a:buNone/>
              <a:defRPr b="1">
                <a:latin typeface="Bebas Neue"/>
                <a:ea typeface="Bebas Neue"/>
                <a:cs typeface="Bebas Neue"/>
                <a:sym typeface="Bebas Neue"/>
              </a:defRPr>
            </a:lvl9pPr>
          </a:lstStyle>
          <a:p>
            <a:endParaRPr/>
          </a:p>
        </p:txBody>
      </p:sp>
      <p:sp>
        <p:nvSpPr>
          <p:cNvPr id="92" name="Google Shape;92;p18"/>
          <p:cNvSpPr txBox="1">
            <a:spLocks noGrp="1"/>
          </p:cNvSpPr>
          <p:nvPr>
            <p:ph type="body" idx="1"/>
          </p:nvPr>
        </p:nvSpPr>
        <p:spPr>
          <a:xfrm>
            <a:off x="4537275" y="3017600"/>
            <a:ext cx="4461900" cy="3329200"/>
          </a:xfrm>
          <a:prstGeom prst="rect">
            <a:avLst/>
          </a:prstGeom>
        </p:spPr>
        <p:txBody>
          <a:bodyPr spcFirstLastPara="1" wrap="square" lIns="91425" tIns="91425" rIns="91425" bIns="91425" anchor="t" anchorCtr="0">
            <a:normAutofit/>
          </a:bodyPr>
          <a:lstStyle>
            <a:lvl1pPr marL="457200" lvl="0" indent="-355600" rtl="0">
              <a:spcBef>
                <a:spcPts val="0"/>
              </a:spcBef>
              <a:spcAft>
                <a:spcPts val="0"/>
              </a:spcAft>
              <a:buClr>
                <a:schemeClr val="dk1"/>
              </a:buClr>
              <a:buSzPts val="2000"/>
              <a:buChar char="●"/>
              <a:defRPr sz="2000">
                <a:solidFill>
                  <a:schemeClr val="dk1"/>
                </a:solidFill>
              </a:defRPr>
            </a:lvl1pPr>
            <a:lvl2pPr marL="914400" lvl="1" indent="-317500" rtl="0">
              <a:spcBef>
                <a:spcPts val="0"/>
              </a:spcBef>
              <a:spcAft>
                <a:spcPts val="0"/>
              </a:spcAft>
              <a:buClr>
                <a:schemeClr val="dk1"/>
              </a:buClr>
              <a:buSzPts val="1400"/>
              <a:buChar char="○"/>
              <a:defRPr>
                <a:solidFill>
                  <a:schemeClr val="dk1"/>
                </a:solidFill>
              </a:defRPr>
            </a:lvl2pPr>
            <a:lvl3pPr marL="1371600" lvl="2" indent="-317500" rtl="0">
              <a:spcBef>
                <a:spcPts val="0"/>
              </a:spcBef>
              <a:spcAft>
                <a:spcPts val="0"/>
              </a:spcAft>
              <a:buClr>
                <a:schemeClr val="dk1"/>
              </a:buClr>
              <a:buSzPts val="1400"/>
              <a:buChar char="■"/>
              <a:defRPr>
                <a:solidFill>
                  <a:schemeClr val="dk1"/>
                </a:solidFill>
              </a:defRPr>
            </a:lvl3pPr>
            <a:lvl4pPr marL="1828800" lvl="3" indent="-317500" rtl="0">
              <a:spcBef>
                <a:spcPts val="0"/>
              </a:spcBef>
              <a:spcAft>
                <a:spcPts val="0"/>
              </a:spcAft>
              <a:buClr>
                <a:schemeClr val="dk1"/>
              </a:buClr>
              <a:buSzPts val="1400"/>
              <a:buChar char="●"/>
              <a:defRPr>
                <a:solidFill>
                  <a:schemeClr val="dk1"/>
                </a:solidFill>
              </a:defRPr>
            </a:lvl4pPr>
            <a:lvl5pPr marL="2286000" lvl="4" indent="-317500" rtl="0">
              <a:spcBef>
                <a:spcPts val="0"/>
              </a:spcBef>
              <a:spcAft>
                <a:spcPts val="0"/>
              </a:spcAft>
              <a:buClr>
                <a:schemeClr val="dk1"/>
              </a:buClr>
              <a:buSzPts val="1400"/>
              <a:buChar char="○"/>
              <a:defRPr>
                <a:solidFill>
                  <a:schemeClr val="dk1"/>
                </a:solidFill>
              </a:defRPr>
            </a:lvl5pPr>
            <a:lvl6pPr marL="2743200" lvl="5" indent="-317500" rtl="0">
              <a:spcBef>
                <a:spcPts val="0"/>
              </a:spcBef>
              <a:spcAft>
                <a:spcPts val="0"/>
              </a:spcAft>
              <a:buClr>
                <a:schemeClr val="dk1"/>
              </a:buClr>
              <a:buSzPts val="1400"/>
              <a:buChar char="■"/>
              <a:defRPr>
                <a:solidFill>
                  <a:schemeClr val="dk1"/>
                </a:solidFill>
              </a:defRPr>
            </a:lvl6pPr>
            <a:lvl7pPr marL="3200400" lvl="6" indent="-317500" rtl="0">
              <a:spcBef>
                <a:spcPts val="0"/>
              </a:spcBef>
              <a:spcAft>
                <a:spcPts val="0"/>
              </a:spcAft>
              <a:buClr>
                <a:schemeClr val="dk1"/>
              </a:buClr>
              <a:buSzPts val="1400"/>
              <a:buChar char="●"/>
              <a:defRPr>
                <a:solidFill>
                  <a:schemeClr val="dk1"/>
                </a:solidFill>
              </a:defRPr>
            </a:lvl7pPr>
            <a:lvl8pPr marL="3657600" lvl="7" indent="-317500" rtl="0">
              <a:spcBef>
                <a:spcPts val="0"/>
              </a:spcBef>
              <a:spcAft>
                <a:spcPts val="0"/>
              </a:spcAft>
              <a:buClr>
                <a:schemeClr val="dk1"/>
              </a:buClr>
              <a:buSzPts val="1400"/>
              <a:buChar char="○"/>
              <a:defRPr>
                <a:solidFill>
                  <a:schemeClr val="dk1"/>
                </a:solidFill>
              </a:defRPr>
            </a:lvl8pPr>
            <a:lvl9pPr marL="4114800" lvl="8" indent="-317500" rtl="0">
              <a:spcBef>
                <a:spcPts val="0"/>
              </a:spcBef>
              <a:spcAft>
                <a:spcPts val="0"/>
              </a:spcAft>
              <a:buClr>
                <a:schemeClr val="dk1"/>
              </a:buClr>
              <a:buSzPts val="1400"/>
              <a:buChar char="■"/>
              <a:defRPr>
                <a:solidFill>
                  <a:schemeClr val="dk1"/>
                </a:solidFill>
              </a:defRPr>
            </a:lvl9pPr>
          </a:lstStyle>
          <a:p>
            <a:endParaRPr/>
          </a:p>
        </p:txBody>
      </p:sp>
      <p:sp>
        <p:nvSpPr>
          <p:cNvPr id="93" name="Google Shape;93;p18"/>
          <p:cNvSpPr>
            <a:spLocks noGrp="1"/>
          </p:cNvSpPr>
          <p:nvPr>
            <p:ph type="pic" idx="2"/>
          </p:nvPr>
        </p:nvSpPr>
        <p:spPr>
          <a:xfrm>
            <a:off x="-538125" y="0"/>
            <a:ext cx="4605000" cy="6858000"/>
          </a:xfrm>
          <a:prstGeom prst="roundRect">
            <a:avLst>
              <a:gd name="adj" fmla="val 13323"/>
            </a:avLst>
          </a:prstGeom>
          <a:noFill/>
          <a:ln>
            <a:noFill/>
          </a:ln>
        </p:spPr>
      </p:sp>
      <p:pic>
        <p:nvPicPr>
          <p:cNvPr id="94" name="Google Shape;94;p18"/>
          <p:cNvPicPr preferRelativeResize="0"/>
          <p:nvPr/>
        </p:nvPicPr>
        <p:blipFill>
          <a:blip r:embed="rId2">
            <a:alphaModFix/>
          </a:blip>
          <a:stretch>
            <a:fillRect/>
          </a:stretch>
        </p:blipFill>
        <p:spPr>
          <a:xfrm>
            <a:off x="7390750" y="348068"/>
            <a:ext cx="1532390" cy="839001"/>
          </a:xfrm>
          <a:prstGeom prst="rect">
            <a:avLst/>
          </a:prstGeom>
          <a:noFill/>
          <a:ln>
            <a:noFill/>
          </a:ln>
        </p:spPr>
      </p:pic>
    </p:spTree>
    <p:extLst>
      <p:ext uri="{BB962C8B-B14F-4D97-AF65-F5344CB8AC3E}">
        <p14:creationId xmlns:p14="http://schemas.microsoft.com/office/powerpoint/2010/main" val="10948716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e. right text and full height photo yellow">
  <p:cSld name="e. right text and full height photo yellow">
    <p:bg>
      <p:bgPr>
        <a:solidFill>
          <a:srgbClr val="FFD200"/>
        </a:solidFill>
        <a:effectLst/>
      </p:bgPr>
    </p:bg>
    <p:spTree>
      <p:nvGrpSpPr>
        <p:cNvPr id="1" name="Shape 95"/>
        <p:cNvGrpSpPr/>
        <p:nvPr/>
      </p:nvGrpSpPr>
      <p:grpSpPr>
        <a:xfrm>
          <a:off x="0" y="0"/>
          <a:ext cx="0" cy="0"/>
          <a:chOff x="0" y="0"/>
          <a:chExt cx="0" cy="0"/>
        </a:xfrm>
      </p:grpSpPr>
      <p:sp>
        <p:nvSpPr>
          <p:cNvPr id="96" name="Google Shape;96;p19"/>
          <p:cNvSpPr txBox="1">
            <a:spLocks noGrp="1"/>
          </p:cNvSpPr>
          <p:nvPr>
            <p:ph type="title"/>
          </p:nvPr>
        </p:nvSpPr>
        <p:spPr>
          <a:xfrm>
            <a:off x="4400325" y="1372400"/>
            <a:ext cx="4735800" cy="1645200"/>
          </a:xfrm>
          <a:prstGeom prst="rect">
            <a:avLst/>
          </a:prstGeom>
        </p:spPr>
        <p:txBody>
          <a:bodyPr spcFirstLastPara="1" wrap="square" lIns="91425" tIns="91425" rIns="91425" bIns="91425" anchor="b" anchorCtr="0">
            <a:noAutofit/>
          </a:bodyPr>
          <a:lstStyle>
            <a:lvl1pPr lvl="0" rtl="0">
              <a:lnSpc>
                <a:spcPct val="88000"/>
              </a:lnSpc>
              <a:spcBef>
                <a:spcPts val="0"/>
              </a:spcBef>
              <a:spcAft>
                <a:spcPts val="0"/>
              </a:spcAft>
              <a:buSzPts val="4100"/>
              <a:buNone/>
              <a:defRPr sz="4100"/>
            </a:lvl1pPr>
            <a:lvl2pPr lvl="1" rtl="0">
              <a:spcBef>
                <a:spcPts val="0"/>
              </a:spcBef>
              <a:spcAft>
                <a:spcPts val="0"/>
              </a:spcAft>
              <a:buSzPts val="2800"/>
              <a:buFont typeface="Bebas Neue"/>
              <a:buNone/>
              <a:defRPr b="1">
                <a:latin typeface="Bebas Neue"/>
                <a:ea typeface="Bebas Neue"/>
                <a:cs typeface="Bebas Neue"/>
                <a:sym typeface="Bebas Neue"/>
              </a:defRPr>
            </a:lvl2pPr>
            <a:lvl3pPr lvl="2" rtl="0">
              <a:spcBef>
                <a:spcPts val="0"/>
              </a:spcBef>
              <a:spcAft>
                <a:spcPts val="0"/>
              </a:spcAft>
              <a:buSzPts val="2800"/>
              <a:buFont typeface="Bebas Neue"/>
              <a:buNone/>
              <a:defRPr b="1">
                <a:latin typeface="Bebas Neue"/>
                <a:ea typeface="Bebas Neue"/>
                <a:cs typeface="Bebas Neue"/>
                <a:sym typeface="Bebas Neue"/>
              </a:defRPr>
            </a:lvl3pPr>
            <a:lvl4pPr lvl="3" rtl="0">
              <a:spcBef>
                <a:spcPts val="0"/>
              </a:spcBef>
              <a:spcAft>
                <a:spcPts val="0"/>
              </a:spcAft>
              <a:buSzPts val="2800"/>
              <a:buFont typeface="Bebas Neue"/>
              <a:buNone/>
              <a:defRPr b="1">
                <a:latin typeface="Bebas Neue"/>
                <a:ea typeface="Bebas Neue"/>
                <a:cs typeface="Bebas Neue"/>
                <a:sym typeface="Bebas Neue"/>
              </a:defRPr>
            </a:lvl4pPr>
            <a:lvl5pPr lvl="4" rtl="0">
              <a:spcBef>
                <a:spcPts val="0"/>
              </a:spcBef>
              <a:spcAft>
                <a:spcPts val="0"/>
              </a:spcAft>
              <a:buSzPts val="2800"/>
              <a:buFont typeface="Bebas Neue"/>
              <a:buNone/>
              <a:defRPr b="1">
                <a:latin typeface="Bebas Neue"/>
                <a:ea typeface="Bebas Neue"/>
                <a:cs typeface="Bebas Neue"/>
                <a:sym typeface="Bebas Neue"/>
              </a:defRPr>
            </a:lvl5pPr>
            <a:lvl6pPr lvl="5" rtl="0">
              <a:spcBef>
                <a:spcPts val="0"/>
              </a:spcBef>
              <a:spcAft>
                <a:spcPts val="0"/>
              </a:spcAft>
              <a:buSzPts val="2800"/>
              <a:buFont typeface="Bebas Neue"/>
              <a:buNone/>
              <a:defRPr b="1">
                <a:latin typeface="Bebas Neue"/>
                <a:ea typeface="Bebas Neue"/>
                <a:cs typeface="Bebas Neue"/>
                <a:sym typeface="Bebas Neue"/>
              </a:defRPr>
            </a:lvl6pPr>
            <a:lvl7pPr lvl="6" rtl="0">
              <a:spcBef>
                <a:spcPts val="0"/>
              </a:spcBef>
              <a:spcAft>
                <a:spcPts val="0"/>
              </a:spcAft>
              <a:buSzPts val="2800"/>
              <a:buFont typeface="Bebas Neue"/>
              <a:buNone/>
              <a:defRPr b="1">
                <a:latin typeface="Bebas Neue"/>
                <a:ea typeface="Bebas Neue"/>
                <a:cs typeface="Bebas Neue"/>
                <a:sym typeface="Bebas Neue"/>
              </a:defRPr>
            </a:lvl7pPr>
            <a:lvl8pPr lvl="7" rtl="0">
              <a:spcBef>
                <a:spcPts val="0"/>
              </a:spcBef>
              <a:spcAft>
                <a:spcPts val="0"/>
              </a:spcAft>
              <a:buSzPts val="2800"/>
              <a:buFont typeface="Bebas Neue"/>
              <a:buNone/>
              <a:defRPr b="1">
                <a:latin typeface="Bebas Neue"/>
                <a:ea typeface="Bebas Neue"/>
                <a:cs typeface="Bebas Neue"/>
                <a:sym typeface="Bebas Neue"/>
              </a:defRPr>
            </a:lvl8pPr>
            <a:lvl9pPr lvl="8" rtl="0">
              <a:spcBef>
                <a:spcPts val="0"/>
              </a:spcBef>
              <a:spcAft>
                <a:spcPts val="0"/>
              </a:spcAft>
              <a:buSzPts val="2800"/>
              <a:buFont typeface="Bebas Neue"/>
              <a:buNone/>
              <a:defRPr b="1">
                <a:latin typeface="Bebas Neue"/>
                <a:ea typeface="Bebas Neue"/>
                <a:cs typeface="Bebas Neue"/>
                <a:sym typeface="Bebas Neue"/>
              </a:defRPr>
            </a:lvl9pPr>
          </a:lstStyle>
          <a:p>
            <a:endParaRPr/>
          </a:p>
        </p:txBody>
      </p:sp>
      <p:sp>
        <p:nvSpPr>
          <p:cNvPr id="97" name="Google Shape;97;p19"/>
          <p:cNvSpPr txBox="1">
            <a:spLocks noGrp="1"/>
          </p:cNvSpPr>
          <p:nvPr>
            <p:ph type="body" idx="1"/>
          </p:nvPr>
        </p:nvSpPr>
        <p:spPr>
          <a:xfrm>
            <a:off x="4537275" y="3017600"/>
            <a:ext cx="4461900" cy="3329200"/>
          </a:xfrm>
          <a:prstGeom prst="rect">
            <a:avLst/>
          </a:prstGeom>
        </p:spPr>
        <p:txBody>
          <a:bodyPr spcFirstLastPara="1" wrap="square" lIns="91425" tIns="91425" rIns="91425" bIns="91425" anchor="t" anchorCtr="0">
            <a:normAutofit/>
          </a:bodyPr>
          <a:lstStyle>
            <a:lvl1pPr marL="457200" lvl="0" indent="-355600" rtl="0">
              <a:spcBef>
                <a:spcPts val="0"/>
              </a:spcBef>
              <a:spcAft>
                <a:spcPts val="0"/>
              </a:spcAft>
              <a:buClr>
                <a:schemeClr val="dk1"/>
              </a:buClr>
              <a:buSzPts val="2000"/>
              <a:buChar char="●"/>
              <a:defRPr sz="2000">
                <a:solidFill>
                  <a:schemeClr val="dk1"/>
                </a:solidFill>
              </a:defRPr>
            </a:lvl1pPr>
            <a:lvl2pPr marL="914400" lvl="1" indent="-317500" rtl="0">
              <a:spcBef>
                <a:spcPts val="0"/>
              </a:spcBef>
              <a:spcAft>
                <a:spcPts val="0"/>
              </a:spcAft>
              <a:buClr>
                <a:schemeClr val="dk1"/>
              </a:buClr>
              <a:buSzPts val="1400"/>
              <a:buChar char="○"/>
              <a:defRPr>
                <a:solidFill>
                  <a:schemeClr val="dk1"/>
                </a:solidFill>
              </a:defRPr>
            </a:lvl2pPr>
            <a:lvl3pPr marL="1371600" lvl="2" indent="-317500" rtl="0">
              <a:spcBef>
                <a:spcPts val="0"/>
              </a:spcBef>
              <a:spcAft>
                <a:spcPts val="0"/>
              </a:spcAft>
              <a:buClr>
                <a:schemeClr val="dk1"/>
              </a:buClr>
              <a:buSzPts val="1400"/>
              <a:buChar char="■"/>
              <a:defRPr>
                <a:solidFill>
                  <a:schemeClr val="dk1"/>
                </a:solidFill>
              </a:defRPr>
            </a:lvl3pPr>
            <a:lvl4pPr marL="1828800" lvl="3" indent="-317500" rtl="0">
              <a:spcBef>
                <a:spcPts val="0"/>
              </a:spcBef>
              <a:spcAft>
                <a:spcPts val="0"/>
              </a:spcAft>
              <a:buClr>
                <a:schemeClr val="dk1"/>
              </a:buClr>
              <a:buSzPts val="1400"/>
              <a:buChar char="●"/>
              <a:defRPr>
                <a:solidFill>
                  <a:schemeClr val="dk1"/>
                </a:solidFill>
              </a:defRPr>
            </a:lvl4pPr>
            <a:lvl5pPr marL="2286000" lvl="4" indent="-317500" rtl="0">
              <a:spcBef>
                <a:spcPts val="0"/>
              </a:spcBef>
              <a:spcAft>
                <a:spcPts val="0"/>
              </a:spcAft>
              <a:buClr>
                <a:schemeClr val="dk1"/>
              </a:buClr>
              <a:buSzPts val="1400"/>
              <a:buChar char="○"/>
              <a:defRPr>
                <a:solidFill>
                  <a:schemeClr val="dk1"/>
                </a:solidFill>
              </a:defRPr>
            </a:lvl5pPr>
            <a:lvl6pPr marL="2743200" lvl="5" indent="-317500" rtl="0">
              <a:spcBef>
                <a:spcPts val="0"/>
              </a:spcBef>
              <a:spcAft>
                <a:spcPts val="0"/>
              </a:spcAft>
              <a:buClr>
                <a:schemeClr val="dk1"/>
              </a:buClr>
              <a:buSzPts val="1400"/>
              <a:buChar char="■"/>
              <a:defRPr>
                <a:solidFill>
                  <a:schemeClr val="dk1"/>
                </a:solidFill>
              </a:defRPr>
            </a:lvl6pPr>
            <a:lvl7pPr marL="3200400" lvl="6" indent="-317500" rtl="0">
              <a:spcBef>
                <a:spcPts val="0"/>
              </a:spcBef>
              <a:spcAft>
                <a:spcPts val="0"/>
              </a:spcAft>
              <a:buClr>
                <a:schemeClr val="dk1"/>
              </a:buClr>
              <a:buSzPts val="1400"/>
              <a:buChar char="●"/>
              <a:defRPr>
                <a:solidFill>
                  <a:schemeClr val="dk1"/>
                </a:solidFill>
              </a:defRPr>
            </a:lvl7pPr>
            <a:lvl8pPr marL="3657600" lvl="7" indent="-317500" rtl="0">
              <a:spcBef>
                <a:spcPts val="0"/>
              </a:spcBef>
              <a:spcAft>
                <a:spcPts val="0"/>
              </a:spcAft>
              <a:buClr>
                <a:schemeClr val="dk1"/>
              </a:buClr>
              <a:buSzPts val="1400"/>
              <a:buChar char="○"/>
              <a:defRPr>
                <a:solidFill>
                  <a:schemeClr val="dk1"/>
                </a:solidFill>
              </a:defRPr>
            </a:lvl8pPr>
            <a:lvl9pPr marL="4114800" lvl="8" indent="-317500" rtl="0">
              <a:spcBef>
                <a:spcPts val="0"/>
              </a:spcBef>
              <a:spcAft>
                <a:spcPts val="0"/>
              </a:spcAft>
              <a:buClr>
                <a:schemeClr val="dk1"/>
              </a:buClr>
              <a:buSzPts val="1400"/>
              <a:buChar char="■"/>
              <a:defRPr>
                <a:solidFill>
                  <a:schemeClr val="dk1"/>
                </a:solidFill>
              </a:defRPr>
            </a:lvl9pPr>
          </a:lstStyle>
          <a:p>
            <a:endParaRPr/>
          </a:p>
        </p:txBody>
      </p:sp>
      <p:sp>
        <p:nvSpPr>
          <p:cNvPr id="98" name="Google Shape;98;p19"/>
          <p:cNvSpPr>
            <a:spLocks noGrp="1"/>
          </p:cNvSpPr>
          <p:nvPr>
            <p:ph type="pic" idx="2"/>
          </p:nvPr>
        </p:nvSpPr>
        <p:spPr>
          <a:xfrm>
            <a:off x="-538125" y="0"/>
            <a:ext cx="4605000" cy="6858000"/>
          </a:xfrm>
          <a:prstGeom prst="roundRect">
            <a:avLst>
              <a:gd name="adj" fmla="val 13323"/>
            </a:avLst>
          </a:prstGeom>
          <a:noFill/>
          <a:ln>
            <a:noFill/>
          </a:ln>
        </p:spPr>
      </p:sp>
      <p:pic>
        <p:nvPicPr>
          <p:cNvPr id="99" name="Google Shape;99;p19"/>
          <p:cNvPicPr preferRelativeResize="0"/>
          <p:nvPr/>
        </p:nvPicPr>
        <p:blipFill>
          <a:blip r:embed="rId2">
            <a:alphaModFix/>
          </a:blip>
          <a:stretch>
            <a:fillRect/>
          </a:stretch>
        </p:blipFill>
        <p:spPr>
          <a:xfrm>
            <a:off x="7390750" y="348068"/>
            <a:ext cx="1532390" cy="839001"/>
          </a:xfrm>
          <a:prstGeom prst="rect">
            <a:avLst/>
          </a:prstGeom>
          <a:noFill/>
          <a:ln>
            <a:noFill/>
          </a:ln>
        </p:spPr>
      </p:pic>
    </p:spTree>
    <p:extLst>
      <p:ext uri="{BB962C8B-B14F-4D97-AF65-F5344CB8AC3E}">
        <p14:creationId xmlns:p14="http://schemas.microsoft.com/office/powerpoint/2010/main" val="4224296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52646" y="5141973"/>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36573"/>
            <a:ext cx="7989751" cy="1504844"/>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3" y="4541417"/>
            <a:ext cx="7989751"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endParaRPr lang="en-GB"/>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5218204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e. right text and full height photo orange">
  <p:cSld name="e. right text and full height photo orange">
    <p:bg>
      <p:bgPr>
        <a:solidFill>
          <a:srgbClr val="FD5000"/>
        </a:solidFill>
        <a:effectLst/>
      </p:bgPr>
    </p:bg>
    <p:spTree>
      <p:nvGrpSpPr>
        <p:cNvPr id="1" name="Shape 100"/>
        <p:cNvGrpSpPr/>
        <p:nvPr/>
      </p:nvGrpSpPr>
      <p:grpSpPr>
        <a:xfrm>
          <a:off x="0" y="0"/>
          <a:ext cx="0" cy="0"/>
          <a:chOff x="0" y="0"/>
          <a:chExt cx="0" cy="0"/>
        </a:xfrm>
      </p:grpSpPr>
      <p:sp>
        <p:nvSpPr>
          <p:cNvPr id="101" name="Google Shape;101;p20"/>
          <p:cNvSpPr txBox="1">
            <a:spLocks noGrp="1"/>
          </p:cNvSpPr>
          <p:nvPr>
            <p:ph type="title"/>
          </p:nvPr>
        </p:nvSpPr>
        <p:spPr>
          <a:xfrm>
            <a:off x="4400325" y="1372400"/>
            <a:ext cx="4735800" cy="1645200"/>
          </a:xfrm>
          <a:prstGeom prst="rect">
            <a:avLst/>
          </a:prstGeom>
        </p:spPr>
        <p:txBody>
          <a:bodyPr spcFirstLastPara="1" wrap="square" lIns="91425" tIns="91425" rIns="91425" bIns="91425" anchor="b" anchorCtr="0">
            <a:noAutofit/>
          </a:bodyPr>
          <a:lstStyle>
            <a:lvl1pPr lvl="0" rtl="0">
              <a:lnSpc>
                <a:spcPct val="88000"/>
              </a:lnSpc>
              <a:spcBef>
                <a:spcPts val="0"/>
              </a:spcBef>
              <a:spcAft>
                <a:spcPts val="0"/>
              </a:spcAft>
              <a:buSzPts val="4100"/>
              <a:buNone/>
              <a:defRPr sz="4100"/>
            </a:lvl1pPr>
            <a:lvl2pPr lvl="1" rtl="0">
              <a:spcBef>
                <a:spcPts val="0"/>
              </a:spcBef>
              <a:spcAft>
                <a:spcPts val="0"/>
              </a:spcAft>
              <a:buSzPts val="2800"/>
              <a:buFont typeface="Bebas Neue"/>
              <a:buNone/>
              <a:defRPr b="1">
                <a:latin typeface="Bebas Neue"/>
                <a:ea typeface="Bebas Neue"/>
                <a:cs typeface="Bebas Neue"/>
                <a:sym typeface="Bebas Neue"/>
              </a:defRPr>
            </a:lvl2pPr>
            <a:lvl3pPr lvl="2" rtl="0">
              <a:spcBef>
                <a:spcPts val="0"/>
              </a:spcBef>
              <a:spcAft>
                <a:spcPts val="0"/>
              </a:spcAft>
              <a:buSzPts val="2800"/>
              <a:buFont typeface="Bebas Neue"/>
              <a:buNone/>
              <a:defRPr b="1">
                <a:latin typeface="Bebas Neue"/>
                <a:ea typeface="Bebas Neue"/>
                <a:cs typeface="Bebas Neue"/>
                <a:sym typeface="Bebas Neue"/>
              </a:defRPr>
            </a:lvl3pPr>
            <a:lvl4pPr lvl="3" rtl="0">
              <a:spcBef>
                <a:spcPts val="0"/>
              </a:spcBef>
              <a:spcAft>
                <a:spcPts val="0"/>
              </a:spcAft>
              <a:buSzPts val="2800"/>
              <a:buFont typeface="Bebas Neue"/>
              <a:buNone/>
              <a:defRPr b="1">
                <a:latin typeface="Bebas Neue"/>
                <a:ea typeface="Bebas Neue"/>
                <a:cs typeface="Bebas Neue"/>
                <a:sym typeface="Bebas Neue"/>
              </a:defRPr>
            </a:lvl4pPr>
            <a:lvl5pPr lvl="4" rtl="0">
              <a:spcBef>
                <a:spcPts val="0"/>
              </a:spcBef>
              <a:spcAft>
                <a:spcPts val="0"/>
              </a:spcAft>
              <a:buSzPts val="2800"/>
              <a:buFont typeface="Bebas Neue"/>
              <a:buNone/>
              <a:defRPr b="1">
                <a:latin typeface="Bebas Neue"/>
                <a:ea typeface="Bebas Neue"/>
                <a:cs typeface="Bebas Neue"/>
                <a:sym typeface="Bebas Neue"/>
              </a:defRPr>
            </a:lvl5pPr>
            <a:lvl6pPr lvl="5" rtl="0">
              <a:spcBef>
                <a:spcPts val="0"/>
              </a:spcBef>
              <a:spcAft>
                <a:spcPts val="0"/>
              </a:spcAft>
              <a:buSzPts val="2800"/>
              <a:buFont typeface="Bebas Neue"/>
              <a:buNone/>
              <a:defRPr b="1">
                <a:latin typeface="Bebas Neue"/>
                <a:ea typeface="Bebas Neue"/>
                <a:cs typeface="Bebas Neue"/>
                <a:sym typeface="Bebas Neue"/>
              </a:defRPr>
            </a:lvl6pPr>
            <a:lvl7pPr lvl="6" rtl="0">
              <a:spcBef>
                <a:spcPts val="0"/>
              </a:spcBef>
              <a:spcAft>
                <a:spcPts val="0"/>
              </a:spcAft>
              <a:buSzPts val="2800"/>
              <a:buFont typeface="Bebas Neue"/>
              <a:buNone/>
              <a:defRPr b="1">
                <a:latin typeface="Bebas Neue"/>
                <a:ea typeface="Bebas Neue"/>
                <a:cs typeface="Bebas Neue"/>
                <a:sym typeface="Bebas Neue"/>
              </a:defRPr>
            </a:lvl7pPr>
            <a:lvl8pPr lvl="7" rtl="0">
              <a:spcBef>
                <a:spcPts val="0"/>
              </a:spcBef>
              <a:spcAft>
                <a:spcPts val="0"/>
              </a:spcAft>
              <a:buSzPts val="2800"/>
              <a:buFont typeface="Bebas Neue"/>
              <a:buNone/>
              <a:defRPr b="1">
                <a:latin typeface="Bebas Neue"/>
                <a:ea typeface="Bebas Neue"/>
                <a:cs typeface="Bebas Neue"/>
                <a:sym typeface="Bebas Neue"/>
              </a:defRPr>
            </a:lvl8pPr>
            <a:lvl9pPr lvl="8" rtl="0">
              <a:spcBef>
                <a:spcPts val="0"/>
              </a:spcBef>
              <a:spcAft>
                <a:spcPts val="0"/>
              </a:spcAft>
              <a:buSzPts val="2800"/>
              <a:buFont typeface="Bebas Neue"/>
              <a:buNone/>
              <a:defRPr b="1">
                <a:latin typeface="Bebas Neue"/>
                <a:ea typeface="Bebas Neue"/>
                <a:cs typeface="Bebas Neue"/>
                <a:sym typeface="Bebas Neue"/>
              </a:defRPr>
            </a:lvl9pPr>
          </a:lstStyle>
          <a:p>
            <a:endParaRPr/>
          </a:p>
        </p:txBody>
      </p:sp>
      <p:sp>
        <p:nvSpPr>
          <p:cNvPr id="102" name="Google Shape;102;p20"/>
          <p:cNvSpPr txBox="1">
            <a:spLocks noGrp="1"/>
          </p:cNvSpPr>
          <p:nvPr>
            <p:ph type="body" idx="1"/>
          </p:nvPr>
        </p:nvSpPr>
        <p:spPr>
          <a:xfrm>
            <a:off x="4537275" y="3017600"/>
            <a:ext cx="4461900" cy="3329200"/>
          </a:xfrm>
          <a:prstGeom prst="rect">
            <a:avLst/>
          </a:prstGeom>
        </p:spPr>
        <p:txBody>
          <a:bodyPr spcFirstLastPara="1" wrap="square" lIns="91425" tIns="91425" rIns="91425" bIns="91425" anchor="t" anchorCtr="0">
            <a:normAutofit/>
          </a:bodyPr>
          <a:lstStyle>
            <a:lvl1pPr marL="457200" lvl="0" indent="-355600" rtl="0">
              <a:spcBef>
                <a:spcPts val="0"/>
              </a:spcBef>
              <a:spcAft>
                <a:spcPts val="0"/>
              </a:spcAft>
              <a:buClr>
                <a:schemeClr val="dk1"/>
              </a:buClr>
              <a:buSzPts val="2000"/>
              <a:buChar char="●"/>
              <a:defRPr sz="2000">
                <a:solidFill>
                  <a:schemeClr val="dk1"/>
                </a:solidFill>
              </a:defRPr>
            </a:lvl1pPr>
            <a:lvl2pPr marL="914400" lvl="1" indent="-317500" rtl="0">
              <a:spcBef>
                <a:spcPts val="0"/>
              </a:spcBef>
              <a:spcAft>
                <a:spcPts val="0"/>
              </a:spcAft>
              <a:buClr>
                <a:schemeClr val="dk1"/>
              </a:buClr>
              <a:buSzPts val="1400"/>
              <a:buChar char="○"/>
              <a:defRPr>
                <a:solidFill>
                  <a:schemeClr val="dk1"/>
                </a:solidFill>
              </a:defRPr>
            </a:lvl2pPr>
            <a:lvl3pPr marL="1371600" lvl="2" indent="-317500" rtl="0">
              <a:spcBef>
                <a:spcPts val="0"/>
              </a:spcBef>
              <a:spcAft>
                <a:spcPts val="0"/>
              </a:spcAft>
              <a:buClr>
                <a:schemeClr val="dk1"/>
              </a:buClr>
              <a:buSzPts val="1400"/>
              <a:buChar char="■"/>
              <a:defRPr>
                <a:solidFill>
                  <a:schemeClr val="dk1"/>
                </a:solidFill>
              </a:defRPr>
            </a:lvl3pPr>
            <a:lvl4pPr marL="1828800" lvl="3" indent="-317500" rtl="0">
              <a:spcBef>
                <a:spcPts val="0"/>
              </a:spcBef>
              <a:spcAft>
                <a:spcPts val="0"/>
              </a:spcAft>
              <a:buClr>
                <a:schemeClr val="dk1"/>
              </a:buClr>
              <a:buSzPts val="1400"/>
              <a:buChar char="●"/>
              <a:defRPr>
                <a:solidFill>
                  <a:schemeClr val="dk1"/>
                </a:solidFill>
              </a:defRPr>
            </a:lvl4pPr>
            <a:lvl5pPr marL="2286000" lvl="4" indent="-317500" rtl="0">
              <a:spcBef>
                <a:spcPts val="0"/>
              </a:spcBef>
              <a:spcAft>
                <a:spcPts val="0"/>
              </a:spcAft>
              <a:buClr>
                <a:schemeClr val="dk1"/>
              </a:buClr>
              <a:buSzPts val="1400"/>
              <a:buChar char="○"/>
              <a:defRPr>
                <a:solidFill>
                  <a:schemeClr val="dk1"/>
                </a:solidFill>
              </a:defRPr>
            </a:lvl5pPr>
            <a:lvl6pPr marL="2743200" lvl="5" indent="-317500" rtl="0">
              <a:spcBef>
                <a:spcPts val="0"/>
              </a:spcBef>
              <a:spcAft>
                <a:spcPts val="0"/>
              </a:spcAft>
              <a:buClr>
                <a:schemeClr val="dk1"/>
              </a:buClr>
              <a:buSzPts val="1400"/>
              <a:buChar char="■"/>
              <a:defRPr>
                <a:solidFill>
                  <a:schemeClr val="dk1"/>
                </a:solidFill>
              </a:defRPr>
            </a:lvl6pPr>
            <a:lvl7pPr marL="3200400" lvl="6" indent="-317500" rtl="0">
              <a:spcBef>
                <a:spcPts val="0"/>
              </a:spcBef>
              <a:spcAft>
                <a:spcPts val="0"/>
              </a:spcAft>
              <a:buClr>
                <a:schemeClr val="dk1"/>
              </a:buClr>
              <a:buSzPts val="1400"/>
              <a:buChar char="●"/>
              <a:defRPr>
                <a:solidFill>
                  <a:schemeClr val="dk1"/>
                </a:solidFill>
              </a:defRPr>
            </a:lvl7pPr>
            <a:lvl8pPr marL="3657600" lvl="7" indent="-317500" rtl="0">
              <a:spcBef>
                <a:spcPts val="0"/>
              </a:spcBef>
              <a:spcAft>
                <a:spcPts val="0"/>
              </a:spcAft>
              <a:buClr>
                <a:schemeClr val="dk1"/>
              </a:buClr>
              <a:buSzPts val="1400"/>
              <a:buChar char="○"/>
              <a:defRPr>
                <a:solidFill>
                  <a:schemeClr val="dk1"/>
                </a:solidFill>
              </a:defRPr>
            </a:lvl8pPr>
            <a:lvl9pPr marL="4114800" lvl="8" indent="-317500" rtl="0">
              <a:spcBef>
                <a:spcPts val="0"/>
              </a:spcBef>
              <a:spcAft>
                <a:spcPts val="0"/>
              </a:spcAft>
              <a:buClr>
                <a:schemeClr val="dk1"/>
              </a:buClr>
              <a:buSzPts val="1400"/>
              <a:buChar char="■"/>
              <a:defRPr>
                <a:solidFill>
                  <a:schemeClr val="dk1"/>
                </a:solidFill>
              </a:defRPr>
            </a:lvl9pPr>
          </a:lstStyle>
          <a:p>
            <a:endParaRPr/>
          </a:p>
        </p:txBody>
      </p:sp>
      <p:sp>
        <p:nvSpPr>
          <p:cNvPr id="103" name="Google Shape;103;p20"/>
          <p:cNvSpPr>
            <a:spLocks noGrp="1"/>
          </p:cNvSpPr>
          <p:nvPr>
            <p:ph type="pic" idx="2"/>
          </p:nvPr>
        </p:nvSpPr>
        <p:spPr>
          <a:xfrm>
            <a:off x="-538125" y="0"/>
            <a:ext cx="4605000" cy="6858000"/>
          </a:xfrm>
          <a:prstGeom prst="roundRect">
            <a:avLst>
              <a:gd name="adj" fmla="val 13323"/>
            </a:avLst>
          </a:prstGeom>
          <a:noFill/>
          <a:ln>
            <a:noFill/>
          </a:ln>
        </p:spPr>
      </p:sp>
      <p:pic>
        <p:nvPicPr>
          <p:cNvPr id="104" name="Google Shape;104;p20"/>
          <p:cNvPicPr preferRelativeResize="0"/>
          <p:nvPr/>
        </p:nvPicPr>
        <p:blipFill>
          <a:blip r:embed="rId2">
            <a:alphaModFix/>
          </a:blip>
          <a:stretch>
            <a:fillRect/>
          </a:stretch>
        </p:blipFill>
        <p:spPr>
          <a:xfrm>
            <a:off x="7390750" y="348068"/>
            <a:ext cx="1532390" cy="839001"/>
          </a:xfrm>
          <a:prstGeom prst="rect">
            <a:avLst/>
          </a:prstGeom>
          <a:noFill/>
          <a:ln>
            <a:noFill/>
          </a:ln>
        </p:spPr>
      </p:pic>
    </p:spTree>
    <p:extLst>
      <p:ext uri="{BB962C8B-B14F-4D97-AF65-F5344CB8AC3E}">
        <p14:creationId xmlns:p14="http://schemas.microsoft.com/office/powerpoint/2010/main" val="12284606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e. right text and full height photo warm grey">
  <p:cSld name="e. right text and full height photo warm grey">
    <p:bg>
      <p:bgPr>
        <a:solidFill>
          <a:srgbClr val="A6A091"/>
        </a:solidFill>
        <a:effectLst/>
      </p:bgPr>
    </p:bg>
    <p:spTree>
      <p:nvGrpSpPr>
        <p:cNvPr id="1" name="Shape 105"/>
        <p:cNvGrpSpPr/>
        <p:nvPr/>
      </p:nvGrpSpPr>
      <p:grpSpPr>
        <a:xfrm>
          <a:off x="0" y="0"/>
          <a:ext cx="0" cy="0"/>
          <a:chOff x="0" y="0"/>
          <a:chExt cx="0" cy="0"/>
        </a:xfrm>
      </p:grpSpPr>
      <p:sp>
        <p:nvSpPr>
          <p:cNvPr id="106" name="Google Shape;106;p21"/>
          <p:cNvSpPr txBox="1">
            <a:spLocks noGrp="1"/>
          </p:cNvSpPr>
          <p:nvPr>
            <p:ph type="title"/>
          </p:nvPr>
        </p:nvSpPr>
        <p:spPr>
          <a:xfrm>
            <a:off x="4400325" y="1372400"/>
            <a:ext cx="4735800" cy="1645200"/>
          </a:xfrm>
          <a:prstGeom prst="rect">
            <a:avLst/>
          </a:prstGeom>
        </p:spPr>
        <p:txBody>
          <a:bodyPr spcFirstLastPara="1" wrap="square" lIns="91425" tIns="91425" rIns="91425" bIns="91425" anchor="b" anchorCtr="0">
            <a:noAutofit/>
          </a:bodyPr>
          <a:lstStyle>
            <a:lvl1pPr lvl="0" rtl="0">
              <a:lnSpc>
                <a:spcPct val="88000"/>
              </a:lnSpc>
              <a:spcBef>
                <a:spcPts val="0"/>
              </a:spcBef>
              <a:spcAft>
                <a:spcPts val="0"/>
              </a:spcAft>
              <a:buSzPts val="4100"/>
              <a:buNone/>
              <a:defRPr sz="4100"/>
            </a:lvl1pPr>
            <a:lvl2pPr lvl="1" rtl="0">
              <a:spcBef>
                <a:spcPts val="0"/>
              </a:spcBef>
              <a:spcAft>
                <a:spcPts val="0"/>
              </a:spcAft>
              <a:buSzPts val="2800"/>
              <a:buFont typeface="Bebas Neue"/>
              <a:buNone/>
              <a:defRPr b="1">
                <a:latin typeface="Bebas Neue"/>
                <a:ea typeface="Bebas Neue"/>
                <a:cs typeface="Bebas Neue"/>
                <a:sym typeface="Bebas Neue"/>
              </a:defRPr>
            </a:lvl2pPr>
            <a:lvl3pPr lvl="2" rtl="0">
              <a:spcBef>
                <a:spcPts val="0"/>
              </a:spcBef>
              <a:spcAft>
                <a:spcPts val="0"/>
              </a:spcAft>
              <a:buSzPts val="2800"/>
              <a:buFont typeface="Bebas Neue"/>
              <a:buNone/>
              <a:defRPr b="1">
                <a:latin typeface="Bebas Neue"/>
                <a:ea typeface="Bebas Neue"/>
                <a:cs typeface="Bebas Neue"/>
                <a:sym typeface="Bebas Neue"/>
              </a:defRPr>
            </a:lvl3pPr>
            <a:lvl4pPr lvl="3" rtl="0">
              <a:spcBef>
                <a:spcPts val="0"/>
              </a:spcBef>
              <a:spcAft>
                <a:spcPts val="0"/>
              </a:spcAft>
              <a:buSzPts val="2800"/>
              <a:buFont typeface="Bebas Neue"/>
              <a:buNone/>
              <a:defRPr b="1">
                <a:latin typeface="Bebas Neue"/>
                <a:ea typeface="Bebas Neue"/>
                <a:cs typeface="Bebas Neue"/>
                <a:sym typeface="Bebas Neue"/>
              </a:defRPr>
            </a:lvl4pPr>
            <a:lvl5pPr lvl="4" rtl="0">
              <a:spcBef>
                <a:spcPts val="0"/>
              </a:spcBef>
              <a:spcAft>
                <a:spcPts val="0"/>
              </a:spcAft>
              <a:buSzPts val="2800"/>
              <a:buFont typeface="Bebas Neue"/>
              <a:buNone/>
              <a:defRPr b="1">
                <a:latin typeface="Bebas Neue"/>
                <a:ea typeface="Bebas Neue"/>
                <a:cs typeface="Bebas Neue"/>
                <a:sym typeface="Bebas Neue"/>
              </a:defRPr>
            </a:lvl5pPr>
            <a:lvl6pPr lvl="5" rtl="0">
              <a:spcBef>
                <a:spcPts val="0"/>
              </a:spcBef>
              <a:spcAft>
                <a:spcPts val="0"/>
              </a:spcAft>
              <a:buSzPts val="2800"/>
              <a:buFont typeface="Bebas Neue"/>
              <a:buNone/>
              <a:defRPr b="1">
                <a:latin typeface="Bebas Neue"/>
                <a:ea typeface="Bebas Neue"/>
                <a:cs typeface="Bebas Neue"/>
                <a:sym typeface="Bebas Neue"/>
              </a:defRPr>
            </a:lvl6pPr>
            <a:lvl7pPr lvl="6" rtl="0">
              <a:spcBef>
                <a:spcPts val="0"/>
              </a:spcBef>
              <a:spcAft>
                <a:spcPts val="0"/>
              </a:spcAft>
              <a:buSzPts val="2800"/>
              <a:buFont typeface="Bebas Neue"/>
              <a:buNone/>
              <a:defRPr b="1">
                <a:latin typeface="Bebas Neue"/>
                <a:ea typeface="Bebas Neue"/>
                <a:cs typeface="Bebas Neue"/>
                <a:sym typeface="Bebas Neue"/>
              </a:defRPr>
            </a:lvl7pPr>
            <a:lvl8pPr lvl="7" rtl="0">
              <a:spcBef>
                <a:spcPts val="0"/>
              </a:spcBef>
              <a:spcAft>
                <a:spcPts val="0"/>
              </a:spcAft>
              <a:buSzPts val="2800"/>
              <a:buFont typeface="Bebas Neue"/>
              <a:buNone/>
              <a:defRPr b="1">
                <a:latin typeface="Bebas Neue"/>
                <a:ea typeface="Bebas Neue"/>
                <a:cs typeface="Bebas Neue"/>
                <a:sym typeface="Bebas Neue"/>
              </a:defRPr>
            </a:lvl8pPr>
            <a:lvl9pPr lvl="8" rtl="0">
              <a:spcBef>
                <a:spcPts val="0"/>
              </a:spcBef>
              <a:spcAft>
                <a:spcPts val="0"/>
              </a:spcAft>
              <a:buSzPts val="2800"/>
              <a:buFont typeface="Bebas Neue"/>
              <a:buNone/>
              <a:defRPr b="1">
                <a:latin typeface="Bebas Neue"/>
                <a:ea typeface="Bebas Neue"/>
                <a:cs typeface="Bebas Neue"/>
                <a:sym typeface="Bebas Neue"/>
              </a:defRPr>
            </a:lvl9pPr>
          </a:lstStyle>
          <a:p>
            <a:endParaRPr/>
          </a:p>
        </p:txBody>
      </p:sp>
      <p:sp>
        <p:nvSpPr>
          <p:cNvPr id="107" name="Google Shape;107;p21"/>
          <p:cNvSpPr txBox="1">
            <a:spLocks noGrp="1"/>
          </p:cNvSpPr>
          <p:nvPr>
            <p:ph type="body" idx="1"/>
          </p:nvPr>
        </p:nvSpPr>
        <p:spPr>
          <a:xfrm>
            <a:off x="4537275" y="3017600"/>
            <a:ext cx="4461900" cy="3329200"/>
          </a:xfrm>
          <a:prstGeom prst="rect">
            <a:avLst/>
          </a:prstGeom>
        </p:spPr>
        <p:txBody>
          <a:bodyPr spcFirstLastPara="1" wrap="square" lIns="91425" tIns="91425" rIns="91425" bIns="91425" anchor="t" anchorCtr="0">
            <a:normAutofit/>
          </a:bodyPr>
          <a:lstStyle>
            <a:lvl1pPr marL="457200" lvl="0" indent="-355600" rtl="0">
              <a:spcBef>
                <a:spcPts val="0"/>
              </a:spcBef>
              <a:spcAft>
                <a:spcPts val="0"/>
              </a:spcAft>
              <a:buClr>
                <a:schemeClr val="dk1"/>
              </a:buClr>
              <a:buSzPts val="2000"/>
              <a:buChar char="●"/>
              <a:defRPr sz="2000">
                <a:solidFill>
                  <a:schemeClr val="dk1"/>
                </a:solidFill>
              </a:defRPr>
            </a:lvl1pPr>
            <a:lvl2pPr marL="914400" lvl="1" indent="-317500" rtl="0">
              <a:spcBef>
                <a:spcPts val="0"/>
              </a:spcBef>
              <a:spcAft>
                <a:spcPts val="0"/>
              </a:spcAft>
              <a:buClr>
                <a:schemeClr val="dk1"/>
              </a:buClr>
              <a:buSzPts val="1400"/>
              <a:buChar char="○"/>
              <a:defRPr>
                <a:solidFill>
                  <a:schemeClr val="dk1"/>
                </a:solidFill>
              </a:defRPr>
            </a:lvl2pPr>
            <a:lvl3pPr marL="1371600" lvl="2" indent="-317500" rtl="0">
              <a:spcBef>
                <a:spcPts val="0"/>
              </a:spcBef>
              <a:spcAft>
                <a:spcPts val="0"/>
              </a:spcAft>
              <a:buClr>
                <a:schemeClr val="dk1"/>
              </a:buClr>
              <a:buSzPts val="1400"/>
              <a:buChar char="■"/>
              <a:defRPr>
                <a:solidFill>
                  <a:schemeClr val="dk1"/>
                </a:solidFill>
              </a:defRPr>
            </a:lvl3pPr>
            <a:lvl4pPr marL="1828800" lvl="3" indent="-317500" rtl="0">
              <a:spcBef>
                <a:spcPts val="0"/>
              </a:spcBef>
              <a:spcAft>
                <a:spcPts val="0"/>
              </a:spcAft>
              <a:buClr>
                <a:schemeClr val="dk1"/>
              </a:buClr>
              <a:buSzPts val="1400"/>
              <a:buChar char="●"/>
              <a:defRPr>
                <a:solidFill>
                  <a:schemeClr val="dk1"/>
                </a:solidFill>
              </a:defRPr>
            </a:lvl4pPr>
            <a:lvl5pPr marL="2286000" lvl="4" indent="-317500" rtl="0">
              <a:spcBef>
                <a:spcPts val="0"/>
              </a:spcBef>
              <a:spcAft>
                <a:spcPts val="0"/>
              </a:spcAft>
              <a:buClr>
                <a:schemeClr val="dk1"/>
              </a:buClr>
              <a:buSzPts val="1400"/>
              <a:buChar char="○"/>
              <a:defRPr>
                <a:solidFill>
                  <a:schemeClr val="dk1"/>
                </a:solidFill>
              </a:defRPr>
            </a:lvl5pPr>
            <a:lvl6pPr marL="2743200" lvl="5" indent="-317500" rtl="0">
              <a:spcBef>
                <a:spcPts val="0"/>
              </a:spcBef>
              <a:spcAft>
                <a:spcPts val="0"/>
              </a:spcAft>
              <a:buClr>
                <a:schemeClr val="dk1"/>
              </a:buClr>
              <a:buSzPts val="1400"/>
              <a:buChar char="■"/>
              <a:defRPr>
                <a:solidFill>
                  <a:schemeClr val="dk1"/>
                </a:solidFill>
              </a:defRPr>
            </a:lvl6pPr>
            <a:lvl7pPr marL="3200400" lvl="6" indent="-317500" rtl="0">
              <a:spcBef>
                <a:spcPts val="0"/>
              </a:spcBef>
              <a:spcAft>
                <a:spcPts val="0"/>
              </a:spcAft>
              <a:buClr>
                <a:schemeClr val="dk1"/>
              </a:buClr>
              <a:buSzPts val="1400"/>
              <a:buChar char="●"/>
              <a:defRPr>
                <a:solidFill>
                  <a:schemeClr val="dk1"/>
                </a:solidFill>
              </a:defRPr>
            </a:lvl7pPr>
            <a:lvl8pPr marL="3657600" lvl="7" indent="-317500" rtl="0">
              <a:spcBef>
                <a:spcPts val="0"/>
              </a:spcBef>
              <a:spcAft>
                <a:spcPts val="0"/>
              </a:spcAft>
              <a:buClr>
                <a:schemeClr val="dk1"/>
              </a:buClr>
              <a:buSzPts val="1400"/>
              <a:buChar char="○"/>
              <a:defRPr>
                <a:solidFill>
                  <a:schemeClr val="dk1"/>
                </a:solidFill>
              </a:defRPr>
            </a:lvl8pPr>
            <a:lvl9pPr marL="4114800" lvl="8" indent="-317500" rtl="0">
              <a:spcBef>
                <a:spcPts val="0"/>
              </a:spcBef>
              <a:spcAft>
                <a:spcPts val="0"/>
              </a:spcAft>
              <a:buClr>
                <a:schemeClr val="dk1"/>
              </a:buClr>
              <a:buSzPts val="1400"/>
              <a:buChar char="■"/>
              <a:defRPr>
                <a:solidFill>
                  <a:schemeClr val="dk1"/>
                </a:solidFill>
              </a:defRPr>
            </a:lvl9pPr>
          </a:lstStyle>
          <a:p>
            <a:endParaRPr/>
          </a:p>
        </p:txBody>
      </p:sp>
      <p:sp>
        <p:nvSpPr>
          <p:cNvPr id="108" name="Google Shape;108;p21"/>
          <p:cNvSpPr>
            <a:spLocks noGrp="1"/>
          </p:cNvSpPr>
          <p:nvPr>
            <p:ph type="pic" idx="2"/>
          </p:nvPr>
        </p:nvSpPr>
        <p:spPr>
          <a:xfrm>
            <a:off x="-538125" y="0"/>
            <a:ext cx="4605000" cy="6858000"/>
          </a:xfrm>
          <a:prstGeom prst="roundRect">
            <a:avLst>
              <a:gd name="adj" fmla="val 13323"/>
            </a:avLst>
          </a:prstGeom>
          <a:noFill/>
          <a:ln>
            <a:noFill/>
          </a:ln>
        </p:spPr>
      </p:sp>
      <p:pic>
        <p:nvPicPr>
          <p:cNvPr id="109" name="Google Shape;109;p21"/>
          <p:cNvPicPr preferRelativeResize="0"/>
          <p:nvPr/>
        </p:nvPicPr>
        <p:blipFill>
          <a:blip r:embed="rId2">
            <a:alphaModFix/>
          </a:blip>
          <a:stretch>
            <a:fillRect/>
          </a:stretch>
        </p:blipFill>
        <p:spPr>
          <a:xfrm>
            <a:off x="7390750" y="348068"/>
            <a:ext cx="1532390" cy="839001"/>
          </a:xfrm>
          <a:prstGeom prst="rect">
            <a:avLst/>
          </a:prstGeom>
          <a:noFill/>
          <a:ln>
            <a:noFill/>
          </a:ln>
        </p:spPr>
      </p:pic>
    </p:spTree>
    <p:extLst>
      <p:ext uri="{BB962C8B-B14F-4D97-AF65-F5344CB8AC3E}">
        <p14:creationId xmlns:p14="http://schemas.microsoft.com/office/powerpoint/2010/main" val="41032867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e. right text and full height photo light green">
  <p:cSld name="e. right text and full height photo light green">
    <p:bg>
      <p:bgPr>
        <a:solidFill>
          <a:srgbClr val="78BF26"/>
        </a:solidFill>
        <a:effectLst/>
      </p:bgPr>
    </p:bg>
    <p:spTree>
      <p:nvGrpSpPr>
        <p:cNvPr id="1" name="Shape 110"/>
        <p:cNvGrpSpPr/>
        <p:nvPr/>
      </p:nvGrpSpPr>
      <p:grpSpPr>
        <a:xfrm>
          <a:off x="0" y="0"/>
          <a:ext cx="0" cy="0"/>
          <a:chOff x="0" y="0"/>
          <a:chExt cx="0" cy="0"/>
        </a:xfrm>
      </p:grpSpPr>
      <p:sp>
        <p:nvSpPr>
          <p:cNvPr id="111" name="Google Shape;111;p22"/>
          <p:cNvSpPr txBox="1">
            <a:spLocks noGrp="1"/>
          </p:cNvSpPr>
          <p:nvPr>
            <p:ph type="title"/>
          </p:nvPr>
        </p:nvSpPr>
        <p:spPr>
          <a:xfrm>
            <a:off x="4400325" y="1372400"/>
            <a:ext cx="4735800" cy="1645200"/>
          </a:xfrm>
          <a:prstGeom prst="rect">
            <a:avLst/>
          </a:prstGeom>
        </p:spPr>
        <p:txBody>
          <a:bodyPr spcFirstLastPara="1" wrap="square" lIns="91425" tIns="91425" rIns="91425" bIns="91425" anchor="b" anchorCtr="0">
            <a:noAutofit/>
          </a:bodyPr>
          <a:lstStyle>
            <a:lvl1pPr lvl="0" rtl="0">
              <a:lnSpc>
                <a:spcPct val="88000"/>
              </a:lnSpc>
              <a:spcBef>
                <a:spcPts val="0"/>
              </a:spcBef>
              <a:spcAft>
                <a:spcPts val="0"/>
              </a:spcAft>
              <a:buSzPts val="4100"/>
              <a:buNone/>
              <a:defRPr sz="4100"/>
            </a:lvl1pPr>
            <a:lvl2pPr lvl="1" rtl="0">
              <a:spcBef>
                <a:spcPts val="0"/>
              </a:spcBef>
              <a:spcAft>
                <a:spcPts val="0"/>
              </a:spcAft>
              <a:buSzPts val="2800"/>
              <a:buFont typeface="Bebas Neue"/>
              <a:buNone/>
              <a:defRPr b="1">
                <a:latin typeface="Bebas Neue"/>
                <a:ea typeface="Bebas Neue"/>
                <a:cs typeface="Bebas Neue"/>
                <a:sym typeface="Bebas Neue"/>
              </a:defRPr>
            </a:lvl2pPr>
            <a:lvl3pPr lvl="2" rtl="0">
              <a:spcBef>
                <a:spcPts val="0"/>
              </a:spcBef>
              <a:spcAft>
                <a:spcPts val="0"/>
              </a:spcAft>
              <a:buSzPts val="2800"/>
              <a:buFont typeface="Bebas Neue"/>
              <a:buNone/>
              <a:defRPr b="1">
                <a:latin typeface="Bebas Neue"/>
                <a:ea typeface="Bebas Neue"/>
                <a:cs typeface="Bebas Neue"/>
                <a:sym typeface="Bebas Neue"/>
              </a:defRPr>
            </a:lvl3pPr>
            <a:lvl4pPr lvl="3" rtl="0">
              <a:spcBef>
                <a:spcPts val="0"/>
              </a:spcBef>
              <a:spcAft>
                <a:spcPts val="0"/>
              </a:spcAft>
              <a:buSzPts val="2800"/>
              <a:buFont typeface="Bebas Neue"/>
              <a:buNone/>
              <a:defRPr b="1">
                <a:latin typeface="Bebas Neue"/>
                <a:ea typeface="Bebas Neue"/>
                <a:cs typeface="Bebas Neue"/>
                <a:sym typeface="Bebas Neue"/>
              </a:defRPr>
            </a:lvl4pPr>
            <a:lvl5pPr lvl="4" rtl="0">
              <a:spcBef>
                <a:spcPts val="0"/>
              </a:spcBef>
              <a:spcAft>
                <a:spcPts val="0"/>
              </a:spcAft>
              <a:buSzPts val="2800"/>
              <a:buFont typeface="Bebas Neue"/>
              <a:buNone/>
              <a:defRPr b="1">
                <a:latin typeface="Bebas Neue"/>
                <a:ea typeface="Bebas Neue"/>
                <a:cs typeface="Bebas Neue"/>
                <a:sym typeface="Bebas Neue"/>
              </a:defRPr>
            </a:lvl5pPr>
            <a:lvl6pPr lvl="5" rtl="0">
              <a:spcBef>
                <a:spcPts val="0"/>
              </a:spcBef>
              <a:spcAft>
                <a:spcPts val="0"/>
              </a:spcAft>
              <a:buSzPts val="2800"/>
              <a:buFont typeface="Bebas Neue"/>
              <a:buNone/>
              <a:defRPr b="1">
                <a:latin typeface="Bebas Neue"/>
                <a:ea typeface="Bebas Neue"/>
                <a:cs typeface="Bebas Neue"/>
                <a:sym typeface="Bebas Neue"/>
              </a:defRPr>
            </a:lvl6pPr>
            <a:lvl7pPr lvl="6" rtl="0">
              <a:spcBef>
                <a:spcPts val="0"/>
              </a:spcBef>
              <a:spcAft>
                <a:spcPts val="0"/>
              </a:spcAft>
              <a:buSzPts val="2800"/>
              <a:buFont typeface="Bebas Neue"/>
              <a:buNone/>
              <a:defRPr b="1">
                <a:latin typeface="Bebas Neue"/>
                <a:ea typeface="Bebas Neue"/>
                <a:cs typeface="Bebas Neue"/>
                <a:sym typeface="Bebas Neue"/>
              </a:defRPr>
            </a:lvl7pPr>
            <a:lvl8pPr lvl="7" rtl="0">
              <a:spcBef>
                <a:spcPts val="0"/>
              </a:spcBef>
              <a:spcAft>
                <a:spcPts val="0"/>
              </a:spcAft>
              <a:buSzPts val="2800"/>
              <a:buFont typeface="Bebas Neue"/>
              <a:buNone/>
              <a:defRPr b="1">
                <a:latin typeface="Bebas Neue"/>
                <a:ea typeface="Bebas Neue"/>
                <a:cs typeface="Bebas Neue"/>
                <a:sym typeface="Bebas Neue"/>
              </a:defRPr>
            </a:lvl8pPr>
            <a:lvl9pPr lvl="8" rtl="0">
              <a:spcBef>
                <a:spcPts val="0"/>
              </a:spcBef>
              <a:spcAft>
                <a:spcPts val="0"/>
              </a:spcAft>
              <a:buSzPts val="2800"/>
              <a:buFont typeface="Bebas Neue"/>
              <a:buNone/>
              <a:defRPr b="1">
                <a:latin typeface="Bebas Neue"/>
                <a:ea typeface="Bebas Neue"/>
                <a:cs typeface="Bebas Neue"/>
                <a:sym typeface="Bebas Neue"/>
              </a:defRPr>
            </a:lvl9pPr>
          </a:lstStyle>
          <a:p>
            <a:endParaRPr/>
          </a:p>
        </p:txBody>
      </p:sp>
      <p:sp>
        <p:nvSpPr>
          <p:cNvPr id="112" name="Google Shape;112;p22"/>
          <p:cNvSpPr txBox="1">
            <a:spLocks noGrp="1"/>
          </p:cNvSpPr>
          <p:nvPr>
            <p:ph type="body" idx="1"/>
          </p:nvPr>
        </p:nvSpPr>
        <p:spPr>
          <a:xfrm>
            <a:off x="4537275" y="3017600"/>
            <a:ext cx="4461900" cy="3329200"/>
          </a:xfrm>
          <a:prstGeom prst="rect">
            <a:avLst/>
          </a:prstGeom>
        </p:spPr>
        <p:txBody>
          <a:bodyPr spcFirstLastPara="1" wrap="square" lIns="91425" tIns="91425" rIns="91425" bIns="91425" anchor="t" anchorCtr="0">
            <a:normAutofit/>
          </a:bodyPr>
          <a:lstStyle>
            <a:lvl1pPr marL="457200" lvl="0" indent="-355600" rtl="0">
              <a:spcBef>
                <a:spcPts val="0"/>
              </a:spcBef>
              <a:spcAft>
                <a:spcPts val="0"/>
              </a:spcAft>
              <a:buClr>
                <a:schemeClr val="dk1"/>
              </a:buClr>
              <a:buSzPts val="2000"/>
              <a:buChar char="●"/>
              <a:defRPr sz="2000">
                <a:solidFill>
                  <a:schemeClr val="dk1"/>
                </a:solidFill>
              </a:defRPr>
            </a:lvl1pPr>
            <a:lvl2pPr marL="914400" lvl="1" indent="-317500" rtl="0">
              <a:spcBef>
                <a:spcPts val="0"/>
              </a:spcBef>
              <a:spcAft>
                <a:spcPts val="0"/>
              </a:spcAft>
              <a:buClr>
                <a:schemeClr val="dk1"/>
              </a:buClr>
              <a:buSzPts val="1400"/>
              <a:buChar char="○"/>
              <a:defRPr>
                <a:solidFill>
                  <a:schemeClr val="dk1"/>
                </a:solidFill>
              </a:defRPr>
            </a:lvl2pPr>
            <a:lvl3pPr marL="1371600" lvl="2" indent="-317500" rtl="0">
              <a:spcBef>
                <a:spcPts val="0"/>
              </a:spcBef>
              <a:spcAft>
                <a:spcPts val="0"/>
              </a:spcAft>
              <a:buClr>
                <a:schemeClr val="dk1"/>
              </a:buClr>
              <a:buSzPts val="1400"/>
              <a:buChar char="■"/>
              <a:defRPr>
                <a:solidFill>
                  <a:schemeClr val="dk1"/>
                </a:solidFill>
              </a:defRPr>
            </a:lvl3pPr>
            <a:lvl4pPr marL="1828800" lvl="3" indent="-317500" rtl="0">
              <a:spcBef>
                <a:spcPts val="0"/>
              </a:spcBef>
              <a:spcAft>
                <a:spcPts val="0"/>
              </a:spcAft>
              <a:buClr>
                <a:schemeClr val="dk1"/>
              </a:buClr>
              <a:buSzPts val="1400"/>
              <a:buChar char="●"/>
              <a:defRPr>
                <a:solidFill>
                  <a:schemeClr val="dk1"/>
                </a:solidFill>
              </a:defRPr>
            </a:lvl4pPr>
            <a:lvl5pPr marL="2286000" lvl="4" indent="-317500" rtl="0">
              <a:spcBef>
                <a:spcPts val="0"/>
              </a:spcBef>
              <a:spcAft>
                <a:spcPts val="0"/>
              </a:spcAft>
              <a:buClr>
                <a:schemeClr val="dk1"/>
              </a:buClr>
              <a:buSzPts val="1400"/>
              <a:buChar char="○"/>
              <a:defRPr>
                <a:solidFill>
                  <a:schemeClr val="dk1"/>
                </a:solidFill>
              </a:defRPr>
            </a:lvl5pPr>
            <a:lvl6pPr marL="2743200" lvl="5" indent="-317500" rtl="0">
              <a:spcBef>
                <a:spcPts val="0"/>
              </a:spcBef>
              <a:spcAft>
                <a:spcPts val="0"/>
              </a:spcAft>
              <a:buClr>
                <a:schemeClr val="dk1"/>
              </a:buClr>
              <a:buSzPts val="1400"/>
              <a:buChar char="■"/>
              <a:defRPr>
                <a:solidFill>
                  <a:schemeClr val="dk1"/>
                </a:solidFill>
              </a:defRPr>
            </a:lvl6pPr>
            <a:lvl7pPr marL="3200400" lvl="6" indent="-317500" rtl="0">
              <a:spcBef>
                <a:spcPts val="0"/>
              </a:spcBef>
              <a:spcAft>
                <a:spcPts val="0"/>
              </a:spcAft>
              <a:buClr>
                <a:schemeClr val="dk1"/>
              </a:buClr>
              <a:buSzPts val="1400"/>
              <a:buChar char="●"/>
              <a:defRPr>
                <a:solidFill>
                  <a:schemeClr val="dk1"/>
                </a:solidFill>
              </a:defRPr>
            </a:lvl7pPr>
            <a:lvl8pPr marL="3657600" lvl="7" indent="-317500" rtl="0">
              <a:spcBef>
                <a:spcPts val="0"/>
              </a:spcBef>
              <a:spcAft>
                <a:spcPts val="0"/>
              </a:spcAft>
              <a:buClr>
                <a:schemeClr val="dk1"/>
              </a:buClr>
              <a:buSzPts val="1400"/>
              <a:buChar char="○"/>
              <a:defRPr>
                <a:solidFill>
                  <a:schemeClr val="dk1"/>
                </a:solidFill>
              </a:defRPr>
            </a:lvl8pPr>
            <a:lvl9pPr marL="4114800" lvl="8" indent="-317500" rtl="0">
              <a:spcBef>
                <a:spcPts val="0"/>
              </a:spcBef>
              <a:spcAft>
                <a:spcPts val="0"/>
              </a:spcAft>
              <a:buClr>
                <a:schemeClr val="dk1"/>
              </a:buClr>
              <a:buSzPts val="1400"/>
              <a:buChar char="■"/>
              <a:defRPr>
                <a:solidFill>
                  <a:schemeClr val="dk1"/>
                </a:solidFill>
              </a:defRPr>
            </a:lvl9pPr>
          </a:lstStyle>
          <a:p>
            <a:endParaRPr/>
          </a:p>
        </p:txBody>
      </p:sp>
      <p:sp>
        <p:nvSpPr>
          <p:cNvPr id="113" name="Google Shape;113;p22"/>
          <p:cNvSpPr>
            <a:spLocks noGrp="1"/>
          </p:cNvSpPr>
          <p:nvPr>
            <p:ph type="pic" idx="2"/>
          </p:nvPr>
        </p:nvSpPr>
        <p:spPr>
          <a:xfrm>
            <a:off x="-538125" y="0"/>
            <a:ext cx="4605000" cy="6858000"/>
          </a:xfrm>
          <a:prstGeom prst="roundRect">
            <a:avLst>
              <a:gd name="adj" fmla="val 13323"/>
            </a:avLst>
          </a:prstGeom>
          <a:noFill/>
          <a:ln>
            <a:noFill/>
          </a:ln>
        </p:spPr>
      </p:sp>
      <p:pic>
        <p:nvPicPr>
          <p:cNvPr id="114" name="Google Shape;114;p22"/>
          <p:cNvPicPr preferRelativeResize="0"/>
          <p:nvPr/>
        </p:nvPicPr>
        <p:blipFill>
          <a:blip r:embed="rId2">
            <a:alphaModFix/>
          </a:blip>
          <a:stretch>
            <a:fillRect/>
          </a:stretch>
        </p:blipFill>
        <p:spPr>
          <a:xfrm>
            <a:off x="7390750" y="348068"/>
            <a:ext cx="1532390" cy="839001"/>
          </a:xfrm>
          <a:prstGeom prst="rect">
            <a:avLst/>
          </a:prstGeom>
          <a:noFill/>
          <a:ln>
            <a:noFill/>
          </a:ln>
        </p:spPr>
      </p:pic>
    </p:spTree>
    <p:extLst>
      <p:ext uri="{BB962C8B-B14F-4D97-AF65-F5344CB8AC3E}">
        <p14:creationId xmlns:p14="http://schemas.microsoft.com/office/powerpoint/2010/main" val="36013920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e. right text and full height photo purple">
  <p:cSld name="e. right text and full height photo purple">
    <p:bg>
      <p:bgPr>
        <a:solidFill>
          <a:srgbClr val="3C0032"/>
        </a:solidFill>
        <a:effectLst/>
      </p:bgPr>
    </p:bg>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4400325" y="1372400"/>
            <a:ext cx="4735800" cy="1645200"/>
          </a:xfrm>
          <a:prstGeom prst="rect">
            <a:avLst/>
          </a:prstGeom>
        </p:spPr>
        <p:txBody>
          <a:bodyPr spcFirstLastPara="1" wrap="square" lIns="91425" tIns="91425" rIns="91425" bIns="91425" anchor="b" anchorCtr="0">
            <a:noAutofit/>
          </a:bodyPr>
          <a:lstStyle>
            <a:lvl1pPr lvl="0" rtl="0">
              <a:lnSpc>
                <a:spcPct val="88000"/>
              </a:lnSpc>
              <a:spcBef>
                <a:spcPts val="0"/>
              </a:spcBef>
              <a:spcAft>
                <a:spcPts val="0"/>
              </a:spcAft>
              <a:buClr>
                <a:schemeClr val="lt1"/>
              </a:buClr>
              <a:buSzPts val="4100"/>
              <a:buNone/>
              <a:defRPr sz="4100">
                <a:solidFill>
                  <a:schemeClr val="lt1"/>
                </a:solidFill>
              </a:defRPr>
            </a:lvl1pPr>
            <a:lvl2pPr lvl="1"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2pPr>
            <a:lvl3pPr lvl="2"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3pPr>
            <a:lvl4pPr lvl="3"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4pPr>
            <a:lvl5pPr lvl="4"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5pPr>
            <a:lvl6pPr lvl="5"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6pPr>
            <a:lvl7pPr lvl="6"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7pPr>
            <a:lvl8pPr lvl="7"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8pPr>
            <a:lvl9pPr lvl="8"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9pPr>
          </a:lstStyle>
          <a:p>
            <a:endParaRPr/>
          </a:p>
        </p:txBody>
      </p:sp>
      <p:sp>
        <p:nvSpPr>
          <p:cNvPr id="117" name="Google Shape;117;p23"/>
          <p:cNvSpPr txBox="1">
            <a:spLocks noGrp="1"/>
          </p:cNvSpPr>
          <p:nvPr>
            <p:ph type="body" idx="1"/>
          </p:nvPr>
        </p:nvSpPr>
        <p:spPr>
          <a:xfrm>
            <a:off x="4537275" y="3017600"/>
            <a:ext cx="4461900" cy="3329200"/>
          </a:xfrm>
          <a:prstGeom prst="rect">
            <a:avLst/>
          </a:prstGeom>
        </p:spPr>
        <p:txBody>
          <a:bodyPr spcFirstLastPara="1" wrap="square" lIns="91425" tIns="91425" rIns="91425" bIns="91425" anchor="t" anchorCtr="0">
            <a:normAutofit/>
          </a:bodyPr>
          <a:lstStyle>
            <a:lvl1pPr marL="457200" lvl="0" indent="-355600" rtl="0">
              <a:spcBef>
                <a:spcPts val="0"/>
              </a:spcBef>
              <a:spcAft>
                <a:spcPts val="0"/>
              </a:spcAft>
              <a:buClr>
                <a:schemeClr val="lt1"/>
              </a:buClr>
              <a:buSzPts val="2000"/>
              <a:buChar char="●"/>
              <a:defRPr sz="2000">
                <a:solidFill>
                  <a:schemeClr val="lt1"/>
                </a:solidFill>
              </a:defRPr>
            </a:lvl1pPr>
            <a:lvl2pPr marL="914400" lvl="1" indent="-317500" rtl="0">
              <a:spcBef>
                <a:spcPts val="0"/>
              </a:spcBef>
              <a:spcAft>
                <a:spcPts val="0"/>
              </a:spcAft>
              <a:buClr>
                <a:schemeClr val="lt1"/>
              </a:buClr>
              <a:buSzPts val="1400"/>
              <a:buChar char="○"/>
              <a:defRPr>
                <a:solidFill>
                  <a:schemeClr val="lt1"/>
                </a:solidFill>
              </a:defRPr>
            </a:lvl2pPr>
            <a:lvl3pPr marL="1371600" lvl="2" indent="-317500" rtl="0">
              <a:spcBef>
                <a:spcPts val="0"/>
              </a:spcBef>
              <a:spcAft>
                <a:spcPts val="0"/>
              </a:spcAft>
              <a:buClr>
                <a:schemeClr val="lt1"/>
              </a:buClr>
              <a:buSzPts val="1400"/>
              <a:buChar char="■"/>
              <a:defRPr>
                <a:solidFill>
                  <a:schemeClr val="lt1"/>
                </a:solidFill>
              </a:defRPr>
            </a:lvl3pPr>
            <a:lvl4pPr marL="1828800" lvl="3" indent="-317500" rtl="0">
              <a:spcBef>
                <a:spcPts val="0"/>
              </a:spcBef>
              <a:spcAft>
                <a:spcPts val="0"/>
              </a:spcAft>
              <a:buClr>
                <a:schemeClr val="lt1"/>
              </a:buClr>
              <a:buSzPts val="1400"/>
              <a:buChar char="●"/>
              <a:defRPr>
                <a:solidFill>
                  <a:schemeClr val="lt1"/>
                </a:solidFill>
              </a:defRPr>
            </a:lvl4pPr>
            <a:lvl5pPr marL="2286000" lvl="4" indent="-317500" rtl="0">
              <a:spcBef>
                <a:spcPts val="0"/>
              </a:spcBef>
              <a:spcAft>
                <a:spcPts val="0"/>
              </a:spcAft>
              <a:buClr>
                <a:schemeClr val="lt1"/>
              </a:buClr>
              <a:buSzPts val="1400"/>
              <a:buChar char="○"/>
              <a:defRPr>
                <a:solidFill>
                  <a:schemeClr val="lt1"/>
                </a:solidFill>
              </a:defRPr>
            </a:lvl5pPr>
            <a:lvl6pPr marL="2743200" lvl="5" indent="-317500" rtl="0">
              <a:spcBef>
                <a:spcPts val="0"/>
              </a:spcBef>
              <a:spcAft>
                <a:spcPts val="0"/>
              </a:spcAft>
              <a:buClr>
                <a:schemeClr val="lt1"/>
              </a:buClr>
              <a:buSzPts val="1400"/>
              <a:buChar char="■"/>
              <a:defRPr>
                <a:solidFill>
                  <a:schemeClr val="lt1"/>
                </a:solidFill>
              </a:defRPr>
            </a:lvl6pPr>
            <a:lvl7pPr marL="3200400" lvl="6" indent="-317500" rtl="0">
              <a:spcBef>
                <a:spcPts val="0"/>
              </a:spcBef>
              <a:spcAft>
                <a:spcPts val="0"/>
              </a:spcAft>
              <a:buClr>
                <a:schemeClr val="lt1"/>
              </a:buClr>
              <a:buSzPts val="1400"/>
              <a:buChar char="●"/>
              <a:defRPr>
                <a:solidFill>
                  <a:schemeClr val="lt1"/>
                </a:solidFill>
              </a:defRPr>
            </a:lvl7pPr>
            <a:lvl8pPr marL="3657600" lvl="7" indent="-317500" rtl="0">
              <a:spcBef>
                <a:spcPts val="0"/>
              </a:spcBef>
              <a:spcAft>
                <a:spcPts val="0"/>
              </a:spcAft>
              <a:buClr>
                <a:schemeClr val="lt1"/>
              </a:buClr>
              <a:buSzPts val="1400"/>
              <a:buChar char="○"/>
              <a:defRPr>
                <a:solidFill>
                  <a:schemeClr val="lt1"/>
                </a:solidFill>
              </a:defRPr>
            </a:lvl8pPr>
            <a:lvl9pPr marL="4114800" lvl="8" indent="-317500" rtl="0">
              <a:spcBef>
                <a:spcPts val="0"/>
              </a:spcBef>
              <a:spcAft>
                <a:spcPts val="0"/>
              </a:spcAft>
              <a:buClr>
                <a:schemeClr val="lt1"/>
              </a:buClr>
              <a:buSzPts val="1400"/>
              <a:buChar char="■"/>
              <a:defRPr>
                <a:solidFill>
                  <a:schemeClr val="lt1"/>
                </a:solidFill>
              </a:defRPr>
            </a:lvl9pPr>
          </a:lstStyle>
          <a:p>
            <a:endParaRPr/>
          </a:p>
        </p:txBody>
      </p:sp>
      <p:sp>
        <p:nvSpPr>
          <p:cNvPr id="118" name="Google Shape;118;p23"/>
          <p:cNvSpPr>
            <a:spLocks noGrp="1"/>
          </p:cNvSpPr>
          <p:nvPr>
            <p:ph type="pic" idx="2"/>
          </p:nvPr>
        </p:nvSpPr>
        <p:spPr>
          <a:xfrm>
            <a:off x="-538125" y="0"/>
            <a:ext cx="4605000" cy="6858000"/>
          </a:xfrm>
          <a:prstGeom prst="roundRect">
            <a:avLst>
              <a:gd name="adj" fmla="val 13323"/>
            </a:avLst>
          </a:prstGeom>
          <a:noFill/>
          <a:ln>
            <a:noFill/>
          </a:ln>
        </p:spPr>
      </p:sp>
      <p:pic>
        <p:nvPicPr>
          <p:cNvPr id="119" name="Google Shape;119;p23"/>
          <p:cNvPicPr preferRelativeResize="0"/>
          <p:nvPr/>
        </p:nvPicPr>
        <p:blipFill rotWithShape="1">
          <a:blip r:embed="rId2">
            <a:alphaModFix/>
          </a:blip>
          <a:srcRect l="-1722" t="-5350" r="-2012" b="-5638"/>
          <a:stretch/>
        </p:blipFill>
        <p:spPr>
          <a:xfrm>
            <a:off x="7390812" y="348067"/>
            <a:ext cx="1532339" cy="839000"/>
          </a:xfrm>
          <a:prstGeom prst="rect">
            <a:avLst/>
          </a:prstGeom>
          <a:noFill/>
          <a:ln>
            <a:noFill/>
          </a:ln>
        </p:spPr>
      </p:pic>
    </p:spTree>
    <p:extLst>
      <p:ext uri="{BB962C8B-B14F-4D97-AF65-F5344CB8AC3E}">
        <p14:creationId xmlns:p14="http://schemas.microsoft.com/office/powerpoint/2010/main" val="19699012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e. right text and full height photo dark green">
  <p:cSld name="e. right text and full height photo dark green">
    <p:bg>
      <p:bgPr>
        <a:solidFill>
          <a:srgbClr val="144835"/>
        </a:solidFill>
        <a:effectLst/>
      </p:bgPr>
    </p:bg>
    <p:spTree>
      <p:nvGrpSpPr>
        <p:cNvPr id="1" name="Shape 120"/>
        <p:cNvGrpSpPr/>
        <p:nvPr/>
      </p:nvGrpSpPr>
      <p:grpSpPr>
        <a:xfrm>
          <a:off x="0" y="0"/>
          <a:ext cx="0" cy="0"/>
          <a:chOff x="0" y="0"/>
          <a:chExt cx="0" cy="0"/>
        </a:xfrm>
      </p:grpSpPr>
      <p:sp>
        <p:nvSpPr>
          <p:cNvPr id="121" name="Google Shape;121;p24"/>
          <p:cNvSpPr txBox="1">
            <a:spLocks noGrp="1"/>
          </p:cNvSpPr>
          <p:nvPr>
            <p:ph type="title"/>
          </p:nvPr>
        </p:nvSpPr>
        <p:spPr>
          <a:xfrm>
            <a:off x="4400325" y="1372400"/>
            <a:ext cx="4735800" cy="1645200"/>
          </a:xfrm>
          <a:prstGeom prst="rect">
            <a:avLst/>
          </a:prstGeom>
        </p:spPr>
        <p:txBody>
          <a:bodyPr spcFirstLastPara="1" wrap="square" lIns="91425" tIns="91425" rIns="91425" bIns="91425" anchor="b" anchorCtr="0">
            <a:noAutofit/>
          </a:bodyPr>
          <a:lstStyle>
            <a:lvl1pPr lvl="0" rtl="0">
              <a:lnSpc>
                <a:spcPct val="88000"/>
              </a:lnSpc>
              <a:spcBef>
                <a:spcPts val="0"/>
              </a:spcBef>
              <a:spcAft>
                <a:spcPts val="0"/>
              </a:spcAft>
              <a:buClr>
                <a:schemeClr val="lt1"/>
              </a:buClr>
              <a:buSzPts val="4100"/>
              <a:buNone/>
              <a:defRPr sz="4100">
                <a:solidFill>
                  <a:schemeClr val="lt1"/>
                </a:solidFill>
              </a:defRPr>
            </a:lvl1pPr>
            <a:lvl2pPr lvl="1"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2pPr>
            <a:lvl3pPr lvl="2"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3pPr>
            <a:lvl4pPr lvl="3"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4pPr>
            <a:lvl5pPr lvl="4"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5pPr>
            <a:lvl6pPr lvl="5"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6pPr>
            <a:lvl7pPr lvl="6"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7pPr>
            <a:lvl8pPr lvl="7"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8pPr>
            <a:lvl9pPr lvl="8"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9pPr>
          </a:lstStyle>
          <a:p>
            <a:endParaRPr/>
          </a:p>
        </p:txBody>
      </p:sp>
      <p:sp>
        <p:nvSpPr>
          <p:cNvPr id="122" name="Google Shape;122;p24"/>
          <p:cNvSpPr txBox="1">
            <a:spLocks noGrp="1"/>
          </p:cNvSpPr>
          <p:nvPr>
            <p:ph type="body" idx="1"/>
          </p:nvPr>
        </p:nvSpPr>
        <p:spPr>
          <a:xfrm>
            <a:off x="4537275" y="3017600"/>
            <a:ext cx="4461900" cy="3329200"/>
          </a:xfrm>
          <a:prstGeom prst="rect">
            <a:avLst/>
          </a:prstGeom>
        </p:spPr>
        <p:txBody>
          <a:bodyPr spcFirstLastPara="1" wrap="square" lIns="91425" tIns="91425" rIns="91425" bIns="91425" anchor="t" anchorCtr="0">
            <a:normAutofit/>
          </a:bodyPr>
          <a:lstStyle>
            <a:lvl1pPr marL="457200" lvl="0" indent="-355600" rtl="0">
              <a:spcBef>
                <a:spcPts val="0"/>
              </a:spcBef>
              <a:spcAft>
                <a:spcPts val="0"/>
              </a:spcAft>
              <a:buClr>
                <a:schemeClr val="lt1"/>
              </a:buClr>
              <a:buSzPts val="2000"/>
              <a:buChar char="●"/>
              <a:defRPr sz="2000">
                <a:solidFill>
                  <a:schemeClr val="lt1"/>
                </a:solidFill>
              </a:defRPr>
            </a:lvl1pPr>
            <a:lvl2pPr marL="914400" lvl="1" indent="-317500" rtl="0">
              <a:spcBef>
                <a:spcPts val="0"/>
              </a:spcBef>
              <a:spcAft>
                <a:spcPts val="0"/>
              </a:spcAft>
              <a:buClr>
                <a:schemeClr val="lt1"/>
              </a:buClr>
              <a:buSzPts val="1400"/>
              <a:buChar char="○"/>
              <a:defRPr>
                <a:solidFill>
                  <a:schemeClr val="lt1"/>
                </a:solidFill>
              </a:defRPr>
            </a:lvl2pPr>
            <a:lvl3pPr marL="1371600" lvl="2" indent="-317500" rtl="0">
              <a:spcBef>
                <a:spcPts val="0"/>
              </a:spcBef>
              <a:spcAft>
                <a:spcPts val="0"/>
              </a:spcAft>
              <a:buClr>
                <a:schemeClr val="lt1"/>
              </a:buClr>
              <a:buSzPts val="1400"/>
              <a:buChar char="■"/>
              <a:defRPr>
                <a:solidFill>
                  <a:schemeClr val="lt1"/>
                </a:solidFill>
              </a:defRPr>
            </a:lvl3pPr>
            <a:lvl4pPr marL="1828800" lvl="3" indent="-317500" rtl="0">
              <a:spcBef>
                <a:spcPts val="0"/>
              </a:spcBef>
              <a:spcAft>
                <a:spcPts val="0"/>
              </a:spcAft>
              <a:buClr>
                <a:schemeClr val="lt1"/>
              </a:buClr>
              <a:buSzPts val="1400"/>
              <a:buChar char="●"/>
              <a:defRPr>
                <a:solidFill>
                  <a:schemeClr val="lt1"/>
                </a:solidFill>
              </a:defRPr>
            </a:lvl4pPr>
            <a:lvl5pPr marL="2286000" lvl="4" indent="-317500" rtl="0">
              <a:spcBef>
                <a:spcPts val="0"/>
              </a:spcBef>
              <a:spcAft>
                <a:spcPts val="0"/>
              </a:spcAft>
              <a:buClr>
                <a:schemeClr val="lt1"/>
              </a:buClr>
              <a:buSzPts val="1400"/>
              <a:buChar char="○"/>
              <a:defRPr>
                <a:solidFill>
                  <a:schemeClr val="lt1"/>
                </a:solidFill>
              </a:defRPr>
            </a:lvl5pPr>
            <a:lvl6pPr marL="2743200" lvl="5" indent="-317500" rtl="0">
              <a:spcBef>
                <a:spcPts val="0"/>
              </a:spcBef>
              <a:spcAft>
                <a:spcPts val="0"/>
              </a:spcAft>
              <a:buClr>
                <a:schemeClr val="lt1"/>
              </a:buClr>
              <a:buSzPts val="1400"/>
              <a:buChar char="■"/>
              <a:defRPr>
                <a:solidFill>
                  <a:schemeClr val="lt1"/>
                </a:solidFill>
              </a:defRPr>
            </a:lvl6pPr>
            <a:lvl7pPr marL="3200400" lvl="6" indent="-317500" rtl="0">
              <a:spcBef>
                <a:spcPts val="0"/>
              </a:spcBef>
              <a:spcAft>
                <a:spcPts val="0"/>
              </a:spcAft>
              <a:buClr>
                <a:schemeClr val="lt1"/>
              </a:buClr>
              <a:buSzPts val="1400"/>
              <a:buChar char="●"/>
              <a:defRPr>
                <a:solidFill>
                  <a:schemeClr val="lt1"/>
                </a:solidFill>
              </a:defRPr>
            </a:lvl7pPr>
            <a:lvl8pPr marL="3657600" lvl="7" indent="-317500" rtl="0">
              <a:spcBef>
                <a:spcPts val="0"/>
              </a:spcBef>
              <a:spcAft>
                <a:spcPts val="0"/>
              </a:spcAft>
              <a:buClr>
                <a:schemeClr val="lt1"/>
              </a:buClr>
              <a:buSzPts val="1400"/>
              <a:buChar char="○"/>
              <a:defRPr>
                <a:solidFill>
                  <a:schemeClr val="lt1"/>
                </a:solidFill>
              </a:defRPr>
            </a:lvl8pPr>
            <a:lvl9pPr marL="4114800" lvl="8" indent="-317500" rtl="0">
              <a:spcBef>
                <a:spcPts val="0"/>
              </a:spcBef>
              <a:spcAft>
                <a:spcPts val="0"/>
              </a:spcAft>
              <a:buClr>
                <a:schemeClr val="lt1"/>
              </a:buClr>
              <a:buSzPts val="1400"/>
              <a:buChar char="■"/>
              <a:defRPr>
                <a:solidFill>
                  <a:schemeClr val="lt1"/>
                </a:solidFill>
              </a:defRPr>
            </a:lvl9pPr>
          </a:lstStyle>
          <a:p>
            <a:endParaRPr/>
          </a:p>
        </p:txBody>
      </p:sp>
      <p:sp>
        <p:nvSpPr>
          <p:cNvPr id="123" name="Google Shape;123;p24"/>
          <p:cNvSpPr>
            <a:spLocks noGrp="1"/>
          </p:cNvSpPr>
          <p:nvPr>
            <p:ph type="pic" idx="2"/>
          </p:nvPr>
        </p:nvSpPr>
        <p:spPr>
          <a:xfrm>
            <a:off x="-538125" y="0"/>
            <a:ext cx="4605000" cy="6858000"/>
          </a:xfrm>
          <a:prstGeom prst="roundRect">
            <a:avLst>
              <a:gd name="adj" fmla="val 13323"/>
            </a:avLst>
          </a:prstGeom>
          <a:noFill/>
          <a:ln>
            <a:noFill/>
          </a:ln>
        </p:spPr>
      </p:sp>
      <p:pic>
        <p:nvPicPr>
          <p:cNvPr id="124" name="Google Shape;124;p24"/>
          <p:cNvPicPr preferRelativeResize="0"/>
          <p:nvPr/>
        </p:nvPicPr>
        <p:blipFill rotWithShape="1">
          <a:blip r:embed="rId2">
            <a:alphaModFix/>
          </a:blip>
          <a:srcRect l="-1722" t="-5350" r="-2012" b="-5638"/>
          <a:stretch/>
        </p:blipFill>
        <p:spPr>
          <a:xfrm>
            <a:off x="7390812" y="348067"/>
            <a:ext cx="1532339" cy="839000"/>
          </a:xfrm>
          <a:prstGeom prst="rect">
            <a:avLst/>
          </a:prstGeom>
          <a:noFill/>
          <a:ln>
            <a:noFill/>
          </a:ln>
        </p:spPr>
      </p:pic>
    </p:spTree>
    <p:extLst>
      <p:ext uri="{BB962C8B-B14F-4D97-AF65-F5344CB8AC3E}">
        <p14:creationId xmlns:p14="http://schemas.microsoft.com/office/powerpoint/2010/main" val="7503067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e. right text and full height photo dark blue">
  <p:cSld name="e. right text and full height photo dark blue">
    <p:bg>
      <p:bgPr>
        <a:solidFill>
          <a:srgbClr val="001E82"/>
        </a:solidFill>
        <a:effectLst/>
      </p:bgPr>
    </p:bg>
    <p:spTree>
      <p:nvGrpSpPr>
        <p:cNvPr id="1" name="Shape 125"/>
        <p:cNvGrpSpPr/>
        <p:nvPr/>
      </p:nvGrpSpPr>
      <p:grpSpPr>
        <a:xfrm>
          <a:off x="0" y="0"/>
          <a:ext cx="0" cy="0"/>
          <a:chOff x="0" y="0"/>
          <a:chExt cx="0" cy="0"/>
        </a:xfrm>
      </p:grpSpPr>
      <p:sp>
        <p:nvSpPr>
          <p:cNvPr id="126" name="Google Shape;126;p25"/>
          <p:cNvSpPr txBox="1">
            <a:spLocks noGrp="1"/>
          </p:cNvSpPr>
          <p:nvPr>
            <p:ph type="title"/>
          </p:nvPr>
        </p:nvSpPr>
        <p:spPr>
          <a:xfrm>
            <a:off x="4400325" y="1372400"/>
            <a:ext cx="4735800" cy="1645200"/>
          </a:xfrm>
          <a:prstGeom prst="rect">
            <a:avLst/>
          </a:prstGeom>
        </p:spPr>
        <p:txBody>
          <a:bodyPr spcFirstLastPara="1" wrap="square" lIns="91425" tIns="91425" rIns="91425" bIns="91425" anchor="b" anchorCtr="0">
            <a:noAutofit/>
          </a:bodyPr>
          <a:lstStyle>
            <a:lvl1pPr lvl="0" rtl="0">
              <a:lnSpc>
                <a:spcPct val="88000"/>
              </a:lnSpc>
              <a:spcBef>
                <a:spcPts val="0"/>
              </a:spcBef>
              <a:spcAft>
                <a:spcPts val="0"/>
              </a:spcAft>
              <a:buClr>
                <a:schemeClr val="lt1"/>
              </a:buClr>
              <a:buSzPts val="4100"/>
              <a:buNone/>
              <a:defRPr sz="4100">
                <a:solidFill>
                  <a:schemeClr val="lt1"/>
                </a:solidFill>
              </a:defRPr>
            </a:lvl1pPr>
            <a:lvl2pPr lvl="1"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2pPr>
            <a:lvl3pPr lvl="2"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3pPr>
            <a:lvl4pPr lvl="3"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4pPr>
            <a:lvl5pPr lvl="4"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5pPr>
            <a:lvl6pPr lvl="5"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6pPr>
            <a:lvl7pPr lvl="6"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7pPr>
            <a:lvl8pPr lvl="7"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8pPr>
            <a:lvl9pPr lvl="8"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9pPr>
          </a:lstStyle>
          <a:p>
            <a:endParaRPr/>
          </a:p>
        </p:txBody>
      </p:sp>
      <p:sp>
        <p:nvSpPr>
          <p:cNvPr id="127" name="Google Shape;127;p25"/>
          <p:cNvSpPr txBox="1">
            <a:spLocks noGrp="1"/>
          </p:cNvSpPr>
          <p:nvPr>
            <p:ph type="body" idx="1"/>
          </p:nvPr>
        </p:nvSpPr>
        <p:spPr>
          <a:xfrm>
            <a:off x="4537275" y="3017600"/>
            <a:ext cx="4461900" cy="3329200"/>
          </a:xfrm>
          <a:prstGeom prst="rect">
            <a:avLst/>
          </a:prstGeom>
        </p:spPr>
        <p:txBody>
          <a:bodyPr spcFirstLastPara="1" wrap="square" lIns="91425" tIns="91425" rIns="91425" bIns="91425" anchor="t" anchorCtr="0">
            <a:normAutofit/>
          </a:bodyPr>
          <a:lstStyle>
            <a:lvl1pPr marL="457200" lvl="0" indent="-355600" rtl="0">
              <a:spcBef>
                <a:spcPts val="0"/>
              </a:spcBef>
              <a:spcAft>
                <a:spcPts val="0"/>
              </a:spcAft>
              <a:buClr>
                <a:schemeClr val="lt1"/>
              </a:buClr>
              <a:buSzPts val="2000"/>
              <a:buChar char="●"/>
              <a:defRPr sz="2000">
                <a:solidFill>
                  <a:schemeClr val="lt1"/>
                </a:solidFill>
              </a:defRPr>
            </a:lvl1pPr>
            <a:lvl2pPr marL="914400" lvl="1" indent="-317500" rtl="0">
              <a:spcBef>
                <a:spcPts val="0"/>
              </a:spcBef>
              <a:spcAft>
                <a:spcPts val="0"/>
              </a:spcAft>
              <a:buClr>
                <a:schemeClr val="lt1"/>
              </a:buClr>
              <a:buSzPts val="1400"/>
              <a:buChar char="○"/>
              <a:defRPr>
                <a:solidFill>
                  <a:schemeClr val="lt1"/>
                </a:solidFill>
              </a:defRPr>
            </a:lvl2pPr>
            <a:lvl3pPr marL="1371600" lvl="2" indent="-317500" rtl="0">
              <a:spcBef>
                <a:spcPts val="0"/>
              </a:spcBef>
              <a:spcAft>
                <a:spcPts val="0"/>
              </a:spcAft>
              <a:buClr>
                <a:schemeClr val="lt1"/>
              </a:buClr>
              <a:buSzPts val="1400"/>
              <a:buChar char="■"/>
              <a:defRPr>
                <a:solidFill>
                  <a:schemeClr val="lt1"/>
                </a:solidFill>
              </a:defRPr>
            </a:lvl3pPr>
            <a:lvl4pPr marL="1828800" lvl="3" indent="-317500" rtl="0">
              <a:spcBef>
                <a:spcPts val="0"/>
              </a:spcBef>
              <a:spcAft>
                <a:spcPts val="0"/>
              </a:spcAft>
              <a:buClr>
                <a:schemeClr val="lt1"/>
              </a:buClr>
              <a:buSzPts val="1400"/>
              <a:buChar char="●"/>
              <a:defRPr>
                <a:solidFill>
                  <a:schemeClr val="lt1"/>
                </a:solidFill>
              </a:defRPr>
            </a:lvl4pPr>
            <a:lvl5pPr marL="2286000" lvl="4" indent="-317500" rtl="0">
              <a:spcBef>
                <a:spcPts val="0"/>
              </a:spcBef>
              <a:spcAft>
                <a:spcPts val="0"/>
              </a:spcAft>
              <a:buClr>
                <a:schemeClr val="lt1"/>
              </a:buClr>
              <a:buSzPts val="1400"/>
              <a:buChar char="○"/>
              <a:defRPr>
                <a:solidFill>
                  <a:schemeClr val="lt1"/>
                </a:solidFill>
              </a:defRPr>
            </a:lvl5pPr>
            <a:lvl6pPr marL="2743200" lvl="5" indent="-317500" rtl="0">
              <a:spcBef>
                <a:spcPts val="0"/>
              </a:spcBef>
              <a:spcAft>
                <a:spcPts val="0"/>
              </a:spcAft>
              <a:buClr>
                <a:schemeClr val="lt1"/>
              </a:buClr>
              <a:buSzPts val="1400"/>
              <a:buChar char="■"/>
              <a:defRPr>
                <a:solidFill>
                  <a:schemeClr val="lt1"/>
                </a:solidFill>
              </a:defRPr>
            </a:lvl6pPr>
            <a:lvl7pPr marL="3200400" lvl="6" indent="-317500" rtl="0">
              <a:spcBef>
                <a:spcPts val="0"/>
              </a:spcBef>
              <a:spcAft>
                <a:spcPts val="0"/>
              </a:spcAft>
              <a:buClr>
                <a:schemeClr val="lt1"/>
              </a:buClr>
              <a:buSzPts val="1400"/>
              <a:buChar char="●"/>
              <a:defRPr>
                <a:solidFill>
                  <a:schemeClr val="lt1"/>
                </a:solidFill>
              </a:defRPr>
            </a:lvl7pPr>
            <a:lvl8pPr marL="3657600" lvl="7" indent="-317500" rtl="0">
              <a:spcBef>
                <a:spcPts val="0"/>
              </a:spcBef>
              <a:spcAft>
                <a:spcPts val="0"/>
              </a:spcAft>
              <a:buClr>
                <a:schemeClr val="lt1"/>
              </a:buClr>
              <a:buSzPts val="1400"/>
              <a:buChar char="○"/>
              <a:defRPr>
                <a:solidFill>
                  <a:schemeClr val="lt1"/>
                </a:solidFill>
              </a:defRPr>
            </a:lvl8pPr>
            <a:lvl9pPr marL="4114800" lvl="8" indent="-317500" rtl="0">
              <a:spcBef>
                <a:spcPts val="0"/>
              </a:spcBef>
              <a:spcAft>
                <a:spcPts val="0"/>
              </a:spcAft>
              <a:buClr>
                <a:schemeClr val="lt1"/>
              </a:buClr>
              <a:buSzPts val="1400"/>
              <a:buChar char="■"/>
              <a:defRPr>
                <a:solidFill>
                  <a:schemeClr val="lt1"/>
                </a:solidFill>
              </a:defRPr>
            </a:lvl9pPr>
          </a:lstStyle>
          <a:p>
            <a:endParaRPr/>
          </a:p>
        </p:txBody>
      </p:sp>
      <p:sp>
        <p:nvSpPr>
          <p:cNvPr id="128" name="Google Shape;128;p25"/>
          <p:cNvSpPr>
            <a:spLocks noGrp="1"/>
          </p:cNvSpPr>
          <p:nvPr>
            <p:ph type="pic" idx="2"/>
          </p:nvPr>
        </p:nvSpPr>
        <p:spPr>
          <a:xfrm>
            <a:off x="-538125" y="0"/>
            <a:ext cx="4605000" cy="6858000"/>
          </a:xfrm>
          <a:prstGeom prst="roundRect">
            <a:avLst>
              <a:gd name="adj" fmla="val 13323"/>
            </a:avLst>
          </a:prstGeom>
          <a:noFill/>
          <a:ln>
            <a:noFill/>
          </a:ln>
        </p:spPr>
      </p:sp>
      <p:pic>
        <p:nvPicPr>
          <p:cNvPr id="129" name="Google Shape;129;p25"/>
          <p:cNvPicPr preferRelativeResize="0"/>
          <p:nvPr/>
        </p:nvPicPr>
        <p:blipFill rotWithShape="1">
          <a:blip r:embed="rId2">
            <a:alphaModFix/>
          </a:blip>
          <a:srcRect l="-1722" t="-5350" r="-2012" b="-5638"/>
          <a:stretch/>
        </p:blipFill>
        <p:spPr>
          <a:xfrm>
            <a:off x="7390812" y="348067"/>
            <a:ext cx="1532339" cy="839000"/>
          </a:xfrm>
          <a:prstGeom prst="rect">
            <a:avLst/>
          </a:prstGeom>
          <a:noFill/>
          <a:ln>
            <a:noFill/>
          </a:ln>
        </p:spPr>
      </p:pic>
    </p:spTree>
    <p:extLst>
      <p:ext uri="{BB962C8B-B14F-4D97-AF65-F5344CB8AC3E}">
        <p14:creationId xmlns:p14="http://schemas.microsoft.com/office/powerpoint/2010/main" val="2354862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d. left text and full height photo light grey">
  <p:cSld name="d. left text and full height photo light grey">
    <p:bg>
      <p:bgPr>
        <a:solidFill>
          <a:srgbClr val="E6E4DB"/>
        </a:solidFill>
        <a:effectLst/>
      </p:bgPr>
    </p:bg>
    <p:spTree>
      <p:nvGrpSpPr>
        <p:cNvPr id="1" name="Shape 130"/>
        <p:cNvGrpSpPr/>
        <p:nvPr/>
      </p:nvGrpSpPr>
      <p:grpSpPr>
        <a:xfrm>
          <a:off x="0" y="0"/>
          <a:ext cx="0" cy="0"/>
          <a:chOff x="0" y="0"/>
          <a:chExt cx="0" cy="0"/>
        </a:xfrm>
      </p:grpSpPr>
      <p:sp>
        <p:nvSpPr>
          <p:cNvPr id="131" name="Google Shape;131;p26"/>
          <p:cNvSpPr txBox="1">
            <a:spLocks noGrp="1"/>
          </p:cNvSpPr>
          <p:nvPr>
            <p:ph type="title"/>
          </p:nvPr>
        </p:nvSpPr>
        <p:spPr>
          <a:xfrm>
            <a:off x="574875" y="742600"/>
            <a:ext cx="4380000" cy="1645200"/>
          </a:xfrm>
          <a:prstGeom prst="rect">
            <a:avLst/>
          </a:prstGeom>
        </p:spPr>
        <p:txBody>
          <a:bodyPr spcFirstLastPara="1" wrap="square" lIns="91425" tIns="91425" rIns="91425" bIns="91425" anchor="b" anchorCtr="0">
            <a:noAutofit/>
          </a:bodyPr>
          <a:lstStyle>
            <a:lvl1pPr lvl="0" rtl="0">
              <a:lnSpc>
                <a:spcPct val="88000"/>
              </a:lnSpc>
              <a:spcBef>
                <a:spcPts val="0"/>
              </a:spcBef>
              <a:spcAft>
                <a:spcPts val="0"/>
              </a:spcAft>
              <a:buSzPts val="4100"/>
              <a:buNone/>
              <a:defRPr sz="4100"/>
            </a:lvl1pPr>
            <a:lvl2pPr lvl="1" rtl="0">
              <a:spcBef>
                <a:spcPts val="0"/>
              </a:spcBef>
              <a:spcAft>
                <a:spcPts val="0"/>
              </a:spcAft>
              <a:buSzPts val="2800"/>
              <a:buFont typeface="Bebas Neue"/>
              <a:buNone/>
              <a:defRPr b="1">
                <a:latin typeface="Bebas Neue"/>
                <a:ea typeface="Bebas Neue"/>
                <a:cs typeface="Bebas Neue"/>
                <a:sym typeface="Bebas Neue"/>
              </a:defRPr>
            </a:lvl2pPr>
            <a:lvl3pPr lvl="2" rtl="0">
              <a:spcBef>
                <a:spcPts val="0"/>
              </a:spcBef>
              <a:spcAft>
                <a:spcPts val="0"/>
              </a:spcAft>
              <a:buSzPts val="2800"/>
              <a:buFont typeface="Bebas Neue"/>
              <a:buNone/>
              <a:defRPr b="1">
                <a:latin typeface="Bebas Neue"/>
                <a:ea typeface="Bebas Neue"/>
                <a:cs typeface="Bebas Neue"/>
                <a:sym typeface="Bebas Neue"/>
              </a:defRPr>
            </a:lvl3pPr>
            <a:lvl4pPr lvl="3" rtl="0">
              <a:spcBef>
                <a:spcPts val="0"/>
              </a:spcBef>
              <a:spcAft>
                <a:spcPts val="0"/>
              </a:spcAft>
              <a:buSzPts val="2800"/>
              <a:buFont typeface="Bebas Neue"/>
              <a:buNone/>
              <a:defRPr b="1">
                <a:latin typeface="Bebas Neue"/>
                <a:ea typeface="Bebas Neue"/>
                <a:cs typeface="Bebas Neue"/>
                <a:sym typeface="Bebas Neue"/>
              </a:defRPr>
            </a:lvl4pPr>
            <a:lvl5pPr lvl="4" rtl="0">
              <a:spcBef>
                <a:spcPts val="0"/>
              </a:spcBef>
              <a:spcAft>
                <a:spcPts val="0"/>
              </a:spcAft>
              <a:buSzPts val="2800"/>
              <a:buFont typeface="Bebas Neue"/>
              <a:buNone/>
              <a:defRPr b="1">
                <a:latin typeface="Bebas Neue"/>
                <a:ea typeface="Bebas Neue"/>
                <a:cs typeface="Bebas Neue"/>
                <a:sym typeface="Bebas Neue"/>
              </a:defRPr>
            </a:lvl5pPr>
            <a:lvl6pPr lvl="5" rtl="0">
              <a:spcBef>
                <a:spcPts val="0"/>
              </a:spcBef>
              <a:spcAft>
                <a:spcPts val="0"/>
              </a:spcAft>
              <a:buSzPts val="2800"/>
              <a:buFont typeface="Bebas Neue"/>
              <a:buNone/>
              <a:defRPr b="1">
                <a:latin typeface="Bebas Neue"/>
                <a:ea typeface="Bebas Neue"/>
                <a:cs typeface="Bebas Neue"/>
                <a:sym typeface="Bebas Neue"/>
              </a:defRPr>
            </a:lvl6pPr>
            <a:lvl7pPr lvl="6" rtl="0">
              <a:spcBef>
                <a:spcPts val="0"/>
              </a:spcBef>
              <a:spcAft>
                <a:spcPts val="0"/>
              </a:spcAft>
              <a:buSzPts val="2800"/>
              <a:buFont typeface="Bebas Neue"/>
              <a:buNone/>
              <a:defRPr b="1">
                <a:latin typeface="Bebas Neue"/>
                <a:ea typeface="Bebas Neue"/>
                <a:cs typeface="Bebas Neue"/>
                <a:sym typeface="Bebas Neue"/>
              </a:defRPr>
            </a:lvl7pPr>
            <a:lvl8pPr lvl="7" rtl="0">
              <a:spcBef>
                <a:spcPts val="0"/>
              </a:spcBef>
              <a:spcAft>
                <a:spcPts val="0"/>
              </a:spcAft>
              <a:buSzPts val="2800"/>
              <a:buFont typeface="Bebas Neue"/>
              <a:buNone/>
              <a:defRPr b="1">
                <a:latin typeface="Bebas Neue"/>
                <a:ea typeface="Bebas Neue"/>
                <a:cs typeface="Bebas Neue"/>
                <a:sym typeface="Bebas Neue"/>
              </a:defRPr>
            </a:lvl8pPr>
            <a:lvl9pPr lvl="8" rtl="0">
              <a:spcBef>
                <a:spcPts val="0"/>
              </a:spcBef>
              <a:spcAft>
                <a:spcPts val="0"/>
              </a:spcAft>
              <a:buSzPts val="2800"/>
              <a:buFont typeface="Bebas Neue"/>
              <a:buNone/>
              <a:defRPr b="1">
                <a:latin typeface="Bebas Neue"/>
                <a:ea typeface="Bebas Neue"/>
                <a:cs typeface="Bebas Neue"/>
                <a:sym typeface="Bebas Neue"/>
              </a:defRPr>
            </a:lvl9pPr>
          </a:lstStyle>
          <a:p>
            <a:endParaRPr/>
          </a:p>
        </p:txBody>
      </p:sp>
      <p:sp>
        <p:nvSpPr>
          <p:cNvPr id="132" name="Google Shape;132;p26"/>
          <p:cNvSpPr txBox="1">
            <a:spLocks noGrp="1"/>
          </p:cNvSpPr>
          <p:nvPr>
            <p:ph type="body" idx="1"/>
          </p:nvPr>
        </p:nvSpPr>
        <p:spPr>
          <a:xfrm>
            <a:off x="574875" y="2611200"/>
            <a:ext cx="4461900" cy="3329200"/>
          </a:xfrm>
          <a:prstGeom prst="rect">
            <a:avLst/>
          </a:prstGeom>
        </p:spPr>
        <p:txBody>
          <a:bodyPr spcFirstLastPara="1" wrap="square" lIns="91425" tIns="91425" rIns="91425" bIns="91425" anchor="t" anchorCtr="0">
            <a:normAutofit/>
          </a:bodyPr>
          <a:lstStyle>
            <a:lvl1pPr marL="457200" lvl="0" indent="-355600" rtl="0">
              <a:spcBef>
                <a:spcPts val="0"/>
              </a:spcBef>
              <a:spcAft>
                <a:spcPts val="0"/>
              </a:spcAft>
              <a:buClr>
                <a:schemeClr val="dk1"/>
              </a:buClr>
              <a:buSzPts val="2000"/>
              <a:buChar char="●"/>
              <a:defRPr sz="2000">
                <a:solidFill>
                  <a:schemeClr val="dk1"/>
                </a:solidFill>
              </a:defRPr>
            </a:lvl1pPr>
            <a:lvl2pPr marL="914400" lvl="1" indent="-317500" rtl="0">
              <a:spcBef>
                <a:spcPts val="0"/>
              </a:spcBef>
              <a:spcAft>
                <a:spcPts val="0"/>
              </a:spcAft>
              <a:buClr>
                <a:schemeClr val="dk1"/>
              </a:buClr>
              <a:buSzPts val="1400"/>
              <a:buChar char="○"/>
              <a:defRPr>
                <a:solidFill>
                  <a:schemeClr val="dk1"/>
                </a:solidFill>
              </a:defRPr>
            </a:lvl2pPr>
            <a:lvl3pPr marL="1371600" lvl="2" indent="-317500" rtl="0">
              <a:spcBef>
                <a:spcPts val="0"/>
              </a:spcBef>
              <a:spcAft>
                <a:spcPts val="0"/>
              </a:spcAft>
              <a:buClr>
                <a:schemeClr val="dk1"/>
              </a:buClr>
              <a:buSzPts val="1400"/>
              <a:buChar char="■"/>
              <a:defRPr>
                <a:solidFill>
                  <a:schemeClr val="dk1"/>
                </a:solidFill>
              </a:defRPr>
            </a:lvl3pPr>
            <a:lvl4pPr marL="1828800" lvl="3" indent="-317500" rtl="0">
              <a:spcBef>
                <a:spcPts val="0"/>
              </a:spcBef>
              <a:spcAft>
                <a:spcPts val="0"/>
              </a:spcAft>
              <a:buClr>
                <a:schemeClr val="dk1"/>
              </a:buClr>
              <a:buSzPts val="1400"/>
              <a:buChar char="●"/>
              <a:defRPr>
                <a:solidFill>
                  <a:schemeClr val="dk1"/>
                </a:solidFill>
              </a:defRPr>
            </a:lvl4pPr>
            <a:lvl5pPr marL="2286000" lvl="4" indent="-317500" rtl="0">
              <a:spcBef>
                <a:spcPts val="0"/>
              </a:spcBef>
              <a:spcAft>
                <a:spcPts val="0"/>
              </a:spcAft>
              <a:buClr>
                <a:schemeClr val="dk1"/>
              </a:buClr>
              <a:buSzPts val="1400"/>
              <a:buChar char="○"/>
              <a:defRPr>
                <a:solidFill>
                  <a:schemeClr val="dk1"/>
                </a:solidFill>
              </a:defRPr>
            </a:lvl5pPr>
            <a:lvl6pPr marL="2743200" lvl="5" indent="-317500" rtl="0">
              <a:spcBef>
                <a:spcPts val="0"/>
              </a:spcBef>
              <a:spcAft>
                <a:spcPts val="0"/>
              </a:spcAft>
              <a:buClr>
                <a:schemeClr val="dk1"/>
              </a:buClr>
              <a:buSzPts val="1400"/>
              <a:buChar char="■"/>
              <a:defRPr>
                <a:solidFill>
                  <a:schemeClr val="dk1"/>
                </a:solidFill>
              </a:defRPr>
            </a:lvl6pPr>
            <a:lvl7pPr marL="3200400" lvl="6" indent="-317500" rtl="0">
              <a:spcBef>
                <a:spcPts val="0"/>
              </a:spcBef>
              <a:spcAft>
                <a:spcPts val="0"/>
              </a:spcAft>
              <a:buClr>
                <a:schemeClr val="dk1"/>
              </a:buClr>
              <a:buSzPts val="1400"/>
              <a:buChar char="●"/>
              <a:defRPr>
                <a:solidFill>
                  <a:schemeClr val="dk1"/>
                </a:solidFill>
              </a:defRPr>
            </a:lvl7pPr>
            <a:lvl8pPr marL="3657600" lvl="7" indent="-317500" rtl="0">
              <a:spcBef>
                <a:spcPts val="0"/>
              </a:spcBef>
              <a:spcAft>
                <a:spcPts val="0"/>
              </a:spcAft>
              <a:buClr>
                <a:schemeClr val="dk1"/>
              </a:buClr>
              <a:buSzPts val="1400"/>
              <a:buChar char="○"/>
              <a:defRPr>
                <a:solidFill>
                  <a:schemeClr val="dk1"/>
                </a:solidFill>
              </a:defRPr>
            </a:lvl8pPr>
            <a:lvl9pPr marL="4114800" lvl="8" indent="-317500" rtl="0">
              <a:spcBef>
                <a:spcPts val="0"/>
              </a:spcBef>
              <a:spcAft>
                <a:spcPts val="0"/>
              </a:spcAft>
              <a:buClr>
                <a:schemeClr val="dk1"/>
              </a:buClr>
              <a:buSzPts val="1400"/>
              <a:buChar char="■"/>
              <a:defRPr>
                <a:solidFill>
                  <a:schemeClr val="dk1"/>
                </a:solidFill>
              </a:defRPr>
            </a:lvl9pPr>
          </a:lstStyle>
          <a:p>
            <a:endParaRPr/>
          </a:p>
        </p:txBody>
      </p:sp>
      <p:sp>
        <p:nvSpPr>
          <p:cNvPr id="133" name="Google Shape;133;p26"/>
          <p:cNvSpPr>
            <a:spLocks noGrp="1"/>
          </p:cNvSpPr>
          <p:nvPr>
            <p:ph type="pic" idx="2"/>
          </p:nvPr>
        </p:nvSpPr>
        <p:spPr>
          <a:xfrm>
            <a:off x="5176875" y="0"/>
            <a:ext cx="4605000" cy="6858000"/>
          </a:xfrm>
          <a:prstGeom prst="roundRect">
            <a:avLst>
              <a:gd name="adj" fmla="val 13323"/>
            </a:avLst>
          </a:prstGeom>
          <a:noFill/>
          <a:ln>
            <a:noFill/>
          </a:ln>
        </p:spPr>
      </p:sp>
    </p:spTree>
    <p:extLst>
      <p:ext uri="{BB962C8B-B14F-4D97-AF65-F5344CB8AC3E}">
        <p14:creationId xmlns:p14="http://schemas.microsoft.com/office/powerpoint/2010/main" val="63492447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d. left text and full height photo yellow">
  <p:cSld name="d. left text and full height photo yellow">
    <p:bg>
      <p:bgPr>
        <a:solidFill>
          <a:srgbClr val="FFD200"/>
        </a:solidFill>
        <a:effectLst/>
      </p:bgPr>
    </p:bg>
    <p:spTree>
      <p:nvGrpSpPr>
        <p:cNvPr id="1" name="Shape 134"/>
        <p:cNvGrpSpPr/>
        <p:nvPr/>
      </p:nvGrpSpPr>
      <p:grpSpPr>
        <a:xfrm>
          <a:off x="0" y="0"/>
          <a:ext cx="0" cy="0"/>
          <a:chOff x="0" y="0"/>
          <a:chExt cx="0" cy="0"/>
        </a:xfrm>
      </p:grpSpPr>
      <p:sp>
        <p:nvSpPr>
          <p:cNvPr id="135" name="Google Shape;135;p27"/>
          <p:cNvSpPr txBox="1">
            <a:spLocks noGrp="1"/>
          </p:cNvSpPr>
          <p:nvPr>
            <p:ph type="title"/>
          </p:nvPr>
        </p:nvSpPr>
        <p:spPr>
          <a:xfrm>
            <a:off x="574875" y="742600"/>
            <a:ext cx="4380000" cy="1645200"/>
          </a:xfrm>
          <a:prstGeom prst="rect">
            <a:avLst/>
          </a:prstGeom>
        </p:spPr>
        <p:txBody>
          <a:bodyPr spcFirstLastPara="1" wrap="square" lIns="91425" tIns="91425" rIns="91425" bIns="91425" anchor="b" anchorCtr="0">
            <a:noAutofit/>
          </a:bodyPr>
          <a:lstStyle>
            <a:lvl1pPr lvl="0" rtl="0">
              <a:lnSpc>
                <a:spcPct val="88000"/>
              </a:lnSpc>
              <a:spcBef>
                <a:spcPts val="0"/>
              </a:spcBef>
              <a:spcAft>
                <a:spcPts val="0"/>
              </a:spcAft>
              <a:buSzPts val="4100"/>
              <a:buNone/>
              <a:defRPr sz="4100"/>
            </a:lvl1pPr>
            <a:lvl2pPr lvl="1" rtl="0">
              <a:spcBef>
                <a:spcPts val="0"/>
              </a:spcBef>
              <a:spcAft>
                <a:spcPts val="0"/>
              </a:spcAft>
              <a:buSzPts val="2800"/>
              <a:buFont typeface="Bebas Neue"/>
              <a:buNone/>
              <a:defRPr b="1">
                <a:latin typeface="Bebas Neue"/>
                <a:ea typeface="Bebas Neue"/>
                <a:cs typeface="Bebas Neue"/>
                <a:sym typeface="Bebas Neue"/>
              </a:defRPr>
            </a:lvl2pPr>
            <a:lvl3pPr lvl="2" rtl="0">
              <a:spcBef>
                <a:spcPts val="0"/>
              </a:spcBef>
              <a:spcAft>
                <a:spcPts val="0"/>
              </a:spcAft>
              <a:buSzPts val="2800"/>
              <a:buFont typeface="Bebas Neue"/>
              <a:buNone/>
              <a:defRPr b="1">
                <a:latin typeface="Bebas Neue"/>
                <a:ea typeface="Bebas Neue"/>
                <a:cs typeface="Bebas Neue"/>
                <a:sym typeface="Bebas Neue"/>
              </a:defRPr>
            </a:lvl3pPr>
            <a:lvl4pPr lvl="3" rtl="0">
              <a:spcBef>
                <a:spcPts val="0"/>
              </a:spcBef>
              <a:spcAft>
                <a:spcPts val="0"/>
              </a:spcAft>
              <a:buSzPts val="2800"/>
              <a:buFont typeface="Bebas Neue"/>
              <a:buNone/>
              <a:defRPr b="1">
                <a:latin typeface="Bebas Neue"/>
                <a:ea typeface="Bebas Neue"/>
                <a:cs typeface="Bebas Neue"/>
                <a:sym typeface="Bebas Neue"/>
              </a:defRPr>
            </a:lvl4pPr>
            <a:lvl5pPr lvl="4" rtl="0">
              <a:spcBef>
                <a:spcPts val="0"/>
              </a:spcBef>
              <a:spcAft>
                <a:spcPts val="0"/>
              </a:spcAft>
              <a:buSzPts val="2800"/>
              <a:buFont typeface="Bebas Neue"/>
              <a:buNone/>
              <a:defRPr b="1">
                <a:latin typeface="Bebas Neue"/>
                <a:ea typeface="Bebas Neue"/>
                <a:cs typeface="Bebas Neue"/>
                <a:sym typeface="Bebas Neue"/>
              </a:defRPr>
            </a:lvl5pPr>
            <a:lvl6pPr lvl="5" rtl="0">
              <a:spcBef>
                <a:spcPts val="0"/>
              </a:spcBef>
              <a:spcAft>
                <a:spcPts val="0"/>
              </a:spcAft>
              <a:buSzPts val="2800"/>
              <a:buFont typeface="Bebas Neue"/>
              <a:buNone/>
              <a:defRPr b="1">
                <a:latin typeface="Bebas Neue"/>
                <a:ea typeface="Bebas Neue"/>
                <a:cs typeface="Bebas Neue"/>
                <a:sym typeface="Bebas Neue"/>
              </a:defRPr>
            </a:lvl6pPr>
            <a:lvl7pPr lvl="6" rtl="0">
              <a:spcBef>
                <a:spcPts val="0"/>
              </a:spcBef>
              <a:spcAft>
                <a:spcPts val="0"/>
              </a:spcAft>
              <a:buSzPts val="2800"/>
              <a:buFont typeface="Bebas Neue"/>
              <a:buNone/>
              <a:defRPr b="1">
                <a:latin typeface="Bebas Neue"/>
                <a:ea typeface="Bebas Neue"/>
                <a:cs typeface="Bebas Neue"/>
                <a:sym typeface="Bebas Neue"/>
              </a:defRPr>
            </a:lvl7pPr>
            <a:lvl8pPr lvl="7" rtl="0">
              <a:spcBef>
                <a:spcPts val="0"/>
              </a:spcBef>
              <a:spcAft>
                <a:spcPts val="0"/>
              </a:spcAft>
              <a:buSzPts val="2800"/>
              <a:buFont typeface="Bebas Neue"/>
              <a:buNone/>
              <a:defRPr b="1">
                <a:latin typeface="Bebas Neue"/>
                <a:ea typeface="Bebas Neue"/>
                <a:cs typeface="Bebas Neue"/>
                <a:sym typeface="Bebas Neue"/>
              </a:defRPr>
            </a:lvl8pPr>
            <a:lvl9pPr lvl="8" rtl="0">
              <a:spcBef>
                <a:spcPts val="0"/>
              </a:spcBef>
              <a:spcAft>
                <a:spcPts val="0"/>
              </a:spcAft>
              <a:buSzPts val="2800"/>
              <a:buFont typeface="Bebas Neue"/>
              <a:buNone/>
              <a:defRPr b="1">
                <a:latin typeface="Bebas Neue"/>
                <a:ea typeface="Bebas Neue"/>
                <a:cs typeface="Bebas Neue"/>
                <a:sym typeface="Bebas Neue"/>
              </a:defRPr>
            </a:lvl9pPr>
          </a:lstStyle>
          <a:p>
            <a:endParaRPr/>
          </a:p>
        </p:txBody>
      </p:sp>
      <p:sp>
        <p:nvSpPr>
          <p:cNvPr id="136" name="Google Shape;136;p27"/>
          <p:cNvSpPr txBox="1">
            <a:spLocks noGrp="1"/>
          </p:cNvSpPr>
          <p:nvPr>
            <p:ph type="body" idx="1"/>
          </p:nvPr>
        </p:nvSpPr>
        <p:spPr>
          <a:xfrm>
            <a:off x="574875" y="2611200"/>
            <a:ext cx="4461900" cy="3329200"/>
          </a:xfrm>
          <a:prstGeom prst="rect">
            <a:avLst/>
          </a:prstGeom>
        </p:spPr>
        <p:txBody>
          <a:bodyPr spcFirstLastPara="1" wrap="square" lIns="91425" tIns="91425" rIns="91425" bIns="91425" anchor="t" anchorCtr="0">
            <a:normAutofit/>
          </a:bodyPr>
          <a:lstStyle>
            <a:lvl1pPr marL="457200" lvl="0" indent="-355600" rtl="0">
              <a:spcBef>
                <a:spcPts val="0"/>
              </a:spcBef>
              <a:spcAft>
                <a:spcPts val="0"/>
              </a:spcAft>
              <a:buClr>
                <a:schemeClr val="dk1"/>
              </a:buClr>
              <a:buSzPts val="2000"/>
              <a:buChar char="●"/>
              <a:defRPr sz="2000">
                <a:solidFill>
                  <a:schemeClr val="dk1"/>
                </a:solidFill>
              </a:defRPr>
            </a:lvl1pPr>
            <a:lvl2pPr marL="914400" lvl="1" indent="-317500" rtl="0">
              <a:spcBef>
                <a:spcPts val="0"/>
              </a:spcBef>
              <a:spcAft>
                <a:spcPts val="0"/>
              </a:spcAft>
              <a:buClr>
                <a:schemeClr val="dk1"/>
              </a:buClr>
              <a:buSzPts val="1400"/>
              <a:buChar char="○"/>
              <a:defRPr>
                <a:solidFill>
                  <a:schemeClr val="dk1"/>
                </a:solidFill>
              </a:defRPr>
            </a:lvl2pPr>
            <a:lvl3pPr marL="1371600" lvl="2" indent="-317500" rtl="0">
              <a:spcBef>
                <a:spcPts val="0"/>
              </a:spcBef>
              <a:spcAft>
                <a:spcPts val="0"/>
              </a:spcAft>
              <a:buClr>
                <a:schemeClr val="dk1"/>
              </a:buClr>
              <a:buSzPts val="1400"/>
              <a:buChar char="■"/>
              <a:defRPr>
                <a:solidFill>
                  <a:schemeClr val="dk1"/>
                </a:solidFill>
              </a:defRPr>
            </a:lvl3pPr>
            <a:lvl4pPr marL="1828800" lvl="3" indent="-317500" rtl="0">
              <a:spcBef>
                <a:spcPts val="0"/>
              </a:spcBef>
              <a:spcAft>
                <a:spcPts val="0"/>
              </a:spcAft>
              <a:buClr>
                <a:schemeClr val="dk1"/>
              </a:buClr>
              <a:buSzPts val="1400"/>
              <a:buChar char="●"/>
              <a:defRPr>
                <a:solidFill>
                  <a:schemeClr val="dk1"/>
                </a:solidFill>
              </a:defRPr>
            </a:lvl4pPr>
            <a:lvl5pPr marL="2286000" lvl="4" indent="-317500" rtl="0">
              <a:spcBef>
                <a:spcPts val="0"/>
              </a:spcBef>
              <a:spcAft>
                <a:spcPts val="0"/>
              </a:spcAft>
              <a:buClr>
                <a:schemeClr val="dk1"/>
              </a:buClr>
              <a:buSzPts val="1400"/>
              <a:buChar char="○"/>
              <a:defRPr>
                <a:solidFill>
                  <a:schemeClr val="dk1"/>
                </a:solidFill>
              </a:defRPr>
            </a:lvl5pPr>
            <a:lvl6pPr marL="2743200" lvl="5" indent="-317500" rtl="0">
              <a:spcBef>
                <a:spcPts val="0"/>
              </a:spcBef>
              <a:spcAft>
                <a:spcPts val="0"/>
              </a:spcAft>
              <a:buClr>
                <a:schemeClr val="dk1"/>
              </a:buClr>
              <a:buSzPts val="1400"/>
              <a:buChar char="■"/>
              <a:defRPr>
                <a:solidFill>
                  <a:schemeClr val="dk1"/>
                </a:solidFill>
              </a:defRPr>
            </a:lvl6pPr>
            <a:lvl7pPr marL="3200400" lvl="6" indent="-317500" rtl="0">
              <a:spcBef>
                <a:spcPts val="0"/>
              </a:spcBef>
              <a:spcAft>
                <a:spcPts val="0"/>
              </a:spcAft>
              <a:buClr>
                <a:schemeClr val="dk1"/>
              </a:buClr>
              <a:buSzPts val="1400"/>
              <a:buChar char="●"/>
              <a:defRPr>
                <a:solidFill>
                  <a:schemeClr val="dk1"/>
                </a:solidFill>
              </a:defRPr>
            </a:lvl7pPr>
            <a:lvl8pPr marL="3657600" lvl="7" indent="-317500" rtl="0">
              <a:spcBef>
                <a:spcPts val="0"/>
              </a:spcBef>
              <a:spcAft>
                <a:spcPts val="0"/>
              </a:spcAft>
              <a:buClr>
                <a:schemeClr val="dk1"/>
              </a:buClr>
              <a:buSzPts val="1400"/>
              <a:buChar char="○"/>
              <a:defRPr>
                <a:solidFill>
                  <a:schemeClr val="dk1"/>
                </a:solidFill>
              </a:defRPr>
            </a:lvl8pPr>
            <a:lvl9pPr marL="4114800" lvl="8" indent="-317500" rtl="0">
              <a:spcBef>
                <a:spcPts val="0"/>
              </a:spcBef>
              <a:spcAft>
                <a:spcPts val="0"/>
              </a:spcAft>
              <a:buClr>
                <a:schemeClr val="dk1"/>
              </a:buClr>
              <a:buSzPts val="1400"/>
              <a:buChar char="■"/>
              <a:defRPr>
                <a:solidFill>
                  <a:schemeClr val="dk1"/>
                </a:solidFill>
              </a:defRPr>
            </a:lvl9pPr>
          </a:lstStyle>
          <a:p>
            <a:endParaRPr/>
          </a:p>
        </p:txBody>
      </p:sp>
      <p:sp>
        <p:nvSpPr>
          <p:cNvPr id="137" name="Google Shape;137;p27"/>
          <p:cNvSpPr>
            <a:spLocks noGrp="1"/>
          </p:cNvSpPr>
          <p:nvPr>
            <p:ph type="pic" idx="2"/>
          </p:nvPr>
        </p:nvSpPr>
        <p:spPr>
          <a:xfrm>
            <a:off x="5176875" y="0"/>
            <a:ext cx="4605000" cy="6858000"/>
          </a:xfrm>
          <a:prstGeom prst="roundRect">
            <a:avLst>
              <a:gd name="adj" fmla="val 13323"/>
            </a:avLst>
          </a:prstGeom>
          <a:noFill/>
          <a:ln>
            <a:noFill/>
          </a:ln>
        </p:spPr>
      </p:sp>
    </p:spTree>
    <p:extLst>
      <p:ext uri="{BB962C8B-B14F-4D97-AF65-F5344CB8AC3E}">
        <p14:creationId xmlns:p14="http://schemas.microsoft.com/office/powerpoint/2010/main" val="276199400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d. left text and full height photo orange">
  <p:cSld name="d. left text and full height photo orange">
    <p:bg>
      <p:bgPr>
        <a:solidFill>
          <a:srgbClr val="FD5000"/>
        </a:solidFill>
        <a:effectLst/>
      </p:bgPr>
    </p:bg>
    <p:spTree>
      <p:nvGrpSpPr>
        <p:cNvPr id="1" name="Shape 138"/>
        <p:cNvGrpSpPr/>
        <p:nvPr/>
      </p:nvGrpSpPr>
      <p:grpSpPr>
        <a:xfrm>
          <a:off x="0" y="0"/>
          <a:ext cx="0" cy="0"/>
          <a:chOff x="0" y="0"/>
          <a:chExt cx="0" cy="0"/>
        </a:xfrm>
      </p:grpSpPr>
      <p:sp>
        <p:nvSpPr>
          <p:cNvPr id="139" name="Google Shape;139;p28"/>
          <p:cNvSpPr txBox="1">
            <a:spLocks noGrp="1"/>
          </p:cNvSpPr>
          <p:nvPr>
            <p:ph type="title"/>
          </p:nvPr>
        </p:nvSpPr>
        <p:spPr>
          <a:xfrm>
            <a:off x="574875" y="742600"/>
            <a:ext cx="4380000" cy="1645200"/>
          </a:xfrm>
          <a:prstGeom prst="rect">
            <a:avLst/>
          </a:prstGeom>
        </p:spPr>
        <p:txBody>
          <a:bodyPr spcFirstLastPara="1" wrap="square" lIns="91425" tIns="91425" rIns="91425" bIns="91425" anchor="b" anchorCtr="0">
            <a:noAutofit/>
          </a:bodyPr>
          <a:lstStyle>
            <a:lvl1pPr lvl="0" rtl="0">
              <a:lnSpc>
                <a:spcPct val="88000"/>
              </a:lnSpc>
              <a:spcBef>
                <a:spcPts val="0"/>
              </a:spcBef>
              <a:spcAft>
                <a:spcPts val="0"/>
              </a:spcAft>
              <a:buSzPts val="4100"/>
              <a:buNone/>
              <a:defRPr sz="4100"/>
            </a:lvl1pPr>
            <a:lvl2pPr lvl="1" rtl="0">
              <a:spcBef>
                <a:spcPts val="0"/>
              </a:spcBef>
              <a:spcAft>
                <a:spcPts val="0"/>
              </a:spcAft>
              <a:buSzPts val="2800"/>
              <a:buFont typeface="Bebas Neue"/>
              <a:buNone/>
              <a:defRPr b="1">
                <a:latin typeface="Bebas Neue"/>
                <a:ea typeface="Bebas Neue"/>
                <a:cs typeface="Bebas Neue"/>
                <a:sym typeface="Bebas Neue"/>
              </a:defRPr>
            </a:lvl2pPr>
            <a:lvl3pPr lvl="2" rtl="0">
              <a:spcBef>
                <a:spcPts val="0"/>
              </a:spcBef>
              <a:spcAft>
                <a:spcPts val="0"/>
              </a:spcAft>
              <a:buSzPts val="2800"/>
              <a:buFont typeface="Bebas Neue"/>
              <a:buNone/>
              <a:defRPr b="1">
                <a:latin typeface="Bebas Neue"/>
                <a:ea typeface="Bebas Neue"/>
                <a:cs typeface="Bebas Neue"/>
                <a:sym typeface="Bebas Neue"/>
              </a:defRPr>
            </a:lvl3pPr>
            <a:lvl4pPr lvl="3" rtl="0">
              <a:spcBef>
                <a:spcPts val="0"/>
              </a:spcBef>
              <a:spcAft>
                <a:spcPts val="0"/>
              </a:spcAft>
              <a:buSzPts val="2800"/>
              <a:buFont typeface="Bebas Neue"/>
              <a:buNone/>
              <a:defRPr b="1">
                <a:latin typeface="Bebas Neue"/>
                <a:ea typeface="Bebas Neue"/>
                <a:cs typeface="Bebas Neue"/>
                <a:sym typeface="Bebas Neue"/>
              </a:defRPr>
            </a:lvl4pPr>
            <a:lvl5pPr lvl="4" rtl="0">
              <a:spcBef>
                <a:spcPts val="0"/>
              </a:spcBef>
              <a:spcAft>
                <a:spcPts val="0"/>
              </a:spcAft>
              <a:buSzPts val="2800"/>
              <a:buFont typeface="Bebas Neue"/>
              <a:buNone/>
              <a:defRPr b="1">
                <a:latin typeface="Bebas Neue"/>
                <a:ea typeface="Bebas Neue"/>
                <a:cs typeface="Bebas Neue"/>
                <a:sym typeface="Bebas Neue"/>
              </a:defRPr>
            </a:lvl5pPr>
            <a:lvl6pPr lvl="5" rtl="0">
              <a:spcBef>
                <a:spcPts val="0"/>
              </a:spcBef>
              <a:spcAft>
                <a:spcPts val="0"/>
              </a:spcAft>
              <a:buSzPts val="2800"/>
              <a:buFont typeface="Bebas Neue"/>
              <a:buNone/>
              <a:defRPr b="1">
                <a:latin typeface="Bebas Neue"/>
                <a:ea typeface="Bebas Neue"/>
                <a:cs typeface="Bebas Neue"/>
                <a:sym typeface="Bebas Neue"/>
              </a:defRPr>
            </a:lvl6pPr>
            <a:lvl7pPr lvl="6" rtl="0">
              <a:spcBef>
                <a:spcPts val="0"/>
              </a:spcBef>
              <a:spcAft>
                <a:spcPts val="0"/>
              </a:spcAft>
              <a:buSzPts val="2800"/>
              <a:buFont typeface="Bebas Neue"/>
              <a:buNone/>
              <a:defRPr b="1">
                <a:latin typeface="Bebas Neue"/>
                <a:ea typeface="Bebas Neue"/>
                <a:cs typeface="Bebas Neue"/>
                <a:sym typeface="Bebas Neue"/>
              </a:defRPr>
            </a:lvl7pPr>
            <a:lvl8pPr lvl="7" rtl="0">
              <a:spcBef>
                <a:spcPts val="0"/>
              </a:spcBef>
              <a:spcAft>
                <a:spcPts val="0"/>
              </a:spcAft>
              <a:buSzPts val="2800"/>
              <a:buFont typeface="Bebas Neue"/>
              <a:buNone/>
              <a:defRPr b="1">
                <a:latin typeface="Bebas Neue"/>
                <a:ea typeface="Bebas Neue"/>
                <a:cs typeface="Bebas Neue"/>
                <a:sym typeface="Bebas Neue"/>
              </a:defRPr>
            </a:lvl8pPr>
            <a:lvl9pPr lvl="8" rtl="0">
              <a:spcBef>
                <a:spcPts val="0"/>
              </a:spcBef>
              <a:spcAft>
                <a:spcPts val="0"/>
              </a:spcAft>
              <a:buSzPts val="2800"/>
              <a:buFont typeface="Bebas Neue"/>
              <a:buNone/>
              <a:defRPr b="1">
                <a:latin typeface="Bebas Neue"/>
                <a:ea typeface="Bebas Neue"/>
                <a:cs typeface="Bebas Neue"/>
                <a:sym typeface="Bebas Neue"/>
              </a:defRPr>
            </a:lvl9pPr>
          </a:lstStyle>
          <a:p>
            <a:endParaRPr/>
          </a:p>
        </p:txBody>
      </p:sp>
      <p:sp>
        <p:nvSpPr>
          <p:cNvPr id="140" name="Google Shape;140;p28"/>
          <p:cNvSpPr txBox="1">
            <a:spLocks noGrp="1"/>
          </p:cNvSpPr>
          <p:nvPr>
            <p:ph type="body" idx="1"/>
          </p:nvPr>
        </p:nvSpPr>
        <p:spPr>
          <a:xfrm>
            <a:off x="574875" y="2611200"/>
            <a:ext cx="4461900" cy="3329200"/>
          </a:xfrm>
          <a:prstGeom prst="rect">
            <a:avLst/>
          </a:prstGeom>
        </p:spPr>
        <p:txBody>
          <a:bodyPr spcFirstLastPara="1" wrap="square" lIns="91425" tIns="91425" rIns="91425" bIns="91425" anchor="t" anchorCtr="0">
            <a:normAutofit/>
          </a:bodyPr>
          <a:lstStyle>
            <a:lvl1pPr marL="457200" lvl="0" indent="-355600" rtl="0">
              <a:spcBef>
                <a:spcPts val="0"/>
              </a:spcBef>
              <a:spcAft>
                <a:spcPts val="0"/>
              </a:spcAft>
              <a:buClr>
                <a:schemeClr val="dk1"/>
              </a:buClr>
              <a:buSzPts val="2000"/>
              <a:buChar char="●"/>
              <a:defRPr sz="2000">
                <a:solidFill>
                  <a:schemeClr val="dk1"/>
                </a:solidFill>
              </a:defRPr>
            </a:lvl1pPr>
            <a:lvl2pPr marL="914400" lvl="1" indent="-317500" rtl="0">
              <a:spcBef>
                <a:spcPts val="0"/>
              </a:spcBef>
              <a:spcAft>
                <a:spcPts val="0"/>
              </a:spcAft>
              <a:buClr>
                <a:schemeClr val="dk1"/>
              </a:buClr>
              <a:buSzPts val="1400"/>
              <a:buChar char="○"/>
              <a:defRPr>
                <a:solidFill>
                  <a:schemeClr val="dk1"/>
                </a:solidFill>
              </a:defRPr>
            </a:lvl2pPr>
            <a:lvl3pPr marL="1371600" lvl="2" indent="-317500" rtl="0">
              <a:spcBef>
                <a:spcPts val="0"/>
              </a:spcBef>
              <a:spcAft>
                <a:spcPts val="0"/>
              </a:spcAft>
              <a:buClr>
                <a:schemeClr val="dk1"/>
              </a:buClr>
              <a:buSzPts val="1400"/>
              <a:buChar char="■"/>
              <a:defRPr>
                <a:solidFill>
                  <a:schemeClr val="dk1"/>
                </a:solidFill>
              </a:defRPr>
            </a:lvl3pPr>
            <a:lvl4pPr marL="1828800" lvl="3" indent="-317500" rtl="0">
              <a:spcBef>
                <a:spcPts val="0"/>
              </a:spcBef>
              <a:spcAft>
                <a:spcPts val="0"/>
              </a:spcAft>
              <a:buClr>
                <a:schemeClr val="dk1"/>
              </a:buClr>
              <a:buSzPts val="1400"/>
              <a:buChar char="●"/>
              <a:defRPr>
                <a:solidFill>
                  <a:schemeClr val="dk1"/>
                </a:solidFill>
              </a:defRPr>
            </a:lvl4pPr>
            <a:lvl5pPr marL="2286000" lvl="4" indent="-317500" rtl="0">
              <a:spcBef>
                <a:spcPts val="0"/>
              </a:spcBef>
              <a:spcAft>
                <a:spcPts val="0"/>
              </a:spcAft>
              <a:buClr>
                <a:schemeClr val="dk1"/>
              </a:buClr>
              <a:buSzPts val="1400"/>
              <a:buChar char="○"/>
              <a:defRPr>
                <a:solidFill>
                  <a:schemeClr val="dk1"/>
                </a:solidFill>
              </a:defRPr>
            </a:lvl5pPr>
            <a:lvl6pPr marL="2743200" lvl="5" indent="-317500" rtl="0">
              <a:spcBef>
                <a:spcPts val="0"/>
              </a:spcBef>
              <a:spcAft>
                <a:spcPts val="0"/>
              </a:spcAft>
              <a:buClr>
                <a:schemeClr val="dk1"/>
              </a:buClr>
              <a:buSzPts val="1400"/>
              <a:buChar char="■"/>
              <a:defRPr>
                <a:solidFill>
                  <a:schemeClr val="dk1"/>
                </a:solidFill>
              </a:defRPr>
            </a:lvl6pPr>
            <a:lvl7pPr marL="3200400" lvl="6" indent="-317500" rtl="0">
              <a:spcBef>
                <a:spcPts val="0"/>
              </a:spcBef>
              <a:spcAft>
                <a:spcPts val="0"/>
              </a:spcAft>
              <a:buClr>
                <a:schemeClr val="dk1"/>
              </a:buClr>
              <a:buSzPts val="1400"/>
              <a:buChar char="●"/>
              <a:defRPr>
                <a:solidFill>
                  <a:schemeClr val="dk1"/>
                </a:solidFill>
              </a:defRPr>
            </a:lvl7pPr>
            <a:lvl8pPr marL="3657600" lvl="7" indent="-317500" rtl="0">
              <a:spcBef>
                <a:spcPts val="0"/>
              </a:spcBef>
              <a:spcAft>
                <a:spcPts val="0"/>
              </a:spcAft>
              <a:buClr>
                <a:schemeClr val="dk1"/>
              </a:buClr>
              <a:buSzPts val="1400"/>
              <a:buChar char="○"/>
              <a:defRPr>
                <a:solidFill>
                  <a:schemeClr val="dk1"/>
                </a:solidFill>
              </a:defRPr>
            </a:lvl8pPr>
            <a:lvl9pPr marL="4114800" lvl="8" indent="-317500" rtl="0">
              <a:spcBef>
                <a:spcPts val="0"/>
              </a:spcBef>
              <a:spcAft>
                <a:spcPts val="0"/>
              </a:spcAft>
              <a:buClr>
                <a:schemeClr val="dk1"/>
              </a:buClr>
              <a:buSzPts val="1400"/>
              <a:buChar char="■"/>
              <a:defRPr>
                <a:solidFill>
                  <a:schemeClr val="dk1"/>
                </a:solidFill>
              </a:defRPr>
            </a:lvl9pPr>
          </a:lstStyle>
          <a:p>
            <a:endParaRPr/>
          </a:p>
        </p:txBody>
      </p:sp>
      <p:sp>
        <p:nvSpPr>
          <p:cNvPr id="141" name="Google Shape;141;p28"/>
          <p:cNvSpPr>
            <a:spLocks noGrp="1"/>
          </p:cNvSpPr>
          <p:nvPr>
            <p:ph type="pic" idx="2"/>
          </p:nvPr>
        </p:nvSpPr>
        <p:spPr>
          <a:xfrm>
            <a:off x="5176875" y="0"/>
            <a:ext cx="4605000" cy="6858000"/>
          </a:xfrm>
          <a:prstGeom prst="roundRect">
            <a:avLst>
              <a:gd name="adj" fmla="val 13323"/>
            </a:avLst>
          </a:prstGeom>
          <a:noFill/>
          <a:ln>
            <a:noFill/>
          </a:ln>
        </p:spPr>
      </p:sp>
    </p:spTree>
    <p:extLst>
      <p:ext uri="{BB962C8B-B14F-4D97-AF65-F5344CB8AC3E}">
        <p14:creationId xmlns:p14="http://schemas.microsoft.com/office/powerpoint/2010/main" val="282870413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d. left text and full height photo light green">
  <p:cSld name="d. left text and full height photo light green">
    <p:bg>
      <p:bgPr>
        <a:solidFill>
          <a:srgbClr val="78BF26"/>
        </a:solidFill>
        <a:effectLst/>
      </p:bgPr>
    </p:bg>
    <p:spTree>
      <p:nvGrpSpPr>
        <p:cNvPr id="1" name="Shape 142"/>
        <p:cNvGrpSpPr/>
        <p:nvPr/>
      </p:nvGrpSpPr>
      <p:grpSpPr>
        <a:xfrm>
          <a:off x="0" y="0"/>
          <a:ext cx="0" cy="0"/>
          <a:chOff x="0" y="0"/>
          <a:chExt cx="0" cy="0"/>
        </a:xfrm>
      </p:grpSpPr>
      <p:sp>
        <p:nvSpPr>
          <p:cNvPr id="143" name="Google Shape;143;p29"/>
          <p:cNvSpPr txBox="1">
            <a:spLocks noGrp="1"/>
          </p:cNvSpPr>
          <p:nvPr>
            <p:ph type="title"/>
          </p:nvPr>
        </p:nvSpPr>
        <p:spPr>
          <a:xfrm>
            <a:off x="574875" y="742600"/>
            <a:ext cx="4380000" cy="1645200"/>
          </a:xfrm>
          <a:prstGeom prst="rect">
            <a:avLst/>
          </a:prstGeom>
        </p:spPr>
        <p:txBody>
          <a:bodyPr spcFirstLastPara="1" wrap="square" lIns="91425" tIns="91425" rIns="91425" bIns="91425" anchor="b" anchorCtr="0">
            <a:noAutofit/>
          </a:bodyPr>
          <a:lstStyle>
            <a:lvl1pPr lvl="0" rtl="0">
              <a:lnSpc>
                <a:spcPct val="88000"/>
              </a:lnSpc>
              <a:spcBef>
                <a:spcPts val="0"/>
              </a:spcBef>
              <a:spcAft>
                <a:spcPts val="0"/>
              </a:spcAft>
              <a:buSzPts val="4100"/>
              <a:buNone/>
              <a:defRPr sz="4100"/>
            </a:lvl1pPr>
            <a:lvl2pPr lvl="1" rtl="0">
              <a:spcBef>
                <a:spcPts val="0"/>
              </a:spcBef>
              <a:spcAft>
                <a:spcPts val="0"/>
              </a:spcAft>
              <a:buSzPts val="2800"/>
              <a:buFont typeface="Bebas Neue"/>
              <a:buNone/>
              <a:defRPr b="1">
                <a:latin typeface="Bebas Neue"/>
                <a:ea typeface="Bebas Neue"/>
                <a:cs typeface="Bebas Neue"/>
                <a:sym typeface="Bebas Neue"/>
              </a:defRPr>
            </a:lvl2pPr>
            <a:lvl3pPr lvl="2" rtl="0">
              <a:spcBef>
                <a:spcPts val="0"/>
              </a:spcBef>
              <a:spcAft>
                <a:spcPts val="0"/>
              </a:spcAft>
              <a:buSzPts val="2800"/>
              <a:buFont typeface="Bebas Neue"/>
              <a:buNone/>
              <a:defRPr b="1">
                <a:latin typeface="Bebas Neue"/>
                <a:ea typeface="Bebas Neue"/>
                <a:cs typeface="Bebas Neue"/>
                <a:sym typeface="Bebas Neue"/>
              </a:defRPr>
            </a:lvl3pPr>
            <a:lvl4pPr lvl="3" rtl="0">
              <a:spcBef>
                <a:spcPts val="0"/>
              </a:spcBef>
              <a:spcAft>
                <a:spcPts val="0"/>
              </a:spcAft>
              <a:buSzPts val="2800"/>
              <a:buFont typeface="Bebas Neue"/>
              <a:buNone/>
              <a:defRPr b="1">
                <a:latin typeface="Bebas Neue"/>
                <a:ea typeface="Bebas Neue"/>
                <a:cs typeface="Bebas Neue"/>
                <a:sym typeface="Bebas Neue"/>
              </a:defRPr>
            </a:lvl4pPr>
            <a:lvl5pPr lvl="4" rtl="0">
              <a:spcBef>
                <a:spcPts val="0"/>
              </a:spcBef>
              <a:spcAft>
                <a:spcPts val="0"/>
              </a:spcAft>
              <a:buSzPts val="2800"/>
              <a:buFont typeface="Bebas Neue"/>
              <a:buNone/>
              <a:defRPr b="1">
                <a:latin typeface="Bebas Neue"/>
                <a:ea typeface="Bebas Neue"/>
                <a:cs typeface="Bebas Neue"/>
                <a:sym typeface="Bebas Neue"/>
              </a:defRPr>
            </a:lvl5pPr>
            <a:lvl6pPr lvl="5" rtl="0">
              <a:spcBef>
                <a:spcPts val="0"/>
              </a:spcBef>
              <a:spcAft>
                <a:spcPts val="0"/>
              </a:spcAft>
              <a:buSzPts val="2800"/>
              <a:buFont typeface="Bebas Neue"/>
              <a:buNone/>
              <a:defRPr b="1">
                <a:latin typeface="Bebas Neue"/>
                <a:ea typeface="Bebas Neue"/>
                <a:cs typeface="Bebas Neue"/>
                <a:sym typeface="Bebas Neue"/>
              </a:defRPr>
            </a:lvl6pPr>
            <a:lvl7pPr lvl="6" rtl="0">
              <a:spcBef>
                <a:spcPts val="0"/>
              </a:spcBef>
              <a:spcAft>
                <a:spcPts val="0"/>
              </a:spcAft>
              <a:buSzPts val="2800"/>
              <a:buFont typeface="Bebas Neue"/>
              <a:buNone/>
              <a:defRPr b="1">
                <a:latin typeface="Bebas Neue"/>
                <a:ea typeface="Bebas Neue"/>
                <a:cs typeface="Bebas Neue"/>
                <a:sym typeface="Bebas Neue"/>
              </a:defRPr>
            </a:lvl7pPr>
            <a:lvl8pPr lvl="7" rtl="0">
              <a:spcBef>
                <a:spcPts val="0"/>
              </a:spcBef>
              <a:spcAft>
                <a:spcPts val="0"/>
              </a:spcAft>
              <a:buSzPts val="2800"/>
              <a:buFont typeface="Bebas Neue"/>
              <a:buNone/>
              <a:defRPr b="1">
                <a:latin typeface="Bebas Neue"/>
                <a:ea typeface="Bebas Neue"/>
                <a:cs typeface="Bebas Neue"/>
                <a:sym typeface="Bebas Neue"/>
              </a:defRPr>
            </a:lvl8pPr>
            <a:lvl9pPr lvl="8" rtl="0">
              <a:spcBef>
                <a:spcPts val="0"/>
              </a:spcBef>
              <a:spcAft>
                <a:spcPts val="0"/>
              </a:spcAft>
              <a:buSzPts val="2800"/>
              <a:buFont typeface="Bebas Neue"/>
              <a:buNone/>
              <a:defRPr b="1">
                <a:latin typeface="Bebas Neue"/>
                <a:ea typeface="Bebas Neue"/>
                <a:cs typeface="Bebas Neue"/>
                <a:sym typeface="Bebas Neue"/>
              </a:defRPr>
            </a:lvl9pPr>
          </a:lstStyle>
          <a:p>
            <a:endParaRPr/>
          </a:p>
        </p:txBody>
      </p:sp>
      <p:sp>
        <p:nvSpPr>
          <p:cNvPr id="144" name="Google Shape;144;p29"/>
          <p:cNvSpPr txBox="1">
            <a:spLocks noGrp="1"/>
          </p:cNvSpPr>
          <p:nvPr>
            <p:ph type="body" idx="1"/>
          </p:nvPr>
        </p:nvSpPr>
        <p:spPr>
          <a:xfrm>
            <a:off x="574875" y="2611200"/>
            <a:ext cx="4461900" cy="3329200"/>
          </a:xfrm>
          <a:prstGeom prst="rect">
            <a:avLst/>
          </a:prstGeom>
        </p:spPr>
        <p:txBody>
          <a:bodyPr spcFirstLastPara="1" wrap="square" lIns="91425" tIns="91425" rIns="91425" bIns="91425" anchor="t" anchorCtr="0">
            <a:normAutofit/>
          </a:bodyPr>
          <a:lstStyle>
            <a:lvl1pPr marL="457200" lvl="0" indent="-355600" rtl="0">
              <a:spcBef>
                <a:spcPts val="0"/>
              </a:spcBef>
              <a:spcAft>
                <a:spcPts val="0"/>
              </a:spcAft>
              <a:buClr>
                <a:schemeClr val="dk1"/>
              </a:buClr>
              <a:buSzPts val="2000"/>
              <a:buChar char="●"/>
              <a:defRPr sz="2000">
                <a:solidFill>
                  <a:schemeClr val="dk1"/>
                </a:solidFill>
              </a:defRPr>
            </a:lvl1pPr>
            <a:lvl2pPr marL="914400" lvl="1" indent="-317500" rtl="0">
              <a:spcBef>
                <a:spcPts val="0"/>
              </a:spcBef>
              <a:spcAft>
                <a:spcPts val="0"/>
              </a:spcAft>
              <a:buClr>
                <a:schemeClr val="dk1"/>
              </a:buClr>
              <a:buSzPts val="1400"/>
              <a:buChar char="○"/>
              <a:defRPr>
                <a:solidFill>
                  <a:schemeClr val="dk1"/>
                </a:solidFill>
              </a:defRPr>
            </a:lvl2pPr>
            <a:lvl3pPr marL="1371600" lvl="2" indent="-317500" rtl="0">
              <a:spcBef>
                <a:spcPts val="0"/>
              </a:spcBef>
              <a:spcAft>
                <a:spcPts val="0"/>
              </a:spcAft>
              <a:buClr>
                <a:schemeClr val="dk1"/>
              </a:buClr>
              <a:buSzPts val="1400"/>
              <a:buChar char="■"/>
              <a:defRPr>
                <a:solidFill>
                  <a:schemeClr val="dk1"/>
                </a:solidFill>
              </a:defRPr>
            </a:lvl3pPr>
            <a:lvl4pPr marL="1828800" lvl="3" indent="-317500" rtl="0">
              <a:spcBef>
                <a:spcPts val="0"/>
              </a:spcBef>
              <a:spcAft>
                <a:spcPts val="0"/>
              </a:spcAft>
              <a:buClr>
                <a:schemeClr val="dk1"/>
              </a:buClr>
              <a:buSzPts val="1400"/>
              <a:buChar char="●"/>
              <a:defRPr>
                <a:solidFill>
                  <a:schemeClr val="dk1"/>
                </a:solidFill>
              </a:defRPr>
            </a:lvl4pPr>
            <a:lvl5pPr marL="2286000" lvl="4" indent="-317500" rtl="0">
              <a:spcBef>
                <a:spcPts val="0"/>
              </a:spcBef>
              <a:spcAft>
                <a:spcPts val="0"/>
              </a:spcAft>
              <a:buClr>
                <a:schemeClr val="dk1"/>
              </a:buClr>
              <a:buSzPts val="1400"/>
              <a:buChar char="○"/>
              <a:defRPr>
                <a:solidFill>
                  <a:schemeClr val="dk1"/>
                </a:solidFill>
              </a:defRPr>
            </a:lvl5pPr>
            <a:lvl6pPr marL="2743200" lvl="5" indent="-317500" rtl="0">
              <a:spcBef>
                <a:spcPts val="0"/>
              </a:spcBef>
              <a:spcAft>
                <a:spcPts val="0"/>
              </a:spcAft>
              <a:buClr>
                <a:schemeClr val="dk1"/>
              </a:buClr>
              <a:buSzPts val="1400"/>
              <a:buChar char="■"/>
              <a:defRPr>
                <a:solidFill>
                  <a:schemeClr val="dk1"/>
                </a:solidFill>
              </a:defRPr>
            </a:lvl6pPr>
            <a:lvl7pPr marL="3200400" lvl="6" indent="-317500" rtl="0">
              <a:spcBef>
                <a:spcPts val="0"/>
              </a:spcBef>
              <a:spcAft>
                <a:spcPts val="0"/>
              </a:spcAft>
              <a:buClr>
                <a:schemeClr val="dk1"/>
              </a:buClr>
              <a:buSzPts val="1400"/>
              <a:buChar char="●"/>
              <a:defRPr>
                <a:solidFill>
                  <a:schemeClr val="dk1"/>
                </a:solidFill>
              </a:defRPr>
            </a:lvl7pPr>
            <a:lvl8pPr marL="3657600" lvl="7" indent="-317500" rtl="0">
              <a:spcBef>
                <a:spcPts val="0"/>
              </a:spcBef>
              <a:spcAft>
                <a:spcPts val="0"/>
              </a:spcAft>
              <a:buClr>
                <a:schemeClr val="dk1"/>
              </a:buClr>
              <a:buSzPts val="1400"/>
              <a:buChar char="○"/>
              <a:defRPr>
                <a:solidFill>
                  <a:schemeClr val="dk1"/>
                </a:solidFill>
              </a:defRPr>
            </a:lvl8pPr>
            <a:lvl9pPr marL="4114800" lvl="8" indent="-317500" rtl="0">
              <a:spcBef>
                <a:spcPts val="0"/>
              </a:spcBef>
              <a:spcAft>
                <a:spcPts val="0"/>
              </a:spcAft>
              <a:buClr>
                <a:schemeClr val="dk1"/>
              </a:buClr>
              <a:buSzPts val="1400"/>
              <a:buChar char="■"/>
              <a:defRPr>
                <a:solidFill>
                  <a:schemeClr val="dk1"/>
                </a:solidFill>
              </a:defRPr>
            </a:lvl9pPr>
          </a:lstStyle>
          <a:p>
            <a:endParaRPr/>
          </a:p>
        </p:txBody>
      </p:sp>
      <p:sp>
        <p:nvSpPr>
          <p:cNvPr id="145" name="Google Shape;145;p29"/>
          <p:cNvSpPr>
            <a:spLocks noGrp="1"/>
          </p:cNvSpPr>
          <p:nvPr>
            <p:ph type="pic" idx="2"/>
          </p:nvPr>
        </p:nvSpPr>
        <p:spPr>
          <a:xfrm>
            <a:off x="5176875" y="0"/>
            <a:ext cx="4605000" cy="6858000"/>
          </a:xfrm>
          <a:prstGeom prst="roundRect">
            <a:avLst>
              <a:gd name="adj" fmla="val 13323"/>
            </a:avLst>
          </a:prstGeom>
          <a:noFill/>
          <a:ln>
            <a:noFill/>
          </a:ln>
        </p:spPr>
      </p:sp>
    </p:spTree>
    <p:extLst>
      <p:ext uri="{BB962C8B-B14F-4D97-AF65-F5344CB8AC3E}">
        <p14:creationId xmlns:p14="http://schemas.microsoft.com/office/powerpoint/2010/main" val="1509741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81192" y="2228002"/>
            <a:ext cx="389952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282" y="2228003"/>
            <a:ext cx="390766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42071480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d. left text and full height photo warm grey">
  <p:cSld name="d. left text and full height photo warm grey">
    <p:bg>
      <p:bgPr>
        <a:solidFill>
          <a:srgbClr val="A6A091"/>
        </a:solidFill>
        <a:effectLst/>
      </p:bgPr>
    </p:bg>
    <p:spTree>
      <p:nvGrpSpPr>
        <p:cNvPr id="1" name="Shape 146"/>
        <p:cNvGrpSpPr/>
        <p:nvPr/>
      </p:nvGrpSpPr>
      <p:grpSpPr>
        <a:xfrm>
          <a:off x="0" y="0"/>
          <a:ext cx="0" cy="0"/>
          <a:chOff x="0" y="0"/>
          <a:chExt cx="0" cy="0"/>
        </a:xfrm>
      </p:grpSpPr>
      <p:sp>
        <p:nvSpPr>
          <p:cNvPr id="147" name="Google Shape;147;p30"/>
          <p:cNvSpPr txBox="1">
            <a:spLocks noGrp="1"/>
          </p:cNvSpPr>
          <p:nvPr>
            <p:ph type="title"/>
          </p:nvPr>
        </p:nvSpPr>
        <p:spPr>
          <a:xfrm>
            <a:off x="574875" y="742600"/>
            <a:ext cx="4380000" cy="1645200"/>
          </a:xfrm>
          <a:prstGeom prst="rect">
            <a:avLst/>
          </a:prstGeom>
        </p:spPr>
        <p:txBody>
          <a:bodyPr spcFirstLastPara="1" wrap="square" lIns="91425" tIns="91425" rIns="91425" bIns="91425" anchor="b" anchorCtr="0">
            <a:noAutofit/>
          </a:bodyPr>
          <a:lstStyle>
            <a:lvl1pPr lvl="0" rtl="0">
              <a:lnSpc>
                <a:spcPct val="88000"/>
              </a:lnSpc>
              <a:spcBef>
                <a:spcPts val="0"/>
              </a:spcBef>
              <a:spcAft>
                <a:spcPts val="0"/>
              </a:spcAft>
              <a:buSzPts val="4100"/>
              <a:buNone/>
              <a:defRPr sz="4100"/>
            </a:lvl1pPr>
            <a:lvl2pPr lvl="1" rtl="0">
              <a:spcBef>
                <a:spcPts val="0"/>
              </a:spcBef>
              <a:spcAft>
                <a:spcPts val="0"/>
              </a:spcAft>
              <a:buSzPts val="2800"/>
              <a:buFont typeface="Bebas Neue"/>
              <a:buNone/>
              <a:defRPr b="1">
                <a:latin typeface="Bebas Neue"/>
                <a:ea typeface="Bebas Neue"/>
                <a:cs typeface="Bebas Neue"/>
                <a:sym typeface="Bebas Neue"/>
              </a:defRPr>
            </a:lvl2pPr>
            <a:lvl3pPr lvl="2" rtl="0">
              <a:spcBef>
                <a:spcPts val="0"/>
              </a:spcBef>
              <a:spcAft>
                <a:spcPts val="0"/>
              </a:spcAft>
              <a:buSzPts val="2800"/>
              <a:buFont typeface="Bebas Neue"/>
              <a:buNone/>
              <a:defRPr b="1">
                <a:latin typeface="Bebas Neue"/>
                <a:ea typeface="Bebas Neue"/>
                <a:cs typeface="Bebas Neue"/>
                <a:sym typeface="Bebas Neue"/>
              </a:defRPr>
            </a:lvl3pPr>
            <a:lvl4pPr lvl="3" rtl="0">
              <a:spcBef>
                <a:spcPts val="0"/>
              </a:spcBef>
              <a:spcAft>
                <a:spcPts val="0"/>
              </a:spcAft>
              <a:buSzPts val="2800"/>
              <a:buFont typeface="Bebas Neue"/>
              <a:buNone/>
              <a:defRPr b="1">
                <a:latin typeface="Bebas Neue"/>
                <a:ea typeface="Bebas Neue"/>
                <a:cs typeface="Bebas Neue"/>
                <a:sym typeface="Bebas Neue"/>
              </a:defRPr>
            </a:lvl4pPr>
            <a:lvl5pPr lvl="4" rtl="0">
              <a:spcBef>
                <a:spcPts val="0"/>
              </a:spcBef>
              <a:spcAft>
                <a:spcPts val="0"/>
              </a:spcAft>
              <a:buSzPts val="2800"/>
              <a:buFont typeface="Bebas Neue"/>
              <a:buNone/>
              <a:defRPr b="1">
                <a:latin typeface="Bebas Neue"/>
                <a:ea typeface="Bebas Neue"/>
                <a:cs typeface="Bebas Neue"/>
                <a:sym typeface="Bebas Neue"/>
              </a:defRPr>
            </a:lvl5pPr>
            <a:lvl6pPr lvl="5" rtl="0">
              <a:spcBef>
                <a:spcPts val="0"/>
              </a:spcBef>
              <a:spcAft>
                <a:spcPts val="0"/>
              </a:spcAft>
              <a:buSzPts val="2800"/>
              <a:buFont typeface="Bebas Neue"/>
              <a:buNone/>
              <a:defRPr b="1">
                <a:latin typeface="Bebas Neue"/>
                <a:ea typeface="Bebas Neue"/>
                <a:cs typeface="Bebas Neue"/>
                <a:sym typeface="Bebas Neue"/>
              </a:defRPr>
            </a:lvl6pPr>
            <a:lvl7pPr lvl="6" rtl="0">
              <a:spcBef>
                <a:spcPts val="0"/>
              </a:spcBef>
              <a:spcAft>
                <a:spcPts val="0"/>
              </a:spcAft>
              <a:buSzPts val="2800"/>
              <a:buFont typeface="Bebas Neue"/>
              <a:buNone/>
              <a:defRPr b="1">
                <a:latin typeface="Bebas Neue"/>
                <a:ea typeface="Bebas Neue"/>
                <a:cs typeface="Bebas Neue"/>
                <a:sym typeface="Bebas Neue"/>
              </a:defRPr>
            </a:lvl7pPr>
            <a:lvl8pPr lvl="7" rtl="0">
              <a:spcBef>
                <a:spcPts val="0"/>
              </a:spcBef>
              <a:spcAft>
                <a:spcPts val="0"/>
              </a:spcAft>
              <a:buSzPts val="2800"/>
              <a:buFont typeface="Bebas Neue"/>
              <a:buNone/>
              <a:defRPr b="1">
                <a:latin typeface="Bebas Neue"/>
                <a:ea typeface="Bebas Neue"/>
                <a:cs typeface="Bebas Neue"/>
                <a:sym typeface="Bebas Neue"/>
              </a:defRPr>
            </a:lvl8pPr>
            <a:lvl9pPr lvl="8" rtl="0">
              <a:spcBef>
                <a:spcPts val="0"/>
              </a:spcBef>
              <a:spcAft>
                <a:spcPts val="0"/>
              </a:spcAft>
              <a:buSzPts val="2800"/>
              <a:buFont typeface="Bebas Neue"/>
              <a:buNone/>
              <a:defRPr b="1">
                <a:latin typeface="Bebas Neue"/>
                <a:ea typeface="Bebas Neue"/>
                <a:cs typeface="Bebas Neue"/>
                <a:sym typeface="Bebas Neue"/>
              </a:defRPr>
            </a:lvl9pPr>
          </a:lstStyle>
          <a:p>
            <a:endParaRPr/>
          </a:p>
        </p:txBody>
      </p:sp>
      <p:sp>
        <p:nvSpPr>
          <p:cNvPr id="148" name="Google Shape;148;p30"/>
          <p:cNvSpPr txBox="1">
            <a:spLocks noGrp="1"/>
          </p:cNvSpPr>
          <p:nvPr>
            <p:ph type="body" idx="1"/>
          </p:nvPr>
        </p:nvSpPr>
        <p:spPr>
          <a:xfrm>
            <a:off x="574875" y="2611200"/>
            <a:ext cx="4461900" cy="3329200"/>
          </a:xfrm>
          <a:prstGeom prst="rect">
            <a:avLst/>
          </a:prstGeom>
        </p:spPr>
        <p:txBody>
          <a:bodyPr spcFirstLastPara="1" wrap="square" lIns="91425" tIns="91425" rIns="91425" bIns="91425" anchor="t" anchorCtr="0">
            <a:normAutofit/>
          </a:bodyPr>
          <a:lstStyle>
            <a:lvl1pPr marL="457200" lvl="0" indent="-355600" rtl="0">
              <a:spcBef>
                <a:spcPts val="0"/>
              </a:spcBef>
              <a:spcAft>
                <a:spcPts val="0"/>
              </a:spcAft>
              <a:buClr>
                <a:schemeClr val="dk1"/>
              </a:buClr>
              <a:buSzPts val="2000"/>
              <a:buChar char="●"/>
              <a:defRPr sz="2000">
                <a:solidFill>
                  <a:schemeClr val="dk1"/>
                </a:solidFill>
              </a:defRPr>
            </a:lvl1pPr>
            <a:lvl2pPr marL="914400" lvl="1" indent="-317500" rtl="0">
              <a:spcBef>
                <a:spcPts val="0"/>
              </a:spcBef>
              <a:spcAft>
                <a:spcPts val="0"/>
              </a:spcAft>
              <a:buClr>
                <a:schemeClr val="dk1"/>
              </a:buClr>
              <a:buSzPts val="1400"/>
              <a:buChar char="○"/>
              <a:defRPr>
                <a:solidFill>
                  <a:schemeClr val="dk1"/>
                </a:solidFill>
              </a:defRPr>
            </a:lvl2pPr>
            <a:lvl3pPr marL="1371600" lvl="2" indent="-317500" rtl="0">
              <a:spcBef>
                <a:spcPts val="0"/>
              </a:spcBef>
              <a:spcAft>
                <a:spcPts val="0"/>
              </a:spcAft>
              <a:buClr>
                <a:schemeClr val="dk1"/>
              </a:buClr>
              <a:buSzPts val="1400"/>
              <a:buChar char="■"/>
              <a:defRPr>
                <a:solidFill>
                  <a:schemeClr val="dk1"/>
                </a:solidFill>
              </a:defRPr>
            </a:lvl3pPr>
            <a:lvl4pPr marL="1828800" lvl="3" indent="-317500" rtl="0">
              <a:spcBef>
                <a:spcPts val="0"/>
              </a:spcBef>
              <a:spcAft>
                <a:spcPts val="0"/>
              </a:spcAft>
              <a:buClr>
                <a:schemeClr val="dk1"/>
              </a:buClr>
              <a:buSzPts val="1400"/>
              <a:buChar char="●"/>
              <a:defRPr>
                <a:solidFill>
                  <a:schemeClr val="dk1"/>
                </a:solidFill>
              </a:defRPr>
            </a:lvl4pPr>
            <a:lvl5pPr marL="2286000" lvl="4" indent="-317500" rtl="0">
              <a:spcBef>
                <a:spcPts val="0"/>
              </a:spcBef>
              <a:spcAft>
                <a:spcPts val="0"/>
              </a:spcAft>
              <a:buClr>
                <a:schemeClr val="dk1"/>
              </a:buClr>
              <a:buSzPts val="1400"/>
              <a:buChar char="○"/>
              <a:defRPr>
                <a:solidFill>
                  <a:schemeClr val="dk1"/>
                </a:solidFill>
              </a:defRPr>
            </a:lvl5pPr>
            <a:lvl6pPr marL="2743200" lvl="5" indent="-317500" rtl="0">
              <a:spcBef>
                <a:spcPts val="0"/>
              </a:spcBef>
              <a:spcAft>
                <a:spcPts val="0"/>
              </a:spcAft>
              <a:buClr>
                <a:schemeClr val="dk1"/>
              </a:buClr>
              <a:buSzPts val="1400"/>
              <a:buChar char="■"/>
              <a:defRPr>
                <a:solidFill>
                  <a:schemeClr val="dk1"/>
                </a:solidFill>
              </a:defRPr>
            </a:lvl6pPr>
            <a:lvl7pPr marL="3200400" lvl="6" indent="-317500" rtl="0">
              <a:spcBef>
                <a:spcPts val="0"/>
              </a:spcBef>
              <a:spcAft>
                <a:spcPts val="0"/>
              </a:spcAft>
              <a:buClr>
                <a:schemeClr val="dk1"/>
              </a:buClr>
              <a:buSzPts val="1400"/>
              <a:buChar char="●"/>
              <a:defRPr>
                <a:solidFill>
                  <a:schemeClr val="dk1"/>
                </a:solidFill>
              </a:defRPr>
            </a:lvl7pPr>
            <a:lvl8pPr marL="3657600" lvl="7" indent="-317500" rtl="0">
              <a:spcBef>
                <a:spcPts val="0"/>
              </a:spcBef>
              <a:spcAft>
                <a:spcPts val="0"/>
              </a:spcAft>
              <a:buClr>
                <a:schemeClr val="dk1"/>
              </a:buClr>
              <a:buSzPts val="1400"/>
              <a:buChar char="○"/>
              <a:defRPr>
                <a:solidFill>
                  <a:schemeClr val="dk1"/>
                </a:solidFill>
              </a:defRPr>
            </a:lvl8pPr>
            <a:lvl9pPr marL="4114800" lvl="8" indent="-317500" rtl="0">
              <a:spcBef>
                <a:spcPts val="0"/>
              </a:spcBef>
              <a:spcAft>
                <a:spcPts val="0"/>
              </a:spcAft>
              <a:buClr>
                <a:schemeClr val="dk1"/>
              </a:buClr>
              <a:buSzPts val="1400"/>
              <a:buChar char="■"/>
              <a:defRPr>
                <a:solidFill>
                  <a:schemeClr val="dk1"/>
                </a:solidFill>
              </a:defRPr>
            </a:lvl9pPr>
          </a:lstStyle>
          <a:p>
            <a:endParaRPr/>
          </a:p>
        </p:txBody>
      </p:sp>
      <p:sp>
        <p:nvSpPr>
          <p:cNvPr id="149" name="Google Shape;149;p30"/>
          <p:cNvSpPr>
            <a:spLocks noGrp="1"/>
          </p:cNvSpPr>
          <p:nvPr>
            <p:ph type="pic" idx="2"/>
          </p:nvPr>
        </p:nvSpPr>
        <p:spPr>
          <a:xfrm>
            <a:off x="5176875" y="0"/>
            <a:ext cx="4605000" cy="6858000"/>
          </a:xfrm>
          <a:prstGeom prst="roundRect">
            <a:avLst>
              <a:gd name="adj" fmla="val 13323"/>
            </a:avLst>
          </a:prstGeom>
          <a:noFill/>
          <a:ln>
            <a:noFill/>
          </a:ln>
        </p:spPr>
      </p:sp>
    </p:spTree>
    <p:extLst>
      <p:ext uri="{BB962C8B-B14F-4D97-AF65-F5344CB8AC3E}">
        <p14:creationId xmlns:p14="http://schemas.microsoft.com/office/powerpoint/2010/main" val="211416416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d. left text and full height photo dark blue">
  <p:cSld name="d. left text and full height photo dark blue">
    <p:bg>
      <p:bgPr>
        <a:solidFill>
          <a:srgbClr val="001E82"/>
        </a:solidFill>
        <a:effectLst/>
      </p:bgPr>
    </p:bg>
    <p:spTree>
      <p:nvGrpSpPr>
        <p:cNvPr id="1" name="Shape 150"/>
        <p:cNvGrpSpPr/>
        <p:nvPr/>
      </p:nvGrpSpPr>
      <p:grpSpPr>
        <a:xfrm>
          <a:off x="0" y="0"/>
          <a:ext cx="0" cy="0"/>
          <a:chOff x="0" y="0"/>
          <a:chExt cx="0" cy="0"/>
        </a:xfrm>
      </p:grpSpPr>
      <p:sp>
        <p:nvSpPr>
          <p:cNvPr id="151" name="Google Shape;151;p31"/>
          <p:cNvSpPr txBox="1">
            <a:spLocks noGrp="1"/>
          </p:cNvSpPr>
          <p:nvPr>
            <p:ph type="title"/>
          </p:nvPr>
        </p:nvSpPr>
        <p:spPr>
          <a:xfrm>
            <a:off x="574875" y="742600"/>
            <a:ext cx="4380000" cy="1645200"/>
          </a:xfrm>
          <a:prstGeom prst="rect">
            <a:avLst/>
          </a:prstGeom>
        </p:spPr>
        <p:txBody>
          <a:bodyPr spcFirstLastPara="1" wrap="square" lIns="91425" tIns="91425" rIns="91425" bIns="91425" anchor="b" anchorCtr="0">
            <a:noAutofit/>
          </a:bodyPr>
          <a:lstStyle>
            <a:lvl1pPr lvl="0" rtl="0">
              <a:lnSpc>
                <a:spcPct val="88000"/>
              </a:lnSpc>
              <a:spcBef>
                <a:spcPts val="0"/>
              </a:spcBef>
              <a:spcAft>
                <a:spcPts val="0"/>
              </a:spcAft>
              <a:buClr>
                <a:schemeClr val="lt1"/>
              </a:buClr>
              <a:buSzPts val="4100"/>
              <a:buNone/>
              <a:defRPr sz="4100">
                <a:solidFill>
                  <a:schemeClr val="lt1"/>
                </a:solidFill>
              </a:defRPr>
            </a:lvl1pPr>
            <a:lvl2pPr lvl="1"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2pPr>
            <a:lvl3pPr lvl="2"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3pPr>
            <a:lvl4pPr lvl="3"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4pPr>
            <a:lvl5pPr lvl="4"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5pPr>
            <a:lvl6pPr lvl="5"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6pPr>
            <a:lvl7pPr lvl="6"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7pPr>
            <a:lvl8pPr lvl="7"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8pPr>
            <a:lvl9pPr lvl="8"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9pPr>
          </a:lstStyle>
          <a:p>
            <a:endParaRPr/>
          </a:p>
        </p:txBody>
      </p:sp>
      <p:sp>
        <p:nvSpPr>
          <p:cNvPr id="152" name="Google Shape;152;p31"/>
          <p:cNvSpPr txBox="1">
            <a:spLocks noGrp="1"/>
          </p:cNvSpPr>
          <p:nvPr>
            <p:ph type="body" idx="1"/>
          </p:nvPr>
        </p:nvSpPr>
        <p:spPr>
          <a:xfrm>
            <a:off x="574875" y="2611200"/>
            <a:ext cx="4461900" cy="3329200"/>
          </a:xfrm>
          <a:prstGeom prst="rect">
            <a:avLst/>
          </a:prstGeom>
        </p:spPr>
        <p:txBody>
          <a:bodyPr spcFirstLastPara="1" wrap="square" lIns="91425" tIns="91425" rIns="91425" bIns="91425" anchor="t" anchorCtr="0">
            <a:normAutofit/>
          </a:bodyPr>
          <a:lstStyle>
            <a:lvl1pPr marL="457200" lvl="0" indent="-355600" rtl="0">
              <a:spcBef>
                <a:spcPts val="0"/>
              </a:spcBef>
              <a:spcAft>
                <a:spcPts val="0"/>
              </a:spcAft>
              <a:buClr>
                <a:schemeClr val="lt1"/>
              </a:buClr>
              <a:buSzPts val="2000"/>
              <a:buChar char="●"/>
              <a:defRPr sz="2000">
                <a:solidFill>
                  <a:schemeClr val="lt1"/>
                </a:solidFill>
              </a:defRPr>
            </a:lvl1pPr>
            <a:lvl2pPr marL="914400" lvl="1" indent="-317500" rtl="0">
              <a:spcBef>
                <a:spcPts val="0"/>
              </a:spcBef>
              <a:spcAft>
                <a:spcPts val="0"/>
              </a:spcAft>
              <a:buClr>
                <a:schemeClr val="lt1"/>
              </a:buClr>
              <a:buSzPts val="1400"/>
              <a:buChar char="○"/>
              <a:defRPr>
                <a:solidFill>
                  <a:schemeClr val="lt1"/>
                </a:solidFill>
              </a:defRPr>
            </a:lvl2pPr>
            <a:lvl3pPr marL="1371600" lvl="2" indent="-317500" rtl="0">
              <a:spcBef>
                <a:spcPts val="0"/>
              </a:spcBef>
              <a:spcAft>
                <a:spcPts val="0"/>
              </a:spcAft>
              <a:buClr>
                <a:schemeClr val="lt1"/>
              </a:buClr>
              <a:buSzPts val="1400"/>
              <a:buChar char="■"/>
              <a:defRPr>
                <a:solidFill>
                  <a:schemeClr val="lt1"/>
                </a:solidFill>
              </a:defRPr>
            </a:lvl3pPr>
            <a:lvl4pPr marL="1828800" lvl="3" indent="-317500" rtl="0">
              <a:spcBef>
                <a:spcPts val="0"/>
              </a:spcBef>
              <a:spcAft>
                <a:spcPts val="0"/>
              </a:spcAft>
              <a:buClr>
                <a:schemeClr val="lt1"/>
              </a:buClr>
              <a:buSzPts val="1400"/>
              <a:buChar char="●"/>
              <a:defRPr>
                <a:solidFill>
                  <a:schemeClr val="lt1"/>
                </a:solidFill>
              </a:defRPr>
            </a:lvl4pPr>
            <a:lvl5pPr marL="2286000" lvl="4" indent="-317500" rtl="0">
              <a:spcBef>
                <a:spcPts val="0"/>
              </a:spcBef>
              <a:spcAft>
                <a:spcPts val="0"/>
              </a:spcAft>
              <a:buClr>
                <a:schemeClr val="lt1"/>
              </a:buClr>
              <a:buSzPts val="1400"/>
              <a:buChar char="○"/>
              <a:defRPr>
                <a:solidFill>
                  <a:schemeClr val="lt1"/>
                </a:solidFill>
              </a:defRPr>
            </a:lvl5pPr>
            <a:lvl6pPr marL="2743200" lvl="5" indent="-317500" rtl="0">
              <a:spcBef>
                <a:spcPts val="0"/>
              </a:spcBef>
              <a:spcAft>
                <a:spcPts val="0"/>
              </a:spcAft>
              <a:buClr>
                <a:schemeClr val="lt1"/>
              </a:buClr>
              <a:buSzPts val="1400"/>
              <a:buChar char="■"/>
              <a:defRPr>
                <a:solidFill>
                  <a:schemeClr val="lt1"/>
                </a:solidFill>
              </a:defRPr>
            </a:lvl6pPr>
            <a:lvl7pPr marL="3200400" lvl="6" indent="-317500" rtl="0">
              <a:spcBef>
                <a:spcPts val="0"/>
              </a:spcBef>
              <a:spcAft>
                <a:spcPts val="0"/>
              </a:spcAft>
              <a:buClr>
                <a:schemeClr val="lt1"/>
              </a:buClr>
              <a:buSzPts val="1400"/>
              <a:buChar char="●"/>
              <a:defRPr>
                <a:solidFill>
                  <a:schemeClr val="lt1"/>
                </a:solidFill>
              </a:defRPr>
            </a:lvl7pPr>
            <a:lvl8pPr marL="3657600" lvl="7" indent="-317500" rtl="0">
              <a:spcBef>
                <a:spcPts val="0"/>
              </a:spcBef>
              <a:spcAft>
                <a:spcPts val="0"/>
              </a:spcAft>
              <a:buClr>
                <a:schemeClr val="lt1"/>
              </a:buClr>
              <a:buSzPts val="1400"/>
              <a:buChar char="○"/>
              <a:defRPr>
                <a:solidFill>
                  <a:schemeClr val="lt1"/>
                </a:solidFill>
              </a:defRPr>
            </a:lvl8pPr>
            <a:lvl9pPr marL="4114800" lvl="8" indent="-317500" rtl="0">
              <a:spcBef>
                <a:spcPts val="0"/>
              </a:spcBef>
              <a:spcAft>
                <a:spcPts val="0"/>
              </a:spcAft>
              <a:buClr>
                <a:schemeClr val="lt1"/>
              </a:buClr>
              <a:buSzPts val="1400"/>
              <a:buChar char="■"/>
              <a:defRPr>
                <a:solidFill>
                  <a:schemeClr val="lt1"/>
                </a:solidFill>
              </a:defRPr>
            </a:lvl9pPr>
          </a:lstStyle>
          <a:p>
            <a:endParaRPr/>
          </a:p>
        </p:txBody>
      </p:sp>
      <p:sp>
        <p:nvSpPr>
          <p:cNvPr id="153" name="Google Shape;153;p31"/>
          <p:cNvSpPr>
            <a:spLocks noGrp="1"/>
          </p:cNvSpPr>
          <p:nvPr>
            <p:ph type="pic" idx="2"/>
          </p:nvPr>
        </p:nvSpPr>
        <p:spPr>
          <a:xfrm>
            <a:off x="5176875" y="0"/>
            <a:ext cx="4605000" cy="6858000"/>
          </a:xfrm>
          <a:prstGeom prst="roundRect">
            <a:avLst>
              <a:gd name="adj" fmla="val 13323"/>
            </a:avLst>
          </a:prstGeom>
          <a:noFill/>
          <a:ln>
            <a:noFill/>
          </a:ln>
        </p:spPr>
      </p:sp>
    </p:spTree>
    <p:extLst>
      <p:ext uri="{BB962C8B-B14F-4D97-AF65-F5344CB8AC3E}">
        <p14:creationId xmlns:p14="http://schemas.microsoft.com/office/powerpoint/2010/main" val="282246459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d. left text and full height photo dark green">
  <p:cSld name="d. left text and full height photo dark green">
    <p:bg>
      <p:bgPr>
        <a:solidFill>
          <a:srgbClr val="144835"/>
        </a:solidFill>
        <a:effectLst/>
      </p:bgPr>
    </p:bg>
    <p:spTree>
      <p:nvGrpSpPr>
        <p:cNvPr id="1" name="Shape 154"/>
        <p:cNvGrpSpPr/>
        <p:nvPr/>
      </p:nvGrpSpPr>
      <p:grpSpPr>
        <a:xfrm>
          <a:off x="0" y="0"/>
          <a:ext cx="0" cy="0"/>
          <a:chOff x="0" y="0"/>
          <a:chExt cx="0" cy="0"/>
        </a:xfrm>
      </p:grpSpPr>
      <p:sp>
        <p:nvSpPr>
          <p:cNvPr id="155" name="Google Shape;155;p32"/>
          <p:cNvSpPr txBox="1">
            <a:spLocks noGrp="1"/>
          </p:cNvSpPr>
          <p:nvPr>
            <p:ph type="title"/>
          </p:nvPr>
        </p:nvSpPr>
        <p:spPr>
          <a:xfrm>
            <a:off x="574875" y="742600"/>
            <a:ext cx="4380000" cy="1645200"/>
          </a:xfrm>
          <a:prstGeom prst="rect">
            <a:avLst/>
          </a:prstGeom>
        </p:spPr>
        <p:txBody>
          <a:bodyPr spcFirstLastPara="1" wrap="square" lIns="91425" tIns="91425" rIns="91425" bIns="91425" anchor="b" anchorCtr="0">
            <a:noAutofit/>
          </a:bodyPr>
          <a:lstStyle>
            <a:lvl1pPr lvl="0" rtl="0">
              <a:lnSpc>
                <a:spcPct val="88000"/>
              </a:lnSpc>
              <a:spcBef>
                <a:spcPts val="0"/>
              </a:spcBef>
              <a:spcAft>
                <a:spcPts val="0"/>
              </a:spcAft>
              <a:buClr>
                <a:schemeClr val="lt1"/>
              </a:buClr>
              <a:buSzPts val="4100"/>
              <a:buNone/>
              <a:defRPr sz="4100">
                <a:solidFill>
                  <a:schemeClr val="lt1"/>
                </a:solidFill>
              </a:defRPr>
            </a:lvl1pPr>
            <a:lvl2pPr lvl="1"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2pPr>
            <a:lvl3pPr lvl="2"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3pPr>
            <a:lvl4pPr lvl="3"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4pPr>
            <a:lvl5pPr lvl="4"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5pPr>
            <a:lvl6pPr lvl="5"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6pPr>
            <a:lvl7pPr lvl="6"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7pPr>
            <a:lvl8pPr lvl="7"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8pPr>
            <a:lvl9pPr lvl="8"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9pPr>
          </a:lstStyle>
          <a:p>
            <a:endParaRPr/>
          </a:p>
        </p:txBody>
      </p:sp>
      <p:sp>
        <p:nvSpPr>
          <p:cNvPr id="156" name="Google Shape;156;p32"/>
          <p:cNvSpPr txBox="1">
            <a:spLocks noGrp="1"/>
          </p:cNvSpPr>
          <p:nvPr>
            <p:ph type="body" idx="1"/>
          </p:nvPr>
        </p:nvSpPr>
        <p:spPr>
          <a:xfrm>
            <a:off x="574875" y="2611200"/>
            <a:ext cx="4461900" cy="3329200"/>
          </a:xfrm>
          <a:prstGeom prst="rect">
            <a:avLst/>
          </a:prstGeom>
        </p:spPr>
        <p:txBody>
          <a:bodyPr spcFirstLastPara="1" wrap="square" lIns="91425" tIns="91425" rIns="91425" bIns="91425" anchor="t" anchorCtr="0">
            <a:normAutofit/>
          </a:bodyPr>
          <a:lstStyle>
            <a:lvl1pPr marL="457200" lvl="0" indent="-355600" rtl="0">
              <a:spcBef>
                <a:spcPts val="0"/>
              </a:spcBef>
              <a:spcAft>
                <a:spcPts val="0"/>
              </a:spcAft>
              <a:buClr>
                <a:schemeClr val="lt1"/>
              </a:buClr>
              <a:buSzPts val="2000"/>
              <a:buChar char="●"/>
              <a:defRPr sz="2000">
                <a:solidFill>
                  <a:schemeClr val="lt1"/>
                </a:solidFill>
              </a:defRPr>
            </a:lvl1pPr>
            <a:lvl2pPr marL="914400" lvl="1" indent="-317500" rtl="0">
              <a:spcBef>
                <a:spcPts val="0"/>
              </a:spcBef>
              <a:spcAft>
                <a:spcPts val="0"/>
              </a:spcAft>
              <a:buClr>
                <a:schemeClr val="lt1"/>
              </a:buClr>
              <a:buSzPts val="1400"/>
              <a:buChar char="○"/>
              <a:defRPr>
                <a:solidFill>
                  <a:schemeClr val="lt1"/>
                </a:solidFill>
              </a:defRPr>
            </a:lvl2pPr>
            <a:lvl3pPr marL="1371600" lvl="2" indent="-317500" rtl="0">
              <a:spcBef>
                <a:spcPts val="0"/>
              </a:spcBef>
              <a:spcAft>
                <a:spcPts val="0"/>
              </a:spcAft>
              <a:buClr>
                <a:schemeClr val="lt1"/>
              </a:buClr>
              <a:buSzPts val="1400"/>
              <a:buChar char="■"/>
              <a:defRPr>
                <a:solidFill>
                  <a:schemeClr val="lt1"/>
                </a:solidFill>
              </a:defRPr>
            </a:lvl3pPr>
            <a:lvl4pPr marL="1828800" lvl="3" indent="-317500" rtl="0">
              <a:spcBef>
                <a:spcPts val="0"/>
              </a:spcBef>
              <a:spcAft>
                <a:spcPts val="0"/>
              </a:spcAft>
              <a:buClr>
                <a:schemeClr val="lt1"/>
              </a:buClr>
              <a:buSzPts val="1400"/>
              <a:buChar char="●"/>
              <a:defRPr>
                <a:solidFill>
                  <a:schemeClr val="lt1"/>
                </a:solidFill>
              </a:defRPr>
            </a:lvl4pPr>
            <a:lvl5pPr marL="2286000" lvl="4" indent="-317500" rtl="0">
              <a:spcBef>
                <a:spcPts val="0"/>
              </a:spcBef>
              <a:spcAft>
                <a:spcPts val="0"/>
              </a:spcAft>
              <a:buClr>
                <a:schemeClr val="lt1"/>
              </a:buClr>
              <a:buSzPts val="1400"/>
              <a:buChar char="○"/>
              <a:defRPr>
                <a:solidFill>
                  <a:schemeClr val="lt1"/>
                </a:solidFill>
              </a:defRPr>
            </a:lvl5pPr>
            <a:lvl6pPr marL="2743200" lvl="5" indent="-317500" rtl="0">
              <a:spcBef>
                <a:spcPts val="0"/>
              </a:spcBef>
              <a:spcAft>
                <a:spcPts val="0"/>
              </a:spcAft>
              <a:buClr>
                <a:schemeClr val="lt1"/>
              </a:buClr>
              <a:buSzPts val="1400"/>
              <a:buChar char="■"/>
              <a:defRPr>
                <a:solidFill>
                  <a:schemeClr val="lt1"/>
                </a:solidFill>
              </a:defRPr>
            </a:lvl6pPr>
            <a:lvl7pPr marL="3200400" lvl="6" indent="-317500" rtl="0">
              <a:spcBef>
                <a:spcPts val="0"/>
              </a:spcBef>
              <a:spcAft>
                <a:spcPts val="0"/>
              </a:spcAft>
              <a:buClr>
                <a:schemeClr val="lt1"/>
              </a:buClr>
              <a:buSzPts val="1400"/>
              <a:buChar char="●"/>
              <a:defRPr>
                <a:solidFill>
                  <a:schemeClr val="lt1"/>
                </a:solidFill>
              </a:defRPr>
            </a:lvl7pPr>
            <a:lvl8pPr marL="3657600" lvl="7" indent="-317500" rtl="0">
              <a:spcBef>
                <a:spcPts val="0"/>
              </a:spcBef>
              <a:spcAft>
                <a:spcPts val="0"/>
              </a:spcAft>
              <a:buClr>
                <a:schemeClr val="lt1"/>
              </a:buClr>
              <a:buSzPts val="1400"/>
              <a:buChar char="○"/>
              <a:defRPr>
                <a:solidFill>
                  <a:schemeClr val="lt1"/>
                </a:solidFill>
              </a:defRPr>
            </a:lvl8pPr>
            <a:lvl9pPr marL="4114800" lvl="8" indent="-317500" rtl="0">
              <a:spcBef>
                <a:spcPts val="0"/>
              </a:spcBef>
              <a:spcAft>
                <a:spcPts val="0"/>
              </a:spcAft>
              <a:buClr>
                <a:schemeClr val="lt1"/>
              </a:buClr>
              <a:buSzPts val="1400"/>
              <a:buChar char="■"/>
              <a:defRPr>
                <a:solidFill>
                  <a:schemeClr val="lt1"/>
                </a:solidFill>
              </a:defRPr>
            </a:lvl9pPr>
          </a:lstStyle>
          <a:p>
            <a:endParaRPr/>
          </a:p>
        </p:txBody>
      </p:sp>
      <p:sp>
        <p:nvSpPr>
          <p:cNvPr id="157" name="Google Shape;157;p32"/>
          <p:cNvSpPr>
            <a:spLocks noGrp="1"/>
          </p:cNvSpPr>
          <p:nvPr>
            <p:ph type="pic" idx="2"/>
          </p:nvPr>
        </p:nvSpPr>
        <p:spPr>
          <a:xfrm>
            <a:off x="5176875" y="0"/>
            <a:ext cx="4605000" cy="6858000"/>
          </a:xfrm>
          <a:prstGeom prst="roundRect">
            <a:avLst>
              <a:gd name="adj" fmla="val 13323"/>
            </a:avLst>
          </a:prstGeom>
          <a:noFill/>
          <a:ln>
            <a:noFill/>
          </a:ln>
        </p:spPr>
      </p:sp>
    </p:spTree>
    <p:extLst>
      <p:ext uri="{BB962C8B-B14F-4D97-AF65-F5344CB8AC3E}">
        <p14:creationId xmlns:p14="http://schemas.microsoft.com/office/powerpoint/2010/main" val="127637729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d. left text and full height photo purple">
  <p:cSld name="d. left text and full height photo purple">
    <p:bg>
      <p:bgPr>
        <a:solidFill>
          <a:srgbClr val="3C0032"/>
        </a:solidFill>
        <a:effectLst/>
      </p:bgPr>
    </p:bg>
    <p:spTree>
      <p:nvGrpSpPr>
        <p:cNvPr id="1" name="Shape 158"/>
        <p:cNvGrpSpPr/>
        <p:nvPr/>
      </p:nvGrpSpPr>
      <p:grpSpPr>
        <a:xfrm>
          <a:off x="0" y="0"/>
          <a:ext cx="0" cy="0"/>
          <a:chOff x="0" y="0"/>
          <a:chExt cx="0" cy="0"/>
        </a:xfrm>
      </p:grpSpPr>
      <p:sp>
        <p:nvSpPr>
          <p:cNvPr id="159" name="Google Shape;159;p33"/>
          <p:cNvSpPr txBox="1">
            <a:spLocks noGrp="1"/>
          </p:cNvSpPr>
          <p:nvPr>
            <p:ph type="title"/>
          </p:nvPr>
        </p:nvSpPr>
        <p:spPr>
          <a:xfrm>
            <a:off x="574875" y="742600"/>
            <a:ext cx="4380000" cy="1645200"/>
          </a:xfrm>
          <a:prstGeom prst="rect">
            <a:avLst/>
          </a:prstGeom>
        </p:spPr>
        <p:txBody>
          <a:bodyPr spcFirstLastPara="1" wrap="square" lIns="91425" tIns="91425" rIns="91425" bIns="91425" anchor="b" anchorCtr="0">
            <a:noAutofit/>
          </a:bodyPr>
          <a:lstStyle>
            <a:lvl1pPr lvl="0" rtl="0">
              <a:lnSpc>
                <a:spcPct val="88000"/>
              </a:lnSpc>
              <a:spcBef>
                <a:spcPts val="0"/>
              </a:spcBef>
              <a:spcAft>
                <a:spcPts val="0"/>
              </a:spcAft>
              <a:buClr>
                <a:schemeClr val="lt1"/>
              </a:buClr>
              <a:buSzPts val="4100"/>
              <a:buNone/>
              <a:defRPr sz="4100">
                <a:solidFill>
                  <a:schemeClr val="lt1"/>
                </a:solidFill>
              </a:defRPr>
            </a:lvl1pPr>
            <a:lvl2pPr lvl="1"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2pPr>
            <a:lvl3pPr lvl="2"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3pPr>
            <a:lvl4pPr lvl="3"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4pPr>
            <a:lvl5pPr lvl="4"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5pPr>
            <a:lvl6pPr lvl="5"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6pPr>
            <a:lvl7pPr lvl="6"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7pPr>
            <a:lvl8pPr lvl="7"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8pPr>
            <a:lvl9pPr lvl="8"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9pPr>
          </a:lstStyle>
          <a:p>
            <a:endParaRPr/>
          </a:p>
        </p:txBody>
      </p:sp>
      <p:sp>
        <p:nvSpPr>
          <p:cNvPr id="160" name="Google Shape;160;p33"/>
          <p:cNvSpPr txBox="1">
            <a:spLocks noGrp="1"/>
          </p:cNvSpPr>
          <p:nvPr>
            <p:ph type="body" idx="1"/>
          </p:nvPr>
        </p:nvSpPr>
        <p:spPr>
          <a:xfrm>
            <a:off x="574875" y="2611200"/>
            <a:ext cx="4461900" cy="3329200"/>
          </a:xfrm>
          <a:prstGeom prst="rect">
            <a:avLst/>
          </a:prstGeom>
        </p:spPr>
        <p:txBody>
          <a:bodyPr spcFirstLastPara="1" wrap="square" lIns="91425" tIns="91425" rIns="91425" bIns="91425" anchor="t" anchorCtr="0">
            <a:normAutofit/>
          </a:bodyPr>
          <a:lstStyle>
            <a:lvl1pPr marL="457200" lvl="0" indent="-355600" rtl="0">
              <a:spcBef>
                <a:spcPts val="0"/>
              </a:spcBef>
              <a:spcAft>
                <a:spcPts val="0"/>
              </a:spcAft>
              <a:buClr>
                <a:schemeClr val="lt1"/>
              </a:buClr>
              <a:buSzPts val="2000"/>
              <a:buChar char="●"/>
              <a:defRPr sz="2000">
                <a:solidFill>
                  <a:schemeClr val="lt1"/>
                </a:solidFill>
              </a:defRPr>
            </a:lvl1pPr>
            <a:lvl2pPr marL="914400" lvl="1" indent="-317500" rtl="0">
              <a:spcBef>
                <a:spcPts val="0"/>
              </a:spcBef>
              <a:spcAft>
                <a:spcPts val="0"/>
              </a:spcAft>
              <a:buClr>
                <a:schemeClr val="lt1"/>
              </a:buClr>
              <a:buSzPts val="1400"/>
              <a:buChar char="○"/>
              <a:defRPr>
                <a:solidFill>
                  <a:schemeClr val="lt1"/>
                </a:solidFill>
              </a:defRPr>
            </a:lvl2pPr>
            <a:lvl3pPr marL="1371600" lvl="2" indent="-317500" rtl="0">
              <a:spcBef>
                <a:spcPts val="0"/>
              </a:spcBef>
              <a:spcAft>
                <a:spcPts val="0"/>
              </a:spcAft>
              <a:buClr>
                <a:schemeClr val="lt1"/>
              </a:buClr>
              <a:buSzPts val="1400"/>
              <a:buChar char="■"/>
              <a:defRPr>
                <a:solidFill>
                  <a:schemeClr val="lt1"/>
                </a:solidFill>
              </a:defRPr>
            </a:lvl3pPr>
            <a:lvl4pPr marL="1828800" lvl="3" indent="-317500" rtl="0">
              <a:spcBef>
                <a:spcPts val="0"/>
              </a:spcBef>
              <a:spcAft>
                <a:spcPts val="0"/>
              </a:spcAft>
              <a:buClr>
                <a:schemeClr val="lt1"/>
              </a:buClr>
              <a:buSzPts val="1400"/>
              <a:buChar char="●"/>
              <a:defRPr>
                <a:solidFill>
                  <a:schemeClr val="lt1"/>
                </a:solidFill>
              </a:defRPr>
            </a:lvl4pPr>
            <a:lvl5pPr marL="2286000" lvl="4" indent="-317500" rtl="0">
              <a:spcBef>
                <a:spcPts val="0"/>
              </a:spcBef>
              <a:spcAft>
                <a:spcPts val="0"/>
              </a:spcAft>
              <a:buClr>
                <a:schemeClr val="lt1"/>
              </a:buClr>
              <a:buSzPts val="1400"/>
              <a:buChar char="○"/>
              <a:defRPr>
                <a:solidFill>
                  <a:schemeClr val="lt1"/>
                </a:solidFill>
              </a:defRPr>
            </a:lvl5pPr>
            <a:lvl6pPr marL="2743200" lvl="5" indent="-317500" rtl="0">
              <a:spcBef>
                <a:spcPts val="0"/>
              </a:spcBef>
              <a:spcAft>
                <a:spcPts val="0"/>
              </a:spcAft>
              <a:buClr>
                <a:schemeClr val="lt1"/>
              </a:buClr>
              <a:buSzPts val="1400"/>
              <a:buChar char="■"/>
              <a:defRPr>
                <a:solidFill>
                  <a:schemeClr val="lt1"/>
                </a:solidFill>
              </a:defRPr>
            </a:lvl6pPr>
            <a:lvl7pPr marL="3200400" lvl="6" indent="-317500" rtl="0">
              <a:spcBef>
                <a:spcPts val="0"/>
              </a:spcBef>
              <a:spcAft>
                <a:spcPts val="0"/>
              </a:spcAft>
              <a:buClr>
                <a:schemeClr val="lt1"/>
              </a:buClr>
              <a:buSzPts val="1400"/>
              <a:buChar char="●"/>
              <a:defRPr>
                <a:solidFill>
                  <a:schemeClr val="lt1"/>
                </a:solidFill>
              </a:defRPr>
            </a:lvl7pPr>
            <a:lvl8pPr marL="3657600" lvl="7" indent="-317500" rtl="0">
              <a:spcBef>
                <a:spcPts val="0"/>
              </a:spcBef>
              <a:spcAft>
                <a:spcPts val="0"/>
              </a:spcAft>
              <a:buClr>
                <a:schemeClr val="lt1"/>
              </a:buClr>
              <a:buSzPts val="1400"/>
              <a:buChar char="○"/>
              <a:defRPr>
                <a:solidFill>
                  <a:schemeClr val="lt1"/>
                </a:solidFill>
              </a:defRPr>
            </a:lvl8pPr>
            <a:lvl9pPr marL="4114800" lvl="8" indent="-317500" rtl="0">
              <a:spcBef>
                <a:spcPts val="0"/>
              </a:spcBef>
              <a:spcAft>
                <a:spcPts val="0"/>
              </a:spcAft>
              <a:buClr>
                <a:schemeClr val="lt1"/>
              </a:buClr>
              <a:buSzPts val="1400"/>
              <a:buChar char="■"/>
              <a:defRPr>
                <a:solidFill>
                  <a:schemeClr val="lt1"/>
                </a:solidFill>
              </a:defRPr>
            </a:lvl9pPr>
          </a:lstStyle>
          <a:p>
            <a:endParaRPr/>
          </a:p>
        </p:txBody>
      </p:sp>
      <p:sp>
        <p:nvSpPr>
          <p:cNvPr id="161" name="Google Shape;161;p33"/>
          <p:cNvSpPr>
            <a:spLocks noGrp="1"/>
          </p:cNvSpPr>
          <p:nvPr>
            <p:ph type="pic" idx="2"/>
          </p:nvPr>
        </p:nvSpPr>
        <p:spPr>
          <a:xfrm>
            <a:off x="5176875" y="0"/>
            <a:ext cx="4605000" cy="6858000"/>
          </a:xfrm>
          <a:prstGeom prst="roundRect">
            <a:avLst>
              <a:gd name="adj" fmla="val 13323"/>
            </a:avLst>
          </a:prstGeom>
          <a:noFill/>
          <a:ln>
            <a:noFill/>
          </a:ln>
        </p:spPr>
      </p:sp>
    </p:spTree>
    <p:extLst>
      <p:ext uri="{BB962C8B-B14F-4D97-AF65-F5344CB8AC3E}">
        <p14:creationId xmlns:p14="http://schemas.microsoft.com/office/powerpoint/2010/main" val="235989511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c. right text and photo dark blue">
  <p:cSld name="c. right text and photo dark blue">
    <p:bg>
      <p:bgPr>
        <a:solidFill>
          <a:srgbClr val="001E82"/>
        </a:solidFill>
        <a:effectLst/>
      </p:bgPr>
    </p:bg>
    <p:spTree>
      <p:nvGrpSpPr>
        <p:cNvPr id="1" name="Shape 162"/>
        <p:cNvGrpSpPr/>
        <p:nvPr/>
      </p:nvGrpSpPr>
      <p:grpSpPr>
        <a:xfrm>
          <a:off x="0" y="0"/>
          <a:ext cx="0" cy="0"/>
          <a:chOff x="0" y="0"/>
          <a:chExt cx="0" cy="0"/>
        </a:xfrm>
      </p:grpSpPr>
      <p:sp>
        <p:nvSpPr>
          <p:cNvPr id="163" name="Google Shape;163;p34"/>
          <p:cNvSpPr txBox="1">
            <a:spLocks noGrp="1"/>
          </p:cNvSpPr>
          <p:nvPr>
            <p:ph type="title"/>
          </p:nvPr>
        </p:nvSpPr>
        <p:spPr>
          <a:xfrm>
            <a:off x="3975875" y="1453800"/>
            <a:ext cx="4735800" cy="1645200"/>
          </a:xfrm>
          <a:prstGeom prst="rect">
            <a:avLst/>
          </a:prstGeom>
        </p:spPr>
        <p:txBody>
          <a:bodyPr spcFirstLastPara="1" wrap="square" lIns="91425" tIns="91425" rIns="91425" bIns="91425" anchor="b" anchorCtr="0">
            <a:noAutofit/>
          </a:bodyPr>
          <a:lstStyle>
            <a:lvl1pPr lvl="0" rtl="0">
              <a:lnSpc>
                <a:spcPct val="88000"/>
              </a:lnSpc>
              <a:spcBef>
                <a:spcPts val="0"/>
              </a:spcBef>
              <a:spcAft>
                <a:spcPts val="0"/>
              </a:spcAft>
              <a:buClr>
                <a:schemeClr val="lt1"/>
              </a:buClr>
              <a:buSzPts val="4100"/>
              <a:buNone/>
              <a:defRPr sz="4100">
                <a:solidFill>
                  <a:schemeClr val="lt1"/>
                </a:solidFill>
              </a:defRPr>
            </a:lvl1pPr>
            <a:lvl2pPr lvl="1"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2pPr>
            <a:lvl3pPr lvl="2"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3pPr>
            <a:lvl4pPr lvl="3"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4pPr>
            <a:lvl5pPr lvl="4"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5pPr>
            <a:lvl6pPr lvl="5"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6pPr>
            <a:lvl7pPr lvl="6"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7pPr>
            <a:lvl8pPr lvl="7"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8pPr>
            <a:lvl9pPr lvl="8"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9pPr>
          </a:lstStyle>
          <a:p>
            <a:endParaRPr/>
          </a:p>
        </p:txBody>
      </p:sp>
      <p:sp>
        <p:nvSpPr>
          <p:cNvPr id="164" name="Google Shape;164;p34"/>
          <p:cNvSpPr txBox="1">
            <a:spLocks noGrp="1"/>
          </p:cNvSpPr>
          <p:nvPr>
            <p:ph type="body" idx="1"/>
          </p:nvPr>
        </p:nvSpPr>
        <p:spPr>
          <a:xfrm>
            <a:off x="3975875" y="3017600"/>
            <a:ext cx="4461900" cy="3329200"/>
          </a:xfrm>
          <a:prstGeom prst="rect">
            <a:avLst/>
          </a:prstGeom>
        </p:spPr>
        <p:txBody>
          <a:bodyPr spcFirstLastPara="1" wrap="square" lIns="91425" tIns="91425" rIns="91425" bIns="91425" anchor="t" anchorCtr="0">
            <a:noAutofit/>
          </a:bodyPr>
          <a:lstStyle>
            <a:lvl1pPr marL="457200" lvl="0" indent="-355600" rtl="0">
              <a:spcBef>
                <a:spcPts val="0"/>
              </a:spcBef>
              <a:spcAft>
                <a:spcPts val="0"/>
              </a:spcAft>
              <a:buClr>
                <a:schemeClr val="lt1"/>
              </a:buClr>
              <a:buSzPts val="2000"/>
              <a:buChar char="●"/>
              <a:defRPr sz="2000">
                <a:solidFill>
                  <a:schemeClr val="lt1"/>
                </a:solidFill>
              </a:defRPr>
            </a:lvl1pPr>
            <a:lvl2pPr marL="914400" lvl="1" indent="-317500" rtl="0">
              <a:spcBef>
                <a:spcPts val="0"/>
              </a:spcBef>
              <a:spcAft>
                <a:spcPts val="0"/>
              </a:spcAft>
              <a:buClr>
                <a:schemeClr val="lt1"/>
              </a:buClr>
              <a:buSzPts val="1400"/>
              <a:buChar char="○"/>
              <a:defRPr>
                <a:solidFill>
                  <a:schemeClr val="lt1"/>
                </a:solidFill>
              </a:defRPr>
            </a:lvl2pPr>
            <a:lvl3pPr marL="1371600" lvl="2" indent="-317500" rtl="0">
              <a:spcBef>
                <a:spcPts val="0"/>
              </a:spcBef>
              <a:spcAft>
                <a:spcPts val="0"/>
              </a:spcAft>
              <a:buClr>
                <a:schemeClr val="lt1"/>
              </a:buClr>
              <a:buSzPts val="1400"/>
              <a:buChar char="■"/>
              <a:defRPr>
                <a:solidFill>
                  <a:schemeClr val="lt1"/>
                </a:solidFill>
              </a:defRPr>
            </a:lvl3pPr>
            <a:lvl4pPr marL="1828800" lvl="3" indent="-317500" rtl="0">
              <a:spcBef>
                <a:spcPts val="0"/>
              </a:spcBef>
              <a:spcAft>
                <a:spcPts val="0"/>
              </a:spcAft>
              <a:buClr>
                <a:schemeClr val="lt1"/>
              </a:buClr>
              <a:buSzPts val="1400"/>
              <a:buChar char="●"/>
              <a:defRPr>
                <a:solidFill>
                  <a:schemeClr val="lt1"/>
                </a:solidFill>
              </a:defRPr>
            </a:lvl4pPr>
            <a:lvl5pPr marL="2286000" lvl="4" indent="-317500" rtl="0">
              <a:spcBef>
                <a:spcPts val="0"/>
              </a:spcBef>
              <a:spcAft>
                <a:spcPts val="0"/>
              </a:spcAft>
              <a:buClr>
                <a:schemeClr val="lt1"/>
              </a:buClr>
              <a:buSzPts val="1400"/>
              <a:buChar char="○"/>
              <a:defRPr>
                <a:solidFill>
                  <a:schemeClr val="lt1"/>
                </a:solidFill>
              </a:defRPr>
            </a:lvl5pPr>
            <a:lvl6pPr marL="2743200" lvl="5" indent="-317500" rtl="0">
              <a:spcBef>
                <a:spcPts val="0"/>
              </a:spcBef>
              <a:spcAft>
                <a:spcPts val="0"/>
              </a:spcAft>
              <a:buClr>
                <a:schemeClr val="lt1"/>
              </a:buClr>
              <a:buSzPts val="1400"/>
              <a:buChar char="■"/>
              <a:defRPr>
                <a:solidFill>
                  <a:schemeClr val="lt1"/>
                </a:solidFill>
              </a:defRPr>
            </a:lvl6pPr>
            <a:lvl7pPr marL="3200400" lvl="6" indent="-317500" rtl="0">
              <a:spcBef>
                <a:spcPts val="0"/>
              </a:spcBef>
              <a:spcAft>
                <a:spcPts val="0"/>
              </a:spcAft>
              <a:buClr>
                <a:schemeClr val="lt1"/>
              </a:buClr>
              <a:buSzPts val="1400"/>
              <a:buChar char="●"/>
              <a:defRPr>
                <a:solidFill>
                  <a:schemeClr val="lt1"/>
                </a:solidFill>
              </a:defRPr>
            </a:lvl7pPr>
            <a:lvl8pPr marL="3657600" lvl="7" indent="-317500" rtl="0">
              <a:spcBef>
                <a:spcPts val="0"/>
              </a:spcBef>
              <a:spcAft>
                <a:spcPts val="0"/>
              </a:spcAft>
              <a:buClr>
                <a:schemeClr val="lt1"/>
              </a:buClr>
              <a:buSzPts val="1400"/>
              <a:buChar char="○"/>
              <a:defRPr>
                <a:solidFill>
                  <a:schemeClr val="lt1"/>
                </a:solidFill>
              </a:defRPr>
            </a:lvl8pPr>
            <a:lvl9pPr marL="4114800" lvl="8" indent="-317500" rtl="0">
              <a:spcBef>
                <a:spcPts val="0"/>
              </a:spcBef>
              <a:spcAft>
                <a:spcPts val="0"/>
              </a:spcAft>
              <a:buClr>
                <a:schemeClr val="lt1"/>
              </a:buClr>
              <a:buSzPts val="1400"/>
              <a:buChar char="■"/>
              <a:defRPr>
                <a:solidFill>
                  <a:schemeClr val="lt1"/>
                </a:solidFill>
              </a:defRPr>
            </a:lvl9pPr>
          </a:lstStyle>
          <a:p>
            <a:endParaRPr/>
          </a:p>
        </p:txBody>
      </p:sp>
      <p:sp>
        <p:nvSpPr>
          <p:cNvPr id="165" name="Google Shape;165;p34"/>
          <p:cNvSpPr>
            <a:spLocks noGrp="1"/>
          </p:cNvSpPr>
          <p:nvPr>
            <p:ph type="pic" idx="2"/>
          </p:nvPr>
        </p:nvSpPr>
        <p:spPr>
          <a:xfrm>
            <a:off x="327200" y="355900"/>
            <a:ext cx="3295800" cy="6118800"/>
          </a:xfrm>
          <a:prstGeom prst="roundRect">
            <a:avLst>
              <a:gd name="adj" fmla="val 13323"/>
            </a:avLst>
          </a:prstGeom>
          <a:noFill/>
          <a:ln>
            <a:noFill/>
          </a:ln>
        </p:spPr>
      </p:sp>
      <p:pic>
        <p:nvPicPr>
          <p:cNvPr id="166" name="Google Shape;166;p34"/>
          <p:cNvPicPr preferRelativeResize="0"/>
          <p:nvPr/>
        </p:nvPicPr>
        <p:blipFill rotWithShape="1">
          <a:blip r:embed="rId2">
            <a:alphaModFix/>
          </a:blip>
          <a:srcRect l="-1722" t="-5350" r="-2012" b="-5638"/>
          <a:stretch/>
        </p:blipFill>
        <p:spPr>
          <a:xfrm>
            <a:off x="7390812" y="348067"/>
            <a:ext cx="1532339" cy="839000"/>
          </a:xfrm>
          <a:prstGeom prst="rect">
            <a:avLst/>
          </a:prstGeom>
          <a:noFill/>
          <a:ln>
            <a:noFill/>
          </a:ln>
        </p:spPr>
      </p:pic>
    </p:spTree>
    <p:extLst>
      <p:ext uri="{BB962C8B-B14F-4D97-AF65-F5344CB8AC3E}">
        <p14:creationId xmlns:p14="http://schemas.microsoft.com/office/powerpoint/2010/main" val="10885260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c. right text and photo dark green">
  <p:cSld name="c. right text and photo dark green">
    <p:bg>
      <p:bgPr>
        <a:solidFill>
          <a:srgbClr val="144835"/>
        </a:solidFill>
        <a:effectLst/>
      </p:bgPr>
    </p:bg>
    <p:spTree>
      <p:nvGrpSpPr>
        <p:cNvPr id="1" name="Shape 167"/>
        <p:cNvGrpSpPr/>
        <p:nvPr/>
      </p:nvGrpSpPr>
      <p:grpSpPr>
        <a:xfrm>
          <a:off x="0" y="0"/>
          <a:ext cx="0" cy="0"/>
          <a:chOff x="0" y="0"/>
          <a:chExt cx="0" cy="0"/>
        </a:xfrm>
      </p:grpSpPr>
      <p:sp>
        <p:nvSpPr>
          <p:cNvPr id="168" name="Google Shape;168;p35"/>
          <p:cNvSpPr txBox="1">
            <a:spLocks noGrp="1"/>
          </p:cNvSpPr>
          <p:nvPr>
            <p:ph type="title"/>
          </p:nvPr>
        </p:nvSpPr>
        <p:spPr>
          <a:xfrm>
            <a:off x="3975875" y="1453800"/>
            <a:ext cx="4735800" cy="1645200"/>
          </a:xfrm>
          <a:prstGeom prst="rect">
            <a:avLst/>
          </a:prstGeom>
        </p:spPr>
        <p:txBody>
          <a:bodyPr spcFirstLastPara="1" wrap="square" lIns="91425" tIns="91425" rIns="91425" bIns="91425" anchor="b" anchorCtr="0">
            <a:noAutofit/>
          </a:bodyPr>
          <a:lstStyle>
            <a:lvl1pPr lvl="0" rtl="0">
              <a:lnSpc>
                <a:spcPct val="88000"/>
              </a:lnSpc>
              <a:spcBef>
                <a:spcPts val="0"/>
              </a:spcBef>
              <a:spcAft>
                <a:spcPts val="0"/>
              </a:spcAft>
              <a:buClr>
                <a:schemeClr val="lt1"/>
              </a:buClr>
              <a:buSzPts val="4100"/>
              <a:buNone/>
              <a:defRPr sz="4100">
                <a:solidFill>
                  <a:schemeClr val="lt1"/>
                </a:solidFill>
              </a:defRPr>
            </a:lvl1pPr>
            <a:lvl2pPr lvl="1"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2pPr>
            <a:lvl3pPr lvl="2"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3pPr>
            <a:lvl4pPr lvl="3"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4pPr>
            <a:lvl5pPr lvl="4"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5pPr>
            <a:lvl6pPr lvl="5"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6pPr>
            <a:lvl7pPr lvl="6"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7pPr>
            <a:lvl8pPr lvl="7"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8pPr>
            <a:lvl9pPr lvl="8"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9pPr>
          </a:lstStyle>
          <a:p>
            <a:endParaRPr/>
          </a:p>
        </p:txBody>
      </p:sp>
      <p:sp>
        <p:nvSpPr>
          <p:cNvPr id="169" name="Google Shape;169;p35"/>
          <p:cNvSpPr txBox="1">
            <a:spLocks noGrp="1"/>
          </p:cNvSpPr>
          <p:nvPr>
            <p:ph type="body" idx="1"/>
          </p:nvPr>
        </p:nvSpPr>
        <p:spPr>
          <a:xfrm>
            <a:off x="3975875" y="3017600"/>
            <a:ext cx="4461900" cy="3329200"/>
          </a:xfrm>
          <a:prstGeom prst="rect">
            <a:avLst/>
          </a:prstGeom>
        </p:spPr>
        <p:txBody>
          <a:bodyPr spcFirstLastPara="1" wrap="square" lIns="91425" tIns="91425" rIns="91425" bIns="91425" anchor="t" anchorCtr="0">
            <a:noAutofit/>
          </a:bodyPr>
          <a:lstStyle>
            <a:lvl1pPr marL="457200" lvl="0" indent="-355600" rtl="0">
              <a:spcBef>
                <a:spcPts val="0"/>
              </a:spcBef>
              <a:spcAft>
                <a:spcPts val="0"/>
              </a:spcAft>
              <a:buClr>
                <a:schemeClr val="lt1"/>
              </a:buClr>
              <a:buSzPts val="2000"/>
              <a:buChar char="●"/>
              <a:defRPr sz="2000">
                <a:solidFill>
                  <a:schemeClr val="lt1"/>
                </a:solidFill>
              </a:defRPr>
            </a:lvl1pPr>
            <a:lvl2pPr marL="914400" lvl="1" indent="-317500" rtl="0">
              <a:spcBef>
                <a:spcPts val="0"/>
              </a:spcBef>
              <a:spcAft>
                <a:spcPts val="0"/>
              </a:spcAft>
              <a:buClr>
                <a:schemeClr val="lt1"/>
              </a:buClr>
              <a:buSzPts val="1400"/>
              <a:buChar char="○"/>
              <a:defRPr>
                <a:solidFill>
                  <a:schemeClr val="lt1"/>
                </a:solidFill>
              </a:defRPr>
            </a:lvl2pPr>
            <a:lvl3pPr marL="1371600" lvl="2" indent="-317500" rtl="0">
              <a:spcBef>
                <a:spcPts val="0"/>
              </a:spcBef>
              <a:spcAft>
                <a:spcPts val="0"/>
              </a:spcAft>
              <a:buClr>
                <a:schemeClr val="lt1"/>
              </a:buClr>
              <a:buSzPts val="1400"/>
              <a:buChar char="■"/>
              <a:defRPr>
                <a:solidFill>
                  <a:schemeClr val="lt1"/>
                </a:solidFill>
              </a:defRPr>
            </a:lvl3pPr>
            <a:lvl4pPr marL="1828800" lvl="3" indent="-317500" rtl="0">
              <a:spcBef>
                <a:spcPts val="0"/>
              </a:spcBef>
              <a:spcAft>
                <a:spcPts val="0"/>
              </a:spcAft>
              <a:buClr>
                <a:schemeClr val="lt1"/>
              </a:buClr>
              <a:buSzPts val="1400"/>
              <a:buChar char="●"/>
              <a:defRPr>
                <a:solidFill>
                  <a:schemeClr val="lt1"/>
                </a:solidFill>
              </a:defRPr>
            </a:lvl4pPr>
            <a:lvl5pPr marL="2286000" lvl="4" indent="-317500" rtl="0">
              <a:spcBef>
                <a:spcPts val="0"/>
              </a:spcBef>
              <a:spcAft>
                <a:spcPts val="0"/>
              </a:spcAft>
              <a:buClr>
                <a:schemeClr val="lt1"/>
              </a:buClr>
              <a:buSzPts val="1400"/>
              <a:buChar char="○"/>
              <a:defRPr>
                <a:solidFill>
                  <a:schemeClr val="lt1"/>
                </a:solidFill>
              </a:defRPr>
            </a:lvl5pPr>
            <a:lvl6pPr marL="2743200" lvl="5" indent="-317500" rtl="0">
              <a:spcBef>
                <a:spcPts val="0"/>
              </a:spcBef>
              <a:spcAft>
                <a:spcPts val="0"/>
              </a:spcAft>
              <a:buClr>
                <a:schemeClr val="lt1"/>
              </a:buClr>
              <a:buSzPts val="1400"/>
              <a:buChar char="■"/>
              <a:defRPr>
                <a:solidFill>
                  <a:schemeClr val="lt1"/>
                </a:solidFill>
              </a:defRPr>
            </a:lvl6pPr>
            <a:lvl7pPr marL="3200400" lvl="6" indent="-317500" rtl="0">
              <a:spcBef>
                <a:spcPts val="0"/>
              </a:spcBef>
              <a:spcAft>
                <a:spcPts val="0"/>
              </a:spcAft>
              <a:buClr>
                <a:schemeClr val="lt1"/>
              </a:buClr>
              <a:buSzPts val="1400"/>
              <a:buChar char="●"/>
              <a:defRPr>
                <a:solidFill>
                  <a:schemeClr val="lt1"/>
                </a:solidFill>
              </a:defRPr>
            </a:lvl7pPr>
            <a:lvl8pPr marL="3657600" lvl="7" indent="-317500" rtl="0">
              <a:spcBef>
                <a:spcPts val="0"/>
              </a:spcBef>
              <a:spcAft>
                <a:spcPts val="0"/>
              </a:spcAft>
              <a:buClr>
                <a:schemeClr val="lt1"/>
              </a:buClr>
              <a:buSzPts val="1400"/>
              <a:buChar char="○"/>
              <a:defRPr>
                <a:solidFill>
                  <a:schemeClr val="lt1"/>
                </a:solidFill>
              </a:defRPr>
            </a:lvl8pPr>
            <a:lvl9pPr marL="4114800" lvl="8" indent="-317500" rtl="0">
              <a:spcBef>
                <a:spcPts val="0"/>
              </a:spcBef>
              <a:spcAft>
                <a:spcPts val="0"/>
              </a:spcAft>
              <a:buClr>
                <a:schemeClr val="lt1"/>
              </a:buClr>
              <a:buSzPts val="1400"/>
              <a:buChar char="■"/>
              <a:defRPr>
                <a:solidFill>
                  <a:schemeClr val="lt1"/>
                </a:solidFill>
              </a:defRPr>
            </a:lvl9pPr>
          </a:lstStyle>
          <a:p>
            <a:endParaRPr/>
          </a:p>
        </p:txBody>
      </p:sp>
      <p:sp>
        <p:nvSpPr>
          <p:cNvPr id="170" name="Google Shape;170;p35"/>
          <p:cNvSpPr>
            <a:spLocks noGrp="1"/>
          </p:cNvSpPr>
          <p:nvPr>
            <p:ph type="pic" idx="2"/>
          </p:nvPr>
        </p:nvSpPr>
        <p:spPr>
          <a:xfrm>
            <a:off x="327200" y="355900"/>
            <a:ext cx="3295800" cy="6118800"/>
          </a:xfrm>
          <a:prstGeom prst="roundRect">
            <a:avLst>
              <a:gd name="adj" fmla="val 13323"/>
            </a:avLst>
          </a:prstGeom>
          <a:noFill/>
          <a:ln>
            <a:noFill/>
          </a:ln>
        </p:spPr>
      </p:sp>
      <p:pic>
        <p:nvPicPr>
          <p:cNvPr id="171" name="Google Shape;171;p35"/>
          <p:cNvPicPr preferRelativeResize="0"/>
          <p:nvPr/>
        </p:nvPicPr>
        <p:blipFill rotWithShape="1">
          <a:blip r:embed="rId2">
            <a:alphaModFix/>
          </a:blip>
          <a:srcRect l="-1722" t="-5350" r="-2012" b="-5638"/>
          <a:stretch/>
        </p:blipFill>
        <p:spPr>
          <a:xfrm>
            <a:off x="7390812" y="348067"/>
            <a:ext cx="1532339" cy="839000"/>
          </a:xfrm>
          <a:prstGeom prst="rect">
            <a:avLst/>
          </a:prstGeom>
          <a:noFill/>
          <a:ln>
            <a:noFill/>
          </a:ln>
        </p:spPr>
      </p:pic>
    </p:spTree>
    <p:extLst>
      <p:ext uri="{BB962C8B-B14F-4D97-AF65-F5344CB8AC3E}">
        <p14:creationId xmlns:p14="http://schemas.microsoft.com/office/powerpoint/2010/main" val="102206471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c. right text and photo light green">
  <p:cSld name="c. right text and photo light green">
    <p:bg>
      <p:bgPr>
        <a:solidFill>
          <a:srgbClr val="78BF26"/>
        </a:solidFill>
        <a:effectLst/>
      </p:bgPr>
    </p:bg>
    <p:spTree>
      <p:nvGrpSpPr>
        <p:cNvPr id="1" name="Shape 172"/>
        <p:cNvGrpSpPr/>
        <p:nvPr/>
      </p:nvGrpSpPr>
      <p:grpSpPr>
        <a:xfrm>
          <a:off x="0" y="0"/>
          <a:ext cx="0" cy="0"/>
          <a:chOff x="0" y="0"/>
          <a:chExt cx="0" cy="0"/>
        </a:xfrm>
      </p:grpSpPr>
      <p:sp>
        <p:nvSpPr>
          <p:cNvPr id="173" name="Google Shape;173;p36"/>
          <p:cNvSpPr txBox="1">
            <a:spLocks noGrp="1"/>
          </p:cNvSpPr>
          <p:nvPr>
            <p:ph type="title"/>
          </p:nvPr>
        </p:nvSpPr>
        <p:spPr>
          <a:xfrm>
            <a:off x="3975875" y="1453800"/>
            <a:ext cx="4735800" cy="1645200"/>
          </a:xfrm>
          <a:prstGeom prst="rect">
            <a:avLst/>
          </a:prstGeom>
        </p:spPr>
        <p:txBody>
          <a:bodyPr spcFirstLastPara="1" wrap="square" lIns="91425" tIns="91425" rIns="91425" bIns="91425" anchor="b" anchorCtr="0">
            <a:noAutofit/>
          </a:bodyPr>
          <a:lstStyle>
            <a:lvl1pPr lvl="0" rtl="0">
              <a:lnSpc>
                <a:spcPct val="88000"/>
              </a:lnSpc>
              <a:spcBef>
                <a:spcPts val="0"/>
              </a:spcBef>
              <a:spcAft>
                <a:spcPts val="0"/>
              </a:spcAft>
              <a:buSzPts val="4100"/>
              <a:buNone/>
              <a:defRPr sz="4100"/>
            </a:lvl1pPr>
            <a:lvl2pPr lvl="1" rtl="0">
              <a:spcBef>
                <a:spcPts val="0"/>
              </a:spcBef>
              <a:spcAft>
                <a:spcPts val="0"/>
              </a:spcAft>
              <a:buSzPts val="2800"/>
              <a:buFont typeface="Bebas Neue"/>
              <a:buNone/>
              <a:defRPr b="1">
                <a:latin typeface="Bebas Neue"/>
                <a:ea typeface="Bebas Neue"/>
                <a:cs typeface="Bebas Neue"/>
                <a:sym typeface="Bebas Neue"/>
              </a:defRPr>
            </a:lvl2pPr>
            <a:lvl3pPr lvl="2" rtl="0">
              <a:spcBef>
                <a:spcPts val="0"/>
              </a:spcBef>
              <a:spcAft>
                <a:spcPts val="0"/>
              </a:spcAft>
              <a:buSzPts val="2800"/>
              <a:buFont typeface="Bebas Neue"/>
              <a:buNone/>
              <a:defRPr b="1">
                <a:latin typeface="Bebas Neue"/>
                <a:ea typeface="Bebas Neue"/>
                <a:cs typeface="Bebas Neue"/>
                <a:sym typeface="Bebas Neue"/>
              </a:defRPr>
            </a:lvl3pPr>
            <a:lvl4pPr lvl="3" rtl="0">
              <a:spcBef>
                <a:spcPts val="0"/>
              </a:spcBef>
              <a:spcAft>
                <a:spcPts val="0"/>
              </a:spcAft>
              <a:buSzPts val="2800"/>
              <a:buFont typeface="Bebas Neue"/>
              <a:buNone/>
              <a:defRPr b="1">
                <a:latin typeface="Bebas Neue"/>
                <a:ea typeface="Bebas Neue"/>
                <a:cs typeface="Bebas Neue"/>
                <a:sym typeface="Bebas Neue"/>
              </a:defRPr>
            </a:lvl4pPr>
            <a:lvl5pPr lvl="4" rtl="0">
              <a:spcBef>
                <a:spcPts val="0"/>
              </a:spcBef>
              <a:spcAft>
                <a:spcPts val="0"/>
              </a:spcAft>
              <a:buSzPts val="2800"/>
              <a:buFont typeface="Bebas Neue"/>
              <a:buNone/>
              <a:defRPr b="1">
                <a:latin typeface="Bebas Neue"/>
                <a:ea typeface="Bebas Neue"/>
                <a:cs typeface="Bebas Neue"/>
                <a:sym typeface="Bebas Neue"/>
              </a:defRPr>
            </a:lvl5pPr>
            <a:lvl6pPr lvl="5" rtl="0">
              <a:spcBef>
                <a:spcPts val="0"/>
              </a:spcBef>
              <a:spcAft>
                <a:spcPts val="0"/>
              </a:spcAft>
              <a:buSzPts val="2800"/>
              <a:buFont typeface="Bebas Neue"/>
              <a:buNone/>
              <a:defRPr b="1">
                <a:latin typeface="Bebas Neue"/>
                <a:ea typeface="Bebas Neue"/>
                <a:cs typeface="Bebas Neue"/>
                <a:sym typeface="Bebas Neue"/>
              </a:defRPr>
            </a:lvl6pPr>
            <a:lvl7pPr lvl="6" rtl="0">
              <a:spcBef>
                <a:spcPts val="0"/>
              </a:spcBef>
              <a:spcAft>
                <a:spcPts val="0"/>
              </a:spcAft>
              <a:buSzPts val="2800"/>
              <a:buFont typeface="Bebas Neue"/>
              <a:buNone/>
              <a:defRPr b="1">
                <a:latin typeface="Bebas Neue"/>
                <a:ea typeface="Bebas Neue"/>
                <a:cs typeface="Bebas Neue"/>
                <a:sym typeface="Bebas Neue"/>
              </a:defRPr>
            </a:lvl7pPr>
            <a:lvl8pPr lvl="7" rtl="0">
              <a:spcBef>
                <a:spcPts val="0"/>
              </a:spcBef>
              <a:spcAft>
                <a:spcPts val="0"/>
              </a:spcAft>
              <a:buSzPts val="2800"/>
              <a:buFont typeface="Bebas Neue"/>
              <a:buNone/>
              <a:defRPr b="1">
                <a:latin typeface="Bebas Neue"/>
                <a:ea typeface="Bebas Neue"/>
                <a:cs typeface="Bebas Neue"/>
                <a:sym typeface="Bebas Neue"/>
              </a:defRPr>
            </a:lvl8pPr>
            <a:lvl9pPr lvl="8" rtl="0">
              <a:spcBef>
                <a:spcPts val="0"/>
              </a:spcBef>
              <a:spcAft>
                <a:spcPts val="0"/>
              </a:spcAft>
              <a:buSzPts val="2800"/>
              <a:buFont typeface="Bebas Neue"/>
              <a:buNone/>
              <a:defRPr b="1">
                <a:latin typeface="Bebas Neue"/>
                <a:ea typeface="Bebas Neue"/>
                <a:cs typeface="Bebas Neue"/>
                <a:sym typeface="Bebas Neue"/>
              </a:defRPr>
            </a:lvl9pPr>
          </a:lstStyle>
          <a:p>
            <a:endParaRPr/>
          </a:p>
        </p:txBody>
      </p:sp>
      <p:sp>
        <p:nvSpPr>
          <p:cNvPr id="174" name="Google Shape;174;p36"/>
          <p:cNvSpPr txBox="1">
            <a:spLocks noGrp="1"/>
          </p:cNvSpPr>
          <p:nvPr>
            <p:ph type="body" idx="1"/>
          </p:nvPr>
        </p:nvSpPr>
        <p:spPr>
          <a:xfrm>
            <a:off x="3975875" y="3017600"/>
            <a:ext cx="4461900" cy="3329200"/>
          </a:xfrm>
          <a:prstGeom prst="rect">
            <a:avLst/>
          </a:prstGeom>
        </p:spPr>
        <p:txBody>
          <a:bodyPr spcFirstLastPara="1" wrap="square" lIns="91425" tIns="91425" rIns="91425" bIns="91425" anchor="t" anchorCtr="0">
            <a:noAutofit/>
          </a:bodyPr>
          <a:lstStyle>
            <a:lvl1pPr marL="457200" lvl="0" indent="-355600" rtl="0">
              <a:spcBef>
                <a:spcPts val="0"/>
              </a:spcBef>
              <a:spcAft>
                <a:spcPts val="0"/>
              </a:spcAft>
              <a:buClr>
                <a:schemeClr val="dk1"/>
              </a:buClr>
              <a:buSzPts val="2000"/>
              <a:buChar char="●"/>
              <a:defRPr sz="2000">
                <a:solidFill>
                  <a:schemeClr val="dk1"/>
                </a:solidFill>
              </a:defRPr>
            </a:lvl1pPr>
            <a:lvl2pPr marL="914400" lvl="1" indent="-317500" rtl="0">
              <a:spcBef>
                <a:spcPts val="0"/>
              </a:spcBef>
              <a:spcAft>
                <a:spcPts val="0"/>
              </a:spcAft>
              <a:buClr>
                <a:schemeClr val="dk1"/>
              </a:buClr>
              <a:buSzPts val="1400"/>
              <a:buChar char="○"/>
              <a:defRPr>
                <a:solidFill>
                  <a:schemeClr val="dk1"/>
                </a:solidFill>
              </a:defRPr>
            </a:lvl2pPr>
            <a:lvl3pPr marL="1371600" lvl="2" indent="-317500" rtl="0">
              <a:spcBef>
                <a:spcPts val="0"/>
              </a:spcBef>
              <a:spcAft>
                <a:spcPts val="0"/>
              </a:spcAft>
              <a:buClr>
                <a:schemeClr val="dk1"/>
              </a:buClr>
              <a:buSzPts val="1400"/>
              <a:buChar char="■"/>
              <a:defRPr>
                <a:solidFill>
                  <a:schemeClr val="dk1"/>
                </a:solidFill>
              </a:defRPr>
            </a:lvl3pPr>
            <a:lvl4pPr marL="1828800" lvl="3" indent="-317500" rtl="0">
              <a:spcBef>
                <a:spcPts val="0"/>
              </a:spcBef>
              <a:spcAft>
                <a:spcPts val="0"/>
              </a:spcAft>
              <a:buClr>
                <a:schemeClr val="dk1"/>
              </a:buClr>
              <a:buSzPts val="1400"/>
              <a:buChar char="●"/>
              <a:defRPr>
                <a:solidFill>
                  <a:schemeClr val="dk1"/>
                </a:solidFill>
              </a:defRPr>
            </a:lvl4pPr>
            <a:lvl5pPr marL="2286000" lvl="4" indent="-317500" rtl="0">
              <a:spcBef>
                <a:spcPts val="0"/>
              </a:spcBef>
              <a:spcAft>
                <a:spcPts val="0"/>
              </a:spcAft>
              <a:buClr>
                <a:schemeClr val="dk1"/>
              </a:buClr>
              <a:buSzPts val="1400"/>
              <a:buChar char="○"/>
              <a:defRPr>
                <a:solidFill>
                  <a:schemeClr val="dk1"/>
                </a:solidFill>
              </a:defRPr>
            </a:lvl5pPr>
            <a:lvl6pPr marL="2743200" lvl="5" indent="-317500" rtl="0">
              <a:spcBef>
                <a:spcPts val="0"/>
              </a:spcBef>
              <a:spcAft>
                <a:spcPts val="0"/>
              </a:spcAft>
              <a:buClr>
                <a:schemeClr val="dk1"/>
              </a:buClr>
              <a:buSzPts val="1400"/>
              <a:buChar char="■"/>
              <a:defRPr>
                <a:solidFill>
                  <a:schemeClr val="dk1"/>
                </a:solidFill>
              </a:defRPr>
            </a:lvl6pPr>
            <a:lvl7pPr marL="3200400" lvl="6" indent="-317500" rtl="0">
              <a:spcBef>
                <a:spcPts val="0"/>
              </a:spcBef>
              <a:spcAft>
                <a:spcPts val="0"/>
              </a:spcAft>
              <a:buClr>
                <a:schemeClr val="dk1"/>
              </a:buClr>
              <a:buSzPts val="1400"/>
              <a:buChar char="●"/>
              <a:defRPr>
                <a:solidFill>
                  <a:schemeClr val="dk1"/>
                </a:solidFill>
              </a:defRPr>
            </a:lvl7pPr>
            <a:lvl8pPr marL="3657600" lvl="7" indent="-317500" rtl="0">
              <a:spcBef>
                <a:spcPts val="0"/>
              </a:spcBef>
              <a:spcAft>
                <a:spcPts val="0"/>
              </a:spcAft>
              <a:buClr>
                <a:schemeClr val="dk1"/>
              </a:buClr>
              <a:buSzPts val="1400"/>
              <a:buChar char="○"/>
              <a:defRPr>
                <a:solidFill>
                  <a:schemeClr val="dk1"/>
                </a:solidFill>
              </a:defRPr>
            </a:lvl8pPr>
            <a:lvl9pPr marL="4114800" lvl="8" indent="-317500" rtl="0">
              <a:spcBef>
                <a:spcPts val="0"/>
              </a:spcBef>
              <a:spcAft>
                <a:spcPts val="0"/>
              </a:spcAft>
              <a:buClr>
                <a:schemeClr val="dk1"/>
              </a:buClr>
              <a:buSzPts val="1400"/>
              <a:buChar char="■"/>
              <a:defRPr>
                <a:solidFill>
                  <a:schemeClr val="dk1"/>
                </a:solidFill>
              </a:defRPr>
            </a:lvl9pPr>
          </a:lstStyle>
          <a:p>
            <a:endParaRPr/>
          </a:p>
        </p:txBody>
      </p:sp>
      <p:sp>
        <p:nvSpPr>
          <p:cNvPr id="175" name="Google Shape;175;p36"/>
          <p:cNvSpPr>
            <a:spLocks noGrp="1"/>
          </p:cNvSpPr>
          <p:nvPr>
            <p:ph type="pic" idx="2"/>
          </p:nvPr>
        </p:nvSpPr>
        <p:spPr>
          <a:xfrm>
            <a:off x="327200" y="355900"/>
            <a:ext cx="3295800" cy="6118800"/>
          </a:xfrm>
          <a:prstGeom prst="roundRect">
            <a:avLst>
              <a:gd name="adj" fmla="val 13323"/>
            </a:avLst>
          </a:prstGeom>
          <a:noFill/>
          <a:ln>
            <a:noFill/>
          </a:ln>
        </p:spPr>
      </p:sp>
      <p:pic>
        <p:nvPicPr>
          <p:cNvPr id="176" name="Google Shape;176;p36"/>
          <p:cNvPicPr preferRelativeResize="0"/>
          <p:nvPr/>
        </p:nvPicPr>
        <p:blipFill>
          <a:blip r:embed="rId2">
            <a:alphaModFix/>
          </a:blip>
          <a:stretch>
            <a:fillRect/>
          </a:stretch>
        </p:blipFill>
        <p:spPr>
          <a:xfrm>
            <a:off x="7390750" y="348068"/>
            <a:ext cx="1532390" cy="839001"/>
          </a:xfrm>
          <a:prstGeom prst="rect">
            <a:avLst/>
          </a:prstGeom>
          <a:noFill/>
          <a:ln>
            <a:noFill/>
          </a:ln>
        </p:spPr>
      </p:pic>
    </p:spTree>
    <p:extLst>
      <p:ext uri="{BB962C8B-B14F-4D97-AF65-F5344CB8AC3E}">
        <p14:creationId xmlns:p14="http://schemas.microsoft.com/office/powerpoint/2010/main" val="166659488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c. right text and photo orange">
  <p:cSld name="c. right text and photo orange">
    <p:bg>
      <p:bgPr>
        <a:solidFill>
          <a:srgbClr val="FD5000"/>
        </a:solidFill>
        <a:effectLst/>
      </p:bgPr>
    </p:bg>
    <p:spTree>
      <p:nvGrpSpPr>
        <p:cNvPr id="1" name="Shape 177"/>
        <p:cNvGrpSpPr/>
        <p:nvPr/>
      </p:nvGrpSpPr>
      <p:grpSpPr>
        <a:xfrm>
          <a:off x="0" y="0"/>
          <a:ext cx="0" cy="0"/>
          <a:chOff x="0" y="0"/>
          <a:chExt cx="0" cy="0"/>
        </a:xfrm>
      </p:grpSpPr>
      <p:sp>
        <p:nvSpPr>
          <p:cNvPr id="178" name="Google Shape;178;p37"/>
          <p:cNvSpPr txBox="1">
            <a:spLocks noGrp="1"/>
          </p:cNvSpPr>
          <p:nvPr>
            <p:ph type="title"/>
          </p:nvPr>
        </p:nvSpPr>
        <p:spPr>
          <a:xfrm>
            <a:off x="3975875" y="1453800"/>
            <a:ext cx="4735800" cy="1645200"/>
          </a:xfrm>
          <a:prstGeom prst="rect">
            <a:avLst/>
          </a:prstGeom>
        </p:spPr>
        <p:txBody>
          <a:bodyPr spcFirstLastPara="1" wrap="square" lIns="91425" tIns="91425" rIns="91425" bIns="91425" anchor="b" anchorCtr="0">
            <a:noAutofit/>
          </a:bodyPr>
          <a:lstStyle>
            <a:lvl1pPr lvl="0" rtl="0">
              <a:lnSpc>
                <a:spcPct val="88000"/>
              </a:lnSpc>
              <a:spcBef>
                <a:spcPts val="0"/>
              </a:spcBef>
              <a:spcAft>
                <a:spcPts val="0"/>
              </a:spcAft>
              <a:buSzPts val="4100"/>
              <a:buNone/>
              <a:defRPr sz="4100"/>
            </a:lvl1pPr>
            <a:lvl2pPr lvl="1" rtl="0">
              <a:spcBef>
                <a:spcPts val="0"/>
              </a:spcBef>
              <a:spcAft>
                <a:spcPts val="0"/>
              </a:spcAft>
              <a:buSzPts val="2800"/>
              <a:buFont typeface="Bebas Neue"/>
              <a:buNone/>
              <a:defRPr b="1">
                <a:latin typeface="Bebas Neue"/>
                <a:ea typeface="Bebas Neue"/>
                <a:cs typeface="Bebas Neue"/>
                <a:sym typeface="Bebas Neue"/>
              </a:defRPr>
            </a:lvl2pPr>
            <a:lvl3pPr lvl="2" rtl="0">
              <a:spcBef>
                <a:spcPts val="0"/>
              </a:spcBef>
              <a:spcAft>
                <a:spcPts val="0"/>
              </a:spcAft>
              <a:buSzPts val="2800"/>
              <a:buFont typeface="Bebas Neue"/>
              <a:buNone/>
              <a:defRPr b="1">
                <a:latin typeface="Bebas Neue"/>
                <a:ea typeface="Bebas Neue"/>
                <a:cs typeface="Bebas Neue"/>
                <a:sym typeface="Bebas Neue"/>
              </a:defRPr>
            </a:lvl3pPr>
            <a:lvl4pPr lvl="3" rtl="0">
              <a:spcBef>
                <a:spcPts val="0"/>
              </a:spcBef>
              <a:spcAft>
                <a:spcPts val="0"/>
              </a:spcAft>
              <a:buSzPts val="2800"/>
              <a:buFont typeface="Bebas Neue"/>
              <a:buNone/>
              <a:defRPr b="1">
                <a:latin typeface="Bebas Neue"/>
                <a:ea typeface="Bebas Neue"/>
                <a:cs typeface="Bebas Neue"/>
                <a:sym typeface="Bebas Neue"/>
              </a:defRPr>
            </a:lvl4pPr>
            <a:lvl5pPr lvl="4" rtl="0">
              <a:spcBef>
                <a:spcPts val="0"/>
              </a:spcBef>
              <a:spcAft>
                <a:spcPts val="0"/>
              </a:spcAft>
              <a:buSzPts val="2800"/>
              <a:buFont typeface="Bebas Neue"/>
              <a:buNone/>
              <a:defRPr b="1">
                <a:latin typeface="Bebas Neue"/>
                <a:ea typeface="Bebas Neue"/>
                <a:cs typeface="Bebas Neue"/>
                <a:sym typeface="Bebas Neue"/>
              </a:defRPr>
            </a:lvl5pPr>
            <a:lvl6pPr lvl="5" rtl="0">
              <a:spcBef>
                <a:spcPts val="0"/>
              </a:spcBef>
              <a:spcAft>
                <a:spcPts val="0"/>
              </a:spcAft>
              <a:buSzPts val="2800"/>
              <a:buFont typeface="Bebas Neue"/>
              <a:buNone/>
              <a:defRPr b="1">
                <a:latin typeface="Bebas Neue"/>
                <a:ea typeface="Bebas Neue"/>
                <a:cs typeface="Bebas Neue"/>
                <a:sym typeface="Bebas Neue"/>
              </a:defRPr>
            </a:lvl6pPr>
            <a:lvl7pPr lvl="6" rtl="0">
              <a:spcBef>
                <a:spcPts val="0"/>
              </a:spcBef>
              <a:spcAft>
                <a:spcPts val="0"/>
              </a:spcAft>
              <a:buSzPts val="2800"/>
              <a:buFont typeface="Bebas Neue"/>
              <a:buNone/>
              <a:defRPr b="1">
                <a:latin typeface="Bebas Neue"/>
                <a:ea typeface="Bebas Neue"/>
                <a:cs typeface="Bebas Neue"/>
                <a:sym typeface="Bebas Neue"/>
              </a:defRPr>
            </a:lvl7pPr>
            <a:lvl8pPr lvl="7" rtl="0">
              <a:spcBef>
                <a:spcPts val="0"/>
              </a:spcBef>
              <a:spcAft>
                <a:spcPts val="0"/>
              </a:spcAft>
              <a:buSzPts val="2800"/>
              <a:buFont typeface="Bebas Neue"/>
              <a:buNone/>
              <a:defRPr b="1">
                <a:latin typeface="Bebas Neue"/>
                <a:ea typeface="Bebas Neue"/>
                <a:cs typeface="Bebas Neue"/>
                <a:sym typeface="Bebas Neue"/>
              </a:defRPr>
            </a:lvl8pPr>
            <a:lvl9pPr lvl="8" rtl="0">
              <a:spcBef>
                <a:spcPts val="0"/>
              </a:spcBef>
              <a:spcAft>
                <a:spcPts val="0"/>
              </a:spcAft>
              <a:buSzPts val="2800"/>
              <a:buFont typeface="Bebas Neue"/>
              <a:buNone/>
              <a:defRPr b="1">
                <a:latin typeface="Bebas Neue"/>
                <a:ea typeface="Bebas Neue"/>
                <a:cs typeface="Bebas Neue"/>
                <a:sym typeface="Bebas Neue"/>
              </a:defRPr>
            </a:lvl9pPr>
          </a:lstStyle>
          <a:p>
            <a:endParaRPr/>
          </a:p>
        </p:txBody>
      </p:sp>
      <p:sp>
        <p:nvSpPr>
          <p:cNvPr id="179" name="Google Shape;179;p37"/>
          <p:cNvSpPr txBox="1">
            <a:spLocks noGrp="1"/>
          </p:cNvSpPr>
          <p:nvPr>
            <p:ph type="body" idx="1"/>
          </p:nvPr>
        </p:nvSpPr>
        <p:spPr>
          <a:xfrm>
            <a:off x="3975875" y="3017600"/>
            <a:ext cx="4461900" cy="3329200"/>
          </a:xfrm>
          <a:prstGeom prst="rect">
            <a:avLst/>
          </a:prstGeom>
        </p:spPr>
        <p:txBody>
          <a:bodyPr spcFirstLastPara="1" wrap="square" lIns="91425" tIns="91425" rIns="91425" bIns="91425" anchor="t" anchorCtr="0">
            <a:noAutofit/>
          </a:bodyPr>
          <a:lstStyle>
            <a:lvl1pPr marL="457200" lvl="0" indent="-355600" rtl="0">
              <a:spcBef>
                <a:spcPts val="0"/>
              </a:spcBef>
              <a:spcAft>
                <a:spcPts val="0"/>
              </a:spcAft>
              <a:buClr>
                <a:schemeClr val="dk1"/>
              </a:buClr>
              <a:buSzPts val="2000"/>
              <a:buChar char="●"/>
              <a:defRPr sz="2000">
                <a:solidFill>
                  <a:schemeClr val="dk1"/>
                </a:solidFill>
              </a:defRPr>
            </a:lvl1pPr>
            <a:lvl2pPr marL="914400" lvl="1" indent="-317500" rtl="0">
              <a:spcBef>
                <a:spcPts val="0"/>
              </a:spcBef>
              <a:spcAft>
                <a:spcPts val="0"/>
              </a:spcAft>
              <a:buClr>
                <a:schemeClr val="dk1"/>
              </a:buClr>
              <a:buSzPts val="1400"/>
              <a:buChar char="○"/>
              <a:defRPr>
                <a:solidFill>
                  <a:schemeClr val="dk1"/>
                </a:solidFill>
              </a:defRPr>
            </a:lvl2pPr>
            <a:lvl3pPr marL="1371600" lvl="2" indent="-317500" rtl="0">
              <a:spcBef>
                <a:spcPts val="0"/>
              </a:spcBef>
              <a:spcAft>
                <a:spcPts val="0"/>
              </a:spcAft>
              <a:buClr>
                <a:schemeClr val="dk1"/>
              </a:buClr>
              <a:buSzPts val="1400"/>
              <a:buChar char="■"/>
              <a:defRPr>
                <a:solidFill>
                  <a:schemeClr val="dk1"/>
                </a:solidFill>
              </a:defRPr>
            </a:lvl3pPr>
            <a:lvl4pPr marL="1828800" lvl="3" indent="-317500" rtl="0">
              <a:spcBef>
                <a:spcPts val="0"/>
              </a:spcBef>
              <a:spcAft>
                <a:spcPts val="0"/>
              </a:spcAft>
              <a:buClr>
                <a:schemeClr val="dk1"/>
              </a:buClr>
              <a:buSzPts val="1400"/>
              <a:buChar char="●"/>
              <a:defRPr>
                <a:solidFill>
                  <a:schemeClr val="dk1"/>
                </a:solidFill>
              </a:defRPr>
            </a:lvl4pPr>
            <a:lvl5pPr marL="2286000" lvl="4" indent="-317500" rtl="0">
              <a:spcBef>
                <a:spcPts val="0"/>
              </a:spcBef>
              <a:spcAft>
                <a:spcPts val="0"/>
              </a:spcAft>
              <a:buClr>
                <a:schemeClr val="dk1"/>
              </a:buClr>
              <a:buSzPts val="1400"/>
              <a:buChar char="○"/>
              <a:defRPr>
                <a:solidFill>
                  <a:schemeClr val="dk1"/>
                </a:solidFill>
              </a:defRPr>
            </a:lvl5pPr>
            <a:lvl6pPr marL="2743200" lvl="5" indent="-317500" rtl="0">
              <a:spcBef>
                <a:spcPts val="0"/>
              </a:spcBef>
              <a:spcAft>
                <a:spcPts val="0"/>
              </a:spcAft>
              <a:buClr>
                <a:schemeClr val="dk1"/>
              </a:buClr>
              <a:buSzPts val="1400"/>
              <a:buChar char="■"/>
              <a:defRPr>
                <a:solidFill>
                  <a:schemeClr val="dk1"/>
                </a:solidFill>
              </a:defRPr>
            </a:lvl6pPr>
            <a:lvl7pPr marL="3200400" lvl="6" indent="-317500" rtl="0">
              <a:spcBef>
                <a:spcPts val="0"/>
              </a:spcBef>
              <a:spcAft>
                <a:spcPts val="0"/>
              </a:spcAft>
              <a:buClr>
                <a:schemeClr val="dk1"/>
              </a:buClr>
              <a:buSzPts val="1400"/>
              <a:buChar char="●"/>
              <a:defRPr>
                <a:solidFill>
                  <a:schemeClr val="dk1"/>
                </a:solidFill>
              </a:defRPr>
            </a:lvl7pPr>
            <a:lvl8pPr marL="3657600" lvl="7" indent="-317500" rtl="0">
              <a:spcBef>
                <a:spcPts val="0"/>
              </a:spcBef>
              <a:spcAft>
                <a:spcPts val="0"/>
              </a:spcAft>
              <a:buClr>
                <a:schemeClr val="dk1"/>
              </a:buClr>
              <a:buSzPts val="1400"/>
              <a:buChar char="○"/>
              <a:defRPr>
                <a:solidFill>
                  <a:schemeClr val="dk1"/>
                </a:solidFill>
              </a:defRPr>
            </a:lvl8pPr>
            <a:lvl9pPr marL="4114800" lvl="8" indent="-317500" rtl="0">
              <a:spcBef>
                <a:spcPts val="0"/>
              </a:spcBef>
              <a:spcAft>
                <a:spcPts val="0"/>
              </a:spcAft>
              <a:buClr>
                <a:schemeClr val="dk1"/>
              </a:buClr>
              <a:buSzPts val="1400"/>
              <a:buChar char="■"/>
              <a:defRPr>
                <a:solidFill>
                  <a:schemeClr val="dk1"/>
                </a:solidFill>
              </a:defRPr>
            </a:lvl9pPr>
          </a:lstStyle>
          <a:p>
            <a:endParaRPr/>
          </a:p>
        </p:txBody>
      </p:sp>
      <p:sp>
        <p:nvSpPr>
          <p:cNvPr id="180" name="Google Shape;180;p37"/>
          <p:cNvSpPr>
            <a:spLocks noGrp="1"/>
          </p:cNvSpPr>
          <p:nvPr>
            <p:ph type="pic" idx="2"/>
          </p:nvPr>
        </p:nvSpPr>
        <p:spPr>
          <a:xfrm>
            <a:off x="327200" y="355900"/>
            <a:ext cx="3295800" cy="6118800"/>
          </a:xfrm>
          <a:prstGeom prst="roundRect">
            <a:avLst>
              <a:gd name="adj" fmla="val 13323"/>
            </a:avLst>
          </a:prstGeom>
          <a:noFill/>
          <a:ln>
            <a:noFill/>
          </a:ln>
        </p:spPr>
      </p:sp>
      <p:pic>
        <p:nvPicPr>
          <p:cNvPr id="181" name="Google Shape;181;p37"/>
          <p:cNvPicPr preferRelativeResize="0"/>
          <p:nvPr/>
        </p:nvPicPr>
        <p:blipFill>
          <a:blip r:embed="rId2">
            <a:alphaModFix/>
          </a:blip>
          <a:stretch>
            <a:fillRect/>
          </a:stretch>
        </p:blipFill>
        <p:spPr>
          <a:xfrm>
            <a:off x="7390750" y="348068"/>
            <a:ext cx="1532390" cy="839001"/>
          </a:xfrm>
          <a:prstGeom prst="rect">
            <a:avLst/>
          </a:prstGeom>
          <a:noFill/>
          <a:ln>
            <a:noFill/>
          </a:ln>
        </p:spPr>
      </p:pic>
    </p:spTree>
    <p:extLst>
      <p:ext uri="{BB962C8B-B14F-4D97-AF65-F5344CB8AC3E}">
        <p14:creationId xmlns:p14="http://schemas.microsoft.com/office/powerpoint/2010/main" val="404593975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c. right text and photo yellow">
  <p:cSld name="c. right text and photo yellow">
    <p:bg>
      <p:bgPr>
        <a:solidFill>
          <a:srgbClr val="FFD200"/>
        </a:solidFill>
        <a:effectLst/>
      </p:bgPr>
    </p:bg>
    <p:spTree>
      <p:nvGrpSpPr>
        <p:cNvPr id="1" name="Shape 182"/>
        <p:cNvGrpSpPr/>
        <p:nvPr/>
      </p:nvGrpSpPr>
      <p:grpSpPr>
        <a:xfrm>
          <a:off x="0" y="0"/>
          <a:ext cx="0" cy="0"/>
          <a:chOff x="0" y="0"/>
          <a:chExt cx="0" cy="0"/>
        </a:xfrm>
      </p:grpSpPr>
      <p:sp>
        <p:nvSpPr>
          <p:cNvPr id="183" name="Google Shape;183;p38"/>
          <p:cNvSpPr txBox="1">
            <a:spLocks noGrp="1"/>
          </p:cNvSpPr>
          <p:nvPr>
            <p:ph type="title"/>
          </p:nvPr>
        </p:nvSpPr>
        <p:spPr>
          <a:xfrm>
            <a:off x="3975875" y="1453800"/>
            <a:ext cx="4735800" cy="1645200"/>
          </a:xfrm>
          <a:prstGeom prst="rect">
            <a:avLst/>
          </a:prstGeom>
        </p:spPr>
        <p:txBody>
          <a:bodyPr spcFirstLastPara="1" wrap="square" lIns="91425" tIns="91425" rIns="91425" bIns="91425" anchor="b" anchorCtr="0">
            <a:noAutofit/>
          </a:bodyPr>
          <a:lstStyle>
            <a:lvl1pPr lvl="0" rtl="0">
              <a:lnSpc>
                <a:spcPct val="88000"/>
              </a:lnSpc>
              <a:spcBef>
                <a:spcPts val="0"/>
              </a:spcBef>
              <a:spcAft>
                <a:spcPts val="0"/>
              </a:spcAft>
              <a:buSzPts val="4100"/>
              <a:buNone/>
              <a:defRPr sz="4100"/>
            </a:lvl1pPr>
            <a:lvl2pPr lvl="1" rtl="0">
              <a:spcBef>
                <a:spcPts val="0"/>
              </a:spcBef>
              <a:spcAft>
                <a:spcPts val="0"/>
              </a:spcAft>
              <a:buSzPts val="2800"/>
              <a:buFont typeface="Bebas Neue"/>
              <a:buNone/>
              <a:defRPr b="1">
                <a:latin typeface="Bebas Neue"/>
                <a:ea typeface="Bebas Neue"/>
                <a:cs typeface="Bebas Neue"/>
                <a:sym typeface="Bebas Neue"/>
              </a:defRPr>
            </a:lvl2pPr>
            <a:lvl3pPr lvl="2" rtl="0">
              <a:spcBef>
                <a:spcPts val="0"/>
              </a:spcBef>
              <a:spcAft>
                <a:spcPts val="0"/>
              </a:spcAft>
              <a:buSzPts val="2800"/>
              <a:buFont typeface="Bebas Neue"/>
              <a:buNone/>
              <a:defRPr b="1">
                <a:latin typeface="Bebas Neue"/>
                <a:ea typeface="Bebas Neue"/>
                <a:cs typeface="Bebas Neue"/>
                <a:sym typeface="Bebas Neue"/>
              </a:defRPr>
            </a:lvl3pPr>
            <a:lvl4pPr lvl="3" rtl="0">
              <a:spcBef>
                <a:spcPts val="0"/>
              </a:spcBef>
              <a:spcAft>
                <a:spcPts val="0"/>
              </a:spcAft>
              <a:buSzPts val="2800"/>
              <a:buFont typeface="Bebas Neue"/>
              <a:buNone/>
              <a:defRPr b="1">
                <a:latin typeface="Bebas Neue"/>
                <a:ea typeface="Bebas Neue"/>
                <a:cs typeface="Bebas Neue"/>
                <a:sym typeface="Bebas Neue"/>
              </a:defRPr>
            </a:lvl4pPr>
            <a:lvl5pPr lvl="4" rtl="0">
              <a:spcBef>
                <a:spcPts val="0"/>
              </a:spcBef>
              <a:spcAft>
                <a:spcPts val="0"/>
              </a:spcAft>
              <a:buSzPts val="2800"/>
              <a:buFont typeface="Bebas Neue"/>
              <a:buNone/>
              <a:defRPr b="1">
                <a:latin typeface="Bebas Neue"/>
                <a:ea typeface="Bebas Neue"/>
                <a:cs typeface="Bebas Neue"/>
                <a:sym typeface="Bebas Neue"/>
              </a:defRPr>
            </a:lvl5pPr>
            <a:lvl6pPr lvl="5" rtl="0">
              <a:spcBef>
                <a:spcPts val="0"/>
              </a:spcBef>
              <a:spcAft>
                <a:spcPts val="0"/>
              </a:spcAft>
              <a:buSzPts val="2800"/>
              <a:buFont typeface="Bebas Neue"/>
              <a:buNone/>
              <a:defRPr b="1">
                <a:latin typeface="Bebas Neue"/>
                <a:ea typeface="Bebas Neue"/>
                <a:cs typeface="Bebas Neue"/>
                <a:sym typeface="Bebas Neue"/>
              </a:defRPr>
            </a:lvl6pPr>
            <a:lvl7pPr lvl="6" rtl="0">
              <a:spcBef>
                <a:spcPts val="0"/>
              </a:spcBef>
              <a:spcAft>
                <a:spcPts val="0"/>
              </a:spcAft>
              <a:buSzPts val="2800"/>
              <a:buFont typeface="Bebas Neue"/>
              <a:buNone/>
              <a:defRPr b="1">
                <a:latin typeface="Bebas Neue"/>
                <a:ea typeface="Bebas Neue"/>
                <a:cs typeface="Bebas Neue"/>
                <a:sym typeface="Bebas Neue"/>
              </a:defRPr>
            </a:lvl7pPr>
            <a:lvl8pPr lvl="7" rtl="0">
              <a:spcBef>
                <a:spcPts val="0"/>
              </a:spcBef>
              <a:spcAft>
                <a:spcPts val="0"/>
              </a:spcAft>
              <a:buSzPts val="2800"/>
              <a:buFont typeface="Bebas Neue"/>
              <a:buNone/>
              <a:defRPr b="1">
                <a:latin typeface="Bebas Neue"/>
                <a:ea typeface="Bebas Neue"/>
                <a:cs typeface="Bebas Neue"/>
                <a:sym typeface="Bebas Neue"/>
              </a:defRPr>
            </a:lvl8pPr>
            <a:lvl9pPr lvl="8" rtl="0">
              <a:spcBef>
                <a:spcPts val="0"/>
              </a:spcBef>
              <a:spcAft>
                <a:spcPts val="0"/>
              </a:spcAft>
              <a:buSzPts val="2800"/>
              <a:buFont typeface="Bebas Neue"/>
              <a:buNone/>
              <a:defRPr b="1">
                <a:latin typeface="Bebas Neue"/>
                <a:ea typeface="Bebas Neue"/>
                <a:cs typeface="Bebas Neue"/>
                <a:sym typeface="Bebas Neue"/>
              </a:defRPr>
            </a:lvl9pPr>
          </a:lstStyle>
          <a:p>
            <a:endParaRPr/>
          </a:p>
        </p:txBody>
      </p:sp>
      <p:sp>
        <p:nvSpPr>
          <p:cNvPr id="184" name="Google Shape;184;p38"/>
          <p:cNvSpPr txBox="1">
            <a:spLocks noGrp="1"/>
          </p:cNvSpPr>
          <p:nvPr>
            <p:ph type="body" idx="1"/>
          </p:nvPr>
        </p:nvSpPr>
        <p:spPr>
          <a:xfrm>
            <a:off x="3975875" y="3017600"/>
            <a:ext cx="4461900" cy="3329200"/>
          </a:xfrm>
          <a:prstGeom prst="rect">
            <a:avLst/>
          </a:prstGeom>
        </p:spPr>
        <p:txBody>
          <a:bodyPr spcFirstLastPara="1" wrap="square" lIns="91425" tIns="91425" rIns="91425" bIns="91425" anchor="t" anchorCtr="0">
            <a:noAutofit/>
          </a:bodyPr>
          <a:lstStyle>
            <a:lvl1pPr marL="457200" lvl="0" indent="-355600" rtl="0">
              <a:spcBef>
                <a:spcPts val="0"/>
              </a:spcBef>
              <a:spcAft>
                <a:spcPts val="0"/>
              </a:spcAft>
              <a:buClr>
                <a:schemeClr val="dk1"/>
              </a:buClr>
              <a:buSzPts val="2000"/>
              <a:buChar char="●"/>
              <a:defRPr sz="2000">
                <a:solidFill>
                  <a:schemeClr val="dk1"/>
                </a:solidFill>
              </a:defRPr>
            </a:lvl1pPr>
            <a:lvl2pPr marL="914400" lvl="1" indent="-317500" rtl="0">
              <a:spcBef>
                <a:spcPts val="0"/>
              </a:spcBef>
              <a:spcAft>
                <a:spcPts val="0"/>
              </a:spcAft>
              <a:buClr>
                <a:schemeClr val="dk1"/>
              </a:buClr>
              <a:buSzPts val="1400"/>
              <a:buChar char="○"/>
              <a:defRPr>
                <a:solidFill>
                  <a:schemeClr val="dk1"/>
                </a:solidFill>
              </a:defRPr>
            </a:lvl2pPr>
            <a:lvl3pPr marL="1371600" lvl="2" indent="-317500" rtl="0">
              <a:spcBef>
                <a:spcPts val="0"/>
              </a:spcBef>
              <a:spcAft>
                <a:spcPts val="0"/>
              </a:spcAft>
              <a:buClr>
                <a:schemeClr val="dk1"/>
              </a:buClr>
              <a:buSzPts val="1400"/>
              <a:buChar char="■"/>
              <a:defRPr>
                <a:solidFill>
                  <a:schemeClr val="dk1"/>
                </a:solidFill>
              </a:defRPr>
            </a:lvl3pPr>
            <a:lvl4pPr marL="1828800" lvl="3" indent="-317500" rtl="0">
              <a:spcBef>
                <a:spcPts val="0"/>
              </a:spcBef>
              <a:spcAft>
                <a:spcPts val="0"/>
              </a:spcAft>
              <a:buClr>
                <a:schemeClr val="dk1"/>
              </a:buClr>
              <a:buSzPts val="1400"/>
              <a:buChar char="●"/>
              <a:defRPr>
                <a:solidFill>
                  <a:schemeClr val="dk1"/>
                </a:solidFill>
              </a:defRPr>
            </a:lvl4pPr>
            <a:lvl5pPr marL="2286000" lvl="4" indent="-317500" rtl="0">
              <a:spcBef>
                <a:spcPts val="0"/>
              </a:spcBef>
              <a:spcAft>
                <a:spcPts val="0"/>
              </a:spcAft>
              <a:buClr>
                <a:schemeClr val="dk1"/>
              </a:buClr>
              <a:buSzPts val="1400"/>
              <a:buChar char="○"/>
              <a:defRPr>
                <a:solidFill>
                  <a:schemeClr val="dk1"/>
                </a:solidFill>
              </a:defRPr>
            </a:lvl5pPr>
            <a:lvl6pPr marL="2743200" lvl="5" indent="-317500" rtl="0">
              <a:spcBef>
                <a:spcPts val="0"/>
              </a:spcBef>
              <a:spcAft>
                <a:spcPts val="0"/>
              </a:spcAft>
              <a:buClr>
                <a:schemeClr val="dk1"/>
              </a:buClr>
              <a:buSzPts val="1400"/>
              <a:buChar char="■"/>
              <a:defRPr>
                <a:solidFill>
                  <a:schemeClr val="dk1"/>
                </a:solidFill>
              </a:defRPr>
            </a:lvl6pPr>
            <a:lvl7pPr marL="3200400" lvl="6" indent="-317500" rtl="0">
              <a:spcBef>
                <a:spcPts val="0"/>
              </a:spcBef>
              <a:spcAft>
                <a:spcPts val="0"/>
              </a:spcAft>
              <a:buClr>
                <a:schemeClr val="dk1"/>
              </a:buClr>
              <a:buSzPts val="1400"/>
              <a:buChar char="●"/>
              <a:defRPr>
                <a:solidFill>
                  <a:schemeClr val="dk1"/>
                </a:solidFill>
              </a:defRPr>
            </a:lvl7pPr>
            <a:lvl8pPr marL="3657600" lvl="7" indent="-317500" rtl="0">
              <a:spcBef>
                <a:spcPts val="0"/>
              </a:spcBef>
              <a:spcAft>
                <a:spcPts val="0"/>
              </a:spcAft>
              <a:buClr>
                <a:schemeClr val="dk1"/>
              </a:buClr>
              <a:buSzPts val="1400"/>
              <a:buChar char="○"/>
              <a:defRPr>
                <a:solidFill>
                  <a:schemeClr val="dk1"/>
                </a:solidFill>
              </a:defRPr>
            </a:lvl8pPr>
            <a:lvl9pPr marL="4114800" lvl="8" indent="-317500" rtl="0">
              <a:spcBef>
                <a:spcPts val="0"/>
              </a:spcBef>
              <a:spcAft>
                <a:spcPts val="0"/>
              </a:spcAft>
              <a:buClr>
                <a:schemeClr val="dk1"/>
              </a:buClr>
              <a:buSzPts val="1400"/>
              <a:buChar char="■"/>
              <a:defRPr>
                <a:solidFill>
                  <a:schemeClr val="dk1"/>
                </a:solidFill>
              </a:defRPr>
            </a:lvl9pPr>
          </a:lstStyle>
          <a:p>
            <a:endParaRPr/>
          </a:p>
        </p:txBody>
      </p:sp>
      <p:sp>
        <p:nvSpPr>
          <p:cNvPr id="185" name="Google Shape;185;p38"/>
          <p:cNvSpPr>
            <a:spLocks noGrp="1"/>
          </p:cNvSpPr>
          <p:nvPr>
            <p:ph type="pic" idx="2"/>
          </p:nvPr>
        </p:nvSpPr>
        <p:spPr>
          <a:xfrm>
            <a:off x="327200" y="355900"/>
            <a:ext cx="3295800" cy="6118800"/>
          </a:xfrm>
          <a:prstGeom prst="roundRect">
            <a:avLst>
              <a:gd name="adj" fmla="val 13323"/>
            </a:avLst>
          </a:prstGeom>
          <a:noFill/>
          <a:ln>
            <a:noFill/>
          </a:ln>
        </p:spPr>
      </p:sp>
      <p:pic>
        <p:nvPicPr>
          <p:cNvPr id="186" name="Google Shape;186;p38"/>
          <p:cNvPicPr preferRelativeResize="0"/>
          <p:nvPr/>
        </p:nvPicPr>
        <p:blipFill>
          <a:blip r:embed="rId2">
            <a:alphaModFix/>
          </a:blip>
          <a:stretch>
            <a:fillRect/>
          </a:stretch>
        </p:blipFill>
        <p:spPr>
          <a:xfrm>
            <a:off x="7390750" y="348068"/>
            <a:ext cx="1532390" cy="839001"/>
          </a:xfrm>
          <a:prstGeom prst="rect">
            <a:avLst/>
          </a:prstGeom>
          <a:noFill/>
          <a:ln>
            <a:noFill/>
          </a:ln>
        </p:spPr>
      </p:pic>
    </p:spTree>
    <p:extLst>
      <p:ext uri="{BB962C8B-B14F-4D97-AF65-F5344CB8AC3E}">
        <p14:creationId xmlns:p14="http://schemas.microsoft.com/office/powerpoint/2010/main" val="5201218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c. right text and photo purple">
  <p:cSld name="c. right text and photo purple">
    <p:bg>
      <p:bgPr>
        <a:solidFill>
          <a:srgbClr val="3C0032"/>
        </a:solidFill>
        <a:effectLst/>
      </p:bgPr>
    </p:bg>
    <p:spTree>
      <p:nvGrpSpPr>
        <p:cNvPr id="1" name="Shape 187"/>
        <p:cNvGrpSpPr/>
        <p:nvPr/>
      </p:nvGrpSpPr>
      <p:grpSpPr>
        <a:xfrm>
          <a:off x="0" y="0"/>
          <a:ext cx="0" cy="0"/>
          <a:chOff x="0" y="0"/>
          <a:chExt cx="0" cy="0"/>
        </a:xfrm>
      </p:grpSpPr>
      <p:sp>
        <p:nvSpPr>
          <p:cNvPr id="188" name="Google Shape;188;p39"/>
          <p:cNvSpPr txBox="1">
            <a:spLocks noGrp="1"/>
          </p:cNvSpPr>
          <p:nvPr>
            <p:ph type="title"/>
          </p:nvPr>
        </p:nvSpPr>
        <p:spPr>
          <a:xfrm>
            <a:off x="3975875" y="1453800"/>
            <a:ext cx="4735800" cy="1645200"/>
          </a:xfrm>
          <a:prstGeom prst="rect">
            <a:avLst/>
          </a:prstGeom>
        </p:spPr>
        <p:txBody>
          <a:bodyPr spcFirstLastPara="1" wrap="square" lIns="91425" tIns="91425" rIns="91425" bIns="91425" anchor="b" anchorCtr="0">
            <a:noAutofit/>
          </a:bodyPr>
          <a:lstStyle>
            <a:lvl1pPr lvl="0" rtl="0">
              <a:lnSpc>
                <a:spcPct val="88000"/>
              </a:lnSpc>
              <a:spcBef>
                <a:spcPts val="0"/>
              </a:spcBef>
              <a:spcAft>
                <a:spcPts val="0"/>
              </a:spcAft>
              <a:buClr>
                <a:schemeClr val="lt1"/>
              </a:buClr>
              <a:buSzPts val="4100"/>
              <a:buNone/>
              <a:defRPr sz="4100">
                <a:solidFill>
                  <a:schemeClr val="lt1"/>
                </a:solidFill>
              </a:defRPr>
            </a:lvl1pPr>
            <a:lvl2pPr lvl="1"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2pPr>
            <a:lvl3pPr lvl="2"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3pPr>
            <a:lvl4pPr lvl="3"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4pPr>
            <a:lvl5pPr lvl="4"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5pPr>
            <a:lvl6pPr lvl="5"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6pPr>
            <a:lvl7pPr lvl="6"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7pPr>
            <a:lvl8pPr lvl="7"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8pPr>
            <a:lvl9pPr lvl="8"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9pPr>
          </a:lstStyle>
          <a:p>
            <a:endParaRPr/>
          </a:p>
        </p:txBody>
      </p:sp>
      <p:sp>
        <p:nvSpPr>
          <p:cNvPr id="189" name="Google Shape;189;p39"/>
          <p:cNvSpPr txBox="1">
            <a:spLocks noGrp="1"/>
          </p:cNvSpPr>
          <p:nvPr>
            <p:ph type="body" idx="1"/>
          </p:nvPr>
        </p:nvSpPr>
        <p:spPr>
          <a:xfrm>
            <a:off x="3975875" y="3017600"/>
            <a:ext cx="4461900" cy="3329200"/>
          </a:xfrm>
          <a:prstGeom prst="rect">
            <a:avLst/>
          </a:prstGeom>
        </p:spPr>
        <p:txBody>
          <a:bodyPr spcFirstLastPara="1" wrap="square" lIns="91425" tIns="91425" rIns="91425" bIns="91425" anchor="t" anchorCtr="0">
            <a:noAutofit/>
          </a:bodyPr>
          <a:lstStyle>
            <a:lvl1pPr marL="457200" lvl="0" indent="-355600" rtl="0">
              <a:spcBef>
                <a:spcPts val="0"/>
              </a:spcBef>
              <a:spcAft>
                <a:spcPts val="0"/>
              </a:spcAft>
              <a:buClr>
                <a:schemeClr val="lt1"/>
              </a:buClr>
              <a:buSzPts val="2000"/>
              <a:buChar char="●"/>
              <a:defRPr sz="2000">
                <a:solidFill>
                  <a:schemeClr val="lt1"/>
                </a:solidFill>
              </a:defRPr>
            </a:lvl1pPr>
            <a:lvl2pPr marL="914400" lvl="1" indent="-317500" rtl="0">
              <a:spcBef>
                <a:spcPts val="0"/>
              </a:spcBef>
              <a:spcAft>
                <a:spcPts val="0"/>
              </a:spcAft>
              <a:buClr>
                <a:schemeClr val="lt1"/>
              </a:buClr>
              <a:buSzPts val="1400"/>
              <a:buChar char="○"/>
              <a:defRPr>
                <a:solidFill>
                  <a:schemeClr val="lt1"/>
                </a:solidFill>
              </a:defRPr>
            </a:lvl2pPr>
            <a:lvl3pPr marL="1371600" lvl="2" indent="-317500" rtl="0">
              <a:spcBef>
                <a:spcPts val="0"/>
              </a:spcBef>
              <a:spcAft>
                <a:spcPts val="0"/>
              </a:spcAft>
              <a:buClr>
                <a:schemeClr val="lt1"/>
              </a:buClr>
              <a:buSzPts val="1400"/>
              <a:buChar char="■"/>
              <a:defRPr>
                <a:solidFill>
                  <a:schemeClr val="lt1"/>
                </a:solidFill>
              </a:defRPr>
            </a:lvl3pPr>
            <a:lvl4pPr marL="1828800" lvl="3" indent="-317500" rtl="0">
              <a:spcBef>
                <a:spcPts val="0"/>
              </a:spcBef>
              <a:spcAft>
                <a:spcPts val="0"/>
              </a:spcAft>
              <a:buClr>
                <a:schemeClr val="lt1"/>
              </a:buClr>
              <a:buSzPts val="1400"/>
              <a:buChar char="●"/>
              <a:defRPr>
                <a:solidFill>
                  <a:schemeClr val="lt1"/>
                </a:solidFill>
              </a:defRPr>
            </a:lvl4pPr>
            <a:lvl5pPr marL="2286000" lvl="4" indent="-317500" rtl="0">
              <a:spcBef>
                <a:spcPts val="0"/>
              </a:spcBef>
              <a:spcAft>
                <a:spcPts val="0"/>
              </a:spcAft>
              <a:buClr>
                <a:schemeClr val="lt1"/>
              </a:buClr>
              <a:buSzPts val="1400"/>
              <a:buChar char="○"/>
              <a:defRPr>
                <a:solidFill>
                  <a:schemeClr val="lt1"/>
                </a:solidFill>
              </a:defRPr>
            </a:lvl5pPr>
            <a:lvl6pPr marL="2743200" lvl="5" indent="-317500" rtl="0">
              <a:spcBef>
                <a:spcPts val="0"/>
              </a:spcBef>
              <a:spcAft>
                <a:spcPts val="0"/>
              </a:spcAft>
              <a:buClr>
                <a:schemeClr val="lt1"/>
              </a:buClr>
              <a:buSzPts val="1400"/>
              <a:buChar char="■"/>
              <a:defRPr>
                <a:solidFill>
                  <a:schemeClr val="lt1"/>
                </a:solidFill>
              </a:defRPr>
            </a:lvl6pPr>
            <a:lvl7pPr marL="3200400" lvl="6" indent="-317500" rtl="0">
              <a:spcBef>
                <a:spcPts val="0"/>
              </a:spcBef>
              <a:spcAft>
                <a:spcPts val="0"/>
              </a:spcAft>
              <a:buClr>
                <a:schemeClr val="lt1"/>
              </a:buClr>
              <a:buSzPts val="1400"/>
              <a:buChar char="●"/>
              <a:defRPr>
                <a:solidFill>
                  <a:schemeClr val="lt1"/>
                </a:solidFill>
              </a:defRPr>
            </a:lvl7pPr>
            <a:lvl8pPr marL="3657600" lvl="7" indent="-317500" rtl="0">
              <a:spcBef>
                <a:spcPts val="0"/>
              </a:spcBef>
              <a:spcAft>
                <a:spcPts val="0"/>
              </a:spcAft>
              <a:buClr>
                <a:schemeClr val="lt1"/>
              </a:buClr>
              <a:buSzPts val="1400"/>
              <a:buChar char="○"/>
              <a:defRPr>
                <a:solidFill>
                  <a:schemeClr val="lt1"/>
                </a:solidFill>
              </a:defRPr>
            </a:lvl8pPr>
            <a:lvl9pPr marL="4114800" lvl="8" indent="-317500" rtl="0">
              <a:spcBef>
                <a:spcPts val="0"/>
              </a:spcBef>
              <a:spcAft>
                <a:spcPts val="0"/>
              </a:spcAft>
              <a:buClr>
                <a:schemeClr val="lt1"/>
              </a:buClr>
              <a:buSzPts val="1400"/>
              <a:buChar char="■"/>
              <a:defRPr>
                <a:solidFill>
                  <a:schemeClr val="lt1"/>
                </a:solidFill>
              </a:defRPr>
            </a:lvl9pPr>
          </a:lstStyle>
          <a:p>
            <a:endParaRPr/>
          </a:p>
        </p:txBody>
      </p:sp>
      <p:sp>
        <p:nvSpPr>
          <p:cNvPr id="190" name="Google Shape;190;p39"/>
          <p:cNvSpPr>
            <a:spLocks noGrp="1"/>
          </p:cNvSpPr>
          <p:nvPr>
            <p:ph type="pic" idx="2"/>
          </p:nvPr>
        </p:nvSpPr>
        <p:spPr>
          <a:xfrm>
            <a:off x="327200" y="355900"/>
            <a:ext cx="3295800" cy="6118800"/>
          </a:xfrm>
          <a:prstGeom prst="roundRect">
            <a:avLst>
              <a:gd name="adj" fmla="val 13323"/>
            </a:avLst>
          </a:prstGeom>
          <a:noFill/>
          <a:ln>
            <a:noFill/>
          </a:ln>
        </p:spPr>
      </p:sp>
      <p:pic>
        <p:nvPicPr>
          <p:cNvPr id="191" name="Google Shape;191;p39"/>
          <p:cNvPicPr preferRelativeResize="0"/>
          <p:nvPr/>
        </p:nvPicPr>
        <p:blipFill rotWithShape="1">
          <a:blip r:embed="rId2">
            <a:alphaModFix/>
          </a:blip>
          <a:srcRect l="-1722" t="-5350" r="-2012" b="-5638"/>
          <a:stretch/>
        </p:blipFill>
        <p:spPr>
          <a:xfrm>
            <a:off x="7390812" y="348067"/>
            <a:ext cx="1532339" cy="839000"/>
          </a:xfrm>
          <a:prstGeom prst="rect">
            <a:avLst/>
          </a:prstGeom>
          <a:noFill/>
          <a:ln>
            <a:noFill/>
          </a:ln>
        </p:spPr>
      </p:pic>
    </p:spTree>
    <p:extLst>
      <p:ext uri="{BB962C8B-B14F-4D97-AF65-F5344CB8AC3E}">
        <p14:creationId xmlns:p14="http://schemas.microsoft.com/office/powerpoint/2010/main" val="27687322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87219" y="2228003"/>
            <a:ext cx="3593500"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2" y="2926051"/>
            <a:ext cx="3899527"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969308" y="2228003"/>
            <a:ext cx="3601635"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282" y="2926051"/>
            <a:ext cx="3907662"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96223602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c. right text and photo warm grey">
  <p:cSld name="c. right text and photo warm grey">
    <p:bg>
      <p:bgPr>
        <a:solidFill>
          <a:srgbClr val="A6A091"/>
        </a:solidFill>
        <a:effectLst/>
      </p:bgPr>
    </p:bg>
    <p:spTree>
      <p:nvGrpSpPr>
        <p:cNvPr id="1" name="Shape 192"/>
        <p:cNvGrpSpPr/>
        <p:nvPr/>
      </p:nvGrpSpPr>
      <p:grpSpPr>
        <a:xfrm>
          <a:off x="0" y="0"/>
          <a:ext cx="0" cy="0"/>
          <a:chOff x="0" y="0"/>
          <a:chExt cx="0" cy="0"/>
        </a:xfrm>
      </p:grpSpPr>
      <p:sp>
        <p:nvSpPr>
          <p:cNvPr id="193" name="Google Shape;193;p40"/>
          <p:cNvSpPr txBox="1">
            <a:spLocks noGrp="1"/>
          </p:cNvSpPr>
          <p:nvPr>
            <p:ph type="title"/>
          </p:nvPr>
        </p:nvSpPr>
        <p:spPr>
          <a:xfrm>
            <a:off x="3975875" y="1453800"/>
            <a:ext cx="4735800" cy="1645200"/>
          </a:xfrm>
          <a:prstGeom prst="rect">
            <a:avLst/>
          </a:prstGeom>
        </p:spPr>
        <p:txBody>
          <a:bodyPr spcFirstLastPara="1" wrap="square" lIns="91425" tIns="91425" rIns="91425" bIns="91425" anchor="b" anchorCtr="0">
            <a:noAutofit/>
          </a:bodyPr>
          <a:lstStyle>
            <a:lvl1pPr lvl="0" rtl="0">
              <a:lnSpc>
                <a:spcPct val="88000"/>
              </a:lnSpc>
              <a:spcBef>
                <a:spcPts val="0"/>
              </a:spcBef>
              <a:spcAft>
                <a:spcPts val="0"/>
              </a:spcAft>
              <a:buSzPts val="4100"/>
              <a:buNone/>
              <a:defRPr sz="4100"/>
            </a:lvl1pPr>
            <a:lvl2pPr lvl="1" rtl="0">
              <a:spcBef>
                <a:spcPts val="0"/>
              </a:spcBef>
              <a:spcAft>
                <a:spcPts val="0"/>
              </a:spcAft>
              <a:buSzPts val="2800"/>
              <a:buFont typeface="Bebas Neue"/>
              <a:buNone/>
              <a:defRPr b="1">
                <a:latin typeface="Bebas Neue"/>
                <a:ea typeface="Bebas Neue"/>
                <a:cs typeface="Bebas Neue"/>
                <a:sym typeface="Bebas Neue"/>
              </a:defRPr>
            </a:lvl2pPr>
            <a:lvl3pPr lvl="2" rtl="0">
              <a:spcBef>
                <a:spcPts val="0"/>
              </a:spcBef>
              <a:spcAft>
                <a:spcPts val="0"/>
              </a:spcAft>
              <a:buSzPts val="2800"/>
              <a:buFont typeface="Bebas Neue"/>
              <a:buNone/>
              <a:defRPr b="1">
                <a:latin typeface="Bebas Neue"/>
                <a:ea typeface="Bebas Neue"/>
                <a:cs typeface="Bebas Neue"/>
                <a:sym typeface="Bebas Neue"/>
              </a:defRPr>
            </a:lvl3pPr>
            <a:lvl4pPr lvl="3" rtl="0">
              <a:spcBef>
                <a:spcPts val="0"/>
              </a:spcBef>
              <a:spcAft>
                <a:spcPts val="0"/>
              </a:spcAft>
              <a:buSzPts val="2800"/>
              <a:buFont typeface="Bebas Neue"/>
              <a:buNone/>
              <a:defRPr b="1">
                <a:latin typeface="Bebas Neue"/>
                <a:ea typeface="Bebas Neue"/>
                <a:cs typeface="Bebas Neue"/>
                <a:sym typeface="Bebas Neue"/>
              </a:defRPr>
            </a:lvl4pPr>
            <a:lvl5pPr lvl="4" rtl="0">
              <a:spcBef>
                <a:spcPts val="0"/>
              </a:spcBef>
              <a:spcAft>
                <a:spcPts val="0"/>
              </a:spcAft>
              <a:buSzPts val="2800"/>
              <a:buFont typeface="Bebas Neue"/>
              <a:buNone/>
              <a:defRPr b="1">
                <a:latin typeface="Bebas Neue"/>
                <a:ea typeface="Bebas Neue"/>
                <a:cs typeface="Bebas Neue"/>
                <a:sym typeface="Bebas Neue"/>
              </a:defRPr>
            </a:lvl5pPr>
            <a:lvl6pPr lvl="5" rtl="0">
              <a:spcBef>
                <a:spcPts val="0"/>
              </a:spcBef>
              <a:spcAft>
                <a:spcPts val="0"/>
              </a:spcAft>
              <a:buSzPts val="2800"/>
              <a:buFont typeface="Bebas Neue"/>
              <a:buNone/>
              <a:defRPr b="1">
                <a:latin typeface="Bebas Neue"/>
                <a:ea typeface="Bebas Neue"/>
                <a:cs typeface="Bebas Neue"/>
                <a:sym typeface="Bebas Neue"/>
              </a:defRPr>
            </a:lvl6pPr>
            <a:lvl7pPr lvl="6" rtl="0">
              <a:spcBef>
                <a:spcPts val="0"/>
              </a:spcBef>
              <a:spcAft>
                <a:spcPts val="0"/>
              </a:spcAft>
              <a:buSzPts val="2800"/>
              <a:buFont typeface="Bebas Neue"/>
              <a:buNone/>
              <a:defRPr b="1">
                <a:latin typeface="Bebas Neue"/>
                <a:ea typeface="Bebas Neue"/>
                <a:cs typeface="Bebas Neue"/>
                <a:sym typeface="Bebas Neue"/>
              </a:defRPr>
            </a:lvl7pPr>
            <a:lvl8pPr lvl="7" rtl="0">
              <a:spcBef>
                <a:spcPts val="0"/>
              </a:spcBef>
              <a:spcAft>
                <a:spcPts val="0"/>
              </a:spcAft>
              <a:buSzPts val="2800"/>
              <a:buFont typeface="Bebas Neue"/>
              <a:buNone/>
              <a:defRPr b="1">
                <a:latin typeface="Bebas Neue"/>
                <a:ea typeface="Bebas Neue"/>
                <a:cs typeface="Bebas Neue"/>
                <a:sym typeface="Bebas Neue"/>
              </a:defRPr>
            </a:lvl8pPr>
            <a:lvl9pPr lvl="8" rtl="0">
              <a:spcBef>
                <a:spcPts val="0"/>
              </a:spcBef>
              <a:spcAft>
                <a:spcPts val="0"/>
              </a:spcAft>
              <a:buSzPts val="2800"/>
              <a:buFont typeface="Bebas Neue"/>
              <a:buNone/>
              <a:defRPr b="1">
                <a:latin typeface="Bebas Neue"/>
                <a:ea typeface="Bebas Neue"/>
                <a:cs typeface="Bebas Neue"/>
                <a:sym typeface="Bebas Neue"/>
              </a:defRPr>
            </a:lvl9pPr>
          </a:lstStyle>
          <a:p>
            <a:endParaRPr/>
          </a:p>
        </p:txBody>
      </p:sp>
      <p:sp>
        <p:nvSpPr>
          <p:cNvPr id="194" name="Google Shape;194;p40"/>
          <p:cNvSpPr txBox="1">
            <a:spLocks noGrp="1"/>
          </p:cNvSpPr>
          <p:nvPr>
            <p:ph type="body" idx="1"/>
          </p:nvPr>
        </p:nvSpPr>
        <p:spPr>
          <a:xfrm>
            <a:off x="3975875" y="3017600"/>
            <a:ext cx="4461900" cy="3329200"/>
          </a:xfrm>
          <a:prstGeom prst="rect">
            <a:avLst/>
          </a:prstGeom>
        </p:spPr>
        <p:txBody>
          <a:bodyPr spcFirstLastPara="1" wrap="square" lIns="91425" tIns="91425" rIns="91425" bIns="91425" anchor="t" anchorCtr="0">
            <a:noAutofit/>
          </a:bodyPr>
          <a:lstStyle>
            <a:lvl1pPr marL="457200" lvl="0" indent="-355600" rtl="0">
              <a:spcBef>
                <a:spcPts val="0"/>
              </a:spcBef>
              <a:spcAft>
                <a:spcPts val="0"/>
              </a:spcAft>
              <a:buClr>
                <a:schemeClr val="dk1"/>
              </a:buClr>
              <a:buSzPts val="2000"/>
              <a:buChar char="●"/>
              <a:defRPr sz="2000">
                <a:solidFill>
                  <a:schemeClr val="dk1"/>
                </a:solidFill>
              </a:defRPr>
            </a:lvl1pPr>
            <a:lvl2pPr marL="914400" lvl="1" indent="-317500" rtl="0">
              <a:spcBef>
                <a:spcPts val="0"/>
              </a:spcBef>
              <a:spcAft>
                <a:spcPts val="0"/>
              </a:spcAft>
              <a:buClr>
                <a:schemeClr val="dk1"/>
              </a:buClr>
              <a:buSzPts val="1400"/>
              <a:buChar char="○"/>
              <a:defRPr>
                <a:solidFill>
                  <a:schemeClr val="dk1"/>
                </a:solidFill>
              </a:defRPr>
            </a:lvl2pPr>
            <a:lvl3pPr marL="1371600" lvl="2" indent="-317500" rtl="0">
              <a:spcBef>
                <a:spcPts val="0"/>
              </a:spcBef>
              <a:spcAft>
                <a:spcPts val="0"/>
              </a:spcAft>
              <a:buClr>
                <a:schemeClr val="dk1"/>
              </a:buClr>
              <a:buSzPts val="1400"/>
              <a:buChar char="■"/>
              <a:defRPr>
                <a:solidFill>
                  <a:schemeClr val="dk1"/>
                </a:solidFill>
              </a:defRPr>
            </a:lvl3pPr>
            <a:lvl4pPr marL="1828800" lvl="3" indent="-317500" rtl="0">
              <a:spcBef>
                <a:spcPts val="0"/>
              </a:spcBef>
              <a:spcAft>
                <a:spcPts val="0"/>
              </a:spcAft>
              <a:buClr>
                <a:schemeClr val="dk1"/>
              </a:buClr>
              <a:buSzPts val="1400"/>
              <a:buChar char="●"/>
              <a:defRPr>
                <a:solidFill>
                  <a:schemeClr val="dk1"/>
                </a:solidFill>
              </a:defRPr>
            </a:lvl4pPr>
            <a:lvl5pPr marL="2286000" lvl="4" indent="-317500" rtl="0">
              <a:spcBef>
                <a:spcPts val="0"/>
              </a:spcBef>
              <a:spcAft>
                <a:spcPts val="0"/>
              </a:spcAft>
              <a:buClr>
                <a:schemeClr val="dk1"/>
              </a:buClr>
              <a:buSzPts val="1400"/>
              <a:buChar char="○"/>
              <a:defRPr>
                <a:solidFill>
                  <a:schemeClr val="dk1"/>
                </a:solidFill>
              </a:defRPr>
            </a:lvl5pPr>
            <a:lvl6pPr marL="2743200" lvl="5" indent="-317500" rtl="0">
              <a:spcBef>
                <a:spcPts val="0"/>
              </a:spcBef>
              <a:spcAft>
                <a:spcPts val="0"/>
              </a:spcAft>
              <a:buClr>
                <a:schemeClr val="dk1"/>
              </a:buClr>
              <a:buSzPts val="1400"/>
              <a:buChar char="■"/>
              <a:defRPr>
                <a:solidFill>
                  <a:schemeClr val="dk1"/>
                </a:solidFill>
              </a:defRPr>
            </a:lvl6pPr>
            <a:lvl7pPr marL="3200400" lvl="6" indent="-317500" rtl="0">
              <a:spcBef>
                <a:spcPts val="0"/>
              </a:spcBef>
              <a:spcAft>
                <a:spcPts val="0"/>
              </a:spcAft>
              <a:buClr>
                <a:schemeClr val="dk1"/>
              </a:buClr>
              <a:buSzPts val="1400"/>
              <a:buChar char="●"/>
              <a:defRPr>
                <a:solidFill>
                  <a:schemeClr val="dk1"/>
                </a:solidFill>
              </a:defRPr>
            </a:lvl7pPr>
            <a:lvl8pPr marL="3657600" lvl="7" indent="-317500" rtl="0">
              <a:spcBef>
                <a:spcPts val="0"/>
              </a:spcBef>
              <a:spcAft>
                <a:spcPts val="0"/>
              </a:spcAft>
              <a:buClr>
                <a:schemeClr val="dk1"/>
              </a:buClr>
              <a:buSzPts val="1400"/>
              <a:buChar char="○"/>
              <a:defRPr>
                <a:solidFill>
                  <a:schemeClr val="dk1"/>
                </a:solidFill>
              </a:defRPr>
            </a:lvl8pPr>
            <a:lvl9pPr marL="4114800" lvl="8" indent="-317500" rtl="0">
              <a:spcBef>
                <a:spcPts val="0"/>
              </a:spcBef>
              <a:spcAft>
                <a:spcPts val="0"/>
              </a:spcAft>
              <a:buClr>
                <a:schemeClr val="dk1"/>
              </a:buClr>
              <a:buSzPts val="1400"/>
              <a:buChar char="■"/>
              <a:defRPr>
                <a:solidFill>
                  <a:schemeClr val="dk1"/>
                </a:solidFill>
              </a:defRPr>
            </a:lvl9pPr>
          </a:lstStyle>
          <a:p>
            <a:endParaRPr/>
          </a:p>
        </p:txBody>
      </p:sp>
      <p:sp>
        <p:nvSpPr>
          <p:cNvPr id="195" name="Google Shape;195;p40"/>
          <p:cNvSpPr>
            <a:spLocks noGrp="1"/>
          </p:cNvSpPr>
          <p:nvPr>
            <p:ph type="pic" idx="2"/>
          </p:nvPr>
        </p:nvSpPr>
        <p:spPr>
          <a:xfrm>
            <a:off x="327200" y="355900"/>
            <a:ext cx="3295800" cy="6118800"/>
          </a:xfrm>
          <a:prstGeom prst="roundRect">
            <a:avLst>
              <a:gd name="adj" fmla="val 13323"/>
            </a:avLst>
          </a:prstGeom>
          <a:noFill/>
          <a:ln>
            <a:noFill/>
          </a:ln>
        </p:spPr>
      </p:sp>
      <p:pic>
        <p:nvPicPr>
          <p:cNvPr id="196" name="Google Shape;196;p40"/>
          <p:cNvPicPr preferRelativeResize="0"/>
          <p:nvPr/>
        </p:nvPicPr>
        <p:blipFill>
          <a:blip r:embed="rId2">
            <a:alphaModFix/>
          </a:blip>
          <a:stretch>
            <a:fillRect/>
          </a:stretch>
        </p:blipFill>
        <p:spPr>
          <a:xfrm>
            <a:off x="7390750" y="348068"/>
            <a:ext cx="1532390" cy="839001"/>
          </a:xfrm>
          <a:prstGeom prst="rect">
            <a:avLst/>
          </a:prstGeom>
          <a:noFill/>
          <a:ln>
            <a:noFill/>
          </a:ln>
        </p:spPr>
      </p:pic>
    </p:spTree>
    <p:extLst>
      <p:ext uri="{BB962C8B-B14F-4D97-AF65-F5344CB8AC3E}">
        <p14:creationId xmlns:p14="http://schemas.microsoft.com/office/powerpoint/2010/main" val="253413479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c. right text and photo light grey">
  <p:cSld name="c. right text and photo light grey">
    <p:bg>
      <p:bgPr>
        <a:solidFill>
          <a:srgbClr val="E6E4DB"/>
        </a:solidFill>
        <a:effectLst/>
      </p:bgPr>
    </p:bg>
    <p:spTree>
      <p:nvGrpSpPr>
        <p:cNvPr id="1" name="Shape 197"/>
        <p:cNvGrpSpPr/>
        <p:nvPr/>
      </p:nvGrpSpPr>
      <p:grpSpPr>
        <a:xfrm>
          <a:off x="0" y="0"/>
          <a:ext cx="0" cy="0"/>
          <a:chOff x="0" y="0"/>
          <a:chExt cx="0" cy="0"/>
        </a:xfrm>
      </p:grpSpPr>
      <p:sp>
        <p:nvSpPr>
          <p:cNvPr id="198" name="Google Shape;198;p41"/>
          <p:cNvSpPr txBox="1">
            <a:spLocks noGrp="1"/>
          </p:cNvSpPr>
          <p:nvPr>
            <p:ph type="title"/>
          </p:nvPr>
        </p:nvSpPr>
        <p:spPr>
          <a:xfrm>
            <a:off x="3975875" y="1453800"/>
            <a:ext cx="4735800" cy="1645200"/>
          </a:xfrm>
          <a:prstGeom prst="rect">
            <a:avLst/>
          </a:prstGeom>
        </p:spPr>
        <p:txBody>
          <a:bodyPr spcFirstLastPara="1" wrap="square" lIns="91425" tIns="91425" rIns="91425" bIns="91425" anchor="b" anchorCtr="0">
            <a:noAutofit/>
          </a:bodyPr>
          <a:lstStyle>
            <a:lvl1pPr lvl="0" rtl="0">
              <a:lnSpc>
                <a:spcPct val="88000"/>
              </a:lnSpc>
              <a:spcBef>
                <a:spcPts val="0"/>
              </a:spcBef>
              <a:spcAft>
                <a:spcPts val="0"/>
              </a:spcAft>
              <a:buSzPts val="4100"/>
              <a:buNone/>
              <a:defRPr sz="4100"/>
            </a:lvl1pPr>
            <a:lvl2pPr lvl="1" rtl="0">
              <a:spcBef>
                <a:spcPts val="0"/>
              </a:spcBef>
              <a:spcAft>
                <a:spcPts val="0"/>
              </a:spcAft>
              <a:buSzPts val="2800"/>
              <a:buFont typeface="Bebas Neue"/>
              <a:buNone/>
              <a:defRPr b="1">
                <a:latin typeface="Bebas Neue"/>
                <a:ea typeface="Bebas Neue"/>
                <a:cs typeface="Bebas Neue"/>
                <a:sym typeface="Bebas Neue"/>
              </a:defRPr>
            </a:lvl2pPr>
            <a:lvl3pPr lvl="2" rtl="0">
              <a:spcBef>
                <a:spcPts val="0"/>
              </a:spcBef>
              <a:spcAft>
                <a:spcPts val="0"/>
              </a:spcAft>
              <a:buSzPts val="2800"/>
              <a:buFont typeface="Bebas Neue"/>
              <a:buNone/>
              <a:defRPr b="1">
                <a:latin typeface="Bebas Neue"/>
                <a:ea typeface="Bebas Neue"/>
                <a:cs typeface="Bebas Neue"/>
                <a:sym typeface="Bebas Neue"/>
              </a:defRPr>
            </a:lvl3pPr>
            <a:lvl4pPr lvl="3" rtl="0">
              <a:spcBef>
                <a:spcPts val="0"/>
              </a:spcBef>
              <a:spcAft>
                <a:spcPts val="0"/>
              </a:spcAft>
              <a:buSzPts val="2800"/>
              <a:buFont typeface="Bebas Neue"/>
              <a:buNone/>
              <a:defRPr b="1">
                <a:latin typeface="Bebas Neue"/>
                <a:ea typeface="Bebas Neue"/>
                <a:cs typeface="Bebas Neue"/>
                <a:sym typeface="Bebas Neue"/>
              </a:defRPr>
            </a:lvl4pPr>
            <a:lvl5pPr lvl="4" rtl="0">
              <a:spcBef>
                <a:spcPts val="0"/>
              </a:spcBef>
              <a:spcAft>
                <a:spcPts val="0"/>
              </a:spcAft>
              <a:buSzPts val="2800"/>
              <a:buFont typeface="Bebas Neue"/>
              <a:buNone/>
              <a:defRPr b="1">
                <a:latin typeface="Bebas Neue"/>
                <a:ea typeface="Bebas Neue"/>
                <a:cs typeface="Bebas Neue"/>
                <a:sym typeface="Bebas Neue"/>
              </a:defRPr>
            </a:lvl5pPr>
            <a:lvl6pPr lvl="5" rtl="0">
              <a:spcBef>
                <a:spcPts val="0"/>
              </a:spcBef>
              <a:spcAft>
                <a:spcPts val="0"/>
              </a:spcAft>
              <a:buSzPts val="2800"/>
              <a:buFont typeface="Bebas Neue"/>
              <a:buNone/>
              <a:defRPr b="1">
                <a:latin typeface="Bebas Neue"/>
                <a:ea typeface="Bebas Neue"/>
                <a:cs typeface="Bebas Neue"/>
                <a:sym typeface="Bebas Neue"/>
              </a:defRPr>
            </a:lvl6pPr>
            <a:lvl7pPr lvl="6" rtl="0">
              <a:spcBef>
                <a:spcPts val="0"/>
              </a:spcBef>
              <a:spcAft>
                <a:spcPts val="0"/>
              </a:spcAft>
              <a:buSzPts val="2800"/>
              <a:buFont typeface="Bebas Neue"/>
              <a:buNone/>
              <a:defRPr b="1">
                <a:latin typeface="Bebas Neue"/>
                <a:ea typeface="Bebas Neue"/>
                <a:cs typeface="Bebas Neue"/>
                <a:sym typeface="Bebas Neue"/>
              </a:defRPr>
            </a:lvl7pPr>
            <a:lvl8pPr lvl="7" rtl="0">
              <a:spcBef>
                <a:spcPts val="0"/>
              </a:spcBef>
              <a:spcAft>
                <a:spcPts val="0"/>
              </a:spcAft>
              <a:buSzPts val="2800"/>
              <a:buFont typeface="Bebas Neue"/>
              <a:buNone/>
              <a:defRPr b="1">
                <a:latin typeface="Bebas Neue"/>
                <a:ea typeface="Bebas Neue"/>
                <a:cs typeface="Bebas Neue"/>
                <a:sym typeface="Bebas Neue"/>
              </a:defRPr>
            </a:lvl8pPr>
            <a:lvl9pPr lvl="8" rtl="0">
              <a:spcBef>
                <a:spcPts val="0"/>
              </a:spcBef>
              <a:spcAft>
                <a:spcPts val="0"/>
              </a:spcAft>
              <a:buSzPts val="2800"/>
              <a:buFont typeface="Bebas Neue"/>
              <a:buNone/>
              <a:defRPr b="1">
                <a:latin typeface="Bebas Neue"/>
                <a:ea typeface="Bebas Neue"/>
                <a:cs typeface="Bebas Neue"/>
                <a:sym typeface="Bebas Neue"/>
              </a:defRPr>
            </a:lvl9pPr>
          </a:lstStyle>
          <a:p>
            <a:endParaRPr/>
          </a:p>
        </p:txBody>
      </p:sp>
      <p:sp>
        <p:nvSpPr>
          <p:cNvPr id="199" name="Google Shape;199;p41"/>
          <p:cNvSpPr txBox="1">
            <a:spLocks noGrp="1"/>
          </p:cNvSpPr>
          <p:nvPr>
            <p:ph type="body" idx="1"/>
          </p:nvPr>
        </p:nvSpPr>
        <p:spPr>
          <a:xfrm>
            <a:off x="3975875" y="3017600"/>
            <a:ext cx="4461900" cy="3329200"/>
          </a:xfrm>
          <a:prstGeom prst="rect">
            <a:avLst/>
          </a:prstGeom>
        </p:spPr>
        <p:txBody>
          <a:bodyPr spcFirstLastPara="1" wrap="square" lIns="91425" tIns="91425" rIns="91425" bIns="91425" anchor="t" anchorCtr="0">
            <a:noAutofit/>
          </a:bodyPr>
          <a:lstStyle>
            <a:lvl1pPr marL="457200" lvl="0" indent="-355600" rtl="0">
              <a:spcBef>
                <a:spcPts val="0"/>
              </a:spcBef>
              <a:spcAft>
                <a:spcPts val="0"/>
              </a:spcAft>
              <a:buClr>
                <a:schemeClr val="dk1"/>
              </a:buClr>
              <a:buSzPts val="2000"/>
              <a:buChar char="●"/>
              <a:defRPr sz="2000">
                <a:solidFill>
                  <a:schemeClr val="dk1"/>
                </a:solidFill>
              </a:defRPr>
            </a:lvl1pPr>
            <a:lvl2pPr marL="914400" lvl="1" indent="-317500" rtl="0">
              <a:spcBef>
                <a:spcPts val="0"/>
              </a:spcBef>
              <a:spcAft>
                <a:spcPts val="0"/>
              </a:spcAft>
              <a:buClr>
                <a:schemeClr val="dk1"/>
              </a:buClr>
              <a:buSzPts val="1400"/>
              <a:buChar char="○"/>
              <a:defRPr>
                <a:solidFill>
                  <a:schemeClr val="dk1"/>
                </a:solidFill>
              </a:defRPr>
            </a:lvl2pPr>
            <a:lvl3pPr marL="1371600" lvl="2" indent="-317500" rtl="0">
              <a:spcBef>
                <a:spcPts val="0"/>
              </a:spcBef>
              <a:spcAft>
                <a:spcPts val="0"/>
              </a:spcAft>
              <a:buClr>
                <a:schemeClr val="dk1"/>
              </a:buClr>
              <a:buSzPts val="1400"/>
              <a:buChar char="■"/>
              <a:defRPr>
                <a:solidFill>
                  <a:schemeClr val="dk1"/>
                </a:solidFill>
              </a:defRPr>
            </a:lvl3pPr>
            <a:lvl4pPr marL="1828800" lvl="3" indent="-317500" rtl="0">
              <a:spcBef>
                <a:spcPts val="0"/>
              </a:spcBef>
              <a:spcAft>
                <a:spcPts val="0"/>
              </a:spcAft>
              <a:buClr>
                <a:schemeClr val="dk1"/>
              </a:buClr>
              <a:buSzPts val="1400"/>
              <a:buChar char="●"/>
              <a:defRPr>
                <a:solidFill>
                  <a:schemeClr val="dk1"/>
                </a:solidFill>
              </a:defRPr>
            </a:lvl4pPr>
            <a:lvl5pPr marL="2286000" lvl="4" indent="-317500" rtl="0">
              <a:spcBef>
                <a:spcPts val="0"/>
              </a:spcBef>
              <a:spcAft>
                <a:spcPts val="0"/>
              </a:spcAft>
              <a:buClr>
                <a:schemeClr val="dk1"/>
              </a:buClr>
              <a:buSzPts val="1400"/>
              <a:buChar char="○"/>
              <a:defRPr>
                <a:solidFill>
                  <a:schemeClr val="dk1"/>
                </a:solidFill>
              </a:defRPr>
            </a:lvl5pPr>
            <a:lvl6pPr marL="2743200" lvl="5" indent="-317500" rtl="0">
              <a:spcBef>
                <a:spcPts val="0"/>
              </a:spcBef>
              <a:spcAft>
                <a:spcPts val="0"/>
              </a:spcAft>
              <a:buClr>
                <a:schemeClr val="dk1"/>
              </a:buClr>
              <a:buSzPts val="1400"/>
              <a:buChar char="■"/>
              <a:defRPr>
                <a:solidFill>
                  <a:schemeClr val="dk1"/>
                </a:solidFill>
              </a:defRPr>
            </a:lvl6pPr>
            <a:lvl7pPr marL="3200400" lvl="6" indent="-317500" rtl="0">
              <a:spcBef>
                <a:spcPts val="0"/>
              </a:spcBef>
              <a:spcAft>
                <a:spcPts val="0"/>
              </a:spcAft>
              <a:buClr>
                <a:schemeClr val="dk1"/>
              </a:buClr>
              <a:buSzPts val="1400"/>
              <a:buChar char="●"/>
              <a:defRPr>
                <a:solidFill>
                  <a:schemeClr val="dk1"/>
                </a:solidFill>
              </a:defRPr>
            </a:lvl7pPr>
            <a:lvl8pPr marL="3657600" lvl="7" indent="-317500" rtl="0">
              <a:spcBef>
                <a:spcPts val="0"/>
              </a:spcBef>
              <a:spcAft>
                <a:spcPts val="0"/>
              </a:spcAft>
              <a:buClr>
                <a:schemeClr val="dk1"/>
              </a:buClr>
              <a:buSzPts val="1400"/>
              <a:buChar char="○"/>
              <a:defRPr>
                <a:solidFill>
                  <a:schemeClr val="dk1"/>
                </a:solidFill>
              </a:defRPr>
            </a:lvl8pPr>
            <a:lvl9pPr marL="4114800" lvl="8" indent="-317500" rtl="0">
              <a:spcBef>
                <a:spcPts val="0"/>
              </a:spcBef>
              <a:spcAft>
                <a:spcPts val="0"/>
              </a:spcAft>
              <a:buClr>
                <a:schemeClr val="dk1"/>
              </a:buClr>
              <a:buSzPts val="1400"/>
              <a:buChar char="■"/>
              <a:defRPr>
                <a:solidFill>
                  <a:schemeClr val="dk1"/>
                </a:solidFill>
              </a:defRPr>
            </a:lvl9pPr>
          </a:lstStyle>
          <a:p>
            <a:endParaRPr/>
          </a:p>
        </p:txBody>
      </p:sp>
      <p:sp>
        <p:nvSpPr>
          <p:cNvPr id="200" name="Google Shape;200;p41"/>
          <p:cNvSpPr>
            <a:spLocks noGrp="1"/>
          </p:cNvSpPr>
          <p:nvPr>
            <p:ph type="pic" idx="2"/>
          </p:nvPr>
        </p:nvSpPr>
        <p:spPr>
          <a:xfrm>
            <a:off x="327200" y="355900"/>
            <a:ext cx="3295800" cy="6118800"/>
          </a:xfrm>
          <a:prstGeom prst="roundRect">
            <a:avLst>
              <a:gd name="adj" fmla="val 13323"/>
            </a:avLst>
          </a:prstGeom>
          <a:noFill/>
          <a:ln>
            <a:noFill/>
          </a:ln>
        </p:spPr>
      </p:sp>
      <p:pic>
        <p:nvPicPr>
          <p:cNvPr id="201" name="Google Shape;201;p41"/>
          <p:cNvPicPr preferRelativeResize="0"/>
          <p:nvPr/>
        </p:nvPicPr>
        <p:blipFill>
          <a:blip r:embed="rId2">
            <a:alphaModFix/>
          </a:blip>
          <a:stretch>
            <a:fillRect/>
          </a:stretch>
        </p:blipFill>
        <p:spPr>
          <a:xfrm>
            <a:off x="7390750" y="348068"/>
            <a:ext cx="1532390" cy="839001"/>
          </a:xfrm>
          <a:prstGeom prst="rect">
            <a:avLst/>
          </a:prstGeom>
          <a:noFill/>
          <a:ln>
            <a:noFill/>
          </a:ln>
        </p:spPr>
      </p:pic>
    </p:spTree>
    <p:extLst>
      <p:ext uri="{BB962C8B-B14F-4D97-AF65-F5344CB8AC3E}">
        <p14:creationId xmlns:p14="http://schemas.microsoft.com/office/powerpoint/2010/main" val="249230848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f. left text and multi image light green">
  <p:cSld name="f. left text and multi image light green">
    <p:bg>
      <p:bgPr>
        <a:solidFill>
          <a:srgbClr val="78BF26"/>
        </a:solidFill>
        <a:effectLst/>
      </p:bgPr>
    </p:bg>
    <p:spTree>
      <p:nvGrpSpPr>
        <p:cNvPr id="1" name="Shape 202"/>
        <p:cNvGrpSpPr/>
        <p:nvPr/>
      </p:nvGrpSpPr>
      <p:grpSpPr>
        <a:xfrm>
          <a:off x="0" y="0"/>
          <a:ext cx="0" cy="0"/>
          <a:chOff x="0" y="0"/>
          <a:chExt cx="0" cy="0"/>
        </a:xfrm>
      </p:grpSpPr>
      <p:sp>
        <p:nvSpPr>
          <p:cNvPr id="203" name="Google Shape;203;p42"/>
          <p:cNvSpPr txBox="1">
            <a:spLocks noGrp="1"/>
          </p:cNvSpPr>
          <p:nvPr>
            <p:ph type="title"/>
          </p:nvPr>
        </p:nvSpPr>
        <p:spPr>
          <a:xfrm>
            <a:off x="574875" y="742600"/>
            <a:ext cx="4380000" cy="1645200"/>
          </a:xfrm>
          <a:prstGeom prst="rect">
            <a:avLst/>
          </a:prstGeom>
        </p:spPr>
        <p:txBody>
          <a:bodyPr spcFirstLastPara="1" wrap="square" lIns="91425" tIns="91425" rIns="91425" bIns="91425" anchor="b" anchorCtr="0">
            <a:noAutofit/>
          </a:bodyPr>
          <a:lstStyle>
            <a:lvl1pPr lvl="0" rtl="0">
              <a:lnSpc>
                <a:spcPct val="88000"/>
              </a:lnSpc>
              <a:spcBef>
                <a:spcPts val="0"/>
              </a:spcBef>
              <a:spcAft>
                <a:spcPts val="0"/>
              </a:spcAft>
              <a:buSzPts val="4100"/>
              <a:buNone/>
              <a:defRPr sz="4100"/>
            </a:lvl1pPr>
            <a:lvl2pPr lvl="1" rtl="0">
              <a:spcBef>
                <a:spcPts val="0"/>
              </a:spcBef>
              <a:spcAft>
                <a:spcPts val="0"/>
              </a:spcAft>
              <a:buSzPts val="2800"/>
              <a:buFont typeface="Bebas Neue"/>
              <a:buNone/>
              <a:defRPr b="1">
                <a:latin typeface="Bebas Neue"/>
                <a:ea typeface="Bebas Neue"/>
                <a:cs typeface="Bebas Neue"/>
                <a:sym typeface="Bebas Neue"/>
              </a:defRPr>
            </a:lvl2pPr>
            <a:lvl3pPr lvl="2" rtl="0">
              <a:spcBef>
                <a:spcPts val="0"/>
              </a:spcBef>
              <a:spcAft>
                <a:spcPts val="0"/>
              </a:spcAft>
              <a:buSzPts val="2800"/>
              <a:buFont typeface="Bebas Neue"/>
              <a:buNone/>
              <a:defRPr b="1">
                <a:latin typeface="Bebas Neue"/>
                <a:ea typeface="Bebas Neue"/>
                <a:cs typeface="Bebas Neue"/>
                <a:sym typeface="Bebas Neue"/>
              </a:defRPr>
            </a:lvl3pPr>
            <a:lvl4pPr lvl="3" rtl="0">
              <a:spcBef>
                <a:spcPts val="0"/>
              </a:spcBef>
              <a:spcAft>
                <a:spcPts val="0"/>
              </a:spcAft>
              <a:buSzPts val="2800"/>
              <a:buFont typeface="Bebas Neue"/>
              <a:buNone/>
              <a:defRPr b="1">
                <a:latin typeface="Bebas Neue"/>
                <a:ea typeface="Bebas Neue"/>
                <a:cs typeface="Bebas Neue"/>
                <a:sym typeface="Bebas Neue"/>
              </a:defRPr>
            </a:lvl4pPr>
            <a:lvl5pPr lvl="4" rtl="0">
              <a:spcBef>
                <a:spcPts val="0"/>
              </a:spcBef>
              <a:spcAft>
                <a:spcPts val="0"/>
              </a:spcAft>
              <a:buSzPts val="2800"/>
              <a:buFont typeface="Bebas Neue"/>
              <a:buNone/>
              <a:defRPr b="1">
                <a:latin typeface="Bebas Neue"/>
                <a:ea typeface="Bebas Neue"/>
                <a:cs typeface="Bebas Neue"/>
                <a:sym typeface="Bebas Neue"/>
              </a:defRPr>
            </a:lvl5pPr>
            <a:lvl6pPr lvl="5" rtl="0">
              <a:spcBef>
                <a:spcPts val="0"/>
              </a:spcBef>
              <a:spcAft>
                <a:spcPts val="0"/>
              </a:spcAft>
              <a:buSzPts val="2800"/>
              <a:buFont typeface="Bebas Neue"/>
              <a:buNone/>
              <a:defRPr b="1">
                <a:latin typeface="Bebas Neue"/>
                <a:ea typeface="Bebas Neue"/>
                <a:cs typeface="Bebas Neue"/>
                <a:sym typeface="Bebas Neue"/>
              </a:defRPr>
            </a:lvl6pPr>
            <a:lvl7pPr lvl="6" rtl="0">
              <a:spcBef>
                <a:spcPts val="0"/>
              </a:spcBef>
              <a:spcAft>
                <a:spcPts val="0"/>
              </a:spcAft>
              <a:buSzPts val="2800"/>
              <a:buFont typeface="Bebas Neue"/>
              <a:buNone/>
              <a:defRPr b="1">
                <a:latin typeface="Bebas Neue"/>
                <a:ea typeface="Bebas Neue"/>
                <a:cs typeface="Bebas Neue"/>
                <a:sym typeface="Bebas Neue"/>
              </a:defRPr>
            </a:lvl7pPr>
            <a:lvl8pPr lvl="7" rtl="0">
              <a:spcBef>
                <a:spcPts val="0"/>
              </a:spcBef>
              <a:spcAft>
                <a:spcPts val="0"/>
              </a:spcAft>
              <a:buSzPts val="2800"/>
              <a:buFont typeface="Bebas Neue"/>
              <a:buNone/>
              <a:defRPr b="1">
                <a:latin typeface="Bebas Neue"/>
                <a:ea typeface="Bebas Neue"/>
                <a:cs typeface="Bebas Neue"/>
                <a:sym typeface="Bebas Neue"/>
              </a:defRPr>
            </a:lvl8pPr>
            <a:lvl9pPr lvl="8" rtl="0">
              <a:spcBef>
                <a:spcPts val="0"/>
              </a:spcBef>
              <a:spcAft>
                <a:spcPts val="0"/>
              </a:spcAft>
              <a:buSzPts val="2800"/>
              <a:buFont typeface="Bebas Neue"/>
              <a:buNone/>
              <a:defRPr b="1">
                <a:latin typeface="Bebas Neue"/>
                <a:ea typeface="Bebas Neue"/>
                <a:cs typeface="Bebas Neue"/>
                <a:sym typeface="Bebas Neue"/>
              </a:defRPr>
            </a:lvl9pPr>
          </a:lstStyle>
          <a:p>
            <a:endParaRPr/>
          </a:p>
        </p:txBody>
      </p:sp>
      <p:sp>
        <p:nvSpPr>
          <p:cNvPr id="204" name="Google Shape;204;p42"/>
          <p:cNvSpPr txBox="1">
            <a:spLocks noGrp="1"/>
          </p:cNvSpPr>
          <p:nvPr>
            <p:ph type="body" idx="1"/>
          </p:nvPr>
        </p:nvSpPr>
        <p:spPr>
          <a:xfrm>
            <a:off x="574875" y="2611200"/>
            <a:ext cx="4461900" cy="3329200"/>
          </a:xfrm>
          <a:prstGeom prst="rect">
            <a:avLst/>
          </a:prstGeom>
        </p:spPr>
        <p:txBody>
          <a:bodyPr spcFirstLastPara="1" wrap="square" lIns="91425" tIns="91425" rIns="91425" bIns="91425" anchor="t" anchorCtr="0">
            <a:normAutofit/>
          </a:bodyPr>
          <a:lstStyle>
            <a:lvl1pPr marL="457200" lvl="0" indent="-355600" rtl="0">
              <a:spcBef>
                <a:spcPts val="0"/>
              </a:spcBef>
              <a:spcAft>
                <a:spcPts val="0"/>
              </a:spcAft>
              <a:buSzPts val="2000"/>
              <a:buChar char="●"/>
              <a:defRPr sz="2000"/>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205" name="Google Shape;205;p42"/>
          <p:cNvSpPr>
            <a:spLocks noGrp="1"/>
          </p:cNvSpPr>
          <p:nvPr>
            <p:ph type="pic" idx="2"/>
          </p:nvPr>
        </p:nvSpPr>
        <p:spPr>
          <a:xfrm>
            <a:off x="4787250" y="1366100"/>
            <a:ext cx="2919000" cy="2227200"/>
          </a:xfrm>
          <a:prstGeom prst="roundRect">
            <a:avLst>
              <a:gd name="adj" fmla="val 12371"/>
            </a:avLst>
          </a:prstGeom>
          <a:noFill/>
          <a:ln>
            <a:noFill/>
          </a:ln>
        </p:spPr>
      </p:sp>
      <p:sp>
        <p:nvSpPr>
          <p:cNvPr id="206" name="Google Shape;206;p42"/>
          <p:cNvSpPr>
            <a:spLocks noGrp="1"/>
          </p:cNvSpPr>
          <p:nvPr>
            <p:ph type="pic" idx="3"/>
          </p:nvPr>
        </p:nvSpPr>
        <p:spPr>
          <a:xfrm>
            <a:off x="6940913" y="2847100"/>
            <a:ext cx="2321700" cy="1771600"/>
          </a:xfrm>
          <a:prstGeom prst="roundRect">
            <a:avLst>
              <a:gd name="adj" fmla="val 12371"/>
            </a:avLst>
          </a:prstGeom>
          <a:noFill/>
          <a:ln>
            <a:noFill/>
          </a:ln>
        </p:spPr>
      </p:sp>
      <p:sp>
        <p:nvSpPr>
          <p:cNvPr id="207" name="Google Shape;207;p42"/>
          <p:cNvSpPr>
            <a:spLocks noGrp="1"/>
          </p:cNvSpPr>
          <p:nvPr>
            <p:ph type="pic" idx="4"/>
          </p:nvPr>
        </p:nvSpPr>
        <p:spPr>
          <a:xfrm>
            <a:off x="6262999" y="4316533"/>
            <a:ext cx="2214900" cy="1690000"/>
          </a:xfrm>
          <a:prstGeom prst="roundRect">
            <a:avLst>
              <a:gd name="adj" fmla="val 12371"/>
            </a:avLst>
          </a:prstGeom>
          <a:noFill/>
          <a:ln>
            <a:noFill/>
          </a:ln>
        </p:spPr>
      </p:sp>
      <p:pic>
        <p:nvPicPr>
          <p:cNvPr id="208" name="Google Shape;208;p42"/>
          <p:cNvPicPr preferRelativeResize="0"/>
          <p:nvPr/>
        </p:nvPicPr>
        <p:blipFill>
          <a:blip r:embed="rId2">
            <a:alphaModFix/>
          </a:blip>
          <a:stretch>
            <a:fillRect/>
          </a:stretch>
        </p:blipFill>
        <p:spPr>
          <a:xfrm>
            <a:off x="7390750" y="348068"/>
            <a:ext cx="1532390" cy="839001"/>
          </a:xfrm>
          <a:prstGeom prst="rect">
            <a:avLst/>
          </a:prstGeom>
          <a:noFill/>
          <a:ln>
            <a:noFill/>
          </a:ln>
        </p:spPr>
      </p:pic>
    </p:spTree>
    <p:extLst>
      <p:ext uri="{BB962C8B-B14F-4D97-AF65-F5344CB8AC3E}">
        <p14:creationId xmlns:p14="http://schemas.microsoft.com/office/powerpoint/2010/main" val="304210406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f. left text and multi image orange">
  <p:cSld name="f. left text and multi image orange">
    <p:bg>
      <p:bgPr>
        <a:solidFill>
          <a:srgbClr val="FD5000"/>
        </a:solidFill>
        <a:effectLst/>
      </p:bgPr>
    </p:bg>
    <p:spTree>
      <p:nvGrpSpPr>
        <p:cNvPr id="1" name="Shape 209"/>
        <p:cNvGrpSpPr/>
        <p:nvPr/>
      </p:nvGrpSpPr>
      <p:grpSpPr>
        <a:xfrm>
          <a:off x="0" y="0"/>
          <a:ext cx="0" cy="0"/>
          <a:chOff x="0" y="0"/>
          <a:chExt cx="0" cy="0"/>
        </a:xfrm>
      </p:grpSpPr>
      <p:sp>
        <p:nvSpPr>
          <p:cNvPr id="210" name="Google Shape;210;p43"/>
          <p:cNvSpPr txBox="1">
            <a:spLocks noGrp="1"/>
          </p:cNvSpPr>
          <p:nvPr>
            <p:ph type="title"/>
          </p:nvPr>
        </p:nvSpPr>
        <p:spPr>
          <a:xfrm>
            <a:off x="574875" y="742600"/>
            <a:ext cx="4380000" cy="1645200"/>
          </a:xfrm>
          <a:prstGeom prst="rect">
            <a:avLst/>
          </a:prstGeom>
        </p:spPr>
        <p:txBody>
          <a:bodyPr spcFirstLastPara="1" wrap="square" lIns="91425" tIns="91425" rIns="91425" bIns="91425" anchor="b" anchorCtr="0">
            <a:noAutofit/>
          </a:bodyPr>
          <a:lstStyle>
            <a:lvl1pPr lvl="0" rtl="0">
              <a:lnSpc>
                <a:spcPct val="88000"/>
              </a:lnSpc>
              <a:spcBef>
                <a:spcPts val="0"/>
              </a:spcBef>
              <a:spcAft>
                <a:spcPts val="0"/>
              </a:spcAft>
              <a:buSzPts val="4100"/>
              <a:buNone/>
              <a:defRPr sz="4100"/>
            </a:lvl1pPr>
            <a:lvl2pPr lvl="1" rtl="0">
              <a:spcBef>
                <a:spcPts val="0"/>
              </a:spcBef>
              <a:spcAft>
                <a:spcPts val="0"/>
              </a:spcAft>
              <a:buSzPts val="2800"/>
              <a:buFont typeface="Bebas Neue"/>
              <a:buNone/>
              <a:defRPr b="1">
                <a:latin typeface="Bebas Neue"/>
                <a:ea typeface="Bebas Neue"/>
                <a:cs typeface="Bebas Neue"/>
                <a:sym typeface="Bebas Neue"/>
              </a:defRPr>
            </a:lvl2pPr>
            <a:lvl3pPr lvl="2" rtl="0">
              <a:spcBef>
                <a:spcPts val="0"/>
              </a:spcBef>
              <a:spcAft>
                <a:spcPts val="0"/>
              </a:spcAft>
              <a:buSzPts val="2800"/>
              <a:buFont typeface="Bebas Neue"/>
              <a:buNone/>
              <a:defRPr b="1">
                <a:latin typeface="Bebas Neue"/>
                <a:ea typeface="Bebas Neue"/>
                <a:cs typeface="Bebas Neue"/>
                <a:sym typeface="Bebas Neue"/>
              </a:defRPr>
            </a:lvl3pPr>
            <a:lvl4pPr lvl="3" rtl="0">
              <a:spcBef>
                <a:spcPts val="0"/>
              </a:spcBef>
              <a:spcAft>
                <a:spcPts val="0"/>
              </a:spcAft>
              <a:buSzPts val="2800"/>
              <a:buFont typeface="Bebas Neue"/>
              <a:buNone/>
              <a:defRPr b="1">
                <a:latin typeface="Bebas Neue"/>
                <a:ea typeface="Bebas Neue"/>
                <a:cs typeface="Bebas Neue"/>
                <a:sym typeface="Bebas Neue"/>
              </a:defRPr>
            </a:lvl4pPr>
            <a:lvl5pPr lvl="4" rtl="0">
              <a:spcBef>
                <a:spcPts val="0"/>
              </a:spcBef>
              <a:spcAft>
                <a:spcPts val="0"/>
              </a:spcAft>
              <a:buSzPts val="2800"/>
              <a:buFont typeface="Bebas Neue"/>
              <a:buNone/>
              <a:defRPr b="1">
                <a:latin typeface="Bebas Neue"/>
                <a:ea typeface="Bebas Neue"/>
                <a:cs typeface="Bebas Neue"/>
                <a:sym typeface="Bebas Neue"/>
              </a:defRPr>
            </a:lvl5pPr>
            <a:lvl6pPr lvl="5" rtl="0">
              <a:spcBef>
                <a:spcPts val="0"/>
              </a:spcBef>
              <a:spcAft>
                <a:spcPts val="0"/>
              </a:spcAft>
              <a:buSzPts val="2800"/>
              <a:buFont typeface="Bebas Neue"/>
              <a:buNone/>
              <a:defRPr b="1">
                <a:latin typeface="Bebas Neue"/>
                <a:ea typeface="Bebas Neue"/>
                <a:cs typeface="Bebas Neue"/>
                <a:sym typeface="Bebas Neue"/>
              </a:defRPr>
            </a:lvl6pPr>
            <a:lvl7pPr lvl="6" rtl="0">
              <a:spcBef>
                <a:spcPts val="0"/>
              </a:spcBef>
              <a:spcAft>
                <a:spcPts val="0"/>
              </a:spcAft>
              <a:buSzPts val="2800"/>
              <a:buFont typeface="Bebas Neue"/>
              <a:buNone/>
              <a:defRPr b="1">
                <a:latin typeface="Bebas Neue"/>
                <a:ea typeface="Bebas Neue"/>
                <a:cs typeface="Bebas Neue"/>
                <a:sym typeface="Bebas Neue"/>
              </a:defRPr>
            </a:lvl7pPr>
            <a:lvl8pPr lvl="7" rtl="0">
              <a:spcBef>
                <a:spcPts val="0"/>
              </a:spcBef>
              <a:spcAft>
                <a:spcPts val="0"/>
              </a:spcAft>
              <a:buSzPts val="2800"/>
              <a:buFont typeface="Bebas Neue"/>
              <a:buNone/>
              <a:defRPr b="1">
                <a:latin typeface="Bebas Neue"/>
                <a:ea typeface="Bebas Neue"/>
                <a:cs typeface="Bebas Neue"/>
                <a:sym typeface="Bebas Neue"/>
              </a:defRPr>
            </a:lvl8pPr>
            <a:lvl9pPr lvl="8" rtl="0">
              <a:spcBef>
                <a:spcPts val="0"/>
              </a:spcBef>
              <a:spcAft>
                <a:spcPts val="0"/>
              </a:spcAft>
              <a:buSzPts val="2800"/>
              <a:buFont typeface="Bebas Neue"/>
              <a:buNone/>
              <a:defRPr b="1">
                <a:latin typeface="Bebas Neue"/>
                <a:ea typeface="Bebas Neue"/>
                <a:cs typeface="Bebas Neue"/>
                <a:sym typeface="Bebas Neue"/>
              </a:defRPr>
            </a:lvl9pPr>
          </a:lstStyle>
          <a:p>
            <a:endParaRPr/>
          </a:p>
        </p:txBody>
      </p:sp>
      <p:sp>
        <p:nvSpPr>
          <p:cNvPr id="211" name="Google Shape;211;p43"/>
          <p:cNvSpPr txBox="1">
            <a:spLocks noGrp="1"/>
          </p:cNvSpPr>
          <p:nvPr>
            <p:ph type="body" idx="1"/>
          </p:nvPr>
        </p:nvSpPr>
        <p:spPr>
          <a:xfrm>
            <a:off x="574875" y="2611200"/>
            <a:ext cx="4461900" cy="3329200"/>
          </a:xfrm>
          <a:prstGeom prst="rect">
            <a:avLst/>
          </a:prstGeom>
        </p:spPr>
        <p:txBody>
          <a:bodyPr spcFirstLastPara="1" wrap="square" lIns="91425" tIns="91425" rIns="91425" bIns="91425" anchor="t" anchorCtr="0">
            <a:normAutofit/>
          </a:bodyPr>
          <a:lstStyle>
            <a:lvl1pPr marL="457200" lvl="0" indent="-355600" rtl="0">
              <a:spcBef>
                <a:spcPts val="0"/>
              </a:spcBef>
              <a:spcAft>
                <a:spcPts val="0"/>
              </a:spcAft>
              <a:buSzPts val="2000"/>
              <a:buChar char="●"/>
              <a:defRPr sz="2000"/>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212" name="Google Shape;212;p43"/>
          <p:cNvSpPr>
            <a:spLocks noGrp="1"/>
          </p:cNvSpPr>
          <p:nvPr>
            <p:ph type="pic" idx="2"/>
          </p:nvPr>
        </p:nvSpPr>
        <p:spPr>
          <a:xfrm>
            <a:off x="4787250" y="1366100"/>
            <a:ext cx="2919000" cy="2227200"/>
          </a:xfrm>
          <a:prstGeom prst="roundRect">
            <a:avLst>
              <a:gd name="adj" fmla="val 12371"/>
            </a:avLst>
          </a:prstGeom>
          <a:noFill/>
          <a:ln>
            <a:noFill/>
          </a:ln>
        </p:spPr>
      </p:sp>
      <p:sp>
        <p:nvSpPr>
          <p:cNvPr id="213" name="Google Shape;213;p43"/>
          <p:cNvSpPr>
            <a:spLocks noGrp="1"/>
          </p:cNvSpPr>
          <p:nvPr>
            <p:ph type="pic" idx="3"/>
          </p:nvPr>
        </p:nvSpPr>
        <p:spPr>
          <a:xfrm>
            <a:off x="6940913" y="2847100"/>
            <a:ext cx="2321700" cy="1771600"/>
          </a:xfrm>
          <a:prstGeom prst="roundRect">
            <a:avLst>
              <a:gd name="adj" fmla="val 12371"/>
            </a:avLst>
          </a:prstGeom>
          <a:noFill/>
          <a:ln>
            <a:noFill/>
          </a:ln>
        </p:spPr>
      </p:sp>
      <p:sp>
        <p:nvSpPr>
          <p:cNvPr id="214" name="Google Shape;214;p43"/>
          <p:cNvSpPr>
            <a:spLocks noGrp="1"/>
          </p:cNvSpPr>
          <p:nvPr>
            <p:ph type="pic" idx="4"/>
          </p:nvPr>
        </p:nvSpPr>
        <p:spPr>
          <a:xfrm>
            <a:off x="6262999" y="4316533"/>
            <a:ext cx="2214900" cy="1690000"/>
          </a:xfrm>
          <a:prstGeom prst="roundRect">
            <a:avLst>
              <a:gd name="adj" fmla="val 12371"/>
            </a:avLst>
          </a:prstGeom>
          <a:noFill/>
          <a:ln>
            <a:noFill/>
          </a:ln>
        </p:spPr>
      </p:sp>
      <p:pic>
        <p:nvPicPr>
          <p:cNvPr id="215" name="Google Shape;215;p43"/>
          <p:cNvPicPr preferRelativeResize="0"/>
          <p:nvPr/>
        </p:nvPicPr>
        <p:blipFill>
          <a:blip r:embed="rId2">
            <a:alphaModFix/>
          </a:blip>
          <a:stretch>
            <a:fillRect/>
          </a:stretch>
        </p:blipFill>
        <p:spPr>
          <a:xfrm>
            <a:off x="7390750" y="348068"/>
            <a:ext cx="1532390" cy="839001"/>
          </a:xfrm>
          <a:prstGeom prst="rect">
            <a:avLst/>
          </a:prstGeom>
          <a:noFill/>
          <a:ln>
            <a:noFill/>
          </a:ln>
        </p:spPr>
      </p:pic>
    </p:spTree>
    <p:extLst>
      <p:ext uri="{BB962C8B-B14F-4D97-AF65-F5344CB8AC3E}">
        <p14:creationId xmlns:p14="http://schemas.microsoft.com/office/powerpoint/2010/main" val="277985893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f. left text and multi image yellow">
  <p:cSld name="f. left text and multi image yellow">
    <p:bg>
      <p:bgPr>
        <a:solidFill>
          <a:srgbClr val="FFD200"/>
        </a:solidFill>
        <a:effectLst/>
      </p:bgPr>
    </p:bg>
    <p:spTree>
      <p:nvGrpSpPr>
        <p:cNvPr id="1" name="Shape 216"/>
        <p:cNvGrpSpPr/>
        <p:nvPr/>
      </p:nvGrpSpPr>
      <p:grpSpPr>
        <a:xfrm>
          <a:off x="0" y="0"/>
          <a:ext cx="0" cy="0"/>
          <a:chOff x="0" y="0"/>
          <a:chExt cx="0" cy="0"/>
        </a:xfrm>
      </p:grpSpPr>
      <p:sp>
        <p:nvSpPr>
          <p:cNvPr id="217" name="Google Shape;217;p44"/>
          <p:cNvSpPr txBox="1">
            <a:spLocks noGrp="1"/>
          </p:cNvSpPr>
          <p:nvPr>
            <p:ph type="title"/>
          </p:nvPr>
        </p:nvSpPr>
        <p:spPr>
          <a:xfrm>
            <a:off x="574875" y="742600"/>
            <a:ext cx="4380000" cy="1645200"/>
          </a:xfrm>
          <a:prstGeom prst="rect">
            <a:avLst/>
          </a:prstGeom>
        </p:spPr>
        <p:txBody>
          <a:bodyPr spcFirstLastPara="1" wrap="square" lIns="91425" tIns="91425" rIns="91425" bIns="91425" anchor="b" anchorCtr="0">
            <a:noAutofit/>
          </a:bodyPr>
          <a:lstStyle>
            <a:lvl1pPr lvl="0" rtl="0">
              <a:lnSpc>
                <a:spcPct val="88000"/>
              </a:lnSpc>
              <a:spcBef>
                <a:spcPts val="0"/>
              </a:spcBef>
              <a:spcAft>
                <a:spcPts val="0"/>
              </a:spcAft>
              <a:buSzPts val="4100"/>
              <a:buNone/>
              <a:defRPr sz="4100"/>
            </a:lvl1pPr>
            <a:lvl2pPr lvl="1" rtl="0">
              <a:spcBef>
                <a:spcPts val="0"/>
              </a:spcBef>
              <a:spcAft>
                <a:spcPts val="0"/>
              </a:spcAft>
              <a:buSzPts val="2800"/>
              <a:buFont typeface="Bebas Neue"/>
              <a:buNone/>
              <a:defRPr b="1">
                <a:latin typeface="Bebas Neue"/>
                <a:ea typeface="Bebas Neue"/>
                <a:cs typeface="Bebas Neue"/>
                <a:sym typeface="Bebas Neue"/>
              </a:defRPr>
            </a:lvl2pPr>
            <a:lvl3pPr lvl="2" rtl="0">
              <a:spcBef>
                <a:spcPts val="0"/>
              </a:spcBef>
              <a:spcAft>
                <a:spcPts val="0"/>
              </a:spcAft>
              <a:buSzPts val="2800"/>
              <a:buFont typeface="Bebas Neue"/>
              <a:buNone/>
              <a:defRPr b="1">
                <a:latin typeface="Bebas Neue"/>
                <a:ea typeface="Bebas Neue"/>
                <a:cs typeface="Bebas Neue"/>
                <a:sym typeface="Bebas Neue"/>
              </a:defRPr>
            </a:lvl3pPr>
            <a:lvl4pPr lvl="3" rtl="0">
              <a:spcBef>
                <a:spcPts val="0"/>
              </a:spcBef>
              <a:spcAft>
                <a:spcPts val="0"/>
              </a:spcAft>
              <a:buSzPts val="2800"/>
              <a:buFont typeface="Bebas Neue"/>
              <a:buNone/>
              <a:defRPr b="1">
                <a:latin typeface="Bebas Neue"/>
                <a:ea typeface="Bebas Neue"/>
                <a:cs typeface="Bebas Neue"/>
                <a:sym typeface="Bebas Neue"/>
              </a:defRPr>
            </a:lvl4pPr>
            <a:lvl5pPr lvl="4" rtl="0">
              <a:spcBef>
                <a:spcPts val="0"/>
              </a:spcBef>
              <a:spcAft>
                <a:spcPts val="0"/>
              </a:spcAft>
              <a:buSzPts val="2800"/>
              <a:buFont typeface="Bebas Neue"/>
              <a:buNone/>
              <a:defRPr b="1">
                <a:latin typeface="Bebas Neue"/>
                <a:ea typeface="Bebas Neue"/>
                <a:cs typeface="Bebas Neue"/>
                <a:sym typeface="Bebas Neue"/>
              </a:defRPr>
            </a:lvl5pPr>
            <a:lvl6pPr lvl="5" rtl="0">
              <a:spcBef>
                <a:spcPts val="0"/>
              </a:spcBef>
              <a:spcAft>
                <a:spcPts val="0"/>
              </a:spcAft>
              <a:buSzPts val="2800"/>
              <a:buFont typeface="Bebas Neue"/>
              <a:buNone/>
              <a:defRPr b="1">
                <a:latin typeface="Bebas Neue"/>
                <a:ea typeface="Bebas Neue"/>
                <a:cs typeface="Bebas Neue"/>
                <a:sym typeface="Bebas Neue"/>
              </a:defRPr>
            </a:lvl6pPr>
            <a:lvl7pPr lvl="6" rtl="0">
              <a:spcBef>
                <a:spcPts val="0"/>
              </a:spcBef>
              <a:spcAft>
                <a:spcPts val="0"/>
              </a:spcAft>
              <a:buSzPts val="2800"/>
              <a:buFont typeface="Bebas Neue"/>
              <a:buNone/>
              <a:defRPr b="1">
                <a:latin typeface="Bebas Neue"/>
                <a:ea typeface="Bebas Neue"/>
                <a:cs typeface="Bebas Neue"/>
                <a:sym typeface="Bebas Neue"/>
              </a:defRPr>
            </a:lvl7pPr>
            <a:lvl8pPr lvl="7" rtl="0">
              <a:spcBef>
                <a:spcPts val="0"/>
              </a:spcBef>
              <a:spcAft>
                <a:spcPts val="0"/>
              </a:spcAft>
              <a:buSzPts val="2800"/>
              <a:buFont typeface="Bebas Neue"/>
              <a:buNone/>
              <a:defRPr b="1">
                <a:latin typeface="Bebas Neue"/>
                <a:ea typeface="Bebas Neue"/>
                <a:cs typeface="Bebas Neue"/>
                <a:sym typeface="Bebas Neue"/>
              </a:defRPr>
            </a:lvl8pPr>
            <a:lvl9pPr lvl="8" rtl="0">
              <a:spcBef>
                <a:spcPts val="0"/>
              </a:spcBef>
              <a:spcAft>
                <a:spcPts val="0"/>
              </a:spcAft>
              <a:buSzPts val="2800"/>
              <a:buFont typeface="Bebas Neue"/>
              <a:buNone/>
              <a:defRPr b="1">
                <a:latin typeface="Bebas Neue"/>
                <a:ea typeface="Bebas Neue"/>
                <a:cs typeface="Bebas Neue"/>
                <a:sym typeface="Bebas Neue"/>
              </a:defRPr>
            </a:lvl9pPr>
          </a:lstStyle>
          <a:p>
            <a:endParaRPr/>
          </a:p>
        </p:txBody>
      </p:sp>
      <p:sp>
        <p:nvSpPr>
          <p:cNvPr id="218" name="Google Shape;218;p44"/>
          <p:cNvSpPr txBox="1">
            <a:spLocks noGrp="1"/>
          </p:cNvSpPr>
          <p:nvPr>
            <p:ph type="body" idx="1"/>
          </p:nvPr>
        </p:nvSpPr>
        <p:spPr>
          <a:xfrm>
            <a:off x="574875" y="2611200"/>
            <a:ext cx="4461900" cy="3329200"/>
          </a:xfrm>
          <a:prstGeom prst="rect">
            <a:avLst/>
          </a:prstGeom>
        </p:spPr>
        <p:txBody>
          <a:bodyPr spcFirstLastPara="1" wrap="square" lIns="91425" tIns="91425" rIns="91425" bIns="91425" anchor="t" anchorCtr="0">
            <a:normAutofit/>
          </a:bodyPr>
          <a:lstStyle>
            <a:lvl1pPr marL="457200" lvl="0" indent="-355600" rtl="0">
              <a:spcBef>
                <a:spcPts val="0"/>
              </a:spcBef>
              <a:spcAft>
                <a:spcPts val="0"/>
              </a:spcAft>
              <a:buSzPts val="2000"/>
              <a:buChar char="●"/>
              <a:defRPr sz="2000"/>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219" name="Google Shape;219;p44"/>
          <p:cNvSpPr>
            <a:spLocks noGrp="1"/>
          </p:cNvSpPr>
          <p:nvPr>
            <p:ph type="pic" idx="2"/>
          </p:nvPr>
        </p:nvSpPr>
        <p:spPr>
          <a:xfrm>
            <a:off x="4787250" y="1366100"/>
            <a:ext cx="2919000" cy="2227200"/>
          </a:xfrm>
          <a:prstGeom prst="roundRect">
            <a:avLst>
              <a:gd name="adj" fmla="val 12371"/>
            </a:avLst>
          </a:prstGeom>
          <a:noFill/>
          <a:ln>
            <a:noFill/>
          </a:ln>
        </p:spPr>
      </p:sp>
      <p:sp>
        <p:nvSpPr>
          <p:cNvPr id="220" name="Google Shape;220;p44"/>
          <p:cNvSpPr>
            <a:spLocks noGrp="1"/>
          </p:cNvSpPr>
          <p:nvPr>
            <p:ph type="pic" idx="3"/>
          </p:nvPr>
        </p:nvSpPr>
        <p:spPr>
          <a:xfrm>
            <a:off x="6940913" y="2847100"/>
            <a:ext cx="2321700" cy="1771600"/>
          </a:xfrm>
          <a:prstGeom prst="roundRect">
            <a:avLst>
              <a:gd name="adj" fmla="val 12371"/>
            </a:avLst>
          </a:prstGeom>
          <a:noFill/>
          <a:ln>
            <a:noFill/>
          </a:ln>
        </p:spPr>
      </p:sp>
      <p:sp>
        <p:nvSpPr>
          <p:cNvPr id="221" name="Google Shape;221;p44"/>
          <p:cNvSpPr>
            <a:spLocks noGrp="1"/>
          </p:cNvSpPr>
          <p:nvPr>
            <p:ph type="pic" idx="4"/>
          </p:nvPr>
        </p:nvSpPr>
        <p:spPr>
          <a:xfrm>
            <a:off x="6262999" y="4316533"/>
            <a:ext cx="2214900" cy="1690000"/>
          </a:xfrm>
          <a:prstGeom prst="roundRect">
            <a:avLst>
              <a:gd name="adj" fmla="val 12371"/>
            </a:avLst>
          </a:prstGeom>
          <a:noFill/>
          <a:ln>
            <a:noFill/>
          </a:ln>
        </p:spPr>
      </p:sp>
      <p:pic>
        <p:nvPicPr>
          <p:cNvPr id="222" name="Google Shape;222;p44"/>
          <p:cNvPicPr preferRelativeResize="0"/>
          <p:nvPr/>
        </p:nvPicPr>
        <p:blipFill>
          <a:blip r:embed="rId2">
            <a:alphaModFix/>
          </a:blip>
          <a:stretch>
            <a:fillRect/>
          </a:stretch>
        </p:blipFill>
        <p:spPr>
          <a:xfrm>
            <a:off x="7390750" y="348068"/>
            <a:ext cx="1532390" cy="839001"/>
          </a:xfrm>
          <a:prstGeom prst="rect">
            <a:avLst/>
          </a:prstGeom>
          <a:noFill/>
          <a:ln>
            <a:noFill/>
          </a:ln>
        </p:spPr>
      </p:pic>
    </p:spTree>
    <p:extLst>
      <p:ext uri="{BB962C8B-B14F-4D97-AF65-F5344CB8AC3E}">
        <p14:creationId xmlns:p14="http://schemas.microsoft.com/office/powerpoint/2010/main" val="39953940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f. left text and multi image dark blue">
  <p:cSld name="f. left text and multi image dark blue">
    <p:bg>
      <p:bgPr>
        <a:solidFill>
          <a:srgbClr val="001E82"/>
        </a:solidFill>
        <a:effectLst/>
      </p:bgPr>
    </p:bg>
    <p:spTree>
      <p:nvGrpSpPr>
        <p:cNvPr id="1" name="Shape 223"/>
        <p:cNvGrpSpPr/>
        <p:nvPr/>
      </p:nvGrpSpPr>
      <p:grpSpPr>
        <a:xfrm>
          <a:off x="0" y="0"/>
          <a:ext cx="0" cy="0"/>
          <a:chOff x="0" y="0"/>
          <a:chExt cx="0" cy="0"/>
        </a:xfrm>
      </p:grpSpPr>
      <p:sp>
        <p:nvSpPr>
          <p:cNvPr id="224" name="Google Shape;224;p45"/>
          <p:cNvSpPr txBox="1">
            <a:spLocks noGrp="1"/>
          </p:cNvSpPr>
          <p:nvPr>
            <p:ph type="title"/>
          </p:nvPr>
        </p:nvSpPr>
        <p:spPr>
          <a:xfrm>
            <a:off x="574875" y="742600"/>
            <a:ext cx="4380000" cy="1645200"/>
          </a:xfrm>
          <a:prstGeom prst="rect">
            <a:avLst/>
          </a:prstGeom>
        </p:spPr>
        <p:txBody>
          <a:bodyPr spcFirstLastPara="1" wrap="square" lIns="91425" tIns="91425" rIns="91425" bIns="91425" anchor="b" anchorCtr="0">
            <a:noAutofit/>
          </a:bodyPr>
          <a:lstStyle>
            <a:lvl1pPr lvl="0" rtl="0">
              <a:lnSpc>
                <a:spcPct val="88000"/>
              </a:lnSpc>
              <a:spcBef>
                <a:spcPts val="0"/>
              </a:spcBef>
              <a:spcAft>
                <a:spcPts val="0"/>
              </a:spcAft>
              <a:buClr>
                <a:schemeClr val="lt1"/>
              </a:buClr>
              <a:buSzPts val="4100"/>
              <a:buNone/>
              <a:defRPr sz="4100">
                <a:solidFill>
                  <a:schemeClr val="lt1"/>
                </a:solidFill>
              </a:defRPr>
            </a:lvl1pPr>
            <a:lvl2pPr lvl="1"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2pPr>
            <a:lvl3pPr lvl="2"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3pPr>
            <a:lvl4pPr lvl="3"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4pPr>
            <a:lvl5pPr lvl="4"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5pPr>
            <a:lvl6pPr lvl="5"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6pPr>
            <a:lvl7pPr lvl="6"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7pPr>
            <a:lvl8pPr lvl="7"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8pPr>
            <a:lvl9pPr lvl="8"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9pPr>
          </a:lstStyle>
          <a:p>
            <a:endParaRPr/>
          </a:p>
        </p:txBody>
      </p:sp>
      <p:sp>
        <p:nvSpPr>
          <p:cNvPr id="225" name="Google Shape;225;p45"/>
          <p:cNvSpPr txBox="1">
            <a:spLocks noGrp="1"/>
          </p:cNvSpPr>
          <p:nvPr>
            <p:ph type="body" idx="1"/>
          </p:nvPr>
        </p:nvSpPr>
        <p:spPr>
          <a:xfrm>
            <a:off x="574875" y="2611200"/>
            <a:ext cx="4461900" cy="3329200"/>
          </a:xfrm>
          <a:prstGeom prst="rect">
            <a:avLst/>
          </a:prstGeom>
        </p:spPr>
        <p:txBody>
          <a:bodyPr spcFirstLastPara="1" wrap="square" lIns="91425" tIns="91425" rIns="91425" bIns="91425" anchor="t" anchorCtr="0">
            <a:normAutofit/>
          </a:bodyPr>
          <a:lstStyle>
            <a:lvl1pPr marL="457200" lvl="0" indent="-355600" rtl="0">
              <a:spcBef>
                <a:spcPts val="0"/>
              </a:spcBef>
              <a:spcAft>
                <a:spcPts val="0"/>
              </a:spcAft>
              <a:buClr>
                <a:schemeClr val="lt1"/>
              </a:buClr>
              <a:buSzPts val="2000"/>
              <a:buChar char="●"/>
              <a:defRPr sz="2000">
                <a:solidFill>
                  <a:schemeClr val="lt1"/>
                </a:solidFill>
              </a:defRPr>
            </a:lvl1pPr>
            <a:lvl2pPr marL="914400" lvl="1" indent="-317500" rtl="0">
              <a:spcBef>
                <a:spcPts val="0"/>
              </a:spcBef>
              <a:spcAft>
                <a:spcPts val="0"/>
              </a:spcAft>
              <a:buClr>
                <a:schemeClr val="lt1"/>
              </a:buClr>
              <a:buSzPts val="1400"/>
              <a:buChar char="○"/>
              <a:defRPr>
                <a:solidFill>
                  <a:schemeClr val="lt1"/>
                </a:solidFill>
              </a:defRPr>
            </a:lvl2pPr>
            <a:lvl3pPr marL="1371600" lvl="2" indent="-317500" rtl="0">
              <a:spcBef>
                <a:spcPts val="0"/>
              </a:spcBef>
              <a:spcAft>
                <a:spcPts val="0"/>
              </a:spcAft>
              <a:buClr>
                <a:schemeClr val="lt1"/>
              </a:buClr>
              <a:buSzPts val="1400"/>
              <a:buChar char="■"/>
              <a:defRPr>
                <a:solidFill>
                  <a:schemeClr val="lt1"/>
                </a:solidFill>
              </a:defRPr>
            </a:lvl3pPr>
            <a:lvl4pPr marL="1828800" lvl="3" indent="-317500" rtl="0">
              <a:spcBef>
                <a:spcPts val="0"/>
              </a:spcBef>
              <a:spcAft>
                <a:spcPts val="0"/>
              </a:spcAft>
              <a:buClr>
                <a:schemeClr val="lt1"/>
              </a:buClr>
              <a:buSzPts val="1400"/>
              <a:buChar char="●"/>
              <a:defRPr>
                <a:solidFill>
                  <a:schemeClr val="lt1"/>
                </a:solidFill>
              </a:defRPr>
            </a:lvl4pPr>
            <a:lvl5pPr marL="2286000" lvl="4" indent="-317500" rtl="0">
              <a:spcBef>
                <a:spcPts val="0"/>
              </a:spcBef>
              <a:spcAft>
                <a:spcPts val="0"/>
              </a:spcAft>
              <a:buClr>
                <a:schemeClr val="lt1"/>
              </a:buClr>
              <a:buSzPts val="1400"/>
              <a:buChar char="○"/>
              <a:defRPr>
                <a:solidFill>
                  <a:schemeClr val="lt1"/>
                </a:solidFill>
              </a:defRPr>
            </a:lvl5pPr>
            <a:lvl6pPr marL="2743200" lvl="5" indent="-317500" rtl="0">
              <a:spcBef>
                <a:spcPts val="0"/>
              </a:spcBef>
              <a:spcAft>
                <a:spcPts val="0"/>
              </a:spcAft>
              <a:buClr>
                <a:schemeClr val="lt1"/>
              </a:buClr>
              <a:buSzPts val="1400"/>
              <a:buChar char="■"/>
              <a:defRPr>
                <a:solidFill>
                  <a:schemeClr val="lt1"/>
                </a:solidFill>
              </a:defRPr>
            </a:lvl6pPr>
            <a:lvl7pPr marL="3200400" lvl="6" indent="-317500" rtl="0">
              <a:spcBef>
                <a:spcPts val="0"/>
              </a:spcBef>
              <a:spcAft>
                <a:spcPts val="0"/>
              </a:spcAft>
              <a:buClr>
                <a:schemeClr val="lt1"/>
              </a:buClr>
              <a:buSzPts val="1400"/>
              <a:buChar char="●"/>
              <a:defRPr>
                <a:solidFill>
                  <a:schemeClr val="lt1"/>
                </a:solidFill>
              </a:defRPr>
            </a:lvl7pPr>
            <a:lvl8pPr marL="3657600" lvl="7" indent="-317500" rtl="0">
              <a:spcBef>
                <a:spcPts val="0"/>
              </a:spcBef>
              <a:spcAft>
                <a:spcPts val="0"/>
              </a:spcAft>
              <a:buClr>
                <a:schemeClr val="lt1"/>
              </a:buClr>
              <a:buSzPts val="1400"/>
              <a:buChar char="○"/>
              <a:defRPr>
                <a:solidFill>
                  <a:schemeClr val="lt1"/>
                </a:solidFill>
              </a:defRPr>
            </a:lvl8pPr>
            <a:lvl9pPr marL="4114800" lvl="8" indent="-317500" rtl="0">
              <a:spcBef>
                <a:spcPts val="0"/>
              </a:spcBef>
              <a:spcAft>
                <a:spcPts val="0"/>
              </a:spcAft>
              <a:buClr>
                <a:schemeClr val="lt1"/>
              </a:buClr>
              <a:buSzPts val="1400"/>
              <a:buChar char="■"/>
              <a:defRPr>
                <a:solidFill>
                  <a:schemeClr val="lt1"/>
                </a:solidFill>
              </a:defRPr>
            </a:lvl9pPr>
          </a:lstStyle>
          <a:p>
            <a:endParaRPr/>
          </a:p>
        </p:txBody>
      </p:sp>
      <p:sp>
        <p:nvSpPr>
          <p:cNvPr id="226" name="Google Shape;226;p45"/>
          <p:cNvSpPr>
            <a:spLocks noGrp="1"/>
          </p:cNvSpPr>
          <p:nvPr>
            <p:ph type="pic" idx="2"/>
          </p:nvPr>
        </p:nvSpPr>
        <p:spPr>
          <a:xfrm>
            <a:off x="4787250" y="1366100"/>
            <a:ext cx="2919000" cy="2227200"/>
          </a:xfrm>
          <a:prstGeom prst="roundRect">
            <a:avLst>
              <a:gd name="adj" fmla="val 12371"/>
            </a:avLst>
          </a:prstGeom>
          <a:noFill/>
          <a:ln>
            <a:noFill/>
          </a:ln>
        </p:spPr>
      </p:sp>
      <p:sp>
        <p:nvSpPr>
          <p:cNvPr id="227" name="Google Shape;227;p45"/>
          <p:cNvSpPr>
            <a:spLocks noGrp="1"/>
          </p:cNvSpPr>
          <p:nvPr>
            <p:ph type="pic" idx="3"/>
          </p:nvPr>
        </p:nvSpPr>
        <p:spPr>
          <a:xfrm>
            <a:off x="6940913" y="2847100"/>
            <a:ext cx="2321700" cy="1771600"/>
          </a:xfrm>
          <a:prstGeom prst="roundRect">
            <a:avLst>
              <a:gd name="adj" fmla="val 12371"/>
            </a:avLst>
          </a:prstGeom>
          <a:noFill/>
          <a:ln>
            <a:noFill/>
          </a:ln>
        </p:spPr>
      </p:sp>
      <p:sp>
        <p:nvSpPr>
          <p:cNvPr id="228" name="Google Shape;228;p45"/>
          <p:cNvSpPr>
            <a:spLocks noGrp="1"/>
          </p:cNvSpPr>
          <p:nvPr>
            <p:ph type="pic" idx="4"/>
          </p:nvPr>
        </p:nvSpPr>
        <p:spPr>
          <a:xfrm>
            <a:off x="6262999" y="4316533"/>
            <a:ext cx="2214900" cy="1690000"/>
          </a:xfrm>
          <a:prstGeom prst="roundRect">
            <a:avLst>
              <a:gd name="adj" fmla="val 12371"/>
            </a:avLst>
          </a:prstGeom>
          <a:noFill/>
          <a:ln>
            <a:noFill/>
          </a:ln>
        </p:spPr>
      </p:sp>
      <p:pic>
        <p:nvPicPr>
          <p:cNvPr id="229" name="Google Shape;229;p45"/>
          <p:cNvPicPr preferRelativeResize="0"/>
          <p:nvPr/>
        </p:nvPicPr>
        <p:blipFill rotWithShape="1">
          <a:blip r:embed="rId2">
            <a:alphaModFix/>
          </a:blip>
          <a:srcRect l="-1722" t="-5350" r="-2012" b="-5638"/>
          <a:stretch/>
        </p:blipFill>
        <p:spPr>
          <a:xfrm>
            <a:off x="7390812" y="348067"/>
            <a:ext cx="1532339" cy="839000"/>
          </a:xfrm>
          <a:prstGeom prst="rect">
            <a:avLst/>
          </a:prstGeom>
          <a:noFill/>
          <a:ln>
            <a:noFill/>
          </a:ln>
        </p:spPr>
      </p:pic>
    </p:spTree>
    <p:extLst>
      <p:ext uri="{BB962C8B-B14F-4D97-AF65-F5344CB8AC3E}">
        <p14:creationId xmlns:p14="http://schemas.microsoft.com/office/powerpoint/2010/main" val="216292307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f. left text and multi image purple">
  <p:cSld name="f. left text and multi image purple">
    <p:bg>
      <p:bgPr>
        <a:solidFill>
          <a:srgbClr val="3C0032"/>
        </a:solidFill>
        <a:effectLst/>
      </p:bgPr>
    </p:bg>
    <p:spTree>
      <p:nvGrpSpPr>
        <p:cNvPr id="1" name="Shape 230"/>
        <p:cNvGrpSpPr/>
        <p:nvPr/>
      </p:nvGrpSpPr>
      <p:grpSpPr>
        <a:xfrm>
          <a:off x="0" y="0"/>
          <a:ext cx="0" cy="0"/>
          <a:chOff x="0" y="0"/>
          <a:chExt cx="0" cy="0"/>
        </a:xfrm>
      </p:grpSpPr>
      <p:sp>
        <p:nvSpPr>
          <p:cNvPr id="231" name="Google Shape;231;p46"/>
          <p:cNvSpPr txBox="1">
            <a:spLocks noGrp="1"/>
          </p:cNvSpPr>
          <p:nvPr>
            <p:ph type="title"/>
          </p:nvPr>
        </p:nvSpPr>
        <p:spPr>
          <a:xfrm>
            <a:off x="574875" y="742600"/>
            <a:ext cx="4380000" cy="1645200"/>
          </a:xfrm>
          <a:prstGeom prst="rect">
            <a:avLst/>
          </a:prstGeom>
        </p:spPr>
        <p:txBody>
          <a:bodyPr spcFirstLastPara="1" wrap="square" lIns="91425" tIns="91425" rIns="91425" bIns="91425" anchor="b" anchorCtr="0">
            <a:noAutofit/>
          </a:bodyPr>
          <a:lstStyle>
            <a:lvl1pPr lvl="0" rtl="0">
              <a:lnSpc>
                <a:spcPct val="88000"/>
              </a:lnSpc>
              <a:spcBef>
                <a:spcPts val="0"/>
              </a:spcBef>
              <a:spcAft>
                <a:spcPts val="0"/>
              </a:spcAft>
              <a:buClr>
                <a:schemeClr val="lt1"/>
              </a:buClr>
              <a:buSzPts val="4100"/>
              <a:buNone/>
              <a:defRPr sz="4100">
                <a:solidFill>
                  <a:schemeClr val="lt1"/>
                </a:solidFill>
              </a:defRPr>
            </a:lvl1pPr>
            <a:lvl2pPr lvl="1"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2pPr>
            <a:lvl3pPr lvl="2"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3pPr>
            <a:lvl4pPr lvl="3"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4pPr>
            <a:lvl5pPr lvl="4"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5pPr>
            <a:lvl6pPr lvl="5"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6pPr>
            <a:lvl7pPr lvl="6"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7pPr>
            <a:lvl8pPr lvl="7"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8pPr>
            <a:lvl9pPr lvl="8"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9pPr>
          </a:lstStyle>
          <a:p>
            <a:endParaRPr/>
          </a:p>
        </p:txBody>
      </p:sp>
      <p:sp>
        <p:nvSpPr>
          <p:cNvPr id="232" name="Google Shape;232;p46"/>
          <p:cNvSpPr txBox="1">
            <a:spLocks noGrp="1"/>
          </p:cNvSpPr>
          <p:nvPr>
            <p:ph type="body" idx="1"/>
          </p:nvPr>
        </p:nvSpPr>
        <p:spPr>
          <a:xfrm>
            <a:off x="574875" y="2611200"/>
            <a:ext cx="4461900" cy="3329200"/>
          </a:xfrm>
          <a:prstGeom prst="rect">
            <a:avLst/>
          </a:prstGeom>
        </p:spPr>
        <p:txBody>
          <a:bodyPr spcFirstLastPara="1" wrap="square" lIns="91425" tIns="91425" rIns="91425" bIns="91425" anchor="t" anchorCtr="0">
            <a:normAutofit/>
          </a:bodyPr>
          <a:lstStyle>
            <a:lvl1pPr marL="457200" lvl="0" indent="-355600" rtl="0">
              <a:spcBef>
                <a:spcPts val="0"/>
              </a:spcBef>
              <a:spcAft>
                <a:spcPts val="0"/>
              </a:spcAft>
              <a:buClr>
                <a:schemeClr val="lt1"/>
              </a:buClr>
              <a:buSzPts val="2000"/>
              <a:buChar char="●"/>
              <a:defRPr sz="2000">
                <a:solidFill>
                  <a:schemeClr val="lt1"/>
                </a:solidFill>
              </a:defRPr>
            </a:lvl1pPr>
            <a:lvl2pPr marL="914400" lvl="1" indent="-317500" rtl="0">
              <a:spcBef>
                <a:spcPts val="0"/>
              </a:spcBef>
              <a:spcAft>
                <a:spcPts val="0"/>
              </a:spcAft>
              <a:buClr>
                <a:schemeClr val="lt1"/>
              </a:buClr>
              <a:buSzPts val="1400"/>
              <a:buChar char="○"/>
              <a:defRPr>
                <a:solidFill>
                  <a:schemeClr val="lt1"/>
                </a:solidFill>
              </a:defRPr>
            </a:lvl2pPr>
            <a:lvl3pPr marL="1371600" lvl="2" indent="-317500" rtl="0">
              <a:spcBef>
                <a:spcPts val="0"/>
              </a:spcBef>
              <a:spcAft>
                <a:spcPts val="0"/>
              </a:spcAft>
              <a:buClr>
                <a:schemeClr val="lt1"/>
              </a:buClr>
              <a:buSzPts val="1400"/>
              <a:buChar char="■"/>
              <a:defRPr>
                <a:solidFill>
                  <a:schemeClr val="lt1"/>
                </a:solidFill>
              </a:defRPr>
            </a:lvl3pPr>
            <a:lvl4pPr marL="1828800" lvl="3" indent="-317500" rtl="0">
              <a:spcBef>
                <a:spcPts val="0"/>
              </a:spcBef>
              <a:spcAft>
                <a:spcPts val="0"/>
              </a:spcAft>
              <a:buClr>
                <a:schemeClr val="lt1"/>
              </a:buClr>
              <a:buSzPts val="1400"/>
              <a:buChar char="●"/>
              <a:defRPr>
                <a:solidFill>
                  <a:schemeClr val="lt1"/>
                </a:solidFill>
              </a:defRPr>
            </a:lvl4pPr>
            <a:lvl5pPr marL="2286000" lvl="4" indent="-317500" rtl="0">
              <a:spcBef>
                <a:spcPts val="0"/>
              </a:spcBef>
              <a:spcAft>
                <a:spcPts val="0"/>
              </a:spcAft>
              <a:buClr>
                <a:schemeClr val="lt1"/>
              </a:buClr>
              <a:buSzPts val="1400"/>
              <a:buChar char="○"/>
              <a:defRPr>
                <a:solidFill>
                  <a:schemeClr val="lt1"/>
                </a:solidFill>
              </a:defRPr>
            </a:lvl5pPr>
            <a:lvl6pPr marL="2743200" lvl="5" indent="-317500" rtl="0">
              <a:spcBef>
                <a:spcPts val="0"/>
              </a:spcBef>
              <a:spcAft>
                <a:spcPts val="0"/>
              </a:spcAft>
              <a:buClr>
                <a:schemeClr val="lt1"/>
              </a:buClr>
              <a:buSzPts val="1400"/>
              <a:buChar char="■"/>
              <a:defRPr>
                <a:solidFill>
                  <a:schemeClr val="lt1"/>
                </a:solidFill>
              </a:defRPr>
            </a:lvl6pPr>
            <a:lvl7pPr marL="3200400" lvl="6" indent="-317500" rtl="0">
              <a:spcBef>
                <a:spcPts val="0"/>
              </a:spcBef>
              <a:spcAft>
                <a:spcPts val="0"/>
              </a:spcAft>
              <a:buClr>
                <a:schemeClr val="lt1"/>
              </a:buClr>
              <a:buSzPts val="1400"/>
              <a:buChar char="●"/>
              <a:defRPr>
                <a:solidFill>
                  <a:schemeClr val="lt1"/>
                </a:solidFill>
              </a:defRPr>
            </a:lvl7pPr>
            <a:lvl8pPr marL="3657600" lvl="7" indent="-317500" rtl="0">
              <a:spcBef>
                <a:spcPts val="0"/>
              </a:spcBef>
              <a:spcAft>
                <a:spcPts val="0"/>
              </a:spcAft>
              <a:buClr>
                <a:schemeClr val="lt1"/>
              </a:buClr>
              <a:buSzPts val="1400"/>
              <a:buChar char="○"/>
              <a:defRPr>
                <a:solidFill>
                  <a:schemeClr val="lt1"/>
                </a:solidFill>
              </a:defRPr>
            </a:lvl8pPr>
            <a:lvl9pPr marL="4114800" lvl="8" indent="-317500" rtl="0">
              <a:spcBef>
                <a:spcPts val="0"/>
              </a:spcBef>
              <a:spcAft>
                <a:spcPts val="0"/>
              </a:spcAft>
              <a:buClr>
                <a:schemeClr val="lt1"/>
              </a:buClr>
              <a:buSzPts val="1400"/>
              <a:buChar char="■"/>
              <a:defRPr>
                <a:solidFill>
                  <a:schemeClr val="lt1"/>
                </a:solidFill>
              </a:defRPr>
            </a:lvl9pPr>
          </a:lstStyle>
          <a:p>
            <a:endParaRPr/>
          </a:p>
        </p:txBody>
      </p:sp>
      <p:sp>
        <p:nvSpPr>
          <p:cNvPr id="233" name="Google Shape;233;p46"/>
          <p:cNvSpPr>
            <a:spLocks noGrp="1"/>
          </p:cNvSpPr>
          <p:nvPr>
            <p:ph type="pic" idx="2"/>
          </p:nvPr>
        </p:nvSpPr>
        <p:spPr>
          <a:xfrm>
            <a:off x="4787250" y="1366100"/>
            <a:ext cx="2919000" cy="2227200"/>
          </a:xfrm>
          <a:prstGeom prst="roundRect">
            <a:avLst>
              <a:gd name="adj" fmla="val 12371"/>
            </a:avLst>
          </a:prstGeom>
          <a:noFill/>
          <a:ln>
            <a:noFill/>
          </a:ln>
        </p:spPr>
      </p:sp>
      <p:sp>
        <p:nvSpPr>
          <p:cNvPr id="234" name="Google Shape;234;p46"/>
          <p:cNvSpPr>
            <a:spLocks noGrp="1"/>
          </p:cNvSpPr>
          <p:nvPr>
            <p:ph type="pic" idx="3"/>
          </p:nvPr>
        </p:nvSpPr>
        <p:spPr>
          <a:xfrm>
            <a:off x="6940913" y="2847100"/>
            <a:ext cx="2321700" cy="1771600"/>
          </a:xfrm>
          <a:prstGeom prst="roundRect">
            <a:avLst>
              <a:gd name="adj" fmla="val 12371"/>
            </a:avLst>
          </a:prstGeom>
          <a:noFill/>
          <a:ln>
            <a:noFill/>
          </a:ln>
        </p:spPr>
      </p:sp>
      <p:sp>
        <p:nvSpPr>
          <p:cNvPr id="235" name="Google Shape;235;p46"/>
          <p:cNvSpPr>
            <a:spLocks noGrp="1"/>
          </p:cNvSpPr>
          <p:nvPr>
            <p:ph type="pic" idx="4"/>
          </p:nvPr>
        </p:nvSpPr>
        <p:spPr>
          <a:xfrm>
            <a:off x="6262999" y="4316533"/>
            <a:ext cx="2214900" cy="1690000"/>
          </a:xfrm>
          <a:prstGeom prst="roundRect">
            <a:avLst>
              <a:gd name="adj" fmla="val 12371"/>
            </a:avLst>
          </a:prstGeom>
          <a:noFill/>
          <a:ln>
            <a:noFill/>
          </a:ln>
        </p:spPr>
      </p:sp>
      <p:pic>
        <p:nvPicPr>
          <p:cNvPr id="236" name="Google Shape;236;p46"/>
          <p:cNvPicPr preferRelativeResize="0"/>
          <p:nvPr/>
        </p:nvPicPr>
        <p:blipFill rotWithShape="1">
          <a:blip r:embed="rId2">
            <a:alphaModFix/>
          </a:blip>
          <a:srcRect l="-1722" t="-5350" r="-2012" b="-5638"/>
          <a:stretch/>
        </p:blipFill>
        <p:spPr>
          <a:xfrm>
            <a:off x="7390812" y="348067"/>
            <a:ext cx="1532339" cy="839000"/>
          </a:xfrm>
          <a:prstGeom prst="rect">
            <a:avLst/>
          </a:prstGeom>
          <a:noFill/>
          <a:ln>
            <a:noFill/>
          </a:ln>
        </p:spPr>
      </p:pic>
    </p:spTree>
    <p:extLst>
      <p:ext uri="{BB962C8B-B14F-4D97-AF65-F5344CB8AC3E}">
        <p14:creationId xmlns:p14="http://schemas.microsoft.com/office/powerpoint/2010/main" val="189141266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f. left text and multi image dark green">
  <p:cSld name="f. left text and multi image dark green">
    <p:bg>
      <p:bgPr>
        <a:solidFill>
          <a:srgbClr val="144835"/>
        </a:solidFill>
        <a:effectLst/>
      </p:bgPr>
    </p:bg>
    <p:spTree>
      <p:nvGrpSpPr>
        <p:cNvPr id="1" name="Shape 237"/>
        <p:cNvGrpSpPr/>
        <p:nvPr/>
      </p:nvGrpSpPr>
      <p:grpSpPr>
        <a:xfrm>
          <a:off x="0" y="0"/>
          <a:ext cx="0" cy="0"/>
          <a:chOff x="0" y="0"/>
          <a:chExt cx="0" cy="0"/>
        </a:xfrm>
      </p:grpSpPr>
      <p:sp>
        <p:nvSpPr>
          <p:cNvPr id="238" name="Google Shape;238;p47"/>
          <p:cNvSpPr txBox="1">
            <a:spLocks noGrp="1"/>
          </p:cNvSpPr>
          <p:nvPr>
            <p:ph type="title"/>
          </p:nvPr>
        </p:nvSpPr>
        <p:spPr>
          <a:xfrm>
            <a:off x="574875" y="742600"/>
            <a:ext cx="4380000" cy="1645200"/>
          </a:xfrm>
          <a:prstGeom prst="rect">
            <a:avLst/>
          </a:prstGeom>
        </p:spPr>
        <p:txBody>
          <a:bodyPr spcFirstLastPara="1" wrap="square" lIns="91425" tIns="91425" rIns="91425" bIns="91425" anchor="b" anchorCtr="0">
            <a:noAutofit/>
          </a:bodyPr>
          <a:lstStyle>
            <a:lvl1pPr lvl="0" rtl="0">
              <a:lnSpc>
                <a:spcPct val="88000"/>
              </a:lnSpc>
              <a:spcBef>
                <a:spcPts val="0"/>
              </a:spcBef>
              <a:spcAft>
                <a:spcPts val="0"/>
              </a:spcAft>
              <a:buClr>
                <a:schemeClr val="lt1"/>
              </a:buClr>
              <a:buSzPts val="4100"/>
              <a:buNone/>
              <a:defRPr sz="4100">
                <a:solidFill>
                  <a:schemeClr val="lt1"/>
                </a:solidFill>
              </a:defRPr>
            </a:lvl1pPr>
            <a:lvl2pPr lvl="1"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2pPr>
            <a:lvl3pPr lvl="2"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3pPr>
            <a:lvl4pPr lvl="3"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4pPr>
            <a:lvl5pPr lvl="4"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5pPr>
            <a:lvl6pPr lvl="5"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6pPr>
            <a:lvl7pPr lvl="6"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7pPr>
            <a:lvl8pPr lvl="7"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8pPr>
            <a:lvl9pPr lvl="8"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9pPr>
          </a:lstStyle>
          <a:p>
            <a:endParaRPr/>
          </a:p>
        </p:txBody>
      </p:sp>
      <p:sp>
        <p:nvSpPr>
          <p:cNvPr id="239" name="Google Shape;239;p47"/>
          <p:cNvSpPr txBox="1">
            <a:spLocks noGrp="1"/>
          </p:cNvSpPr>
          <p:nvPr>
            <p:ph type="body" idx="1"/>
          </p:nvPr>
        </p:nvSpPr>
        <p:spPr>
          <a:xfrm>
            <a:off x="574875" y="2611200"/>
            <a:ext cx="4461900" cy="3329200"/>
          </a:xfrm>
          <a:prstGeom prst="rect">
            <a:avLst/>
          </a:prstGeom>
        </p:spPr>
        <p:txBody>
          <a:bodyPr spcFirstLastPara="1" wrap="square" lIns="91425" tIns="91425" rIns="91425" bIns="91425" anchor="t" anchorCtr="0">
            <a:normAutofit/>
          </a:bodyPr>
          <a:lstStyle>
            <a:lvl1pPr marL="457200" lvl="0" indent="-355600" rtl="0">
              <a:spcBef>
                <a:spcPts val="0"/>
              </a:spcBef>
              <a:spcAft>
                <a:spcPts val="0"/>
              </a:spcAft>
              <a:buClr>
                <a:schemeClr val="lt1"/>
              </a:buClr>
              <a:buSzPts val="2000"/>
              <a:buChar char="●"/>
              <a:defRPr sz="2000">
                <a:solidFill>
                  <a:schemeClr val="lt1"/>
                </a:solidFill>
              </a:defRPr>
            </a:lvl1pPr>
            <a:lvl2pPr marL="914400" lvl="1" indent="-317500" rtl="0">
              <a:spcBef>
                <a:spcPts val="0"/>
              </a:spcBef>
              <a:spcAft>
                <a:spcPts val="0"/>
              </a:spcAft>
              <a:buClr>
                <a:schemeClr val="lt1"/>
              </a:buClr>
              <a:buSzPts val="1400"/>
              <a:buChar char="○"/>
              <a:defRPr>
                <a:solidFill>
                  <a:schemeClr val="lt1"/>
                </a:solidFill>
              </a:defRPr>
            </a:lvl2pPr>
            <a:lvl3pPr marL="1371600" lvl="2" indent="-317500" rtl="0">
              <a:spcBef>
                <a:spcPts val="0"/>
              </a:spcBef>
              <a:spcAft>
                <a:spcPts val="0"/>
              </a:spcAft>
              <a:buClr>
                <a:schemeClr val="lt1"/>
              </a:buClr>
              <a:buSzPts val="1400"/>
              <a:buChar char="■"/>
              <a:defRPr>
                <a:solidFill>
                  <a:schemeClr val="lt1"/>
                </a:solidFill>
              </a:defRPr>
            </a:lvl3pPr>
            <a:lvl4pPr marL="1828800" lvl="3" indent="-317500" rtl="0">
              <a:spcBef>
                <a:spcPts val="0"/>
              </a:spcBef>
              <a:spcAft>
                <a:spcPts val="0"/>
              </a:spcAft>
              <a:buClr>
                <a:schemeClr val="lt1"/>
              </a:buClr>
              <a:buSzPts val="1400"/>
              <a:buChar char="●"/>
              <a:defRPr>
                <a:solidFill>
                  <a:schemeClr val="lt1"/>
                </a:solidFill>
              </a:defRPr>
            </a:lvl4pPr>
            <a:lvl5pPr marL="2286000" lvl="4" indent="-317500" rtl="0">
              <a:spcBef>
                <a:spcPts val="0"/>
              </a:spcBef>
              <a:spcAft>
                <a:spcPts val="0"/>
              </a:spcAft>
              <a:buClr>
                <a:schemeClr val="lt1"/>
              </a:buClr>
              <a:buSzPts val="1400"/>
              <a:buChar char="○"/>
              <a:defRPr>
                <a:solidFill>
                  <a:schemeClr val="lt1"/>
                </a:solidFill>
              </a:defRPr>
            </a:lvl5pPr>
            <a:lvl6pPr marL="2743200" lvl="5" indent="-317500" rtl="0">
              <a:spcBef>
                <a:spcPts val="0"/>
              </a:spcBef>
              <a:spcAft>
                <a:spcPts val="0"/>
              </a:spcAft>
              <a:buClr>
                <a:schemeClr val="lt1"/>
              </a:buClr>
              <a:buSzPts val="1400"/>
              <a:buChar char="■"/>
              <a:defRPr>
                <a:solidFill>
                  <a:schemeClr val="lt1"/>
                </a:solidFill>
              </a:defRPr>
            </a:lvl6pPr>
            <a:lvl7pPr marL="3200400" lvl="6" indent="-317500" rtl="0">
              <a:spcBef>
                <a:spcPts val="0"/>
              </a:spcBef>
              <a:spcAft>
                <a:spcPts val="0"/>
              </a:spcAft>
              <a:buClr>
                <a:schemeClr val="lt1"/>
              </a:buClr>
              <a:buSzPts val="1400"/>
              <a:buChar char="●"/>
              <a:defRPr>
                <a:solidFill>
                  <a:schemeClr val="lt1"/>
                </a:solidFill>
              </a:defRPr>
            </a:lvl7pPr>
            <a:lvl8pPr marL="3657600" lvl="7" indent="-317500" rtl="0">
              <a:spcBef>
                <a:spcPts val="0"/>
              </a:spcBef>
              <a:spcAft>
                <a:spcPts val="0"/>
              </a:spcAft>
              <a:buClr>
                <a:schemeClr val="lt1"/>
              </a:buClr>
              <a:buSzPts val="1400"/>
              <a:buChar char="○"/>
              <a:defRPr>
                <a:solidFill>
                  <a:schemeClr val="lt1"/>
                </a:solidFill>
              </a:defRPr>
            </a:lvl8pPr>
            <a:lvl9pPr marL="4114800" lvl="8" indent="-317500" rtl="0">
              <a:spcBef>
                <a:spcPts val="0"/>
              </a:spcBef>
              <a:spcAft>
                <a:spcPts val="0"/>
              </a:spcAft>
              <a:buClr>
                <a:schemeClr val="lt1"/>
              </a:buClr>
              <a:buSzPts val="1400"/>
              <a:buChar char="■"/>
              <a:defRPr>
                <a:solidFill>
                  <a:schemeClr val="lt1"/>
                </a:solidFill>
              </a:defRPr>
            </a:lvl9pPr>
          </a:lstStyle>
          <a:p>
            <a:endParaRPr/>
          </a:p>
        </p:txBody>
      </p:sp>
      <p:sp>
        <p:nvSpPr>
          <p:cNvPr id="240" name="Google Shape;240;p47"/>
          <p:cNvSpPr>
            <a:spLocks noGrp="1"/>
          </p:cNvSpPr>
          <p:nvPr>
            <p:ph type="pic" idx="2"/>
          </p:nvPr>
        </p:nvSpPr>
        <p:spPr>
          <a:xfrm>
            <a:off x="4787250" y="1366100"/>
            <a:ext cx="2919000" cy="2227200"/>
          </a:xfrm>
          <a:prstGeom prst="roundRect">
            <a:avLst>
              <a:gd name="adj" fmla="val 12371"/>
            </a:avLst>
          </a:prstGeom>
          <a:noFill/>
          <a:ln>
            <a:noFill/>
          </a:ln>
        </p:spPr>
      </p:sp>
      <p:sp>
        <p:nvSpPr>
          <p:cNvPr id="241" name="Google Shape;241;p47"/>
          <p:cNvSpPr>
            <a:spLocks noGrp="1"/>
          </p:cNvSpPr>
          <p:nvPr>
            <p:ph type="pic" idx="3"/>
          </p:nvPr>
        </p:nvSpPr>
        <p:spPr>
          <a:xfrm>
            <a:off x="6940913" y="2847100"/>
            <a:ext cx="2321700" cy="1771600"/>
          </a:xfrm>
          <a:prstGeom prst="roundRect">
            <a:avLst>
              <a:gd name="adj" fmla="val 12371"/>
            </a:avLst>
          </a:prstGeom>
          <a:noFill/>
          <a:ln>
            <a:noFill/>
          </a:ln>
        </p:spPr>
      </p:sp>
      <p:sp>
        <p:nvSpPr>
          <p:cNvPr id="242" name="Google Shape;242;p47"/>
          <p:cNvSpPr>
            <a:spLocks noGrp="1"/>
          </p:cNvSpPr>
          <p:nvPr>
            <p:ph type="pic" idx="4"/>
          </p:nvPr>
        </p:nvSpPr>
        <p:spPr>
          <a:xfrm>
            <a:off x="6262999" y="4316533"/>
            <a:ext cx="2214900" cy="1690000"/>
          </a:xfrm>
          <a:prstGeom prst="roundRect">
            <a:avLst>
              <a:gd name="adj" fmla="val 12371"/>
            </a:avLst>
          </a:prstGeom>
          <a:noFill/>
          <a:ln>
            <a:noFill/>
          </a:ln>
        </p:spPr>
      </p:sp>
      <p:pic>
        <p:nvPicPr>
          <p:cNvPr id="243" name="Google Shape;243;p47"/>
          <p:cNvPicPr preferRelativeResize="0"/>
          <p:nvPr/>
        </p:nvPicPr>
        <p:blipFill rotWithShape="1">
          <a:blip r:embed="rId2">
            <a:alphaModFix/>
          </a:blip>
          <a:srcRect l="-1722" t="-5350" r="-2012" b="-5638"/>
          <a:stretch/>
        </p:blipFill>
        <p:spPr>
          <a:xfrm>
            <a:off x="7390812" y="348067"/>
            <a:ext cx="1532339" cy="839000"/>
          </a:xfrm>
          <a:prstGeom prst="rect">
            <a:avLst/>
          </a:prstGeom>
          <a:noFill/>
          <a:ln>
            <a:noFill/>
          </a:ln>
        </p:spPr>
      </p:pic>
    </p:spTree>
    <p:extLst>
      <p:ext uri="{BB962C8B-B14F-4D97-AF65-F5344CB8AC3E}">
        <p14:creationId xmlns:p14="http://schemas.microsoft.com/office/powerpoint/2010/main" val="316831295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f. left text and multi image warm grey">
  <p:cSld name="f. left text and multi image warm grey">
    <p:bg>
      <p:bgPr>
        <a:solidFill>
          <a:srgbClr val="A6A091"/>
        </a:solidFill>
        <a:effectLst/>
      </p:bgPr>
    </p:bg>
    <p:spTree>
      <p:nvGrpSpPr>
        <p:cNvPr id="1" name="Shape 244"/>
        <p:cNvGrpSpPr/>
        <p:nvPr/>
      </p:nvGrpSpPr>
      <p:grpSpPr>
        <a:xfrm>
          <a:off x="0" y="0"/>
          <a:ext cx="0" cy="0"/>
          <a:chOff x="0" y="0"/>
          <a:chExt cx="0" cy="0"/>
        </a:xfrm>
      </p:grpSpPr>
      <p:sp>
        <p:nvSpPr>
          <p:cNvPr id="245" name="Google Shape;245;p48"/>
          <p:cNvSpPr txBox="1">
            <a:spLocks noGrp="1"/>
          </p:cNvSpPr>
          <p:nvPr>
            <p:ph type="title"/>
          </p:nvPr>
        </p:nvSpPr>
        <p:spPr>
          <a:xfrm>
            <a:off x="574875" y="742600"/>
            <a:ext cx="4380000" cy="1645200"/>
          </a:xfrm>
          <a:prstGeom prst="rect">
            <a:avLst/>
          </a:prstGeom>
        </p:spPr>
        <p:txBody>
          <a:bodyPr spcFirstLastPara="1" wrap="square" lIns="91425" tIns="91425" rIns="91425" bIns="91425" anchor="b" anchorCtr="0">
            <a:noAutofit/>
          </a:bodyPr>
          <a:lstStyle>
            <a:lvl1pPr lvl="0" rtl="0">
              <a:lnSpc>
                <a:spcPct val="88000"/>
              </a:lnSpc>
              <a:spcBef>
                <a:spcPts val="0"/>
              </a:spcBef>
              <a:spcAft>
                <a:spcPts val="0"/>
              </a:spcAft>
              <a:buSzPts val="4100"/>
              <a:buNone/>
              <a:defRPr sz="4100"/>
            </a:lvl1pPr>
            <a:lvl2pPr lvl="1" rtl="0">
              <a:spcBef>
                <a:spcPts val="0"/>
              </a:spcBef>
              <a:spcAft>
                <a:spcPts val="0"/>
              </a:spcAft>
              <a:buSzPts val="2800"/>
              <a:buFont typeface="Bebas Neue"/>
              <a:buNone/>
              <a:defRPr b="1">
                <a:latin typeface="Bebas Neue"/>
                <a:ea typeface="Bebas Neue"/>
                <a:cs typeface="Bebas Neue"/>
                <a:sym typeface="Bebas Neue"/>
              </a:defRPr>
            </a:lvl2pPr>
            <a:lvl3pPr lvl="2" rtl="0">
              <a:spcBef>
                <a:spcPts val="0"/>
              </a:spcBef>
              <a:spcAft>
                <a:spcPts val="0"/>
              </a:spcAft>
              <a:buSzPts val="2800"/>
              <a:buFont typeface="Bebas Neue"/>
              <a:buNone/>
              <a:defRPr b="1">
                <a:latin typeface="Bebas Neue"/>
                <a:ea typeface="Bebas Neue"/>
                <a:cs typeface="Bebas Neue"/>
                <a:sym typeface="Bebas Neue"/>
              </a:defRPr>
            </a:lvl3pPr>
            <a:lvl4pPr lvl="3" rtl="0">
              <a:spcBef>
                <a:spcPts val="0"/>
              </a:spcBef>
              <a:spcAft>
                <a:spcPts val="0"/>
              </a:spcAft>
              <a:buSzPts val="2800"/>
              <a:buFont typeface="Bebas Neue"/>
              <a:buNone/>
              <a:defRPr b="1">
                <a:latin typeface="Bebas Neue"/>
                <a:ea typeface="Bebas Neue"/>
                <a:cs typeface="Bebas Neue"/>
                <a:sym typeface="Bebas Neue"/>
              </a:defRPr>
            </a:lvl4pPr>
            <a:lvl5pPr lvl="4" rtl="0">
              <a:spcBef>
                <a:spcPts val="0"/>
              </a:spcBef>
              <a:spcAft>
                <a:spcPts val="0"/>
              </a:spcAft>
              <a:buSzPts val="2800"/>
              <a:buFont typeface="Bebas Neue"/>
              <a:buNone/>
              <a:defRPr b="1">
                <a:latin typeface="Bebas Neue"/>
                <a:ea typeface="Bebas Neue"/>
                <a:cs typeface="Bebas Neue"/>
                <a:sym typeface="Bebas Neue"/>
              </a:defRPr>
            </a:lvl5pPr>
            <a:lvl6pPr lvl="5" rtl="0">
              <a:spcBef>
                <a:spcPts val="0"/>
              </a:spcBef>
              <a:spcAft>
                <a:spcPts val="0"/>
              </a:spcAft>
              <a:buSzPts val="2800"/>
              <a:buFont typeface="Bebas Neue"/>
              <a:buNone/>
              <a:defRPr b="1">
                <a:latin typeface="Bebas Neue"/>
                <a:ea typeface="Bebas Neue"/>
                <a:cs typeface="Bebas Neue"/>
                <a:sym typeface="Bebas Neue"/>
              </a:defRPr>
            </a:lvl6pPr>
            <a:lvl7pPr lvl="6" rtl="0">
              <a:spcBef>
                <a:spcPts val="0"/>
              </a:spcBef>
              <a:spcAft>
                <a:spcPts val="0"/>
              </a:spcAft>
              <a:buSzPts val="2800"/>
              <a:buFont typeface="Bebas Neue"/>
              <a:buNone/>
              <a:defRPr b="1">
                <a:latin typeface="Bebas Neue"/>
                <a:ea typeface="Bebas Neue"/>
                <a:cs typeface="Bebas Neue"/>
                <a:sym typeface="Bebas Neue"/>
              </a:defRPr>
            </a:lvl7pPr>
            <a:lvl8pPr lvl="7" rtl="0">
              <a:spcBef>
                <a:spcPts val="0"/>
              </a:spcBef>
              <a:spcAft>
                <a:spcPts val="0"/>
              </a:spcAft>
              <a:buSzPts val="2800"/>
              <a:buFont typeface="Bebas Neue"/>
              <a:buNone/>
              <a:defRPr b="1">
                <a:latin typeface="Bebas Neue"/>
                <a:ea typeface="Bebas Neue"/>
                <a:cs typeface="Bebas Neue"/>
                <a:sym typeface="Bebas Neue"/>
              </a:defRPr>
            </a:lvl8pPr>
            <a:lvl9pPr lvl="8" rtl="0">
              <a:spcBef>
                <a:spcPts val="0"/>
              </a:spcBef>
              <a:spcAft>
                <a:spcPts val="0"/>
              </a:spcAft>
              <a:buSzPts val="2800"/>
              <a:buFont typeface="Bebas Neue"/>
              <a:buNone/>
              <a:defRPr b="1">
                <a:latin typeface="Bebas Neue"/>
                <a:ea typeface="Bebas Neue"/>
                <a:cs typeface="Bebas Neue"/>
                <a:sym typeface="Bebas Neue"/>
              </a:defRPr>
            </a:lvl9pPr>
          </a:lstStyle>
          <a:p>
            <a:endParaRPr/>
          </a:p>
        </p:txBody>
      </p:sp>
      <p:sp>
        <p:nvSpPr>
          <p:cNvPr id="246" name="Google Shape;246;p48"/>
          <p:cNvSpPr txBox="1">
            <a:spLocks noGrp="1"/>
          </p:cNvSpPr>
          <p:nvPr>
            <p:ph type="body" idx="1"/>
          </p:nvPr>
        </p:nvSpPr>
        <p:spPr>
          <a:xfrm>
            <a:off x="574875" y="2611200"/>
            <a:ext cx="4461900" cy="3329200"/>
          </a:xfrm>
          <a:prstGeom prst="rect">
            <a:avLst/>
          </a:prstGeom>
        </p:spPr>
        <p:txBody>
          <a:bodyPr spcFirstLastPara="1" wrap="square" lIns="91425" tIns="91425" rIns="91425" bIns="91425" anchor="t" anchorCtr="0">
            <a:normAutofit/>
          </a:bodyPr>
          <a:lstStyle>
            <a:lvl1pPr marL="457200" lvl="0" indent="-355600" rtl="0">
              <a:spcBef>
                <a:spcPts val="0"/>
              </a:spcBef>
              <a:spcAft>
                <a:spcPts val="0"/>
              </a:spcAft>
              <a:buSzPts val="2000"/>
              <a:buChar char="●"/>
              <a:defRPr sz="2000"/>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247" name="Google Shape;247;p48"/>
          <p:cNvSpPr>
            <a:spLocks noGrp="1"/>
          </p:cNvSpPr>
          <p:nvPr>
            <p:ph type="pic" idx="2"/>
          </p:nvPr>
        </p:nvSpPr>
        <p:spPr>
          <a:xfrm>
            <a:off x="4787250" y="1366100"/>
            <a:ext cx="2919000" cy="2227200"/>
          </a:xfrm>
          <a:prstGeom prst="roundRect">
            <a:avLst>
              <a:gd name="adj" fmla="val 12371"/>
            </a:avLst>
          </a:prstGeom>
          <a:noFill/>
          <a:ln>
            <a:noFill/>
          </a:ln>
        </p:spPr>
      </p:sp>
      <p:sp>
        <p:nvSpPr>
          <p:cNvPr id="248" name="Google Shape;248;p48"/>
          <p:cNvSpPr>
            <a:spLocks noGrp="1"/>
          </p:cNvSpPr>
          <p:nvPr>
            <p:ph type="pic" idx="3"/>
          </p:nvPr>
        </p:nvSpPr>
        <p:spPr>
          <a:xfrm>
            <a:off x="6940913" y="2847100"/>
            <a:ext cx="2321700" cy="1771600"/>
          </a:xfrm>
          <a:prstGeom prst="roundRect">
            <a:avLst>
              <a:gd name="adj" fmla="val 12371"/>
            </a:avLst>
          </a:prstGeom>
          <a:noFill/>
          <a:ln>
            <a:noFill/>
          </a:ln>
        </p:spPr>
      </p:sp>
      <p:sp>
        <p:nvSpPr>
          <p:cNvPr id="249" name="Google Shape;249;p48"/>
          <p:cNvSpPr>
            <a:spLocks noGrp="1"/>
          </p:cNvSpPr>
          <p:nvPr>
            <p:ph type="pic" idx="4"/>
          </p:nvPr>
        </p:nvSpPr>
        <p:spPr>
          <a:xfrm>
            <a:off x="6262999" y="4316533"/>
            <a:ext cx="2214900" cy="1690000"/>
          </a:xfrm>
          <a:prstGeom prst="roundRect">
            <a:avLst>
              <a:gd name="adj" fmla="val 12371"/>
            </a:avLst>
          </a:prstGeom>
          <a:noFill/>
          <a:ln>
            <a:noFill/>
          </a:ln>
        </p:spPr>
      </p:sp>
      <p:pic>
        <p:nvPicPr>
          <p:cNvPr id="250" name="Google Shape;250;p48"/>
          <p:cNvPicPr preferRelativeResize="0"/>
          <p:nvPr/>
        </p:nvPicPr>
        <p:blipFill>
          <a:blip r:embed="rId2">
            <a:alphaModFix/>
          </a:blip>
          <a:stretch>
            <a:fillRect/>
          </a:stretch>
        </p:blipFill>
        <p:spPr>
          <a:xfrm>
            <a:off x="7390750" y="348068"/>
            <a:ext cx="1532390" cy="839001"/>
          </a:xfrm>
          <a:prstGeom prst="rect">
            <a:avLst/>
          </a:prstGeom>
          <a:noFill/>
          <a:ln>
            <a:noFill/>
          </a:ln>
        </p:spPr>
      </p:pic>
    </p:spTree>
    <p:extLst>
      <p:ext uri="{BB962C8B-B14F-4D97-AF65-F5344CB8AC3E}">
        <p14:creationId xmlns:p14="http://schemas.microsoft.com/office/powerpoint/2010/main" val="60302557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f. left text and multi image light grey">
  <p:cSld name="f. left text and multi image light grey">
    <p:bg>
      <p:bgPr>
        <a:solidFill>
          <a:srgbClr val="E6E4DB"/>
        </a:solidFill>
        <a:effectLst/>
      </p:bgPr>
    </p:bg>
    <p:spTree>
      <p:nvGrpSpPr>
        <p:cNvPr id="1" name="Shape 251"/>
        <p:cNvGrpSpPr/>
        <p:nvPr/>
      </p:nvGrpSpPr>
      <p:grpSpPr>
        <a:xfrm>
          <a:off x="0" y="0"/>
          <a:ext cx="0" cy="0"/>
          <a:chOff x="0" y="0"/>
          <a:chExt cx="0" cy="0"/>
        </a:xfrm>
      </p:grpSpPr>
      <p:sp>
        <p:nvSpPr>
          <p:cNvPr id="252" name="Google Shape;252;p49"/>
          <p:cNvSpPr txBox="1">
            <a:spLocks noGrp="1"/>
          </p:cNvSpPr>
          <p:nvPr>
            <p:ph type="title"/>
          </p:nvPr>
        </p:nvSpPr>
        <p:spPr>
          <a:xfrm>
            <a:off x="574875" y="742600"/>
            <a:ext cx="4380000" cy="1645200"/>
          </a:xfrm>
          <a:prstGeom prst="rect">
            <a:avLst/>
          </a:prstGeom>
        </p:spPr>
        <p:txBody>
          <a:bodyPr spcFirstLastPara="1" wrap="square" lIns="91425" tIns="91425" rIns="91425" bIns="91425" anchor="b" anchorCtr="0">
            <a:noAutofit/>
          </a:bodyPr>
          <a:lstStyle>
            <a:lvl1pPr lvl="0" rtl="0">
              <a:lnSpc>
                <a:spcPct val="88000"/>
              </a:lnSpc>
              <a:spcBef>
                <a:spcPts val="0"/>
              </a:spcBef>
              <a:spcAft>
                <a:spcPts val="0"/>
              </a:spcAft>
              <a:buSzPts val="4100"/>
              <a:buNone/>
              <a:defRPr sz="4100"/>
            </a:lvl1pPr>
            <a:lvl2pPr lvl="1" rtl="0">
              <a:spcBef>
                <a:spcPts val="0"/>
              </a:spcBef>
              <a:spcAft>
                <a:spcPts val="0"/>
              </a:spcAft>
              <a:buSzPts val="2800"/>
              <a:buFont typeface="Bebas Neue"/>
              <a:buNone/>
              <a:defRPr b="1">
                <a:latin typeface="Bebas Neue"/>
                <a:ea typeface="Bebas Neue"/>
                <a:cs typeface="Bebas Neue"/>
                <a:sym typeface="Bebas Neue"/>
              </a:defRPr>
            </a:lvl2pPr>
            <a:lvl3pPr lvl="2" rtl="0">
              <a:spcBef>
                <a:spcPts val="0"/>
              </a:spcBef>
              <a:spcAft>
                <a:spcPts val="0"/>
              </a:spcAft>
              <a:buSzPts val="2800"/>
              <a:buFont typeface="Bebas Neue"/>
              <a:buNone/>
              <a:defRPr b="1">
                <a:latin typeface="Bebas Neue"/>
                <a:ea typeface="Bebas Neue"/>
                <a:cs typeface="Bebas Neue"/>
                <a:sym typeface="Bebas Neue"/>
              </a:defRPr>
            </a:lvl3pPr>
            <a:lvl4pPr lvl="3" rtl="0">
              <a:spcBef>
                <a:spcPts val="0"/>
              </a:spcBef>
              <a:spcAft>
                <a:spcPts val="0"/>
              </a:spcAft>
              <a:buSzPts val="2800"/>
              <a:buFont typeface="Bebas Neue"/>
              <a:buNone/>
              <a:defRPr b="1">
                <a:latin typeface="Bebas Neue"/>
                <a:ea typeface="Bebas Neue"/>
                <a:cs typeface="Bebas Neue"/>
                <a:sym typeface="Bebas Neue"/>
              </a:defRPr>
            </a:lvl4pPr>
            <a:lvl5pPr lvl="4" rtl="0">
              <a:spcBef>
                <a:spcPts val="0"/>
              </a:spcBef>
              <a:spcAft>
                <a:spcPts val="0"/>
              </a:spcAft>
              <a:buSzPts val="2800"/>
              <a:buFont typeface="Bebas Neue"/>
              <a:buNone/>
              <a:defRPr b="1">
                <a:latin typeface="Bebas Neue"/>
                <a:ea typeface="Bebas Neue"/>
                <a:cs typeface="Bebas Neue"/>
                <a:sym typeface="Bebas Neue"/>
              </a:defRPr>
            </a:lvl5pPr>
            <a:lvl6pPr lvl="5" rtl="0">
              <a:spcBef>
                <a:spcPts val="0"/>
              </a:spcBef>
              <a:spcAft>
                <a:spcPts val="0"/>
              </a:spcAft>
              <a:buSzPts val="2800"/>
              <a:buFont typeface="Bebas Neue"/>
              <a:buNone/>
              <a:defRPr b="1">
                <a:latin typeface="Bebas Neue"/>
                <a:ea typeface="Bebas Neue"/>
                <a:cs typeface="Bebas Neue"/>
                <a:sym typeface="Bebas Neue"/>
              </a:defRPr>
            </a:lvl6pPr>
            <a:lvl7pPr lvl="6" rtl="0">
              <a:spcBef>
                <a:spcPts val="0"/>
              </a:spcBef>
              <a:spcAft>
                <a:spcPts val="0"/>
              </a:spcAft>
              <a:buSzPts val="2800"/>
              <a:buFont typeface="Bebas Neue"/>
              <a:buNone/>
              <a:defRPr b="1">
                <a:latin typeface="Bebas Neue"/>
                <a:ea typeface="Bebas Neue"/>
                <a:cs typeface="Bebas Neue"/>
                <a:sym typeface="Bebas Neue"/>
              </a:defRPr>
            </a:lvl7pPr>
            <a:lvl8pPr lvl="7" rtl="0">
              <a:spcBef>
                <a:spcPts val="0"/>
              </a:spcBef>
              <a:spcAft>
                <a:spcPts val="0"/>
              </a:spcAft>
              <a:buSzPts val="2800"/>
              <a:buFont typeface="Bebas Neue"/>
              <a:buNone/>
              <a:defRPr b="1">
                <a:latin typeface="Bebas Neue"/>
                <a:ea typeface="Bebas Neue"/>
                <a:cs typeface="Bebas Neue"/>
                <a:sym typeface="Bebas Neue"/>
              </a:defRPr>
            </a:lvl8pPr>
            <a:lvl9pPr lvl="8" rtl="0">
              <a:spcBef>
                <a:spcPts val="0"/>
              </a:spcBef>
              <a:spcAft>
                <a:spcPts val="0"/>
              </a:spcAft>
              <a:buSzPts val="2800"/>
              <a:buFont typeface="Bebas Neue"/>
              <a:buNone/>
              <a:defRPr b="1">
                <a:latin typeface="Bebas Neue"/>
                <a:ea typeface="Bebas Neue"/>
                <a:cs typeface="Bebas Neue"/>
                <a:sym typeface="Bebas Neue"/>
              </a:defRPr>
            </a:lvl9pPr>
          </a:lstStyle>
          <a:p>
            <a:endParaRPr/>
          </a:p>
        </p:txBody>
      </p:sp>
      <p:sp>
        <p:nvSpPr>
          <p:cNvPr id="253" name="Google Shape;253;p49"/>
          <p:cNvSpPr txBox="1">
            <a:spLocks noGrp="1"/>
          </p:cNvSpPr>
          <p:nvPr>
            <p:ph type="body" idx="1"/>
          </p:nvPr>
        </p:nvSpPr>
        <p:spPr>
          <a:xfrm>
            <a:off x="574875" y="2611200"/>
            <a:ext cx="4461900" cy="3329200"/>
          </a:xfrm>
          <a:prstGeom prst="rect">
            <a:avLst/>
          </a:prstGeom>
        </p:spPr>
        <p:txBody>
          <a:bodyPr spcFirstLastPara="1" wrap="square" lIns="91425" tIns="91425" rIns="91425" bIns="91425" anchor="t" anchorCtr="0">
            <a:normAutofit/>
          </a:bodyPr>
          <a:lstStyle>
            <a:lvl1pPr marL="457200" lvl="0" indent="-355600" rtl="0">
              <a:spcBef>
                <a:spcPts val="0"/>
              </a:spcBef>
              <a:spcAft>
                <a:spcPts val="0"/>
              </a:spcAft>
              <a:buSzPts val="2000"/>
              <a:buChar char="●"/>
              <a:defRPr sz="2000"/>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254" name="Google Shape;254;p49"/>
          <p:cNvSpPr>
            <a:spLocks noGrp="1"/>
          </p:cNvSpPr>
          <p:nvPr>
            <p:ph type="pic" idx="2"/>
          </p:nvPr>
        </p:nvSpPr>
        <p:spPr>
          <a:xfrm>
            <a:off x="4787250" y="1366100"/>
            <a:ext cx="2919000" cy="2227200"/>
          </a:xfrm>
          <a:prstGeom prst="roundRect">
            <a:avLst>
              <a:gd name="adj" fmla="val 12371"/>
            </a:avLst>
          </a:prstGeom>
          <a:noFill/>
          <a:ln>
            <a:noFill/>
          </a:ln>
        </p:spPr>
      </p:sp>
      <p:sp>
        <p:nvSpPr>
          <p:cNvPr id="255" name="Google Shape;255;p49"/>
          <p:cNvSpPr>
            <a:spLocks noGrp="1"/>
          </p:cNvSpPr>
          <p:nvPr>
            <p:ph type="pic" idx="3"/>
          </p:nvPr>
        </p:nvSpPr>
        <p:spPr>
          <a:xfrm>
            <a:off x="6940913" y="2847100"/>
            <a:ext cx="2321700" cy="1771600"/>
          </a:xfrm>
          <a:prstGeom prst="roundRect">
            <a:avLst>
              <a:gd name="adj" fmla="val 12371"/>
            </a:avLst>
          </a:prstGeom>
          <a:noFill/>
          <a:ln>
            <a:noFill/>
          </a:ln>
        </p:spPr>
      </p:sp>
      <p:sp>
        <p:nvSpPr>
          <p:cNvPr id="256" name="Google Shape;256;p49"/>
          <p:cNvSpPr>
            <a:spLocks noGrp="1"/>
          </p:cNvSpPr>
          <p:nvPr>
            <p:ph type="pic" idx="4"/>
          </p:nvPr>
        </p:nvSpPr>
        <p:spPr>
          <a:xfrm>
            <a:off x="6262999" y="4316533"/>
            <a:ext cx="2214900" cy="1690000"/>
          </a:xfrm>
          <a:prstGeom prst="roundRect">
            <a:avLst>
              <a:gd name="adj" fmla="val 12371"/>
            </a:avLst>
          </a:prstGeom>
          <a:noFill/>
          <a:ln>
            <a:noFill/>
          </a:ln>
        </p:spPr>
      </p:sp>
      <p:pic>
        <p:nvPicPr>
          <p:cNvPr id="257" name="Google Shape;257;p49"/>
          <p:cNvPicPr preferRelativeResize="0"/>
          <p:nvPr/>
        </p:nvPicPr>
        <p:blipFill>
          <a:blip r:embed="rId2">
            <a:alphaModFix/>
          </a:blip>
          <a:stretch>
            <a:fillRect/>
          </a:stretch>
        </p:blipFill>
        <p:spPr>
          <a:xfrm>
            <a:off x="7390750" y="348068"/>
            <a:ext cx="1532390" cy="839001"/>
          </a:xfrm>
          <a:prstGeom prst="rect">
            <a:avLst/>
          </a:prstGeom>
          <a:noFill/>
          <a:ln>
            <a:noFill/>
          </a:ln>
        </p:spPr>
      </p:pic>
    </p:spTree>
    <p:extLst>
      <p:ext uri="{BB962C8B-B14F-4D97-AF65-F5344CB8AC3E}">
        <p14:creationId xmlns:p14="http://schemas.microsoft.com/office/powerpoint/2010/main" val="123415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31343533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g. photo and text columns light grey">
  <p:cSld name="g. photo and text columns light grey">
    <p:bg>
      <p:bgPr>
        <a:solidFill>
          <a:srgbClr val="E6E4DB"/>
        </a:solidFill>
        <a:effectLst/>
      </p:bgPr>
    </p:bg>
    <p:spTree>
      <p:nvGrpSpPr>
        <p:cNvPr id="1" name="Shape 258"/>
        <p:cNvGrpSpPr/>
        <p:nvPr/>
      </p:nvGrpSpPr>
      <p:grpSpPr>
        <a:xfrm>
          <a:off x="0" y="0"/>
          <a:ext cx="0" cy="0"/>
          <a:chOff x="0" y="0"/>
          <a:chExt cx="0" cy="0"/>
        </a:xfrm>
      </p:grpSpPr>
      <p:sp>
        <p:nvSpPr>
          <p:cNvPr id="259" name="Google Shape;259;p50"/>
          <p:cNvSpPr txBox="1">
            <a:spLocks noGrp="1"/>
          </p:cNvSpPr>
          <p:nvPr>
            <p:ph type="subTitle" idx="1"/>
          </p:nvPr>
        </p:nvSpPr>
        <p:spPr>
          <a:xfrm>
            <a:off x="289500" y="3202333"/>
            <a:ext cx="2686500" cy="965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000"/>
              </a:buClr>
              <a:buSzPts val="1600"/>
              <a:buFont typeface="Inter SemiBold"/>
              <a:buNone/>
              <a:defRPr sz="1600">
                <a:solidFill>
                  <a:srgbClr val="000000"/>
                </a:solidFill>
                <a:latin typeface="Inter SemiBold"/>
                <a:ea typeface="Inter SemiBold"/>
                <a:cs typeface="Inter SemiBold"/>
                <a:sym typeface="Inter SemiBold"/>
              </a:defRPr>
            </a:lvl1pPr>
            <a:lvl2pPr lvl="1" rtl="0">
              <a:spcBef>
                <a:spcPts val="0"/>
              </a:spcBef>
              <a:spcAft>
                <a:spcPts val="0"/>
              </a:spcAft>
              <a:buSzPts val="1400"/>
              <a:buFont typeface="Inter SemiBold"/>
              <a:buNone/>
              <a:defRPr>
                <a:latin typeface="Inter SemiBold"/>
                <a:ea typeface="Inter SemiBold"/>
                <a:cs typeface="Inter SemiBold"/>
                <a:sym typeface="Inter SemiBold"/>
              </a:defRPr>
            </a:lvl2pPr>
            <a:lvl3pPr lvl="2" rtl="0">
              <a:spcBef>
                <a:spcPts val="0"/>
              </a:spcBef>
              <a:spcAft>
                <a:spcPts val="0"/>
              </a:spcAft>
              <a:buSzPts val="1400"/>
              <a:buFont typeface="Inter SemiBold"/>
              <a:buNone/>
              <a:defRPr>
                <a:latin typeface="Inter SemiBold"/>
                <a:ea typeface="Inter SemiBold"/>
                <a:cs typeface="Inter SemiBold"/>
                <a:sym typeface="Inter SemiBold"/>
              </a:defRPr>
            </a:lvl3pPr>
            <a:lvl4pPr lvl="3" rtl="0">
              <a:spcBef>
                <a:spcPts val="0"/>
              </a:spcBef>
              <a:spcAft>
                <a:spcPts val="0"/>
              </a:spcAft>
              <a:buSzPts val="1400"/>
              <a:buFont typeface="Inter SemiBold"/>
              <a:buNone/>
              <a:defRPr>
                <a:latin typeface="Inter SemiBold"/>
                <a:ea typeface="Inter SemiBold"/>
                <a:cs typeface="Inter SemiBold"/>
                <a:sym typeface="Inter SemiBold"/>
              </a:defRPr>
            </a:lvl4pPr>
            <a:lvl5pPr lvl="4" rtl="0">
              <a:spcBef>
                <a:spcPts val="0"/>
              </a:spcBef>
              <a:spcAft>
                <a:spcPts val="0"/>
              </a:spcAft>
              <a:buSzPts val="1400"/>
              <a:buFont typeface="Inter SemiBold"/>
              <a:buNone/>
              <a:defRPr>
                <a:latin typeface="Inter SemiBold"/>
                <a:ea typeface="Inter SemiBold"/>
                <a:cs typeface="Inter SemiBold"/>
                <a:sym typeface="Inter SemiBold"/>
              </a:defRPr>
            </a:lvl5pPr>
            <a:lvl6pPr lvl="5" rtl="0">
              <a:spcBef>
                <a:spcPts val="0"/>
              </a:spcBef>
              <a:spcAft>
                <a:spcPts val="0"/>
              </a:spcAft>
              <a:buSzPts val="1400"/>
              <a:buFont typeface="Inter SemiBold"/>
              <a:buNone/>
              <a:defRPr>
                <a:latin typeface="Inter SemiBold"/>
                <a:ea typeface="Inter SemiBold"/>
                <a:cs typeface="Inter SemiBold"/>
                <a:sym typeface="Inter SemiBold"/>
              </a:defRPr>
            </a:lvl6pPr>
            <a:lvl7pPr lvl="6" rtl="0">
              <a:spcBef>
                <a:spcPts val="0"/>
              </a:spcBef>
              <a:spcAft>
                <a:spcPts val="0"/>
              </a:spcAft>
              <a:buSzPts val="1400"/>
              <a:buFont typeface="Inter SemiBold"/>
              <a:buNone/>
              <a:defRPr>
                <a:latin typeface="Inter SemiBold"/>
                <a:ea typeface="Inter SemiBold"/>
                <a:cs typeface="Inter SemiBold"/>
                <a:sym typeface="Inter SemiBold"/>
              </a:defRPr>
            </a:lvl7pPr>
            <a:lvl8pPr lvl="7" rtl="0">
              <a:spcBef>
                <a:spcPts val="0"/>
              </a:spcBef>
              <a:spcAft>
                <a:spcPts val="0"/>
              </a:spcAft>
              <a:buSzPts val="1400"/>
              <a:buFont typeface="Inter SemiBold"/>
              <a:buNone/>
              <a:defRPr>
                <a:latin typeface="Inter SemiBold"/>
                <a:ea typeface="Inter SemiBold"/>
                <a:cs typeface="Inter SemiBold"/>
                <a:sym typeface="Inter SemiBold"/>
              </a:defRPr>
            </a:lvl8pPr>
            <a:lvl9pPr lvl="8" rtl="0">
              <a:spcBef>
                <a:spcPts val="0"/>
              </a:spcBef>
              <a:spcAft>
                <a:spcPts val="0"/>
              </a:spcAft>
              <a:buSzPts val="1400"/>
              <a:buFont typeface="Inter SemiBold"/>
              <a:buNone/>
              <a:defRPr>
                <a:latin typeface="Inter SemiBold"/>
                <a:ea typeface="Inter SemiBold"/>
                <a:cs typeface="Inter SemiBold"/>
                <a:sym typeface="Inter SemiBold"/>
              </a:defRPr>
            </a:lvl9pPr>
          </a:lstStyle>
          <a:p>
            <a:endParaRPr/>
          </a:p>
        </p:txBody>
      </p:sp>
      <p:sp>
        <p:nvSpPr>
          <p:cNvPr id="260" name="Google Shape;260;p50"/>
          <p:cNvSpPr txBox="1">
            <a:spLocks noGrp="1"/>
          </p:cNvSpPr>
          <p:nvPr>
            <p:ph type="body" idx="2"/>
          </p:nvPr>
        </p:nvSpPr>
        <p:spPr>
          <a:xfrm>
            <a:off x="289500" y="4119467"/>
            <a:ext cx="2686500" cy="2384400"/>
          </a:xfrm>
          <a:prstGeom prst="rect">
            <a:avLst/>
          </a:prstGeom>
        </p:spPr>
        <p:txBody>
          <a:bodyPr spcFirstLastPara="1" wrap="square" lIns="90000" tIns="91425" rIns="91425" bIns="91425" anchor="t" anchorCtr="0">
            <a:noAutofit/>
          </a:bodyPr>
          <a:lstStyle>
            <a:lvl1pPr marL="457200" lvl="0" indent="-304800" rtl="0">
              <a:spcBef>
                <a:spcPts val="0"/>
              </a:spcBef>
              <a:spcAft>
                <a:spcPts val="0"/>
              </a:spcAft>
              <a:buClr>
                <a:schemeClr val="dk1"/>
              </a:buClr>
              <a:buSzPts val="1200"/>
              <a:buChar char="●"/>
              <a:defRPr sz="1200">
                <a:solidFill>
                  <a:schemeClr val="dk1"/>
                </a:solidFill>
              </a:defRPr>
            </a:lvl1pPr>
            <a:lvl2pPr marL="914400" lvl="1" indent="-304800" rtl="0">
              <a:spcBef>
                <a:spcPts val="0"/>
              </a:spcBef>
              <a:spcAft>
                <a:spcPts val="0"/>
              </a:spcAft>
              <a:buClr>
                <a:schemeClr val="dk1"/>
              </a:buClr>
              <a:buSzPts val="1200"/>
              <a:buChar char="○"/>
              <a:defRPr sz="1200">
                <a:solidFill>
                  <a:schemeClr val="dk1"/>
                </a:solidFill>
              </a:defRPr>
            </a:lvl2pPr>
            <a:lvl3pPr marL="1371600" lvl="2" indent="-304800" rtl="0">
              <a:spcBef>
                <a:spcPts val="0"/>
              </a:spcBef>
              <a:spcAft>
                <a:spcPts val="0"/>
              </a:spcAft>
              <a:buClr>
                <a:schemeClr val="dk1"/>
              </a:buClr>
              <a:buSzPts val="1200"/>
              <a:buChar char="■"/>
              <a:defRPr sz="1200">
                <a:solidFill>
                  <a:schemeClr val="dk1"/>
                </a:solidFill>
              </a:defRPr>
            </a:lvl3pPr>
            <a:lvl4pPr marL="1828800" lvl="3" indent="-304800" rtl="0">
              <a:spcBef>
                <a:spcPts val="0"/>
              </a:spcBef>
              <a:spcAft>
                <a:spcPts val="0"/>
              </a:spcAft>
              <a:buClr>
                <a:schemeClr val="dk1"/>
              </a:buClr>
              <a:buSzPts val="1200"/>
              <a:buChar char="●"/>
              <a:defRPr sz="1200">
                <a:solidFill>
                  <a:schemeClr val="dk1"/>
                </a:solidFill>
              </a:defRPr>
            </a:lvl4pPr>
            <a:lvl5pPr marL="2286000" lvl="4" indent="-304800" rtl="0">
              <a:spcBef>
                <a:spcPts val="0"/>
              </a:spcBef>
              <a:spcAft>
                <a:spcPts val="0"/>
              </a:spcAft>
              <a:buClr>
                <a:schemeClr val="dk1"/>
              </a:buClr>
              <a:buSzPts val="1200"/>
              <a:buChar char="○"/>
              <a:defRPr sz="1200">
                <a:solidFill>
                  <a:schemeClr val="dk1"/>
                </a:solidFill>
              </a:defRPr>
            </a:lvl5pPr>
            <a:lvl6pPr marL="2743200" lvl="5" indent="-304800" rtl="0">
              <a:spcBef>
                <a:spcPts val="0"/>
              </a:spcBef>
              <a:spcAft>
                <a:spcPts val="0"/>
              </a:spcAft>
              <a:buClr>
                <a:schemeClr val="dk1"/>
              </a:buClr>
              <a:buSzPts val="1200"/>
              <a:buChar char="■"/>
              <a:defRPr sz="1200">
                <a:solidFill>
                  <a:schemeClr val="dk1"/>
                </a:solidFill>
              </a:defRPr>
            </a:lvl6pPr>
            <a:lvl7pPr marL="3200400" lvl="6" indent="-304800" rtl="0">
              <a:spcBef>
                <a:spcPts val="0"/>
              </a:spcBef>
              <a:spcAft>
                <a:spcPts val="0"/>
              </a:spcAft>
              <a:buClr>
                <a:schemeClr val="dk1"/>
              </a:buClr>
              <a:buSzPts val="1200"/>
              <a:buChar char="●"/>
              <a:defRPr sz="1200">
                <a:solidFill>
                  <a:schemeClr val="dk1"/>
                </a:solidFill>
              </a:defRPr>
            </a:lvl7pPr>
            <a:lvl8pPr marL="3657600" lvl="7" indent="-304800" rtl="0">
              <a:spcBef>
                <a:spcPts val="0"/>
              </a:spcBef>
              <a:spcAft>
                <a:spcPts val="0"/>
              </a:spcAft>
              <a:buClr>
                <a:schemeClr val="dk1"/>
              </a:buClr>
              <a:buSzPts val="1200"/>
              <a:buChar char="○"/>
              <a:defRPr sz="1200">
                <a:solidFill>
                  <a:schemeClr val="dk1"/>
                </a:solidFill>
              </a:defRPr>
            </a:lvl8pPr>
            <a:lvl9pPr marL="4114800" lvl="8" indent="-304800" rtl="0">
              <a:spcBef>
                <a:spcPts val="0"/>
              </a:spcBef>
              <a:spcAft>
                <a:spcPts val="0"/>
              </a:spcAft>
              <a:buClr>
                <a:schemeClr val="dk1"/>
              </a:buClr>
              <a:buSzPts val="1200"/>
              <a:buChar char="■"/>
              <a:defRPr sz="1200">
                <a:solidFill>
                  <a:schemeClr val="dk1"/>
                </a:solidFill>
              </a:defRPr>
            </a:lvl9pPr>
          </a:lstStyle>
          <a:p>
            <a:endParaRPr/>
          </a:p>
        </p:txBody>
      </p:sp>
      <p:sp>
        <p:nvSpPr>
          <p:cNvPr id="261" name="Google Shape;261;p50"/>
          <p:cNvSpPr txBox="1">
            <a:spLocks noGrp="1"/>
          </p:cNvSpPr>
          <p:nvPr>
            <p:ph type="subTitle" idx="3"/>
          </p:nvPr>
        </p:nvSpPr>
        <p:spPr>
          <a:xfrm>
            <a:off x="3228750" y="3202333"/>
            <a:ext cx="2686500" cy="965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000"/>
              </a:buClr>
              <a:buSzPts val="1600"/>
              <a:buFont typeface="Inter SemiBold"/>
              <a:buNone/>
              <a:defRPr sz="1600">
                <a:solidFill>
                  <a:srgbClr val="000000"/>
                </a:solidFill>
                <a:latin typeface="Inter SemiBold"/>
                <a:ea typeface="Inter SemiBold"/>
                <a:cs typeface="Inter SemiBold"/>
                <a:sym typeface="Inter SemiBold"/>
              </a:defRPr>
            </a:lvl1pPr>
            <a:lvl2pPr lvl="1" rtl="0">
              <a:spcBef>
                <a:spcPts val="0"/>
              </a:spcBef>
              <a:spcAft>
                <a:spcPts val="0"/>
              </a:spcAft>
              <a:buSzPts val="1400"/>
              <a:buFont typeface="Inter SemiBold"/>
              <a:buNone/>
              <a:defRPr>
                <a:latin typeface="Inter SemiBold"/>
                <a:ea typeface="Inter SemiBold"/>
                <a:cs typeface="Inter SemiBold"/>
                <a:sym typeface="Inter SemiBold"/>
              </a:defRPr>
            </a:lvl2pPr>
            <a:lvl3pPr lvl="2" rtl="0">
              <a:spcBef>
                <a:spcPts val="0"/>
              </a:spcBef>
              <a:spcAft>
                <a:spcPts val="0"/>
              </a:spcAft>
              <a:buSzPts val="1400"/>
              <a:buFont typeface="Inter SemiBold"/>
              <a:buNone/>
              <a:defRPr>
                <a:latin typeface="Inter SemiBold"/>
                <a:ea typeface="Inter SemiBold"/>
                <a:cs typeface="Inter SemiBold"/>
                <a:sym typeface="Inter SemiBold"/>
              </a:defRPr>
            </a:lvl3pPr>
            <a:lvl4pPr lvl="3" rtl="0">
              <a:spcBef>
                <a:spcPts val="0"/>
              </a:spcBef>
              <a:spcAft>
                <a:spcPts val="0"/>
              </a:spcAft>
              <a:buSzPts val="1400"/>
              <a:buFont typeface="Inter SemiBold"/>
              <a:buNone/>
              <a:defRPr>
                <a:latin typeface="Inter SemiBold"/>
                <a:ea typeface="Inter SemiBold"/>
                <a:cs typeface="Inter SemiBold"/>
                <a:sym typeface="Inter SemiBold"/>
              </a:defRPr>
            </a:lvl4pPr>
            <a:lvl5pPr lvl="4" rtl="0">
              <a:spcBef>
                <a:spcPts val="0"/>
              </a:spcBef>
              <a:spcAft>
                <a:spcPts val="0"/>
              </a:spcAft>
              <a:buSzPts val="1400"/>
              <a:buFont typeface="Inter SemiBold"/>
              <a:buNone/>
              <a:defRPr>
                <a:latin typeface="Inter SemiBold"/>
                <a:ea typeface="Inter SemiBold"/>
                <a:cs typeface="Inter SemiBold"/>
                <a:sym typeface="Inter SemiBold"/>
              </a:defRPr>
            </a:lvl5pPr>
            <a:lvl6pPr lvl="5" rtl="0">
              <a:spcBef>
                <a:spcPts val="0"/>
              </a:spcBef>
              <a:spcAft>
                <a:spcPts val="0"/>
              </a:spcAft>
              <a:buSzPts val="1400"/>
              <a:buFont typeface="Inter SemiBold"/>
              <a:buNone/>
              <a:defRPr>
                <a:latin typeface="Inter SemiBold"/>
                <a:ea typeface="Inter SemiBold"/>
                <a:cs typeface="Inter SemiBold"/>
                <a:sym typeface="Inter SemiBold"/>
              </a:defRPr>
            </a:lvl6pPr>
            <a:lvl7pPr lvl="6" rtl="0">
              <a:spcBef>
                <a:spcPts val="0"/>
              </a:spcBef>
              <a:spcAft>
                <a:spcPts val="0"/>
              </a:spcAft>
              <a:buSzPts val="1400"/>
              <a:buFont typeface="Inter SemiBold"/>
              <a:buNone/>
              <a:defRPr>
                <a:latin typeface="Inter SemiBold"/>
                <a:ea typeface="Inter SemiBold"/>
                <a:cs typeface="Inter SemiBold"/>
                <a:sym typeface="Inter SemiBold"/>
              </a:defRPr>
            </a:lvl7pPr>
            <a:lvl8pPr lvl="7" rtl="0">
              <a:spcBef>
                <a:spcPts val="0"/>
              </a:spcBef>
              <a:spcAft>
                <a:spcPts val="0"/>
              </a:spcAft>
              <a:buSzPts val="1400"/>
              <a:buFont typeface="Inter SemiBold"/>
              <a:buNone/>
              <a:defRPr>
                <a:latin typeface="Inter SemiBold"/>
                <a:ea typeface="Inter SemiBold"/>
                <a:cs typeface="Inter SemiBold"/>
                <a:sym typeface="Inter SemiBold"/>
              </a:defRPr>
            </a:lvl8pPr>
            <a:lvl9pPr lvl="8" rtl="0">
              <a:spcBef>
                <a:spcPts val="0"/>
              </a:spcBef>
              <a:spcAft>
                <a:spcPts val="0"/>
              </a:spcAft>
              <a:buSzPts val="1400"/>
              <a:buFont typeface="Inter SemiBold"/>
              <a:buNone/>
              <a:defRPr>
                <a:latin typeface="Inter SemiBold"/>
                <a:ea typeface="Inter SemiBold"/>
                <a:cs typeface="Inter SemiBold"/>
                <a:sym typeface="Inter SemiBold"/>
              </a:defRPr>
            </a:lvl9pPr>
          </a:lstStyle>
          <a:p>
            <a:endParaRPr/>
          </a:p>
        </p:txBody>
      </p:sp>
      <p:sp>
        <p:nvSpPr>
          <p:cNvPr id="262" name="Google Shape;262;p50"/>
          <p:cNvSpPr txBox="1">
            <a:spLocks noGrp="1"/>
          </p:cNvSpPr>
          <p:nvPr>
            <p:ph type="body" idx="4"/>
          </p:nvPr>
        </p:nvSpPr>
        <p:spPr>
          <a:xfrm>
            <a:off x="3228750" y="4119467"/>
            <a:ext cx="2686500" cy="2384400"/>
          </a:xfrm>
          <a:prstGeom prst="rect">
            <a:avLst/>
          </a:prstGeom>
        </p:spPr>
        <p:txBody>
          <a:bodyPr spcFirstLastPara="1" wrap="square" lIns="90000" tIns="91425" rIns="91425" bIns="91425" anchor="t" anchorCtr="0">
            <a:noAutofit/>
          </a:bodyPr>
          <a:lstStyle>
            <a:lvl1pPr marL="457200" lvl="0" indent="-304800" rtl="0">
              <a:spcBef>
                <a:spcPts val="0"/>
              </a:spcBef>
              <a:spcAft>
                <a:spcPts val="0"/>
              </a:spcAft>
              <a:buClr>
                <a:schemeClr val="dk1"/>
              </a:buClr>
              <a:buSzPts val="1200"/>
              <a:buChar char="●"/>
              <a:defRPr sz="1200">
                <a:solidFill>
                  <a:schemeClr val="dk1"/>
                </a:solidFill>
              </a:defRPr>
            </a:lvl1pPr>
            <a:lvl2pPr marL="914400" lvl="1" indent="-304800" rtl="0">
              <a:spcBef>
                <a:spcPts val="0"/>
              </a:spcBef>
              <a:spcAft>
                <a:spcPts val="0"/>
              </a:spcAft>
              <a:buClr>
                <a:schemeClr val="dk1"/>
              </a:buClr>
              <a:buSzPts val="1200"/>
              <a:buChar char="○"/>
              <a:defRPr sz="1200">
                <a:solidFill>
                  <a:schemeClr val="dk1"/>
                </a:solidFill>
              </a:defRPr>
            </a:lvl2pPr>
            <a:lvl3pPr marL="1371600" lvl="2" indent="-304800" rtl="0">
              <a:spcBef>
                <a:spcPts val="0"/>
              </a:spcBef>
              <a:spcAft>
                <a:spcPts val="0"/>
              </a:spcAft>
              <a:buClr>
                <a:schemeClr val="dk1"/>
              </a:buClr>
              <a:buSzPts val="1200"/>
              <a:buChar char="■"/>
              <a:defRPr sz="1200">
                <a:solidFill>
                  <a:schemeClr val="dk1"/>
                </a:solidFill>
              </a:defRPr>
            </a:lvl3pPr>
            <a:lvl4pPr marL="1828800" lvl="3" indent="-304800" rtl="0">
              <a:spcBef>
                <a:spcPts val="0"/>
              </a:spcBef>
              <a:spcAft>
                <a:spcPts val="0"/>
              </a:spcAft>
              <a:buClr>
                <a:schemeClr val="dk1"/>
              </a:buClr>
              <a:buSzPts val="1200"/>
              <a:buChar char="●"/>
              <a:defRPr sz="1200">
                <a:solidFill>
                  <a:schemeClr val="dk1"/>
                </a:solidFill>
              </a:defRPr>
            </a:lvl4pPr>
            <a:lvl5pPr marL="2286000" lvl="4" indent="-304800" rtl="0">
              <a:spcBef>
                <a:spcPts val="0"/>
              </a:spcBef>
              <a:spcAft>
                <a:spcPts val="0"/>
              </a:spcAft>
              <a:buClr>
                <a:schemeClr val="dk1"/>
              </a:buClr>
              <a:buSzPts val="1200"/>
              <a:buChar char="○"/>
              <a:defRPr sz="1200">
                <a:solidFill>
                  <a:schemeClr val="dk1"/>
                </a:solidFill>
              </a:defRPr>
            </a:lvl5pPr>
            <a:lvl6pPr marL="2743200" lvl="5" indent="-304800" rtl="0">
              <a:spcBef>
                <a:spcPts val="0"/>
              </a:spcBef>
              <a:spcAft>
                <a:spcPts val="0"/>
              </a:spcAft>
              <a:buClr>
                <a:schemeClr val="dk1"/>
              </a:buClr>
              <a:buSzPts val="1200"/>
              <a:buChar char="■"/>
              <a:defRPr sz="1200">
                <a:solidFill>
                  <a:schemeClr val="dk1"/>
                </a:solidFill>
              </a:defRPr>
            </a:lvl6pPr>
            <a:lvl7pPr marL="3200400" lvl="6" indent="-304800" rtl="0">
              <a:spcBef>
                <a:spcPts val="0"/>
              </a:spcBef>
              <a:spcAft>
                <a:spcPts val="0"/>
              </a:spcAft>
              <a:buClr>
                <a:schemeClr val="dk1"/>
              </a:buClr>
              <a:buSzPts val="1200"/>
              <a:buChar char="●"/>
              <a:defRPr sz="1200">
                <a:solidFill>
                  <a:schemeClr val="dk1"/>
                </a:solidFill>
              </a:defRPr>
            </a:lvl7pPr>
            <a:lvl8pPr marL="3657600" lvl="7" indent="-304800" rtl="0">
              <a:spcBef>
                <a:spcPts val="0"/>
              </a:spcBef>
              <a:spcAft>
                <a:spcPts val="0"/>
              </a:spcAft>
              <a:buClr>
                <a:schemeClr val="dk1"/>
              </a:buClr>
              <a:buSzPts val="1200"/>
              <a:buChar char="○"/>
              <a:defRPr sz="1200">
                <a:solidFill>
                  <a:schemeClr val="dk1"/>
                </a:solidFill>
              </a:defRPr>
            </a:lvl8pPr>
            <a:lvl9pPr marL="4114800" lvl="8" indent="-304800" rtl="0">
              <a:spcBef>
                <a:spcPts val="0"/>
              </a:spcBef>
              <a:spcAft>
                <a:spcPts val="0"/>
              </a:spcAft>
              <a:buClr>
                <a:schemeClr val="dk1"/>
              </a:buClr>
              <a:buSzPts val="1200"/>
              <a:buChar char="■"/>
              <a:defRPr sz="1200">
                <a:solidFill>
                  <a:schemeClr val="dk1"/>
                </a:solidFill>
              </a:defRPr>
            </a:lvl9pPr>
          </a:lstStyle>
          <a:p>
            <a:endParaRPr/>
          </a:p>
        </p:txBody>
      </p:sp>
      <p:sp>
        <p:nvSpPr>
          <p:cNvPr id="263" name="Google Shape;263;p50"/>
          <p:cNvSpPr txBox="1">
            <a:spLocks noGrp="1"/>
          </p:cNvSpPr>
          <p:nvPr>
            <p:ph type="subTitle" idx="5"/>
          </p:nvPr>
        </p:nvSpPr>
        <p:spPr>
          <a:xfrm>
            <a:off x="6168000" y="3202333"/>
            <a:ext cx="2686500" cy="965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000"/>
              </a:buClr>
              <a:buSzPts val="1600"/>
              <a:buFont typeface="Inter SemiBold"/>
              <a:buNone/>
              <a:defRPr sz="1600">
                <a:solidFill>
                  <a:srgbClr val="000000"/>
                </a:solidFill>
                <a:latin typeface="Inter SemiBold"/>
                <a:ea typeface="Inter SemiBold"/>
                <a:cs typeface="Inter SemiBold"/>
                <a:sym typeface="Inter SemiBold"/>
              </a:defRPr>
            </a:lvl1pPr>
            <a:lvl2pPr lvl="1" rtl="0">
              <a:spcBef>
                <a:spcPts val="0"/>
              </a:spcBef>
              <a:spcAft>
                <a:spcPts val="0"/>
              </a:spcAft>
              <a:buSzPts val="1400"/>
              <a:buFont typeface="Inter SemiBold"/>
              <a:buNone/>
              <a:defRPr>
                <a:latin typeface="Inter SemiBold"/>
                <a:ea typeface="Inter SemiBold"/>
                <a:cs typeface="Inter SemiBold"/>
                <a:sym typeface="Inter SemiBold"/>
              </a:defRPr>
            </a:lvl2pPr>
            <a:lvl3pPr lvl="2" rtl="0">
              <a:spcBef>
                <a:spcPts val="0"/>
              </a:spcBef>
              <a:spcAft>
                <a:spcPts val="0"/>
              </a:spcAft>
              <a:buSzPts val="1400"/>
              <a:buFont typeface="Inter SemiBold"/>
              <a:buNone/>
              <a:defRPr>
                <a:latin typeface="Inter SemiBold"/>
                <a:ea typeface="Inter SemiBold"/>
                <a:cs typeface="Inter SemiBold"/>
                <a:sym typeface="Inter SemiBold"/>
              </a:defRPr>
            </a:lvl3pPr>
            <a:lvl4pPr lvl="3" rtl="0">
              <a:spcBef>
                <a:spcPts val="0"/>
              </a:spcBef>
              <a:spcAft>
                <a:spcPts val="0"/>
              </a:spcAft>
              <a:buSzPts val="1400"/>
              <a:buFont typeface="Inter SemiBold"/>
              <a:buNone/>
              <a:defRPr>
                <a:latin typeface="Inter SemiBold"/>
                <a:ea typeface="Inter SemiBold"/>
                <a:cs typeface="Inter SemiBold"/>
                <a:sym typeface="Inter SemiBold"/>
              </a:defRPr>
            </a:lvl4pPr>
            <a:lvl5pPr lvl="4" rtl="0">
              <a:spcBef>
                <a:spcPts val="0"/>
              </a:spcBef>
              <a:spcAft>
                <a:spcPts val="0"/>
              </a:spcAft>
              <a:buSzPts val="1400"/>
              <a:buFont typeface="Inter SemiBold"/>
              <a:buNone/>
              <a:defRPr>
                <a:latin typeface="Inter SemiBold"/>
                <a:ea typeface="Inter SemiBold"/>
                <a:cs typeface="Inter SemiBold"/>
                <a:sym typeface="Inter SemiBold"/>
              </a:defRPr>
            </a:lvl5pPr>
            <a:lvl6pPr lvl="5" rtl="0">
              <a:spcBef>
                <a:spcPts val="0"/>
              </a:spcBef>
              <a:spcAft>
                <a:spcPts val="0"/>
              </a:spcAft>
              <a:buSzPts val="1400"/>
              <a:buFont typeface="Inter SemiBold"/>
              <a:buNone/>
              <a:defRPr>
                <a:latin typeface="Inter SemiBold"/>
                <a:ea typeface="Inter SemiBold"/>
                <a:cs typeface="Inter SemiBold"/>
                <a:sym typeface="Inter SemiBold"/>
              </a:defRPr>
            </a:lvl6pPr>
            <a:lvl7pPr lvl="6" rtl="0">
              <a:spcBef>
                <a:spcPts val="0"/>
              </a:spcBef>
              <a:spcAft>
                <a:spcPts val="0"/>
              </a:spcAft>
              <a:buSzPts val="1400"/>
              <a:buFont typeface="Inter SemiBold"/>
              <a:buNone/>
              <a:defRPr>
                <a:latin typeface="Inter SemiBold"/>
                <a:ea typeface="Inter SemiBold"/>
                <a:cs typeface="Inter SemiBold"/>
                <a:sym typeface="Inter SemiBold"/>
              </a:defRPr>
            </a:lvl7pPr>
            <a:lvl8pPr lvl="7" rtl="0">
              <a:spcBef>
                <a:spcPts val="0"/>
              </a:spcBef>
              <a:spcAft>
                <a:spcPts val="0"/>
              </a:spcAft>
              <a:buSzPts val="1400"/>
              <a:buFont typeface="Inter SemiBold"/>
              <a:buNone/>
              <a:defRPr>
                <a:latin typeface="Inter SemiBold"/>
                <a:ea typeface="Inter SemiBold"/>
                <a:cs typeface="Inter SemiBold"/>
                <a:sym typeface="Inter SemiBold"/>
              </a:defRPr>
            </a:lvl8pPr>
            <a:lvl9pPr lvl="8" rtl="0">
              <a:spcBef>
                <a:spcPts val="0"/>
              </a:spcBef>
              <a:spcAft>
                <a:spcPts val="0"/>
              </a:spcAft>
              <a:buSzPts val="1400"/>
              <a:buFont typeface="Inter SemiBold"/>
              <a:buNone/>
              <a:defRPr>
                <a:latin typeface="Inter SemiBold"/>
                <a:ea typeface="Inter SemiBold"/>
                <a:cs typeface="Inter SemiBold"/>
                <a:sym typeface="Inter SemiBold"/>
              </a:defRPr>
            </a:lvl9pPr>
          </a:lstStyle>
          <a:p>
            <a:endParaRPr/>
          </a:p>
        </p:txBody>
      </p:sp>
      <p:sp>
        <p:nvSpPr>
          <p:cNvPr id="264" name="Google Shape;264;p50"/>
          <p:cNvSpPr txBox="1">
            <a:spLocks noGrp="1"/>
          </p:cNvSpPr>
          <p:nvPr>
            <p:ph type="body" idx="6"/>
          </p:nvPr>
        </p:nvSpPr>
        <p:spPr>
          <a:xfrm>
            <a:off x="6168000" y="4119467"/>
            <a:ext cx="2686500" cy="2384400"/>
          </a:xfrm>
          <a:prstGeom prst="rect">
            <a:avLst/>
          </a:prstGeom>
        </p:spPr>
        <p:txBody>
          <a:bodyPr spcFirstLastPara="1" wrap="square" lIns="90000" tIns="91425" rIns="91425" bIns="91425" anchor="t" anchorCtr="0">
            <a:noAutofit/>
          </a:bodyPr>
          <a:lstStyle>
            <a:lvl1pPr marL="457200" lvl="0" indent="-304800" rtl="0">
              <a:spcBef>
                <a:spcPts val="0"/>
              </a:spcBef>
              <a:spcAft>
                <a:spcPts val="0"/>
              </a:spcAft>
              <a:buClr>
                <a:schemeClr val="dk1"/>
              </a:buClr>
              <a:buSzPts val="1200"/>
              <a:buChar char="●"/>
              <a:defRPr sz="1200">
                <a:solidFill>
                  <a:schemeClr val="dk1"/>
                </a:solidFill>
              </a:defRPr>
            </a:lvl1pPr>
            <a:lvl2pPr marL="914400" lvl="1" indent="-304800" rtl="0">
              <a:spcBef>
                <a:spcPts val="0"/>
              </a:spcBef>
              <a:spcAft>
                <a:spcPts val="0"/>
              </a:spcAft>
              <a:buClr>
                <a:schemeClr val="dk1"/>
              </a:buClr>
              <a:buSzPts val="1200"/>
              <a:buChar char="○"/>
              <a:defRPr sz="1200">
                <a:solidFill>
                  <a:schemeClr val="dk1"/>
                </a:solidFill>
              </a:defRPr>
            </a:lvl2pPr>
            <a:lvl3pPr marL="1371600" lvl="2" indent="-304800" rtl="0">
              <a:spcBef>
                <a:spcPts val="0"/>
              </a:spcBef>
              <a:spcAft>
                <a:spcPts val="0"/>
              </a:spcAft>
              <a:buClr>
                <a:schemeClr val="dk1"/>
              </a:buClr>
              <a:buSzPts val="1200"/>
              <a:buChar char="■"/>
              <a:defRPr sz="1200">
                <a:solidFill>
                  <a:schemeClr val="dk1"/>
                </a:solidFill>
              </a:defRPr>
            </a:lvl3pPr>
            <a:lvl4pPr marL="1828800" lvl="3" indent="-304800" rtl="0">
              <a:spcBef>
                <a:spcPts val="0"/>
              </a:spcBef>
              <a:spcAft>
                <a:spcPts val="0"/>
              </a:spcAft>
              <a:buClr>
                <a:schemeClr val="dk1"/>
              </a:buClr>
              <a:buSzPts val="1200"/>
              <a:buChar char="●"/>
              <a:defRPr sz="1200">
                <a:solidFill>
                  <a:schemeClr val="dk1"/>
                </a:solidFill>
              </a:defRPr>
            </a:lvl4pPr>
            <a:lvl5pPr marL="2286000" lvl="4" indent="-304800" rtl="0">
              <a:spcBef>
                <a:spcPts val="0"/>
              </a:spcBef>
              <a:spcAft>
                <a:spcPts val="0"/>
              </a:spcAft>
              <a:buClr>
                <a:schemeClr val="dk1"/>
              </a:buClr>
              <a:buSzPts val="1200"/>
              <a:buChar char="○"/>
              <a:defRPr sz="1200">
                <a:solidFill>
                  <a:schemeClr val="dk1"/>
                </a:solidFill>
              </a:defRPr>
            </a:lvl5pPr>
            <a:lvl6pPr marL="2743200" lvl="5" indent="-304800" rtl="0">
              <a:spcBef>
                <a:spcPts val="0"/>
              </a:spcBef>
              <a:spcAft>
                <a:spcPts val="0"/>
              </a:spcAft>
              <a:buClr>
                <a:schemeClr val="dk1"/>
              </a:buClr>
              <a:buSzPts val="1200"/>
              <a:buChar char="■"/>
              <a:defRPr sz="1200">
                <a:solidFill>
                  <a:schemeClr val="dk1"/>
                </a:solidFill>
              </a:defRPr>
            </a:lvl6pPr>
            <a:lvl7pPr marL="3200400" lvl="6" indent="-304800" rtl="0">
              <a:spcBef>
                <a:spcPts val="0"/>
              </a:spcBef>
              <a:spcAft>
                <a:spcPts val="0"/>
              </a:spcAft>
              <a:buClr>
                <a:schemeClr val="dk1"/>
              </a:buClr>
              <a:buSzPts val="1200"/>
              <a:buChar char="●"/>
              <a:defRPr sz="1200">
                <a:solidFill>
                  <a:schemeClr val="dk1"/>
                </a:solidFill>
              </a:defRPr>
            </a:lvl7pPr>
            <a:lvl8pPr marL="3657600" lvl="7" indent="-304800" rtl="0">
              <a:spcBef>
                <a:spcPts val="0"/>
              </a:spcBef>
              <a:spcAft>
                <a:spcPts val="0"/>
              </a:spcAft>
              <a:buClr>
                <a:schemeClr val="dk1"/>
              </a:buClr>
              <a:buSzPts val="1200"/>
              <a:buChar char="○"/>
              <a:defRPr sz="1200">
                <a:solidFill>
                  <a:schemeClr val="dk1"/>
                </a:solidFill>
              </a:defRPr>
            </a:lvl8pPr>
            <a:lvl9pPr marL="4114800" lvl="8" indent="-304800" rtl="0">
              <a:spcBef>
                <a:spcPts val="0"/>
              </a:spcBef>
              <a:spcAft>
                <a:spcPts val="0"/>
              </a:spcAft>
              <a:buClr>
                <a:schemeClr val="dk1"/>
              </a:buClr>
              <a:buSzPts val="1200"/>
              <a:buChar char="■"/>
              <a:defRPr sz="1200">
                <a:solidFill>
                  <a:schemeClr val="dk1"/>
                </a:solidFill>
              </a:defRPr>
            </a:lvl9pPr>
          </a:lstStyle>
          <a:p>
            <a:endParaRPr/>
          </a:p>
        </p:txBody>
      </p:sp>
      <p:sp>
        <p:nvSpPr>
          <p:cNvPr id="265" name="Google Shape;265;p50"/>
          <p:cNvSpPr>
            <a:spLocks noGrp="1"/>
          </p:cNvSpPr>
          <p:nvPr>
            <p:ph type="pic" idx="7"/>
          </p:nvPr>
        </p:nvSpPr>
        <p:spPr>
          <a:xfrm>
            <a:off x="289500" y="1263467"/>
            <a:ext cx="2686500" cy="1690000"/>
          </a:xfrm>
          <a:prstGeom prst="roundRect">
            <a:avLst>
              <a:gd name="adj" fmla="val 12371"/>
            </a:avLst>
          </a:prstGeom>
          <a:noFill/>
          <a:ln>
            <a:noFill/>
          </a:ln>
        </p:spPr>
      </p:sp>
      <p:sp>
        <p:nvSpPr>
          <p:cNvPr id="266" name="Google Shape;266;p50"/>
          <p:cNvSpPr>
            <a:spLocks noGrp="1"/>
          </p:cNvSpPr>
          <p:nvPr>
            <p:ph type="pic" idx="8"/>
          </p:nvPr>
        </p:nvSpPr>
        <p:spPr>
          <a:xfrm>
            <a:off x="3228750" y="1263467"/>
            <a:ext cx="2686500" cy="1690000"/>
          </a:xfrm>
          <a:prstGeom prst="roundRect">
            <a:avLst>
              <a:gd name="adj" fmla="val 12371"/>
            </a:avLst>
          </a:prstGeom>
          <a:noFill/>
          <a:ln>
            <a:noFill/>
          </a:ln>
        </p:spPr>
      </p:sp>
      <p:sp>
        <p:nvSpPr>
          <p:cNvPr id="267" name="Google Shape;267;p50"/>
          <p:cNvSpPr>
            <a:spLocks noGrp="1"/>
          </p:cNvSpPr>
          <p:nvPr>
            <p:ph type="pic" idx="9"/>
          </p:nvPr>
        </p:nvSpPr>
        <p:spPr>
          <a:xfrm>
            <a:off x="6168000" y="1263467"/>
            <a:ext cx="2686500" cy="1690000"/>
          </a:xfrm>
          <a:prstGeom prst="roundRect">
            <a:avLst>
              <a:gd name="adj" fmla="val 12371"/>
            </a:avLst>
          </a:prstGeom>
          <a:noFill/>
          <a:ln>
            <a:noFill/>
          </a:ln>
        </p:spPr>
      </p:sp>
      <p:pic>
        <p:nvPicPr>
          <p:cNvPr id="268" name="Google Shape;268;p50"/>
          <p:cNvPicPr preferRelativeResize="0"/>
          <p:nvPr/>
        </p:nvPicPr>
        <p:blipFill>
          <a:blip r:embed="rId2">
            <a:alphaModFix/>
          </a:blip>
          <a:stretch>
            <a:fillRect/>
          </a:stretch>
        </p:blipFill>
        <p:spPr>
          <a:xfrm>
            <a:off x="7390750" y="348068"/>
            <a:ext cx="1532390" cy="839001"/>
          </a:xfrm>
          <a:prstGeom prst="rect">
            <a:avLst/>
          </a:prstGeom>
          <a:noFill/>
          <a:ln>
            <a:noFill/>
          </a:ln>
        </p:spPr>
      </p:pic>
      <p:sp>
        <p:nvSpPr>
          <p:cNvPr id="269" name="Google Shape;269;p50"/>
          <p:cNvSpPr txBox="1">
            <a:spLocks noGrp="1"/>
          </p:cNvSpPr>
          <p:nvPr>
            <p:ph type="title"/>
          </p:nvPr>
        </p:nvSpPr>
        <p:spPr>
          <a:xfrm>
            <a:off x="289500" y="265167"/>
            <a:ext cx="6233400" cy="1004800"/>
          </a:xfrm>
          <a:prstGeom prst="rect">
            <a:avLst/>
          </a:prstGeom>
        </p:spPr>
        <p:txBody>
          <a:bodyPr spcFirstLastPara="1" wrap="square" lIns="91425" tIns="91425" rIns="91425" bIns="91425" anchor="ctr" anchorCtr="0">
            <a:noAutofit/>
          </a:bodyPr>
          <a:lstStyle>
            <a:lvl1pPr lvl="0" rtl="0">
              <a:lnSpc>
                <a:spcPct val="88000"/>
              </a:lnSpc>
              <a:spcBef>
                <a:spcPts val="0"/>
              </a:spcBef>
              <a:spcAft>
                <a:spcPts val="0"/>
              </a:spcAft>
              <a:buSzPts val="3100"/>
              <a:buNone/>
              <a:defRPr sz="3100"/>
            </a:lvl1pPr>
            <a:lvl2pPr lvl="1" rtl="0">
              <a:spcBef>
                <a:spcPts val="0"/>
              </a:spcBef>
              <a:spcAft>
                <a:spcPts val="0"/>
              </a:spcAft>
              <a:buSzPts val="2800"/>
              <a:buFont typeface="Bebas Neue"/>
              <a:buNone/>
              <a:defRPr b="1">
                <a:latin typeface="Bebas Neue"/>
                <a:ea typeface="Bebas Neue"/>
                <a:cs typeface="Bebas Neue"/>
                <a:sym typeface="Bebas Neue"/>
              </a:defRPr>
            </a:lvl2pPr>
            <a:lvl3pPr lvl="2" rtl="0">
              <a:spcBef>
                <a:spcPts val="0"/>
              </a:spcBef>
              <a:spcAft>
                <a:spcPts val="0"/>
              </a:spcAft>
              <a:buSzPts val="2800"/>
              <a:buFont typeface="Bebas Neue"/>
              <a:buNone/>
              <a:defRPr b="1">
                <a:latin typeface="Bebas Neue"/>
                <a:ea typeface="Bebas Neue"/>
                <a:cs typeface="Bebas Neue"/>
                <a:sym typeface="Bebas Neue"/>
              </a:defRPr>
            </a:lvl3pPr>
            <a:lvl4pPr lvl="3" rtl="0">
              <a:spcBef>
                <a:spcPts val="0"/>
              </a:spcBef>
              <a:spcAft>
                <a:spcPts val="0"/>
              </a:spcAft>
              <a:buSzPts val="2800"/>
              <a:buFont typeface="Bebas Neue"/>
              <a:buNone/>
              <a:defRPr b="1">
                <a:latin typeface="Bebas Neue"/>
                <a:ea typeface="Bebas Neue"/>
                <a:cs typeface="Bebas Neue"/>
                <a:sym typeface="Bebas Neue"/>
              </a:defRPr>
            </a:lvl4pPr>
            <a:lvl5pPr lvl="4" rtl="0">
              <a:spcBef>
                <a:spcPts val="0"/>
              </a:spcBef>
              <a:spcAft>
                <a:spcPts val="0"/>
              </a:spcAft>
              <a:buSzPts val="2800"/>
              <a:buFont typeface="Bebas Neue"/>
              <a:buNone/>
              <a:defRPr b="1">
                <a:latin typeface="Bebas Neue"/>
                <a:ea typeface="Bebas Neue"/>
                <a:cs typeface="Bebas Neue"/>
                <a:sym typeface="Bebas Neue"/>
              </a:defRPr>
            </a:lvl5pPr>
            <a:lvl6pPr lvl="5" rtl="0">
              <a:spcBef>
                <a:spcPts val="0"/>
              </a:spcBef>
              <a:spcAft>
                <a:spcPts val="0"/>
              </a:spcAft>
              <a:buSzPts val="2800"/>
              <a:buFont typeface="Bebas Neue"/>
              <a:buNone/>
              <a:defRPr b="1">
                <a:latin typeface="Bebas Neue"/>
                <a:ea typeface="Bebas Neue"/>
                <a:cs typeface="Bebas Neue"/>
                <a:sym typeface="Bebas Neue"/>
              </a:defRPr>
            </a:lvl6pPr>
            <a:lvl7pPr lvl="6" rtl="0">
              <a:spcBef>
                <a:spcPts val="0"/>
              </a:spcBef>
              <a:spcAft>
                <a:spcPts val="0"/>
              </a:spcAft>
              <a:buSzPts val="2800"/>
              <a:buFont typeface="Bebas Neue"/>
              <a:buNone/>
              <a:defRPr b="1">
                <a:latin typeface="Bebas Neue"/>
                <a:ea typeface="Bebas Neue"/>
                <a:cs typeface="Bebas Neue"/>
                <a:sym typeface="Bebas Neue"/>
              </a:defRPr>
            </a:lvl7pPr>
            <a:lvl8pPr lvl="7" rtl="0">
              <a:spcBef>
                <a:spcPts val="0"/>
              </a:spcBef>
              <a:spcAft>
                <a:spcPts val="0"/>
              </a:spcAft>
              <a:buSzPts val="2800"/>
              <a:buFont typeface="Bebas Neue"/>
              <a:buNone/>
              <a:defRPr b="1">
                <a:latin typeface="Bebas Neue"/>
                <a:ea typeface="Bebas Neue"/>
                <a:cs typeface="Bebas Neue"/>
                <a:sym typeface="Bebas Neue"/>
              </a:defRPr>
            </a:lvl8pPr>
            <a:lvl9pPr lvl="8" rtl="0">
              <a:spcBef>
                <a:spcPts val="0"/>
              </a:spcBef>
              <a:spcAft>
                <a:spcPts val="0"/>
              </a:spcAft>
              <a:buSzPts val="2800"/>
              <a:buFont typeface="Bebas Neue"/>
              <a:buNone/>
              <a:defRPr b="1">
                <a:latin typeface="Bebas Neue"/>
                <a:ea typeface="Bebas Neue"/>
                <a:cs typeface="Bebas Neue"/>
                <a:sym typeface="Bebas Neue"/>
              </a:defRPr>
            </a:lvl9pPr>
          </a:lstStyle>
          <a:p>
            <a:endParaRPr/>
          </a:p>
        </p:txBody>
      </p:sp>
    </p:spTree>
    <p:extLst>
      <p:ext uri="{BB962C8B-B14F-4D97-AF65-F5344CB8AC3E}">
        <p14:creationId xmlns:p14="http://schemas.microsoft.com/office/powerpoint/2010/main" val="413345039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g. photo and text columns warm grey">
  <p:cSld name="g. photo and text columns warm grey">
    <p:bg>
      <p:bgPr>
        <a:solidFill>
          <a:srgbClr val="A6A091"/>
        </a:solidFill>
        <a:effectLst/>
      </p:bgPr>
    </p:bg>
    <p:spTree>
      <p:nvGrpSpPr>
        <p:cNvPr id="1" name="Shape 270"/>
        <p:cNvGrpSpPr/>
        <p:nvPr/>
      </p:nvGrpSpPr>
      <p:grpSpPr>
        <a:xfrm>
          <a:off x="0" y="0"/>
          <a:ext cx="0" cy="0"/>
          <a:chOff x="0" y="0"/>
          <a:chExt cx="0" cy="0"/>
        </a:xfrm>
      </p:grpSpPr>
      <p:sp>
        <p:nvSpPr>
          <p:cNvPr id="271" name="Google Shape;271;p51"/>
          <p:cNvSpPr txBox="1">
            <a:spLocks noGrp="1"/>
          </p:cNvSpPr>
          <p:nvPr>
            <p:ph type="subTitle" idx="1"/>
          </p:nvPr>
        </p:nvSpPr>
        <p:spPr>
          <a:xfrm>
            <a:off x="289500" y="3202333"/>
            <a:ext cx="2686500" cy="965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000"/>
              </a:buClr>
              <a:buSzPts val="1600"/>
              <a:buFont typeface="Inter SemiBold"/>
              <a:buNone/>
              <a:defRPr sz="1600">
                <a:solidFill>
                  <a:srgbClr val="000000"/>
                </a:solidFill>
                <a:latin typeface="Inter SemiBold"/>
                <a:ea typeface="Inter SemiBold"/>
                <a:cs typeface="Inter SemiBold"/>
                <a:sym typeface="Inter SemiBold"/>
              </a:defRPr>
            </a:lvl1pPr>
            <a:lvl2pPr lvl="1" rtl="0">
              <a:spcBef>
                <a:spcPts val="0"/>
              </a:spcBef>
              <a:spcAft>
                <a:spcPts val="0"/>
              </a:spcAft>
              <a:buSzPts val="1400"/>
              <a:buFont typeface="Inter SemiBold"/>
              <a:buNone/>
              <a:defRPr>
                <a:latin typeface="Inter SemiBold"/>
                <a:ea typeface="Inter SemiBold"/>
                <a:cs typeface="Inter SemiBold"/>
                <a:sym typeface="Inter SemiBold"/>
              </a:defRPr>
            </a:lvl2pPr>
            <a:lvl3pPr lvl="2" rtl="0">
              <a:spcBef>
                <a:spcPts val="0"/>
              </a:spcBef>
              <a:spcAft>
                <a:spcPts val="0"/>
              </a:spcAft>
              <a:buSzPts val="1400"/>
              <a:buFont typeface="Inter SemiBold"/>
              <a:buNone/>
              <a:defRPr>
                <a:latin typeface="Inter SemiBold"/>
                <a:ea typeface="Inter SemiBold"/>
                <a:cs typeface="Inter SemiBold"/>
                <a:sym typeface="Inter SemiBold"/>
              </a:defRPr>
            </a:lvl3pPr>
            <a:lvl4pPr lvl="3" rtl="0">
              <a:spcBef>
                <a:spcPts val="0"/>
              </a:spcBef>
              <a:spcAft>
                <a:spcPts val="0"/>
              </a:spcAft>
              <a:buSzPts val="1400"/>
              <a:buFont typeface="Inter SemiBold"/>
              <a:buNone/>
              <a:defRPr>
                <a:latin typeface="Inter SemiBold"/>
                <a:ea typeface="Inter SemiBold"/>
                <a:cs typeface="Inter SemiBold"/>
                <a:sym typeface="Inter SemiBold"/>
              </a:defRPr>
            </a:lvl4pPr>
            <a:lvl5pPr lvl="4" rtl="0">
              <a:spcBef>
                <a:spcPts val="0"/>
              </a:spcBef>
              <a:spcAft>
                <a:spcPts val="0"/>
              </a:spcAft>
              <a:buSzPts val="1400"/>
              <a:buFont typeface="Inter SemiBold"/>
              <a:buNone/>
              <a:defRPr>
                <a:latin typeface="Inter SemiBold"/>
                <a:ea typeface="Inter SemiBold"/>
                <a:cs typeface="Inter SemiBold"/>
                <a:sym typeface="Inter SemiBold"/>
              </a:defRPr>
            </a:lvl5pPr>
            <a:lvl6pPr lvl="5" rtl="0">
              <a:spcBef>
                <a:spcPts val="0"/>
              </a:spcBef>
              <a:spcAft>
                <a:spcPts val="0"/>
              </a:spcAft>
              <a:buSzPts val="1400"/>
              <a:buFont typeface="Inter SemiBold"/>
              <a:buNone/>
              <a:defRPr>
                <a:latin typeface="Inter SemiBold"/>
                <a:ea typeface="Inter SemiBold"/>
                <a:cs typeface="Inter SemiBold"/>
                <a:sym typeface="Inter SemiBold"/>
              </a:defRPr>
            </a:lvl6pPr>
            <a:lvl7pPr lvl="6" rtl="0">
              <a:spcBef>
                <a:spcPts val="0"/>
              </a:spcBef>
              <a:spcAft>
                <a:spcPts val="0"/>
              </a:spcAft>
              <a:buSzPts val="1400"/>
              <a:buFont typeface="Inter SemiBold"/>
              <a:buNone/>
              <a:defRPr>
                <a:latin typeface="Inter SemiBold"/>
                <a:ea typeface="Inter SemiBold"/>
                <a:cs typeface="Inter SemiBold"/>
                <a:sym typeface="Inter SemiBold"/>
              </a:defRPr>
            </a:lvl7pPr>
            <a:lvl8pPr lvl="7" rtl="0">
              <a:spcBef>
                <a:spcPts val="0"/>
              </a:spcBef>
              <a:spcAft>
                <a:spcPts val="0"/>
              </a:spcAft>
              <a:buSzPts val="1400"/>
              <a:buFont typeface="Inter SemiBold"/>
              <a:buNone/>
              <a:defRPr>
                <a:latin typeface="Inter SemiBold"/>
                <a:ea typeface="Inter SemiBold"/>
                <a:cs typeface="Inter SemiBold"/>
                <a:sym typeface="Inter SemiBold"/>
              </a:defRPr>
            </a:lvl8pPr>
            <a:lvl9pPr lvl="8" rtl="0">
              <a:spcBef>
                <a:spcPts val="0"/>
              </a:spcBef>
              <a:spcAft>
                <a:spcPts val="0"/>
              </a:spcAft>
              <a:buSzPts val="1400"/>
              <a:buFont typeface="Inter SemiBold"/>
              <a:buNone/>
              <a:defRPr>
                <a:latin typeface="Inter SemiBold"/>
                <a:ea typeface="Inter SemiBold"/>
                <a:cs typeface="Inter SemiBold"/>
                <a:sym typeface="Inter SemiBold"/>
              </a:defRPr>
            </a:lvl9pPr>
          </a:lstStyle>
          <a:p>
            <a:endParaRPr/>
          </a:p>
        </p:txBody>
      </p:sp>
      <p:sp>
        <p:nvSpPr>
          <p:cNvPr id="272" name="Google Shape;272;p51"/>
          <p:cNvSpPr txBox="1">
            <a:spLocks noGrp="1"/>
          </p:cNvSpPr>
          <p:nvPr>
            <p:ph type="body" idx="2"/>
          </p:nvPr>
        </p:nvSpPr>
        <p:spPr>
          <a:xfrm>
            <a:off x="289500" y="4119467"/>
            <a:ext cx="2686500" cy="2384400"/>
          </a:xfrm>
          <a:prstGeom prst="rect">
            <a:avLst/>
          </a:prstGeom>
        </p:spPr>
        <p:txBody>
          <a:bodyPr spcFirstLastPara="1" wrap="square" lIns="90000" tIns="91425" rIns="91425" bIns="91425" anchor="t" anchorCtr="0">
            <a:noAutofit/>
          </a:bodyPr>
          <a:lstStyle>
            <a:lvl1pPr marL="457200" lvl="0" indent="-304800" rtl="0">
              <a:spcBef>
                <a:spcPts val="0"/>
              </a:spcBef>
              <a:spcAft>
                <a:spcPts val="0"/>
              </a:spcAft>
              <a:buClr>
                <a:schemeClr val="dk1"/>
              </a:buClr>
              <a:buSzPts val="1200"/>
              <a:buChar char="●"/>
              <a:defRPr sz="1200">
                <a:solidFill>
                  <a:schemeClr val="dk1"/>
                </a:solidFill>
              </a:defRPr>
            </a:lvl1pPr>
            <a:lvl2pPr marL="914400" lvl="1" indent="-304800" rtl="0">
              <a:spcBef>
                <a:spcPts val="0"/>
              </a:spcBef>
              <a:spcAft>
                <a:spcPts val="0"/>
              </a:spcAft>
              <a:buClr>
                <a:schemeClr val="dk1"/>
              </a:buClr>
              <a:buSzPts val="1200"/>
              <a:buChar char="○"/>
              <a:defRPr sz="1200">
                <a:solidFill>
                  <a:schemeClr val="dk1"/>
                </a:solidFill>
              </a:defRPr>
            </a:lvl2pPr>
            <a:lvl3pPr marL="1371600" lvl="2" indent="-304800" rtl="0">
              <a:spcBef>
                <a:spcPts val="0"/>
              </a:spcBef>
              <a:spcAft>
                <a:spcPts val="0"/>
              </a:spcAft>
              <a:buClr>
                <a:schemeClr val="dk1"/>
              </a:buClr>
              <a:buSzPts val="1200"/>
              <a:buChar char="■"/>
              <a:defRPr sz="1200">
                <a:solidFill>
                  <a:schemeClr val="dk1"/>
                </a:solidFill>
              </a:defRPr>
            </a:lvl3pPr>
            <a:lvl4pPr marL="1828800" lvl="3" indent="-304800" rtl="0">
              <a:spcBef>
                <a:spcPts val="0"/>
              </a:spcBef>
              <a:spcAft>
                <a:spcPts val="0"/>
              </a:spcAft>
              <a:buClr>
                <a:schemeClr val="dk1"/>
              </a:buClr>
              <a:buSzPts val="1200"/>
              <a:buChar char="●"/>
              <a:defRPr sz="1200">
                <a:solidFill>
                  <a:schemeClr val="dk1"/>
                </a:solidFill>
              </a:defRPr>
            </a:lvl4pPr>
            <a:lvl5pPr marL="2286000" lvl="4" indent="-304800" rtl="0">
              <a:spcBef>
                <a:spcPts val="0"/>
              </a:spcBef>
              <a:spcAft>
                <a:spcPts val="0"/>
              </a:spcAft>
              <a:buClr>
                <a:schemeClr val="dk1"/>
              </a:buClr>
              <a:buSzPts val="1200"/>
              <a:buChar char="○"/>
              <a:defRPr sz="1200">
                <a:solidFill>
                  <a:schemeClr val="dk1"/>
                </a:solidFill>
              </a:defRPr>
            </a:lvl5pPr>
            <a:lvl6pPr marL="2743200" lvl="5" indent="-304800" rtl="0">
              <a:spcBef>
                <a:spcPts val="0"/>
              </a:spcBef>
              <a:spcAft>
                <a:spcPts val="0"/>
              </a:spcAft>
              <a:buClr>
                <a:schemeClr val="dk1"/>
              </a:buClr>
              <a:buSzPts val="1200"/>
              <a:buChar char="■"/>
              <a:defRPr sz="1200">
                <a:solidFill>
                  <a:schemeClr val="dk1"/>
                </a:solidFill>
              </a:defRPr>
            </a:lvl6pPr>
            <a:lvl7pPr marL="3200400" lvl="6" indent="-304800" rtl="0">
              <a:spcBef>
                <a:spcPts val="0"/>
              </a:spcBef>
              <a:spcAft>
                <a:spcPts val="0"/>
              </a:spcAft>
              <a:buClr>
                <a:schemeClr val="dk1"/>
              </a:buClr>
              <a:buSzPts val="1200"/>
              <a:buChar char="●"/>
              <a:defRPr sz="1200">
                <a:solidFill>
                  <a:schemeClr val="dk1"/>
                </a:solidFill>
              </a:defRPr>
            </a:lvl7pPr>
            <a:lvl8pPr marL="3657600" lvl="7" indent="-304800" rtl="0">
              <a:spcBef>
                <a:spcPts val="0"/>
              </a:spcBef>
              <a:spcAft>
                <a:spcPts val="0"/>
              </a:spcAft>
              <a:buClr>
                <a:schemeClr val="dk1"/>
              </a:buClr>
              <a:buSzPts val="1200"/>
              <a:buChar char="○"/>
              <a:defRPr sz="1200">
                <a:solidFill>
                  <a:schemeClr val="dk1"/>
                </a:solidFill>
              </a:defRPr>
            </a:lvl8pPr>
            <a:lvl9pPr marL="4114800" lvl="8" indent="-304800" rtl="0">
              <a:spcBef>
                <a:spcPts val="0"/>
              </a:spcBef>
              <a:spcAft>
                <a:spcPts val="0"/>
              </a:spcAft>
              <a:buClr>
                <a:schemeClr val="dk1"/>
              </a:buClr>
              <a:buSzPts val="1200"/>
              <a:buChar char="■"/>
              <a:defRPr sz="1200">
                <a:solidFill>
                  <a:schemeClr val="dk1"/>
                </a:solidFill>
              </a:defRPr>
            </a:lvl9pPr>
          </a:lstStyle>
          <a:p>
            <a:endParaRPr/>
          </a:p>
        </p:txBody>
      </p:sp>
      <p:sp>
        <p:nvSpPr>
          <p:cNvPr id="273" name="Google Shape;273;p51"/>
          <p:cNvSpPr txBox="1">
            <a:spLocks noGrp="1"/>
          </p:cNvSpPr>
          <p:nvPr>
            <p:ph type="subTitle" idx="3"/>
          </p:nvPr>
        </p:nvSpPr>
        <p:spPr>
          <a:xfrm>
            <a:off x="3228750" y="3202333"/>
            <a:ext cx="2686500" cy="965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000"/>
              </a:buClr>
              <a:buSzPts val="1600"/>
              <a:buFont typeface="Inter SemiBold"/>
              <a:buNone/>
              <a:defRPr sz="1600">
                <a:solidFill>
                  <a:srgbClr val="000000"/>
                </a:solidFill>
                <a:latin typeface="Inter SemiBold"/>
                <a:ea typeface="Inter SemiBold"/>
                <a:cs typeface="Inter SemiBold"/>
                <a:sym typeface="Inter SemiBold"/>
              </a:defRPr>
            </a:lvl1pPr>
            <a:lvl2pPr lvl="1" rtl="0">
              <a:spcBef>
                <a:spcPts val="0"/>
              </a:spcBef>
              <a:spcAft>
                <a:spcPts val="0"/>
              </a:spcAft>
              <a:buSzPts val="1400"/>
              <a:buFont typeface="Inter SemiBold"/>
              <a:buNone/>
              <a:defRPr>
                <a:latin typeface="Inter SemiBold"/>
                <a:ea typeface="Inter SemiBold"/>
                <a:cs typeface="Inter SemiBold"/>
                <a:sym typeface="Inter SemiBold"/>
              </a:defRPr>
            </a:lvl2pPr>
            <a:lvl3pPr lvl="2" rtl="0">
              <a:spcBef>
                <a:spcPts val="0"/>
              </a:spcBef>
              <a:spcAft>
                <a:spcPts val="0"/>
              </a:spcAft>
              <a:buSzPts val="1400"/>
              <a:buFont typeface="Inter SemiBold"/>
              <a:buNone/>
              <a:defRPr>
                <a:latin typeface="Inter SemiBold"/>
                <a:ea typeface="Inter SemiBold"/>
                <a:cs typeface="Inter SemiBold"/>
                <a:sym typeface="Inter SemiBold"/>
              </a:defRPr>
            </a:lvl3pPr>
            <a:lvl4pPr lvl="3" rtl="0">
              <a:spcBef>
                <a:spcPts val="0"/>
              </a:spcBef>
              <a:spcAft>
                <a:spcPts val="0"/>
              </a:spcAft>
              <a:buSzPts val="1400"/>
              <a:buFont typeface="Inter SemiBold"/>
              <a:buNone/>
              <a:defRPr>
                <a:latin typeface="Inter SemiBold"/>
                <a:ea typeface="Inter SemiBold"/>
                <a:cs typeface="Inter SemiBold"/>
                <a:sym typeface="Inter SemiBold"/>
              </a:defRPr>
            </a:lvl4pPr>
            <a:lvl5pPr lvl="4" rtl="0">
              <a:spcBef>
                <a:spcPts val="0"/>
              </a:spcBef>
              <a:spcAft>
                <a:spcPts val="0"/>
              </a:spcAft>
              <a:buSzPts val="1400"/>
              <a:buFont typeface="Inter SemiBold"/>
              <a:buNone/>
              <a:defRPr>
                <a:latin typeface="Inter SemiBold"/>
                <a:ea typeface="Inter SemiBold"/>
                <a:cs typeface="Inter SemiBold"/>
                <a:sym typeface="Inter SemiBold"/>
              </a:defRPr>
            </a:lvl5pPr>
            <a:lvl6pPr lvl="5" rtl="0">
              <a:spcBef>
                <a:spcPts val="0"/>
              </a:spcBef>
              <a:spcAft>
                <a:spcPts val="0"/>
              </a:spcAft>
              <a:buSzPts val="1400"/>
              <a:buFont typeface="Inter SemiBold"/>
              <a:buNone/>
              <a:defRPr>
                <a:latin typeface="Inter SemiBold"/>
                <a:ea typeface="Inter SemiBold"/>
                <a:cs typeface="Inter SemiBold"/>
                <a:sym typeface="Inter SemiBold"/>
              </a:defRPr>
            </a:lvl6pPr>
            <a:lvl7pPr lvl="6" rtl="0">
              <a:spcBef>
                <a:spcPts val="0"/>
              </a:spcBef>
              <a:spcAft>
                <a:spcPts val="0"/>
              </a:spcAft>
              <a:buSzPts val="1400"/>
              <a:buFont typeface="Inter SemiBold"/>
              <a:buNone/>
              <a:defRPr>
                <a:latin typeface="Inter SemiBold"/>
                <a:ea typeface="Inter SemiBold"/>
                <a:cs typeface="Inter SemiBold"/>
                <a:sym typeface="Inter SemiBold"/>
              </a:defRPr>
            </a:lvl7pPr>
            <a:lvl8pPr lvl="7" rtl="0">
              <a:spcBef>
                <a:spcPts val="0"/>
              </a:spcBef>
              <a:spcAft>
                <a:spcPts val="0"/>
              </a:spcAft>
              <a:buSzPts val="1400"/>
              <a:buFont typeface="Inter SemiBold"/>
              <a:buNone/>
              <a:defRPr>
                <a:latin typeface="Inter SemiBold"/>
                <a:ea typeface="Inter SemiBold"/>
                <a:cs typeface="Inter SemiBold"/>
                <a:sym typeface="Inter SemiBold"/>
              </a:defRPr>
            </a:lvl8pPr>
            <a:lvl9pPr lvl="8" rtl="0">
              <a:spcBef>
                <a:spcPts val="0"/>
              </a:spcBef>
              <a:spcAft>
                <a:spcPts val="0"/>
              </a:spcAft>
              <a:buSzPts val="1400"/>
              <a:buFont typeface="Inter SemiBold"/>
              <a:buNone/>
              <a:defRPr>
                <a:latin typeface="Inter SemiBold"/>
                <a:ea typeface="Inter SemiBold"/>
                <a:cs typeface="Inter SemiBold"/>
                <a:sym typeface="Inter SemiBold"/>
              </a:defRPr>
            </a:lvl9pPr>
          </a:lstStyle>
          <a:p>
            <a:endParaRPr/>
          </a:p>
        </p:txBody>
      </p:sp>
      <p:sp>
        <p:nvSpPr>
          <p:cNvPr id="274" name="Google Shape;274;p51"/>
          <p:cNvSpPr txBox="1">
            <a:spLocks noGrp="1"/>
          </p:cNvSpPr>
          <p:nvPr>
            <p:ph type="body" idx="4"/>
          </p:nvPr>
        </p:nvSpPr>
        <p:spPr>
          <a:xfrm>
            <a:off x="3228750" y="4119467"/>
            <a:ext cx="2686500" cy="2384400"/>
          </a:xfrm>
          <a:prstGeom prst="rect">
            <a:avLst/>
          </a:prstGeom>
        </p:spPr>
        <p:txBody>
          <a:bodyPr spcFirstLastPara="1" wrap="square" lIns="90000" tIns="91425" rIns="91425" bIns="91425" anchor="t" anchorCtr="0">
            <a:noAutofit/>
          </a:bodyPr>
          <a:lstStyle>
            <a:lvl1pPr marL="457200" lvl="0" indent="-304800" rtl="0">
              <a:spcBef>
                <a:spcPts val="0"/>
              </a:spcBef>
              <a:spcAft>
                <a:spcPts val="0"/>
              </a:spcAft>
              <a:buClr>
                <a:schemeClr val="dk1"/>
              </a:buClr>
              <a:buSzPts val="1200"/>
              <a:buChar char="●"/>
              <a:defRPr sz="1200">
                <a:solidFill>
                  <a:schemeClr val="dk1"/>
                </a:solidFill>
              </a:defRPr>
            </a:lvl1pPr>
            <a:lvl2pPr marL="914400" lvl="1" indent="-304800" rtl="0">
              <a:spcBef>
                <a:spcPts val="0"/>
              </a:spcBef>
              <a:spcAft>
                <a:spcPts val="0"/>
              </a:spcAft>
              <a:buClr>
                <a:schemeClr val="dk1"/>
              </a:buClr>
              <a:buSzPts val="1200"/>
              <a:buChar char="○"/>
              <a:defRPr sz="1200">
                <a:solidFill>
                  <a:schemeClr val="dk1"/>
                </a:solidFill>
              </a:defRPr>
            </a:lvl2pPr>
            <a:lvl3pPr marL="1371600" lvl="2" indent="-304800" rtl="0">
              <a:spcBef>
                <a:spcPts val="0"/>
              </a:spcBef>
              <a:spcAft>
                <a:spcPts val="0"/>
              </a:spcAft>
              <a:buClr>
                <a:schemeClr val="dk1"/>
              </a:buClr>
              <a:buSzPts val="1200"/>
              <a:buChar char="■"/>
              <a:defRPr sz="1200">
                <a:solidFill>
                  <a:schemeClr val="dk1"/>
                </a:solidFill>
              </a:defRPr>
            </a:lvl3pPr>
            <a:lvl4pPr marL="1828800" lvl="3" indent="-304800" rtl="0">
              <a:spcBef>
                <a:spcPts val="0"/>
              </a:spcBef>
              <a:spcAft>
                <a:spcPts val="0"/>
              </a:spcAft>
              <a:buClr>
                <a:schemeClr val="dk1"/>
              </a:buClr>
              <a:buSzPts val="1200"/>
              <a:buChar char="●"/>
              <a:defRPr sz="1200">
                <a:solidFill>
                  <a:schemeClr val="dk1"/>
                </a:solidFill>
              </a:defRPr>
            </a:lvl4pPr>
            <a:lvl5pPr marL="2286000" lvl="4" indent="-304800" rtl="0">
              <a:spcBef>
                <a:spcPts val="0"/>
              </a:spcBef>
              <a:spcAft>
                <a:spcPts val="0"/>
              </a:spcAft>
              <a:buClr>
                <a:schemeClr val="dk1"/>
              </a:buClr>
              <a:buSzPts val="1200"/>
              <a:buChar char="○"/>
              <a:defRPr sz="1200">
                <a:solidFill>
                  <a:schemeClr val="dk1"/>
                </a:solidFill>
              </a:defRPr>
            </a:lvl5pPr>
            <a:lvl6pPr marL="2743200" lvl="5" indent="-304800" rtl="0">
              <a:spcBef>
                <a:spcPts val="0"/>
              </a:spcBef>
              <a:spcAft>
                <a:spcPts val="0"/>
              </a:spcAft>
              <a:buClr>
                <a:schemeClr val="dk1"/>
              </a:buClr>
              <a:buSzPts val="1200"/>
              <a:buChar char="■"/>
              <a:defRPr sz="1200">
                <a:solidFill>
                  <a:schemeClr val="dk1"/>
                </a:solidFill>
              </a:defRPr>
            </a:lvl6pPr>
            <a:lvl7pPr marL="3200400" lvl="6" indent="-304800" rtl="0">
              <a:spcBef>
                <a:spcPts val="0"/>
              </a:spcBef>
              <a:spcAft>
                <a:spcPts val="0"/>
              </a:spcAft>
              <a:buClr>
                <a:schemeClr val="dk1"/>
              </a:buClr>
              <a:buSzPts val="1200"/>
              <a:buChar char="●"/>
              <a:defRPr sz="1200">
                <a:solidFill>
                  <a:schemeClr val="dk1"/>
                </a:solidFill>
              </a:defRPr>
            </a:lvl7pPr>
            <a:lvl8pPr marL="3657600" lvl="7" indent="-304800" rtl="0">
              <a:spcBef>
                <a:spcPts val="0"/>
              </a:spcBef>
              <a:spcAft>
                <a:spcPts val="0"/>
              </a:spcAft>
              <a:buClr>
                <a:schemeClr val="dk1"/>
              </a:buClr>
              <a:buSzPts val="1200"/>
              <a:buChar char="○"/>
              <a:defRPr sz="1200">
                <a:solidFill>
                  <a:schemeClr val="dk1"/>
                </a:solidFill>
              </a:defRPr>
            </a:lvl8pPr>
            <a:lvl9pPr marL="4114800" lvl="8" indent="-304800" rtl="0">
              <a:spcBef>
                <a:spcPts val="0"/>
              </a:spcBef>
              <a:spcAft>
                <a:spcPts val="0"/>
              </a:spcAft>
              <a:buClr>
                <a:schemeClr val="dk1"/>
              </a:buClr>
              <a:buSzPts val="1200"/>
              <a:buChar char="■"/>
              <a:defRPr sz="1200">
                <a:solidFill>
                  <a:schemeClr val="dk1"/>
                </a:solidFill>
              </a:defRPr>
            </a:lvl9pPr>
          </a:lstStyle>
          <a:p>
            <a:endParaRPr/>
          </a:p>
        </p:txBody>
      </p:sp>
      <p:sp>
        <p:nvSpPr>
          <p:cNvPr id="275" name="Google Shape;275;p51"/>
          <p:cNvSpPr txBox="1">
            <a:spLocks noGrp="1"/>
          </p:cNvSpPr>
          <p:nvPr>
            <p:ph type="subTitle" idx="5"/>
          </p:nvPr>
        </p:nvSpPr>
        <p:spPr>
          <a:xfrm>
            <a:off x="6168000" y="3202333"/>
            <a:ext cx="2686500" cy="965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000"/>
              </a:buClr>
              <a:buSzPts val="1600"/>
              <a:buFont typeface="Inter SemiBold"/>
              <a:buNone/>
              <a:defRPr sz="1600">
                <a:solidFill>
                  <a:srgbClr val="000000"/>
                </a:solidFill>
                <a:latin typeface="Inter SemiBold"/>
                <a:ea typeface="Inter SemiBold"/>
                <a:cs typeface="Inter SemiBold"/>
                <a:sym typeface="Inter SemiBold"/>
              </a:defRPr>
            </a:lvl1pPr>
            <a:lvl2pPr lvl="1" rtl="0">
              <a:spcBef>
                <a:spcPts val="0"/>
              </a:spcBef>
              <a:spcAft>
                <a:spcPts val="0"/>
              </a:spcAft>
              <a:buSzPts val="1400"/>
              <a:buFont typeface="Inter SemiBold"/>
              <a:buNone/>
              <a:defRPr>
                <a:latin typeface="Inter SemiBold"/>
                <a:ea typeface="Inter SemiBold"/>
                <a:cs typeface="Inter SemiBold"/>
                <a:sym typeface="Inter SemiBold"/>
              </a:defRPr>
            </a:lvl2pPr>
            <a:lvl3pPr lvl="2" rtl="0">
              <a:spcBef>
                <a:spcPts val="0"/>
              </a:spcBef>
              <a:spcAft>
                <a:spcPts val="0"/>
              </a:spcAft>
              <a:buSzPts val="1400"/>
              <a:buFont typeface="Inter SemiBold"/>
              <a:buNone/>
              <a:defRPr>
                <a:latin typeface="Inter SemiBold"/>
                <a:ea typeface="Inter SemiBold"/>
                <a:cs typeface="Inter SemiBold"/>
                <a:sym typeface="Inter SemiBold"/>
              </a:defRPr>
            </a:lvl3pPr>
            <a:lvl4pPr lvl="3" rtl="0">
              <a:spcBef>
                <a:spcPts val="0"/>
              </a:spcBef>
              <a:spcAft>
                <a:spcPts val="0"/>
              </a:spcAft>
              <a:buSzPts val="1400"/>
              <a:buFont typeface="Inter SemiBold"/>
              <a:buNone/>
              <a:defRPr>
                <a:latin typeface="Inter SemiBold"/>
                <a:ea typeface="Inter SemiBold"/>
                <a:cs typeface="Inter SemiBold"/>
                <a:sym typeface="Inter SemiBold"/>
              </a:defRPr>
            </a:lvl4pPr>
            <a:lvl5pPr lvl="4" rtl="0">
              <a:spcBef>
                <a:spcPts val="0"/>
              </a:spcBef>
              <a:spcAft>
                <a:spcPts val="0"/>
              </a:spcAft>
              <a:buSzPts val="1400"/>
              <a:buFont typeface="Inter SemiBold"/>
              <a:buNone/>
              <a:defRPr>
                <a:latin typeface="Inter SemiBold"/>
                <a:ea typeface="Inter SemiBold"/>
                <a:cs typeface="Inter SemiBold"/>
                <a:sym typeface="Inter SemiBold"/>
              </a:defRPr>
            </a:lvl5pPr>
            <a:lvl6pPr lvl="5" rtl="0">
              <a:spcBef>
                <a:spcPts val="0"/>
              </a:spcBef>
              <a:spcAft>
                <a:spcPts val="0"/>
              </a:spcAft>
              <a:buSzPts val="1400"/>
              <a:buFont typeface="Inter SemiBold"/>
              <a:buNone/>
              <a:defRPr>
                <a:latin typeface="Inter SemiBold"/>
                <a:ea typeface="Inter SemiBold"/>
                <a:cs typeface="Inter SemiBold"/>
                <a:sym typeface="Inter SemiBold"/>
              </a:defRPr>
            </a:lvl6pPr>
            <a:lvl7pPr lvl="6" rtl="0">
              <a:spcBef>
                <a:spcPts val="0"/>
              </a:spcBef>
              <a:spcAft>
                <a:spcPts val="0"/>
              </a:spcAft>
              <a:buSzPts val="1400"/>
              <a:buFont typeface="Inter SemiBold"/>
              <a:buNone/>
              <a:defRPr>
                <a:latin typeface="Inter SemiBold"/>
                <a:ea typeface="Inter SemiBold"/>
                <a:cs typeface="Inter SemiBold"/>
                <a:sym typeface="Inter SemiBold"/>
              </a:defRPr>
            </a:lvl7pPr>
            <a:lvl8pPr lvl="7" rtl="0">
              <a:spcBef>
                <a:spcPts val="0"/>
              </a:spcBef>
              <a:spcAft>
                <a:spcPts val="0"/>
              </a:spcAft>
              <a:buSzPts val="1400"/>
              <a:buFont typeface="Inter SemiBold"/>
              <a:buNone/>
              <a:defRPr>
                <a:latin typeface="Inter SemiBold"/>
                <a:ea typeface="Inter SemiBold"/>
                <a:cs typeface="Inter SemiBold"/>
                <a:sym typeface="Inter SemiBold"/>
              </a:defRPr>
            </a:lvl8pPr>
            <a:lvl9pPr lvl="8" rtl="0">
              <a:spcBef>
                <a:spcPts val="0"/>
              </a:spcBef>
              <a:spcAft>
                <a:spcPts val="0"/>
              </a:spcAft>
              <a:buSzPts val="1400"/>
              <a:buFont typeface="Inter SemiBold"/>
              <a:buNone/>
              <a:defRPr>
                <a:latin typeface="Inter SemiBold"/>
                <a:ea typeface="Inter SemiBold"/>
                <a:cs typeface="Inter SemiBold"/>
                <a:sym typeface="Inter SemiBold"/>
              </a:defRPr>
            </a:lvl9pPr>
          </a:lstStyle>
          <a:p>
            <a:endParaRPr/>
          </a:p>
        </p:txBody>
      </p:sp>
      <p:sp>
        <p:nvSpPr>
          <p:cNvPr id="276" name="Google Shape;276;p51"/>
          <p:cNvSpPr txBox="1">
            <a:spLocks noGrp="1"/>
          </p:cNvSpPr>
          <p:nvPr>
            <p:ph type="body" idx="6"/>
          </p:nvPr>
        </p:nvSpPr>
        <p:spPr>
          <a:xfrm>
            <a:off x="6168000" y="4119467"/>
            <a:ext cx="2686500" cy="2384400"/>
          </a:xfrm>
          <a:prstGeom prst="rect">
            <a:avLst/>
          </a:prstGeom>
        </p:spPr>
        <p:txBody>
          <a:bodyPr spcFirstLastPara="1" wrap="square" lIns="90000" tIns="91425" rIns="91425" bIns="91425" anchor="t" anchorCtr="0">
            <a:noAutofit/>
          </a:bodyPr>
          <a:lstStyle>
            <a:lvl1pPr marL="457200" lvl="0" indent="-304800" rtl="0">
              <a:spcBef>
                <a:spcPts val="0"/>
              </a:spcBef>
              <a:spcAft>
                <a:spcPts val="0"/>
              </a:spcAft>
              <a:buClr>
                <a:schemeClr val="dk1"/>
              </a:buClr>
              <a:buSzPts val="1200"/>
              <a:buChar char="●"/>
              <a:defRPr sz="1200">
                <a:solidFill>
                  <a:schemeClr val="dk1"/>
                </a:solidFill>
              </a:defRPr>
            </a:lvl1pPr>
            <a:lvl2pPr marL="914400" lvl="1" indent="-304800" rtl="0">
              <a:spcBef>
                <a:spcPts val="0"/>
              </a:spcBef>
              <a:spcAft>
                <a:spcPts val="0"/>
              </a:spcAft>
              <a:buClr>
                <a:schemeClr val="dk1"/>
              </a:buClr>
              <a:buSzPts val="1200"/>
              <a:buChar char="○"/>
              <a:defRPr sz="1200">
                <a:solidFill>
                  <a:schemeClr val="dk1"/>
                </a:solidFill>
              </a:defRPr>
            </a:lvl2pPr>
            <a:lvl3pPr marL="1371600" lvl="2" indent="-304800" rtl="0">
              <a:spcBef>
                <a:spcPts val="0"/>
              </a:spcBef>
              <a:spcAft>
                <a:spcPts val="0"/>
              </a:spcAft>
              <a:buClr>
                <a:schemeClr val="dk1"/>
              </a:buClr>
              <a:buSzPts val="1200"/>
              <a:buChar char="■"/>
              <a:defRPr sz="1200">
                <a:solidFill>
                  <a:schemeClr val="dk1"/>
                </a:solidFill>
              </a:defRPr>
            </a:lvl3pPr>
            <a:lvl4pPr marL="1828800" lvl="3" indent="-304800" rtl="0">
              <a:spcBef>
                <a:spcPts val="0"/>
              </a:spcBef>
              <a:spcAft>
                <a:spcPts val="0"/>
              </a:spcAft>
              <a:buClr>
                <a:schemeClr val="dk1"/>
              </a:buClr>
              <a:buSzPts val="1200"/>
              <a:buChar char="●"/>
              <a:defRPr sz="1200">
                <a:solidFill>
                  <a:schemeClr val="dk1"/>
                </a:solidFill>
              </a:defRPr>
            </a:lvl4pPr>
            <a:lvl5pPr marL="2286000" lvl="4" indent="-304800" rtl="0">
              <a:spcBef>
                <a:spcPts val="0"/>
              </a:spcBef>
              <a:spcAft>
                <a:spcPts val="0"/>
              </a:spcAft>
              <a:buClr>
                <a:schemeClr val="dk1"/>
              </a:buClr>
              <a:buSzPts val="1200"/>
              <a:buChar char="○"/>
              <a:defRPr sz="1200">
                <a:solidFill>
                  <a:schemeClr val="dk1"/>
                </a:solidFill>
              </a:defRPr>
            </a:lvl5pPr>
            <a:lvl6pPr marL="2743200" lvl="5" indent="-304800" rtl="0">
              <a:spcBef>
                <a:spcPts val="0"/>
              </a:spcBef>
              <a:spcAft>
                <a:spcPts val="0"/>
              </a:spcAft>
              <a:buClr>
                <a:schemeClr val="dk1"/>
              </a:buClr>
              <a:buSzPts val="1200"/>
              <a:buChar char="■"/>
              <a:defRPr sz="1200">
                <a:solidFill>
                  <a:schemeClr val="dk1"/>
                </a:solidFill>
              </a:defRPr>
            </a:lvl6pPr>
            <a:lvl7pPr marL="3200400" lvl="6" indent="-304800" rtl="0">
              <a:spcBef>
                <a:spcPts val="0"/>
              </a:spcBef>
              <a:spcAft>
                <a:spcPts val="0"/>
              </a:spcAft>
              <a:buClr>
                <a:schemeClr val="dk1"/>
              </a:buClr>
              <a:buSzPts val="1200"/>
              <a:buChar char="●"/>
              <a:defRPr sz="1200">
                <a:solidFill>
                  <a:schemeClr val="dk1"/>
                </a:solidFill>
              </a:defRPr>
            </a:lvl7pPr>
            <a:lvl8pPr marL="3657600" lvl="7" indent="-304800" rtl="0">
              <a:spcBef>
                <a:spcPts val="0"/>
              </a:spcBef>
              <a:spcAft>
                <a:spcPts val="0"/>
              </a:spcAft>
              <a:buClr>
                <a:schemeClr val="dk1"/>
              </a:buClr>
              <a:buSzPts val="1200"/>
              <a:buChar char="○"/>
              <a:defRPr sz="1200">
                <a:solidFill>
                  <a:schemeClr val="dk1"/>
                </a:solidFill>
              </a:defRPr>
            </a:lvl8pPr>
            <a:lvl9pPr marL="4114800" lvl="8" indent="-304800" rtl="0">
              <a:spcBef>
                <a:spcPts val="0"/>
              </a:spcBef>
              <a:spcAft>
                <a:spcPts val="0"/>
              </a:spcAft>
              <a:buClr>
                <a:schemeClr val="dk1"/>
              </a:buClr>
              <a:buSzPts val="1200"/>
              <a:buChar char="■"/>
              <a:defRPr sz="1200">
                <a:solidFill>
                  <a:schemeClr val="dk1"/>
                </a:solidFill>
              </a:defRPr>
            </a:lvl9pPr>
          </a:lstStyle>
          <a:p>
            <a:endParaRPr/>
          </a:p>
        </p:txBody>
      </p:sp>
      <p:sp>
        <p:nvSpPr>
          <p:cNvPr id="277" name="Google Shape;277;p51"/>
          <p:cNvSpPr>
            <a:spLocks noGrp="1"/>
          </p:cNvSpPr>
          <p:nvPr>
            <p:ph type="pic" idx="7"/>
          </p:nvPr>
        </p:nvSpPr>
        <p:spPr>
          <a:xfrm>
            <a:off x="289500" y="1263467"/>
            <a:ext cx="2686500" cy="1690000"/>
          </a:xfrm>
          <a:prstGeom prst="roundRect">
            <a:avLst>
              <a:gd name="adj" fmla="val 12371"/>
            </a:avLst>
          </a:prstGeom>
          <a:noFill/>
          <a:ln>
            <a:noFill/>
          </a:ln>
        </p:spPr>
      </p:sp>
      <p:sp>
        <p:nvSpPr>
          <p:cNvPr id="278" name="Google Shape;278;p51"/>
          <p:cNvSpPr>
            <a:spLocks noGrp="1"/>
          </p:cNvSpPr>
          <p:nvPr>
            <p:ph type="pic" idx="8"/>
          </p:nvPr>
        </p:nvSpPr>
        <p:spPr>
          <a:xfrm>
            <a:off x="3228750" y="1263467"/>
            <a:ext cx="2686500" cy="1690000"/>
          </a:xfrm>
          <a:prstGeom prst="roundRect">
            <a:avLst>
              <a:gd name="adj" fmla="val 12371"/>
            </a:avLst>
          </a:prstGeom>
          <a:noFill/>
          <a:ln>
            <a:noFill/>
          </a:ln>
        </p:spPr>
      </p:sp>
      <p:sp>
        <p:nvSpPr>
          <p:cNvPr id="279" name="Google Shape;279;p51"/>
          <p:cNvSpPr>
            <a:spLocks noGrp="1"/>
          </p:cNvSpPr>
          <p:nvPr>
            <p:ph type="pic" idx="9"/>
          </p:nvPr>
        </p:nvSpPr>
        <p:spPr>
          <a:xfrm>
            <a:off x="6168000" y="1263467"/>
            <a:ext cx="2686500" cy="1690000"/>
          </a:xfrm>
          <a:prstGeom prst="roundRect">
            <a:avLst>
              <a:gd name="adj" fmla="val 12371"/>
            </a:avLst>
          </a:prstGeom>
          <a:noFill/>
          <a:ln>
            <a:noFill/>
          </a:ln>
        </p:spPr>
      </p:sp>
      <p:pic>
        <p:nvPicPr>
          <p:cNvPr id="280" name="Google Shape;280;p51"/>
          <p:cNvPicPr preferRelativeResize="0"/>
          <p:nvPr/>
        </p:nvPicPr>
        <p:blipFill>
          <a:blip r:embed="rId2">
            <a:alphaModFix/>
          </a:blip>
          <a:stretch>
            <a:fillRect/>
          </a:stretch>
        </p:blipFill>
        <p:spPr>
          <a:xfrm>
            <a:off x="7390750" y="348068"/>
            <a:ext cx="1532390" cy="839001"/>
          </a:xfrm>
          <a:prstGeom prst="rect">
            <a:avLst/>
          </a:prstGeom>
          <a:noFill/>
          <a:ln>
            <a:noFill/>
          </a:ln>
        </p:spPr>
      </p:pic>
      <p:sp>
        <p:nvSpPr>
          <p:cNvPr id="281" name="Google Shape;281;p51"/>
          <p:cNvSpPr txBox="1">
            <a:spLocks noGrp="1"/>
          </p:cNvSpPr>
          <p:nvPr>
            <p:ph type="title"/>
          </p:nvPr>
        </p:nvSpPr>
        <p:spPr>
          <a:xfrm>
            <a:off x="289500" y="265167"/>
            <a:ext cx="6233400" cy="1004800"/>
          </a:xfrm>
          <a:prstGeom prst="rect">
            <a:avLst/>
          </a:prstGeom>
        </p:spPr>
        <p:txBody>
          <a:bodyPr spcFirstLastPara="1" wrap="square" lIns="91425" tIns="91425" rIns="91425" bIns="91425" anchor="ctr" anchorCtr="0">
            <a:noAutofit/>
          </a:bodyPr>
          <a:lstStyle>
            <a:lvl1pPr lvl="0" rtl="0">
              <a:lnSpc>
                <a:spcPct val="88000"/>
              </a:lnSpc>
              <a:spcBef>
                <a:spcPts val="0"/>
              </a:spcBef>
              <a:spcAft>
                <a:spcPts val="0"/>
              </a:spcAft>
              <a:buSzPts val="3100"/>
              <a:buNone/>
              <a:defRPr sz="3100"/>
            </a:lvl1pPr>
            <a:lvl2pPr lvl="1" rtl="0">
              <a:spcBef>
                <a:spcPts val="0"/>
              </a:spcBef>
              <a:spcAft>
                <a:spcPts val="0"/>
              </a:spcAft>
              <a:buSzPts val="2800"/>
              <a:buFont typeface="Bebas Neue"/>
              <a:buNone/>
              <a:defRPr b="1">
                <a:latin typeface="Bebas Neue"/>
                <a:ea typeface="Bebas Neue"/>
                <a:cs typeface="Bebas Neue"/>
                <a:sym typeface="Bebas Neue"/>
              </a:defRPr>
            </a:lvl2pPr>
            <a:lvl3pPr lvl="2" rtl="0">
              <a:spcBef>
                <a:spcPts val="0"/>
              </a:spcBef>
              <a:spcAft>
                <a:spcPts val="0"/>
              </a:spcAft>
              <a:buSzPts val="2800"/>
              <a:buFont typeface="Bebas Neue"/>
              <a:buNone/>
              <a:defRPr b="1">
                <a:latin typeface="Bebas Neue"/>
                <a:ea typeface="Bebas Neue"/>
                <a:cs typeface="Bebas Neue"/>
                <a:sym typeface="Bebas Neue"/>
              </a:defRPr>
            </a:lvl3pPr>
            <a:lvl4pPr lvl="3" rtl="0">
              <a:spcBef>
                <a:spcPts val="0"/>
              </a:spcBef>
              <a:spcAft>
                <a:spcPts val="0"/>
              </a:spcAft>
              <a:buSzPts val="2800"/>
              <a:buFont typeface="Bebas Neue"/>
              <a:buNone/>
              <a:defRPr b="1">
                <a:latin typeface="Bebas Neue"/>
                <a:ea typeface="Bebas Neue"/>
                <a:cs typeface="Bebas Neue"/>
                <a:sym typeface="Bebas Neue"/>
              </a:defRPr>
            </a:lvl4pPr>
            <a:lvl5pPr lvl="4" rtl="0">
              <a:spcBef>
                <a:spcPts val="0"/>
              </a:spcBef>
              <a:spcAft>
                <a:spcPts val="0"/>
              </a:spcAft>
              <a:buSzPts val="2800"/>
              <a:buFont typeface="Bebas Neue"/>
              <a:buNone/>
              <a:defRPr b="1">
                <a:latin typeface="Bebas Neue"/>
                <a:ea typeface="Bebas Neue"/>
                <a:cs typeface="Bebas Neue"/>
                <a:sym typeface="Bebas Neue"/>
              </a:defRPr>
            </a:lvl5pPr>
            <a:lvl6pPr lvl="5" rtl="0">
              <a:spcBef>
                <a:spcPts val="0"/>
              </a:spcBef>
              <a:spcAft>
                <a:spcPts val="0"/>
              </a:spcAft>
              <a:buSzPts val="2800"/>
              <a:buFont typeface="Bebas Neue"/>
              <a:buNone/>
              <a:defRPr b="1">
                <a:latin typeface="Bebas Neue"/>
                <a:ea typeface="Bebas Neue"/>
                <a:cs typeface="Bebas Neue"/>
                <a:sym typeface="Bebas Neue"/>
              </a:defRPr>
            </a:lvl6pPr>
            <a:lvl7pPr lvl="6" rtl="0">
              <a:spcBef>
                <a:spcPts val="0"/>
              </a:spcBef>
              <a:spcAft>
                <a:spcPts val="0"/>
              </a:spcAft>
              <a:buSzPts val="2800"/>
              <a:buFont typeface="Bebas Neue"/>
              <a:buNone/>
              <a:defRPr b="1">
                <a:latin typeface="Bebas Neue"/>
                <a:ea typeface="Bebas Neue"/>
                <a:cs typeface="Bebas Neue"/>
                <a:sym typeface="Bebas Neue"/>
              </a:defRPr>
            </a:lvl7pPr>
            <a:lvl8pPr lvl="7" rtl="0">
              <a:spcBef>
                <a:spcPts val="0"/>
              </a:spcBef>
              <a:spcAft>
                <a:spcPts val="0"/>
              </a:spcAft>
              <a:buSzPts val="2800"/>
              <a:buFont typeface="Bebas Neue"/>
              <a:buNone/>
              <a:defRPr b="1">
                <a:latin typeface="Bebas Neue"/>
                <a:ea typeface="Bebas Neue"/>
                <a:cs typeface="Bebas Neue"/>
                <a:sym typeface="Bebas Neue"/>
              </a:defRPr>
            </a:lvl8pPr>
            <a:lvl9pPr lvl="8" rtl="0">
              <a:spcBef>
                <a:spcPts val="0"/>
              </a:spcBef>
              <a:spcAft>
                <a:spcPts val="0"/>
              </a:spcAft>
              <a:buSzPts val="2800"/>
              <a:buFont typeface="Bebas Neue"/>
              <a:buNone/>
              <a:defRPr b="1">
                <a:latin typeface="Bebas Neue"/>
                <a:ea typeface="Bebas Neue"/>
                <a:cs typeface="Bebas Neue"/>
                <a:sym typeface="Bebas Neue"/>
              </a:defRPr>
            </a:lvl9pPr>
          </a:lstStyle>
          <a:p>
            <a:endParaRPr/>
          </a:p>
        </p:txBody>
      </p:sp>
    </p:spTree>
    <p:extLst>
      <p:ext uri="{BB962C8B-B14F-4D97-AF65-F5344CB8AC3E}">
        <p14:creationId xmlns:p14="http://schemas.microsoft.com/office/powerpoint/2010/main" val="37149172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g. photo and text columns orange">
  <p:cSld name="g. photo and text columns orange">
    <p:bg>
      <p:bgPr>
        <a:solidFill>
          <a:srgbClr val="FD5000"/>
        </a:solidFill>
        <a:effectLst/>
      </p:bgPr>
    </p:bg>
    <p:spTree>
      <p:nvGrpSpPr>
        <p:cNvPr id="1" name="Shape 282"/>
        <p:cNvGrpSpPr/>
        <p:nvPr/>
      </p:nvGrpSpPr>
      <p:grpSpPr>
        <a:xfrm>
          <a:off x="0" y="0"/>
          <a:ext cx="0" cy="0"/>
          <a:chOff x="0" y="0"/>
          <a:chExt cx="0" cy="0"/>
        </a:xfrm>
      </p:grpSpPr>
      <p:sp>
        <p:nvSpPr>
          <p:cNvPr id="283" name="Google Shape;283;p52"/>
          <p:cNvSpPr txBox="1">
            <a:spLocks noGrp="1"/>
          </p:cNvSpPr>
          <p:nvPr>
            <p:ph type="subTitle" idx="1"/>
          </p:nvPr>
        </p:nvSpPr>
        <p:spPr>
          <a:xfrm>
            <a:off x="289500" y="3202333"/>
            <a:ext cx="2686500" cy="965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000"/>
              </a:buClr>
              <a:buSzPts val="1600"/>
              <a:buFont typeface="Inter SemiBold"/>
              <a:buNone/>
              <a:defRPr sz="1600">
                <a:solidFill>
                  <a:srgbClr val="000000"/>
                </a:solidFill>
                <a:latin typeface="Inter SemiBold"/>
                <a:ea typeface="Inter SemiBold"/>
                <a:cs typeface="Inter SemiBold"/>
                <a:sym typeface="Inter SemiBold"/>
              </a:defRPr>
            </a:lvl1pPr>
            <a:lvl2pPr lvl="1" rtl="0">
              <a:spcBef>
                <a:spcPts val="0"/>
              </a:spcBef>
              <a:spcAft>
                <a:spcPts val="0"/>
              </a:spcAft>
              <a:buSzPts val="1400"/>
              <a:buFont typeface="Inter SemiBold"/>
              <a:buNone/>
              <a:defRPr>
                <a:latin typeface="Inter SemiBold"/>
                <a:ea typeface="Inter SemiBold"/>
                <a:cs typeface="Inter SemiBold"/>
                <a:sym typeface="Inter SemiBold"/>
              </a:defRPr>
            </a:lvl2pPr>
            <a:lvl3pPr lvl="2" rtl="0">
              <a:spcBef>
                <a:spcPts val="0"/>
              </a:spcBef>
              <a:spcAft>
                <a:spcPts val="0"/>
              </a:spcAft>
              <a:buSzPts val="1400"/>
              <a:buFont typeface="Inter SemiBold"/>
              <a:buNone/>
              <a:defRPr>
                <a:latin typeface="Inter SemiBold"/>
                <a:ea typeface="Inter SemiBold"/>
                <a:cs typeface="Inter SemiBold"/>
                <a:sym typeface="Inter SemiBold"/>
              </a:defRPr>
            </a:lvl3pPr>
            <a:lvl4pPr lvl="3" rtl="0">
              <a:spcBef>
                <a:spcPts val="0"/>
              </a:spcBef>
              <a:spcAft>
                <a:spcPts val="0"/>
              </a:spcAft>
              <a:buSzPts val="1400"/>
              <a:buFont typeface="Inter SemiBold"/>
              <a:buNone/>
              <a:defRPr>
                <a:latin typeface="Inter SemiBold"/>
                <a:ea typeface="Inter SemiBold"/>
                <a:cs typeface="Inter SemiBold"/>
                <a:sym typeface="Inter SemiBold"/>
              </a:defRPr>
            </a:lvl4pPr>
            <a:lvl5pPr lvl="4" rtl="0">
              <a:spcBef>
                <a:spcPts val="0"/>
              </a:spcBef>
              <a:spcAft>
                <a:spcPts val="0"/>
              </a:spcAft>
              <a:buSzPts val="1400"/>
              <a:buFont typeface="Inter SemiBold"/>
              <a:buNone/>
              <a:defRPr>
                <a:latin typeface="Inter SemiBold"/>
                <a:ea typeface="Inter SemiBold"/>
                <a:cs typeface="Inter SemiBold"/>
                <a:sym typeface="Inter SemiBold"/>
              </a:defRPr>
            </a:lvl5pPr>
            <a:lvl6pPr lvl="5" rtl="0">
              <a:spcBef>
                <a:spcPts val="0"/>
              </a:spcBef>
              <a:spcAft>
                <a:spcPts val="0"/>
              </a:spcAft>
              <a:buSzPts val="1400"/>
              <a:buFont typeface="Inter SemiBold"/>
              <a:buNone/>
              <a:defRPr>
                <a:latin typeface="Inter SemiBold"/>
                <a:ea typeface="Inter SemiBold"/>
                <a:cs typeface="Inter SemiBold"/>
                <a:sym typeface="Inter SemiBold"/>
              </a:defRPr>
            </a:lvl6pPr>
            <a:lvl7pPr lvl="6" rtl="0">
              <a:spcBef>
                <a:spcPts val="0"/>
              </a:spcBef>
              <a:spcAft>
                <a:spcPts val="0"/>
              </a:spcAft>
              <a:buSzPts val="1400"/>
              <a:buFont typeface="Inter SemiBold"/>
              <a:buNone/>
              <a:defRPr>
                <a:latin typeface="Inter SemiBold"/>
                <a:ea typeface="Inter SemiBold"/>
                <a:cs typeface="Inter SemiBold"/>
                <a:sym typeface="Inter SemiBold"/>
              </a:defRPr>
            </a:lvl7pPr>
            <a:lvl8pPr lvl="7" rtl="0">
              <a:spcBef>
                <a:spcPts val="0"/>
              </a:spcBef>
              <a:spcAft>
                <a:spcPts val="0"/>
              </a:spcAft>
              <a:buSzPts val="1400"/>
              <a:buFont typeface="Inter SemiBold"/>
              <a:buNone/>
              <a:defRPr>
                <a:latin typeface="Inter SemiBold"/>
                <a:ea typeface="Inter SemiBold"/>
                <a:cs typeface="Inter SemiBold"/>
                <a:sym typeface="Inter SemiBold"/>
              </a:defRPr>
            </a:lvl8pPr>
            <a:lvl9pPr lvl="8" rtl="0">
              <a:spcBef>
                <a:spcPts val="0"/>
              </a:spcBef>
              <a:spcAft>
                <a:spcPts val="0"/>
              </a:spcAft>
              <a:buSzPts val="1400"/>
              <a:buFont typeface="Inter SemiBold"/>
              <a:buNone/>
              <a:defRPr>
                <a:latin typeface="Inter SemiBold"/>
                <a:ea typeface="Inter SemiBold"/>
                <a:cs typeface="Inter SemiBold"/>
                <a:sym typeface="Inter SemiBold"/>
              </a:defRPr>
            </a:lvl9pPr>
          </a:lstStyle>
          <a:p>
            <a:endParaRPr/>
          </a:p>
        </p:txBody>
      </p:sp>
      <p:sp>
        <p:nvSpPr>
          <p:cNvPr id="284" name="Google Shape;284;p52"/>
          <p:cNvSpPr txBox="1">
            <a:spLocks noGrp="1"/>
          </p:cNvSpPr>
          <p:nvPr>
            <p:ph type="body" idx="2"/>
          </p:nvPr>
        </p:nvSpPr>
        <p:spPr>
          <a:xfrm>
            <a:off x="289500" y="4119467"/>
            <a:ext cx="2686500" cy="2384400"/>
          </a:xfrm>
          <a:prstGeom prst="rect">
            <a:avLst/>
          </a:prstGeom>
        </p:spPr>
        <p:txBody>
          <a:bodyPr spcFirstLastPara="1" wrap="square" lIns="90000" tIns="91425" rIns="91425" bIns="91425" anchor="t" anchorCtr="0">
            <a:noAutofit/>
          </a:bodyPr>
          <a:lstStyle>
            <a:lvl1pPr marL="457200" lvl="0" indent="-304800" rtl="0">
              <a:spcBef>
                <a:spcPts val="0"/>
              </a:spcBef>
              <a:spcAft>
                <a:spcPts val="0"/>
              </a:spcAft>
              <a:buClr>
                <a:schemeClr val="dk1"/>
              </a:buClr>
              <a:buSzPts val="1200"/>
              <a:buChar char="●"/>
              <a:defRPr sz="1200">
                <a:solidFill>
                  <a:schemeClr val="dk1"/>
                </a:solidFill>
              </a:defRPr>
            </a:lvl1pPr>
            <a:lvl2pPr marL="914400" lvl="1" indent="-304800" rtl="0">
              <a:spcBef>
                <a:spcPts val="0"/>
              </a:spcBef>
              <a:spcAft>
                <a:spcPts val="0"/>
              </a:spcAft>
              <a:buClr>
                <a:schemeClr val="dk1"/>
              </a:buClr>
              <a:buSzPts val="1200"/>
              <a:buChar char="○"/>
              <a:defRPr sz="1200">
                <a:solidFill>
                  <a:schemeClr val="dk1"/>
                </a:solidFill>
              </a:defRPr>
            </a:lvl2pPr>
            <a:lvl3pPr marL="1371600" lvl="2" indent="-304800" rtl="0">
              <a:spcBef>
                <a:spcPts val="0"/>
              </a:spcBef>
              <a:spcAft>
                <a:spcPts val="0"/>
              </a:spcAft>
              <a:buClr>
                <a:schemeClr val="dk1"/>
              </a:buClr>
              <a:buSzPts val="1200"/>
              <a:buChar char="■"/>
              <a:defRPr sz="1200">
                <a:solidFill>
                  <a:schemeClr val="dk1"/>
                </a:solidFill>
              </a:defRPr>
            </a:lvl3pPr>
            <a:lvl4pPr marL="1828800" lvl="3" indent="-304800" rtl="0">
              <a:spcBef>
                <a:spcPts val="0"/>
              </a:spcBef>
              <a:spcAft>
                <a:spcPts val="0"/>
              </a:spcAft>
              <a:buClr>
                <a:schemeClr val="dk1"/>
              </a:buClr>
              <a:buSzPts val="1200"/>
              <a:buChar char="●"/>
              <a:defRPr sz="1200">
                <a:solidFill>
                  <a:schemeClr val="dk1"/>
                </a:solidFill>
              </a:defRPr>
            </a:lvl4pPr>
            <a:lvl5pPr marL="2286000" lvl="4" indent="-304800" rtl="0">
              <a:spcBef>
                <a:spcPts val="0"/>
              </a:spcBef>
              <a:spcAft>
                <a:spcPts val="0"/>
              </a:spcAft>
              <a:buClr>
                <a:schemeClr val="dk1"/>
              </a:buClr>
              <a:buSzPts val="1200"/>
              <a:buChar char="○"/>
              <a:defRPr sz="1200">
                <a:solidFill>
                  <a:schemeClr val="dk1"/>
                </a:solidFill>
              </a:defRPr>
            </a:lvl5pPr>
            <a:lvl6pPr marL="2743200" lvl="5" indent="-304800" rtl="0">
              <a:spcBef>
                <a:spcPts val="0"/>
              </a:spcBef>
              <a:spcAft>
                <a:spcPts val="0"/>
              </a:spcAft>
              <a:buClr>
                <a:schemeClr val="dk1"/>
              </a:buClr>
              <a:buSzPts val="1200"/>
              <a:buChar char="■"/>
              <a:defRPr sz="1200">
                <a:solidFill>
                  <a:schemeClr val="dk1"/>
                </a:solidFill>
              </a:defRPr>
            </a:lvl6pPr>
            <a:lvl7pPr marL="3200400" lvl="6" indent="-304800" rtl="0">
              <a:spcBef>
                <a:spcPts val="0"/>
              </a:spcBef>
              <a:spcAft>
                <a:spcPts val="0"/>
              </a:spcAft>
              <a:buClr>
                <a:schemeClr val="dk1"/>
              </a:buClr>
              <a:buSzPts val="1200"/>
              <a:buChar char="●"/>
              <a:defRPr sz="1200">
                <a:solidFill>
                  <a:schemeClr val="dk1"/>
                </a:solidFill>
              </a:defRPr>
            </a:lvl7pPr>
            <a:lvl8pPr marL="3657600" lvl="7" indent="-304800" rtl="0">
              <a:spcBef>
                <a:spcPts val="0"/>
              </a:spcBef>
              <a:spcAft>
                <a:spcPts val="0"/>
              </a:spcAft>
              <a:buClr>
                <a:schemeClr val="dk1"/>
              </a:buClr>
              <a:buSzPts val="1200"/>
              <a:buChar char="○"/>
              <a:defRPr sz="1200">
                <a:solidFill>
                  <a:schemeClr val="dk1"/>
                </a:solidFill>
              </a:defRPr>
            </a:lvl8pPr>
            <a:lvl9pPr marL="4114800" lvl="8" indent="-304800" rtl="0">
              <a:spcBef>
                <a:spcPts val="0"/>
              </a:spcBef>
              <a:spcAft>
                <a:spcPts val="0"/>
              </a:spcAft>
              <a:buClr>
                <a:schemeClr val="dk1"/>
              </a:buClr>
              <a:buSzPts val="1200"/>
              <a:buChar char="■"/>
              <a:defRPr sz="1200">
                <a:solidFill>
                  <a:schemeClr val="dk1"/>
                </a:solidFill>
              </a:defRPr>
            </a:lvl9pPr>
          </a:lstStyle>
          <a:p>
            <a:endParaRPr/>
          </a:p>
        </p:txBody>
      </p:sp>
      <p:sp>
        <p:nvSpPr>
          <p:cNvPr id="285" name="Google Shape;285;p52"/>
          <p:cNvSpPr txBox="1">
            <a:spLocks noGrp="1"/>
          </p:cNvSpPr>
          <p:nvPr>
            <p:ph type="subTitle" idx="3"/>
          </p:nvPr>
        </p:nvSpPr>
        <p:spPr>
          <a:xfrm>
            <a:off x="3228750" y="3202333"/>
            <a:ext cx="2686500" cy="965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000"/>
              </a:buClr>
              <a:buSzPts val="1600"/>
              <a:buFont typeface="Inter SemiBold"/>
              <a:buNone/>
              <a:defRPr sz="1600">
                <a:solidFill>
                  <a:srgbClr val="000000"/>
                </a:solidFill>
                <a:latin typeface="Inter SemiBold"/>
                <a:ea typeface="Inter SemiBold"/>
                <a:cs typeface="Inter SemiBold"/>
                <a:sym typeface="Inter SemiBold"/>
              </a:defRPr>
            </a:lvl1pPr>
            <a:lvl2pPr lvl="1" rtl="0">
              <a:spcBef>
                <a:spcPts val="0"/>
              </a:spcBef>
              <a:spcAft>
                <a:spcPts val="0"/>
              </a:spcAft>
              <a:buSzPts val="1400"/>
              <a:buFont typeface="Inter SemiBold"/>
              <a:buNone/>
              <a:defRPr>
                <a:latin typeface="Inter SemiBold"/>
                <a:ea typeface="Inter SemiBold"/>
                <a:cs typeface="Inter SemiBold"/>
                <a:sym typeface="Inter SemiBold"/>
              </a:defRPr>
            </a:lvl2pPr>
            <a:lvl3pPr lvl="2" rtl="0">
              <a:spcBef>
                <a:spcPts val="0"/>
              </a:spcBef>
              <a:spcAft>
                <a:spcPts val="0"/>
              </a:spcAft>
              <a:buSzPts val="1400"/>
              <a:buFont typeface="Inter SemiBold"/>
              <a:buNone/>
              <a:defRPr>
                <a:latin typeface="Inter SemiBold"/>
                <a:ea typeface="Inter SemiBold"/>
                <a:cs typeface="Inter SemiBold"/>
                <a:sym typeface="Inter SemiBold"/>
              </a:defRPr>
            </a:lvl3pPr>
            <a:lvl4pPr lvl="3" rtl="0">
              <a:spcBef>
                <a:spcPts val="0"/>
              </a:spcBef>
              <a:spcAft>
                <a:spcPts val="0"/>
              </a:spcAft>
              <a:buSzPts val="1400"/>
              <a:buFont typeface="Inter SemiBold"/>
              <a:buNone/>
              <a:defRPr>
                <a:latin typeface="Inter SemiBold"/>
                <a:ea typeface="Inter SemiBold"/>
                <a:cs typeface="Inter SemiBold"/>
                <a:sym typeface="Inter SemiBold"/>
              </a:defRPr>
            </a:lvl4pPr>
            <a:lvl5pPr lvl="4" rtl="0">
              <a:spcBef>
                <a:spcPts val="0"/>
              </a:spcBef>
              <a:spcAft>
                <a:spcPts val="0"/>
              </a:spcAft>
              <a:buSzPts val="1400"/>
              <a:buFont typeface="Inter SemiBold"/>
              <a:buNone/>
              <a:defRPr>
                <a:latin typeface="Inter SemiBold"/>
                <a:ea typeface="Inter SemiBold"/>
                <a:cs typeface="Inter SemiBold"/>
                <a:sym typeface="Inter SemiBold"/>
              </a:defRPr>
            </a:lvl5pPr>
            <a:lvl6pPr lvl="5" rtl="0">
              <a:spcBef>
                <a:spcPts val="0"/>
              </a:spcBef>
              <a:spcAft>
                <a:spcPts val="0"/>
              </a:spcAft>
              <a:buSzPts val="1400"/>
              <a:buFont typeface="Inter SemiBold"/>
              <a:buNone/>
              <a:defRPr>
                <a:latin typeface="Inter SemiBold"/>
                <a:ea typeface="Inter SemiBold"/>
                <a:cs typeface="Inter SemiBold"/>
                <a:sym typeface="Inter SemiBold"/>
              </a:defRPr>
            </a:lvl6pPr>
            <a:lvl7pPr lvl="6" rtl="0">
              <a:spcBef>
                <a:spcPts val="0"/>
              </a:spcBef>
              <a:spcAft>
                <a:spcPts val="0"/>
              </a:spcAft>
              <a:buSzPts val="1400"/>
              <a:buFont typeface="Inter SemiBold"/>
              <a:buNone/>
              <a:defRPr>
                <a:latin typeface="Inter SemiBold"/>
                <a:ea typeface="Inter SemiBold"/>
                <a:cs typeface="Inter SemiBold"/>
                <a:sym typeface="Inter SemiBold"/>
              </a:defRPr>
            </a:lvl7pPr>
            <a:lvl8pPr lvl="7" rtl="0">
              <a:spcBef>
                <a:spcPts val="0"/>
              </a:spcBef>
              <a:spcAft>
                <a:spcPts val="0"/>
              </a:spcAft>
              <a:buSzPts val="1400"/>
              <a:buFont typeface="Inter SemiBold"/>
              <a:buNone/>
              <a:defRPr>
                <a:latin typeface="Inter SemiBold"/>
                <a:ea typeface="Inter SemiBold"/>
                <a:cs typeface="Inter SemiBold"/>
                <a:sym typeface="Inter SemiBold"/>
              </a:defRPr>
            </a:lvl8pPr>
            <a:lvl9pPr lvl="8" rtl="0">
              <a:spcBef>
                <a:spcPts val="0"/>
              </a:spcBef>
              <a:spcAft>
                <a:spcPts val="0"/>
              </a:spcAft>
              <a:buSzPts val="1400"/>
              <a:buFont typeface="Inter SemiBold"/>
              <a:buNone/>
              <a:defRPr>
                <a:latin typeface="Inter SemiBold"/>
                <a:ea typeface="Inter SemiBold"/>
                <a:cs typeface="Inter SemiBold"/>
                <a:sym typeface="Inter SemiBold"/>
              </a:defRPr>
            </a:lvl9pPr>
          </a:lstStyle>
          <a:p>
            <a:endParaRPr/>
          </a:p>
        </p:txBody>
      </p:sp>
      <p:sp>
        <p:nvSpPr>
          <p:cNvPr id="286" name="Google Shape;286;p52"/>
          <p:cNvSpPr txBox="1">
            <a:spLocks noGrp="1"/>
          </p:cNvSpPr>
          <p:nvPr>
            <p:ph type="body" idx="4"/>
          </p:nvPr>
        </p:nvSpPr>
        <p:spPr>
          <a:xfrm>
            <a:off x="3228750" y="4119467"/>
            <a:ext cx="2686500" cy="2384400"/>
          </a:xfrm>
          <a:prstGeom prst="rect">
            <a:avLst/>
          </a:prstGeom>
        </p:spPr>
        <p:txBody>
          <a:bodyPr spcFirstLastPara="1" wrap="square" lIns="90000" tIns="91425" rIns="91425" bIns="91425" anchor="t" anchorCtr="0">
            <a:noAutofit/>
          </a:bodyPr>
          <a:lstStyle>
            <a:lvl1pPr marL="457200" lvl="0" indent="-304800" rtl="0">
              <a:spcBef>
                <a:spcPts val="0"/>
              </a:spcBef>
              <a:spcAft>
                <a:spcPts val="0"/>
              </a:spcAft>
              <a:buClr>
                <a:schemeClr val="dk1"/>
              </a:buClr>
              <a:buSzPts val="1200"/>
              <a:buChar char="●"/>
              <a:defRPr sz="1200">
                <a:solidFill>
                  <a:schemeClr val="dk1"/>
                </a:solidFill>
              </a:defRPr>
            </a:lvl1pPr>
            <a:lvl2pPr marL="914400" lvl="1" indent="-304800" rtl="0">
              <a:spcBef>
                <a:spcPts val="0"/>
              </a:spcBef>
              <a:spcAft>
                <a:spcPts val="0"/>
              </a:spcAft>
              <a:buClr>
                <a:schemeClr val="dk1"/>
              </a:buClr>
              <a:buSzPts val="1200"/>
              <a:buChar char="○"/>
              <a:defRPr sz="1200">
                <a:solidFill>
                  <a:schemeClr val="dk1"/>
                </a:solidFill>
              </a:defRPr>
            </a:lvl2pPr>
            <a:lvl3pPr marL="1371600" lvl="2" indent="-304800" rtl="0">
              <a:spcBef>
                <a:spcPts val="0"/>
              </a:spcBef>
              <a:spcAft>
                <a:spcPts val="0"/>
              </a:spcAft>
              <a:buClr>
                <a:schemeClr val="dk1"/>
              </a:buClr>
              <a:buSzPts val="1200"/>
              <a:buChar char="■"/>
              <a:defRPr sz="1200">
                <a:solidFill>
                  <a:schemeClr val="dk1"/>
                </a:solidFill>
              </a:defRPr>
            </a:lvl3pPr>
            <a:lvl4pPr marL="1828800" lvl="3" indent="-304800" rtl="0">
              <a:spcBef>
                <a:spcPts val="0"/>
              </a:spcBef>
              <a:spcAft>
                <a:spcPts val="0"/>
              </a:spcAft>
              <a:buClr>
                <a:schemeClr val="dk1"/>
              </a:buClr>
              <a:buSzPts val="1200"/>
              <a:buChar char="●"/>
              <a:defRPr sz="1200">
                <a:solidFill>
                  <a:schemeClr val="dk1"/>
                </a:solidFill>
              </a:defRPr>
            </a:lvl4pPr>
            <a:lvl5pPr marL="2286000" lvl="4" indent="-304800" rtl="0">
              <a:spcBef>
                <a:spcPts val="0"/>
              </a:spcBef>
              <a:spcAft>
                <a:spcPts val="0"/>
              </a:spcAft>
              <a:buClr>
                <a:schemeClr val="dk1"/>
              </a:buClr>
              <a:buSzPts val="1200"/>
              <a:buChar char="○"/>
              <a:defRPr sz="1200">
                <a:solidFill>
                  <a:schemeClr val="dk1"/>
                </a:solidFill>
              </a:defRPr>
            </a:lvl5pPr>
            <a:lvl6pPr marL="2743200" lvl="5" indent="-304800" rtl="0">
              <a:spcBef>
                <a:spcPts val="0"/>
              </a:spcBef>
              <a:spcAft>
                <a:spcPts val="0"/>
              </a:spcAft>
              <a:buClr>
                <a:schemeClr val="dk1"/>
              </a:buClr>
              <a:buSzPts val="1200"/>
              <a:buChar char="■"/>
              <a:defRPr sz="1200">
                <a:solidFill>
                  <a:schemeClr val="dk1"/>
                </a:solidFill>
              </a:defRPr>
            </a:lvl6pPr>
            <a:lvl7pPr marL="3200400" lvl="6" indent="-304800" rtl="0">
              <a:spcBef>
                <a:spcPts val="0"/>
              </a:spcBef>
              <a:spcAft>
                <a:spcPts val="0"/>
              </a:spcAft>
              <a:buClr>
                <a:schemeClr val="dk1"/>
              </a:buClr>
              <a:buSzPts val="1200"/>
              <a:buChar char="●"/>
              <a:defRPr sz="1200">
                <a:solidFill>
                  <a:schemeClr val="dk1"/>
                </a:solidFill>
              </a:defRPr>
            </a:lvl7pPr>
            <a:lvl8pPr marL="3657600" lvl="7" indent="-304800" rtl="0">
              <a:spcBef>
                <a:spcPts val="0"/>
              </a:spcBef>
              <a:spcAft>
                <a:spcPts val="0"/>
              </a:spcAft>
              <a:buClr>
                <a:schemeClr val="dk1"/>
              </a:buClr>
              <a:buSzPts val="1200"/>
              <a:buChar char="○"/>
              <a:defRPr sz="1200">
                <a:solidFill>
                  <a:schemeClr val="dk1"/>
                </a:solidFill>
              </a:defRPr>
            </a:lvl8pPr>
            <a:lvl9pPr marL="4114800" lvl="8" indent="-304800" rtl="0">
              <a:spcBef>
                <a:spcPts val="0"/>
              </a:spcBef>
              <a:spcAft>
                <a:spcPts val="0"/>
              </a:spcAft>
              <a:buClr>
                <a:schemeClr val="dk1"/>
              </a:buClr>
              <a:buSzPts val="1200"/>
              <a:buChar char="■"/>
              <a:defRPr sz="1200">
                <a:solidFill>
                  <a:schemeClr val="dk1"/>
                </a:solidFill>
              </a:defRPr>
            </a:lvl9pPr>
          </a:lstStyle>
          <a:p>
            <a:endParaRPr/>
          </a:p>
        </p:txBody>
      </p:sp>
      <p:sp>
        <p:nvSpPr>
          <p:cNvPr id="287" name="Google Shape;287;p52"/>
          <p:cNvSpPr txBox="1">
            <a:spLocks noGrp="1"/>
          </p:cNvSpPr>
          <p:nvPr>
            <p:ph type="subTitle" idx="5"/>
          </p:nvPr>
        </p:nvSpPr>
        <p:spPr>
          <a:xfrm>
            <a:off x="6168000" y="3202333"/>
            <a:ext cx="2686500" cy="965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000"/>
              </a:buClr>
              <a:buSzPts val="1600"/>
              <a:buFont typeface="Inter SemiBold"/>
              <a:buNone/>
              <a:defRPr sz="1600">
                <a:solidFill>
                  <a:srgbClr val="000000"/>
                </a:solidFill>
                <a:latin typeface="Inter SemiBold"/>
                <a:ea typeface="Inter SemiBold"/>
                <a:cs typeface="Inter SemiBold"/>
                <a:sym typeface="Inter SemiBold"/>
              </a:defRPr>
            </a:lvl1pPr>
            <a:lvl2pPr lvl="1" rtl="0">
              <a:spcBef>
                <a:spcPts val="0"/>
              </a:spcBef>
              <a:spcAft>
                <a:spcPts val="0"/>
              </a:spcAft>
              <a:buSzPts val="1400"/>
              <a:buFont typeface="Inter SemiBold"/>
              <a:buNone/>
              <a:defRPr>
                <a:latin typeface="Inter SemiBold"/>
                <a:ea typeface="Inter SemiBold"/>
                <a:cs typeface="Inter SemiBold"/>
                <a:sym typeface="Inter SemiBold"/>
              </a:defRPr>
            </a:lvl2pPr>
            <a:lvl3pPr lvl="2" rtl="0">
              <a:spcBef>
                <a:spcPts val="0"/>
              </a:spcBef>
              <a:spcAft>
                <a:spcPts val="0"/>
              </a:spcAft>
              <a:buSzPts val="1400"/>
              <a:buFont typeface="Inter SemiBold"/>
              <a:buNone/>
              <a:defRPr>
                <a:latin typeface="Inter SemiBold"/>
                <a:ea typeface="Inter SemiBold"/>
                <a:cs typeface="Inter SemiBold"/>
                <a:sym typeface="Inter SemiBold"/>
              </a:defRPr>
            </a:lvl3pPr>
            <a:lvl4pPr lvl="3" rtl="0">
              <a:spcBef>
                <a:spcPts val="0"/>
              </a:spcBef>
              <a:spcAft>
                <a:spcPts val="0"/>
              </a:spcAft>
              <a:buSzPts val="1400"/>
              <a:buFont typeface="Inter SemiBold"/>
              <a:buNone/>
              <a:defRPr>
                <a:latin typeface="Inter SemiBold"/>
                <a:ea typeface="Inter SemiBold"/>
                <a:cs typeface="Inter SemiBold"/>
                <a:sym typeface="Inter SemiBold"/>
              </a:defRPr>
            </a:lvl4pPr>
            <a:lvl5pPr lvl="4" rtl="0">
              <a:spcBef>
                <a:spcPts val="0"/>
              </a:spcBef>
              <a:spcAft>
                <a:spcPts val="0"/>
              </a:spcAft>
              <a:buSzPts val="1400"/>
              <a:buFont typeface="Inter SemiBold"/>
              <a:buNone/>
              <a:defRPr>
                <a:latin typeface="Inter SemiBold"/>
                <a:ea typeface="Inter SemiBold"/>
                <a:cs typeface="Inter SemiBold"/>
                <a:sym typeface="Inter SemiBold"/>
              </a:defRPr>
            </a:lvl5pPr>
            <a:lvl6pPr lvl="5" rtl="0">
              <a:spcBef>
                <a:spcPts val="0"/>
              </a:spcBef>
              <a:spcAft>
                <a:spcPts val="0"/>
              </a:spcAft>
              <a:buSzPts val="1400"/>
              <a:buFont typeface="Inter SemiBold"/>
              <a:buNone/>
              <a:defRPr>
                <a:latin typeface="Inter SemiBold"/>
                <a:ea typeface="Inter SemiBold"/>
                <a:cs typeface="Inter SemiBold"/>
                <a:sym typeface="Inter SemiBold"/>
              </a:defRPr>
            </a:lvl6pPr>
            <a:lvl7pPr lvl="6" rtl="0">
              <a:spcBef>
                <a:spcPts val="0"/>
              </a:spcBef>
              <a:spcAft>
                <a:spcPts val="0"/>
              </a:spcAft>
              <a:buSzPts val="1400"/>
              <a:buFont typeface="Inter SemiBold"/>
              <a:buNone/>
              <a:defRPr>
                <a:latin typeface="Inter SemiBold"/>
                <a:ea typeface="Inter SemiBold"/>
                <a:cs typeface="Inter SemiBold"/>
                <a:sym typeface="Inter SemiBold"/>
              </a:defRPr>
            </a:lvl7pPr>
            <a:lvl8pPr lvl="7" rtl="0">
              <a:spcBef>
                <a:spcPts val="0"/>
              </a:spcBef>
              <a:spcAft>
                <a:spcPts val="0"/>
              </a:spcAft>
              <a:buSzPts val="1400"/>
              <a:buFont typeface="Inter SemiBold"/>
              <a:buNone/>
              <a:defRPr>
                <a:latin typeface="Inter SemiBold"/>
                <a:ea typeface="Inter SemiBold"/>
                <a:cs typeface="Inter SemiBold"/>
                <a:sym typeface="Inter SemiBold"/>
              </a:defRPr>
            </a:lvl8pPr>
            <a:lvl9pPr lvl="8" rtl="0">
              <a:spcBef>
                <a:spcPts val="0"/>
              </a:spcBef>
              <a:spcAft>
                <a:spcPts val="0"/>
              </a:spcAft>
              <a:buSzPts val="1400"/>
              <a:buFont typeface="Inter SemiBold"/>
              <a:buNone/>
              <a:defRPr>
                <a:latin typeface="Inter SemiBold"/>
                <a:ea typeface="Inter SemiBold"/>
                <a:cs typeface="Inter SemiBold"/>
                <a:sym typeface="Inter SemiBold"/>
              </a:defRPr>
            </a:lvl9pPr>
          </a:lstStyle>
          <a:p>
            <a:endParaRPr/>
          </a:p>
        </p:txBody>
      </p:sp>
      <p:sp>
        <p:nvSpPr>
          <p:cNvPr id="288" name="Google Shape;288;p52"/>
          <p:cNvSpPr txBox="1">
            <a:spLocks noGrp="1"/>
          </p:cNvSpPr>
          <p:nvPr>
            <p:ph type="body" idx="6"/>
          </p:nvPr>
        </p:nvSpPr>
        <p:spPr>
          <a:xfrm>
            <a:off x="6168000" y="4119467"/>
            <a:ext cx="2686500" cy="2384400"/>
          </a:xfrm>
          <a:prstGeom prst="rect">
            <a:avLst/>
          </a:prstGeom>
        </p:spPr>
        <p:txBody>
          <a:bodyPr spcFirstLastPara="1" wrap="square" lIns="90000" tIns="91425" rIns="91425" bIns="91425" anchor="t" anchorCtr="0">
            <a:noAutofit/>
          </a:bodyPr>
          <a:lstStyle>
            <a:lvl1pPr marL="457200" lvl="0" indent="-304800" rtl="0">
              <a:spcBef>
                <a:spcPts val="0"/>
              </a:spcBef>
              <a:spcAft>
                <a:spcPts val="0"/>
              </a:spcAft>
              <a:buClr>
                <a:schemeClr val="dk1"/>
              </a:buClr>
              <a:buSzPts val="1200"/>
              <a:buChar char="●"/>
              <a:defRPr sz="1200">
                <a:solidFill>
                  <a:schemeClr val="dk1"/>
                </a:solidFill>
              </a:defRPr>
            </a:lvl1pPr>
            <a:lvl2pPr marL="914400" lvl="1" indent="-304800" rtl="0">
              <a:spcBef>
                <a:spcPts val="0"/>
              </a:spcBef>
              <a:spcAft>
                <a:spcPts val="0"/>
              </a:spcAft>
              <a:buClr>
                <a:schemeClr val="dk1"/>
              </a:buClr>
              <a:buSzPts val="1200"/>
              <a:buChar char="○"/>
              <a:defRPr sz="1200">
                <a:solidFill>
                  <a:schemeClr val="dk1"/>
                </a:solidFill>
              </a:defRPr>
            </a:lvl2pPr>
            <a:lvl3pPr marL="1371600" lvl="2" indent="-304800" rtl="0">
              <a:spcBef>
                <a:spcPts val="0"/>
              </a:spcBef>
              <a:spcAft>
                <a:spcPts val="0"/>
              </a:spcAft>
              <a:buClr>
                <a:schemeClr val="dk1"/>
              </a:buClr>
              <a:buSzPts val="1200"/>
              <a:buChar char="■"/>
              <a:defRPr sz="1200">
                <a:solidFill>
                  <a:schemeClr val="dk1"/>
                </a:solidFill>
              </a:defRPr>
            </a:lvl3pPr>
            <a:lvl4pPr marL="1828800" lvl="3" indent="-304800" rtl="0">
              <a:spcBef>
                <a:spcPts val="0"/>
              </a:spcBef>
              <a:spcAft>
                <a:spcPts val="0"/>
              </a:spcAft>
              <a:buClr>
                <a:schemeClr val="dk1"/>
              </a:buClr>
              <a:buSzPts val="1200"/>
              <a:buChar char="●"/>
              <a:defRPr sz="1200">
                <a:solidFill>
                  <a:schemeClr val="dk1"/>
                </a:solidFill>
              </a:defRPr>
            </a:lvl4pPr>
            <a:lvl5pPr marL="2286000" lvl="4" indent="-304800" rtl="0">
              <a:spcBef>
                <a:spcPts val="0"/>
              </a:spcBef>
              <a:spcAft>
                <a:spcPts val="0"/>
              </a:spcAft>
              <a:buClr>
                <a:schemeClr val="dk1"/>
              </a:buClr>
              <a:buSzPts val="1200"/>
              <a:buChar char="○"/>
              <a:defRPr sz="1200">
                <a:solidFill>
                  <a:schemeClr val="dk1"/>
                </a:solidFill>
              </a:defRPr>
            </a:lvl5pPr>
            <a:lvl6pPr marL="2743200" lvl="5" indent="-304800" rtl="0">
              <a:spcBef>
                <a:spcPts val="0"/>
              </a:spcBef>
              <a:spcAft>
                <a:spcPts val="0"/>
              </a:spcAft>
              <a:buClr>
                <a:schemeClr val="dk1"/>
              </a:buClr>
              <a:buSzPts val="1200"/>
              <a:buChar char="■"/>
              <a:defRPr sz="1200">
                <a:solidFill>
                  <a:schemeClr val="dk1"/>
                </a:solidFill>
              </a:defRPr>
            </a:lvl6pPr>
            <a:lvl7pPr marL="3200400" lvl="6" indent="-304800" rtl="0">
              <a:spcBef>
                <a:spcPts val="0"/>
              </a:spcBef>
              <a:spcAft>
                <a:spcPts val="0"/>
              </a:spcAft>
              <a:buClr>
                <a:schemeClr val="dk1"/>
              </a:buClr>
              <a:buSzPts val="1200"/>
              <a:buChar char="●"/>
              <a:defRPr sz="1200">
                <a:solidFill>
                  <a:schemeClr val="dk1"/>
                </a:solidFill>
              </a:defRPr>
            </a:lvl7pPr>
            <a:lvl8pPr marL="3657600" lvl="7" indent="-304800" rtl="0">
              <a:spcBef>
                <a:spcPts val="0"/>
              </a:spcBef>
              <a:spcAft>
                <a:spcPts val="0"/>
              </a:spcAft>
              <a:buClr>
                <a:schemeClr val="dk1"/>
              </a:buClr>
              <a:buSzPts val="1200"/>
              <a:buChar char="○"/>
              <a:defRPr sz="1200">
                <a:solidFill>
                  <a:schemeClr val="dk1"/>
                </a:solidFill>
              </a:defRPr>
            </a:lvl8pPr>
            <a:lvl9pPr marL="4114800" lvl="8" indent="-304800" rtl="0">
              <a:spcBef>
                <a:spcPts val="0"/>
              </a:spcBef>
              <a:spcAft>
                <a:spcPts val="0"/>
              </a:spcAft>
              <a:buClr>
                <a:schemeClr val="dk1"/>
              </a:buClr>
              <a:buSzPts val="1200"/>
              <a:buChar char="■"/>
              <a:defRPr sz="1200">
                <a:solidFill>
                  <a:schemeClr val="dk1"/>
                </a:solidFill>
              </a:defRPr>
            </a:lvl9pPr>
          </a:lstStyle>
          <a:p>
            <a:endParaRPr/>
          </a:p>
        </p:txBody>
      </p:sp>
      <p:sp>
        <p:nvSpPr>
          <p:cNvPr id="289" name="Google Shape;289;p52"/>
          <p:cNvSpPr>
            <a:spLocks noGrp="1"/>
          </p:cNvSpPr>
          <p:nvPr>
            <p:ph type="pic" idx="7"/>
          </p:nvPr>
        </p:nvSpPr>
        <p:spPr>
          <a:xfrm>
            <a:off x="289500" y="1263467"/>
            <a:ext cx="2686500" cy="1690000"/>
          </a:xfrm>
          <a:prstGeom prst="roundRect">
            <a:avLst>
              <a:gd name="adj" fmla="val 12371"/>
            </a:avLst>
          </a:prstGeom>
          <a:noFill/>
          <a:ln>
            <a:noFill/>
          </a:ln>
        </p:spPr>
      </p:sp>
      <p:sp>
        <p:nvSpPr>
          <p:cNvPr id="290" name="Google Shape;290;p52"/>
          <p:cNvSpPr>
            <a:spLocks noGrp="1"/>
          </p:cNvSpPr>
          <p:nvPr>
            <p:ph type="pic" idx="8"/>
          </p:nvPr>
        </p:nvSpPr>
        <p:spPr>
          <a:xfrm>
            <a:off x="3228750" y="1263467"/>
            <a:ext cx="2686500" cy="1690000"/>
          </a:xfrm>
          <a:prstGeom prst="roundRect">
            <a:avLst>
              <a:gd name="adj" fmla="val 12371"/>
            </a:avLst>
          </a:prstGeom>
          <a:noFill/>
          <a:ln>
            <a:noFill/>
          </a:ln>
        </p:spPr>
      </p:sp>
      <p:sp>
        <p:nvSpPr>
          <p:cNvPr id="291" name="Google Shape;291;p52"/>
          <p:cNvSpPr>
            <a:spLocks noGrp="1"/>
          </p:cNvSpPr>
          <p:nvPr>
            <p:ph type="pic" idx="9"/>
          </p:nvPr>
        </p:nvSpPr>
        <p:spPr>
          <a:xfrm>
            <a:off x="6168000" y="1263467"/>
            <a:ext cx="2686500" cy="1690000"/>
          </a:xfrm>
          <a:prstGeom prst="roundRect">
            <a:avLst>
              <a:gd name="adj" fmla="val 12371"/>
            </a:avLst>
          </a:prstGeom>
          <a:noFill/>
          <a:ln>
            <a:noFill/>
          </a:ln>
        </p:spPr>
      </p:sp>
      <p:pic>
        <p:nvPicPr>
          <p:cNvPr id="292" name="Google Shape;292;p52"/>
          <p:cNvPicPr preferRelativeResize="0"/>
          <p:nvPr/>
        </p:nvPicPr>
        <p:blipFill>
          <a:blip r:embed="rId2">
            <a:alphaModFix/>
          </a:blip>
          <a:stretch>
            <a:fillRect/>
          </a:stretch>
        </p:blipFill>
        <p:spPr>
          <a:xfrm>
            <a:off x="7390750" y="348068"/>
            <a:ext cx="1532390" cy="839001"/>
          </a:xfrm>
          <a:prstGeom prst="rect">
            <a:avLst/>
          </a:prstGeom>
          <a:noFill/>
          <a:ln>
            <a:noFill/>
          </a:ln>
        </p:spPr>
      </p:pic>
      <p:sp>
        <p:nvSpPr>
          <p:cNvPr id="293" name="Google Shape;293;p52"/>
          <p:cNvSpPr txBox="1">
            <a:spLocks noGrp="1"/>
          </p:cNvSpPr>
          <p:nvPr>
            <p:ph type="title"/>
          </p:nvPr>
        </p:nvSpPr>
        <p:spPr>
          <a:xfrm>
            <a:off x="289500" y="265167"/>
            <a:ext cx="6233400" cy="1004800"/>
          </a:xfrm>
          <a:prstGeom prst="rect">
            <a:avLst/>
          </a:prstGeom>
        </p:spPr>
        <p:txBody>
          <a:bodyPr spcFirstLastPara="1" wrap="square" lIns="91425" tIns="91425" rIns="91425" bIns="91425" anchor="ctr" anchorCtr="0">
            <a:noAutofit/>
          </a:bodyPr>
          <a:lstStyle>
            <a:lvl1pPr lvl="0" rtl="0">
              <a:lnSpc>
                <a:spcPct val="88000"/>
              </a:lnSpc>
              <a:spcBef>
                <a:spcPts val="0"/>
              </a:spcBef>
              <a:spcAft>
                <a:spcPts val="0"/>
              </a:spcAft>
              <a:buSzPts val="3100"/>
              <a:buNone/>
              <a:defRPr sz="3100"/>
            </a:lvl1pPr>
            <a:lvl2pPr lvl="1" rtl="0">
              <a:spcBef>
                <a:spcPts val="0"/>
              </a:spcBef>
              <a:spcAft>
                <a:spcPts val="0"/>
              </a:spcAft>
              <a:buSzPts val="2800"/>
              <a:buFont typeface="Bebas Neue"/>
              <a:buNone/>
              <a:defRPr b="1">
                <a:latin typeface="Bebas Neue"/>
                <a:ea typeface="Bebas Neue"/>
                <a:cs typeface="Bebas Neue"/>
                <a:sym typeface="Bebas Neue"/>
              </a:defRPr>
            </a:lvl2pPr>
            <a:lvl3pPr lvl="2" rtl="0">
              <a:spcBef>
                <a:spcPts val="0"/>
              </a:spcBef>
              <a:spcAft>
                <a:spcPts val="0"/>
              </a:spcAft>
              <a:buSzPts val="2800"/>
              <a:buFont typeface="Bebas Neue"/>
              <a:buNone/>
              <a:defRPr b="1">
                <a:latin typeface="Bebas Neue"/>
                <a:ea typeface="Bebas Neue"/>
                <a:cs typeface="Bebas Neue"/>
                <a:sym typeface="Bebas Neue"/>
              </a:defRPr>
            </a:lvl3pPr>
            <a:lvl4pPr lvl="3" rtl="0">
              <a:spcBef>
                <a:spcPts val="0"/>
              </a:spcBef>
              <a:spcAft>
                <a:spcPts val="0"/>
              </a:spcAft>
              <a:buSzPts val="2800"/>
              <a:buFont typeface="Bebas Neue"/>
              <a:buNone/>
              <a:defRPr b="1">
                <a:latin typeface="Bebas Neue"/>
                <a:ea typeface="Bebas Neue"/>
                <a:cs typeface="Bebas Neue"/>
                <a:sym typeface="Bebas Neue"/>
              </a:defRPr>
            </a:lvl4pPr>
            <a:lvl5pPr lvl="4" rtl="0">
              <a:spcBef>
                <a:spcPts val="0"/>
              </a:spcBef>
              <a:spcAft>
                <a:spcPts val="0"/>
              </a:spcAft>
              <a:buSzPts val="2800"/>
              <a:buFont typeface="Bebas Neue"/>
              <a:buNone/>
              <a:defRPr b="1">
                <a:latin typeface="Bebas Neue"/>
                <a:ea typeface="Bebas Neue"/>
                <a:cs typeface="Bebas Neue"/>
                <a:sym typeface="Bebas Neue"/>
              </a:defRPr>
            </a:lvl5pPr>
            <a:lvl6pPr lvl="5" rtl="0">
              <a:spcBef>
                <a:spcPts val="0"/>
              </a:spcBef>
              <a:spcAft>
                <a:spcPts val="0"/>
              </a:spcAft>
              <a:buSzPts val="2800"/>
              <a:buFont typeface="Bebas Neue"/>
              <a:buNone/>
              <a:defRPr b="1">
                <a:latin typeface="Bebas Neue"/>
                <a:ea typeface="Bebas Neue"/>
                <a:cs typeface="Bebas Neue"/>
                <a:sym typeface="Bebas Neue"/>
              </a:defRPr>
            </a:lvl6pPr>
            <a:lvl7pPr lvl="6" rtl="0">
              <a:spcBef>
                <a:spcPts val="0"/>
              </a:spcBef>
              <a:spcAft>
                <a:spcPts val="0"/>
              </a:spcAft>
              <a:buSzPts val="2800"/>
              <a:buFont typeface="Bebas Neue"/>
              <a:buNone/>
              <a:defRPr b="1">
                <a:latin typeface="Bebas Neue"/>
                <a:ea typeface="Bebas Neue"/>
                <a:cs typeface="Bebas Neue"/>
                <a:sym typeface="Bebas Neue"/>
              </a:defRPr>
            </a:lvl7pPr>
            <a:lvl8pPr lvl="7" rtl="0">
              <a:spcBef>
                <a:spcPts val="0"/>
              </a:spcBef>
              <a:spcAft>
                <a:spcPts val="0"/>
              </a:spcAft>
              <a:buSzPts val="2800"/>
              <a:buFont typeface="Bebas Neue"/>
              <a:buNone/>
              <a:defRPr b="1">
                <a:latin typeface="Bebas Neue"/>
                <a:ea typeface="Bebas Neue"/>
                <a:cs typeface="Bebas Neue"/>
                <a:sym typeface="Bebas Neue"/>
              </a:defRPr>
            </a:lvl8pPr>
            <a:lvl9pPr lvl="8" rtl="0">
              <a:spcBef>
                <a:spcPts val="0"/>
              </a:spcBef>
              <a:spcAft>
                <a:spcPts val="0"/>
              </a:spcAft>
              <a:buSzPts val="2800"/>
              <a:buFont typeface="Bebas Neue"/>
              <a:buNone/>
              <a:defRPr b="1">
                <a:latin typeface="Bebas Neue"/>
                <a:ea typeface="Bebas Neue"/>
                <a:cs typeface="Bebas Neue"/>
                <a:sym typeface="Bebas Neue"/>
              </a:defRPr>
            </a:lvl9pPr>
          </a:lstStyle>
          <a:p>
            <a:endParaRPr/>
          </a:p>
        </p:txBody>
      </p:sp>
    </p:spTree>
    <p:extLst>
      <p:ext uri="{BB962C8B-B14F-4D97-AF65-F5344CB8AC3E}">
        <p14:creationId xmlns:p14="http://schemas.microsoft.com/office/powerpoint/2010/main" val="344958196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g. photo and text columns light green">
  <p:cSld name="g. photo and text columns light green">
    <p:bg>
      <p:bgPr>
        <a:solidFill>
          <a:srgbClr val="78BF26"/>
        </a:solidFill>
        <a:effectLst/>
      </p:bgPr>
    </p:bg>
    <p:spTree>
      <p:nvGrpSpPr>
        <p:cNvPr id="1" name="Shape 294"/>
        <p:cNvGrpSpPr/>
        <p:nvPr/>
      </p:nvGrpSpPr>
      <p:grpSpPr>
        <a:xfrm>
          <a:off x="0" y="0"/>
          <a:ext cx="0" cy="0"/>
          <a:chOff x="0" y="0"/>
          <a:chExt cx="0" cy="0"/>
        </a:xfrm>
      </p:grpSpPr>
      <p:sp>
        <p:nvSpPr>
          <p:cNvPr id="295" name="Google Shape;295;p53"/>
          <p:cNvSpPr txBox="1">
            <a:spLocks noGrp="1"/>
          </p:cNvSpPr>
          <p:nvPr>
            <p:ph type="subTitle" idx="1"/>
          </p:nvPr>
        </p:nvSpPr>
        <p:spPr>
          <a:xfrm>
            <a:off x="289500" y="3202333"/>
            <a:ext cx="2686500" cy="965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000"/>
              </a:buClr>
              <a:buSzPts val="1600"/>
              <a:buFont typeface="Inter SemiBold"/>
              <a:buNone/>
              <a:defRPr sz="1600">
                <a:solidFill>
                  <a:srgbClr val="000000"/>
                </a:solidFill>
                <a:latin typeface="Inter SemiBold"/>
                <a:ea typeface="Inter SemiBold"/>
                <a:cs typeface="Inter SemiBold"/>
                <a:sym typeface="Inter SemiBold"/>
              </a:defRPr>
            </a:lvl1pPr>
            <a:lvl2pPr lvl="1" rtl="0">
              <a:spcBef>
                <a:spcPts val="0"/>
              </a:spcBef>
              <a:spcAft>
                <a:spcPts val="0"/>
              </a:spcAft>
              <a:buSzPts val="1400"/>
              <a:buFont typeface="Inter SemiBold"/>
              <a:buNone/>
              <a:defRPr>
                <a:latin typeface="Inter SemiBold"/>
                <a:ea typeface="Inter SemiBold"/>
                <a:cs typeface="Inter SemiBold"/>
                <a:sym typeface="Inter SemiBold"/>
              </a:defRPr>
            </a:lvl2pPr>
            <a:lvl3pPr lvl="2" rtl="0">
              <a:spcBef>
                <a:spcPts val="0"/>
              </a:spcBef>
              <a:spcAft>
                <a:spcPts val="0"/>
              </a:spcAft>
              <a:buSzPts val="1400"/>
              <a:buFont typeface="Inter SemiBold"/>
              <a:buNone/>
              <a:defRPr>
                <a:latin typeface="Inter SemiBold"/>
                <a:ea typeface="Inter SemiBold"/>
                <a:cs typeface="Inter SemiBold"/>
                <a:sym typeface="Inter SemiBold"/>
              </a:defRPr>
            </a:lvl3pPr>
            <a:lvl4pPr lvl="3" rtl="0">
              <a:spcBef>
                <a:spcPts val="0"/>
              </a:spcBef>
              <a:spcAft>
                <a:spcPts val="0"/>
              </a:spcAft>
              <a:buSzPts val="1400"/>
              <a:buFont typeface="Inter SemiBold"/>
              <a:buNone/>
              <a:defRPr>
                <a:latin typeface="Inter SemiBold"/>
                <a:ea typeface="Inter SemiBold"/>
                <a:cs typeface="Inter SemiBold"/>
                <a:sym typeface="Inter SemiBold"/>
              </a:defRPr>
            </a:lvl4pPr>
            <a:lvl5pPr lvl="4" rtl="0">
              <a:spcBef>
                <a:spcPts val="0"/>
              </a:spcBef>
              <a:spcAft>
                <a:spcPts val="0"/>
              </a:spcAft>
              <a:buSzPts val="1400"/>
              <a:buFont typeface="Inter SemiBold"/>
              <a:buNone/>
              <a:defRPr>
                <a:latin typeface="Inter SemiBold"/>
                <a:ea typeface="Inter SemiBold"/>
                <a:cs typeface="Inter SemiBold"/>
                <a:sym typeface="Inter SemiBold"/>
              </a:defRPr>
            </a:lvl5pPr>
            <a:lvl6pPr lvl="5" rtl="0">
              <a:spcBef>
                <a:spcPts val="0"/>
              </a:spcBef>
              <a:spcAft>
                <a:spcPts val="0"/>
              </a:spcAft>
              <a:buSzPts val="1400"/>
              <a:buFont typeface="Inter SemiBold"/>
              <a:buNone/>
              <a:defRPr>
                <a:latin typeface="Inter SemiBold"/>
                <a:ea typeface="Inter SemiBold"/>
                <a:cs typeface="Inter SemiBold"/>
                <a:sym typeface="Inter SemiBold"/>
              </a:defRPr>
            </a:lvl6pPr>
            <a:lvl7pPr lvl="6" rtl="0">
              <a:spcBef>
                <a:spcPts val="0"/>
              </a:spcBef>
              <a:spcAft>
                <a:spcPts val="0"/>
              </a:spcAft>
              <a:buSzPts val="1400"/>
              <a:buFont typeface="Inter SemiBold"/>
              <a:buNone/>
              <a:defRPr>
                <a:latin typeface="Inter SemiBold"/>
                <a:ea typeface="Inter SemiBold"/>
                <a:cs typeface="Inter SemiBold"/>
                <a:sym typeface="Inter SemiBold"/>
              </a:defRPr>
            </a:lvl7pPr>
            <a:lvl8pPr lvl="7" rtl="0">
              <a:spcBef>
                <a:spcPts val="0"/>
              </a:spcBef>
              <a:spcAft>
                <a:spcPts val="0"/>
              </a:spcAft>
              <a:buSzPts val="1400"/>
              <a:buFont typeface="Inter SemiBold"/>
              <a:buNone/>
              <a:defRPr>
                <a:latin typeface="Inter SemiBold"/>
                <a:ea typeface="Inter SemiBold"/>
                <a:cs typeface="Inter SemiBold"/>
                <a:sym typeface="Inter SemiBold"/>
              </a:defRPr>
            </a:lvl8pPr>
            <a:lvl9pPr lvl="8" rtl="0">
              <a:spcBef>
                <a:spcPts val="0"/>
              </a:spcBef>
              <a:spcAft>
                <a:spcPts val="0"/>
              </a:spcAft>
              <a:buSzPts val="1400"/>
              <a:buFont typeface="Inter SemiBold"/>
              <a:buNone/>
              <a:defRPr>
                <a:latin typeface="Inter SemiBold"/>
                <a:ea typeface="Inter SemiBold"/>
                <a:cs typeface="Inter SemiBold"/>
                <a:sym typeface="Inter SemiBold"/>
              </a:defRPr>
            </a:lvl9pPr>
          </a:lstStyle>
          <a:p>
            <a:endParaRPr/>
          </a:p>
        </p:txBody>
      </p:sp>
      <p:sp>
        <p:nvSpPr>
          <p:cNvPr id="296" name="Google Shape;296;p53"/>
          <p:cNvSpPr txBox="1">
            <a:spLocks noGrp="1"/>
          </p:cNvSpPr>
          <p:nvPr>
            <p:ph type="body" idx="2"/>
          </p:nvPr>
        </p:nvSpPr>
        <p:spPr>
          <a:xfrm>
            <a:off x="289500" y="4119467"/>
            <a:ext cx="2686500" cy="2384400"/>
          </a:xfrm>
          <a:prstGeom prst="rect">
            <a:avLst/>
          </a:prstGeom>
        </p:spPr>
        <p:txBody>
          <a:bodyPr spcFirstLastPara="1" wrap="square" lIns="90000" tIns="91425" rIns="91425" bIns="91425" anchor="t" anchorCtr="0">
            <a:noAutofit/>
          </a:bodyPr>
          <a:lstStyle>
            <a:lvl1pPr marL="457200" lvl="0" indent="-304800" rtl="0">
              <a:spcBef>
                <a:spcPts val="0"/>
              </a:spcBef>
              <a:spcAft>
                <a:spcPts val="0"/>
              </a:spcAft>
              <a:buClr>
                <a:schemeClr val="dk1"/>
              </a:buClr>
              <a:buSzPts val="1200"/>
              <a:buChar char="●"/>
              <a:defRPr sz="1200">
                <a:solidFill>
                  <a:schemeClr val="dk1"/>
                </a:solidFill>
              </a:defRPr>
            </a:lvl1pPr>
            <a:lvl2pPr marL="914400" lvl="1" indent="-304800" rtl="0">
              <a:spcBef>
                <a:spcPts val="0"/>
              </a:spcBef>
              <a:spcAft>
                <a:spcPts val="0"/>
              </a:spcAft>
              <a:buClr>
                <a:schemeClr val="dk1"/>
              </a:buClr>
              <a:buSzPts val="1200"/>
              <a:buChar char="○"/>
              <a:defRPr sz="1200">
                <a:solidFill>
                  <a:schemeClr val="dk1"/>
                </a:solidFill>
              </a:defRPr>
            </a:lvl2pPr>
            <a:lvl3pPr marL="1371600" lvl="2" indent="-304800" rtl="0">
              <a:spcBef>
                <a:spcPts val="0"/>
              </a:spcBef>
              <a:spcAft>
                <a:spcPts val="0"/>
              </a:spcAft>
              <a:buClr>
                <a:schemeClr val="dk1"/>
              </a:buClr>
              <a:buSzPts val="1200"/>
              <a:buChar char="■"/>
              <a:defRPr sz="1200">
                <a:solidFill>
                  <a:schemeClr val="dk1"/>
                </a:solidFill>
              </a:defRPr>
            </a:lvl3pPr>
            <a:lvl4pPr marL="1828800" lvl="3" indent="-304800" rtl="0">
              <a:spcBef>
                <a:spcPts val="0"/>
              </a:spcBef>
              <a:spcAft>
                <a:spcPts val="0"/>
              </a:spcAft>
              <a:buClr>
                <a:schemeClr val="dk1"/>
              </a:buClr>
              <a:buSzPts val="1200"/>
              <a:buChar char="●"/>
              <a:defRPr sz="1200">
                <a:solidFill>
                  <a:schemeClr val="dk1"/>
                </a:solidFill>
              </a:defRPr>
            </a:lvl4pPr>
            <a:lvl5pPr marL="2286000" lvl="4" indent="-304800" rtl="0">
              <a:spcBef>
                <a:spcPts val="0"/>
              </a:spcBef>
              <a:spcAft>
                <a:spcPts val="0"/>
              </a:spcAft>
              <a:buClr>
                <a:schemeClr val="dk1"/>
              </a:buClr>
              <a:buSzPts val="1200"/>
              <a:buChar char="○"/>
              <a:defRPr sz="1200">
                <a:solidFill>
                  <a:schemeClr val="dk1"/>
                </a:solidFill>
              </a:defRPr>
            </a:lvl5pPr>
            <a:lvl6pPr marL="2743200" lvl="5" indent="-304800" rtl="0">
              <a:spcBef>
                <a:spcPts val="0"/>
              </a:spcBef>
              <a:spcAft>
                <a:spcPts val="0"/>
              </a:spcAft>
              <a:buClr>
                <a:schemeClr val="dk1"/>
              </a:buClr>
              <a:buSzPts val="1200"/>
              <a:buChar char="■"/>
              <a:defRPr sz="1200">
                <a:solidFill>
                  <a:schemeClr val="dk1"/>
                </a:solidFill>
              </a:defRPr>
            </a:lvl6pPr>
            <a:lvl7pPr marL="3200400" lvl="6" indent="-304800" rtl="0">
              <a:spcBef>
                <a:spcPts val="0"/>
              </a:spcBef>
              <a:spcAft>
                <a:spcPts val="0"/>
              </a:spcAft>
              <a:buClr>
                <a:schemeClr val="dk1"/>
              </a:buClr>
              <a:buSzPts val="1200"/>
              <a:buChar char="●"/>
              <a:defRPr sz="1200">
                <a:solidFill>
                  <a:schemeClr val="dk1"/>
                </a:solidFill>
              </a:defRPr>
            </a:lvl7pPr>
            <a:lvl8pPr marL="3657600" lvl="7" indent="-304800" rtl="0">
              <a:spcBef>
                <a:spcPts val="0"/>
              </a:spcBef>
              <a:spcAft>
                <a:spcPts val="0"/>
              </a:spcAft>
              <a:buClr>
                <a:schemeClr val="dk1"/>
              </a:buClr>
              <a:buSzPts val="1200"/>
              <a:buChar char="○"/>
              <a:defRPr sz="1200">
                <a:solidFill>
                  <a:schemeClr val="dk1"/>
                </a:solidFill>
              </a:defRPr>
            </a:lvl8pPr>
            <a:lvl9pPr marL="4114800" lvl="8" indent="-304800" rtl="0">
              <a:spcBef>
                <a:spcPts val="0"/>
              </a:spcBef>
              <a:spcAft>
                <a:spcPts val="0"/>
              </a:spcAft>
              <a:buClr>
                <a:schemeClr val="dk1"/>
              </a:buClr>
              <a:buSzPts val="1200"/>
              <a:buChar char="■"/>
              <a:defRPr sz="1200">
                <a:solidFill>
                  <a:schemeClr val="dk1"/>
                </a:solidFill>
              </a:defRPr>
            </a:lvl9pPr>
          </a:lstStyle>
          <a:p>
            <a:endParaRPr/>
          </a:p>
        </p:txBody>
      </p:sp>
      <p:sp>
        <p:nvSpPr>
          <p:cNvPr id="297" name="Google Shape;297;p53"/>
          <p:cNvSpPr txBox="1">
            <a:spLocks noGrp="1"/>
          </p:cNvSpPr>
          <p:nvPr>
            <p:ph type="subTitle" idx="3"/>
          </p:nvPr>
        </p:nvSpPr>
        <p:spPr>
          <a:xfrm>
            <a:off x="3228750" y="3202333"/>
            <a:ext cx="2686500" cy="965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000"/>
              </a:buClr>
              <a:buSzPts val="1600"/>
              <a:buFont typeface="Inter SemiBold"/>
              <a:buNone/>
              <a:defRPr sz="1600">
                <a:solidFill>
                  <a:srgbClr val="000000"/>
                </a:solidFill>
                <a:latin typeface="Inter SemiBold"/>
                <a:ea typeface="Inter SemiBold"/>
                <a:cs typeface="Inter SemiBold"/>
                <a:sym typeface="Inter SemiBold"/>
              </a:defRPr>
            </a:lvl1pPr>
            <a:lvl2pPr lvl="1" rtl="0">
              <a:spcBef>
                <a:spcPts val="0"/>
              </a:spcBef>
              <a:spcAft>
                <a:spcPts val="0"/>
              </a:spcAft>
              <a:buSzPts val="1400"/>
              <a:buFont typeface="Inter SemiBold"/>
              <a:buNone/>
              <a:defRPr>
                <a:latin typeface="Inter SemiBold"/>
                <a:ea typeface="Inter SemiBold"/>
                <a:cs typeface="Inter SemiBold"/>
                <a:sym typeface="Inter SemiBold"/>
              </a:defRPr>
            </a:lvl2pPr>
            <a:lvl3pPr lvl="2" rtl="0">
              <a:spcBef>
                <a:spcPts val="0"/>
              </a:spcBef>
              <a:spcAft>
                <a:spcPts val="0"/>
              </a:spcAft>
              <a:buSzPts val="1400"/>
              <a:buFont typeface="Inter SemiBold"/>
              <a:buNone/>
              <a:defRPr>
                <a:latin typeface="Inter SemiBold"/>
                <a:ea typeface="Inter SemiBold"/>
                <a:cs typeface="Inter SemiBold"/>
                <a:sym typeface="Inter SemiBold"/>
              </a:defRPr>
            </a:lvl3pPr>
            <a:lvl4pPr lvl="3" rtl="0">
              <a:spcBef>
                <a:spcPts val="0"/>
              </a:spcBef>
              <a:spcAft>
                <a:spcPts val="0"/>
              </a:spcAft>
              <a:buSzPts val="1400"/>
              <a:buFont typeface="Inter SemiBold"/>
              <a:buNone/>
              <a:defRPr>
                <a:latin typeface="Inter SemiBold"/>
                <a:ea typeface="Inter SemiBold"/>
                <a:cs typeface="Inter SemiBold"/>
                <a:sym typeface="Inter SemiBold"/>
              </a:defRPr>
            </a:lvl4pPr>
            <a:lvl5pPr lvl="4" rtl="0">
              <a:spcBef>
                <a:spcPts val="0"/>
              </a:spcBef>
              <a:spcAft>
                <a:spcPts val="0"/>
              </a:spcAft>
              <a:buSzPts val="1400"/>
              <a:buFont typeface="Inter SemiBold"/>
              <a:buNone/>
              <a:defRPr>
                <a:latin typeface="Inter SemiBold"/>
                <a:ea typeface="Inter SemiBold"/>
                <a:cs typeface="Inter SemiBold"/>
                <a:sym typeface="Inter SemiBold"/>
              </a:defRPr>
            </a:lvl5pPr>
            <a:lvl6pPr lvl="5" rtl="0">
              <a:spcBef>
                <a:spcPts val="0"/>
              </a:spcBef>
              <a:spcAft>
                <a:spcPts val="0"/>
              </a:spcAft>
              <a:buSzPts val="1400"/>
              <a:buFont typeface="Inter SemiBold"/>
              <a:buNone/>
              <a:defRPr>
                <a:latin typeface="Inter SemiBold"/>
                <a:ea typeface="Inter SemiBold"/>
                <a:cs typeface="Inter SemiBold"/>
                <a:sym typeface="Inter SemiBold"/>
              </a:defRPr>
            </a:lvl6pPr>
            <a:lvl7pPr lvl="6" rtl="0">
              <a:spcBef>
                <a:spcPts val="0"/>
              </a:spcBef>
              <a:spcAft>
                <a:spcPts val="0"/>
              </a:spcAft>
              <a:buSzPts val="1400"/>
              <a:buFont typeface="Inter SemiBold"/>
              <a:buNone/>
              <a:defRPr>
                <a:latin typeface="Inter SemiBold"/>
                <a:ea typeface="Inter SemiBold"/>
                <a:cs typeface="Inter SemiBold"/>
                <a:sym typeface="Inter SemiBold"/>
              </a:defRPr>
            </a:lvl7pPr>
            <a:lvl8pPr lvl="7" rtl="0">
              <a:spcBef>
                <a:spcPts val="0"/>
              </a:spcBef>
              <a:spcAft>
                <a:spcPts val="0"/>
              </a:spcAft>
              <a:buSzPts val="1400"/>
              <a:buFont typeface="Inter SemiBold"/>
              <a:buNone/>
              <a:defRPr>
                <a:latin typeface="Inter SemiBold"/>
                <a:ea typeface="Inter SemiBold"/>
                <a:cs typeface="Inter SemiBold"/>
                <a:sym typeface="Inter SemiBold"/>
              </a:defRPr>
            </a:lvl8pPr>
            <a:lvl9pPr lvl="8" rtl="0">
              <a:spcBef>
                <a:spcPts val="0"/>
              </a:spcBef>
              <a:spcAft>
                <a:spcPts val="0"/>
              </a:spcAft>
              <a:buSzPts val="1400"/>
              <a:buFont typeface="Inter SemiBold"/>
              <a:buNone/>
              <a:defRPr>
                <a:latin typeface="Inter SemiBold"/>
                <a:ea typeface="Inter SemiBold"/>
                <a:cs typeface="Inter SemiBold"/>
                <a:sym typeface="Inter SemiBold"/>
              </a:defRPr>
            </a:lvl9pPr>
          </a:lstStyle>
          <a:p>
            <a:endParaRPr/>
          </a:p>
        </p:txBody>
      </p:sp>
      <p:sp>
        <p:nvSpPr>
          <p:cNvPr id="298" name="Google Shape;298;p53"/>
          <p:cNvSpPr txBox="1">
            <a:spLocks noGrp="1"/>
          </p:cNvSpPr>
          <p:nvPr>
            <p:ph type="body" idx="4"/>
          </p:nvPr>
        </p:nvSpPr>
        <p:spPr>
          <a:xfrm>
            <a:off x="3228750" y="4119467"/>
            <a:ext cx="2686500" cy="2384400"/>
          </a:xfrm>
          <a:prstGeom prst="rect">
            <a:avLst/>
          </a:prstGeom>
        </p:spPr>
        <p:txBody>
          <a:bodyPr spcFirstLastPara="1" wrap="square" lIns="90000" tIns="91425" rIns="91425" bIns="91425" anchor="t" anchorCtr="0">
            <a:noAutofit/>
          </a:bodyPr>
          <a:lstStyle>
            <a:lvl1pPr marL="457200" lvl="0" indent="-304800" rtl="0">
              <a:spcBef>
                <a:spcPts val="0"/>
              </a:spcBef>
              <a:spcAft>
                <a:spcPts val="0"/>
              </a:spcAft>
              <a:buClr>
                <a:schemeClr val="dk1"/>
              </a:buClr>
              <a:buSzPts val="1200"/>
              <a:buChar char="●"/>
              <a:defRPr sz="1200">
                <a:solidFill>
                  <a:schemeClr val="dk1"/>
                </a:solidFill>
              </a:defRPr>
            </a:lvl1pPr>
            <a:lvl2pPr marL="914400" lvl="1" indent="-304800" rtl="0">
              <a:spcBef>
                <a:spcPts val="0"/>
              </a:spcBef>
              <a:spcAft>
                <a:spcPts val="0"/>
              </a:spcAft>
              <a:buClr>
                <a:schemeClr val="dk1"/>
              </a:buClr>
              <a:buSzPts val="1200"/>
              <a:buChar char="○"/>
              <a:defRPr sz="1200">
                <a:solidFill>
                  <a:schemeClr val="dk1"/>
                </a:solidFill>
              </a:defRPr>
            </a:lvl2pPr>
            <a:lvl3pPr marL="1371600" lvl="2" indent="-304800" rtl="0">
              <a:spcBef>
                <a:spcPts val="0"/>
              </a:spcBef>
              <a:spcAft>
                <a:spcPts val="0"/>
              </a:spcAft>
              <a:buClr>
                <a:schemeClr val="dk1"/>
              </a:buClr>
              <a:buSzPts val="1200"/>
              <a:buChar char="■"/>
              <a:defRPr sz="1200">
                <a:solidFill>
                  <a:schemeClr val="dk1"/>
                </a:solidFill>
              </a:defRPr>
            </a:lvl3pPr>
            <a:lvl4pPr marL="1828800" lvl="3" indent="-304800" rtl="0">
              <a:spcBef>
                <a:spcPts val="0"/>
              </a:spcBef>
              <a:spcAft>
                <a:spcPts val="0"/>
              </a:spcAft>
              <a:buClr>
                <a:schemeClr val="dk1"/>
              </a:buClr>
              <a:buSzPts val="1200"/>
              <a:buChar char="●"/>
              <a:defRPr sz="1200">
                <a:solidFill>
                  <a:schemeClr val="dk1"/>
                </a:solidFill>
              </a:defRPr>
            </a:lvl4pPr>
            <a:lvl5pPr marL="2286000" lvl="4" indent="-304800" rtl="0">
              <a:spcBef>
                <a:spcPts val="0"/>
              </a:spcBef>
              <a:spcAft>
                <a:spcPts val="0"/>
              </a:spcAft>
              <a:buClr>
                <a:schemeClr val="dk1"/>
              </a:buClr>
              <a:buSzPts val="1200"/>
              <a:buChar char="○"/>
              <a:defRPr sz="1200">
                <a:solidFill>
                  <a:schemeClr val="dk1"/>
                </a:solidFill>
              </a:defRPr>
            </a:lvl5pPr>
            <a:lvl6pPr marL="2743200" lvl="5" indent="-304800" rtl="0">
              <a:spcBef>
                <a:spcPts val="0"/>
              </a:spcBef>
              <a:spcAft>
                <a:spcPts val="0"/>
              </a:spcAft>
              <a:buClr>
                <a:schemeClr val="dk1"/>
              </a:buClr>
              <a:buSzPts val="1200"/>
              <a:buChar char="■"/>
              <a:defRPr sz="1200">
                <a:solidFill>
                  <a:schemeClr val="dk1"/>
                </a:solidFill>
              </a:defRPr>
            </a:lvl6pPr>
            <a:lvl7pPr marL="3200400" lvl="6" indent="-304800" rtl="0">
              <a:spcBef>
                <a:spcPts val="0"/>
              </a:spcBef>
              <a:spcAft>
                <a:spcPts val="0"/>
              </a:spcAft>
              <a:buClr>
                <a:schemeClr val="dk1"/>
              </a:buClr>
              <a:buSzPts val="1200"/>
              <a:buChar char="●"/>
              <a:defRPr sz="1200">
                <a:solidFill>
                  <a:schemeClr val="dk1"/>
                </a:solidFill>
              </a:defRPr>
            </a:lvl7pPr>
            <a:lvl8pPr marL="3657600" lvl="7" indent="-304800" rtl="0">
              <a:spcBef>
                <a:spcPts val="0"/>
              </a:spcBef>
              <a:spcAft>
                <a:spcPts val="0"/>
              </a:spcAft>
              <a:buClr>
                <a:schemeClr val="dk1"/>
              </a:buClr>
              <a:buSzPts val="1200"/>
              <a:buChar char="○"/>
              <a:defRPr sz="1200">
                <a:solidFill>
                  <a:schemeClr val="dk1"/>
                </a:solidFill>
              </a:defRPr>
            </a:lvl8pPr>
            <a:lvl9pPr marL="4114800" lvl="8" indent="-304800" rtl="0">
              <a:spcBef>
                <a:spcPts val="0"/>
              </a:spcBef>
              <a:spcAft>
                <a:spcPts val="0"/>
              </a:spcAft>
              <a:buClr>
                <a:schemeClr val="dk1"/>
              </a:buClr>
              <a:buSzPts val="1200"/>
              <a:buChar char="■"/>
              <a:defRPr sz="1200">
                <a:solidFill>
                  <a:schemeClr val="dk1"/>
                </a:solidFill>
              </a:defRPr>
            </a:lvl9pPr>
          </a:lstStyle>
          <a:p>
            <a:endParaRPr/>
          </a:p>
        </p:txBody>
      </p:sp>
      <p:sp>
        <p:nvSpPr>
          <p:cNvPr id="299" name="Google Shape;299;p53"/>
          <p:cNvSpPr txBox="1">
            <a:spLocks noGrp="1"/>
          </p:cNvSpPr>
          <p:nvPr>
            <p:ph type="subTitle" idx="5"/>
          </p:nvPr>
        </p:nvSpPr>
        <p:spPr>
          <a:xfrm>
            <a:off x="6168000" y="3202333"/>
            <a:ext cx="2686500" cy="965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000"/>
              </a:buClr>
              <a:buSzPts val="1600"/>
              <a:buFont typeface="Inter SemiBold"/>
              <a:buNone/>
              <a:defRPr sz="1600">
                <a:solidFill>
                  <a:srgbClr val="000000"/>
                </a:solidFill>
                <a:latin typeface="Inter SemiBold"/>
                <a:ea typeface="Inter SemiBold"/>
                <a:cs typeface="Inter SemiBold"/>
                <a:sym typeface="Inter SemiBold"/>
              </a:defRPr>
            </a:lvl1pPr>
            <a:lvl2pPr lvl="1" rtl="0">
              <a:spcBef>
                <a:spcPts val="0"/>
              </a:spcBef>
              <a:spcAft>
                <a:spcPts val="0"/>
              </a:spcAft>
              <a:buSzPts val="1400"/>
              <a:buFont typeface="Inter SemiBold"/>
              <a:buNone/>
              <a:defRPr>
                <a:latin typeface="Inter SemiBold"/>
                <a:ea typeface="Inter SemiBold"/>
                <a:cs typeface="Inter SemiBold"/>
                <a:sym typeface="Inter SemiBold"/>
              </a:defRPr>
            </a:lvl2pPr>
            <a:lvl3pPr lvl="2" rtl="0">
              <a:spcBef>
                <a:spcPts val="0"/>
              </a:spcBef>
              <a:spcAft>
                <a:spcPts val="0"/>
              </a:spcAft>
              <a:buSzPts val="1400"/>
              <a:buFont typeface="Inter SemiBold"/>
              <a:buNone/>
              <a:defRPr>
                <a:latin typeface="Inter SemiBold"/>
                <a:ea typeface="Inter SemiBold"/>
                <a:cs typeface="Inter SemiBold"/>
                <a:sym typeface="Inter SemiBold"/>
              </a:defRPr>
            </a:lvl3pPr>
            <a:lvl4pPr lvl="3" rtl="0">
              <a:spcBef>
                <a:spcPts val="0"/>
              </a:spcBef>
              <a:spcAft>
                <a:spcPts val="0"/>
              </a:spcAft>
              <a:buSzPts val="1400"/>
              <a:buFont typeface="Inter SemiBold"/>
              <a:buNone/>
              <a:defRPr>
                <a:latin typeface="Inter SemiBold"/>
                <a:ea typeface="Inter SemiBold"/>
                <a:cs typeface="Inter SemiBold"/>
                <a:sym typeface="Inter SemiBold"/>
              </a:defRPr>
            </a:lvl4pPr>
            <a:lvl5pPr lvl="4" rtl="0">
              <a:spcBef>
                <a:spcPts val="0"/>
              </a:spcBef>
              <a:spcAft>
                <a:spcPts val="0"/>
              </a:spcAft>
              <a:buSzPts val="1400"/>
              <a:buFont typeface="Inter SemiBold"/>
              <a:buNone/>
              <a:defRPr>
                <a:latin typeface="Inter SemiBold"/>
                <a:ea typeface="Inter SemiBold"/>
                <a:cs typeface="Inter SemiBold"/>
                <a:sym typeface="Inter SemiBold"/>
              </a:defRPr>
            </a:lvl5pPr>
            <a:lvl6pPr lvl="5" rtl="0">
              <a:spcBef>
                <a:spcPts val="0"/>
              </a:spcBef>
              <a:spcAft>
                <a:spcPts val="0"/>
              </a:spcAft>
              <a:buSzPts val="1400"/>
              <a:buFont typeface="Inter SemiBold"/>
              <a:buNone/>
              <a:defRPr>
                <a:latin typeface="Inter SemiBold"/>
                <a:ea typeface="Inter SemiBold"/>
                <a:cs typeface="Inter SemiBold"/>
                <a:sym typeface="Inter SemiBold"/>
              </a:defRPr>
            </a:lvl6pPr>
            <a:lvl7pPr lvl="6" rtl="0">
              <a:spcBef>
                <a:spcPts val="0"/>
              </a:spcBef>
              <a:spcAft>
                <a:spcPts val="0"/>
              </a:spcAft>
              <a:buSzPts val="1400"/>
              <a:buFont typeface="Inter SemiBold"/>
              <a:buNone/>
              <a:defRPr>
                <a:latin typeface="Inter SemiBold"/>
                <a:ea typeface="Inter SemiBold"/>
                <a:cs typeface="Inter SemiBold"/>
                <a:sym typeface="Inter SemiBold"/>
              </a:defRPr>
            </a:lvl7pPr>
            <a:lvl8pPr lvl="7" rtl="0">
              <a:spcBef>
                <a:spcPts val="0"/>
              </a:spcBef>
              <a:spcAft>
                <a:spcPts val="0"/>
              </a:spcAft>
              <a:buSzPts val="1400"/>
              <a:buFont typeface="Inter SemiBold"/>
              <a:buNone/>
              <a:defRPr>
                <a:latin typeface="Inter SemiBold"/>
                <a:ea typeface="Inter SemiBold"/>
                <a:cs typeface="Inter SemiBold"/>
                <a:sym typeface="Inter SemiBold"/>
              </a:defRPr>
            </a:lvl8pPr>
            <a:lvl9pPr lvl="8" rtl="0">
              <a:spcBef>
                <a:spcPts val="0"/>
              </a:spcBef>
              <a:spcAft>
                <a:spcPts val="0"/>
              </a:spcAft>
              <a:buSzPts val="1400"/>
              <a:buFont typeface="Inter SemiBold"/>
              <a:buNone/>
              <a:defRPr>
                <a:latin typeface="Inter SemiBold"/>
                <a:ea typeface="Inter SemiBold"/>
                <a:cs typeface="Inter SemiBold"/>
                <a:sym typeface="Inter SemiBold"/>
              </a:defRPr>
            </a:lvl9pPr>
          </a:lstStyle>
          <a:p>
            <a:endParaRPr/>
          </a:p>
        </p:txBody>
      </p:sp>
      <p:sp>
        <p:nvSpPr>
          <p:cNvPr id="300" name="Google Shape;300;p53"/>
          <p:cNvSpPr txBox="1">
            <a:spLocks noGrp="1"/>
          </p:cNvSpPr>
          <p:nvPr>
            <p:ph type="body" idx="6"/>
          </p:nvPr>
        </p:nvSpPr>
        <p:spPr>
          <a:xfrm>
            <a:off x="6168000" y="4119467"/>
            <a:ext cx="2686500" cy="2384400"/>
          </a:xfrm>
          <a:prstGeom prst="rect">
            <a:avLst/>
          </a:prstGeom>
        </p:spPr>
        <p:txBody>
          <a:bodyPr spcFirstLastPara="1" wrap="square" lIns="90000" tIns="91425" rIns="91425" bIns="91425" anchor="t" anchorCtr="0">
            <a:noAutofit/>
          </a:bodyPr>
          <a:lstStyle>
            <a:lvl1pPr marL="457200" lvl="0" indent="-304800" rtl="0">
              <a:spcBef>
                <a:spcPts val="0"/>
              </a:spcBef>
              <a:spcAft>
                <a:spcPts val="0"/>
              </a:spcAft>
              <a:buClr>
                <a:schemeClr val="dk1"/>
              </a:buClr>
              <a:buSzPts val="1200"/>
              <a:buChar char="●"/>
              <a:defRPr sz="1200">
                <a:solidFill>
                  <a:schemeClr val="dk1"/>
                </a:solidFill>
              </a:defRPr>
            </a:lvl1pPr>
            <a:lvl2pPr marL="914400" lvl="1" indent="-304800" rtl="0">
              <a:spcBef>
                <a:spcPts val="0"/>
              </a:spcBef>
              <a:spcAft>
                <a:spcPts val="0"/>
              </a:spcAft>
              <a:buClr>
                <a:schemeClr val="dk1"/>
              </a:buClr>
              <a:buSzPts val="1200"/>
              <a:buChar char="○"/>
              <a:defRPr sz="1200">
                <a:solidFill>
                  <a:schemeClr val="dk1"/>
                </a:solidFill>
              </a:defRPr>
            </a:lvl2pPr>
            <a:lvl3pPr marL="1371600" lvl="2" indent="-304800" rtl="0">
              <a:spcBef>
                <a:spcPts val="0"/>
              </a:spcBef>
              <a:spcAft>
                <a:spcPts val="0"/>
              </a:spcAft>
              <a:buClr>
                <a:schemeClr val="dk1"/>
              </a:buClr>
              <a:buSzPts val="1200"/>
              <a:buChar char="■"/>
              <a:defRPr sz="1200">
                <a:solidFill>
                  <a:schemeClr val="dk1"/>
                </a:solidFill>
              </a:defRPr>
            </a:lvl3pPr>
            <a:lvl4pPr marL="1828800" lvl="3" indent="-304800" rtl="0">
              <a:spcBef>
                <a:spcPts val="0"/>
              </a:spcBef>
              <a:spcAft>
                <a:spcPts val="0"/>
              </a:spcAft>
              <a:buClr>
                <a:schemeClr val="dk1"/>
              </a:buClr>
              <a:buSzPts val="1200"/>
              <a:buChar char="●"/>
              <a:defRPr sz="1200">
                <a:solidFill>
                  <a:schemeClr val="dk1"/>
                </a:solidFill>
              </a:defRPr>
            </a:lvl4pPr>
            <a:lvl5pPr marL="2286000" lvl="4" indent="-304800" rtl="0">
              <a:spcBef>
                <a:spcPts val="0"/>
              </a:spcBef>
              <a:spcAft>
                <a:spcPts val="0"/>
              </a:spcAft>
              <a:buClr>
                <a:schemeClr val="dk1"/>
              </a:buClr>
              <a:buSzPts val="1200"/>
              <a:buChar char="○"/>
              <a:defRPr sz="1200">
                <a:solidFill>
                  <a:schemeClr val="dk1"/>
                </a:solidFill>
              </a:defRPr>
            </a:lvl5pPr>
            <a:lvl6pPr marL="2743200" lvl="5" indent="-304800" rtl="0">
              <a:spcBef>
                <a:spcPts val="0"/>
              </a:spcBef>
              <a:spcAft>
                <a:spcPts val="0"/>
              </a:spcAft>
              <a:buClr>
                <a:schemeClr val="dk1"/>
              </a:buClr>
              <a:buSzPts val="1200"/>
              <a:buChar char="■"/>
              <a:defRPr sz="1200">
                <a:solidFill>
                  <a:schemeClr val="dk1"/>
                </a:solidFill>
              </a:defRPr>
            </a:lvl6pPr>
            <a:lvl7pPr marL="3200400" lvl="6" indent="-304800" rtl="0">
              <a:spcBef>
                <a:spcPts val="0"/>
              </a:spcBef>
              <a:spcAft>
                <a:spcPts val="0"/>
              </a:spcAft>
              <a:buClr>
                <a:schemeClr val="dk1"/>
              </a:buClr>
              <a:buSzPts val="1200"/>
              <a:buChar char="●"/>
              <a:defRPr sz="1200">
                <a:solidFill>
                  <a:schemeClr val="dk1"/>
                </a:solidFill>
              </a:defRPr>
            </a:lvl7pPr>
            <a:lvl8pPr marL="3657600" lvl="7" indent="-304800" rtl="0">
              <a:spcBef>
                <a:spcPts val="0"/>
              </a:spcBef>
              <a:spcAft>
                <a:spcPts val="0"/>
              </a:spcAft>
              <a:buClr>
                <a:schemeClr val="dk1"/>
              </a:buClr>
              <a:buSzPts val="1200"/>
              <a:buChar char="○"/>
              <a:defRPr sz="1200">
                <a:solidFill>
                  <a:schemeClr val="dk1"/>
                </a:solidFill>
              </a:defRPr>
            </a:lvl8pPr>
            <a:lvl9pPr marL="4114800" lvl="8" indent="-304800" rtl="0">
              <a:spcBef>
                <a:spcPts val="0"/>
              </a:spcBef>
              <a:spcAft>
                <a:spcPts val="0"/>
              </a:spcAft>
              <a:buClr>
                <a:schemeClr val="dk1"/>
              </a:buClr>
              <a:buSzPts val="1200"/>
              <a:buChar char="■"/>
              <a:defRPr sz="1200">
                <a:solidFill>
                  <a:schemeClr val="dk1"/>
                </a:solidFill>
              </a:defRPr>
            </a:lvl9pPr>
          </a:lstStyle>
          <a:p>
            <a:endParaRPr/>
          </a:p>
        </p:txBody>
      </p:sp>
      <p:sp>
        <p:nvSpPr>
          <p:cNvPr id="301" name="Google Shape;301;p53"/>
          <p:cNvSpPr>
            <a:spLocks noGrp="1"/>
          </p:cNvSpPr>
          <p:nvPr>
            <p:ph type="pic" idx="7"/>
          </p:nvPr>
        </p:nvSpPr>
        <p:spPr>
          <a:xfrm>
            <a:off x="289500" y="1263467"/>
            <a:ext cx="2686500" cy="1690000"/>
          </a:xfrm>
          <a:prstGeom prst="roundRect">
            <a:avLst>
              <a:gd name="adj" fmla="val 12371"/>
            </a:avLst>
          </a:prstGeom>
          <a:noFill/>
          <a:ln>
            <a:noFill/>
          </a:ln>
        </p:spPr>
      </p:sp>
      <p:sp>
        <p:nvSpPr>
          <p:cNvPr id="302" name="Google Shape;302;p53"/>
          <p:cNvSpPr>
            <a:spLocks noGrp="1"/>
          </p:cNvSpPr>
          <p:nvPr>
            <p:ph type="pic" idx="8"/>
          </p:nvPr>
        </p:nvSpPr>
        <p:spPr>
          <a:xfrm>
            <a:off x="3228750" y="1263467"/>
            <a:ext cx="2686500" cy="1690000"/>
          </a:xfrm>
          <a:prstGeom prst="roundRect">
            <a:avLst>
              <a:gd name="adj" fmla="val 12371"/>
            </a:avLst>
          </a:prstGeom>
          <a:noFill/>
          <a:ln>
            <a:noFill/>
          </a:ln>
        </p:spPr>
      </p:sp>
      <p:sp>
        <p:nvSpPr>
          <p:cNvPr id="303" name="Google Shape;303;p53"/>
          <p:cNvSpPr>
            <a:spLocks noGrp="1"/>
          </p:cNvSpPr>
          <p:nvPr>
            <p:ph type="pic" idx="9"/>
          </p:nvPr>
        </p:nvSpPr>
        <p:spPr>
          <a:xfrm>
            <a:off x="6168000" y="1263467"/>
            <a:ext cx="2686500" cy="1690000"/>
          </a:xfrm>
          <a:prstGeom prst="roundRect">
            <a:avLst>
              <a:gd name="adj" fmla="val 12371"/>
            </a:avLst>
          </a:prstGeom>
          <a:noFill/>
          <a:ln>
            <a:noFill/>
          </a:ln>
        </p:spPr>
      </p:sp>
      <p:pic>
        <p:nvPicPr>
          <p:cNvPr id="304" name="Google Shape;304;p53"/>
          <p:cNvPicPr preferRelativeResize="0"/>
          <p:nvPr/>
        </p:nvPicPr>
        <p:blipFill>
          <a:blip r:embed="rId2">
            <a:alphaModFix/>
          </a:blip>
          <a:stretch>
            <a:fillRect/>
          </a:stretch>
        </p:blipFill>
        <p:spPr>
          <a:xfrm>
            <a:off x="7390750" y="348068"/>
            <a:ext cx="1532390" cy="839001"/>
          </a:xfrm>
          <a:prstGeom prst="rect">
            <a:avLst/>
          </a:prstGeom>
          <a:noFill/>
          <a:ln>
            <a:noFill/>
          </a:ln>
        </p:spPr>
      </p:pic>
      <p:sp>
        <p:nvSpPr>
          <p:cNvPr id="305" name="Google Shape;305;p53"/>
          <p:cNvSpPr txBox="1">
            <a:spLocks noGrp="1"/>
          </p:cNvSpPr>
          <p:nvPr>
            <p:ph type="title"/>
          </p:nvPr>
        </p:nvSpPr>
        <p:spPr>
          <a:xfrm>
            <a:off x="289500" y="265167"/>
            <a:ext cx="6233400" cy="1004800"/>
          </a:xfrm>
          <a:prstGeom prst="rect">
            <a:avLst/>
          </a:prstGeom>
        </p:spPr>
        <p:txBody>
          <a:bodyPr spcFirstLastPara="1" wrap="square" lIns="91425" tIns="91425" rIns="91425" bIns="91425" anchor="ctr" anchorCtr="0">
            <a:noAutofit/>
          </a:bodyPr>
          <a:lstStyle>
            <a:lvl1pPr lvl="0" rtl="0">
              <a:lnSpc>
                <a:spcPct val="88000"/>
              </a:lnSpc>
              <a:spcBef>
                <a:spcPts val="0"/>
              </a:spcBef>
              <a:spcAft>
                <a:spcPts val="0"/>
              </a:spcAft>
              <a:buSzPts val="3100"/>
              <a:buNone/>
              <a:defRPr sz="3100"/>
            </a:lvl1pPr>
            <a:lvl2pPr lvl="1" rtl="0">
              <a:spcBef>
                <a:spcPts val="0"/>
              </a:spcBef>
              <a:spcAft>
                <a:spcPts val="0"/>
              </a:spcAft>
              <a:buSzPts val="2800"/>
              <a:buFont typeface="Bebas Neue"/>
              <a:buNone/>
              <a:defRPr b="1">
                <a:latin typeface="Bebas Neue"/>
                <a:ea typeface="Bebas Neue"/>
                <a:cs typeface="Bebas Neue"/>
                <a:sym typeface="Bebas Neue"/>
              </a:defRPr>
            </a:lvl2pPr>
            <a:lvl3pPr lvl="2" rtl="0">
              <a:spcBef>
                <a:spcPts val="0"/>
              </a:spcBef>
              <a:spcAft>
                <a:spcPts val="0"/>
              </a:spcAft>
              <a:buSzPts val="2800"/>
              <a:buFont typeface="Bebas Neue"/>
              <a:buNone/>
              <a:defRPr b="1">
                <a:latin typeface="Bebas Neue"/>
                <a:ea typeface="Bebas Neue"/>
                <a:cs typeface="Bebas Neue"/>
                <a:sym typeface="Bebas Neue"/>
              </a:defRPr>
            </a:lvl3pPr>
            <a:lvl4pPr lvl="3" rtl="0">
              <a:spcBef>
                <a:spcPts val="0"/>
              </a:spcBef>
              <a:spcAft>
                <a:spcPts val="0"/>
              </a:spcAft>
              <a:buSzPts val="2800"/>
              <a:buFont typeface="Bebas Neue"/>
              <a:buNone/>
              <a:defRPr b="1">
                <a:latin typeface="Bebas Neue"/>
                <a:ea typeface="Bebas Neue"/>
                <a:cs typeface="Bebas Neue"/>
                <a:sym typeface="Bebas Neue"/>
              </a:defRPr>
            </a:lvl4pPr>
            <a:lvl5pPr lvl="4" rtl="0">
              <a:spcBef>
                <a:spcPts val="0"/>
              </a:spcBef>
              <a:spcAft>
                <a:spcPts val="0"/>
              </a:spcAft>
              <a:buSzPts val="2800"/>
              <a:buFont typeface="Bebas Neue"/>
              <a:buNone/>
              <a:defRPr b="1">
                <a:latin typeface="Bebas Neue"/>
                <a:ea typeface="Bebas Neue"/>
                <a:cs typeface="Bebas Neue"/>
                <a:sym typeface="Bebas Neue"/>
              </a:defRPr>
            </a:lvl5pPr>
            <a:lvl6pPr lvl="5" rtl="0">
              <a:spcBef>
                <a:spcPts val="0"/>
              </a:spcBef>
              <a:spcAft>
                <a:spcPts val="0"/>
              </a:spcAft>
              <a:buSzPts val="2800"/>
              <a:buFont typeface="Bebas Neue"/>
              <a:buNone/>
              <a:defRPr b="1">
                <a:latin typeface="Bebas Neue"/>
                <a:ea typeface="Bebas Neue"/>
                <a:cs typeface="Bebas Neue"/>
                <a:sym typeface="Bebas Neue"/>
              </a:defRPr>
            </a:lvl6pPr>
            <a:lvl7pPr lvl="6" rtl="0">
              <a:spcBef>
                <a:spcPts val="0"/>
              </a:spcBef>
              <a:spcAft>
                <a:spcPts val="0"/>
              </a:spcAft>
              <a:buSzPts val="2800"/>
              <a:buFont typeface="Bebas Neue"/>
              <a:buNone/>
              <a:defRPr b="1">
                <a:latin typeface="Bebas Neue"/>
                <a:ea typeface="Bebas Neue"/>
                <a:cs typeface="Bebas Neue"/>
                <a:sym typeface="Bebas Neue"/>
              </a:defRPr>
            </a:lvl7pPr>
            <a:lvl8pPr lvl="7" rtl="0">
              <a:spcBef>
                <a:spcPts val="0"/>
              </a:spcBef>
              <a:spcAft>
                <a:spcPts val="0"/>
              </a:spcAft>
              <a:buSzPts val="2800"/>
              <a:buFont typeface="Bebas Neue"/>
              <a:buNone/>
              <a:defRPr b="1">
                <a:latin typeface="Bebas Neue"/>
                <a:ea typeface="Bebas Neue"/>
                <a:cs typeface="Bebas Neue"/>
                <a:sym typeface="Bebas Neue"/>
              </a:defRPr>
            </a:lvl8pPr>
            <a:lvl9pPr lvl="8" rtl="0">
              <a:spcBef>
                <a:spcPts val="0"/>
              </a:spcBef>
              <a:spcAft>
                <a:spcPts val="0"/>
              </a:spcAft>
              <a:buSzPts val="2800"/>
              <a:buFont typeface="Bebas Neue"/>
              <a:buNone/>
              <a:defRPr b="1">
                <a:latin typeface="Bebas Neue"/>
                <a:ea typeface="Bebas Neue"/>
                <a:cs typeface="Bebas Neue"/>
                <a:sym typeface="Bebas Neue"/>
              </a:defRPr>
            </a:lvl9pPr>
          </a:lstStyle>
          <a:p>
            <a:endParaRPr/>
          </a:p>
        </p:txBody>
      </p:sp>
    </p:spTree>
    <p:extLst>
      <p:ext uri="{BB962C8B-B14F-4D97-AF65-F5344CB8AC3E}">
        <p14:creationId xmlns:p14="http://schemas.microsoft.com/office/powerpoint/2010/main" val="24544511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g. photo and text columns yellow">
  <p:cSld name="g. photo and text columns yellow">
    <p:bg>
      <p:bgPr>
        <a:solidFill>
          <a:srgbClr val="FFD200"/>
        </a:solidFill>
        <a:effectLst/>
      </p:bgPr>
    </p:bg>
    <p:spTree>
      <p:nvGrpSpPr>
        <p:cNvPr id="1" name="Shape 306"/>
        <p:cNvGrpSpPr/>
        <p:nvPr/>
      </p:nvGrpSpPr>
      <p:grpSpPr>
        <a:xfrm>
          <a:off x="0" y="0"/>
          <a:ext cx="0" cy="0"/>
          <a:chOff x="0" y="0"/>
          <a:chExt cx="0" cy="0"/>
        </a:xfrm>
      </p:grpSpPr>
      <p:sp>
        <p:nvSpPr>
          <p:cNvPr id="307" name="Google Shape;307;p54"/>
          <p:cNvSpPr txBox="1">
            <a:spLocks noGrp="1"/>
          </p:cNvSpPr>
          <p:nvPr>
            <p:ph type="subTitle" idx="1"/>
          </p:nvPr>
        </p:nvSpPr>
        <p:spPr>
          <a:xfrm>
            <a:off x="289500" y="3202333"/>
            <a:ext cx="2686500" cy="965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000"/>
              </a:buClr>
              <a:buSzPts val="1600"/>
              <a:buFont typeface="Inter SemiBold"/>
              <a:buNone/>
              <a:defRPr sz="1600">
                <a:solidFill>
                  <a:srgbClr val="000000"/>
                </a:solidFill>
                <a:latin typeface="Inter SemiBold"/>
                <a:ea typeface="Inter SemiBold"/>
                <a:cs typeface="Inter SemiBold"/>
                <a:sym typeface="Inter SemiBold"/>
              </a:defRPr>
            </a:lvl1pPr>
            <a:lvl2pPr lvl="1" rtl="0">
              <a:spcBef>
                <a:spcPts val="0"/>
              </a:spcBef>
              <a:spcAft>
                <a:spcPts val="0"/>
              </a:spcAft>
              <a:buSzPts val="1400"/>
              <a:buFont typeface="Inter SemiBold"/>
              <a:buNone/>
              <a:defRPr>
                <a:latin typeface="Inter SemiBold"/>
                <a:ea typeface="Inter SemiBold"/>
                <a:cs typeface="Inter SemiBold"/>
                <a:sym typeface="Inter SemiBold"/>
              </a:defRPr>
            </a:lvl2pPr>
            <a:lvl3pPr lvl="2" rtl="0">
              <a:spcBef>
                <a:spcPts val="0"/>
              </a:spcBef>
              <a:spcAft>
                <a:spcPts val="0"/>
              </a:spcAft>
              <a:buSzPts val="1400"/>
              <a:buFont typeface="Inter SemiBold"/>
              <a:buNone/>
              <a:defRPr>
                <a:latin typeface="Inter SemiBold"/>
                <a:ea typeface="Inter SemiBold"/>
                <a:cs typeface="Inter SemiBold"/>
                <a:sym typeface="Inter SemiBold"/>
              </a:defRPr>
            </a:lvl3pPr>
            <a:lvl4pPr lvl="3" rtl="0">
              <a:spcBef>
                <a:spcPts val="0"/>
              </a:spcBef>
              <a:spcAft>
                <a:spcPts val="0"/>
              </a:spcAft>
              <a:buSzPts val="1400"/>
              <a:buFont typeface="Inter SemiBold"/>
              <a:buNone/>
              <a:defRPr>
                <a:latin typeface="Inter SemiBold"/>
                <a:ea typeface="Inter SemiBold"/>
                <a:cs typeface="Inter SemiBold"/>
                <a:sym typeface="Inter SemiBold"/>
              </a:defRPr>
            </a:lvl4pPr>
            <a:lvl5pPr lvl="4" rtl="0">
              <a:spcBef>
                <a:spcPts val="0"/>
              </a:spcBef>
              <a:spcAft>
                <a:spcPts val="0"/>
              </a:spcAft>
              <a:buSzPts val="1400"/>
              <a:buFont typeface="Inter SemiBold"/>
              <a:buNone/>
              <a:defRPr>
                <a:latin typeface="Inter SemiBold"/>
                <a:ea typeface="Inter SemiBold"/>
                <a:cs typeface="Inter SemiBold"/>
                <a:sym typeface="Inter SemiBold"/>
              </a:defRPr>
            </a:lvl5pPr>
            <a:lvl6pPr lvl="5" rtl="0">
              <a:spcBef>
                <a:spcPts val="0"/>
              </a:spcBef>
              <a:spcAft>
                <a:spcPts val="0"/>
              </a:spcAft>
              <a:buSzPts val="1400"/>
              <a:buFont typeface="Inter SemiBold"/>
              <a:buNone/>
              <a:defRPr>
                <a:latin typeface="Inter SemiBold"/>
                <a:ea typeface="Inter SemiBold"/>
                <a:cs typeface="Inter SemiBold"/>
                <a:sym typeface="Inter SemiBold"/>
              </a:defRPr>
            </a:lvl6pPr>
            <a:lvl7pPr lvl="6" rtl="0">
              <a:spcBef>
                <a:spcPts val="0"/>
              </a:spcBef>
              <a:spcAft>
                <a:spcPts val="0"/>
              </a:spcAft>
              <a:buSzPts val="1400"/>
              <a:buFont typeface="Inter SemiBold"/>
              <a:buNone/>
              <a:defRPr>
                <a:latin typeface="Inter SemiBold"/>
                <a:ea typeface="Inter SemiBold"/>
                <a:cs typeface="Inter SemiBold"/>
                <a:sym typeface="Inter SemiBold"/>
              </a:defRPr>
            </a:lvl7pPr>
            <a:lvl8pPr lvl="7" rtl="0">
              <a:spcBef>
                <a:spcPts val="0"/>
              </a:spcBef>
              <a:spcAft>
                <a:spcPts val="0"/>
              </a:spcAft>
              <a:buSzPts val="1400"/>
              <a:buFont typeface="Inter SemiBold"/>
              <a:buNone/>
              <a:defRPr>
                <a:latin typeface="Inter SemiBold"/>
                <a:ea typeface="Inter SemiBold"/>
                <a:cs typeface="Inter SemiBold"/>
                <a:sym typeface="Inter SemiBold"/>
              </a:defRPr>
            </a:lvl8pPr>
            <a:lvl9pPr lvl="8" rtl="0">
              <a:spcBef>
                <a:spcPts val="0"/>
              </a:spcBef>
              <a:spcAft>
                <a:spcPts val="0"/>
              </a:spcAft>
              <a:buSzPts val="1400"/>
              <a:buFont typeface="Inter SemiBold"/>
              <a:buNone/>
              <a:defRPr>
                <a:latin typeface="Inter SemiBold"/>
                <a:ea typeface="Inter SemiBold"/>
                <a:cs typeface="Inter SemiBold"/>
                <a:sym typeface="Inter SemiBold"/>
              </a:defRPr>
            </a:lvl9pPr>
          </a:lstStyle>
          <a:p>
            <a:endParaRPr/>
          </a:p>
        </p:txBody>
      </p:sp>
      <p:sp>
        <p:nvSpPr>
          <p:cNvPr id="308" name="Google Shape;308;p54"/>
          <p:cNvSpPr txBox="1">
            <a:spLocks noGrp="1"/>
          </p:cNvSpPr>
          <p:nvPr>
            <p:ph type="body" idx="2"/>
          </p:nvPr>
        </p:nvSpPr>
        <p:spPr>
          <a:xfrm>
            <a:off x="289500" y="4119467"/>
            <a:ext cx="2686500" cy="2384400"/>
          </a:xfrm>
          <a:prstGeom prst="rect">
            <a:avLst/>
          </a:prstGeom>
        </p:spPr>
        <p:txBody>
          <a:bodyPr spcFirstLastPara="1" wrap="square" lIns="90000" tIns="91425" rIns="91425" bIns="91425" anchor="t" anchorCtr="0">
            <a:noAutofit/>
          </a:bodyPr>
          <a:lstStyle>
            <a:lvl1pPr marL="457200" lvl="0" indent="-304800" rtl="0">
              <a:spcBef>
                <a:spcPts val="0"/>
              </a:spcBef>
              <a:spcAft>
                <a:spcPts val="0"/>
              </a:spcAft>
              <a:buClr>
                <a:schemeClr val="dk1"/>
              </a:buClr>
              <a:buSzPts val="1200"/>
              <a:buChar char="●"/>
              <a:defRPr sz="1200">
                <a:solidFill>
                  <a:schemeClr val="dk1"/>
                </a:solidFill>
              </a:defRPr>
            </a:lvl1pPr>
            <a:lvl2pPr marL="914400" lvl="1" indent="-304800" rtl="0">
              <a:spcBef>
                <a:spcPts val="0"/>
              </a:spcBef>
              <a:spcAft>
                <a:spcPts val="0"/>
              </a:spcAft>
              <a:buClr>
                <a:schemeClr val="dk1"/>
              </a:buClr>
              <a:buSzPts val="1200"/>
              <a:buChar char="○"/>
              <a:defRPr sz="1200">
                <a:solidFill>
                  <a:schemeClr val="dk1"/>
                </a:solidFill>
              </a:defRPr>
            </a:lvl2pPr>
            <a:lvl3pPr marL="1371600" lvl="2" indent="-304800" rtl="0">
              <a:spcBef>
                <a:spcPts val="0"/>
              </a:spcBef>
              <a:spcAft>
                <a:spcPts val="0"/>
              </a:spcAft>
              <a:buClr>
                <a:schemeClr val="dk1"/>
              </a:buClr>
              <a:buSzPts val="1200"/>
              <a:buChar char="■"/>
              <a:defRPr sz="1200">
                <a:solidFill>
                  <a:schemeClr val="dk1"/>
                </a:solidFill>
              </a:defRPr>
            </a:lvl3pPr>
            <a:lvl4pPr marL="1828800" lvl="3" indent="-304800" rtl="0">
              <a:spcBef>
                <a:spcPts val="0"/>
              </a:spcBef>
              <a:spcAft>
                <a:spcPts val="0"/>
              </a:spcAft>
              <a:buClr>
                <a:schemeClr val="dk1"/>
              </a:buClr>
              <a:buSzPts val="1200"/>
              <a:buChar char="●"/>
              <a:defRPr sz="1200">
                <a:solidFill>
                  <a:schemeClr val="dk1"/>
                </a:solidFill>
              </a:defRPr>
            </a:lvl4pPr>
            <a:lvl5pPr marL="2286000" lvl="4" indent="-304800" rtl="0">
              <a:spcBef>
                <a:spcPts val="0"/>
              </a:spcBef>
              <a:spcAft>
                <a:spcPts val="0"/>
              </a:spcAft>
              <a:buClr>
                <a:schemeClr val="dk1"/>
              </a:buClr>
              <a:buSzPts val="1200"/>
              <a:buChar char="○"/>
              <a:defRPr sz="1200">
                <a:solidFill>
                  <a:schemeClr val="dk1"/>
                </a:solidFill>
              </a:defRPr>
            </a:lvl5pPr>
            <a:lvl6pPr marL="2743200" lvl="5" indent="-304800" rtl="0">
              <a:spcBef>
                <a:spcPts val="0"/>
              </a:spcBef>
              <a:spcAft>
                <a:spcPts val="0"/>
              </a:spcAft>
              <a:buClr>
                <a:schemeClr val="dk1"/>
              </a:buClr>
              <a:buSzPts val="1200"/>
              <a:buChar char="■"/>
              <a:defRPr sz="1200">
                <a:solidFill>
                  <a:schemeClr val="dk1"/>
                </a:solidFill>
              </a:defRPr>
            </a:lvl6pPr>
            <a:lvl7pPr marL="3200400" lvl="6" indent="-304800" rtl="0">
              <a:spcBef>
                <a:spcPts val="0"/>
              </a:spcBef>
              <a:spcAft>
                <a:spcPts val="0"/>
              </a:spcAft>
              <a:buClr>
                <a:schemeClr val="dk1"/>
              </a:buClr>
              <a:buSzPts val="1200"/>
              <a:buChar char="●"/>
              <a:defRPr sz="1200">
                <a:solidFill>
                  <a:schemeClr val="dk1"/>
                </a:solidFill>
              </a:defRPr>
            </a:lvl7pPr>
            <a:lvl8pPr marL="3657600" lvl="7" indent="-304800" rtl="0">
              <a:spcBef>
                <a:spcPts val="0"/>
              </a:spcBef>
              <a:spcAft>
                <a:spcPts val="0"/>
              </a:spcAft>
              <a:buClr>
                <a:schemeClr val="dk1"/>
              </a:buClr>
              <a:buSzPts val="1200"/>
              <a:buChar char="○"/>
              <a:defRPr sz="1200">
                <a:solidFill>
                  <a:schemeClr val="dk1"/>
                </a:solidFill>
              </a:defRPr>
            </a:lvl8pPr>
            <a:lvl9pPr marL="4114800" lvl="8" indent="-304800" rtl="0">
              <a:spcBef>
                <a:spcPts val="0"/>
              </a:spcBef>
              <a:spcAft>
                <a:spcPts val="0"/>
              </a:spcAft>
              <a:buClr>
                <a:schemeClr val="dk1"/>
              </a:buClr>
              <a:buSzPts val="1200"/>
              <a:buChar char="■"/>
              <a:defRPr sz="1200">
                <a:solidFill>
                  <a:schemeClr val="dk1"/>
                </a:solidFill>
              </a:defRPr>
            </a:lvl9pPr>
          </a:lstStyle>
          <a:p>
            <a:endParaRPr/>
          </a:p>
        </p:txBody>
      </p:sp>
      <p:sp>
        <p:nvSpPr>
          <p:cNvPr id="309" name="Google Shape;309;p54"/>
          <p:cNvSpPr txBox="1">
            <a:spLocks noGrp="1"/>
          </p:cNvSpPr>
          <p:nvPr>
            <p:ph type="subTitle" idx="3"/>
          </p:nvPr>
        </p:nvSpPr>
        <p:spPr>
          <a:xfrm>
            <a:off x="3228750" y="3202333"/>
            <a:ext cx="2686500" cy="965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000"/>
              </a:buClr>
              <a:buSzPts val="1600"/>
              <a:buFont typeface="Inter SemiBold"/>
              <a:buNone/>
              <a:defRPr sz="1600">
                <a:solidFill>
                  <a:srgbClr val="000000"/>
                </a:solidFill>
                <a:latin typeface="Inter SemiBold"/>
                <a:ea typeface="Inter SemiBold"/>
                <a:cs typeface="Inter SemiBold"/>
                <a:sym typeface="Inter SemiBold"/>
              </a:defRPr>
            </a:lvl1pPr>
            <a:lvl2pPr lvl="1" rtl="0">
              <a:spcBef>
                <a:spcPts val="0"/>
              </a:spcBef>
              <a:spcAft>
                <a:spcPts val="0"/>
              </a:spcAft>
              <a:buSzPts val="1400"/>
              <a:buFont typeface="Inter SemiBold"/>
              <a:buNone/>
              <a:defRPr>
                <a:latin typeface="Inter SemiBold"/>
                <a:ea typeface="Inter SemiBold"/>
                <a:cs typeface="Inter SemiBold"/>
                <a:sym typeface="Inter SemiBold"/>
              </a:defRPr>
            </a:lvl2pPr>
            <a:lvl3pPr lvl="2" rtl="0">
              <a:spcBef>
                <a:spcPts val="0"/>
              </a:spcBef>
              <a:spcAft>
                <a:spcPts val="0"/>
              </a:spcAft>
              <a:buSzPts val="1400"/>
              <a:buFont typeface="Inter SemiBold"/>
              <a:buNone/>
              <a:defRPr>
                <a:latin typeface="Inter SemiBold"/>
                <a:ea typeface="Inter SemiBold"/>
                <a:cs typeface="Inter SemiBold"/>
                <a:sym typeface="Inter SemiBold"/>
              </a:defRPr>
            </a:lvl3pPr>
            <a:lvl4pPr lvl="3" rtl="0">
              <a:spcBef>
                <a:spcPts val="0"/>
              </a:spcBef>
              <a:spcAft>
                <a:spcPts val="0"/>
              </a:spcAft>
              <a:buSzPts val="1400"/>
              <a:buFont typeface="Inter SemiBold"/>
              <a:buNone/>
              <a:defRPr>
                <a:latin typeface="Inter SemiBold"/>
                <a:ea typeface="Inter SemiBold"/>
                <a:cs typeface="Inter SemiBold"/>
                <a:sym typeface="Inter SemiBold"/>
              </a:defRPr>
            </a:lvl4pPr>
            <a:lvl5pPr lvl="4" rtl="0">
              <a:spcBef>
                <a:spcPts val="0"/>
              </a:spcBef>
              <a:spcAft>
                <a:spcPts val="0"/>
              </a:spcAft>
              <a:buSzPts val="1400"/>
              <a:buFont typeface="Inter SemiBold"/>
              <a:buNone/>
              <a:defRPr>
                <a:latin typeface="Inter SemiBold"/>
                <a:ea typeface="Inter SemiBold"/>
                <a:cs typeface="Inter SemiBold"/>
                <a:sym typeface="Inter SemiBold"/>
              </a:defRPr>
            </a:lvl5pPr>
            <a:lvl6pPr lvl="5" rtl="0">
              <a:spcBef>
                <a:spcPts val="0"/>
              </a:spcBef>
              <a:spcAft>
                <a:spcPts val="0"/>
              </a:spcAft>
              <a:buSzPts val="1400"/>
              <a:buFont typeface="Inter SemiBold"/>
              <a:buNone/>
              <a:defRPr>
                <a:latin typeface="Inter SemiBold"/>
                <a:ea typeface="Inter SemiBold"/>
                <a:cs typeface="Inter SemiBold"/>
                <a:sym typeface="Inter SemiBold"/>
              </a:defRPr>
            </a:lvl6pPr>
            <a:lvl7pPr lvl="6" rtl="0">
              <a:spcBef>
                <a:spcPts val="0"/>
              </a:spcBef>
              <a:spcAft>
                <a:spcPts val="0"/>
              </a:spcAft>
              <a:buSzPts val="1400"/>
              <a:buFont typeface="Inter SemiBold"/>
              <a:buNone/>
              <a:defRPr>
                <a:latin typeface="Inter SemiBold"/>
                <a:ea typeface="Inter SemiBold"/>
                <a:cs typeface="Inter SemiBold"/>
                <a:sym typeface="Inter SemiBold"/>
              </a:defRPr>
            </a:lvl7pPr>
            <a:lvl8pPr lvl="7" rtl="0">
              <a:spcBef>
                <a:spcPts val="0"/>
              </a:spcBef>
              <a:spcAft>
                <a:spcPts val="0"/>
              </a:spcAft>
              <a:buSzPts val="1400"/>
              <a:buFont typeface="Inter SemiBold"/>
              <a:buNone/>
              <a:defRPr>
                <a:latin typeface="Inter SemiBold"/>
                <a:ea typeface="Inter SemiBold"/>
                <a:cs typeface="Inter SemiBold"/>
                <a:sym typeface="Inter SemiBold"/>
              </a:defRPr>
            </a:lvl8pPr>
            <a:lvl9pPr lvl="8" rtl="0">
              <a:spcBef>
                <a:spcPts val="0"/>
              </a:spcBef>
              <a:spcAft>
                <a:spcPts val="0"/>
              </a:spcAft>
              <a:buSzPts val="1400"/>
              <a:buFont typeface="Inter SemiBold"/>
              <a:buNone/>
              <a:defRPr>
                <a:latin typeface="Inter SemiBold"/>
                <a:ea typeface="Inter SemiBold"/>
                <a:cs typeface="Inter SemiBold"/>
                <a:sym typeface="Inter SemiBold"/>
              </a:defRPr>
            </a:lvl9pPr>
          </a:lstStyle>
          <a:p>
            <a:endParaRPr/>
          </a:p>
        </p:txBody>
      </p:sp>
      <p:sp>
        <p:nvSpPr>
          <p:cNvPr id="310" name="Google Shape;310;p54"/>
          <p:cNvSpPr txBox="1">
            <a:spLocks noGrp="1"/>
          </p:cNvSpPr>
          <p:nvPr>
            <p:ph type="body" idx="4"/>
          </p:nvPr>
        </p:nvSpPr>
        <p:spPr>
          <a:xfrm>
            <a:off x="3228750" y="4119467"/>
            <a:ext cx="2686500" cy="2384400"/>
          </a:xfrm>
          <a:prstGeom prst="rect">
            <a:avLst/>
          </a:prstGeom>
        </p:spPr>
        <p:txBody>
          <a:bodyPr spcFirstLastPara="1" wrap="square" lIns="90000" tIns="91425" rIns="91425" bIns="91425" anchor="t" anchorCtr="0">
            <a:noAutofit/>
          </a:bodyPr>
          <a:lstStyle>
            <a:lvl1pPr marL="457200" lvl="0" indent="-304800" rtl="0">
              <a:spcBef>
                <a:spcPts val="0"/>
              </a:spcBef>
              <a:spcAft>
                <a:spcPts val="0"/>
              </a:spcAft>
              <a:buClr>
                <a:schemeClr val="dk1"/>
              </a:buClr>
              <a:buSzPts val="1200"/>
              <a:buChar char="●"/>
              <a:defRPr sz="1200">
                <a:solidFill>
                  <a:schemeClr val="dk1"/>
                </a:solidFill>
              </a:defRPr>
            </a:lvl1pPr>
            <a:lvl2pPr marL="914400" lvl="1" indent="-304800" rtl="0">
              <a:spcBef>
                <a:spcPts val="0"/>
              </a:spcBef>
              <a:spcAft>
                <a:spcPts val="0"/>
              </a:spcAft>
              <a:buClr>
                <a:schemeClr val="dk1"/>
              </a:buClr>
              <a:buSzPts val="1200"/>
              <a:buChar char="○"/>
              <a:defRPr sz="1200">
                <a:solidFill>
                  <a:schemeClr val="dk1"/>
                </a:solidFill>
              </a:defRPr>
            </a:lvl2pPr>
            <a:lvl3pPr marL="1371600" lvl="2" indent="-304800" rtl="0">
              <a:spcBef>
                <a:spcPts val="0"/>
              </a:spcBef>
              <a:spcAft>
                <a:spcPts val="0"/>
              </a:spcAft>
              <a:buClr>
                <a:schemeClr val="dk1"/>
              </a:buClr>
              <a:buSzPts val="1200"/>
              <a:buChar char="■"/>
              <a:defRPr sz="1200">
                <a:solidFill>
                  <a:schemeClr val="dk1"/>
                </a:solidFill>
              </a:defRPr>
            </a:lvl3pPr>
            <a:lvl4pPr marL="1828800" lvl="3" indent="-304800" rtl="0">
              <a:spcBef>
                <a:spcPts val="0"/>
              </a:spcBef>
              <a:spcAft>
                <a:spcPts val="0"/>
              </a:spcAft>
              <a:buClr>
                <a:schemeClr val="dk1"/>
              </a:buClr>
              <a:buSzPts val="1200"/>
              <a:buChar char="●"/>
              <a:defRPr sz="1200">
                <a:solidFill>
                  <a:schemeClr val="dk1"/>
                </a:solidFill>
              </a:defRPr>
            </a:lvl4pPr>
            <a:lvl5pPr marL="2286000" lvl="4" indent="-304800" rtl="0">
              <a:spcBef>
                <a:spcPts val="0"/>
              </a:spcBef>
              <a:spcAft>
                <a:spcPts val="0"/>
              </a:spcAft>
              <a:buClr>
                <a:schemeClr val="dk1"/>
              </a:buClr>
              <a:buSzPts val="1200"/>
              <a:buChar char="○"/>
              <a:defRPr sz="1200">
                <a:solidFill>
                  <a:schemeClr val="dk1"/>
                </a:solidFill>
              </a:defRPr>
            </a:lvl5pPr>
            <a:lvl6pPr marL="2743200" lvl="5" indent="-304800" rtl="0">
              <a:spcBef>
                <a:spcPts val="0"/>
              </a:spcBef>
              <a:spcAft>
                <a:spcPts val="0"/>
              </a:spcAft>
              <a:buClr>
                <a:schemeClr val="dk1"/>
              </a:buClr>
              <a:buSzPts val="1200"/>
              <a:buChar char="■"/>
              <a:defRPr sz="1200">
                <a:solidFill>
                  <a:schemeClr val="dk1"/>
                </a:solidFill>
              </a:defRPr>
            </a:lvl6pPr>
            <a:lvl7pPr marL="3200400" lvl="6" indent="-304800" rtl="0">
              <a:spcBef>
                <a:spcPts val="0"/>
              </a:spcBef>
              <a:spcAft>
                <a:spcPts val="0"/>
              </a:spcAft>
              <a:buClr>
                <a:schemeClr val="dk1"/>
              </a:buClr>
              <a:buSzPts val="1200"/>
              <a:buChar char="●"/>
              <a:defRPr sz="1200">
                <a:solidFill>
                  <a:schemeClr val="dk1"/>
                </a:solidFill>
              </a:defRPr>
            </a:lvl7pPr>
            <a:lvl8pPr marL="3657600" lvl="7" indent="-304800" rtl="0">
              <a:spcBef>
                <a:spcPts val="0"/>
              </a:spcBef>
              <a:spcAft>
                <a:spcPts val="0"/>
              </a:spcAft>
              <a:buClr>
                <a:schemeClr val="dk1"/>
              </a:buClr>
              <a:buSzPts val="1200"/>
              <a:buChar char="○"/>
              <a:defRPr sz="1200">
                <a:solidFill>
                  <a:schemeClr val="dk1"/>
                </a:solidFill>
              </a:defRPr>
            </a:lvl8pPr>
            <a:lvl9pPr marL="4114800" lvl="8" indent="-304800" rtl="0">
              <a:spcBef>
                <a:spcPts val="0"/>
              </a:spcBef>
              <a:spcAft>
                <a:spcPts val="0"/>
              </a:spcAft>
              <a:buClr>
                <a:schemeClr val="dk1"/>
              </a:buClr>
              <a:buSzPts val="1200"/>
              <a:buChar char="■"/>
              <a:defRPr sz="1200">
                <a:solidFill>
                  <a:schemeClr val="dk1"/>
                </a:solidFill>
              </a:defRPr>
            </a:lvl9pPr>
          </a:lstStyle>
          <a:p>
            <a:endParaRPr/>
          </a:p>
        </p:txBody>
      </p:sp>
      <p:sp>
        <p:nvSpPr>
          <p:cNvPr id="311" name="Google Shape;311;p54"/>
          <p:cNvSpPr txBox="1">
            <a:spLocks noGrp="1"/>
          </p:cNvSpPr>
          <p:nvPr>
            <p:ph type="subTitle" idx="5"/>
          </p:nvPr>
        </p:nvSpPr>
        <p:spPr>
          <a:xfrm>
            <a:off x="6168000" y="3202333"/>
            <a:ext cx="2686500" cy="965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000"/>
              </a:buClr>
              <a:buSzPts val="1600"/>
              <a:buFont typeface="Inter SemiBold"/>
              <a:buNone/>
              <a:defRPr sz="1600">
                <a:solidFill>
                  <a:srgbClr val="000000"/>
                </a:solidFill>
                <a:latin typeface="Inter SemiBold"/>
                <a:ea typeface="Inter SemiBold"/>
                <a:cs typeface="Inter SemiBold"/>
                <a:sym typeface="Inter SemiBold"/>
              </a:defRPr>
            </a:lvl1pPr>
            <a:lvl2pPr lvl="1" rtl="0">
              <a:spcBef>
                <a:spcPts val="0"/>
              </a:spcBef>
              <a:spcAft>
                <a:spcPts val="0"/>
              </a:spcAft>
              <a:buSzPts val="1400"/>
              <a:buFont typeface="Inter SemiBold"/>
              <a:buNone/>
              <a:defRPr>
                <a:latin typeface="Inter SemiBold"/>
                <a:ea typeface="Inter SemiBold"/>
                <a:cs typeface="Inter SemiBold"/>
                <a:sym typeface="Inter SemiBold"/>
              </a:defRPr>
            </a:lvl2pPr>
            <a:lvl3pPr lvl="2" rtl="0">
              <a:spcBef>
                <a:spcPts val="0"/>
              </a:spcBef>
              <a:spcAft>
                <a:spcPts val="0"/>
              </a:spcAft>
              <a:buSzPts val="1400"/>
              <a:buFont typeface="Inter SemiBold"/>
              <a:buNone/>
              <a:defRPr>
                <a:latin typeface="Inter SemiBold"/>
                <a:ea typeface="Inter SemiBold"/>
                <a:cs typeface="Inter SemiBold"/>
                <a:sym typeface="Inter SemiBold"/>
              </a:defRPr>
            </a:lvl3pPr>
            <a:lvl4pPr lvl="3" rtl="0">
              <a:spcBef>
                <a:spcPts val="0"/>
              </a:spcBef>
              <a:spcAft>
                <a:spcPts val="0"/>
              </a:spcAft>
              <a:buSzPts val="1400"/>
              <a:buFont typeface="Inter SemiBold"/>
              <a:buNone/>
              <a:defRPr>
                <a:latin typeface="Inter SemiBold"/>
                <a:ea typeface="Inter SemiBold"/>
                <a:cs typeface="Inter SemiBold"/>
                <a:sym typeface="Inter SemiBold"/>
              </a:defRPr>
            </a:lvl4pPr>
            <a:lvl5pPr lvl="4" rtl="0">
              <a:spcBef>
                <a:spcPts val="0"/>
              </a:spcBef>
              <a:spcAft>
                <a:spcPts val="0"/>
              </a:spcAft>
              <a:buSzPts val="1400"/>
              <a:buFont typeface="Inter SemiBold"/>
              <a:buNone/>
              <a:defRPr>
                <a:latin typeface="Inter SemiBold"/>
                <a:ea typeface="Inter SemiBold"/>
                <a:cs typeface="Inter SemiBold"/>
                <a:sym typeface="Inter SemiBold"/>
              </a:defRPr>
            </a:lvl5pPr>
            <a:lvl6pPr lvl="5" rtl="0">
              <a:spcBef>
                <a:spcPts val="0"/>
              </a:spcBef>
              <a:spcAft>
                <a:spcPts val="0"/>
              </a:spcAft>
              <a:buSzPts val="1400"/>
              <a:buFont typeface="Inter SemiBold"/>
              <a:buNone/>
              <a:defRPr>
                <a:latin typeface="Inter SemiBold"/>
                <a:ea typeface="Inter SemiBold"/>
                <a:cs typeface="Inter SemiBold"/>
                <a:sym typeface="Inter SemiBold"/>
              </a:defRPr>
            </a:lvl6pPr>
            <a:lvl7pPr lvl="6" rtl="0">
              <a:spcBef>
                <a:spcPts val="0"/>
              </a:spcBef>
              <a:spcAft>
                <a:spcPts val="0"/>
              </a:spcAft>
              <a:buSzPts val="1400"/>
              <a:buFont typeface="Inter SemiBold"/>
              <a:buNone/>
              <a:defRPr>
                <a:latin typeface="Inter SemiBold"/>
                <a:ea typeface="Inter SemiBold"/>
                <a:cs typeface="Inter SemiBold"/>
                <a:sym typeface="Inter SemiBold"/>
              </a:defRPr>
            </a:lvl7pPr>
            <a:lvl8pPr lvl="7" rtl="0">
              <a:spcBef>
                <a:spcPts val="0"/>
              </a:spcBef>
              <a:spcAft>
                <a:spcPts val="0"/>
              </a:spcAft>
              <a:buSzPts val="1400"/>
              <a:buFont typeface="Inter SemiBold"/>
              <a:buNone/>
              <a:defRPr>
                <a:latin typeface="Inter SemiBold"/>
                <a:ea typeface="Inter SemiBold"/>
                <a:cs typeface="Inter SemiBold"/>
                <a:sym typeface="Inter SemiBold"/>
              </a:defRPr>
            </a:lvl8pPr>
            <a:lvl9pPr lvl="8" rtl="0">
              <a:spcBef>
                <a:spcPts val="0"/>
              </a:spcBef>
              <a:spcAft>
                <a:spcPts val="0"/>
              </a:spcAft>
              <a:buSzPts val="1400"/>
              <a:buFont typeface="Inter SemiBold"/>
              <a:buNone/>
              <a:defRPr>
                <a:latin typeface="Inter SemiBold"/>
                <a:ea typeface="Inter SemiBold"/>
                <a:cs typeface="Inter SemiBold"/>
                <a:sym typeface="Inter SemiBold"/>
              </a:defRPr>
            </a:lvl9pPr>
          </a:lstStyle>
          <a:p>
            <a:endParaRPr/>
          </a:p>
        </p:txBody>
      </p:sp>
      <p:sp>
        <p:nvSpPr>
          <p:cNvPr id="312" name="Google Shape;312;p54"/>
          <p:cNvSpPr txBox="1">
            <a:spLocks noGrp="1"/>
          </p:cNvSpPr>
          <p:nvPr>
            <p:ph type="body" idx="6"/>
          </p:nvPr>
        </p:nvSpPr>
        <p:spPr>
          <a:xfrm>
            <a:off x="6168000" y="4119467"/>
            <a:ext cx="2686500" cy="2384400"/>
          </a:xfrm>
          <a:prstGeom prst="rect">
            <a:avLst/>
          </a:prstGeom>
        </p:spPr>
        <p:txBody>
          <a:bodyPr spcFirstLastPara="1" wrap="square" lIns="90000" tIns="91425" rIns="91425" bIns="91425" anchor="t" anchorCtr="0">
            <a:noAutofit/>
          </a:bodyPr>
          <a:lstStyle>
            <a:lvl1pPr marL="457200" lvl="0" indent="-304800" rtl="0">
              <a:spcBef>
                <a:spcPts val="0"/>
              </a:spcBef>
              <a:spcAft>
                <a:spcPts val="0"/>
              </a:spcAft>
              <a:buClr>
                <a:schemeClr val="dk1"/>
              </a:buClr>
              <a:buSzPts val="1200"/>
              <a:buChar char="●"/>
              <a:defRPr sz="1200">
                <a:solidFill>
                  <a:schemeClr val="dk1"/>
                </a:solidFill>
              </a:defRPr>
            </a:lvl1pPr>
            <a:lvl2pPr marL="914400" lvl="1" indent="-304800" rtl="0">
              <a:spcBef>
                <a:spcPts val="0"/>
              </a:spcBef>
              <a:spcAft>
                <a:spcPts val="0"/>
              </a:spcAft>
              <a:buClr>
                <a:schemeClr val="dk1"/>
              </a:buClr>
              <a:buSzPts val="1200"/>
              <a:buChar char="○"/>
              <a:defRPr sz="1200">
                <a:solidFill>
                  <a:schemeClr val="dk1"/>
                </a:solidFill>
              </a:defRPr>
            </a:lvl2pPr>
            <a:lvl3pPr marL="1371600" lvl="2" indent="-304800" rtl="0">
              <a:spcBef>
                <a:spcPts val="0"/>
              </a:spcBef>
              <a:spcAft>
                <a:spcPts val="0"/>
              </a:spcAft>
              <a:buClr>
                <a:schemeClr val="dk1"/>
              </a:buClr>
              <a:buSzPts val="1200"/>
              <a:buChar char="■"/>
              <a:defRPr sz="1200">
                <a:solidFill>
                  <a:schemeClr val="dk1"/>
                </a:solidFill>
              </a:defRPr>
            </a:lvl3pPr>
            <a:lvl4pPr marL="1828800" lvl="3" indent="-304800" rtl="0">
              <a:spcBef>
                <a:spcPts val="0"/>
              </a:spcBef>
              <a:spcAft>
                <a:spcPts val="0"/>
              </a:spcAft>
              <a:buClr>
                <a:schemeClr val="dk1"/>
              </a:buClr>
              <a:buSzPts val="1200"/>
              <a:buChar char="●"/>
              <a:defRPr sz="1200">
                <a:solidFill>
                  <a:schemeClr val="dk1"/>
                </a:solidFill>
              </a:defRPr>
            </a:lvl4pPr>
            <a:lvl5pPr marL="2286000" lvl="4" indent="-304800" rtl="0">
              <a:spcBef>
                <a:spcPts val="0"/>
              </a:spcBef>
              <a:spcAft>
                <a:spcPts val="0"/>
              </a:spcAft>
              <a:buClr>
                <a:schemeClr val="dk1"/>
              </a:buClr>
              <a:buSzPts val="1200"/>
              <a:buChar char="○"/>
              <a:defRPr sz="1200">
                <a:solidFill>
                  <a:schemeClr val="dk1"/>
                </a:solidFill>
              </a:defRPr>
            </a:lvl5pPr>
            <a:lvl6pPr marL="2743200" lvl="5" indent="-304800" rtl="0">
              <a:spcBef>
                <a:spcPts val="0"/>
              </a:spcBef>
              <a:spcAft>
                <a:spcPts val="0"/>
              </a:spcAft>
              <a:buClr>
                <a:schemeClr val="dk1"/>
              </a:buClr>
              <a:buSzPts val="1200"/>
              <a:buChar char="■"/>
              <a:defRPr sz="1200">
                <a:solidFill>
                  <a:schemeClr val="dk1"/>
                </a:solidFill>
              </a:defRPr>
            </a:lvl6pPr>
            <a:lvl7pPr marL="3200400" lvl="6" indent="-304800" rtl="0">
              <a:spcBef>
                <a:spcPts val="0"/>
              </a:spcBef>
              <a:spcAft>
                <a:spcPts val="0"/>
              </a:spcAft>
              <a:buClr>
                <a:schemeClr val="dk1"/>
              </a:buClr>
              <a:buSzPts val="1200"/>
              <a:buChar char="●"/>
              <a:defRPr sz="1200">
                <a:solidFill>
                  <a:schemeClr val="dk1"/>
                </a:solidFill>
              </a:defRPr>
            </a:lvl7pPr>
            <a:lvl8pPr marL="3657600" lvl="7" indent="-304800" rtl="0">
              <a:spcBef>
                <a:spcPts val="0"/>
              </a:spcBef>
              <a:spcAft>
                <a:spcPts val="0"/>
              </a:spcAft>
              <a:buClr>
                <a:schemeClr val="dk1"/>
              </a:buClr>
              <a:buSzPts val="1200"/>
              <a:buChar char="○"/>
              <a:defRPr sz="1200">
                <a:solidFill>
                  <a:schemeClr val="dk1"/>
                </a:solidFill>
              </a:defRPr>
            </a:lvl8pPr>
            <a:lvl9pPr marL="4114800" lvl="8" indent="-304800" rtl="0">
              <a:spcBef>
                <a:spcPts val="0"/>
              </a:spcBef>
              <a:spcAft>
                <a:spcPts val="0"/>
              </a:spcAft>
              <a:buClr>
                <a:schemeClr val="dk1"/>
              </a:buClr>
              <a:buSzPts val="1200"/>
              <a:buChar char="■"/>
              <a:defRPr sz="1200">
                <a:solidFill>
                  <a:schemeClr val="dk1"/>
                </a:solidFill>
              </a:defRPr>
            </a:lvl9pPr>
          </a:lstStyle>
          <a:p>
            <a:endParaRPr/>
          </a:p>
        </p:txBody>
      </p:sp>
      <p:sp>
        <p:nvSpPr>
          <p:cNvPr id="313" name="Google Shape;313;p54"/>
          <p:cNvSpPr>
            <a:spLocks noGrp="1"/>
          </p:cNvSpPr>
          <p:nvPr>
            <p:ph type="pic" idx="7"/>
          </p:nvPr>
        </p:nvSpPr>
        <p:spPr>
          <a:xfrm>
            <a:off x="289500" y="1263467"/>
            <a:ext cx="2686500" cy="1690000"/>
          </a:xfrm>
          <a:prstGeom prst="roundRect">
            <a:avLst>
              <a:gd name="adj" fmla="val 12371"/>
            </a:avLst>
          </a:prstGeom>
          <a:noFill/>
          <a:ln>
            <a:noFill/>
          </a:ln>
        </p:spPr>
      </p:sp>
      <p:sp>
        <p:nvSpPr>
          <p:cNvPr id="314" name="Google Shape;314;p54"/>
          <p:cNvSpPr>
            <a:spLocks noGrp="1"/>
          </p:cNvSpPr>
          <p:nvPr>
            <p:ph type="pic" idx="8"/>
          </p:nvPr>
        </p:nvSpPr>
        <p:spPr>
          <a:xfrm>
            <a:off x="3228750" y="1263467"/>
            <a:ext cx="2686500" cy="1690000"/>
          </a:xfrm>
          <a:prstGeom prst="roundRect">
            <a:avLst>
              <a:gd name="adj" fmla="val 12371"/>
            </a:avLst>
          </a:prstGeom>
          <a:noFill/>
          <a:ln>
            <a:noFill/>
          </a:ln>
        </p:spPr>
      </p:sp>
      <p:sp>
        <p:nvSpPr>
          <p:cNvPr id="315" name="Google Shape;315;p54"/>
          <p:cNvSpPr>
            <a:spLocks noGrp="1"/>
          </p:cNvSpPr>
          <p:nvPr>
            <p:ph type="pic" idx="9"/>
          </p:nvPr>
        </p:nvSpPr>
        <p:spPr>
          <a:xfrm>
            <a:off x="6168000" y="1263467"/>
            <a:ext cx="2686500" cy="1690000"/>
          </a:xfrm>
          <a:prstGeom prst="roundRect">
            <a:avLst>
              <a:gd name="adj" fmla="val 12371"/>
            </a:avLst>
          </a:prstGeom>
          <a:noFill/>
          <a:ln>
            <a:noFill/>
          </a:ln>
        </p:spPr>
      </p:sp>
      <p:pic>
        <p:nvPicPr>
          <p:cNvPr id="316" name="Google Shape;316;p54"/>
          <p:cNvPicPr preferRelativeResize="0"/>
          <p:nvPr/>
        </p:nvPicPr>
        <p:blipFill>
          <a:blip r:embed="rId2">
            <a:alphaModFix/>
          </a:blip>
          <a:stretch>
            <a:fillRect/>
          </a:stretch>
        </p:blipFill>
        <p:spPr>
          <a:xfrm>
            <a:off x="7390750" y="348068"/>
            <a:ext cx="1532390" cy="839001"/>
          </a:xfrm>
          <a:prstGeom prst="rect">
            <a:avLst/>
          </a:prstGeom>
          <a:noFill/>
          <a:ln>
            <a:noFill/>
          </a:ln>
        </p:spPr>
      </p:pic>
      <p:sp>
        <p:nvSpPr>
          <p:cNvPr id="317" name="Google Shape;317;p54"/>
          <p:cNvSpPr txBox="1">
            <a:spLocks noGrp="1"/>
          </p:cNvSpPr>
          <p:nvPr>
            <p:ph type="title"/>
          </p:nvPr>
        </p:nvSpPr>
        <p:spPr>
          <a:xfrm>
            <a:off x="289500" y="265167"/>
            <a:ext cx="6233400" cy="1004800"/>
          </a:xfrm>
          <a:prstGeom prst="rect">
            <a:avLst/>
          </a:prstGeom>
        </p:spPr>
        <p:txBody>
          <a:bodyPr spcFirstLastPara="1" wrap="square" lIns="91425" tIns="91425" rIns="91425" bIns="91425" anchor="ctr" anchorCtr="0">
            <a:noAutofit/>
          </a:bodyPr>
          <a:lstStyle>
            <a:lvl1pPr lvl="0" rtl="0">
              <a:lnSpc>
                <a:spcPct val="88000"/>
              </a:lnSpc>
              <a:spcBef>
                <a:spcPts val="0"/>
              </a:spcBef>
              <a:spcAft>
                <a:spcPts val="0"/>
              </a:spcAft>
              <a:buSzPts val="3100"/>
              <a:buNone/>
              <a:defRPr sz="3100"/>
            </a:lvl1pPr>
            <a:lvl2pPr lvl="1" rtl="0">
              <a:spcBef>
                <a:spcPts val="0"/>
              </a:spcBef>
              <a:spcAft>
                <a:spcPts val="0"/>
              </a:spcAft>
              <a:buSzPts val="2800"/>
              <a:buFont typeface="Bebas Neue"/>
              <a:buNone/>
              <a:defRPr b="1">
                <a:latin typeface="Bebas Neue"/>
                <a:ea typeface="Bebas Neue"/>
                <a:cs typeface="Bebas Neue"/>
                <a:sym typeface="Bebas Neue"/>
              </a:defRPr>
            </a:lvl2pPr>
            <a:lvl3pPr lvl="2" rtl="0">
              <a:spcBef>
                <a:spcPts val="0"/>
              </a:spcBef>
              <a:spcAft>
                <a:spcPts val="0"/>
              </a:spcAft>
              <a:buSzPts val="2800"/>
              <a:buFont typeface="Bebas Neue"/>
              <a:buNone/>
              <a:defRPr b="1">
                <a:latin typeface="Bebas Neue"/>
                <a:ea typeface="Bebas Neue"/>
                <a:cs typeface="Bebas Neue"/>
                <a:sym typeface="Bebas Neue"/>
              </a:defRPr>
            </a:lvl3pPr>
            <a:lvl4pPr lvl="3" rtl="0">
              <a:spcBef>
                <a:spcPts val="0"/>
              </a:spcBef>
              <a:spcAft>
                <a:spcPts val="0"/>
              </a:spcAft>
              <a:buSzPts val="2800"/>
              <a:buFont typeface="Bebas Neue"/>
              <a:buNone/>
              <a:defRPr b="1">
                <a:latin typeface="Bebas Neue"/>
                <a:ea typeface="Bebas Neue"/>
                <a:cs typeface="Bebas Neue"/>
                <a:sym typeface="Bebas Neue"/>
              </a:defRPr>
            </a:lvl4pPr>
            <a:lvl5pPr lvl="4" rtl="0">
              <a:spcBef>
                <a:spcPts val="0"/>
              </a:spcBef>
              <a:spcAft>
                <a:spcPts val="0"/>
              </a:spcAft>
              <a:buSzPts val="2800"/>
              <a:buFont typeface="Bebas Neue"/>
              <a:buNone/>
              <a:defRPr b="1">
                <a:latin typeface="Bebas Neue"/>
                <a:ea typeface="Bebas Neue"/>
                <a:cs typeface="Bebas Neue"/>
                <a:sym typeface="Bebas Neue"/>
              </a:defRPr>
            </a:lvl5pPr>
            <a:lvl6pPr lvl="5" rtl="0">
              <a:spcBef>
                <a:spcPts val="0"/>
              </a:spcBef>
              <a:spcAft>
                <a:spcPts val="0"/>
              </a:spcAft>
              <a:buSzPts val="2800"/>
              <a:buFont typeface="Bebas Neue"/>
              <a:buNone/>
              <a:defRPr b="1">
                <a:latin typeface="Bebas Neue"/>
                <a:ea typeface="Bebas Neue"/>
                <a:cs typeface="Bebas Neue"/>
                <a:sym typeface="Bebas Neue"/>
              </a:defRPr>
            </a:lvl6pPr>
            <a:lvl7pPr lvl="6" rtl="0">
              <a:spcBef>
                <a:spcPts val="0"/>
              </a:spcBef>
              <a:spcAft>
                <a:spcPts val="0"/>
              </a:spcAft>
              <a:buSzPts val="2800"/>
              <a:buFont typeface="Bebas Neue"/>
              <a:buNone/>
              <a:defRPr b="1">
                <a:latin typeface="Bebas Neue"/>
                <a:ea typeface="Bebas Neue"/>
                <a:cs typeface="Bebas Neue"/>
                <a:sym typeface="Bebas Neue"/>
              </a:defRPr>
            </a:lvl7pPr>
            <a:lvl8pPr lvl="7" rtl="0">
              <a:spcBef>
                <a:spcPts val="0"/>
              </a:spcBef>
              <a:spcAft>
                <a:spcPts val="0"/>
              </a:spcAft>
              <a:buSzPts val="2800"/>
              <a:buFont typeface="Bebas Neue"/>
              <a:buNone/>
              <a:defRPr b="1">
                <a:latin typeface="Bebas Neue"/>
                <a:ea typeface="Bebas Neue"/>
                <a:cs typeface="Bebas Neue"/>
                <a:sym typeface="Bebas Neue"/>
              </a:defRPr>
            </a:lvl8pPr>
            <a:lvl9pPr lvl="8" rtl="0">
              <a:spcBef>
                <a:spcPts val="0"/>
              </a:spcBef>
              <a:spcAft>
                <a:spcPts val="0"/>
              </a:spcAft>
              <a:buSzPts val="2800"/>
              <a:buFont typeface="Bebas Neue"/>
              <a:buNone/>
              <a:defRPr b="1">
                <a:latin typeface="Bebas Neue"/>
                <a:ea typeface="Bebas Neue"/>
                <a:cs typeface="Bebas Neue"/>
                <a:sym typeface="Bebas Neue"/>
              </a:defRPr>
            </a:lvl9pPr>
          </a:lstStyle>
          <a:p>
            <a:endParaRPr/>
          </a:p>
        </p:txBody>
      </p:sp>
    </p:spTree>
    <p:extLst>
      <p:ext uri="{BB962C8B-B14F-4D97-AF65-F5344CB8AC3E}">
        <p14:creationId xmlns:p14="http://schemas.microsoft.com/office/powerpoint/2010/main" val="303674549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g. photo and text columns dark blue">
  <p:cSld name="g. photo and text columns dark blue">
    <p:bg>
      <p:bgPr>
        <a:solidFill>
          <a:srgbClr val="001E82"/>
        </a:solidFill>
        <a:effectLst/>
      </p:bgPr>
    </p:bg>
    <p:spTree>
      <p:nvGrpSpPr>
        <p:cNvPr id="1" name="Shape 318"/>
        <p:cNvGrpSpPr/>
        <p:nvPr/>
      </p:nvGrpSpPr>
      <p:grpSpPr>
        <a:xfrm>
          <a:off x="0" y="0"/>
          <a:ext cx="0" cy="0"/>
          <a:chOff x="0" y="0"/>
          <a:chExt cx="0" cy="0"/>
        </a:xfrm>
      </p:grpSpPr>
      <p:sp>
        <p:nvSpPr>
          <p:cNvPr id="319" name="Google Shape;319;p55"/>
          <p:cNvSpPr txBox="1">
            <a:spLocks noGrp="1"/>
          </p:cNvSpPr>
          <p:nvPr>
            <p:ph type="subTitle" idx="1"/>
          </p:nvPr>
        </p:nvSpPr>
        <p:spPr>
          <a:xfrm>
            <a:off x="289500" y="3202333"/>
            <a:ext cx="2686500" cy="965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1600"/>
              <a:buFont typeface="Inter SemiBold"/>
              <a:buNone/>
              <a:defRPr sz="1600">
                <a:solidFill>
                  <a:schemeClr val="lt1"/>
                </a:solidFill>
                <a:latin typeface="Inter SemiBold"/>
                <a:ea typeface="Inter SemiBold"/>
                <a:cs typeface="Inter SemiBold"/>
                <a:sym typeface="Inter SemiBold"/>
              </a:defRPr>
            </a:lvl1pPr>
            <a:lvl2pPr lvl="1" rtl="0">
              <a:spcBef>
                <a:spcPts val="0"/>
              </a:spcBef>
              <a:spcAft>
                <a:spcPts val="0"/>
              </a:spcAft>
              <a:buClr>
                <a:schemeClr val="lt1"/>
              </a:buClr>
              <a:buSzPts val="1400"/>
              <a:buFont typeface="Hind"/>
              <a:buNone/>
              <a:defRPr>
                <a:solidFill>
                  <a:schemeClr val="lt1"/>
                </a:solidFill>
                <a:latin typeface="Hind"/>
                <a:ea typeface="Hind"/>
                <a:cs typeface="Hind"/>
                <a:sym typeface="Hind"/>
              </a:defRPr>
            </a:lvl2pPr>
            <a:lvl3pPr lvl="2" rtl="0">
              <a:spcBef>
                <a:spcPts val="0"/>
              </a:spcBef>
              <a:spcAft>
                <a:spcPts val="0"/>
              </a:spcAft>
              <a:buClr>
                <a:schemeClr val="lt1"/>
              </a:buClr>
              <a:buSzPts val="1400"/>
              <a:buFont typeface="Hind"/>
              <a:buNone/>
              <a:defRPr>
                <a:solidFill>
                  <a:schemeClr val="lt1"/>
                </a:solidFill>
                <a:latin typeface="Hind"/>
                <a:ea typeface="Hind"/>
                <a:cs typeface="Hind"/>
                <a:sym typeface="Hind"/>
              </a:defRPr>
            </a:lvl3pPr>
            <a:lvl4pPr lvl="3" rtl="0">
              <a:spcBef>
                <a:spcPts val="0"/>
              </a:spcBef>
              <a:spcAft>
                <a:spcPts val="0"/>
              </a:spcAft>
              <a:buClr>
                <a:schemeClr val="lt1"/>
              </a:buClr>
              <a:buSzPts val="1400"/>
              <a:buFont typeface="Hind"/>
              <a:buNone/>
              <a:defRPr>
                <a:solidFill>
                  <a:schemeClr val="lt1"/>
                </a:solidFill>
                <a:latin typeface="Hind"/>
                <a:ea typeface="Hind"/>
                <a:cs typeface="Hind"/>
                <a:sym typeface="Hind"/>
              </a:defRPr>
            </a:lvl4pPr>
            <a:lvl5pPr lvl="4" rtl="0">
              <a:spcBef>
                <a:spcPts val="0"/>
              </a:spcBef>
              <a:spcAft>
                <a:spcPts val="0"/>
              </a:spcAft>
              <a:buClr>
                <a:schemeClr val="lt1"/>
              </a:buClr>
              <a:buSzPts val="1400"/>
              <a:buFont typeface="Hind"/>
              <a:buNone/>
              <a:defRPr>
                <a:solidFill>
                  <a:schemeClr val="lt1"/>
                </a:solidFill>
                <a:latin typeface="Hind"/>
                <a:ea typeface="Hind"/>
                <a:cs typeface="Hind"/>
                <a:sym typeface="Hind"/>
              </a:defRPr>
            </a:lvl5pPr>
            <a:lvl6pPr lvl="5" rtl="0">
              <a:spcBef>
                <a:spcPts val="0"/>
              </a:spcBef>
              <a:spcAft>
                <a:spcPts val="0"/>
              </a:spcAft>
              <a:buClr>
                <a:schemeClr val="lt1"/>
              </a:buClr>
              <a:buSzPts val="1400"/>
              <a:buFont typeface="Hind"/>
              <a:buNone/>
              <a:defRPr>
                <a:solidFill>
                  <a:schemeClr val="lt1"/>
                </a:solidFill>
                <a:latin typeface="Hind"/>
                <a:ea typeface="Hind"/>
                <a:cs typeface="Hind"/>
                <a:sym typeface="Hind"/>
              </a:defRPr>
            </a:lvl6pPr>
            <a:lvl7pPr lvl="6" rtl="0">
              <a:spcBef>
                <a:spcPts val="0"/>
              </a:spcBef>
              <a:spcAft>
                <a:spcPts val="0"/>
              </a:spcAft>
              <a:buClr>
                <a:schemeClr val="lt1"/>
              </a:buClr>
              <a:buSzPts val="1400"/>
              <a:buFont typeface="Hind"/>
              <a:buNone/>
              <a:defRPr>
                <a:solidFill>
                  <a:schemeClr val="lt1"/>
                </a:solidFill>
                <a:latin typeface="Hind"/>
                <a:ea typeface="Hind"/>
                <a:cs typeface="Hind"/>
                <a:sym typeface="Hind"/>
              </a:defRPr>
            </a:lvl7pPr>
            <a:lvl8pPr lvl="7" rtl="0">
              <a:spcBef>
                <a:spcPts val="0"/>
              </a:spcBef>
              <a:spcAft>
                <a:spcPts val="0"/>
              </a:spcAft>
              <a:buClr>
                <a:schemeClr val="lt1"/>
              </a:buClr>
              <a:buSzPts val="1400"/>
              <a:buFont typeface="Hind"/>
              <a:buNone/>
              <a:defRPr>
                <a:solidFill>
                  <a:schemeClr val="lt1"/>
                </a:solidFill>
                <a:latin typeface="Hind"/>
                <a:ea typeface="Hind"/>
                <a:cs typeface="Hind"/>
                <a:sym typeface="Hind"/>
              </a:defRPr>
            </a:lvl8pPr>
            <a:lvl9pPr lvl="8" rtl="0">
              <a:spcBef>
                <a:spcPts val="0"/>
              </a:spcBef>
              <a:spcAft>
                <a:spcPts val="0"/>
              </a:spcAft>
              <a:buClr>
                <a:schemeClr val="lt1"/>
              </a:buClr>
              <a:buSzPts val="1400"/>
              <a:buFont typeface="Hind"/>
              <a:buNone/>
              <a:defRPr>
                <a:solidFill>
                  <a:schemeClr val="lt1"/>
                </a:solidFill>
                <a:latin typeface="Hind"/>
                <a:ea typeface="Hind"/>
                <a:cs typeface="Hind"/>
                <a:sym typeface="Hind"/>
              </a:defRPr>
            </a:lvl9pPr>
          </a:lstStyle>
          <a:p>
            <a:endParaRPr/>
          </a:p>
        </p:txBody>
      </p:sp>
      <p:sp>
        <p:nvSpPr>
          <p:cNvPr id="320" name="Google Shape;320;p55"/>
          <p:cNvSpPr txBox="1">
            <a:spLocks noGrp="1"/>
          </p:cNvSpPr>
          <p:nvPr>
            <p:ph type="body" idx="2"/>
          </p:nvPr>
        </p:nvSpPr>
        <p:spPr>
          <a:xfrm>
            <a:off x="289500" y="4119467"/>
            <a:ext cx="2686500" cy="2384400"/>
          </a:xfrm>
          <a:prstGeom prst="rect">
            <a:avLst/>
          </a:prstGeom>
        </p:spPr>
        <p:txBody>
          <a:bodyPr spcFirstLastPara="1" wrap="square" lIns="90000" tIns="91425" rIns="91425" bIns="91425" anchor="t" anchorCtr="0">
            <a:noAutofit/>
          </a:bodyPr>
          <a:lstStyle>
            <a:lvl1pPr marL="457200" lvl="0" indent="-304800" rtl="0">
              <a:spcBef>
                <a:spcPts val="0"/>
              </a:spcBef>
              <a:spcAft>
                <a:spcPts val="0"/>
              </a:spcAft>
              <a:buClr>
                <a:schemeClr val="lt1"/>
              </a:buClr>
              <a:buSzPts val="1200"/>
              <a:buChar char="●"/>
              <a:defRPr sz="1200">
                <a:solidFill>
                  <a:schemeClr val="lt1"/>
                </a:solidFill>
              </a:defRPr>
            </a:lvl1pPr>
            <a:lvl2pPr marL="914400" lvl="1" indent="-304800" rtl="0">
              <a:spcBef>
                <a:spcPts val="0"/>
              </a:spcBef>
              <a:spcAft>
                <a:spcPts val="0"/>
              </a:spcAft>
              <a:buClr>
                <a:schemeClr val="lt1"/>
              </a:buClr>
              <a:buSzPts val="1200"/>
              <a:buChar char="○"/>
              <a:defRPr sz="1200">
                <a:solidFill>
                  <a:schemeClr val="lt1"/>
                </a:solidFill>
              </a:defRPr>
            </a:lvl2pPr>
            <a:lvl3pPr marL="1371600" lvl="2" indent="-304800" rtl="0">
              <a:spcBef>
                <a:spcPts val="0"/>
              </a:spcBef>
              <a:spcAft>
                <a:spcPts val="0"/>
              </a:spcAft>
              <a:buClr>
                <a:schemeClr val="lt1"/>
              </a:buClr>
              <a:buSzPts val="1200"/>
              <a:buChar char="■"/>
              <a:defRPr sz="1200">
                <a:solidFill>
                  <a:schemeClr val="lt1"/>
                </a:solidFill>
              </a:defRPr>
            </a:lvl3pPr>
            <a:lvl4pPr marL="1828800" lvl="3" indent="-304800" rtl="0">
              <a:spcBef>
                <a:spcPts val="0"/>
              </a:spcBef>
              <a:spcAft>
                <a:spcPts val="0"/>
              </a:spcAft>
              <a:buClr>
                <a:schemeClr val="lt1"/>
              </a:buClr>
              <a:buSzPts val="1200"/>
              <a:buChar char="●"/>
              <a:defRPr sz="1200">
                <a:solidFill>
                  <a:schemeClr val="lt1"/>
                </a:solidFill>
              </a:defRPr>
            </a:lvl4pPr>
            <a:lvl5pPr marL="2286000" lvl="4" indent="-304800" rtl="0">
              <a:spcBef>
                <a:spcPts val="0"/>
              </a:spcBef>
              <a:spcAft>
                <a:spcPts val="0"/>
              </a:spcAft>
              <a:buClr>
                <a:schemeClr val="lt1"/>
              </a:buClr>
              <a:buSzPts val="1200"/>
              <a:buChar char="○"/>
              <a:defRPr sz="1200">
                <a:solidFill>
                  <a:schemeClr val="lt1"/>
                </a:solidFill>
              </a:defRPr>
            </a:lvl5pPr>
            <a:lvl6pPr marL="2743200" lvl="5" indent="-304800" rtl="0">
              <a:spcBef>
                <a:spcPts val="0"/>
              </a:spcBef>
              <a:spcAft>
                <a:spcPts val="0"/>
              </a:spcAft>
              <a:buClr>
                <a:schemeClr val="lt1"/>
              </a:buClr>
              <a:buSzPts val="1200"/>
              <a:buChar char="■"/>
              <a:defRPr sz="1200">
                <a:solidFill>
                  <a:schemeClr val="lt1"/>
                </a:solidFill>
              </a:defRPr>
            </a:lvl6pPr>
            <a:lvl7pPr marL="3200400" lvl="6" indent="-304800" rtl="0">
              <a:spcBef>
                <a:spcPts val="0"/>
              </a:spcBef>
              <a:spcAft>
                <a:spcPts val="0"/>
              </a:spcAft>
              <a:buClr>
                <a:schemeClr val="lt1"/>
              </a:buClr>
              <a:buSzPts val="1200"/>
              <a:buChar char="●"/>
              <a:defRPr sz="1200">
                <a:solidFill>
                  <a:schemeClr val="lt1"/>
                </a:solidFill>
              </a:defRPr>
            </a:lvl7pPr>
            <a:lvl8pPr marL="3657600" lvl="7" indent="-304800" rtl="0">
              <a:spcBef>
                <a:spcPts val="0"/>
              </a:spcBef>
              <a:spcAft>
                <a:spcPts val="0"/>
              </a:spcAft>
              <a:buClr>
                <a:schemeClr val="lt1"/>
              </a:buClr>
              <a:buSzPts val="1200"/>
              <a:buChar char="○"/>
              <a:defRPr sz="1200">
                <a:solidFill>
                  <a:schemeClr val="lt1"/>
                </a:solidFill>
              </a:defRPr>
            </a:lvl8pPr>
            <a:lvl9pPr marL="4114800" lvl="8" indent="-304800" rtl="0">
              <a:spcBef>
                <a:spcPts val="0"/>
              </a:spcBef>
              <a:spcAft>
                <a:spcPts val="0"/>
              </a:spcAft>
              <a:buClr>
                <a:schemeClr val="lt1"/>
              </a:buClr>
              <a:buSzPts val="1200"/>
              <a:buChar char="■"/>
              <a:defRPr sz="1200">
                <a:solidFill>
                  <a:schemeClr val="lt1"/>
                </a:solidFill>
              </a:defRPr>
            </a:lvl9pPr>
          </a:lstStyle>
          <a:p>
            <a:endParaRPr/>
          </a:p>
        </p:txBody>
      </p:sp>
      <p:sp>
        <p:nvSpPr>
          <p:cNvPr id="321" name="Google Shape;321;p55"/>
          <p:cNvSpPr txBox="1">
            <a:spLocks noGrp="1"/>
          </p:cNvSpPr>
          <p:nvPr>
            <p:ph type="subTitle" idx="3"/>
          </p:nvPr>
        </p:nvSpPr>
        <p:spPr>
          <a:xfrm>
            <a:off x="3228750" y="3202333"/>
            <a:ext cx="2686500" cy="965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1600"/>
              <a:buFont typeface="Inter SemiBold"/>
              <a:buNone/>
              <a:defRPr sz="1600">
                <a:solidFill>
                  <a:schemeClr val="lt1"/>
                </a:solidFill>
                <a:latin typeface="Inter SemiBold"/>
                <a:ea typeface="Inter SemiBold"/>
                <a:cs typeface="Inter SemiBold"/>
                <a:sym typeface="Inter SemiBold"/>
              </a:defRPr>
            </a:lvl1pPr>
            <a:lvl2pPr lvl="1" rtl="0">
              <a:spcBef>
                <a:spcPts val="0"/>
              </a:spcBef>
              <a:spcAft>
                <a:spcPts val="0"/>
              </a:spcAft>
              <a:buClr>
                <a:schemeClr val="lt1"/>
              </a:buClr>
              <a:buSzPts val="1400"/>
              <a:buFont typeface="Hind"/>
              <a:buNone/>
              <a:defRPr>
                <a:solidFill>
                  <a:schemeClr val="lt1"/>
                </a:solidFill>
                <a:latin typeface="Hind"/>
                <a:ea typeface="Hind"/>
                <a:cs typeface="Hind"/>
                <a:sym typeface="Hind"/>
              </a:defRPr>
            </a:lvl2pPr>
            <a:lvl3pPr lvl="2" rtl="0">
              <a:spcBef>
                <a:spcPts val="0"/>
              </a:spcBef>
              <a:spcAft>
                <a:spcPts val="0"/>
              </a:spcAft>
              <a:buClr>
                <a:schemeClr val="lt1"/>
              </a:buClr>
              <a:buSzPts val="1400"/>
              <a:buFont typeface="Hind"/>
              <a:buNone/>
              <a:defRPr>
                <a:solidFill>
                  <a:schemeClr val="lt1"/>
                </a:solidFill>
                <a:latin typeface="Hind"/>
                <a:ea typeface="Hind"/>
                <a:cs typeface="Hind"/>
                <a:sym typeface="Hind"/>
              </a:defRPr>
            </a:lvl3pPr>
            <a:lvl4pPr lvl="3" rtl="0">
              <a:spcBef>
                <a:spcPts val="0"/>
              </a:spcBef>
              <a:spcAft>
                <a:spcPts val="0"/>
              </a:spcAft>
              <a:buClr>
                <a:schemeClr val="lt1"/>
              </a:buClr>
              <a:buSzPts val="1400"/>
              <a:buFont typeface="Hind"/>
              <a:buNone/>
              <a:defRPr>
                <a:solidFill>
                  <a:schemeClr val="lt1"/>
                </a:solidFill>
                <a:latin typeface="Hind"/>
                <a:ea typeface="Hind"/>
                <a:cs typeface="Hind"/>
                <a:sym typeface="Hind"/>
              </a:defRPr>
            </a:lvl4pPr>
            <a:lvl5pPr lvl="4" rtl="0">
              <a:spcBef>
                <a:spcPts val="0"/>
              </a:spcBef>
              <a:spcAft>
                <a:spcPts val="0"/>
              </a:spcAft>
              <a:buClr>
                <a:schemeClr val="lt1"/>
              </a:buClr>
              <a:buSzPts val="1400"/>
              <a:buFont typeface="Hind"/>
              <a:buNone/>
              <a:defRPr>
                <a:solidFill>
                  <a:schemeClr val="lt1"/>
                </a:solidFill>
                <a:latin typeface="Hind"/>
                <a:ea typeface="Hind"/>
                <a:cs typeface="Hind"/>
                <a:sym typeface="Hind"/>
              </a:defRPr>
            </a:lvl5pPr>
            <a:lvl6pPr lvl="5" rtl="0">
              <a:spcBef>
                <a:spcPts val="0"/>
              </a:spcBef>
              <a:spcAft>
                <a:spcPts val="0"/>
              </a:spcAft>
              <a:buClr>
                <a:schemeClr val="lt1"/>
              </a:buClr>
              <a:buSzPts val="1400"/>
              <a:buFont typeface="Hind"/>
              <a:buNone/>
              <a:defRPr>
                <a:solidFill>
                  <a:schemeClr val="lt1"/>
                </a:solidFill>
                <a:latin typeface="Hind"/>
                <a:ea typeface="Hind"/>
                <a:cs typeface="Hind"/>
                <a:sym typeface="Hind"/>
              </a:defRPr>
            </a:lvl6pPr>
            <a:lvl7pPr lvl="6" rtl="0">
              <a:spcBef>
                <a:spcPts val="0"/>
              </a:spcBef>
              <a:spcAft>
                <a:spcPts val="0"/>
              </a:spcAft>
              <a:buClr>
                <a:schemeClr val="lt1"/>
              </a:buClr>
              <a:buSzPts val="1400"/>
              <a:buFont typeface="Hind"/>
              <a:buNone/>
              <a:defRPr>
                <a:solidFill>
                  <a:schemeClr val="lt1"/>
                </a:solidFill>
                <a:latin typeface="Hind"/>
                <a:ea typeface="Hind"/>
                <a:cs typeface="Hind"/>
                <a:sym typeface="Hind"/>
              </a:defRPr>
            </a:lvl7pPr>
            <a:lvl8pPr lvl="7" rtl="0">
              <a:spcBef>
                <a:spcPts val="0"/>
              </a:spcBef>
              <a:spcAft>
                <a:spcPts val="0"/>
              </a:spcAft>
              <a:buClr>
                <a:schemeClr val="lt1"/>
              </a:buClr>
              <a:buSzPts val="1400"/>
              <a:buFont typeface="Hind"/>
              <a:buNone/>
              <a:defRPr>
                <a:solidFill>
                  <a:schemeClr val="lt1"/>
                </a:solidFill>
                <a:latin typeface="Hind"/>
                <a:ea typeface="Hind"/>
                <a:cs typeface="Hind"/>
                <a:sym typeface="Hind"/>
              </a:defRPr>
            </a:lvl8pPr>
            <a:lvl9pPr lvl="8" rtl="0">
              <a:spcBef>
                <a:spcPts val="0"/>
              </a:spcBef>
              <a:spcAft>
                <a:spcPts val="0"/>
              </a:spcAft>
              <a:buClr>
                <a:schemeClr val="lt1"/>
              </a:buClr>
              <a:buSzPts val="1400"/>
              <a:buFont typeface="Hind"/>
              <a:buNone/>
              <a:defRPr>
                <a:solidFill>
                  <a:schemeClr val="lt1"/>
                </a:solidFill>
                <a:latin typeface="Hind"/>
                <a:ea typeface="Hind"/>
                <a:cs typeface="Hind"/>
                <a:sym typeface="Hind"/>
              </a:defRPr>
            </a:lvl9pPr>
          </a:lstStyle>
          <a:p>
            <a:endParaRPr/>
          </a:p>
        </p:txBody>
      </p:sp>
      <p:sp>
        <p:nvSpPr>
          <p:cNvPr id="322" name="Google Shape;322;p55"/>
          <p:cNvSpPr txBox="1">
            <a:spLocks noGrp="1"/>
          </p:cNvSpPr>
          <p:nvPr>
            <p:ph type="body" idx="4"/>
          </p:nvPr>
        </p:nvSpPr>
        <p:spPr>
          <a:xfrm>
            <a:off x="3228750" y="4119467"/>
            <a:ext cx="2686500" cy="2384400"/>
          </a:xfrm>
          <a:prstGeom prst="rect">
            <a:avLst/>
          </a:prstGeom>
        </p:spPr>
        <p:txBody>
          <a:bodyPr spcFirstLastPara="1" wrap="square" lIns="90000" tIns="91425" rIns="91425" bIns="91425" anchor="t" anchorCtr="0">
            <a:noAutofit/>
          </a:bodyPr>
          <a:lstStyle>
            <a:lvl1pPr marL="457200" lvl="0" indent="-304800" rtl="0">
              <a:spcBef>
                <a:spcPts val="0"/>
              </a:spcBef>
              <a:spcAft>
                <a:spcPts val="0"/>
              </a:spcAft>
              <a:buClr>
                <a:schemeClr val="lt1"/>
              </a:buClr>
              <a:buSzPts val="1200"/>
              <a:buChar char="●"/>
              <a:defRPr sz="1200">
                <a:solidFill>
                  <a:schemeClr val="lt1"/>
                </a:solidFill>
              </a:defRPr>
            </a:lvl1pPr>
            <a:lvl2pPr marL="914400" lvl="1" indent="-304800" rtl="0">
              <a:spcBef>
                <a:spcPts val="0"/>
              </a:spcBef>
              <a:spcAft>
                <a:spcPts val="0"/>
              </a:spcAft>
              <a:buClr>
                <a:schemeClr val="lt1"/>
              </a:buClr>
              <a:buSzPts val="1200"/>
              <a:buChar char="○"/>
              <a:defRPr sz="1200">
                <a:solidFill>
                  <a:schemeClr val="lt1"/>
                </a:solidFill>
              </a:defRPr>
            </a:lvl2pPr>
            <a:lvl3pPr marL="1371600" lvl="2" indent="-304800" rtl="0">
              <a:spcBef>
                <a:spcPts val="0"/>
              </a:spcBef>
              <a:spcAft>
                <a:spcPts val="0"/>
              </a:spcAft>
              <a:buClr>
                <a:schemeClr val="lt1"/>
              </a:buClr>
              <a:buSzPts val="1200"/>
              <a:buChar char="■"/>
              <a:defRPr sz="1200">
                <a:solidFill>
                  <a:schemeClr val="lt1"/>
                </a:solidFill>
              </a:defRPr>
            </a:lvl3pPr>
            <a:lvl4pPr marL="1828800" lvl="3" indent="-304800" rtl="0">
              <a:spcBef>
                <a:spcPts val="0"/>
              </a:spcBef>
              <a:spcAft>
                <a:spcPts val="0"/>
              </a:spcAft>
              <a:buClr>
                <a:schemeClr val="lt1"/>
              </a:buClr>
              <a:buSzPts val="1200"/>
              <a:buChar char="●"/>
              <a:defRPr sz="1200">
                <a:solidFill>
                  <a:schemeClr val="lt1"/>
                </a:solidFill>
              </a:defRPr>
            </a:lvl4pPr>
            <a:lvl5pPr marL="2286000" lvl="4" indent="-304800" rtl="0">
              <a:spcBef>
                <a:spcPts val="0"/>
              </a:spcBef>
              <a:spcAft>
                <a:spcPts val="0"/>
              </a:spcAft>
              <a:buClr>
                <a:schemeClr val="lt1"/>
              </a:buClr>
              <a:buSzPts val="1200"/>
              <a:buChar char="○"/>
              <a:defRPr sz="1200">
                <a:solidFill>
                  <a:schemeClr val="lt1"/>
                </a:solidFill>
              </a:defRPr>
            </a:lvl5pPr>
            <a:lvl6pPr marL="2743200" lvl="5" indent="-304800" rtl="0">
              <a:spcBef>
                <a:spcPts val="0"/>
              </a:spcBef>
              <a:spcAft>
                <a:spcPts val="0"/>
              </a:spcAft>
              <a:buClr>
                <a:schemeClr val="lt1"/>
              </a:buClr>
              <a:buSzPts val="1200"/>
              <a:buChar char="■"/>
              <a:defRPr sz="1200">
                <a:solidFill>
                  <a:schemeClr val="lt1"/>
                </a:solidFill>
              </a:defRPr>
            </a:lvl6pPr>
            <a:lvl7pPr marL="3200400" lvl="6" indent="-304800" rtl="0">
              <a:spcBef>
                <a:spcPts val="0"/>
              </a:spcBef>
              <a:spcAft>
                <a:spcPts val="0"/>
              </a:spcAft>
              <a:buClr>
                <a:schemeClr val="lt1"/>
              </a:buClr>
              <a:buSzPts val="1200"/>
              <a:buChar char="●"/>
              <a:defRPr sz="1200">
                <a:solidFill>
                  <a:schemeClr val="lt1"/>
                </a:solidFill>
              </a:defRPr>
            </a:lvl7pPr>
            <a:lvl8pPr marL="3657600" lvl="7" indent="-304800" rtl="0">
              <a:spcBef>
                <a:spcPts val="0"/>
              </a:spcBef>
              <a:spcAft>
                <a:spcPts val="0"/>
              </a:spcAft>
              <a:buClr>
                <a:schemeClr val="lt1"/>
              </a:buClr>
              <a:buSzPts val="1200"/>
              <a:buChar char="○"/>
              <a:defRPr sz="1200">
                <a:solidFill>
                  <a:schemeClr val="lt1"/>
                </a:solidFill>
              </a:defRPr>
            </a:lvl8pPr>
            <a:lvl9pPr marL="4114800" lvl="8" indent="-304800" rtl="0">
              <a:spcBef>
                <a:spcPts val="0"/>
              </a:spcBef>
              <a:spcAft>
                <a:spcPts val="0"/>
              </a:spcAft>
              <a:buClr>
                <a:schemeClr val="lt1"/>
              </a:buClr>
              <a:buSzPts val="1200"/>
              <a:buChar char="■"/>
              <a:defRPr sz="1200">
                <a:solidFill>
                  <a:schemeClr val="lt1"/>
                </a:solidFill>
              </a:defRPr>
            </a:lvl9pPr>
          </a:lstStyle>
          <a:p>
            <a:endParaRPr/>
          </a:p>
        </p:txBody>
      </p:sp>
      <p:sp>
        <p:nvSpPr>
          <p:cNvPr id="323" name="Google Shape;323;p55"/>
          <p:cNvSpPr txBox="1">
            <a:spLocks noGrp="1"/>
          </p:cNvSpPr>
          <p:nvPr>
            <p:ph type="subTitle" idx="5"/>
          </p:nvPr>
        </p:nvSpPr>
        <p:spPr>
          <a:xfrm>
            <a:off x="6168000" y="3202333"/>
            <a:ext cx="2686500" cy="965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1600"/>
              <a:buFont typeface="Inter SemiBold"/>
              <a:buNone/>
              <a:defRPr sz="1600">
                <a:solidFill>
                  <a:schemeClr val="lt1"/>
                </a:solidFill>
                <a:latin typeface="Inter SemiBold"/>
                <a:ea typeface="Inter SemiBold"/>
                <a:cs typeface="Inter SemiBold"/>
                <a:sym typeface="Inter SemiBold"/>
              </a:defRPr>
            </a:lvl1pPr>
            <a:lvl2pPr lvl="1" rtl="0">
              <a:spcBef>
                <a:spcPts val="0"/>
              </a:spcBef>
              <a:spcAft>
                <a:spcPts val="0"/>
              </a:spcAft>
              <a:buClr>
                <a:schemeClr val="lt1"/>
              </a:buClr>
              <a:buSzPts val="1400"/>
              <a:buFont typeface="Hind"/>
              <a:buNone/>
              <a:defRPr>
                <a:solidFill>
                  <a:schemeClr val="lt1"/>
                </a:solidFill>
                <a:latin typeface="Hind"/>
                <a:ea typeface="Hind"/>
                <a:cs typeface="Hind"/>
                <a:sym typeface="Hind"/>
              </a:defRPr>
            </a:lvl2pPr>
            <a:lvl3pPr lvl="2" rtl="0">
              <a:spcBef>
                <a:spcPts val="0"/>
              </a:spcBef>
              <a:spcAft>
                <a:spcPts val="0"/>
              </a:spcAft>
              <a:buClr>
                <a:schemeClr val="lt1"/>
              </a:buClr>
              <a:buSzPts val="1400"/>
              <a:buFont typeface="Hind"/>
              <a:buNone/>
              <a:defRPr>
                <a:solidFill>
                  <a:schemeClr val="lt1"/>
                </a:solidFill>
                <a:latin typeface="Hind"/>
                <a:ea typeface="Hind"/>
                <a:cs typeface="Hind"/>
                <a:sym typeface="Hind"/>
              </a:defRPr>
            </a:lvl3pPr>
            <a:lvl4pPr lvl="3" rtl="0">
              <a:spcBef>
                <a:spcPts val="0"/>
              </a:spcBef>
              <a:spcAft>
                <a:spcPts val="0"/>
              </a:spcAft>
              <a:buClr>
                <a:schemeClr val="lt1"/>
              </a:buClr>
              <a:buSzPts val="1400"/>
              <a:buFont typeface="Hind"/>
              <a:buNone/>
              <a:defRPr>
                <a:solidFill>
                  <a:schemeClr val="lt1"/>
                </a:solidFill>
                <a:latin typeface="Hind"/>
                <a:ea typeface="Hind"/>
                <a:cs typeface="Hind"/>
                <a:sym typeface="Hind"/>
              </a:defRPr>
            </a:lvl4pPr>
            <a:lvl5pPr lvl="4" rtl="0">
              <a:spcBef>
                <a:spcPts val="0"/>
              </a:spcBef>
              <a:spcAft>
                <a:spcPts val="0"/>
              </a:spcAft>
              <a:buClr>
                <a:schemeClr val="lt1"/>
              </a:buClr>
              <a:buSzPts val="1400"/>
              <a:buFont typeface="Hind"/>
              <a:buNone/>
              <a:defRPr>
                <a:solidFill>
                  <a:schemeClr val="lt1"/>
                </a:solidFill>
                <a:latin typeface="Hind"/>
                <a:ea typeface="Hind"/>
                <a:cs typeface="Hind"/>
                <a:sym typeface="Hind"/>
              </a:defRPr>
            </a:lvl5pPr>
            <a:lvl6pPr lvl="5" rtl="0">
              <a:spcBef>
                <a:spcPts val="0"/>
              </a:spcBef>
              <a:spcAft>
                <a:spcPts val="0"/>
              </a:spcAft>
              <a:buClr>
                <a:schemeClr val="lt1"/>
              </a:buClr>
              <a:buSzPts val="1400"/>
              <a:buFont typeface="Hind"/>
              <a:buNone/>
              <a:defRPr>
                <a:solidFill>
                  <a:schemeClr val="lt1"/>
                </a:solidFill>
                <a:latin typeface="Hind"/>
                <a:ea typeface="Hind"/>
                <a:cs typeface="Hind"/>
                <a:sym typeface="Hind"/>
              </a:defRPr>
            </a:lvl6pPr>
            <a:lvl7pPr lvl="6" rtl="0">
              <a:spcBef>
                <a:spcPts val="0"/>
              </a:spcBef>
              <a:spcAft>
                <a:spcPts val="0"/>
              </a:spcAft>
              <a:buClr>
                <a:schemeClr val="lt1"/>
              </a:buClr>
              <a:buSzPts val="1400"/>
              <a:buFont typeface="Hind"/>
              <a:buNone/>
              <a:defRPr>
                <a:solidFill>
                  <a:schemeClr val="lt1"/>
                </a:solidFill>
                <a:latin typeface="Hind"/>
                <a:ea typeface="Hind"/>
                <a:cs typeface="Hind"/>
                <a:sym typeface="Hind"/>
              </a:defRPr>
            </a:lvl7pPr>
            <a:lvl8pPr lvl="7" rtl="0">
              <a:spcBef>
                <a:spcPts val="0"/>
              </a:spcBef>
              <a:spcAft>
                <a:spcPts val="0"/>
              </a:spcAft>
              <a:buClr>
                <a:schemeClr val="lt1"/>
              </a:buClr>
              <a:buSzPts val="1400"/>
              <a:buFont typeface="Hind"/>
              <a:buNone/>
              <a:defRPr>
                <a:solidFill>
                  <a:schemeClr val="lt1"/>
                </a:solidFill>
                <a:latin typeface="Hind"/>
                <a:ea typeface="Hind"/>
                <a:cs typeface="Hind"/>
                <a:sym typeface="Hind"/>
              </a:defRPr>
            </a:lvl8pPr>
            <a:lvl9pPr lvl="8" rtl="0">
              <a:spcBef>
                <a:spcPts val="0"/>
              </a:spcBef>
              <a:spcAft>
                <a:spcPts val="0"/>
              </a:spcAft>
              <a:buClr>
                <a:schemeClr val="lt1"/>
              </a:buClr>
              <a:buSzPts val="1400"/>
              <a:buFont typeface="Hind"/>
              <a:buNone/>
              <a:defRPr>
                <a:solidFill>
                  <a:schemeClr val="lt1"/>
                </a:solidFill>
                <a:latin typeface="Hind"/>
                <a:ea typeface="Hind"/>
                <a:cs typeface="Hind"/>
                <a:sym typeface="Hind"/>
              </a:defRPr>
            </a:lvl9pPr>
          </a:lstStyle>
          <a:p>
            <a:endParaRPr/>
          </a:p>
        </p:txBody>
      </p:sp>
      <p:sp>
        <p:nvSpPr>
          <p:cNvPr id="324" name="Google Shape;324;p55"/>
          <p:cNvSpPr txBox="1">
            <a:spLocks noGrp="1"/>
          </p:cNvSpPr>
          <p:nvPr>
            <p:ph type="body" idx="6"/>
          </p:nvPr>
        </p:nvSpPr>
        <p:spPr>
          <a:xfrm>
            <a:off x="6168000" y="4119467"/>
            <a:ext cx="2686500" cy="2384400"/>
          </a:xfrm>
          <a:prstGeom prst="rect">
            <a:avLst/>
          </a:prstGeom>
        </p:spPr>
        <p:txBody>
          <a:bodyPr spcFirstLastPara="1" wrap="square" lIns="90000" tIns="91425" rIns="91425" bIns="91425" anchor="t" anchorCtr="0">
            <a:noAutofit/>
          </a:bodyPr>
          <a:lstStyle>
            <a:lvl1pPr marL="457200" lvl="0" indent="-304800" rtl="0">
              <a:spcBef>
                <a:spcPts val="0"/>
              </a:spcBef>
              <a:spcAft>
                <a:spcPts val="0"/>
              </a:spcAft>
              <a:buClr>
                <a:schemeClr val="lt1"/>
              </a:buClr>
              <a:buSzPts val="1200"/>
              <a:buChar char="●"/>
              <a:defRPr sz="1200">
                <a:solidFill>
                  <a:schemeClr val="lt1"/>
                </a:solidFill>
              </a:defRPr>
            </a:lvl1pPr>
            <a:lvl2pPr marL="914400" lvl="1" indent="-304800" rtl="0">
              <a:spcBef>
                <a:spcPts val="0"/>
              </a:spcBef>
              <a:spcAft>
                <a:spcPts val="0"/>
              </a:spcAft>
              <a:buClr>
                <a:schemeClr val="lt1"/>
              </a:buClr>
              <a:buSzPts val="1200"/>
              <a:buChar char="○"/>
              <a:defRPr sz="1200">
                <a:solidFill>
                  <a:schemeClr val="lt1"/>
                </a:solidFill>
              </a:defRPr>
            </a:lvl2pPr>
            <a:lvl3pPr marL="1371600" lvl="2" indent="-304800" rtl="0">
              <a:spcBef>
                <a:spcPts val="0"/>
              </a:spcBef>
              <a:spcAft>
                <a:spcPts val="0"/>
              </a:spcAft>
              <a:buClr>
                <a:schemeClr val="lt1"/>
              </a:buClr>
              <a:buSzPts val="1200"/>
              <a:buChar char="■"/>
              <a:defRPr sz="1200">
                <a:solidFill>
                  <a:schemeClr val="lt1"/>
                </a:solidFill>
              </a:defRPr>
            </a:lvl3pPr>
            <a:lvl4pPr marL="1828800" lvl="3" indent="-304800" rtl="0">
              <a:spcBef>
                <a:spcPts val="0"/>
              </a:spcBef>
              <a:spcAft>
                <a:spcPts val="0"/>
              </a:spcAft>
              <a:buClr>
                <a:schemeClr val="lt1"/>
              </a:buClr>
              <a:buSzPts val="1200"/>
              <a:buChar char="●"/>
              <a:defRPr sz="1200">
                <a:solidFill>
                  <a:schemeClr val="lt1"/>
                </a:solidFill>
              </a:defRPr>
            </a:lvl4pPr>
            <a:lvl5pPr marL="2286000" lvl="4" indent="-304800" rtl="0">
              <a:spcBef>
                <a:spcPts val="0"/>
              </a:spcBef>
              <a:spcAft>
                <a:spcPts val="0"/>
              </a:spcAft>
              <a:buClr>
                <a:schemeClr val="lt1"/>
              </a:buClr>
              <a:buSzPts val="1200"/>
              <a:buChar char="○"/>
              <a:defRPr sz="1200">
                <a:solidFill>
                  <a:schemeClr val="lt1"/>
                </a:solidFill>
              </a:defRPr>
            </a:lvl5pPr>
            <a:lvl6pPr marL="2743200" lvl="5" indent="-304800" rtl="0">
              <a:spcBef>
                <a:spcPts val="0"/>
              </a:spcBef>
              <a:spcAft>
                <a:spcPts val="0"/>
              </a:spcAft>
              <a:buClr>
                <a:schemeClr val="lt1"/>
              </a:buClr>
              <a:buSzPts val="1200"/>
              <a:buChar char="■"/>
              <a:defRPr sz="1200">
                <a:solidFill>
                  <a:schemeClr val="lt1"/>
                </a:solidFill>
              </a:defRPr>
            </a:lvl6pPr>
            <a:lvl7pPr marL="3200400" lvl="6" indent="-304800" rtl="0">
              <a:spcBef>
                <a:spcPts val="0"/>
              </a:spcBef>
              <a:spcAft>
                <a:spcPts val="0"/>
              </a:spcAft>
              <a:buClr>
                <a:schemeClr val="lt1"/>
              </a:buClr>
              <a:buSzPts val="1200"/>
              <a:buChar char="●"/>
              <a:defRPr sz="1200">
                <a:solidFill>
                  <a:schemeClr val="lt1"/>
                </a:solidFill>
              </a:defRPr>
            </a:lvl7pPr>
            <a:lvl8pPr marL="3657600" lvl="7" indent="-304800" rtl="0">
              <a:spcBef>
                <a:spcPts val="0"/>
              </a:spcBef>
              <a:spcAft>
                <a:spcPts val="0"/>
              </a:spcAft>
              <a:buClr>
                <a:schemeClr val="lt1"/>
              </a:buClr>
              <a:buSzPts val="1200"/>
              <a:buChar char="○"/>
              <a:defRPr sz="1200">
                <a:solidFill>
                  <a:schemeClr val="lt1"/>
                </a:solidFill>
              </a:defRPr>
            </a:lvl8pPr>
            <a:lvl9pPr marL="4114800" lvl="8" indent="-304800" rtl="0">
              <a:spcBef>
                <a:spcPts val="0"/>
              </a:spcBef>
              <a:spcAft>
                <a:spcPts val="0"/>
              </a:spcAft>
              <a:buClr>
                <a:schemeClr val="lt1"/>
              </a:buClr>
              <a:buSzPts val="1200"/>
              <a:buChar char="■"/>
              <a:defRPr sz="1200">
                <a:solidFill>
                  <a:schemeClr val="lt1"/>
                </a:solidFill>
              </a:defRPr>
            </a:lvl9pPr>
          </a:lstStyle>
          <a:p>
            <a:endParaRPr/>
          </a:p>
        </p:txBody>
      </p:sp>
      <p:sp>
        <p:nvSpPr>
          <p:cNvPr id="325" name="Google Shape;325;p55"/>
          <p:cNvSpPr>
            <a:spLocks noGrp="1"/>
          </p:cNvSpPr>
          <p:nvPr>
            <p:ph type="pic" idx="7"/>
          </p:nvPr>
        </p:nvSpPr>
        <p:spPr>
          <a:xfrm>
            <a:off x="289500" y="1263467"/>
            <a:ext cx="2686500" cy="1690000"/>
          </a:xfrm>
          <a:prstGeom prst="roundRect">
            <a:avLst>
              <a:gd name="adj" fmla="val 12371"/>
            </a:avLst>
          </a:prstGeom>
          <a:noFill/>
          <a:ln>
            <a:noFill/>
          </a:ln>
        </p:spPr>
      </p:sp>
      <p:sp>
        <p:nvSpPr>
          <p:cNvPr id="326" name="Google Shape;326;p55"/>
          <p:cNvSpPr>
            <a:spLocks noGrp="1"/>
          </p:cNvSpPr>
          <p:nvPr>
            <p:ph type="pic" idx="8"/>
          </p:nvPr>
        </p:nvSpPr>
        <p:spPr>
          <a:xfrm>
            <a:off x="3228750" y="1263467"/>
            <a:ext cx="2686500" cy="1690000"/>
          </a:xfrm>
          <a:prstGeom prst="roundRect">
            <a:avLst>
              <a:gd name="adj" fmla="val 12371"/>
            </a:avLst>
          </a:prstGeom>
          <a:noFill/>
          <a:ln>
            <a:noFill/>
          </a:ln>
        </p:spPr>
      </p:sp>
      <p:sp>
        <p:nvSpPr>
          <p:cNvPr id="327" name="Google Shape;327;p55"/>
          <p:cNvSpPr>
            <a:spLocks noGrp="1"/>
          </p:cNvSpPr>
          <p:nvPr>
            <p:ph type="pic" idx="9"/>
          </p:nvPr>
        </p:nvSpPr>
        <p:spPr>
          <a:xfrm>
            <a:off x="6168000" y="1263467"/>
            <a:ext cx="2686500" cy="1690000"/>
          </a:xfrm>
          <a:prstGeom prst="roundRect">
            <a:avLst>
              <a:gd name="adj" fmla="val 12371"/>
            </a:avLst>
          </a:prstGeom>
          <a:noFill/>
          <a:ln>
            <a:noFill/>
          </a:ln>
        </p:spPr>
      </p:sp>
      <p:pic>
        <p:nvPicPr>
          <p:cNvPr id="328" name="Google Shape;328;p55"/>
          <p:cNvPicPr preferRelativeResize="0"/>
          <p:nvPr/>
        </p:nvPicPr>
        <p:blipFill rotWithShape="1">
          <a:blip r:embed="rId2">
            <a:alphaModFix/>
          </a:blip>
          <a:srcRect l="-1722" t="-5350" r="-2012" b="-5638"/>
          <a:stretch/>
        </p:blipFill>
        <p:spPr>
          <a:xfrm>
            <a:off x="7390812" y="348067"/>
            <a:ext cx="1532339" cy="839000"/>
          </a:xfrm>
          <a:prstGeom prst="rect">
            <a:avLst/>
          </a:prstGeom>
          <a:noFill/>
          <a:ln>
            <a:noFill/>
          </a:ln>
        </p:spPr>
      </p:pic>
      <p:sp>
        <p:nvSpPr>
          <p:cNvPr id="329" name="Google Shape;329;p55"/>
          <p:cNvSpPr txBox="1">
            <a:spLocks noGrp="1"/>
          </p:cNvSpPr>
          <p:nvPr>
            <p:ph type="title"/>
          </p:nvPr>
        </p:nvSpPr>
        <p:spPr>
          <a:xfrm>
            <a:off x="289500" y="265167"/>
            <a:ext cx="6233400" cy="1004800"/>
          </a:xfrm>
          <a:prstGeom prst="rect">
            <a:avLst/>
          </a:prstGeom>
        </p:spPr>
        <p:txBody>
          <a:bodyPr spcFirstLastPara="1" wrap="square" lIns="91425" tIns="91425" rIns="91425" bIns="91425" anchor="ctr" anchorCtr="0">
            <a:noAutofit/>
          </a:bodyPr>
          <a:lstStyle>
            <a:lvl1pPr lvl="0" rtl="0">
              <a:lnSpc>
                <a:spcPct val="88000"/>
              </a:lnSpc>
              <a:spcBef>
                <a:spcPts val="0"/>
              </a:spcBef>
              <a:spcAft>
                <a:spcPts val="0"/>
              </a:spcAft>
              <a:buClr>
                <a:schemeClr val="lt1"/>
              </a:buClr>
              <a:buSzPts val="3100"/>
              <a:buNone/>
              <a:defRPr sz="3100">
                <a:solidFill>
                  <a:schemeClr val="lt1"/>
                </a:solidFill>
              </a:defRPr>
            </a:lvl1pPr>
            <a:lvl2pPr lvl="1" rtl="0">
              <a:spcBef>
                <a:spcPts val="0"/>
              </a:spcBef>
              <a:spcAft>
                <a:spcPts val="0"/>
              </a:spcAft>
              <a:buSzPts val="2800"/>
              <a:buFont typeface="Bebas Neue"/>
              <a:buNone/>
              <a:defRPr b="1">
                <a:latin typeface="Bebas Neue"/>
                <a:ea typeface="Bebas Neue"/>
                <a:cs typeface="Bebas Neue"/>
                <a:sym typeface="Bebas Neue"/>
              </a:defRPr>
            </a:lvl2pPr>
            <a:lvl3pPr lvl="2" rtl="0">
              <a:spcBef>
                <a:spcPts val="0"/>
              </a:spcBef>
              <a:spcAft>
                <a:spcPts val="0"/>
              </a:spcAft>
              <a:buSzPts val="2800"/>
              <a:buFont typeface="Bebas Neue"/>
              <a:buNone/>
              <a:defRPr b="1">
                <a:latin typeface="Bebas Neue"/>
                <a:ea typeface="Bebas Neue"/>
                <a:cs typeface="Bebas Neue"/>
                <a:sym typeface="Bebas Neue"/>
              </a:defRPr>
            </a:lvl3pPr>
            <a:lvl4pPr lvl="3" rtl="0">
              <a:spcBef>
                <a:spcPts val="0"/>
              </a:spcBef>
              <a:spcAft>
                <a:spcPts val="0"/>
              </a:spcAft>
              <a:buSzPts val="2800"/>
              <a:buFont typeface="Bebas Neue"/>
              <a:buNone/>
              <a:defRPr b="1">
                <a:latin typeface="Bebas Neue"/>
                <a:ea typeface="Bebas Neue"/>
                <a:cs typeface="Bebas Neue"/>
                <a:sym typeface="Bebas Neue"/>
              </a:defRPr>
            </a:lvl4pPr>
            <a:lvl5pPr lvl="4" rtl="0">
              <a:spcBef>
                <a:spcPts val="0"/>
              </a:spcBef>
              <a:spcAft>
                <a:spcPts val="0"/>
              </a:spcAft>
              <a:buSzPts val="2800"/>
              <a:buFont typeface="Bebas Neue"/>
              <a:buNone/>
              <a:defRPr b="1">
                <a:latin typeface="Bebas Neue"/>
                <a:ea typeface="Bebas Neue"/>
                <a:cs typeface="Bebas Neue"/>
                <a:sym typeface="Bebas Neue"/>
              </a:defRPr>
            </a:lvl5pPr>
            <a:lvl6pPr lvl="5" rtl="0">
              <a:spcBef>
                <a:spcPts val="0"/>
              </a:spcBef>
              <a:spcAft>
                <a:spcPts val="0"/>
              </a:spcAft>
              <a:buSzPts val="2800"/>
              <a:buFont typeface="Bebas Neue"/>
              <a:buNone/>
              <a:defRPr b="1">
                <a:latin typeface="Bebas Neue"/>
                <a:ea typeface="Bebas Neue"/>
                <a:cs typeface="Bebas Neue"/>
                <a:sym typeface="Bebas Neue"/>
              </a:defRPr>
            </a:lvl6pPr>
            <a:lvl7pPr lvl="6" rtl="0">
              <a:spcBef>
                <a:spcPts val="0"/>
              </a:spcBef>
              <a:spcAft>
                <a:spcPts val="0"/>
              </a:spcAft>
              <a:buSzPts val="2800"/>
              <a:buFont typeface="Bebas Neue"/>
              <a:buNone/>
              <a:defRPr b="1">
                <a:latin typeface="Bebas Neue"/>
                <a:ea typeface="Bebas Neue"/>
                <a:cs typeface="Bebas Neue"/>
                <a:sym typeface="Bebas Neue"/>
              </a:defRPr>
            </a:lvl7pPr>
            <a:lvl8pPr lvl="7" rtl="0">
              <a:spcBef>
                <a:spcPts val="0"/>
              </a:spcBef>
              <a:spcAft>
                <a:spcPts val="0"/>
              </a:spcAft>
              <a:buSzPts val="2800"/>
              <a:buFont typeface="Bebas Neue"/>
              <a:buNone/>
              <a:defRPr b="1">
                <a:latin typeface="Bebas Neue"/>
                <a:ea typeface="Bebas Neue"/>
                <a:cs typeface="Bebas Neue"/>
                <a:sym typeface="Bebas Neue"/>
              </a:defRPr>
            </a:lvl8pPr>
            <a:lvl9pPr lvl="8" rtl="0">
              <a:spcBef>
                <a:spcPts val="0"/>
              </a:spcBef>
              <a:spcAft>
                <a:spcPts val="0"/>
              </a:spcAft>
              <a:buSzPts val="2800"/>
              <a:buFont typeface="Bebas Neue"/>
              <a:buNone/>
              <a:defRPr b="1">
                <a:latin typeface="Bebas Neue"/>
                <a:ea typeface="Bebas Neue"/>
                <a:cs typeface="Bebas Neue"/>
                <a:sym typeface="Bebas Neue"/>
              </a:defRPr>
            </a:lvl9pPr>
          </a:lstStyle>
          <a:p>
            <a:endParaRPr/>
          </a:p>
        </p:txBody>
      </p:sp>
    </p:spTree>
    <p:extLst>
      <p:ext uri="{BB962C8B-B14F-4D97-AF65-F5344CB8AC3E}">
        <p14:creationId xmlns:p14="http://schemas.microsoft.com/office/powerpoint/2010/main" val="328998044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g. photo and text columns purple">
  <p:cSld name="g. photo and text columns purple">
    <p:bg>
      <p:bgPr>
        <a:solidFill>
          <a:srgbClr val="3C0032"/>
        </a:solidFill>
        <a:effectLst/>
      </p:bgPr>
    </p:bg>
    <p:spTree>
      <p:nvGrpSpPr>
        <p:cNvPr id="1" name="Shape 330"/>
        <p:cNvGrpSpPr/>
        <p:nvPr/>
      </p:nvGrpSpPr>
      <p:grpSpPr>
        <a:xfrm>
          <a:off x="0" y="0"/>
          <a:ext cx="0" cy="0"/>
          <a:chOff x="0" y="0"/>
          <a:chExt cx="0" cy="0"/>
        </a:xfrm>
      </p:grpSpPr>
      <p:sp>
        <p:nvSpPr>
          <p:cNvPr id="331" name="Google Shape;331;p56"/>
          <p:cNvSpPr txBox="1">
            <a:spLocks noGrp="1"/>
          </p:cNvSpPr>
          <p:nvPr>
            <p:ph type="subTitle" idx="1"/>
          </p:nvPr>
        </p:nvSpPr>
        <p:spPr>
          <a:xfrm>
            <a:off x="289500" y="3202333"/>
            <a:ext cx="2686500" cy="965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1600"/>
              <a:buFont typeface="Inter SemiBold"/>
              <a:buNone/>
              <a:defRPr sz="1600">
                <a:solidFill>
                  <a:schemeClr val="lt1"/>
                </a:solidFill>
                <a:latin typeface="Inter SemiBold"/>
                <a:ea typeface="Inter SemiBold"/>
                <a:cs typeface="Inter SemiBold"/>
                <a:sym typeface="Inter SemiBold"/>
              </a:defRPr>
            </a:lvl1pPr>
            <a:lvl2pPr lvl="1" rtl="0">
              <a:spcBef>
                <a:spcPts val="0"/>
              </a:spcBef>
              <a:spcAft>
                <a:spcPts val="0"/>
              </a:spcAft>
              <a:buClr>
                <a:schemeClr val="lt1"/>
              </a:buClr>
              <a:buSzPts val="1400"/>
              <a:buFont typeface="Hind"/>
              <a:buNone/>
              <a:defRPr>
                <a:solidFill>
                  <a:schemeClr val="lt1"/>
                </a:solidFill>
                <a:latin typeface="Hind"/>
                <a:ea typeface="Hind"/>
                <a:cs typeface="Hind"/>
                <a:sym typeface="Hind"/>
              </a:defRPr>
            </a:lvl2pPr>
            <a:lvl3pPr lvl="2" rtl="0">
              <a:spcBef>
                <a:spcPts val="0"/>
              </a:spcBef>
              <a:spcAft>
                <a:spcPts val="0"/>
              </a:spcAft>
              <a:buClr>
                <a:schemeClr val="lt1"/>
              </a:buClr>
              <a:buSzPts val="1400"/>
              <a:buFont typeface="Hind"/>
              <a:buNone/>
              <a:defRPr>
                <a:solidFill>
                  <a:schemeClr val="lt1"/>
                </a:solidFill>
                <a:latin typeface="Hind"/>
                <a:ea typeface="Hind"/>
                <a:cs typeface="Hind"/>
                <a:sym typeface="Hind"/>
              </a:defRPr>
            </a:lvl3pPr>
            <a:lvl4pPr lvl="3" rtl="0">
              <a:spcBef>
                <a:spcPts val="0"/>
              </a:spcBef>
              <a:spcAft>
                <a:spcPts val="0"/>
              </a:spcAft>
              <a:buClr>
                <a:schemeClr val="lt1"/>
              </a:buClr>
              <a:buSzPts val="1400"/>
              <a:buFont typeface="Hind"/>
              <a:buNone/>
              <a:defRPr>
                <a:solidFill>
                  <a:schemeClr val="lt1"/>
                </a:solidFill>
                <a:latin typeface="Hind"/>
                <a:ea typeface="Hind"/>
                <a:cs typeface="Hind"/>
                <a:sym typeface="Hind"/>
              </a:defRPr>
            </a:lvl4pPr>
            <a:lvl5pPr lvl="4" rtl="0">
              <a:spcBef>
                <a:spcPts val="0"/>
              </a:spcBef>
              <a:spcAft>
                <a:spcPts val="0"/>
              </a:spcAft>
              <a:buClr>
                <a:schemeClr val="lt1"/>
              </a:buClr>
              <a:buSzPts val="1400"/>
              <a:buFont typeface="Hind"/>
              <a:buNone/>
              <a:defRPr>
                <a:solidFill>
                  <a:schemeClr val="lt1"/>
                </a:solidFill>
                <a:latin typeface="Hind"/>
                <a:ea typeface="Hind"/>
                <a:cs typeface="Hind"/>
                <a:sym typeface="Hind"/>
              </a:defRPr>
            </a:lvl5pPr>
            <a:lvl6pPr lvl="5" rtl="0">
              <a:spcBef>
                <a:spcPts val="0"/>
              </a:spcBef>
              <a:spcAft>
                <a:spcPts val="0"/>
              </a:spcAft>
              <a:buClr>
                <a:schemeClr val="lt1"/>
              </a:buClr>
              <a:buSzPts val="1400"/>
              <a:buFont typeface="Hind"/>
              <a:buNone/>
              <a:defRPr>
                <a:solidFill>
                  <a:schemeClr val="lt1"/>
                </a:solidFill>
                <a:latin typeface="Hind"/>
                <a:ea typeface="Hind"/>
                <a:cs typeface="Hind"/>
                <a:sym typeface="Hind"/>
              </a:defRPr>
            </a:lvl6pPr>
            <a:lvl7pPr lvl="6" rtl="0">
              <a:spcBef>
                <a:spcPts val="0"/>
              </a:spcBef>
              <a:spcAft>
                <a:spcPts val="0"/>
              </a:spcAft>
              <a:buClr>
                <a:schemeClr val="lt1"/>
              </a:buClr>
              <a:buSzPts val="1400"/>
              <a:buFont typeface="Hind"/>
              <a:buNone/>
              <a:defRPr>
                <a:solidFill>
                  <a:schemeClr val="lt1"/>
                </a:solidFill>
                <a:latin typeface="Hind"/>
                <a:ea typeface="Hind"/>
                <a:cs typeface="Hind"/>
                <a:sym typeface="Hind"/>
              </a:defRPr>
            </a:lvl7pPr>
            <a:lvl8pPr lvl="7" rtl="0">
              <a:spcBef>
                <a:spcPts val="0"/>
              </a:spcBef>
              <a:spcAft>
                <a:spcPts val="0"/>
              </a:spcAft>
              <a:buClr>
                <a:schemeClr val="lt1"/>
              </a:buClr>
              <a:buSzPts val="1400"/>
              <a:buFont typeface="Hind"/>
              <a:buNone/>
              <a:defRPr>
                <a:solidFill>
                  <a:schemeClr val="lt1"/>
                </a:solidFill>
                <a:latin typeface="Hind"/>
                <a:ea typeface="Hind"/>
                <a:cs typeface="Hind"/>
                <a:sym typeface="Hind"/>
              </a:defRPr>
            </a:lvl8pPr>
            <a:lvl9pPr lvl="8" rtl="0">
              <a:spcBef>
                <a:spcPts val="0"/>
              </a:spcBef>
              <a:spcAft>
                <a:spcPts val="0"/>
              </a:spcAft>
              <a:buClr>
                <a:schemeClr val="lt1"/>
              </a:buClr>
              <a:buSzPts val="1400"/>
              <a:buFont typeface="Hind"/>
              <a:buNone/>
              <a:defRPr>
                <a:solidFill>
                  <a:schemeClr val="lt1"/>
                </a:solidFill>
                <a:latin typeface="Hind"/>
                <a:ea typeface="Hind"/>
                <a:cs typeface="Hind"/>
                <a:sym typeface="Hind"/>
              </a:defRPr>
            </a:lvl9pPr>
          </a:lstStyle>
          <a:p>
            <a:endParaRPr/>
          </a:p>
        </p:txBody>
      </p:sp>
      <p:sp>
        <p:nvSpPr>
          <p:cNvPr id="332" name="Google Shape;332;p56"/>
          <p:cNvSpPr txBox="1">
            <a:spLocks noGrp="1"/>
          </p:cNvSpPr>
          <p:nvPr>
            <p:ph type="body" idx="2"/>
          </p:nvPr>
        </p:nvSpPr>
        <p:spPr>
          <a:xfrm>
            <a:off x="289500" y="4119467"/>
            <a:ext cx="2686500" cy="2384400"/>
          </a:xfrm>
          <a:prstGeom prst="rect">
            <a:avLst/>
          </a:prstGeom>
        </p:spPr>
        <p:txBody>
          <a:bodyPr spcFirstLastPara="1" wrap="square" lIns="90000" tIns="91425" rIns="91425" bIns="91425" anchor="t" anchorCtr="0">
            <a:noAutofit/>
          </a:bodyPr>
          <a:lstStyle>
            <a:lvl1pPr marL="457200" lvl="0" indent="-304800" rtl="0">
              <a:spcBef>
                <a:spcPts val="0"/>
              </a:spcBef>
              <a:spcAft>
                <a:spcPts val="0"/>
              </a:spcAft>
              <a:buClr>
                <a:schemeClr val="lt1"/>
              </a:buClr>
              <a:buSzPts val="1200"/>
              <a:buChar char="●"/>
              <a:defRPr sz="1200">
                <a:solidFill>
                  <a:schemeClr val="lt1"/>
                </a:solidFill>
              </a:defRPr>
            </a:lvl1pPr>
            <a:lvl2pPr marL="914400" lvl="1" indent="-304800" rtl="0">
              <a:spcBef>
                <a:spcPts val="0"/>
              </a:spcBef>
              <a:spcAft>
                <a:spcPts val="0"/>
              </a:spcAft>
              <a:buClr>
                <a:schemeClr val="lt1"/>
              </a:buClr>
              <a:buSzPts val="1200"/>
              <a:buChar char="○"/>
              <a:defRPr sz="1200">
                <a:solidFill>
                  <a:schemeClr val="lt1"/>
                </a:solidFill>
              </a:defRPr>
            </a:lvl2pPr>
            <a:lvl3pPr marL="1371600" lvl="2" indent="-304800" rtl="0">
              <a:spcBef>
                <a:spcPts val="0"/>
              </a:spcBef>
              <a:spcAft>
                <a:spcPts val="0"/>
              </a:spcAft>
              <a:buClr>
                <a:schemeClr val="lt1"/>
              </a:buClr>
              <a:buSzPts val="1200"/>
              <a:buChar char="■"/>
              <a:defRPr sz="1200">
                <a:solidFill>
                  <a:schemeClr val="lt1"/>
                </a:solidFill>
              </a:defRPr>
            </a:lvl3pPr>
            <a:lvl4pPr marL="1828800" lvl="3" indent="-304800" rtl="0">
              <a:spcBef>
                <a:spcPts val="0"/>
              </a:spcBef>
              <a:spcAft>
                <a:spcPts val="0"/>
              </a:spcAft>
              <a:buClr>
                <a:schemeClr val="lt1"/>
              </a:buClr>
              <a:buSzPts val="1200"/>
              <a:buChar char="●"/>
              <a:defRPr sz="1200">
                <a:solidFill>
                  <a:schemeClr val="lt1"/>
                </a:solidFill>
              </a:defRPr>
            </a:lvl4pPr>
            <a:lvl5pPr marL="2286000" lvl="4" indent="-304800" rtl="0">
              <a:spcBef>
                <a:spcPts val="0"/>
              </a:spcBef>
              <a:spcAft>
                <a:spcPts val="0"/>
              </a:spcAft>
              <a:buClr>
                <a:schemeClr val="lt1"/>
              </a:buClr>
              <a:buSzPts val="1200"/>
              <a:buChar char="○"/>
              <a:defRPr sz="1200">
                <a:solidFill>
                  <a:schemeClr val="lt1"/>
                </a:solidFill>
              </a:defRPr>
            </a:lvl5pPr>
            <a:lvl6pPr marL="2743200" lvl="5" indent="-304800" rtl="0">
              <a:spcBef>
                <a:spcPts val="0"/>
              </a:spcBef>
              <a:spcAft>
                <a:spcPts val="0"/>
              </a:spcAft>
              <a:buClr>
                <a:schemeClr val="lt1"/>
              </a:buClr>
              <a:buSzPts val="1200"/>
              <a:buChar char="■"/>
              <a:defRPr sz="1200">
                <a:solidFill>
                  <a:schemeClr val="lt1"/>
                </a:solidFill>
              </a:defRPr>
            </a:lvl6pPr>
            <a:lvl7pPr marL="3200400" lvl="6" indent="-304800" rtl="0">
              <a:spcBef>
                <a:spcPts val="0"/>
              </a:spcBef>
              <a:spcAft>
                <a:spcPts val="0"/>
              </a:spcAft>
              <a:buClr>
                <a:schemeClr val="lt1"/>
              </a:buClr>
              <a:buSzPts val="1200"/>
              <a:buChar char="●"/>
              <a:defRPr sz="1200">
                <a:solidFill>
                  <a:schemeClr val="lt1"/>
                </a:solidFill>
              </a:defRPr>
            </a:lvl7pPr>
            <a:lvl8pPr marL="3657600" lvl="7" indent="-304800" rtl="0">
              <a:spcBef>
                <a:spcPts val="0"/>
              </a:spcBef>
              <a:spcAft>
                <a:spcPts val="0"/>
              </a:spcAft>
              <a:buClr>
                <a:schemeClr val="lt1"/>
              </a:buClr>
              <a:buSzPts val="1200"/>
              <a:buChar char="○"/>
              <a:defRPr sz="1200">
                <a:solidFill>
                  <a:schemeClr val="lt1"/>
                </a:solidFill>
              </a:defRPr>
            </a:lvl8pPr>
            <a:lvl9pPr marL="4114800" lvl="8" indent="-304800" rtl="0">
              <a:spcBef>
                <a:spcPts val="0"/>
              </a:spcBef>
              <a:spcAft>
                <a:spcPts val="0"/>
              </a:spcAft>
              <a:buClr>
                <a:schemeClr val="lt1"/>
              </a:buClr>
              <a:buSzPts val="1200"/>
              <a:buChar char="■"/>
              <a:defRPr sz="1200">
                <a:solidFill>
                  <a:schemeClr val="lt1"/>
                </a:solidFill>
              </a:defRPr>
            </a:lvl9pPr>
          </a:lstStyle>
          <a:p>
            <a:endParaRPr/>
          </a:p>
        </p:txBody>
      </p:sp>
      <p:sp>
        <p:nvSpPr>
          <p:cNvPr id="333" name="Google Shape;333;p56"/>
          <p:cNvSpPr txBox="1">
            <a:spLocks noGrp="1"/>
          </p:cNvSpPr>
          <p:nvPr>
            <p:ph type="subTitle" idx="3"/>
          </p:nvPr>
        </p:nvSpPr>
        <p:spPr>
          <a:xfrm>
            <a:off x="3228750" y="3202333"/>
            <a:ext cx="2686500" cy="965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1600"/>
              <a:buFont typeface="Inter SemiBold"/>
              <a:buNone/>
              <a:defRPr sz="1600">
                <a:solidFill>
                  <a:schemeClr val="lt1"/>
                </a:solidFill>
                <a:latin typeface="Inter SemiBold"/>
                <a:ea typeface="Inter SemiBold"/>
                <a:cs typeface="Inter SemiBold"/>
                <a:sym typeface="Inter SemiBold"/>
              </a:defRPr>
            </a:lvl1pPr>
            <a:lvl2pPr lvl="1" rtl="0">
              <a:spcBef>
                <a:spcPts val="0"/>
              </a:spcBef>
              <a:spcAft>
                <a:spcPts val="0"/>
              </a:spcAft>
              <a:buClr>
                <a:schemeClr val="lt1"/>
              </a:buClr>
              <a:buSzPts val="1400"/>
              <a:buFont typeface="Hind"/>
              <a:buNone/>
              <a:defRPr>
                <a:solidFill>
                  <a:schemeClr val="lt1"/>
                </a:solidFill>
                <a:latin typeface="Hind"/>
                <a:ea typeface="Hind"/>
                <a:cs typeface="Hind"/>
                <a:sym typeface="Hind"/>
              </a:defRPr>
            </a:lvl2pPr>
            <a:lvl3pPr lvl="2" rtl="0">
              <a:spcBef>
                <a:spcPts val="0"/>
              </a:spcBef>
              <a:spcAft>
                <a:spcPts val="0"/>
              </a:spcAft>
              <a:buClr>
                <a:schemeClr val="lt1"/>
              </a:buClr>
              <a:buSzPts val="1400"/>
              <a:buFont typeface="Hind"/>
              <a:buNone/>
              <a:defRPr>
                <a:solidFill>
                  <a:schemeClr val="lt1"/>
                </a:solidFill>
                <a:latin typeface="Hind"/>
                <a:ea typeface="Hind"/>
                <a:cs typeface="Hind"/>
                <a:sym typeface="Hind"/>
              </a:defRPr>
            </a:lvl3pPr>
            <a:lvl4pPr lvl="3" rtl="0">
              <a:spcBef>
                <a:spcPts val="0"/>
              </a:spcBef>
              <a:spcAft>
                <a:spcPts val="0"/>
              </a:spcAft>
              <a:buClr>
                <a:schemeClr val="lt1"/>
              </a:buClr>
              <a:buSzPts val="1400"/>
              <a:buFont typeface="Hind"/>
              <a:buNone/>
              <a:defRPr>
                <a:solidFill>
                  <a:schemeClr val="lt1"/>
                </a:solidFill>
                <a:latin typeface="Hind"/>
                <a:ea typeface="Hind"/>
                <a:cs typeface="Hind"/>
                <a:sym typeface="Hind"/>
              </a:defRPr>
            </a:lvl4pPr>
            <a:lvl5pPr lvl="4" rtl="0">
              <a:spcBef>
                <a:spcPts val="0"/>
              </a:spcBef>
              <a:spcAft>
                <a:spcPts val="0"/>
              </a:spcAft>
              <a:buClr>
                <a:schemeClr val="lt1"/>
              </a:buClr>
              <a:buSzPts val="1400"/>
              <a:buFont typeface="Hind"/>
              <a:buNone/>
              <a:defRPr>
                <a:solidFill>
                  <a:schemeClr val="lt1"/>
                </a:solidFill>
                <a:latin typeface="Hind"/>
                <a:ea typeface="Hind"/>
                <a:cs typeface="Hind"/>
                <a:sym typeface="Hind"/>
              </a:defRPr>
            </a:lvl5pPr>
            <a:lvl6pPr lvl="5" rtl="0">
              <a:spcBef>
                <a:spcPts val="0"/>
              </a:spcBef>
              <a:spcAft>
                <a:spcPts val="0"/>
              </a:spcAft>
              <a:buClr>
                <a:schemeClr val="lt1"/>
              </a:buClr>
              <a:buSzPts val="1400"/>
              <a:buFont typeface="Hind"/>
              <a:buNone/>
              <a:defRPr>
                <a:solidFill>
                  <a:schemeClr val="lt1"/>
                </a:solidFill>
                <a:latin typeface="Hind"/>
                <a:ea typeface="Hind"/>
                <a:cs typeface="Hind"/>
                <a:sym typeface="Hind"/>
              </a:defRPr>
            </a:lvl6pPr>
            <a:lvl7pPr lvl="6" rtl="0">
              <a:spcBef>
                <a:spcPts val="0"/>
              </a:spcBef>
              <a:spcAft>
                <a:spcPts val="0"/>
              </a:spcAft>
              <a:buClr>
                <a:schemeClr val="lt1"/>
              </a:buClr>
              <a:buSzPts val="1400"/>
              <a:buFont typeface="Hind"/>
              <a:buNone/>
              <a:defRPr>
                <a:solidFill>
                  <a:schemeClr val="lt1"/>
                </a:solidFill>
                <a:latin typeface="Hind"/>
                <a:ea typeface="Hind"/>
                <a:cs typeface="Hind"/>
                <a:sym typeface="Hind"/>
              </a:defRPr>
            </a:lvl7pPr>
            <a:lvl8pPr lvl="7" rtl="0">
              <a:spcBef>
                <a:spcPts val="0"/>
              </a:spcBef>
              <a:spcAft>
                <a:spcPts val="0"/>
              </a:spcAft>
              <a:buClr>
                <a:schemeClr val="lt1"/>
              </a:buClr>
              <a:buSzPts val="1400"/>
              <a:buFont typeface="Hind"/>
              <a:buNone/>
              <a:defRPr>
                <a:solidFill>
                  <a:schemeClr val="lt1"/>
                </a:solidFill>
                <a:latin typeface="Hind"/>
                <a:ea typeface="Hind"/>
                <a:cs typeface="Hind"/>
                <a:sym typeface="Hind"/>
              </a:defRPr>
            </a:lvl8pPr>
            <a:lvl9pPr lvl="8" rtl="0">
              <a:spcBef>
                <a:spcPts val="0"/>
              </a:spcBef>
              <a:spcAft>
                <a:spcPts val="0"/>
              </a:spcAft>
              <a:buClr>
                <a:schemeClr val="lt1"/>
              </a:buClr>
              <a:buSzPts val="1400"/>
              <a:buFont typeface="Hind"/>
              <a:buNone/>
              <a:defRPr>
                <a:solidFill>
                  <a:schemeClr val="lt1"/>
                </a:solidFill>
                <a:latin typeface="Hind"/>
                <a:ea typeface="Hind"/>
                <a:cs typeface="Hind"/>
                <a:sym typeface="Hind"/>
              </a:defRPr>
            </a:lvl9pPr>
          </a:lstStyle>
          <a:p>
            <a:endParaRPr/>
          </a:p>
        </p:txBody>
      </p:sp>
      <p:sp>
        <p:nvSpPr>
          <p:cNvPr id="334" name="Google Shape;334;p56"/>
          <p:cNvSpPr txBox="1">
            <a:spLocks noGrp="1"/>
          </p:cNvSpPr>
          <p:nvPr>
            <p:ph type="body" idx="4"/>
          </p:nvPr>
        </p:nvSpPr>
        <p:spPr>
          <a:xfrm>
            <a:off x="3228750" y="4119467"/>
            <a:ext cx="2686500" cy="2384400"/>
          </a:xfrm>
          <a:prstGeom prst="rect">
            <a:avLst/>
          </a:prstGeom>
        </p:spPr>
        <p:txBody>
          <a:bodyPr spcFirstLastPara="1" wrap="square" lIns="90000" tIns="91425" rIns="91425" bIns="91425" anchor="t" anchorCtr="0">
            <a:noAutofit/>
          </a:bodyPr>
          <a:lstStyle>
            <a:lvl1pPr marL="457200" lvl="0" indent="-304800" rtl="0">
              <a:spcBef>
                <a:spcPts val="0"/>
              </a:spcBef>
              <a:spcAft>
                <a:spcPts val="0"/>
              </a:spcAft>
              <a:buClr>
                <a:schemeClr val="lt1"/>
              </a:buClr>
              <a:buSzPts val="1200"/>
              <a:buChar char="●"/>
              <a:defRPr sz="1200">
                <a:solidFill>
                  <a:schemeClr val="lt1"/>
                </a:solidFill>
              </a:defRPr>
            </a:lvl1pPr>
            <a:lvl2pPr marL="914400" lvl="1" indent="-304800" rtl="0">
              <a:spcBef>
                <a:spcPts val="0"/>
              </a:spcBef>
              <a:spcAft>
                <a:spcPts val="0"/>
              </a:spcAft>
              <a:buClr>
                <a:schemeClr val="lt1"/>
              </a:buClr>
              <a:buSzPts val="1200"/>
              <a:buChar char="○"/>
              <a:defRPr sz="1200">
                <a:solidFill>
                  <a:schemeClr val="lt1"/>
                </a:solidFill>
              </a:defRPr>
            </a:lvl2pPr>
            <a:lvl3pPr marL="1371600" lvl="2" indent="-304800" rtl="0">
              <a:spcBef>
                <a:spcPts val="0"/>
              </a:spcBef>
              <a:spcAft>
                <a:spcPts val="0"/>
              </a:spcAft>
              <a:buClr>
                <a:schemeClr val="lt1"/>
              </a:buClr>
              <a:buSzPts val="1200"/>
              <a:buChar char="■"/>
              <a:defRPr sz="1200">
                <a:solidFill>
                  <a:schemeClr val="lt1"/>
                </a:solidFill>
              </a:defRPr>
            </a:lvl3pPr>
            <a:lvl4pPr marL="1828800" lvl="3" indent="-304800" rtl="0">
              <a:spcBef>
                <a:spcPts val="0"/>
              </a:spcBef>
              <a:spcAft>
                <a:spcPts val="0"/>
              </a:spcAft>
              <a:buClr>
                <a:schemeClr val="lt1"/>
              </a:buClr>
              <a:buSzPts val="1200"/>
              <a:buChar char="●"/>
              <a:defRPr sz="1200">
                <a:solidFill>
                  <a:schemeClr val="lt1"/>
                </a:solidFill>
              </a:defRPr>
            </a:lvl4pPr>
            <a:lvl5pPr marL="2286000" lvl="4" indent="-304800" rtl="0">
              <a:spcBef>
                <a:spcPts val="0"/>
              </a:spcBef>
              <a:spcAft>
                <a:spcPts val="0"/>
              </a:spcAft>
              <a:buClr>
                <a:schemeClr val="lt1"/>
              </a:buClr>
              <a:buSzPts val="1200"/>
              <a:buChar char="○"/>
              <a:defRPr sz="1200">
                <a:solidFill>
                  <a:schemeClr val="lt1"/>
                </a:solidFill>
              </a:defRPr>
            </a:lvl5pPr>
            <a:lvl6pPr marL="2743200" lvl="5" indent="-304800" rtl="0">
              <a:spcBef>
                <a:spcPts val="0"/>
              </a:spcBef>
              <a:spcAft>
                <a:spcPts val="0"/>
              </a:spcAft>
              <a:buClr>
                <a:schemeClr val="lt1"/>
              </a:buClr>
              <a:buSzPts val="1200"/>
              <a:buChar char="■"/>
              <a:defRPr sz="1200">
                <a:solidFill>
                  <a:schemeClr val="lt1"/>
                </a:solidFill>
              </a:defRPr>
            </a:lvl6pPr>
            <a:lvl7pPr marL="3200400" lvl="6" indent="-304800" rtl="0">
              <a:spcBef>
                <a:spcPts val="0"/>
              </a:spcBef>
              <a:spcAft>
                <a:spcPts val="0"/>
              </a:spcAft>
              <a:buClr>
                <a:schemeClr val="lt1"/>
              </a:buClr>
              <a:buSzPts val="1200"/>
              <a:buChar char="●"/>
              <a:defRPr sz="1200">
                <a:solidFill>
                  <a:schemeClr val="lt1"/>
                </a:solidFill>
              </a:defRPr>
            </a:lvl7pPr>
            <a:lvl8pPr marL="3657600" lvl="7" indent="-304800" rtl="0">
              <a:spcBef>
                <a:spcPts val="0"/>
              </a:spcBef>
              <a:spcAft>
                <a:spcPts val="0"/>
              </a:spcAft>
              <a:buClr>
                <a:schemeClr val="lt1"/>
              </a:buClr>
              <a:buSzPts val="1200"/>
              <a:buChar char="○"/>
              <a:defRPr sz="1200">
                <a:solidFill>
                  <a:schemeClr val="lt1"/>
                </a:solidFill>
              </a:defRPr>
            </a:lvl8pPr>
            <a:lvl9pPr marL="4114800" lvl="8" indent="-304800" rtl="0">
              <a:spcBef>
                <a:spcPts val="0"/>
              </a:spcBef>
              <a:spcAft>
                <a:spcPts val="0"/>
              </a:spcAft>
              <a:buClr>
                <a:schemeClr val="lt1"/>
              </a:buClr>
              <a:buSzPts val="1200"/>
              <a:buChar char="■"/>
              <a:defRPr sz="1200">
                <a:solidFill>
                  <a:schemeClr val="lt1"/>
                </a:solidFill>
              </a:defRPr>
            </a:lvl9pPr>
          </a:lstStyle>
          <a:p>
            <a:endParaRPr/>
          </a:p>
        </p:txBody>
      </p:sp>
      <p:sp>
        <p:nvSpPr>
          <p:cNvPr id="335" name="Google Shape;335;p56"/>
          <p:cNvSpPr txBox="1">
            <a:spLocks noGrp="1"/>
          </p:cNvSpPr>
          <p:nvPr>
            <p:ph type="subTitle" idx="5"/>
          </p:nvPr>
        </p:nvSpPr>
        <p:spPr>
          <a:xfrm>
            <a:off x="6168000" y="3202333"/>
            <a:ext cx="2686500" cy="965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1600"/>
              <a:buFont typeface="Inter SemiBold"/>
              <a:buNone/>
              <a:defRPr sz="1600">
                <a:solidFill>
                  <a:schemeClr val="lt1"/>
                </a:solidFill>
                <a:latin typeface="Inter SemiBold"/>
                <a:ea typeface="Inter SemiBold"/>
                <a:cs typeface="Inter SemiBold"/>
                <a:sym typeface="Inter SemiBold"/>
              </a:defRPr>
            </a:lvl1pPr>
            <a:lvl2pPr lvl="1" rtl="0">
              <a:spcBef>
                <a:spcPts val="0"/>
              </a:spcBef>
              <a:spcAft>
                <a:spcPts val="0"/>
              </a:spcAft>
              <a:buClr>
                <a:schemeClr val="lt1"/>
              </a:buClr>
              <a:buSzPts val="1400"/>
              <a:buFont typeface="Hind"/>
              <a:buNone/>
              <a:defRPr>
                <a:solidFill>
                  <a:schemeClr val="lt1"/>
                </a:solidFill>
                <a:latin typeface="Hind"/>
                <a:ea typeface="Hind"/>
                <a:cs typeface="Hind"/>
                <a:sym typeface="Hind"/>
              </a:defRPr>
            </a:lvl2pPr>
            <a:lvl3pPr lvl="2" rtl="0">
              <a:spcBef>
                <a:spcPts val="0"/>
              </a:spcBef>
              <a:spcAft>
                <a:spcPts val="0"/>
              </a:spcAft>
              <a:buClr>
                <a:schemeClr val="lt1"/>
              </a:buClr>
              <a:buSzPts val="1400"/>
              <a:buFont typeface="Hind"/>
              <a:buNone/>
              <a:defRPr>
                <a:solidFill>
                  <a:schemeClr val="lt1"/>
                </a:solidFill>
                <a:latin typeface="Hind"/>
                <a:ea typeface="Hind"/>
                <a:cs typeface="Hind"/>
                <a:sym typeface="Hind"/>
              </a:defRPr>
            </a:lvl3pPr>
            <a:lvl4pPr lvl="3" rtl="0">
              <a:spcBef>
                <a:spcPts val="0"/>
              </a:spcBef>
              <a:spcAft>
                <a:spcPts val="0"/>
              </a:spcAft>
              <a:buClr>
                <a:schemeClr val="lt1"/>
              </a:buClr>
              <a:buSzPts val="1400"/>
              <a:buFont typeface="Hind"/>
              <a:buNone/>
              <a:defRPr>
                <a:solidFill>
                  <a:schemeClr val="lt1"/>
                </a:solidFill>
                <a:latin typeface="Hind"/>
                <a:ea typeface="Hind"/>
                <a:cs typeface="Hind"/>
                <a:sym typeface="Hind"/>
              </a:defRPr>
            </a:lvl4pPr>
            <a:lvl5pPr lvl="4" rtl="0">
              <a:spcBef>
                <a:spcPts val="0"/>
              </a:spcBef>
              <a:spcAft>
                <a:spcPts val="0"/>
              </a:spcAft>
              <a:buClr>
                <a:schemeClr val="lt1"/>
              </a:buClr>
              <a:buSzPts val="1400"/>
              <a:buFont typeface="Hind"/>
              <a:buNone/>
              <a:defRPr>
                <a:solidFill>
                  <a:schemeClr val="lt1"/>
                </a:solidFill>
                <a:latin typeface="Hind"/>
                <a:ea typeface="Hind"/>
                <a:cs typeface="Hind"/>
                <a:sym typeface="Hind"/>
              </a:defRPr>
            </a:lvl5pPr>
            <a:lvl6pPr lvl="5" rtl="0">
              <a:spcBef>
                <a:spcPts val="0"/>
              </a:spcBef>
              <a:spcAft>
                <a:spcPts val="0"/>
              </a:spcAft>
              <a:buClr>
                <a:schemeClr val="lt1"/>
              </a:buClr>
              <a:buSzPts val="1400"/>
              <a:buFont typeface="Hind"/>
              <a:buNone/>
              <a:defRPr>
                <a:solidFill>
                  <a:schemeClr val="lt1"/>
                </a:solidFill>
                <a:latin typeface="Hind"/>
                <a:ea typeface="Hind"/>
                <a:cs typeface="Hind"/>
                <a:sym typeface="Hind"/>
              </a:defRPr>
            </a:lvl6pPr>
            <a:lvl7pPr lvl="6" rtl="0">
              <a:spcBef>
                <a:spcPts val="0"/>
              </a:spcBef>
              <a:spcAft>
                <a:spcPts val="0"/>
              </a:spcAft>
              <a:buClr>
                <a:schemeClr val="lt1"/>
              </a:buClr>
              <a:buSzPts val="1400"/>
              <a:buFont typeface="Hind"/>
              <a:buNone/>
              <a:defRPr>
                <a:solidFill>
                  <a:schemeClr val="lt1"/>
                </a:solidFill>
                <a:latin typeface="Hind"/>
                <a:ea typeface="Hind"/>
                <a:cs typeface="Hind"/>
                <a:sym typeface="Hind"/>
              </a:defRPr>
            </a:lvl7pPr>
            <a:lvl8pPr lvl="7" rtl="0">
              <a:spcBef>
                <a:spcPts val="0"/>
              </a:spcBef>
              <a:spcAft>
                <a:spcPts val="0"/>
              </a:spcAft>
              <a:buClr>
                <a:schemeClr val="lt1"/>
              </a:buClr>
              <a:buSzPts val="1400"/>
              <a:buFont typeface="Hind"/>
              <a:buNone/>
              <a:defRPr>
                <a:solidFill>
                  <a:schemeClr val="lt1"/>
                </a:solidFill>
                <a:latin typeface="Hind"/>
                <a:ea typeface="Hind"/>
                <a:cs typeface="Hind"/>
                <a:sym typeface="Hind"/>
              </a:defRPr>
            </a:lvl8pPr>
            <a:lvl9pPr lvl="8" rtl="0">
              <a:spcBef>
                <a:spcPts val="0"/>
              </a:spcBef>
              <a:spcAft>
                <a:spcPts val="0"/>
              </a:spcAft>
              <a:buClr>
                <a:schemeClr val="lt1"/>
              </a:buClr>
              <a:buSzPts val="1400"/>
              <a:buFont typeface="Hind"/>
              <a:buNone/>
              <a:defRPr>
                <a:solidFill>
                  <a:schemeClr val="lt1"/>
                </a:solidFill>
                <a:latin typeface="Hind"/>
                <a:ea typeface="Hind"/>
                <a:cs typeface="Hind"/>
                <a:sym typeface="Hind"/>
              </a:defRPr>
            </a:lvl9pPr>
          </a:lstStyle>
          <a:p>
            <a:endParaRPr/>
          </a:p>
        </p:txBody>
      </p:sp>
      <p:sp>
        <p:nvSpPr>
          <p:cNvPr id="336" name="Google Shape;336;p56"/>
          <p:cNvSpPr txBox="1">
            <a:spLocks noGrp="1"/>
          </p:cNvSpPr>
          <p:nvPr>
            <p:ph type="body" idx="6"/>
          </p:nvPr>
        </p:nvSpPr>
        <p:spPr>
          <a:xfrm>
            <a:off x="6168000" y="4119467"/>
            <a:ext cx="2686500" cy="2384400"/>
          </a:xfrm>
          <a:prstGeom prst="rect">
            <a:avLst/>
          </a:prstGeom>
        </p:spPr>
        <p:txBody>
          <a:bodyPr spcFirstLastPara="1" wrap="square" lIns="90000" tIns="91425" rIns="91425" bIns="91425" anchor="t" anchorCtr="0">
            <a:noAutofit/>
          </a:bodyPr>
          <a:lstStyle>
            <a:lvl1pPr marL="457200" lvl="0" indent="-304800" rtl="0">
              <a:spcBef>
                <a:spcPts val="0"/>
              </a:spcBef>
              <a:spcAft>
                <a:spcPts val="0"/>
              </a:spcAft>
              <a:buClr>
                <a:schemeClr val="lt1"/>
              </a:buClr>
              <a:buSzPts val="1200"/>
              <a:buChar char="●"/>
              <a:defRPr sz="1200">
                <a:solidFill>
                  <a:schemeClr val="lt1"/>
                </a:solidFill>
              </a:defRPr>
            </a:lvl1pPr>
            <a:lvl2pPr marL="914400" lvl="1" indent="-304800" rtl="0">
              <a:spcBef>
                <a:spcPts val="0"/>
              </a:spcBef>
              <a:spcAft>
                <a:spcPts val="0"/>
              </a:spcAft>
              <a:buClr>
                <a:schemeClr val="lt1"/>
              </a:buClr>
              <a:buSzPts val="1200"/>
              <a:buChar char="○"/>
              <a:defRPr sz="1200">
                <a:solidFill>
                  <a:schemeClr val="lt1"/>
                </a:solidFill>
              </a:defRPr>
            </a:lvl2pPr>
            <a:lvl3pPr marL="1371600" lvl="2" indent="-304800" rtl="0">
              <a:spcBef>
                <a:spcPts val="0"/>
              </a:spcBef>
              <a:spcAft>
                <a:spcPts val="0"/>
              </a:spcAft>
              <a:buClr>
                <a:schemeClr val="lt1"/>
              </a:buClr>
              <a:buSzPts val="1200"/>
              <a:buChar char="■"/>
              <a:defRPr sz="1200">
                <a:solidFill>
                  <a:schemeClr val="lt1"/>
                </a:solidFill>
              </a:defRPr>
            </a:lvl3pPr>
            <a:lvl4pPr marL="1828800" lvl="3" indent="-304800" rtl="0">
              <a:spcBef>
                <a:spcPts val="0"/>
              </a:spcBef>
              <a:spcAft>
                <a:spcPts val="0"/>
              </a:spcAft>
              <a:buClr>
                <a:schemeClr val="lt1"/>
              </a:buClr>
              <a:buSzPts val="1200"/>
              <a:buChar char="●"/>
              <a:defRPr sz="1200">
                <a:solidFill>
                  <a:schemeClr val="lt1"/>
                </a:solidFill>
              </a:defRPr>
            </a:lvl4pPr>
            <a:lvl5pPr marL="2286000" lvl="4" indent="-304800" rtl="0">
              <a:spcBef>
                <a:spcPts val="0"/>
              </a:spcBef>
              <a:spcAft>
                <a:spcPts val="0"/>
              </a:spcAft>
              <a:buClr>
                <a:schemeClr val="lt1"/>
              </a:buClr>
              <a:buSzPts val="1200"/>
              <a:buChar char="○"/>
              <a:defRPr sz="1200">
                <a:solidFill>
                  <a:schemeClr val="lt1"/>
                </a:solidFill>
              </a:defRPr>
            </a:lvl5pPr>
            <a:lvl6pPr marL="2743200" lvl="5" indent="-304800" rtl="0">
              <a:spcBef>
                <a:spcPts val="0"/>
              </a:spcBef>
              <a:spcAft>
                <a:spcPts val="0"/>
              </a:spcAft>
              <a:buClr>
                <a:schemeClr val="lt1"/>
              </a:buClr>
              <a:buSzPts val="1200"/>
              <a:buChar char="■"/>
              <a:defRPr sz="1200">
                <a:solidFill>
                  <a:schemeClr val="lt1"/>
                </a:solidFill>
              </a:defRPr>
            </a:lvl6pPr>
            <a:lvl7pPr marL="3200400" lvl="6" indent="-304800" rtl="0">
              <a:spcBef>
                <a:spcPts val="0"/>
              </a:spcBef>
              <a:spcAft>
                <a:spcPts val="0"/>
              </a:spcAft>
              <a:buClr>
                <a:schemeClr val="lt1"/>
              </a:buClr>
              <a:buSzPts val="1200"/>
              <a:buChar char="●"/>
              <a:defRPr sz="1200">
                <a:solidFill>
                  <a:schemeClr val="lt1"/>
                </a:solidFill>
              </a:defRPr>
            </a:lvl7pPr>
            <a:lvl8pPr marL="3657600" lvl="7" indent="-304800" rtl="0">
              <a:spcBef>
                <a:spcPts val="0"/>
              </a:spcBef>
              <a:spcAft>
                <a:spcPts val="0"/>
              </a:spcAft>
              <a:buClr>
                <a:schemeClr val="lt1"/>
              </a:buClr>
              <a:buSzPts val="1200"/>
              <a:buChar char="○"/>
              <a:defRPr sz="1200">
                <a:solidFill>
                  <a:schemeClr val="lt1"/>
                </a:solidFill>
              </a:defRPr>
            </a:lvl8pPr>
            <a:lvl9pPr marL="4114800" lvl="8" indent="-304800" rtl="0">
              <a:spcBef>
                <a:spcPts val="0"/>
              </a:spcBef>
              <a:spcAft>
                <a:spcPts val="0"/>
              </a:spcAft>
              <a:buClr>
                <a:schemeClr val="lt1"/>
              </a:buClr>
              <a:buSzPts val="1200"/>
              <a:buChar char="■"/>
              <a:defRPr sz="1200">
                <a:solidFill>
                  <a:schemeClr val="lt1"/>
                </a:solidFill>
              </a:defRPr>
            </a:lvl9pPr>
          </a:lstStyle>
          <a:p>
            <a:endParaRPr/>
          </a:p>
        </p:txBody>
      </p:sp>
      <p:sp>
        <p:nvSpPr>
          <p:cNvPr id="337" name="Google Shape;337;p56"/>
          <p:cNvSpPr>
            <a:spLocks noGrp="1"/>
          </p:cNvSpPr>
          <p:nvPr>
            <p:ph type="pic" idx="7"/>
          </p:nvPr>
        </p:nvSpPr>
        <p:spPr>
          <a:xfrm>
            <a:off x="289500" y="1263467"/>
            <a:ext cx="2686500" cy="1690000"/>
          </a:xfrm>
          <a:prstGeom prst="roundRect">
            <a:avLst>
              <a:gd name="adj" fmla="val 12371"/>
            </a:avLst>
          </a:prstGeom>
          <a:noFill/>
          <a:ln>
            <a:noFill/>
          </a:ln>
        </p:spPr>
      </p:sp>
      <p:sp>
        <p:nvSpPr>
          <p:cNvPr id="338" name="Google Shape;338;p56"/>
          <p:cNvSpPr>
            <a:spLocks noGrp="1"/>
          </p:cNvSpPr>
          <p:nvPr>
            <p:ph type="pic" idx="8"/>
          </p:nvPr>
        </p:nvSpPr>
        <p:spPr>
          <a:xfrm>
            <a:off x="3228750" y="1263467"/>
            <a:ext cx="2686500" cy="1690000"/>
          </a:xfrm>
          <a:prstGeom prst="roundRect">
            <a:avLst>
              <a:gd name="adj" fmla="val 12371"/>
            </a:avLst>
          </a:prstGeom>
          <a:noFill/>
          <a:ln>
            <a:noFill/>
          </a:ln>
        </p:spPr>
      </p:sp>
      <p:sp>
        <p:nvSpPr>
          <p:cNvPr id="339" name="Google Shape;339;p56"/>
          <p:cNvSpPr>
            <a:spLocks noGrp="1"/>
          </p:cNvSpPr>
          <p:nvPr>
            <p:ph type="pic" idx="9"/>
          </p:nvPr>
        </p:nvSpPr>
        <p:spPr>
          <a:xfrm>
            <a:off x="6168000" y="1263467"/>
            <a:ext cx="2686500" cy="1690000"/>
          </a:xfrm>
          <a:prstGeom prst="roundRect">
            <a:avLst>
              <a:gd name="adj" fmla="val 12371"/>
            </a:avLst>
          </a:prstGeom>
          <a:noFill/>
          <a:ln>
            <a:noFill/>
          </a:ln>
        </p:spPr>
      </p:sp>
      <p:pic>
        <p:nvPicPr>
          <p:cNvPr id="340" name="Google Shape;340;p56"/>
          <p:cNvPicPr preferRelativeResize="0"/>
          <p:nvPr/>
        </p:nvPicPr>
        <p:blipFill rotWithShape="1">
          <a:blip r:embed="rId2">
            <a:alphaModFix/>
          </a:blip>
          <a:srcRect l="-1722" t="-5350" r="-2012" b="-5638"/>
          <a:stretch/>
        </p:blipFill>
        <p:spPr>
          <a:xfrm>
            <a:off x="7390812" y="348067"/>
            <a:ext cx="1532339" cy="839000"/>
          </a:xfrm>
          <a:prstGeom prst="rect">
            <a:avLst/>
          </a:prstGeom>
          <a:noFill/>
          <a:ln>
            <a:noFill/>
          </a:ln>
        </p:spPr>
      </p:pic>
      <p:sp>
        <p:nvSpPr>
          <p:cNvPr id="341" name="Google Shape;341;p56"/>
          <p:cNvSpPr txBox="1">
            <a:spLocks noGrp="1"/>
          </p:cNvSpPr>
          <p:nvPr>
            <p:ph type="title"/>
          </p:nvPr>
        </p:nvSpPr>
        <p:spPr>
          <a:xfrm>
            <a:off x="289500" y="265167"/>
            <a:ext cx="6233400" cy="1004800"/>
          </a:xfrm>
          <a:prstGeom prst="rect">
            <a:avLst/>
          </a:prstGeom>
        </p:spPr>
        <p:txBody>
          <a:bodyPr spcFirstLastPara="1" wrap="square" lIns="91425" tIns="91425" rIns="91425" bIns="91425" anchor="ctr" anchorCtr="0">
            <a:noAutofit/>
          </a:bodyPr>
          <a:lstStyle>
            <a:lvl1pPr lvl="0" rtl="0">
              <a:lnSpc>
                <a:spcPct val="88000"/>
              </a:lnSpc>
              <a:spcBef>
                <a:spcPts val="0"/>
              </a:spcBef>
              <a:spcAft>
                <a:spcPts val="0"/>
              </a:spcAft>
              <a:buClr>
                <a:schemeClr val="lt1"/>
              </a:buClr>
              <a:buSzPts val="3100"/>
              <a:buNone/>
              <a:defRPr sz="3100">
                <a:solidFill>
                  <a:schemeClr val="lt1"/>
                </a:solidFill>
              </a:defRPr>
            </a:lvl1pPr>
            <a:lvl2pPr lvl="1" rtl="0">
              <a:spcBef>
                <a:spcPts val="0"/>
              </a:spcBef>
              <a:spcAft>
                <a:spcPts val="0"/>
              </a:spcAft>
              <a:buSzPts val="2800"/>
              <a:buFont typeface="Bebas Neue"/>
              <a:buNone/>
              <a:defRPr b="1">
                <a:latin typeface="Bebas Neue"/>
                <a:ea typeface="Bebas Neue"/>
                <a:cs typeface="Bebas Neue"/>
                <a:sym typeface="Bebas Neue"/>
              </a:defRPr>
            </a:lvl2pPr>
            <a:lvl3pPr lvl="2" rtl="0">
              <a:spcBef>
                <a:spcPts val="0"/>
              </a:spcBef>
              <a:spcAft>
                <a:spcPts val="0"/>
              </a:spcAft>
              <a:buSzPts val="2800"/>
              <a:buFont typeface="Bebas Neue"/>
              <a:buNone/>
              <a:defRPr b="1">
                <a:latin typeface="Bebas Neue"/>
                <a:ea typeface="Bebas Neue"/>
                <a:cs typeface="Bebas Neue"/>
                <a:sym typeface="Bebas Neue"/>
              </a:defRPr>
            </a:lvl3pPr>
            <a:lvl4pPr lvl="3" rtl="0">
              <a:spcBef>
                <a:spcPts val="0"/>
              </a:spcBef>
              <a:spcAft>
                <a:spcPts val="0"/>
              </a:spcAft>
              <a:buSzPts val="2800"/>
              <a:buFont typeface="Bebas Neue"/>
              <a:buNone/>
              <a:defRPr b="1">
                <a:latin typeface="Bebas Neue"/>
                <a:ea typeface="Bebas Neue"/>
                <a:cs typeface="Bebas Neue"/>
                <a:sym typeface="Bebas Neue"/>
              </a:defRPr>
            </a:lvl4pPr>
            <a:lvl5pPr lvl="4" rtl="0">
              <a:spcBef>
                <a:spcPts val="0"/>
              </a:spcBef>
              <a:spcAft>
                <a:spcPts val="0"/>
              </a:spcAft>
              <a:buSzPts val="2800"/>
              <a:buFont typeface="Bebas Neue"/>
              <a:buNone/>
              <a:defRPr b="1">
                <a:latin typeface="Bebas Neue"/>
                <a:ea typeface="Bebas Neue"/>
                <a:cs typeface="Bebas Neue"/>
                <a:sym typeface="Bebas Neue"/>
              </a:defRPr>
            </a:lvl5pPr>
            <a:lvl6pPr lvl="5" rtl="0">
              <a:spcBef>
                <a:spcPts val="0"/>
              </a:spcBef>
              <a:spcAft>
                <a:spcPts val="0"/>
              </a:spcAft>
              <a:buSzPts val="2800"/>
              <a:buFont typeface="Bebas Neue"/>
              <a:buNone/>
              <a:defRPr b="1">
                <a:latin typeface="Bebas Neue"/>
                <a:ea typeface="Bebas Neue"/>
                <a:cs typeface="Bebas Neue"/>
                <a:sym typeface="Bebas Neue"/>
              </a:defRPr>
            </a:lvl6pPr>
            <a:lvl7pPr lvl="6" rtl="0">
              <a:spcBef>
                <a:spcPts val="0"/>
              </a:spcBef>
              <a:spcAft>
                <a:spcPts val="0"/>
              </a:spcAft>
              <a:buSzPts val="2800"/>
              <a:buFont typeface="Bebas Neue"/>
              <a:buNone/>
              <a:defRPr b="1">
                <a:latin typeface="Bebas Neue"/>
                <a:ea typeface="Bebas Neue"/>
                <a:cs typeface="Bebas Neue"/>
                <a:sym typeface="Bebas Neue"/>
              </a:defRPr>
            </a:lvl7pPr>
            <a:lvl8pPr lvl="7" rtl="0">
              <a:spcBef>
                <a:spcPts val="0"/>
              </a:spcBef>
              <a:spcAft>
                <a:spcPts val="0"/>
              </a:spcAft>
              <a:buSzPts val="2800"/>
              <a:buFont typeface="Bebas Neue"/>
              <a:buNone/>
              <a:defRPr b="1">
                <a:latin typeface="Bebas Neue"/>
                <a:ea typeface="Bebas Neue"/>
                <a:cs typeface="Bebas Neue"/>
                <a:sym typeface="Bebas Neue"/>
              </a:defRPr>
            </a:lvl8pPr>
            <a:lvl9pPr lvl="8" rtl="0">
              <a:spcBef>
                <a:spcPts val="0"/>
              </a:spcBef>
              <a:spcAft>
                <a:spcPts val="0"/>
              </a:spcAft>
              <a:buSzPts val="2800"/>
              <a:buFont typeface="Bebas Neue"/>
              <a:buNone/>
              <a:defRPr b="1">
                <a:latin typeface="Bebas Neue"/>
                <a:ea typeface="Bebas Neue"/>
                <a:cs typeface="Bebas Neue"/>
                <a:sym typeface="Bebas Neue"/>
              </a:defRPr>
            </a:lvl9pPr>
          </a:lstStyle>
          <a:p>
            <a:endParaRPr/>
          </a:p>
        </p:txBody>
      </p:sp>
    </p:spTree>
    <p:extLst>
      <p:ext uri="{BB962C8B-B14F-4D97-AF65-F5344CB8AC3E}">
        <p14:creationId xmlns:p14="http://schemas.microsoft.com/office/powerpoint/2010/main" val="353265825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g. photo and text columns dark green">
  <p:cSld name="g. photo and text columns dark green">
    <p:bg>
      <p:bgPr>
        <a:solidFill>
          <a:srgbClr val="144835"/>
        </a:solidFill>
        <a:effectLst/>
      </p:bgPr>
    </p:bg>
    <p:spTree>
      <p:nvGrpSpPr>
        <p:cNvPr id="1" name="Shape 342"/>
        <p:cNvGrpSpPr/>
        <p:nvPr/>
      </p:nvGrpSpPr>
      <p:grpSpPr>
        <a:xfrm>
          <a:off x="0" y="0"/>
          <a:ext cx="0" cy="0"/>
          <a:chOff x="0" y="0"/>
          <a:chExt cx="0" cy="0"/>
        </a:xfrm>
      </p:grpSpPr>
      <p:sp>
        <p:nvSpPr>
          <p:cNvPr id="343" name="Google Shape;343;p57"/>
          <p:cNvSpPr txBox="1">
            <a:spLocks noGrp="1"/>
          </p:cNvSpPr>
          <p:nvPr>
            <p:ph type="subTitle" idx="1"/>
          </p:nvPr>
        </p:nvSpPr>
        <p:spPr>
          <a:xfrm>
            <a:off x="289500" y="3202333"/>
            <a:ext cx="2686500" cy="965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1600"/>
              <a:buFont typeface="Inter SemiBold"/>
              <a:buNone/>
              <a:defRPr sz="1600">
                <a:solidFill>
                  <a:schemeClr val="lt1"/>
                </a:solidFill>
                <a:latin typeface="Inter SemiBold"/>
                <a:ea typeface="Inter SemiBold"/>
                <a:cs typeface="Inter SemiBold"/>
                <a:sym typeface="Inter SemiBold"/>
              </a:defRPr>
            </a:lvl1pPr>
            <a:lvl2pPr lvl="1" rtl="0">
              <a:spcBef>
                <a:spcPts val="0"/>
              </a:spcBef>
              <a:spcAft>
                <a:spcPts val="0"/>
              </a:spcAft>
              <a:buClr>
                <a:schemeClr val="lt1"/>
              </a:buClr>
              <a:buSzPts val="1400"/>
              <a:buFont typeface="Hind"/>
              <a:buNone/>
              <a:defRPr>
                <a:solidFill>
                  <a:schemeClr val="lt1"/>
                </a:solidFill>
                <a:latin typeface="Hind"/>
                <a:ea typeface="Hind"/>
                <a:cs typeface="Hind"/>
                <a:sym typeface="Hind"/>
              </a:defRPr>
            </a:lvl2pPr>
            <a:lvl3pPr lvl="2" rtl="0">
              <a:spcBef>
                <a:spcPts val="0"/>
              </a:spcBef>
              <a:spcAft>
                <a:spcPts val="0"/>
              </a:spcAft>
              <a:buClr>
                <a:schemeClr val="lt1"/>
              </a:buClr>
              <a:buSzPts val="1400"/>
              <a:buFont typeface="Hind"/>
              <a:buNone/>
              <a:defRPr>
                <a:solidFill>
                  <a:schemeClr val="lt1"/>
                </a:solidFill>
                <a:latin typeface="Hind"/>
                <a:ea typeface="Hind"/>
                <a:cs typeface="Hind"/>
                <a:sym typeface="Hind"/>
              </a:defRPr>
            </a:lvl3pPr>
            <a:lvl4pPr lvl="3" rtl="0">
              <a:spcBef>
                <a:spcPts val="0"/>
              </a:spcBef>
              <a:spcAft>
                <a:spcPts val="0"/>
              </a:spcAft>
              <a:buClr>
                <a:schemeClr val="lt1"/>
              </a:buClr>
              <a:buSzPts val="1400"/>
              <a:buFont typeface="Hind"/>
              <a:buNone/>
              <a:defRPr>
                <a:solidFill>
                  <a:schemeClr val="lt1"/>
                </a:solidFill>
                <a:latin typeface="Hind"/>
                <a:ea typeface="Hind"/>
                <a:cs typeface="Hind"/>
                <a:sym typeface="Hind"/>
              </a:defRPr>
            </a:lvl4pPr>
            <a:lvl5pPr lvl="4" rtl="0">
              <a:spcBef>
                <a:spcPts val="0"/>
              </a:spcBef>
              <a:spcAft>
                <a:spcPts val="0"/>
              </a:spcAft>
              <a:buClr>
                <a:schemeClr val="lt1"/>
              </a:buClr>
              <a:buSzPts val="1400"/>
              <a:buFont typeface="Hind"/>
              <a:buNone/>
              <a:defRPr>
                <a:solidFill>
                  <a:schemeClr val="lt1"/>
                </a:solidFill>
                <a:latin typeface="Hind"/>
                <a:ea typeface="Hind"/>
                <a:cs typeface="Hind"/>
                <a:sym typeface="Hind"/>
              </a:defRPr>
            </a:lvl5pPr>
            <a:lvl6pPr lvl="5" rtl="0">
              <a:spcBef>
                <a:spcPts val="0"/>
              </a:spcBef>
              <a:spcAft>
                <a:spcPts val="0"/>
              </a:spcAft>
              <a:buClr>
                <a:schemeClr val="lt1"/>
              </a:buClr>
              <a:buSzPts val="1400"/>
              <a:buFont typeface="Hind"/>
              <a:buNone/>
              <a:defRPr>
                <a:solidFill>
                  <a:schemeClr val="lt1"/>
                </a:solidFill>
                <a:latin typeface="Hind"/>
                <a:ea typeface="Hind"/>
                <a:cs typeface="Hind"/>
                <a:sym typeface="Hind"/>
              </a:defRPr>
            </a:lvl6pPr>
            <a:lvl7pPr lvl="6" rtl="0">
              <a:spcBef>
                <a:spcPts val="0"/>
              </a:spcBef>
              <a:spcAft>
                <a:spcPts val="0"/>
              </a:spcAft>
              <a:buClr>
                <a:schemeClr val="lt1"/>
              </a:buClr>
              <a:buSzPts val="1400"/>
              <a:buFont typeface="Hind"/>
              <a:buNone/>
              <a:defRPr>
                <a:solidFill>
                  <a:schemeClr val="lt1"/>
                </a:solidFill>
                <a:latin typeface="Hind"/>
                <a:ea typeface="Hind"/>
                <a:cs typeface="Hind"/>
                <a:sym typeface="Hind"/>
              </a:defRPr>
            </a:lvl7pPr>
            <a:lvl8pPr lvl="7" rtl="0">
              <a:spcBef>
                <a:spcPts val="0"/>
              </a:spcBef>
              <a:spcAft>
                <a:spcPts val="0"/>
              </a:spcAft>
              <a:buClr>
                <a:schemeClr val="lt1"/>
              </a:buClr>
              <a:buSzPts val="1400"/>
              <a:buFont typeface="Hind"/>
              <a:buNone/>
              <a:defRPr>
                <a:solidFill>
                  <a:schemeClr val="lt1"/>
                </a:solidFill>
                <a:latin typeface="Hind"/>
                <a:ea typeface="Hind"/>
                <a:cs typeface="Hind"/>
                <a:sym typeface="Hind"/>
              </a:defRPr>
            </a:lvl8pPr>
            <a:lvl9pPr lvl="8" rtl="0">
              <a:spcBef>
                <a:spcPts val="0"/>
              </a:spcBef>
              <a:spcAft>
                <a:spcPts val="0"/>
              </a:spcAft>
              <a:buClr>
                <a:schemeClr val="lt1"/>
              </a:buClr>
              <a:buSzPts val="1400"/>
              <a:buFont typeface="Hind"/>
              <a:buNone/>
              <a:defRPr>
                <a:solidFill>
                  <a:schemeClr val="lt1"/>
                </a:solidFill>
                <a:latin typeface="Hind"/>
                <a:ea typeface="Hind"/>
                <a:cs typeface="Hind"/>
                <a:sym typeface="Hind"/>
              </a:defRPr>
            </a:lvl9pPr>
          </a:lstStyle>
          <a:p>
            <a:endParaRPr/>
          </a:p>
        </p:txBody>
      </p:sp>
      <p:sp>
        <p:nvSpPr>
          <p:cNvPr id="344" name="Google Shape;344;p57"/>
          <p:cNvSpPr txBox="1">
            <a:spLocks noGrp="1"/>
          </p:cNvSpPr>
          <p:nvPr>
            <p:ph type="body" idx="2"/>
          </p:nvPr>
        </p:nvSpPr>
        <p:spPr>
          <a:xfrm>
            <a:off x="289500" y="4119467"/>
            <a:ext cx="2686500" cy="2384400"/>
          </a:xfrm>
          <a:prstGeom prst="rect">
            <a:avLst/>
          </a:prstGeom>
        </p:spPr>
        <p:txBody>
          <a:bodyPr spcFirstLastPara="1" wrap="square" lIns="90000" tIns="91425" rIns="91425" bIns="91425" anchor="t" anchorCtr="0">
            <a:noAutofit/>
          </a:bodyPr>
          <a:lstStyle>
            <a:lvl1pPr marL="457200" lvl="0" indent="-304800" rtl="0">
              <a:spcBef>
                <a:spcPts val="0"/>
              </a:spcBef>
              <a:spcAft>
                <a:spcPts val="0"/>
              </a:spcAft>
              <a:buClr>
                <a:schemeClr val="lt1"/>
              </a:buClr>
              <a:buSzPts val="1200"/>
              <a:buChar char="●"/>
              <a:defRPr sz="1200">
                <a:solidFill>
                  <a:schemeClr val="lt1"/>
                </a:solidFill>
              </a:defRPr>
            </a:lvl1pPr>
            <a:lvl2pPr marL="914400" lvl="1" indent="-304800" rtl="0">
              <a:spcBef>
                <a:spcPts val="0"/>
              </a:spcBef>
              <a:spcAft>
                <a:spcPts val="0"/>
              </a:spcAft>
              <a:buClr>
                <a:schemeClr val="lt1"/>
              </a:buClr>
              <a:buSzPts val="1200"/>
              <a:buChar char="○"/>
              <a:defRPr sz="1200">
                <a:solidFill>
                  <a:schemeClr val="lt1"/>
                </a:solidFill>
              </a:defRPr>
            </a:lvl2pPr>
            <a:lvl3pPr marL="1371600" lvl="2" indent="-304800" rtl="0">
              <a:spcBef>
                <a:spcPts val="0"/>
              </a:spcBef>
              <a:spcAft>
                <a:spcPts val="0"/>
              </a:spcAft>
              <a:buClr>
                <a:schemeClr val="lt1"/>
              </a:buClr>
              <a:buSzPts val="1200"/>
              <a:buChar char="■"/>
              <a:defRPr sz="1200">
                <a:solidFill>
                  <a:schemeClr val="lt1"/>
                </a:solidFill>
              </a:defRPr>
            </a:lvl3pPr>
            <a:lvl4pPr marL="1828800" lvl="3" indent="-304800" rtl="0">
              <a:spcBef>
                <a:spcPts val="0"/>
              </a:spcBef>
              <a:spcAft>
                <a:spcPts val="0"/>
              </a:spcAft>
              <a:buClr>
                <a:schemeClr val="lt1"/>
              </a:buClr>
              <a:buSzPts val="1200"/>
              <a:buChar char="●"/>
              <a:defRPr sz="1200">
                <a:solidFill>
                  <a:schemeClr val="lt1"/>
                </a:solidFill>
              </a:defRPr>
            </a:lvl4pPr>
            <a:lvl5pPr marL="2286000" lvl="4" indent="-304800" rtl="0">
              <a:spcBef>
                <a:spcPts val="0"/>
              </a:spcBef>
              <a:spcAft>
                <a:spcPts val="0"/>
              </a:spcAft>
              <a:buClr>
                <a:schemeClr val="lt1"/>
              </a:buClr>
              <a:buSzPts val="1200"/>
              <a:buChar char="○"/>
              <a:defRPr sz="1200">
                <a:solidFill>
                  <a:schemeClr val="lt1"/>
                </a:solidFill>
              </a:defRPr>
            </a:lvl5pPr>
            <a:lvl6pPr marL="2743200" lvl="5" indent="-304800" rtl="0">
              <a:spcBef>
                <a:spcPts val="0"/>
              </a:spcBef>
              <a:spcAft>
                <a:spcPts val="0"/>
              </a:spcAft>
              <a:buClr>
                <a:schemeClr val="lt1"/>
              </a:buClr>
              <a:buSzPts val="1200"/>
              <a:buChar char="■"/>
              <a:defRPr sz="1200">
                <a:solidFill>
                  <a:schemeClr val="lt1"/>
                </a:solidFill>
              </a:defRPr>
            </a:lvl6pPr>
            <a:lvl7pPr marL="3200400" lvl="6" indent="-304800" rtl="0">
              <a:spcBef>
                <a:spcPts val="0"/>
              </a:spcBef>
              <a:spcAft>
                <a:spcPts val="0"/>
              </a:spcAft>
              <a:buClr>
                <a:schemeClr val="lt1"/>
              </a:buClr>
              <a:buSzPts val="1200"/>
              <a:buChar char="●"/>
              <a:defRPr sz="1200">
                <a:solidFill>
                  <a:schemeClr val="lt1"/>
                </a:solidFill>
              </a:defRPr>
            </a:lvl7pPr>
            <a:lvl8pPr marL="3657600" lvl="7" indent="-304800" rtl="0">
              <a:spcBef>
                <a:spcPts val="0"/>
              </a:spcBef>
              <a:spcAft>
                <a:spcPts val="0"/>
              </a:spcAft>
              <a:buClr>
                <a:schemeClr val="lt1"/>
              </a:buClr>
              <a:buSzPts val="1200"/>
              <a:buChar char="○"/>
              <a:defRPr sz="1200">
                <a:solidFill>
                  <a:schemeClr val="lt1"/>
                </a:solidFill>
              </a:defRPr>
            </a:lvl8pPr>
            <a:lvl9pPr marL="4114800" lvl="8" indent="-304800" rtl="0">
              <a:spcBef>
                <a:spcPts val="0"/>
              </a:spcBef>
              <a:spcAft>
                <a:spcPts val="0"/>
              </a:spcAft>
              <a:buClr>
                <a:schemeClr val="lt1"/>
              </a:buClr>
              <a:buSzPts val="1200"/>
              <a:buChar char="■"/>
              <a:defRPr sz="1200">
                <a:solidFill>
                  <a:schemeClr val="lt1"/>
                </a:solidFill>
              </a:defRPr>
            </a:lvl9pPr>
          </a:lstStyle>
          <a:p>
            <a:endParaRPr/>
          </a:p>
        </p:txBody>
      </p:sp>
      <p:sp>
        <p:nvSpPr>
          <p:cNvPr id="345" name="Google Shape;345;p57"/>
          <p:cNvSpPr txBox="1">
            <a:spLocks noGrp="1"/>
          </p:cNvSpPr>
          <p:nvPr>
            <p:ph type="subTitle" idx="3"/>
          </p:nvPr>
        </p:nvSpPr>
        <p:spPr>
          <a:xfrm>
            <a:off x="3228750" y="3202333"/>
            <a:ext cx="2686500" cy="965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1600"/>
              <a:buFont typeface="Inter SemiBold"/>
              <a:buNone/>
              <a:defRPr sz="1600">
                <a:solidFill>
                  <a:schemeClr val="lt1"/>
                </a:solidFill>
                <a:latin typeface="Inter SemiBold"/>
                <a:ea typeface="Inter SemiBold"/>
                <a:cs typeface="Inter SemiBold"/>
                <a:sym typeface="Inter SemiBold"/>
              </a:defRPr>
            </a:lvl1pPr>
            <a:lvl2pPr lvl="1" rtl="0">
              <a:spcBef>
                <a:spcPts val="0"/>
              </a:spcBef>
              <a:spcAft>
                <a:spcPts val="0"/>
              </a:spcAft>
              <a:buClr>
                <a:schemeClr val="lt1"/>
              </a:buClr>
              <a:buSzPts val="1400"/>
              <a:buFont typeface="Hind"/>
              <a:buNone/>
              <a:defRPr>
                <a:solidFill>
                  <a:schemeClr val="lt1"/>
                </a:solidFill>
                <a:latin typeface="Hind"/>
                <a:ea typeface="Hind"/>
                <a:cs typeface="Hind"/>
                <a:sym typeface="Hind"/>
              </a:defRPr>
            </a:lvl2pPr>
            <a:lvl3pPr lvl="2" rtl="0">
              <a:spcBef>
                <a:spcPts val="0"/>
              </a:spcBef>
              <a:spcAft>
                <a:spcPts val="0"/>
              </a:spcAft>
              <a:buClr>
                <a:schemeClr val="lt1"/>
              </a:buClr>
              <a:buSzPts val="1400"/>
              <a:buFont typeface="Hind"/>
              <a:buNone/>
              <a:defRPr>
                <a:solidFill>
                  <a:schemeClr val="lt1"/>
                </a:solidFill>
                <a:latin typeface="Hind"/>
                <a:ea typeface="Hind"/>
                <a:cs typeface="Hind"/>
                <a:sym typeface="Hind"/>
              </a:defRPr>
            </a:lvl3pPr>
            <a:lvl4pPr lvl="3" rtl="0">
              <a:spcBef>
                <a:spcPts val="0"/>
              </a:spcBef>
              <a:spcAft>
                <a:spcPts val="0"/>
              </a:spcAft>
              <a:buClr>
                <a:schemeClr val="lt1"/>
              </a:buClr>
              <a:buSzPts val="1400"/>
              <a:buFont typeface="Hind"/>
              <a:buNone/>
              <a:defRPr>
                <a:solidFill>
                  <a:schemeClr val="lt1"/>
                </a:solidFill>
                <a:latin typeface="Hind"/>
                <a:ea typeface="Hind"/>
                <a:cs typeface="Hind"/>
                <a:sym typeface="Hind"/>
              </a:defRPr>
            </a:lvl4pPr>
            <a:lvl5pPr lvl="4" rtl="0">
              <a:spcBef>
                <a:spcPts val="0"/>
              </a:spcBef>
              <a:spcAft>
                <a:spcPts val="0"/>
              </a:spcAft>
              <a:buClr>
                <a:schemeClr val="lt1"/>
              </a:buClr>
              <a:buSzPts val="1400"/>
              <a:buFont typeface="Hind"/>
              <a:buNone/>
              <a:defRPr>
                <a:solidFill>
                  <a:schemeClr val="lt1"/>
                </a:solidFill>
                <a:latin typeface="Hind"/>
                <a:ea typeface="Hind"/>
                <a:cs typeface="Hind"/>
                <a:sym typeface="Hind"/>
              </a:defRPr>
            </a:lvl5pPr>
            <a:lvl6pPr lvl="5" rtl="0">
              <a:spcBef>
                <a:spcPts val="0"/>
              </a:spcBef>
              <a:spcAft>
                <a:spcPts val="0"/>
              </a:spcAft>
              <a:buClr>
                <a:schemeClr val="lt1"/>
              </a:buClr>
              <a:buSzPts val="1400"/>
              <a:buFont typeface="Hind"/>
              <a:buNone/>
              <a:defRPr>
                <a:solidFill>
                  <a:schemeClr val="lt1"/>
                </a:solidFill>
                <a:latin typeface="Hind"/>
                <a:ea typeface="Hind"/>
                <a:cs typeface="Hind"/>
                <a:sym typeface="Hind"/>
              </a:defRPr>
            </a:lvl6pPr>
            <a:lvl7pPr lvl="6" rtl="0">
              <a:spcBef>
                <a:spcPts val="0"/>
              </a:spcBef>
              <a:spcAft>
                <a:spcPts val="0"/>
              </a:spcAft>
              <a:buClr>
                <a:schemeClr val="lt1"/>
              </a:buClr>
              <a:buSzPts val="1400"/>
              <a:buFont typeface="Hind"/>
              <a:buNone/>
              <a:defRPr>
                <a:solidFill>
                  <a:schemeClr val="lt1"/>
                </a:solidFill>
                <a:latin typeface="Hind"/>
                <a:ea typeface="Hind"/>
                <a:cs typeface="Hind"/>
                <a:sym typeface="Hind"/>
              </a:defRPr>
            </a:lvl7pPr>
            <a:lvl8pPr lvl="7" rtl="0">
              <a:spcBef>
                <a:spcPts val="0"/>
              </a:spcBef>
              <a:spcAft>
                <a:spcPts val="0"/>
              </a:spcAft>
              <a:buClr>
                <a:schemeClr val="lt1"/>
              </a:buClr>
              <a:buSzPts val="1400"/>
              <a:buFont typeface="Hind"/>
              <a:buNone/>
              <a:defRPr>
                <a:solidFill>
                  <a:schemeClr val="lt1"/>
                </a:solidFill>
                <a:latin typeface="Hind"/>
                <a:ea typeface="Hind"/>
                <a:cs typeface="Hind"/>
                <a:sym typeface="Hind"/>
              </a:defRPr>
            </a:lvl8pPr>
            <a:lvl9pPr lvl="8" rtl="0">
              <a:spcBef>
                <a:spcPts val="0"/>
              </a:spcBef>
              <a:spcAft>
                <a:spcPts val="0"/>
              </a:spcAft>
              <a:buClr>
                <a:schemeClr val="lt1"/>
              </a:buClr>
              <a:buSzPts val="1400"/>
              <a:buFont typeface="Hind"/>
              <a:buNone/>
              <a:defRPr>
                <a:solidFill>
                  <a:schemeClr val="lt1"/>
                </a:solidFill>
                <a:latin typeface="Hind"/>
                <a:ea typeface="Hind"/>
                <a:cs typeface="Hind"/>
                <a:sym typeface="Hind"/>
              </a:defRPr>
            </a:lvl9pPr>
          </a:lstStyle>
          <a:p>
            <a:endParaRPr/>
          </a:p>
        </p:txBody>
      </p:sp>
      <p:sp>
        <p:nvSpPr>
          <p:cNvPr id="346" name="Google Shape;346;p57"/>
          <p:cNvSpPr txBox="1">
            <a:spLocks noGrp="1"/>
          </p:cNvSpPr>
          <p:nvPr>
            <p:ph type="body" idx="4"/>
          </p:nvPr>
        </p:nvSpPr>
        <p:spPr>
          <a:xfrm>
            <a:off x="3228750" y="4119467"/>
            <a:ext cx="2686500" cy="2384400"/>
          </a:xfrm>
          <a:prstGeom prst="rect">
            <a:avLst/>
          </a:prstGeom>
        </p:spPr>
        <p:txBody>
          <a:bodyPr spcFirstLastPara="1" wrap="square" lIns="90000" tIns="91425" rIns="91425" bIns="91425" anchor="t" anchorCtr="0">
            <a:noAutofit/>
          </a:bodyPr>
          <a:lstStyle>
            <a:lvl1pPr marL="457200" lvl="0" indent="-304800" rtl="0">
              <a:spcBef>
                <a:spcPts val="0"/>
              </a:spcBef>
              <a:spcAft>
                <a:spcPts val="0"/>
              </a:spcAft>
              <a:buClr>
                <a:schemeClr val="lt1"/>
              </a:buClr>
              <a:buSzPts val="1200"/>
              <a:buChar char="●"/>
              <a:defRPr sz="1200">
                <a:solidFill>
                  <a:schemeClr val="lt1"/>
                </a:solidFill>
              </a:defRPr>
            </a:lvl1pPr>
            <a:lvl2pPr marL="914400" lvl="1" indent="-304800" rtl="0">
              <a:spcBef>
                <a:spcPts val="0"/>
              </a:spcBef>
              <a:spcAft>
                <a:spcPts val="0"/>
              </a:spcAft>
              <a:buClr>
                <a:schemeClr val="lt1"/>
              </a:buClr>
              <a:buSzPts val="1200"/>
              <a:buChar char="○"/>
              <a:defRPr sz="1200">
                <a:solidFill>
                  <a:schemeClr val="lt1"/>
                </a:solidFill>
              </a:defRPr>
            </a:lvl2pPr>
            <a:lvl3pPr marL="1371600" lvl="2" indent="-304800" rtl="0">
              <a:spcBef>
                <a:spcPts val="0"/>
              </a:spcBef>
              <a:spcAft>
                <a:spcPts val="0"/>
              </a:spcAft>
              <a:buClr>
                <a:schemeClr val="lt1"/>
              </a:buClr>
              <a:buSzPts val="1200"/>
              <a:buChar char="■"/>
              <a:defRPr sz="1200">
                <a:solidFill>
                  <a:schemeClr val="lt1"/>
                </a:solidFill>
              </a:defRPr>
            </a:lvl3pPr>
            <a:lvl4pPr marL="1828800" lvl="3" indent="-304800" rtl="0">
              <a:spcBef>
                <a:spcPts val="0"/>
              </a:spcBef>
              <a:spcAft>
                <a:spcPts val="0"/>
              </a:spcAft>
              <a:buClr>
                <a:schemeClr val="lt1"/>
              </a:buClr>
              <a:buSzPts val="1200"/>
              <a:buChar char="●"/>
              <a:defRPr sz="1200">
                <a:solidFill>
                  <a:schemeClr val="lt1"/>
                </a:solidFill>
              </a:defRPr>
            </a:lvl4pPr>
            <a:lvl5pPr marL="2286000" lvl="4" indent="-304800" rtl="0">
              <a:spcBef>
                <a:spcPts val="0"/>
              </a:spcBef>
              <a:spcAft>
                <a:spcPts val="0"/>
              </a:spcAft>
              <a:buClr>
                <a:schemeClr val="lt1"/>
              </a:buClr>
              <a:buSzPts val="1200"/>
              <a:buChar char="○"/>
              <a:defRPr sz="1200">
                <a:solidFill>
                  <a:schemeClr val="lt1"/>
                </a:solidFill>
              </a:defRPr>
            </a:lvl5pPr>
            <a:lvl6pPr marL="2743200" lvl="5" indent="-304800" rtl="0">
              <a:spcBef>
                <a:spcPts val="0"/>
              </a:spcBef>
              <a:spcAft>
                <a:spcPts val="0"/>
              </a:spcAft>
              <a:buClr>
                <a:schemeClr val="lt1"/>
              </a:buClr>
              <a:buSzPts val="1200"/>
              <a:buChar char="■"/>
              <a:defRPr sz="1200">
                <a:solidFill>
                  <a:schemeClr val="lt1"/>
                </a:solidFill>
              </a:defRPr>
            </a:lvl6pPr>
            <a:lvl7pPr marL="3200400" lvl="6" indent="-304800" rtl="0">
              <a:spcBef>
                <a:spcPts val="0"/>
              </a:spcBef>
              <a:spcAft>
                <a:spcPts val="0"/>
              </a:spcAft>
              <a:buClr>
                <a:schemeClr val="lt1"/>
              </a:buClr>
              <a:buSzPts val="1200"/>
              <a:buChar char="●"/>
              <a:defRPr sz="1200">
                <a:solidFill>
                  <a:schemeClr val="lt1"/>
                </a:solidFill>
              </a:defRPr>
            </a:lvl7pPr>
            <a:lvl8pPr marL="3657600" lvl="7" indent="-304800" rtl="0">
              <a:spcBef>
                <a:spcPts val="0"/>
              </a:spcBef>
              <a:spcAft>
                <a:spcPts val="0"/>
              </a:spcAft>
              <a:buClr>
                <a:schemeClr val="lt1"/>
              </a:buClr>
              <a:buSzPts val="1200"/>
              <a:buChar char="○"/>
              <a:defRPr sz="1200">
                <a:solidFill>
                  <a:schemeClr val="lt1"/>
                </a:solidFill>
              </a:defRPr>
            </a:lvl8pPr>
            <a:lvl9pPr marL="4114800" lvl="8" indent="-304800" rtl="0">
              <a:spcBef>
                <a:spcPts val="0"/>
              </a:spcBef>
              <a:spcAft>
                <a:spcPts val="0"/>
              </a:spcAft>
              <a:buClr>
                <a:schemeClr val="lt1"/>
              </a:buClr>
              <a:buSzPts val="1200"/>
              <a:buChar char="■"/>
              <a:defRPr sz="1200">
                <a:solidFill>
                  <a:schemeClr val="lt1"/>
                </a:solidFill>
              </a:defRPr>
            </a:lvl9pPr>
          </a:lstStyle>
          <a:p>
            <a:endParaRPr/>
          </a:p>
        </p:txBody>
      </p:sp>
      <p:sp>
        <p:nvSpPr>
          <p:cNvPr id="347" name="Google Shape;347;p57"/>
          <p:cNvSpPr txBox="1">
            <a:spLocks noGrp="1"/>
          </p:cNvSpPr>
          <p:nvPr>
            <p:ph type="subTitle" idx="5"/>
          </p:nvPr>
        </p:nvSpPr>
        <p:spPr>
          <a:xfrm>
            <a:off x="6168000" y="3202333"/>
            <a:ext cx="2686500" cy="965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1600"/>
              <a:buFont typeface="Inter SemiBold"/>
              <a:buNone/>
              <a:defRPr sz="1600">
                <a:solidFill>
                  <a:schemeClr val="lt1"/>
                </a:solidFill>
                <a:latin typeface="Inter SemiBold"/>
                <a:ea typeface="Inter SemiBold"/>
                <a:cs typeface="Inter SemiBold"/>
                <a:sym typeface="Inter SemiBold"/>
              </a:defRPr>
            </a:lvl1pPr>
            <a:lvl2pPr lvl="1" rtl="0">
              <a:spcBef>
                <a:spcPts val="0"/>
              </a:spcBef>
              <a:spcAft>
                <a:spcPts val="0"/>
              </a:spcAft>
              <a:buClr>
                <a:schemeClr val="lt1"/>
              </a:buClr>
              <a:buSzPts val="1400"/>
              <a:buFont typeface="Hind"/>
              <a:buNone/>
              <a:defRPr>
                <a:solidFill>
                  <a:schemeClr val="lt1"/>
                </a:solidFill>
                <a:latin typeface="Hind"/>
                <a:ea typeface="Hind"/>
                <a:cs typeface="Hind"/>
                <a:sym typeface="Hind"/>
              </a:defRPr>
            </a:lvl2pPr>
            <a:lvl3pPr lvl="2" rtl="0">
              <a:spcBef>
                <a:spcPts val="0"/>
              </a:spcBef>
              <a:spcAft>
                <a:spcPts val="0"/>
              </a:spcAft>
              <a:buClr>
                <a:schemeClr val="lt1"/>
              </a:buClr>
              <a:buSzPts val="1400"/>
              <a:buFont typeface="Hind"/>
              <a:buNone/>
              <a:defRPr>
                <a:solidFill>
                  <a:schemeClr val="lt1"/>
                </a:solidFill>
                <a:latin typeface="Hind"/>
                <a:ea typeface="Hind"/>
                <a:cs typeface="Hind"/>
                <a:sym typeface="Hind"/>
              </a:defRPr>
            </a:lvl3pPr>
            <a:lvl4pPr lvl="3" rtl="0">
              <a:spcBef>
                <a:spcPts val="0"/>
              </a:spcBef>
              <a:spcAft>
                <a:spcPts val="0"/>
              </a:spcAft>
              <a:buClr>
                <a:schemeClr val="lt1"/>
              </a:buClr>
              <a:buSzPts val="1400"/>
              <a:buFont typeface="Hind"/>
              <a:buNone/>
              <a:defRPr>
                <a:solidFill>
                  <a:schemeClr val="lt1"/>
                </a:solidFill>
                <a:latin typeface="Hind"/>
                <a:ea typeface="Hind"/>
                <a:cs typeface="Hind"/>
                <a:sym typeface="Hind"/>
              </a:defRPr>
            </a:lvl4pPr>
            <a:lvl5pPr lvl="4" rtl="0">
              <a:spcBef>
                <a:spcPts val="0"/>
              </a:spcBef>
              <a:spcAft>
                <a:spcPts val="0"/>
              </a:spcAft>
              <a:buClr>
                <a:schemeClr val="lt1"/>
              </a:buClr>
              <a:buSzPts val="1400"/>
              <a:buFont typeface="Hind"/>
              <a:buNone/>
              <a:defRPr>
                <a:solidFill>
                  <a:schemeClr val="lt1"/>
                </a:solidFill>
                <a:latin typeface="Hind"/>
                <a:ea typeface="Hind"/>
                <a:cs typeface="Hind"/>
                <a:sym typeface="Hind"/>
              </a:defRPr>
            </a:lvl5pPr>
            <a:lvl6pPr lvl="5" rtl="0">
              <a:spcBef>
                <a:spcPts val="0"/>
              </a:spcBef>
              <a:spcAft>
                <a:spcPts val="0"/>
              </a:spcAft>
              <a:buClr>
                <a:schemeClr val="lt1"/>
              </a:buClr>
              <a:buSzPts val="1400"/>
              <a:buFont typeface="Hind"/>
              <a:buNone/>
              <a:defRPr>
                <a:solidFill>
                  <a:schemeClr val="lt1"/>
                </a:solidFill>
                <a:latin typeface="Hind"/>
                <a:ea typeface="Hind"/>
                <a:cs typeface="Hind"/>
                <a:sym typeface="Hind"/>
              </a:defRPr>
            </a:lvl6pPr>
            <a:lvl7pPr lvl="6" rtl="0">
              <a:spcBef>
                <a:spcPts val="0"/>
              </a:spcBef>
              <a:spcAft>
                <a:spcPts val="0"/>
              </a:spcAft>
              <a:buClr>
                <a:schemeClr val="lt1"/>
              </a:buClr>
              <a:buSzPts val="1400"/>
              <a:buFont typeface="Hind"/>
              <a:buNone/>
              <a:defRPr>
                <a:solidFill>
                  <a:schemeClr val="lt1"/>
                </a:solidFill>
                <a:latin typeface="Hind"/>
                <a:ea typeface="Hind"/>
                <a:cs typeface="Hind"/>
                <a:sym typeface="Hind"/>
              </a:defRPr>
            </a:lvl7pPr>
            <a:lvl8pPr lvl="7" rtl="0">
              <a:spcBef>
                <a:spcPts val="0"/>
              </a:spcBef>
              <a:spcAft>
                <a:spcPts val="0"/>
              </a:spcAft>
              <a:buClr>
                <a:schemeClr val="lt1"/>
              </a:buClr>
              <a:buSzPts val="1400"/>
              <a:buFont typeface="Hind"/>
              <a:buNone/>
              <a:defRPr>
                <a:solidFill>
                  <a:schemeClr val="lt1"/>
                </a:solidFill>
                <a:latin typeface="Hind"/>
                <a:ea typeface="Hind"/>
                <a:cs typeface="Hind"/>
                <a:sym typeface="Hind"/>
              </a:defRPr>
            </a:lvl8pPr>
            <a:lvl9pPr lvl="8" rtl="0">
              <a:spcBef>
                <a:spcPts val="0"/>
              </a:spcBef>
              <a:spcAft>
                <a:spcPts val="0"/>
              </a:spcAft>
              <a:buClr>
                <a:schemeClr val="lt1"/>
              </a:buClr>
              <a:buSzPts val="1400"/>
              <a:buFont typeface="Hind"/>
              <a:buNone/>
              <a:defRPr>
                <a:solidFill>
                  <a:schemeClr val="lt1"/>
                </a:solidFill>
                <a:latin typeface="Hind"/>
                <a:ea typeface="Hind"/>
                <a:cs typeface="Hind"/>
                <a:sym typeface="Hind"/>
              </a:defRPr>
            </a:lvl9pPr>
          </a:lstStyle>
          <a:p>
            <a:endParaRPr/>
          </a:p>
        </p:txBody>
      </p:sp>
      <p:sp>
        <p:nvSpPr>
          <p:cNvPr id="348" name="Google Shape;348;p57"/>
          <p:cNvSpPr txBox="1">
            <a:spLocks noGrp="1"/>
          </p:cNvSpPr>
          <p:nvPr>
            <p:ph type="body" idx="6"/>
          </p:nvPr>
        </p:nvSpPr>
        <p:spPr>
          <a:xfrm>
            <a:off x="6168000" y="4119467"/>
            <a:ext cx="2686500" cy="2384400"/>
          </a:xfrm>
          <a:prstGeom prst="rect">
            <a:avLst/>
          </a:prstGeom>
        </p:spPr>
        <p:txBody>
          <a:bodyPr spcFirstLastPara="1" wrap="square" lIns="90000" tIns="91425" rIns="91425" bIns="91425" anchor="t" anchorCtr="0">
            <a:noAutofit/>
          </a:bodyPr>
          <a:lstStyle>
            <a:lvl1pPr marL="457200" lvl="0" indent="-304800" rtl="0">
              <a:spcBef>
                <a:spcPts val="0"/>
              </a:spcBef>
              <a:spcAft>
                <a:spcPts val="0"/>
              </a:spcAft>
              <a:buClr>
                <a:schemeClr val="lt1"/>
              </a:buClr>
              <a:buSzPts val="1200"/>
              <a:buChar char="●"/>
              <a:defRPr sz="1200">
                <a:solidFill>
                  <a:schemeClr val="lt1"/>
                </a:solidFill>
              </a:defRPr>
            </a:lvl1pPr>
            <a:lvl2pPr marL="914400" lvl="1" indent="-304800" rtl="0">
              <a:spcBef>
                <a:spcPts val="0"/>
              </a:spcBef>
              <a:spcAft>
                <a:spcPts val="0"/>
              </a:spcAft>
              <a:buClr>
                <a:schemeClr val="lt1"/>
              </a:buClr>
              <a:buSzPts val="1200"/>
              <a:buChar char="○"/>
              <a:defRPr sz="1200">
                <a:solidFill>
                  <a:schemeClr val="lt1"/>
                </a:solidFill>
              </a:defRPr>
            </a:lvl2pPr>
            <a:lvl3pPr marL="1371600" lvl="2" indent="-304800" rtl="0">
              <a:spcBef>
                <a:spcPts val="0"/>
              </a:spcBef>
              <a:spcAft>
                <a:spcPts val="0"/>
              </a:spcAft>
              <a:buClr>
                <a:schemeClr val="lt1"/>
              </a:buClr>
              <a:buSzPts val="1200"/>
              <a:buChar char="■"/>
              <a:defRPr sz="1200">
                <a:solidFill>
                  <a:schemeClr val="lt1"/>
                </a:solidFill>
              </a:defRPr>
            </a:lvl3pPr>
            <a:lvl4pPr marL="1828800" lvl="3" indent="-304800" rtl="0">
              <a:spcBef>
                <a:spcPts val="0"/>
              </a:spcBef>
              <a:spcAft>
                <a:spcPts val="0"/>
              </a:spcAft>
              <a:buClr>
                <a:schemeClr val="lt1"/>
              </a:buClr>
              <a:buSzPts val="1200"/>
              <a:buChar char="●"/>
              <a:defRPr sz="1200">
                <a:solidFill>
                  <a:schemeClr val="lt1"/>
                </a:solidFill>
              </a:defRPr>
            </a:lvl4pPr>
            <a:lvl5pPr marL="2286000" lvl="4" indent="-304800" rtl="0">
              <a:spcBef>
                <a:spcPts val="0"/>
              </a:spcBef>
              <a:spcAft>
                <a:spcPts val="0"/>
              </a:spcAft>
              <a:buClr>
                <a:schemeClr val="lt1"/>
              </a:buClr>
              <a:buSzPts val="1200"/>
              <a:buChar char="○"/>
              <a:defRPr sz="1200">
                <a:solidFill>
                  <a:schemeClr val="lt1"/>
                </a:solidFill>
              </a:defRPr>
            </a:lvl5pPr>
            <a:lvl6pPr marL="2743200" lvl="5" indent="-304800" rtl="0">
              <a:spcBef>
                <a:spcPts val="0"/>
              </a:spcBef>
              <a:spcAft>
                <a:spcPts val="0"/>
              </a:spcAft>
              <a:buClr>
                <a:schemeClr val="lt1"/>
              </a:buClr>
              <a:buSzPts val="1200"/>
              <a:buChar char="■"/>
              <a:defRPr sz="1200">
                <a:solidFill>
                  <a:schemeClr val="lt1"/>
                </a:solidFill>
              </a:defRPr>
            </a:lvl6pPr>
            <a:lvl7pPr marL="3200400" lvl="6" indent="-304800" rtl="0">
              <a:spcBef>
                <a:spcPts val="0"/>
              </a:spcBef>
              <a:spcAft>
                <a:spcPts val="0"/>
              </a:spcAft>
              <a:buClr>
                <a:schemeClr val="lt1"/>
              </a:buClr>
              <a:buSzPts val="1200"/>
              <a:buChar char="●"/>
              <a:defRPr sz="1200">
                <a:solidFill>
                  <a:schemeClr val="lt1"/>
                </a:solidFill>
              </a:defRPr>
            </a:lvl7pPr>
            <a:lvl8pPr marL="3657600" lvl="7" indent="-304800" rtl="0">
              <a:spcBef>
                <a:spcPts val="0"/>
              </a:spcBef>
              <a:spcAft>
                <a:spcPts val="0"/>
              </a:spcAft>
              <a:buClr>
                <a:schemeClr val="lt1"/>
              </a:buClr>
              <a:buSzPts val="1200"/>
              <a:buChar char="○"/>
              <a:defRPr sz="1200">
                <a:solidFill>
                  <a:schemeClr val="lt1"/>
                </a:solidFill>
              </a:defRPr>
            </a:lvl8pPr>
            <a:lvl9pPr marL="4114800" lvl="8" indent="-304800" rtl="0">
              <a:spcBef>
                <a:spcPts val="0"/>
              </a:spcBef>
              <a:spcAft>
                <a:spcPts val="0"/>
              </a:spcAft>
              <a:buClr>
                <a:schemeClr val="lt1"/>
              </a:buClr>
              <a:buSzPts val="1200"/>
              <a:buChar char="■"/>
              <a:defRPr sz="1200">
                <a:solidFill>
                  <a:schemeClr val="lt1"/>
                </a:solidFill>
              </a:defRPr>
            </a:lvl9pPr>
          </a:lstStyle>
          <a:p>
            <a:endParaRPr/>
          </a:p>
        </p:txBody>
      </p:sp>
      <p:sp>
        <p:nvSpPr>
          <p:cNvPr id="349" name="Google Shape;349;p57"/>
          <p:cNvSpPr>
            <a:spLocks noGrp="1"/>
          </p:cNvSpPr>
          <p:nvPr>
            <p:ph type="pic" idx="7"/>
          </p:nvPr>
        </p:nvSpPr>
        <p:spPr>
          <a:xfrm>
            <a:off x="289500" y="1263467"/>
            <a:ext cx="2686500" cy="1690000"/>
          </a:xfrm>
          <a:prstGeom prst="roundRect">
            <a:avLst>
              <a:gd name="adj" fmla="val 12371"/>
            </a:avLst>
          </a:prstGeom>
          <a:noFill/>
          <a:ln>
            <a:noFill/>
          </a:ln>
        </p:spPr>
      </p:sp>
      <p:sp>
        <p:nvSpPr>
          <p:cNvPr id="350" name="Google Shape;350;p57"/>
          <p:cNvSpPr>
            <a:spLocks noGrp="1"/>
          </p:cNvSpPr>
          <p:nvPr>
            <p:ph type="pic" idx="8"/>
          </p:nvPr>
        </p:nvSpPr>
        <p:spPr>
          <a:xfrm>
            <a:off x="3228750" y="1263467"/>
            <a:ext cx="2686500" cy="1690000"/>
          </a:xfrm>
          <a:prstGeom prst="roundRect">
            <a:avLst>
              <a:gd name="adj" fmla="val 12371"/>
            </a:avLst>
          </a:prstGeom>
          <a:noFill/>
          <a:ln>
            <a:noFill/>
          </a:ln>
        </p:spPr>
      </p:sp>
      <p:sp>
        <p:nvSpPr>
          <p:cNvPr id="351" name="Google Shape;351;p57"/>
          <p:cNvSpPr>
            <a:spLocks noGrp="1"/>
          </p:cNvSpPr>
          <p:nvPr>
            <p:ph type="pic" idx="9"/>
          </p:nvPr>
        </p:nvSpPr>
        <p:spPr>
          <a:xfrm>
            <a:off x="6168000" y="1263467"/>
            <a:ext cx="2686500" cy="1690000"/>
          </a:xfrm>
          <a:prstGeom prst="roundRect">
            <a:avLst>
              <a:gd name="adj" fmla="val 12371"/>
            </a:avLst>
          </a:prstGeom>
          <a:noFill/>
          <a:ln>
            <a:noFill/>
          </a:ln>
        </p:spPr>
      </p:sp>
      <p:pic>
        <p:nvPicPr>
          <p:cNvPr id="352" name="Google Shape;352;p57"/>
          <p:cNvPicPr preferRelativeResize="0"/>
          <p:nvPr/>
        </p:nvPicPr>
        <p:blipFill rotWithShape="1">
          <a:blip r:embed="rId2">
            <a:alphaModFix/>
          </a:blip>
          <a:srcRect l="-1722" t="-5350" r="-2012" b="-5638"/>
          <a:stretch/>
        </p:blipFill>
        <p:spPr>
          <a:xfrm>
            <a:off x="7390812" y="348067"/>
            <a:ext cx="1532339" cy="839000"/>
          </a:xfrm>
          <a:prstGeom prst="rect">
            <a:avLst/>
          </a:prstGeom>
          <a:noFill/>
          <a:ln>
            <a:noFill/>
          </a:ln>
        </p:spPr>
      </p:pic>
      <p:sp>
        <p:nvSpPr>
          <p:cNvPr id="353" name="Google Shape;353;p57"/>
          <p:cNvSpPr txBox="1">
            <a:spLocks noGrp="1"/>
          </p:cNvSpPr>
          <p:nvPr>
            <p:ph type="title"/>
          </p:nvPr>
        </p:nvSpPr>
        <p:spPr>
          <a:xfrm>
            <a:off x="289500" y="265167"/>
            <a:ext cx="6233400" cy="1004800"/>
          </a:xfrm>
          <a:prstGeom prst="rect">
            <a:avLst/>
          </a:prstGeom>
        </p:spPr>
        <p:txBody>
          <a:bodyPr spcFirstLastPara="1" wrap="square" lIns="91425" tIns="91425" rIns="91425" bIns="91425" anchor="ctr" anchorCtr="0">
            <a:noAutofit/>
          </a:bodyPr>
          <a:lstStyle>
            <a:lvl1pPr lvl="0" rtl="0">
              <a:lnSpc>
                <a:spcPct val="88000"/>
              </a:lnSpc>
              <a:spcBef>
                <a:spcPts val="0"/>
              </a:spcBef>
              <a:spcAft>
                <a:spcPts val="0"/>
              </a:spcAft>
              <a:buClr>
                <a:schemeClr val="lt1"/>
              </a:buClr>
              <a:buSzPts val="3100"/>
              <a:buNone/>
              <a:defRPr sz="3100">
                <a:solidFill>
                  <a:schemeClr val="lt1"/>
                </a:solidFill>
              </a:defRPr>
            </a:lvl1pPr>
            <a:lvl2pPr lvl="1" rtl="0">
              <a:spcBef>
                <a:spcPts val="0"/>
              </a:spcBef>
              <a:spcAft>
                <a:spcPts val="0"/>
              </a:spcAft>
              <a:buSzPts val="2800"/>
              <a:buFont typeface="Bebas Neue"/>
              <a:buNone/>
              <a:defRPr b="1">
                <a:latin typeface="Bebas Neue"/>
                <a:ea typeface="Bebas Neue"/>
                <a:cs typeface="Bebas Neue"/>
                <a:sym typeface="Bebas Neue"/>
              </a:defRPr>
            </a:lvl2pPr>
            <a:lvl3pPr lvl="2" rtl="0">
              <a:spcBef>
                <a:spcPts val="0"/>
              </a:spcBef>
              <a:spcAft>
                <a:spcPts val="0"/>
              </a:spcAft>
              <a:buSzPts val="2800"/>
              <a:buFont typeface="Bebas Neue"/>
              <a:buNone/>
              <a:defRPr b="1">
                <a:latin typeface="Bebas Neue"/>
                <a:ea typeface="Bebas Neue"/>
                <a:cs typeface="Bebas Neue"/>
                <a:sym typeface="Bebas Neue"/>
              </a:defRPr>
            </a:lvl3pPr>
            <a:lvl4pPr lvl="3" rtl="0">
              <a:spcBef>
                <a:spcPts val="0"/>
              </a:spcBef>
              <a:spcAft>
                <a:spcPts val="0"/>
              </a:spcAft>
              <a:buSzPts val="2800"/>
              <a:buFont typeface="Bebas Neue"/>
              <a:buNone/>
              <a:defRPr b="1">
                <a:latin typeface="Bebas Neue"/>
                <a:ea typeface="Bebas Neue"/>
                <a:cs typeface="Bebas Neue"/>
                <a:sym typeface="Bebas Neue"/>
              </a:defRPr>
            </a:lvl4pPr>
            <a:lvl5pPr lvl="4" rtl="0">
              <a:spcBef>
                <a:spcPts val="0"/>
              </a:spcBef>
              <a:spcAft>
                <a:spcPts val="0"/>
              </a:spcAft>
              <a:buSzPts val="2800"/>
              <a:buFont typeface="Bebas Neue"/>
              <a:buNone/>
              <a:defRPr b="1">
                <a:latin typeface="Bebas Neue"/>
                <a:ea typeface="Bebas Neue"/>
                <a:cs typeface="Bebas Neue"/>
                <a:sym typeface="Bebas Neue"/>
              </a:defRPr>
            </a:lvl5pPr>
            <a:lvl6pPr lvl="5" rtl="0">
              <a:spcBef>
                <a:spcPts val="0"/>
              </a:spcBef>
              <a:spcAft>
                <a:spcPts val="0"/>
              </a:spcAft>
              <a:buSzPts val="2800"/>
              <a:buFont typeface="Bebas Neue"/>
              <a:buNone/>
              <a:defRPr b="1">
                <a:latin typeface="Bebas Neue"/>
                <a:ea typeface="Bebas Neue"/>
                <a:cs typeface="Bebas Neue"/>
                <a:sym typeface="Bebas Neue"/>
              </a:defRPr>
            </a:lvl6pPr>
            <a:lvl7pPr lvl="6" rtl="0">
              <a:spcBef>
                <a:spcPts val="0"/>
              </a:spcBef>
              <a:spcAft>
                <a:spcPts val="0"/>
              </a:spcAft>
              <a:buSzPts val="2800"/>
              <a:buFont typeface="Bebas Neue"/>
              <a:buNone/>
              <a:defRPr b="1">
                <a:latin typeface="Bebas Neue"/>
                <a:ea typeface="Bebas Neue"/>
                <a:cs typeface="Bebas Neue"/>
                <a:sym typeface="Bebas Neue"/>
              </a:defRPr>
            </a:lvl7pPr>
            <a:lvl8pPr lvl="7" rtl="0">
              <a:spcBef>
                <a:spcPts val="0"/>
              </a:spcBef>
              <a:spcAft>
                <a:spcPts val="0"/>
              </a:spcAft>
              <a:buSzPts val="2800"/>
              <a:buFont typeface="Bebas Neue"/>
              <a:buNone/>
              <a:defRPr b="1">
                <a:latin typeface="Bebas Neue"/>
                <a:ea typeface="Bebas Neue"/>
                <a:cs typeface="Bebas Neue"/>
                <a:sym typeface="Bebas Neue"/>
              </a:defRPr>
            </a:lvl8pPr>
            <a:lvl9pPr lvl="8" rtl="0">
              <a:spcBef>
                <a:spcPts val="0"/>
              </a:spcBef>
              <a:spcAft>
                <a:spcPts val="0"/>
              </a:spcAft>
              <a:buSzPts val="2800"/>
              <a:buFont typeface="Bebas Neue"/>
              <a:buNone/>
              <a:defRPr b="1">
                <a:latin typeface="Bebas Neue"/>
                <a:ea typeface="Bebas Neue"/>
                <a:cs typeface="Bebas Neue"/>
                <a:sym typeface="Bebas Neue"/>
              </a:defRPr>
            </a:lvl9pPr>
          </a:lstStyle>
          <a:p>
            <a:endParaRPr/>
          </a:p>
        </p:txBody>
      </p:sp>
    </p:spTree>
    <p:extLst>
      <p:ext uri="{BB962C8B-B14F-4D97-AF65-F5344CB8AC3E}">
        <p14:creationId xmlns:p14="http://schemas.microsoft.com/office/powerpoint/2010/main" val="367942192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j. section title light green">
  <p:cSld name="j. section title light green">
    <p:bg>
      <p:bgPr>
        <a:solidFill>
          <a:srgbClr val="78BF26"/>
        </a:solidFill>
        <a:effectLst/>
      </p:bgPr>
    </p:bg>
    <p:spTree>
      <p:nvGrpSpPr>
        <p:cNvPr id="1" name="Shape 354"/>
        <p:cNvGrpSpPr/>
        <p:nvPr/>
      </p:nvGrpSpPr>
      <p:grpSpPr>
        <a:xfrm>
          <a:off x="0" y="0"/>
          <a:ext cx="0" cy="0"/>
          <a:chOff x="0" y="0"/>
          <a:chExt cx="0" cy="0"/>
        </a:xfrm>
      </p:grpSpPr>
      <p:sp>
        <p:nvSpPr>
          <p:cNvPr id="355" name="Google Shape;355;p58"/>
          <p:cNvSpPr txBox="1">
            <a:spLocks noGrp="1"/>
          </p:cNvSpPr>
          <p:nvPr>
            <p:ph type="ctrTitle"/>
          </p:nvPr>
        </p:nvSpPr>
        <p:spPr>
          <a:xfrm>
            <a:off x="311708" y="2608767"/>
            <a:ext cx="8520600" cy="2736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100"/>
              <a:buNone/>
              <a:defRPr sz="41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pic>
        <p:nvPicPr>
          <p:cNvPr id="356" name="Google Shape;356;p58"/>
          <p:cNvPicPr preferRelativeResize="0"/>
          <p:nvPr/>
        </p:nvPicPr>
        <p:blipFill>
          <a:blip r:embed="rId2">
            <a:alphaModFix/>
          </a:blip>
          <a:stretch>
            <a:fillRect/>
          </a:stretch>
        </p:blipFill>
        <p:spPr>
          <a:xfrm>
            <a:off x="7390750" y="348068"/>
            <a:ext cx="1532390" cy="839001"/>
          </a:xfrm>
          <a:prstGeom prst="rect">
            <a:avLst/>
          </a:prstGeom>
          <a:noFill/>
          <a:ln>
            <a:noFill/>
          </a:ln>
        </p:spPr>
      </p:pic>
    </p:spTree>
    <p:extLst>
      <p:ext uri="{BB962C8B-B14F-4D97-AF65-F5344CB8AC3E}">
        <p14:creationId xmlns:p14="http://schemas.microsoft.com/office/powerpoint/2010/main" val="266386682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j. section title warm grey">
  <p:cSld name="j. section title warm grey">
    <p:bg>
      <p:bgPr>
        <a:solidFill>
          <a:srgbClr val="A6A091"/>
        </a:solidFill>
        <a:effectLst/>
      </p:bgPr>
    </p:bg>
    <p:spTree>
      <p:nvGrpSpPr>
        <p:cNvPr id="1" name="Shape 357"/>
        <p:cNvGrpSpPr/>
        <p:nvPr/>
      </p:nvGrpSpPr>
      <p:grpSpPr>
        <a:xfrm>
          <a:off x="0" y="0"/>
          <a:ext cx="0" cy="0"/>
          <a:chOff x="0" y="0"/>
          <a:chExt cx="0" cy="0"/>
        </a:xfrm>
      </p:grpSpPr>
      <p:pic>
        <p:nvPicPr>
          <p:cNvPr id="358" name="Google Shape;358;p59"/>
          <p:cNvPicPr preferRelativeResize="0"/>
          <p:nvPr/>
        </p:nvPicPr>
        <p:blipFill>
          <a:blip r:embed="rId2">
            <a:alphaModFix/>
          </a:blip>
          <a:stretch>
            <a:fillRect/>
          </a:stretch>
        </p:blipFill>
        <p:spPr>
          <a:xfrm>
            <a:off x="7390750" y="348068"/>
            <a:ext cx="1532390" cy="839001"/>
          </a:xfrm>
          <a:prstGeom prst="rect">
            <a:avLst/>
          </a:prstGeom>
          <a:noFill/>
          <a:ln>
            <a:noFill/>
          </a:ln>
        </p:spPr>
      </p:pic>
      <p:sp>
        <p:nvSpPr>
          <p:cNvPr id="359" name="Google Shape;359;p59"/>
          <p:cNvSpPr txBox="1">
            <a:spLocks noGrp="1"/>
          </p:cNvSpPr>
          <p:nvPr>
            <p:ph type="ctrTitle"/>
          </p:nvPr>
        </p:nvSpPr>
        <p:spPr>
          <a:xfrm>
            <a:off x="311708" y="2608767"/>
            <a:ext cx="8520600" cy="2736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100"/>
              <a:buNone/>
              <a:defRPr sz="41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Tree>
    <p:extLst>
      <p:ext uri="{BB962C8B-B14F-4D97-AF65-F5344CB8AC3E}">
        <p14:creationId xmlns:p14="http://schemas.microsoft.com/office/powerpoint/2010/main" val="4066305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34662982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j. section title light grey">
  <p:cSld name="j. section title light grey">
    <p:bg>
      <p:bgPr>
        <a:solidFill>
          <a:srgbClr val="E6E4DB"/>
        </a:solidFill>
        <a:effectLst/>
      </p:bgPr>
    </p:bg>
    <p:spTree>
      <p:nvGrpSpPr>
        <p:cNvPr id="1" name="Shape 360"/>
        <p:cNvGrpSpPr/>
        <p:nvPr/>
      </p:nvGrpSpPr>
      <p:grpSpPr>
        <a:xfrm>
          <a:off x="0" y="0"/>
          <a:ext cx="0" cy="0"/>
          <a:chOff x="0" y="0"/>
          <a:chExt cx="0" cy="0"/>
        </a:xfrm>
      </p:grpSpPr>
      <p:pic>
        <p:nvPicPr>
          <p:cNvPr id="361" name="Google Shape;361;p60"/>
          <p:cNvPicPr preferRelativeResize="0"/>
          <p:nvPr/>
        </p:nvPicPr>
        <p:blipFill>
          <a:blip r:embed="rId2">
            <a:alphaModFix/>
          </a:blip>
          <a:stretch>
            <a:fillRect/>
          </a:stretch>
        </p:blipFill>
        <p:spPr>
          <a:xfrm>
            <a:off x="7390750" y="348068"/>
            <a:ext cx="1532390" cy="839001"/>
          </a:xfrm>
          <a:prstGeom prst="rect">
            <a:avLst/>
          </a:prstGeom>
          <a:noFill/>
          <a:ln>
            <a:noFill/>
          </a:ln>
        </p:spPr>
      </p:pic>
      <p:sp>
        <p:nvSpPr>
          <p:cNvPr id="362" name="Google Shape;362;p60"/>
          <p:cNvSpPr txBox="1">
            <a:spLocks noGrp="1"/>
          </p:cNvSpPr>
          <p:nvPr>
            <p:ph type="ctrTitle"/>
          </p:nvPr>
        </p:nvSpPr>
        <p:spPr>
          <a:xfrm>
            <a:off x="311708" y="2608767"/>
            <a:ext cx="8520600" cy="2736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100"/>
              <a:buNone/>
              <a:defRPr sz="41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Tree>
    <p:extLst>
      <p:ext uri="{BB962C8B-B14F-4D97-AF65-F5344CB8AC3E}">
        <p14:creationId xmlns:p14="http://schemas.microsoft.com/office/powerpoint/2010/main" val="341824058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j. section title yellow">
  <p:cSld name="j. section title yellow">
    <p:bg>
      <p:bgPr>
        <a:solidFill>
          <a:srgbClr val="FFD200"/>
        </a:solidFill>
        <a:effectLst/>
      </p:bgPr>
    </p:bg>
    <p:spTree>
      <p:nvGrpSpPr>
        <p:cNvPr id="1" name="Shape 363"/>
        <p:cNvGrpSpPr/>
        <p:nvPr/>
      </p:nvGrpSpPr>
      <p:grpSpPr>
        <a:xfrm>
          <a:off x="0" y="0"/>
          <a:ext cx="0" cy="0"/>
          <a:chOff x="0" y="0"/>
          <a:chExt cx="0" cy="0"/>
        </a:xfrm>
      </p:grpSpPr>
      <p:pic>
        <p:nvPicPr>
          <p:cNvPr id="364" name="Google Shape;364;p61"/>
          <p:cNvPicPr preferRelativeResize="0"/>
          <p:nvPr/>
        </p:nvPicPr>
        <p:blipFill>
          <a:blip r:embed="rId2">
            <a:alphaModFix/>
          </a:blip>
          <a:stretch>
            <a:fillRect/>
          </a:stretch>
        </p:blipFill>
        <p:spPr>
          <a:xfrm>
            <a:off x="7390750" y="348068"/>
            <a:ext cx="1532390" cy="839001"/>
          </a:xfrm>
          <a:prstGeom prst="rect">
            <a:avLst/>
          </a:prstGeom>
          <a:noFill/>
          <a:ln>
            <a:noFill/>
          </a:ln>
        </p:spPr>
      </p:pic>
      <p:sp>
        <p:nvSpPr>
          <p:cNvPr id="365" name="Google Shape;365;p61"/>
          <p:cNvSpPr txBox="1">
            <a:spLocks noGrp="1"/>
          </p:cNvSpPr>
          <p:nvPr>
            <p:ph type="ctrTitle"/>
          </p:nvPr>
        </p:nvSpPr>
        <p:spPr>
          <a:xfrm>
            <a:off x="311708" y="2608767"/>
            <a:ext cx="8520600" cy="2736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100"/>
              <a:buNone/>
              <a:defRPr sz="41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Tree>
    <p:extLst>
      <p:ext uri="{BB962C8B-B14F-4D97-AF65-F5344CB8AC3E}">
        <p14:creationId xmlns:p14="http://schemas.microsoft.com/office/powerpoint/2010/main" val="281518705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j. section title orange">
  <p:cSld name="j. section title orange">
    <p:bg>
      <p:bgPr>
        <a:solidFill>
          <a:srgbClr val="FD5000"/>
        </a:solidFill>
        <a:effectLst/>
      </p:bgPr>
    </p:bg>
    <p:spTree>
      <p:nvGrpSpPr>
        <p:cNvPr id="1" name="Shape 366"/>
        <p:cNvGrpSpPr/>
        <p:nvPr/>
      </p:nvGrpSpPr>
      <p:grpSpPr>
        <a:xfrm>
          <a:off x="0" y="0"/>
          <a:ext cx="0" cy="0"/>
          <a:chOff x="0" y="0"/>
          <a:chExt cx="0" cy="0"/>
        </a:xfrm>
      </p:grpSpPr>
      <p:pic>
        <p:nvPicPr>
          <p:cNvPr id="367" name="Google Shape;367;p62"/>
          <p:cNvPicPr preferRelativeResize="0"/>
          <p:nvPr/>
        </p:nvPicPr>
        <p:blipFill>
          <a:blip r:embed="rId2">
            <a:alphaModFix/>
          </a:blip>
          <a:stretch>
            <a:fillRect/>
          </a:stretch>
        </p:blipFill>
        <p:spPr>
          <a:xfrm>
            <a:off x="7390750" y="348068"/>
            <a:ext cx="1532390" cy="839001"/>
          </a:xfrm>
          <a:prstGeom prst="rect">
            <a:avLst/>
          </a:prstGeom>
          <a:noFill/>
          <a:ln>
            <a:noFill/>
          </a:ln>
        </p:spPr>
      </p:pic>
      <p:sp>
        <p:nvSpPr>
          <p:cNvPr id="368" name="Google Shape;368;p62"/>
          <p:cNvSpPr txBox="1">
            <a:spLocks noGrp="1"/>
          </p:cNvSpPr>
          <p:nvPr>
            <p:ph type="ctrTitle"/>
          </p:nvPr>
        </p:nvSpPr>
        <p:spPr>
          <a:xfrm>
            <a:off x="311708" y="2608767"/>
            <a:ext cx="8520600" cy="2736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100"/>
              <a:buNone/>
              <a:defRPr sz="41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Tree>
    <p:extLst>
      <p:ext uri="{BB962C8B-B14F-4D97-AF65-F5344CB8AC3E}">
        <p14:creationId xmlns:p14="http://schemas.microsoft.com/office/powerpoint/2010/main" val="252619150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j. section title purple">
  <p:cSld name="j. section title purple">
    <p:bg>
      <p:bgPr>
        <a:solidFill>
          <a:srgbClr val="3C0032"/>
        </a:solidFill>
        <a:effectLst/>
      </p:bgPr>
    </p:bg>
    <p:spTree>
      <p:nvGrpSpPr>
        <p:cNvPr id="1" name="Shape 369"/>
        <p:cNvGrpSpPr/>
        <p:nvPr/>
      </p:nvGrpSpPr>
      <p:grpSpPr>
        <a:xfrm>
          <a:off x="0" y="0"/>
          <a:ext cx="0" cy="0"/>
          <a:chOff x="0" y="0"/>
          <a:chExt cx="0" cy="0"/>
        </a:xfrm>
      </p:grpSpPr>
      <p:pic>
        <p:nvPicPr>
          <p:cNvPr id="370" name="Google Shape;370;p63"/>
          <p:cNvPicPr preferRelativeResize="0"/>
          <p:nvPr/>
        </p:nvPicPr>
        <p:blipFill rotWithShape="1">
          <a:blip r:embed="rId2">
            <a:alphaModFix/>
          </a:blip>
          <a:srcRect l="-1722" t="-5350" r="-2012" b="-5638"/>
          <a:stretch/>
        </p:blipFill>
        <p:spPr>
          <a:xfrm>
            <a:off x="7390812" y="348067"/>
            <a:ext cx="1532339" cy="839000"/>
          </a:xfrm>
          <a:prstGeom prst="rect">
            <a:avLst/>
          </a:prstGeom>
          <a:noFill/>
          <a:ln>
            <a:noFill/>
          </a:ln>
        </p:spPr>
      </p:pic>
      <p:sp>
        <p:nvSpPr>
          <p:cNvPr id="371" name="Google Shape;371;p63"/>
          <p:cNvSpPr txBox="1">
            <a:spLocks noGrp="1"/>
          </p:cNvSpPr>
          <p:nvPr>
            <p:ph type="ctrTitle"/>
          </p:nvPr>
        </p:nvSpPr>
        <p:spPr>
          <a:xfrm>
            <a:off x="311708" y="2608767"/>
            <a:ext cx="8520600" cy="2736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4100"/>
              <a:buNone/>
              <a:defRPr sz="4100">
                <a:solidFill>
                  <a:schemeClr val="lt1"/>
                </a:solidFill>
              </a:defRPr>
            </a:lvl1pPr>
            <a:lvl2pPr lvl="1" algn="ctr" rtl="0">
              <a:spcBef>
                <a:spcPts val="0"/>
              </a:spcBef>
              <a:spcAft>
                <a:spcPts val="0"/>
              </a:spcAft>
              <a:buClr>
                <a:schemeClr val="lt1"/>
              </a:buClr>
              <a:buSzPts val="5200"/>
              <a:buNone/>
              <a:defRPr sz="5200">
                <a:solidFill>
                  <a:schemeClr val="lt1"/>
                </a:solidFill>
              </a:defRPr>
            </a:lvl2pPr>
            <a:lvl3pPr lvl="2" algn="ctr" rtl="0">
              <a:spcBef>
                <a:spcPts val="0"/>
              </a:spcBef>
              <a:spcAft>
                <a:spcPts val="0"/>
              </a:spcAft>
              <a:buClr>
                <a:schemeClr val="lt1"/>
              </a:buClr>
              <a:buSzPts val="5200"/>
              <a:buNone/>
              <a:defRPr sz="5200">
                <a:solidFill>
                  <a:schemeClr val="lt1"/>
                </a:solidFill>
              </a:defRPr>
            </a:lvl3pPr>
            <a:lvl4pPr lvl="3" algn="ctr" rtl="0">
              <a:spcBef>
                <a:spcPts val="0"/>
              </a:spcBef>
              <a:spcAft>
                <a:spcPts val="0"/>
              </a:spcAft>
              <a:buClr>
                <a:schemeClr val="lt1"/>
              </a:buClr>
              <a:buSzPts val="5200"/>
              <a:buNone/>
              <a:defRPr sz="5200">
                <a:solidFill>
                  <a:schemeClr val="lt1"/>
                </a:solidFill>
              </a:defRPr>
            </a:lvl4pPr>
            <a:lvl5pPr lvl="4" algn="ctr" rtl="0">
              <a:spcBef>
                <a:spcPts val="0"/>
              </a:spcBef>
              <a:spcAft>
                <a:spcPts val="0"/>
              </a:spcAft>
              <a:buClr>
                <a:schemeClr val="lt1"/>
              </a:buClr>
              <a:buSzPts val="5200"/>
              <a:buNone/>
              <a:defRPr sz="5200">
                <a:solidFill>
                  <a:schemeClr val="lt1"/>
                </a:solidFill>
              </a:defRPr>
            </a:lvl5pPr>
            <a:lvl6pPr lvl="5" algn="ctr" rtl="0">
              <a:spcBef>
                <a:spcPts val="0"/>
              </a:spcBef>
              <a:spcAft>
                <a:spcPts val="0"/>
              </a:spcAft>
              <a:buClr>
                <a:schemeClr val="lt1"/>
              </a:buClr>
              <a:buSzPts val="5200"/>
              <a:buNone/>
              <a:defRPr sz="5200">
                <a:solidFill>
                  <a:schemeClr val="lt1"/>
                </a:solidFill>
              </a:defRPr>
            </a:lvl6pPr>
            <a:lvl7pPr lvl="6" algn="ctr" rtl="0">
              <a:spcBef>
                <a:spcPts val="0"/>
              </a:spcBef>
              <a:spcAft>
                <a:spcPts val="0"/>
              </a:spcAft>
              <a:buClr>
                <a:schemeClr val="lt1"/>
              </a:buClr>
              <a:buSzPts val="5200"/>
              <a:buNone/>
              <a:defRPr sz="5200">
                <a:solidFill>
                  <a:schemeClr val="lt1"/>
                </a:solidFill>
              </a:defRPr>
            </a:lvl7pPr>
            <a:lvl8pPr lvl="7" algn="ctr" rtl="0">
              <a:spcBef>
                <a:spcPts val="0"/>
              </a:spcBef>
              <a:spcAft>
                <a:spcPts val="0"/>
              </a:spcAft>
              <a:buClr>
                <a:schemeClr val="lt1"/>
              </a:buClr>
              <a:buSzPts val="5200"/>
              <a:buNone/>
              <a:defRPr sz="5200">
                <a:solidFill>
                  <a:schemeClr val="lt1"/>
                </a:solidFill>
              </a:defRPr>
            </a:lvl8pPr>
            <a:lvl9pPr lvl="8" algn="ctr" rtl="0">
              <a:spcBef>
                <a:spcPts val="0"/>
              </a:spcBef>
              <a:spcAft>
                <a:spcPts val="0"/>
              </a:spcAft>
              <a:buClr>
                <a:schemeClr val="lt1"/>
              </a:buClr>
              <a:buSzPts val="5200"/>
              <a:buNone/>
              <a:defRPr sz="5200">
                <a:solidFill>
                  <a:schemeClr val="lt1"/>
                </a:solidFill>
              </a:defRPr>
            </a:lvl9pPr>
          </a:lstStyle>
          <a:p>
            <a:endParaRPr/>
          </a:p>
        </p:txBody>
      </p:sp>
    </p:spTree>
    <p:extLst>
      <p:ext uri="{BB962C8B-B14F-4D97-AF65-F5344CB8AC3E}">
        <p14:creationId xmlns:p14="http://schemas.microsoft.com/office/powerpoint/2010/main" val="35707269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j. section title dark green">
  <p:cSld name="j. section title dark green">
    <p:bg>
      <p:bgPr>
        <a:solidFill>
          <a:srgbClr val="144835"/>
        </a:solidFill>
        <a:effectLst/>
      </p:bgPr>
    </p:bg>
    <p:spTree>
      <p:nvGrpSpPr>
        <p:cNvPr id="1" name="Shape 372"/>
        <p:cNvGrpSpPr/>
        <p:nvPr/>
      </p:nvGrpSpPr>
      <p:grpSpPr>
        <a:xfrm>
          <a:off x="0" y="0"/>
          <a:ext cx="0" cy="0"/>
          <a:chOff x="0" y="0"/>
          <a:chExt cx="0" cy="0"/>
        </a:xfrm>
      </p:grpSpPr>
      <p:pic>
        <p:nvPicPr>
          <p:cNvPr id="373" name="Google Shape;373;p64"/>
          <p:cNvPicPr preferRelativeResize="0"/>
          <p:nvPr/>
        </p:nvPicPr>
        <p:blipFill rotWithShape="1">
          <a:blip r:embed="rId2">
            <a:alphaModFix/>
          </a:blip>
          <a:srcRect l="-1722" t="-5350" r="-2012" b="-5638"/>
          <a:stretch/>
        </p:blipFill>
        <p:spPr>
          <a:xfrm>
            <a:off x="7390812" y="348067"/>
            <a:ext cx="1532339" cy="839000"/>
          </a:xfrm>
          <a:prstGeom prst="rect">
            <a:avLst/>
          </a:prstGeom>
          <a:noFill/>
          <a:ln>
            <a:noFill/>
          </a:ln>
        </p:spPr>
      </p:pic>
      <p:sp>
        <p:nvSpPr>
          <p:cNvPr id="374" name="Google Shape;374;p64"/>
          <p:cNvSpPr txBox="1">
            <a:spLocks noGrp="1"/>
          </p:cNvSpPr>
          <p:nvPr>
            <p:ph type="ctrTitle"/>
          </p:nvPr>
        </p:nvSpPr>
        <p:spPr>
          <a:xfrm>
            <a:off x="311708" y="2608767"/>
            <a:ext cx="8520600" cy="2736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4100"/>
              <a:buNone/>
              <a:defRPr sz="4100">
                <a:solidFill>
                  <a:schemeClr val="lt1"/>
                </a:solidFill>
              </a:defRPr>
            </a:lvl1pPr>
            <a:lvl2pPr lvl="1" algn="ctr" rtl="0">
              <a:spcBef>
                <a:spcPts val="0"/>
              </a:spcBef>
              <a:spcAft>
                <a:spcPts val="0"/>
              </a:spcAft>
              <a:buClr>
                <a:schemeClr val="lt1"/>
              </a:buClr>
              <a:buSzPts val="5200"/>
              <a:buNone/>
              <a:defRPr sz="5200">
                <a:solidFill>
                  <a:schemeClr val="lt1"/>
                </a:solidFill>
              </a:defRPr>
            </a:lvl2pPr>
            <a:lvl3pPr lvl="2" algn="ctr" rtl="0">
              <a:spcBef>
                <a:spcPts val="0"/>
              </a:spcBef>
              <a:spcAft>
                <a:spcPts val="0"/>
              </a:spcAft>
              <a:buClr>
                <a:schemeClr val="lt1"/>
              </a:buClr>
              <a:buSzPts val="5200"/>
              <a:buNone/>
              <a:defRPr sz="5200">
                <a:solidFill>
                  <a:schemeClr val="lt1"/>
                </a:solidFill>
              </a:defRPr>
            </a:lvl3pPr>
            <a:lvl4pPr lvl="3" algn="ctr" rtl="0">
              <a:spcBef>
                <a:spcPts val="0"/>
              </a:spcBef>
              <a:spcAft>
                <a:spcPts val="0"/>
              </a:spcAft>
              <a:buClr>
                <a:schemeClr val="lt1"/>
              </a:buClr>
              <a:buSzPts val="5200"/>
              <a:buNone/>
              <a:defRPr sz="5200">
                <a:solidFill>
                  <a:schemeClr val="lt1"/>
                </a:solidFill>
              </a:defRPr>
            </a:lvl4pPr>
            <a:lvl5pPr lvl="4" algn="ctr" rtl="0">
              <a:spcBef>
                <a:spcPts val="0"/>
              </a:spcBef>
              <a:spcAft>
                <a:spcPts val="0"/>
              </a:spcAft>
              <a:buClr>
                <a:schemeClr val="lt1"/>
              </a:buClr>
              <a:buSzPts val="5200"/>
              <a:buNone/>
              <a:defRPr sz="5200">
                <a:solidFill>
                  <a:schemeClr val="lt1"/>
                </a:solidFill>
              </a:defRPr>
            </a:lvl5pPr>
            <a:lvl6pPr lvl="5" algn="ctr" rtl="0">
              <a:spcBef>
                <a:spcPts val="0"/>
              </a:spcBef>
              <a:spcAft>
                <a:spcPts val="0"/>
              </a:spcAft>
              <a:buClr>
                <a:schemeClr val="lt1"/>
              </a:buClr>
              <a:buSzPts val="5200"/>
              <a:buNone/>
              <a:defRPr sz="5200">
                <a:solidFill>
                  <a:schemeClr val="lt1"/>
                </a:solidFill>
              </a:defRPr>
            </a:lvl6pPr>
            <a:lvl7pPr lvl="6" algn="ctr" rtl="0">
              <a:spcBef>
                <a:spcPts val="0"/>
              </a:spcBef>
              <a:spcAft>
                <a:spcPts val="0"/>
              </a:spcAft>
              <a:buClr>
                <a:schemeClr val="lt1"/>
              </a:buClr>
              <a:buSzPts val="5200"/>
              <a:buNone/>
              <a:defRPr sz="5200">
                <a:solidFill>
                  <a:schemeClr val="lt1"/>
                </a:solidFill>
              </a:defRPr>
            </a:lvl7pPr>
            <a:lvl8pPr lvl="7" algn="ctr" rtl="0">
              <a:spcBef>
                <a:spcPts val="0"/>
              </a:spcBef>
              <a:spcAft>
                <a:spcPts val="0"/>
              </a:spcAft>
              <a:buClr>
                <a:schemeClr val="lt1"/>
              </a:buClr>
              <a:buSzPts val="5200"/>
              <a:buNone/>
              <a:defRPr sz="5200">
                <a:solidFill>
                  <a:schemeClr val="lt1"/>
                </a:solidFill>
              </a:defRPr>
            </a:lvl8pPr>
            <a:lvl9pPr lvl="8" algn="ctr" rtl="0">
              <a:spcBef>
                <a:spcPts val="0"/>
              </a:spcBef>
              <a:spcAft>
                <a:spcPts val="0"/>
              </a:spcAft>
              <a:buClr>
                <a:schemeClr val="lt1"/>
              </a:buClr>
              <a:buSzPts val="5200"/>
              <a:buNone/>
              <a:defRPr sz="5200">
                <a:solidFill>
                  <a:schemeClr val="lt1"/>
                </a:solidFill>
              </a:defRPr>
            </a:lvl9pPr>
          </a:lstStyle>
          <a:p>
            <a:endParaRPr/>
          </a:p>
        </p:txBody>
      </p:sp>
    </p:spTree>
    <p:extLst>
      <p:ext uri="{BB962C8B-B14F-4D97-AF65-F5344CB8AC3E}">
        <p14:creationId xmlns:p14="http://schemas.microsoft.com/office/powerpoint/2010/main" val="109867640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j. section title dark blue">
  <p:cSld name="j. section title dark blue">
    <p:bg>
      <p:bgPr>
        <a:solidFill>
          <a:srgbClr val="001E82"/>
        </a:solidFill>
        <a:effectLst/>
      </p:bgPr>
    </p:bg>
    <p:spTree>
      <p:nvGrpSpPr>
        <p:cNvPr id="1" name="Shape 375"/>
        <p:cNvGrpSpPr/>
        <p:nvPr/>
      </p:nvGrpSpPr>
      <p:grpSpPr>
        <a:xfrm>
          <a:off x="0" y="0"/>
          <a:ext cx="0" cy="0"/>
          <a:chOff x="0" y="0"/>
          <a:chExt cx="0" cy="0"/>
        </a:xfrm>
      </p:grpSpPr>
      <p:pic>
        <p:nvPicPr>
          <p:cNvPr id="376" name="Google Shape;376;p65"/>
          <p:cNvPicPr preferRelativeResize="0"/>
          <p:nvPr/>
        </p:nvPicPr>
        <p:blipFill rotWithShape="1">
          <a:blip r:embed="rId2">
            <a:alphaModFix/>
          </a:blip>
          <a:srcRect l="-1722" t="-5350" r="-2012" b="-5638"/>
          <a:stretch/>
        </p:blipFill>
        <p:spPr>
          <a:xfrm>
            <a:off x="7390812" y="348067"/>
            <a:ext cx="1532339" cy="839000"/>
          </a:xfrm>
          <a:prstGeom prst="rect">
            <a:avLst/>
          </a:prstGeom>
          <a:noFill/>
          <a:ln>
            <a:noFill/>
          </a:ln>
        </p:spPr>
      </p:pic>
      <p:sp>
        <p:nvSpPr>
          <p:cNvPr id="377" name="Google Shape;377;p65"/>
          <p:cNvSpPr txBox="1">
            <a:spLocks noGrp="1"/>
          </p:cNvSpPr>
          <p:nvPr>
            <p:ph type="ctrTitle"/>
          </p:nvPr>
        </p:nvSpPr>
        <p:spPr>
          <a:xfrm>
            <a:off x="311708" y="2608767"/>
            <a:ext cx="8520600" cy="2736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4100"/>
              <a:buNone/>
              <a:defRPr sz="4100">
                <a:solidFill>
                  <a:schemeClr val="lt1"/>
                </a:solidFill>
              </a:defRPr>
            </a:lvl1pPr>
            <a:lvl2pPr lvl="1" algn="ctr" rtl="0">
              <a:spcBef>
                <a:spcPts val="0"/>
              </a:spcBef>
              <a:spcAft>
                <a:spcPts val="0"/>
              </a:spcAft>
              <a:buClr>
                <a:schemeClr val="lt1"/>
              </a:buClr>
              <a:buSzPts val="5200"/>
              <a:buNone/>
              <a:defRPr sz="5200">
                <a:solidFill>
                  <a:schemeClr val="lt1"/>
                </a:solidFill>
              </a:defRPr>
            </a:lvl2pPr>
            <a:lvl3pPr lvl="2" algn="ctr" rtl="0">
              <a:spcBef>
                <a:spcPts val="0"/>
              </a:spcBef>
              <a:spcAft>
                <a:spcPts val="0"/>
              </a:spcAft>
              <a:buClr>
                <a:schemeClr val="lt1"/>
              </a:buClr>
              <a:buSzPts val="5200"/>
              <a:buNone/>
              <a:defRPr sz="5200">
                <a:solidFill>
                  <a:schemeClr val="lt1"/>
                </a:solidFill>
              </a:defRPr>
            </a:lvl3pPr>
            <a:lvl4pPr lvl="3" algn="ctr" rtl="0">
              <a:spcBef>
                <a:spcPts val="0"/>
              </a:spcBef>
              <a:spcAft>
                <a:spcPts val="0"/>
              </a:spcAft>
              <a:buClr>
                <a:schemeClr val="lt1"/>
              </a:buClr>
              <a:buSzPts val="5200"/>
              <a:buNone/>
              <a:defRPr sz="5200">
                <a:solidFill>
                  <a:schemeClr val="lt1"/>
                </a:solidFill>
              </a:defRPr>
            </a:lvl4pPr>
            <a:lvl5pPr lvl="4" algn="ctr" rtl="0">
              <a:spcBef>
                <a:spcPts val="0"/>
              </a:spcBef>
              <a:spcAft>
                <a:spcPts val="0"/>
              </a:spcAft>
              <a:buClr>
                <a:schemeClr val="lt1"/>
              </a:buClr>
              <a:buSzPts val="5200"/>
              <a:buNone/>
              <a:defRPr sz="5200">
                <a:solidFill>
                  <a:schemeClr val="lt1"/>
                </a:solidFill>
              </a:defRPr>
            </a:lvl5pPr>
            <a:lvl6pPr lvl="5" algn="ctr" rtl="0">
              <a:spcBef>
                <a:spcPts val="0"/>
              </a:spcBef>
              <a:spcAft>
                <a:spcPts val="0"/>
              </a:spcAft>
              <a:buClr>
                <a:schemeClr val="lt1"/>
              </a:buClr>
              <a:buSzPts val="5200"/>
              <a:buNone/>
              <a:defRPr sz="5200">
                <a:solidFill>
                  <a:schemeClr val="lt1"/>
                </a:solidFill>
              </a:defRPr>
            </a:lvl6pPr>
            <a:lvl7pPr lvl="6" algn="ctr" rtl="0">
              <a:spcBef>
                <a:spcPts val="0"/>
              </a:spcBef>
              <a:spcAft>
                <a:spcPts val="0"/>
              </a:spcAft>
              <a:buClr>
                <a:schemeClr val="lt1"/>
              </a:buClr>
              <a:buSzPts val="5200"/>
              <a:buNone/>
              <a:defRPr sz="5200">
                <a:solidFill>
                  <a:schemeClr val="lt1"/>
                </a:solidFill>
              </a:defRPr>
            </a:lvl7pPr>
            <a:lvl8pPr lvl="7" algn="ctr" rtl="0">
              <a:spcBef>
                <a:spcPts val="0"/>
              </a:spcBef>
              <a:spcAft>
                <a:spcPts val="0"/>
              </a:spcAft>
              <a:buClr>
                <a:schemeClr val="lt1"/>
              </a:buClr>
              <a:buSzPts val="5200"/>
              <a:buNone/>
              <a:defRPr sz="5200">
                <a:solidFill>
                  <a:schemeClr val="lt1"/>
                </a:solidFill>
              </a:defRPr>
            </a:lvl8pPr>
            <a:lvl9pPr lvl="8" algn="ctr" rtl="0">
              <a:spcBef>
                <a:spcPts val="0"/>
              </a:spcBef>
              <a:spcAft>
                <a:spcPts val="0"/>
              </a:spcAft>
              <a:buClr>
                <a:schemeClr val="lt1"/>
              </a:buClr>
              <a:buSzPts val="5200"/>
              <a:buNone/>
              <a:defRPr sz="5200">
                <a:solidFill>
                  <a:schemeClr val="lt1"/>
                </a:solidFill>
              </a:defRPr>
            </a:lvl9pPr>
          </a:lstStyle>
          <a:p>
            <a:endParaRPr/>
          </a:p>
        </p:txBody>
      </p:sp>
    </p:spTree>
    <p:extLst>
      <p:ext uri="{BB962C8B-B14F-4D97-AF65-F5344CB8AC3E}">
        <p14:creationId xmlns:p14="http://schemas.microsoft.com/office/powerpoint/2010/main" val="9161654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k. key facts orange">
  <p:cSld name="k. key facts orange">
    <p:bg>
      <p:bgPr>
        <a:blipFill>
          <a:blip r:embed="rId2">
            <a:alphaModFix/>
          </a:blip>
          <a:stretch>
            <a:fillRect/>
          </a:stretch>
        </a:blipFill>
        <a:effectLst/>
      </p:bgPr>
    </p:bg>
    <p:spTree>
      <p:nvGrpSpPr>
        <p:cNvPr id="1" name="Shape 378"/>
        <p:cNvGrpSpPr/>
        <p:nvPr/>
      </p:nvGrpSpPr>
      <p:grpSpPr>
        <a:xfrm>
          <a:off x="0" y="0"/>
          <a:ext cx="0" cy="0"/>
          <a:chOff x="0" y="0"/>
          <a:chExt cx="0" cy="0"/>
        </a:xfrm>
      </p:grpSpPr>
      <p:sp>
        <p:nvSpPr>
          <p:cNvPr id="379" name="Google Shape;379;p66"/>
          <p:cNvSpPr txBox="1">
            <a:spLocks noGrp="1"/>
          </p:cNvSpPr>
          <p:nvPr>
            <p:ph type="title"/>
          </p:nvPr>
        </p:nvSpPr>
        <p:spPr>
          <a:xfrm>
            <a:off x="314275" y="348067"/>
            <a:ext cx="6881400" cy="1049600"/>
          </a:xfrm>
          <a:prstGeom prst="rect">
            <a:avLst/>
          </a:prstGeom>
        </p:spPr>
        <p:txBody>
          <a:bodyPr spcFirstLastPara="1" wrap="square" lIns="91425" tIns="91425" rIns="91425" bIns="91425" anchor="t" anchorCtr="0">
            <a:noAutofit/>
          </a:bodyPr>
          <a:lstStyle>
            <a:lvl1pPr lvl="0" rtl="0">
              <a:spcBef>
                <a:spcPts val="0"/>
              </a:spcBef>
              <a:spcAft>
                <a:spcPts val="0"/>
              </a:spcAft>
              <a:buSzPts val="3400"/>
              <a:buNone/>
              <a:defRPr sz="3400"/>
            </a:lvl1pPr>
            <a:lvl2pPr lvl="1" rtl="0">
              <a:spcBef>
                <a:spcPts val="0"/>
              </a:spcBef>
              <a:spcAft>
                <a:spcPts val="0"/>
              </a:spcAft>
              <a:buSzPts val="2800"/>
              <a:buFont typeface="Bebas Neue"/>
              <a:buNone/>
              <a:defRPr b="1">
                <a:latin typeface="Bebas Neue"/>
                <a:ea typeface="Bebas Neue"/>
                <a:cs typeface="Bebas Neue"/>
                <a:sym typeface="Bebas Neue"/>
              </a:defRPr>
            </a:lvl2pPr>
            <a:lvl3pPr lvl="2" rtl="0">
              <a:spcBef>
                <a:spcPts val="0"/>
              </a:spcBef>
              <a:spcAft>
                <a:spcPts val="0"/>
              </a:spcAft>
              <a:buSzPts val="2800"/>
              <a:buFont typeface="Bebas Neue"/>
              <a:buNone/>
              <a:defRPr b="1">
                <a:latin typeface="Bebas Neue"/>
                <a:ea typeface="Bebas Neue"/>
                <a:cs typeface="Bebas Neue"/>
                <a:sym typeface="Bebas Neue"/>
              </a:defRPr>
            </a:lvl3pPr>
            <a:lvl4pPr lvl="3" rtl="0">
              <a:spcBef>
                <a:spcPts val="0"/>
              </a:spcBef>
              <a:spcAft>
                <a:spcPts val="0"/>
              </a:spcAft>
              <a:buSzPts val="2800"/>
              <a:buFont typeface="Bebas Neue"/>
              <a:buNone/>
              <a:defRPr b="1">
                <a:latin typeface="Bebas Neue"/>
                <a:ea typeface="Bebas Neue"/>
                <a:cs typeface="Bebas Neue"/>
                <a:sym typeface="Bebas Neue"/>
              </a:defRPr>
            </a:lvl4pPr>
            <a:lvl5pPr lvl="4" rtl="0">
              <a:spcBef>
                <a:spcPts val="0"/>
              </a:spcBef>
              <a:spcAft>
                <a:spcPts val="0"/>
              </a:spcAft>
              <a:buSzPts val="2800"/>
              <a:buFont typeface="Bebas Neue"/>
              <a:buNone/>
              <a:defRPr b="1">
                <a:latin typeface="Bebas Neue"/>
                <a:ea typeface="Bebas Neue"/>
                <a:cs typeface="Bebas Neue"/>
                <a:sym typeface="Bebas Neue"/>
              </a:defRPr>
            </a:lvl5pPr>
            <a:lvl6pPr lvl="5" rtl="0">
              <a:spcBef>
                <a:spcPts val="0"/>
              </a:spcBef>
              <a:spcAft>
                <a:spcPts val="0"/>
              </a:spcAft>
              <a:buSzPts val="2800"/>
              <a:buFont typeface="Bebas Neue"/>
              <a:buNone/>
              <a:defRPr b="1">
                <a:latin typeface="Bebas Neue"/>
                <a:ea typeface="Bebas Neue"/>
                <a:cs typeface="Bebas Neue"/>
                <a:sym typeface="Bebas Neue"/>
              </a:defRPr>
            </a:lvl6pPr>
            <a:lvl7pPr lvl="6" rtl="0">
              <a:spcBef>
                <a:spcPts val="0"/>
              </a:spcBef>
              <a:spcAft>
                <a:spcPts val="0"/>
              </a:spcAft>
              <a:buSzPts val="2800"/>
              <a:buFont typeface="Bebas Neue"/>
              <a:buNone/>
              <a:defRPr b="1">
                <a:latin typeface="Bebas Neue"/>
                <a:ea typeface="Bebas Neue"/>
                <a:cs typeface="Bebas Neue"/>
                <a:sym typeface="Bebas Neue"/>
              </a:defRPr>
            </a:lvl7pPr>
            <a:lvl8pPr lvl="7" rtl="0">
              <a:spcBef>
                <a:spcPts val="0"/>
              </a:spcBef>
              <a:spcAft>
                <a:spcPts val="0"/>
              </a:spcAft>
              <a:buSzPts val="2800"/>
              <a:buFont typeface="Bebas Neue"/>
              <a:buNone/>
              <a:defRPr b="1">
                <a:latin typeface="Bebas Neue"/>
                <a:ea typeface="Bebas Neue"/>
                <a:cs typeface="Bebas Neue"/>
                <a:sym typeface="Bebas Neue"/>
              </a:defRPr>
            </a:lvl8pPr>
            <a:lvl9pPr lvl="8" rtl="0">
              <a:spcBef>
                <a:spcPts val="0"/>
              </a:spcBef>
              <a:spcAft>
                <a:spcPts val="0"/>
              </a:spcAft>
              <a:buSzPts val="2800"/>
              <a:buFont typeface="Bebas Neue"/>
              <a:buNone/>
              <a:defRPr b="1">
                <a:latin typeface="Bebas Neue"/>
                <a:ea typeface="Bebas Neue"/>
                <a:cs typeface="Bebas Neue"/>
                <a:sym typeface="Bebas Neue"/>
              </a:defRPr>
            </a:lvl9pPr>
          </a:lstStyle>
          <a:p>
            <a:endParaRPr/>
          </a:p>
        </p:txBody>
      </p:sp>
      <p:sp>
        <p:nvSpPr>
          <p:cNvPr id="380" name="Google Shape;380;p66"/>
          <p:cNvSpPr txBox="1">
            <a:spLocks noGrp="1"/>
          </p:cNvSpPr>
          <p:nvPr>
            <p:ph type="subTitle" idx="1"/>
          </p:nvPr>
        </p:nvSpPr>
        <p:spPr>
          <a:xfrm>
            <a:off x="1344100" y="2596767"/>
            <a:ext cx="1186500" cy="740800"/>
          </a:xfrm>
          <a:prstGeom prst="rect">
            <a:avLst/>
          </a:prstGeom>
        </p:spPr>
        <p:txBody>
          <a:bodyPr spcFirstLastPara="1" wrap="square" lIns="91425" tIns="91425" rIns="91425" bIns="91425" anchor="t" anchorCtr="0">
            <a:normAutofit/>
          </a:bodyPr>
          <a:lstStyle>
            <a:lvl1pPr lvl="0" algn="ctr" rtl="0">
              <a:lnSpc>
                <a:spcPct val="90000"/>
              </a:lnSpc>
              <a:spcBef>
                <a:spcPts val="0"/>
              </a:spcBef>
              <a:spcAft>
                <a:spcPts val="0"/>
              </a:spcAft>
              <a:buClr>
                <a:schemeClr val="dk1"/>
              </a:buClr>
              <a:buSzPts val="3600"/>
              <a:buFont typeface="Roboto Condensed"/>
              <a:buNone/>
              <a:defRPr sz="3600" b="1">
                <a:solidFill>
                  <a:schemeClr val="dk1"/>
                </a:solidFill>
                <a:latin typeface="Roboto Condensed"/>
                <a:ea typeface="Roboto Condensed"/>
                <a:cs typeface="Roboto Condensed"/>
                <a:sym typeface="Roboto Condensed"/>
              </a:defRPr>
            </a:lvl1pPr>
            <a:lvl2pPr lvl="1"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2pPr>
            <a:lvl3pPr lvl="2"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3pPr>
            <a:lvl4pPr lvl="3"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4pPr>
            <a:lvl5pPr lvl="4"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5pPr>
            <a:lvl6pPr lvl="5"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6pPr>
            <a:lvl7pPr lvl="6"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7pPr>
            <a:lvl8pPr lvl="7"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8pPr>
            <a:lvl9pPr lvl="8" rtl="0">
              <a:lnSpc>
                <a:spcPct val="90000"/>
              </a:lnSpc>
              <a:spcBef>
                <a:spcPts val="0"/>
              </a:spcBef>
              <a:spcAft>
                <a:spcPts val="0"/>
              </a:spcAft>
              <a:buClr>
                <a:schemeClr val="dk1"/>
              </a:buClr>
              <a:buSzPts val="3900"/>
              <a:buFont typeface="Roboto Condensed"/>
              <a:buNone/>
              <a:defRPr sz="3900" b="1">
                <a:solidFill>
                  <a:schemeClr val="dk1"/>
                </a:solidFill>
                <a:latin typeface="Roboto Condensed"/>
                <a:ea typeface="Roboto Condensed"/>
                <a:cs typeface="Roboto Condensed"/>
                <a:sym typeface="Roboto Condensed"/>
              </a:defRPr>
            </a:lvl9pPr>
          </a:lstStyle>
          <a:p>
            <a:endParaRPr/>
          </a:p>
        </p:txBody>
      </p:sp>
      <p:sp>
        <p:nvSpPr>
          <p:cNvPr id="381" name="Google Shape;381;p66"/>
          <p:cNvSpPr txBox="1">
            <a:spLocks noGrp="1"/>
          </p:cNvSpPr>
          <p:nvPr>
            <p:ph type="subTitle" idx="2"/>
          </p:nvPr>
        </p:nvSpPr>
        <p:spPr>
          <a:xfrm>
            <a:off x="1344175" y="3337567"/>
            <a:ext cx="1186500" cy="740800"/>
          </a:xfrm>
          <a:prstGeom prst="rect">
            <a:avLst/>
          </a:prstGeom>
        </p:spPr>
        <p:txBody>
          <a:bodyPr spcFirstLastPara="1" wrap="square" lIns="91425" tIns="91425" rIns="91425" bIns="91425" anchor="t" anchorCtr="0">
            <a:normAutofit/>
          </a:bodyPr>
          <a:lstStyle>
            <a:lvl1pPr lvl="0" algn="ctr" rtl="0">
              <a:lnSpc>
                <a:spcPct val="90000"/>
              </a:lnSpc>
              <a:spcBef>
                <a:spcPts val="0"/>
              </a:spcBef>
              <a:spcAft>
                <a:spcPts val="0"/>
              </a:spcAft>
              <a:buClr>
                <a:schemeClr val="dk1"/>
              </a:buClr>
              <a:buSzPts val="1000"/>
              <a:buNone/>
              <a:defRPr sz="1000" b="1">
                <a:solidFill>
                  <a:schemeClr val="dk1"/>
                </a:solidFill>
              </a:defRPr>
            </a:lvl1pPr>
            <a:lvl2pPr lvl="1" rtl="0">
              <a:lnSpc>
                <a:spcPct val="90000"/>
              </a:lnSpc>
              <a:spcBef>
                <a:spcPts val="0"/>
              </a:spcBef>
              <a:spcAft>
                <a:spcPts val="0"/>
              </a:spcAft>
              <a:buClr>
                <a:schemeClr val="dk1"/>
              </a:buClr>
              <a:buSzPts val="600"/>
              <a:buNone/>
              <a:defRPr sz="600" b="1">
                <a:solidFill>
                  <a:schemeClr val="dk1"/>
                </a:solidFill>
              </a:defRPr>
            </a:lvl2pPr>
            <a:lvl3pPr lvl="2" rtl="0">
              <a:lnSpc>
                <a:spcPct val="90000"/>
              </a:lnSpc>
              <a:spcBef>
                <a:spcPts val="0"/>
              </a:spcBef>
              <a:spcAft>
                <a:spcPts val="0"/>
              </a:spcAft>
              <a:buClr>
                <a:schemeClr val="dk1"/>
              </a:buClr>
              <a:buSzPts val="600"/>
              <a:buNone/>
              <a:defRPr sz="600" b="1">
                <a:solidFill>
                  <a:schemeClr val="dk1"/>
                </a:solidFill>
              </a:defRPr>
            </a:lvl3pPr>
            <a:lvl4pPr lvl="3" rtl="0">
              <a:lnSpc>
                <a:spcPct val="90000"/>
              </a:lnSpc>
              <a:spcBef>
                <a:spcPts val="0"/>
              </a:spcBef>
              <a:spcAft>
                <a:spcPts val="0"/>
              </a:spcAft>
              <a:buClr>
                <a:schemeClr val="dk1"/>
              </a:buClr>
              <a:buSzPts val="600"/>
              <a:buNone/>
              <a:defRPr sz="600" b="1">
                <a:solidFill>
                  <a:schemeClr val="dk1"/>
                </a:solidFill>
              </a:defRPr>
            </a:lvl4pPr>
            <a:lvl5pPr lvl="4" rtl="0">
              <a:lnSpc>
                <a:spcPct val="90000"/>
              </a:lnSpc>
              <a:spcBef>
                <a:spcPts val="0"/>
              </a:spcBef>
              <a:spcAft>
                <a:spcPts val="0"/>
              </a:spcAft>
              <a:buClr>
                <a:schemeClr val="dk1"/>
              </a:buClr>
              <a:buSzPts val="600"/>
              <a:buNone/>
              <a:defRPr sz="600" b="1">
                <a:solidFill>
                  <a:schemeClr val="dk1"/>
                </a:solidFill>
              </a:defRPr>
            </a:lvl5pPr>
            <a:lvl6pPr lvl="5" rtl="0">
              <a:lnSpc>
                <a:spcPct val="90000"/>
              </a:lnSpc>
              <a:spcBef>
                <a:spcPts val="0"/>
              </a:spcBef>
              <a:spcAft>
                <a:spcPts val="0"/>
              </a:spcAft>
              <a:buClr>
                <a:schemeClr val="dk1"/>
              </a:buClr>
              <a:buSzPts val="600"/>
              <a:buNone/>
              <a:defRPr sz="600" b="1">
                <a:solidFill>
                  <a:schemeClr val="dk1"/>
                </a:solidFill>
              </a:defRPr>
            </a:lvl6pPr>
            <a:lvl7pPr lvl="6" rtl="0">
              <a:lnSpc>
                <a:spcPct val="90000"/>
              </a:lnSpc>
              <a:spcBef>
                <a:spcPts val="0"/>
              </a:spcBef>
              <a:spcAft>
                <a:spcPts val="0"/>
              </a:spcAft>
              <a:buClr>
                <a:schemeClr val="dk1"/>
              </a:buClr>
              <a:buSzPts val="600"/>
              <a:buNone/>
              <a:defRPr sz="600" b="1">
                <a:solidFill>
                  <a:schemeClr val="dk1"/>
                </a:solidFill>
              </a:defRPr>
            </a:lvl7pPr>
            <a:lvl8pPr lvl="7" rtl="0">
              <a:lnSpc>
                <a:spcPct val="90000"/>
              </a:lnSpc>
              <a:spcBef>
                <a:spcPts val="0"/>
              </a:spcBef>
              <a:spcAft>
                <a:spcPts val="0"/>
              </a:spcAft>
              <a:buClr>
                <a:schemeClr val="dk1"/>
              </a:buClr>
              <a:buSzPts val="600"/>
              <a:buNone/>
              <a:defRPr sz="600" b="1">
                <a:solidFill>
                  <a:schemeClr val="dk1"/>
                </a:solidFill>
              </a:defRPr>
            </a:lvl8pPr>
            <a:lvl9pPr lvl="8" rtl="0">
              <a:lnSpc>
                <a:spcPct val="90000"/>
              </a:lnSpc>
              <a:spcBef>
                <a:spcPts val="0"/>
              </a:spcBef>
              <a:spcAft>
                <a:spcPts val="0"/>
              </a:spcAft>
              <a:buClr>
                <a:schemeClr val="dk1"/>
              </a:buClr>
              <a:buSzPts val="600"/>
              <a:buNone/>
              <a:defRPr sz="600" b="1">
                <a:solidFill>
                  <a:schemeClr val="dk1"/>
                </a:solidFill>
              </a:defRPr>
            </a:lvl9pPr>
          </a:lstStyle>
          <a:p>
            <a:endParaRPr/>
          </a:p>
        </p:txBody>
      </p:sp>
      <p:sp>
        <p:nvSpPr>
          <p:cNvPr id="382" name="Google Shape;382;p66"/>
          <p:cNvSpPr txBox="1">
            <a:spLocks noGrp="1"/>
          </p:cNvSpPr>
          <p:nvPr>
            <p:ph type="subTitle" idx="3"/>
          </p:nvPr>
        </p:nvSpPr>
        <p:spPr>
          <a:xfrm>
            <a:off x="737200" y="4484533"/>
            <a:ext cx="2400300" cy="7956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chemeClr val="dk1"/>
              </a:buClr>
              <a:buSzPts val="1500"/>
              <a:buFont typeface="Inter SemiBold"/>
              <a:buNone/>
              <a:defRPr sz="1500">
                <a:solidFill>
                  <a:schemeClr val="dk1"/>
                </a:solidFill>
                <a:latin typeface="Inter SemiBold"/>
                <a:ea typeface="Inter SemiBold"/>
                <a:cs typeface="Inter SemiBold"/>
                <a:sym typeface="Inter SemiBold"/>
              </a:defRPr>
            </a:lvl1pPr>
            <a:lvl2pPr lvl="1"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2pPr>
            <a:lvl3pPr lvl="2"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3pPr>
            <a:lvl4pPr lvl="3"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4pPr>
            <a:lvl5pPr lvl="4"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5pPr>
            <a:lvl6pPr lvl="5"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6pPr>
            <a:lvl7pPr lvl="6"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7pPr>
            <a:lvl8pPr lvl="7"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8pPr>
            <a:lvl9pPr lvl="8"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9pPr>
          </a:lstStyle>
          <a:p>
            <a:endParaRPr/>
          </a:p>
        </p:txBody>
      </p:sp>
      <p:sp>
        <p:nvSpPr>
          <p:cNvPr id="383" name="Google Shape;383;p66"/>
          <p:cNvSpPr txBox="1">
            <a:spLocks noGrp="1"/>
          </p:cNvSpPr>
          <p:nvPr>
            <p:ph type="subTitle" idx="4"/>
          </p:nvPr>
        </p:nvSpPr>
        <p:spPr>
          <a:xfrm>
            <a:off x="3978713" y="2596767"/>
            <a:ext cx="1186500" cy="740800"/>
          </a:xfrm>
          <a:prstGeom prst="rect">
            <a:avLst/>
          </a:prstGeom>
        </p:spPr>
        <p:txBody>
          <a:bodyPr spcFirstLastPara="1" wrap="square" lIns="91425" tIns="91425" rIns="91425" bIns="91425" anchor="t" anchorCtr="0">
            <a:normAutofit/>
          </a:bodyPr>
          <a:lstStyle>
            <a:lvl1pPr lvl="0" algn="ctr" rtl="0">
              <a:lnSpc>
                <a:spcPct val="90000"/>
              </a:lnSpc>
              <a:spcBef>
                <a:spcPts val="0"/>
              </a:spcBef>
              <a:spcAft>
                <a:spcPts val="0"/>
              </a:spcAft>
              <a:buClr>
                <a:schemeClr val="dk1"/>
              </a:buClr>
              <a:buSzPts val="3600"/>
              <a:buFont typeface="Roboto Condensed"/>
              <a:buNone/>
              <a:defRPr sz="3600" b="1">
                <a:solidFill>
                  <a:schemeClr val="dk1"/>
                </a:solidFill>
                <a:latin typeface="Roboto Condensed"/>
                <a:ea typeface="Roboto Condensed"/>
                <a:cs typeface="Roboto Condensed"/>
                <a:sym typeface="Roboto Condensed"/>
              </a:defRPr>
            </a:lvl1pPr>
            <a:lvl2pPr lvl="1"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2pPr>
            <a:lvl3pPr lvl="2"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3pPr>
            <a:lvl4pPr lvl="3"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4pPr>
            <a:lvl5pPr lvl="4"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5pPr>
            <a:lvl6pPr lvl="5"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6pPr>
            <a:lvl7pPr lvl="6"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7pPr>
            <a:lvl8pPr lvl="7"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8pPr>
            <a:lvl9pPr lvl="8" rtl="0">
              <a:lnSpc>
                <a:spcPct val="90000"/>
              </a:lnSpc>
              <a:spcBef>
                <a:spcPts val="0"/>
              </a:spcBef>
              <a:spcAft>
                <a:spcPts val="0"/>
              </a:spcAft>
              <a:buClr>
                <a:schemeClr val="dk1"/>
              </a:buClr>
              <a:buSzPts val="3900"/>
              <a:buFont typeface="Roboto Condensed"/>
              <a:buNone/>
              <a:defRPr sz="3900" b="1">
                <a:solidFill>
                  <a:schemeClr val="dk1"/>
                </a:solidFill>
                <a:latin typeface="Roboto Condensed"/>
                <a:ea typeface="Roboto Condensed"/>
                <a:cs typeface="Roboto Condensed"/>
                <a:sym typeface="Roboto Condensed"/>
              </a:defRPr>
            </a:lvl9pPr>
          </a:lstStyle>
          <a:p>
            <a:endParaRPr/>
          </a:p>
        </p:txBody>
      </p:sp>
      <p:sp>
        <p:nvSpPr>
          <p:cNvPr id="384" name="Google Shape;384;p66"/>
          <p:cNvSpPr txBox="1">
            <a:spLocks noGrp="1"/>
          </p:cNvSpPr>
          <p:nvPr>
            <p:ph type="subTitle" idx="5"/>
          </p:nvPr>
        </p:nvSpPr>
        <p:spPr>
          <a:xfrm>
            <a:off x="3978788" y="3337567"/>
            <a:ext cx="1186500" cy="740800"/>
          </a:xfrm>
          <a:prstGeom prst="rect">
            <a:avLst/>
          </a:prstGeom>
        </p:spPr>
        <p:txBody>
          <a:bodyPr spcFirstLastPara="1" wrap="square" lIns="91425" tIns="91425" rIns="91425" bIns="91425" anchor="t" anchorCtr="0">
            <a:normAutofit/>
          </a:bodyPr>
          <a:lstStyle>
            <a:lvl1pPr lvl="0" algn="ctr" rtl="0">
              <a:lnSpc>
                <a:spcPct val="90000"/>
              </a:lnSpc>
              <a:spcBef>
                <a:spcPts val="0"/>
              </a:spcBef>
              <a:spcAft>
                <a:spcPts val="0"/>
              </a:spcAft>
              <a:buClr>
                <a:schemeClr val="dk1"/>
              </a:buClr>
              <a:buSzPts val="1000"/>
              <a:buNone/>
              <a:defRPr sz="1000" b="1">
                <a:solidFill>
                  <a:schemeClr val="dk1"/>
                </a:solidFill>
              </a:defRPr>
            </a:lvl1pPr>
            <a:lvl2pPr lvl="1" rtl="0">
              <a:lnSpc>
                <a:spcPct val="90000"/>
              </a:lnSpc>
              <a:spcBef>
                <a:spcPts val="0"/>
              </a:spcBef>
              <a:spcAft>
                <a:spcPts val="0"/>
              </a:spcAft>
              <a:buClr>
                <a:schemeClr val="dk1"/>
              </a:buClr>
              <a:buSzPts val="600"/>
              <a:buNone/>
              <a:defRPr sz="600" b="1">
                <a:solidFill>
                  <a:schemeClr val="dk1"/>
                </a:solidFill>
              </a:defRPr>
            </a:lvl2pPr>
            <a:lvl3pPr lvl="2" rtl="0">
              <a:lnSpc>
                <a:spcPct val="90000"/>
              </a:lnSpc>
              <a:spcBef>
                <a:spcPts val="0"/>
              </a:spcBef>
              <a:spcAft>
                <a:spcPts val="0"/>
              </a:spcAft>
              <a:buClr>
                <a:schemeClr val="dk1"/>
              </a:buClr>
              <a:buSzPts val="600"/>
              <a:buNone/>
              <a:defRPr sz="600" b="1">
                <a:solidFill>
                  <a:schemeClr val="dk1"/>
                </a:solidFill>
              </a:defRPr>
            </a:lvl3pPr>
            <a:lvl4pPr lvl="3" rtl="0">
              <a:lnSpc>
                <a:spcPct val="90000"/>
              </a:lnSpc>
              <a:spcBef>
                <a:spcPts val="0"/>
              </a:spcBef>
              <a:spcAft>
                <a:spcPts val="0"/>
              </a:spcAft>
              <a:buClr>
                <a:schemeClr val="dk1"/>
              </a:buClr>
              <a:buSzPts val="600"/>
              <a:buNone/>
              <a:defRPr sz="600" b="1">
                <a:solidFill>
                  <a:schemeClr val="dk1"/>
                </a:solidFill>
              </a:defRPr>
            </a:lvl4pPr>
            <a:lvl5pPr lvl="4" rtl="0">
              <a:lnSpc>
                <a:spcPct val="90000"/>
              </a:lnSpc>
              <a:spcBef>
                <a:spcPts val="0"/>
              </a:spcBef>
              <a:spcAft>
                <a:spcPts val="0"/>
              </a:spcAft>
              <a:buClr>
                <a:schemeClr val="dk1"/>
              </a:buClr>
              <a:buSzPts val="600"/>
              <a:buNone/>
              <a:defRPr sz="600" b="1">
                <a:solidFill>
                  <a:schemeClr val="dk1"/>
                </a:solidFill>
              </a:defRPr>
            </a:lvl5pPr>
            <a:lvl6pPr lvl="5" rtl="0">
              <a:lnSpc>
                <a:spcPct val="90000"/>
              </a:lnSpc>
              <a:spcBef>
                <a:spcPts val="0"/>
              </a:spcBef>
              <a:spcAft>
                <a:spcPts val="0"/>
              </a:spcAft>
              <a:buClr>
                <a:schemeClr val="dk1"/>
              </a:buClr>
              <a:buSzPts val="600"/>
              <a:buNone/>
              <a:defRPr sz="600" b="1">
                <a:solidFill>
                  <a:schemeClr val="dk1"/>
                </a:solidFill>
              </a:defRPr>
            </a:lvl6pPr>
            <a:lvl7pPr lvl="6" rtl="0">
              <a:lnSpc>
                <a:spcPct val="90000"/>
              </a:lnSpc>
              <a:spcBef>
                <a:spcPts val="0"/>
              </a:spcBef>
              <a:spcAft>
                <a:spcPts val="0"/>
              </a:spcAft>
              <a:buClr>
                <a:schemeClr val="dk1"/>
              </a:buClr>
              <a:buSzPts val="600"/>
              <a:buNone/>
              <a:defRPr sz="600" b="1">
                <a:solidFill>
                  <a:schemeClr val="dk1"/>
                </a:solidFill>
              </a:defRPr>
            </a:lvl7pPr>
            <a:lvl8pPr lvl="7" rtl="0">
              <a:lnSpc>
                <a:spcPct val="90000"/>
              </a:lnSpc>
              <a:spcBef>
                <a:spcPts val="0"/>
              </a:spcBef>
              <a:spcAft>
                <a:spcPts val="0"/>
              </a:spcAft>
              <a:buClr>
                <a:schemeClr val="dk1"/>
              </a:buClr>
              <a:buSzPts val="600"/>
              <a:buNone/>
              <a:defRPr sz="600" b="1">
                <a:solidFill>
                  <a:schemeClr val="dk1"/>
                </a:solidFill>
              </a:defRPr>
            </a:lvl8pPr>
            <a:lvl9pPr lvl="8" rtl="0">
              <a:lnSpc>
                <a:spcPct val="90000"/>
              </a:lnSpc>
              <a:spcBef>
                <a:spcPts val="0"/>
              </a:spcBef>
              <a:spcAft>
                <a:spcPts val="0"/>
              </a:spcAft>
              <a:buClr>
                <a:schemeClr val="dk1"/>
              </a:buClr>
              <a:buSzPts val="600"/>
              <a:buNone/>
              <a:defRPr sz="600" b="1">
                <a:solidFill>
                  <a:schemeClr val="dk1"/>
                </a:solidFill>
              </a:defRPr>
            </a:lvl9pPr>
          </a:lstStyle>
          <a:p>
            <a:endParaRPr/>
          </a:p>
        </p:txBody>
      </p:sp>
      <p:sp>
        <p:nvSpPr>
          <p:cNvPr id="385" name="Google Shape;385;p66"/>
          <p:cNvSpPr txBox="1">
            <a:spLocks noGrp="1"/>
          </p:cNvSpPr>
          <p:nvPr>
            <p:ph type="subTitle" idx="6"/>
          </p:nvPr>
        </p:nvSpPr>
        <p:spPr>
          <a:xfrm>
            <a:off x="3371850" y="4484533"/>
            <a:ext cx="2400300" cy="8596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chemeClr val="dk1"/>
              </a:buClr>
              <a:buSzPts val="1500"/>
              <a:buFont typeface="Inter SemiBold"/>
              <a:buNone/>
              <a:defRPr sz="1500">
                <a:solidFill>
                  <a:schemeClr val="dk1"/>
                </a:solidFill>
                <a:latin typeface="Inter SemiBold"/>
                <a:ea typeface="Inter SemiBold"/>
                <a:cs typeface="Inter SemiBold"/>
                <a:sym typeface="Inter SemiBold"/>
              </a:defRPr>
            </a:lvl1pPr>
            <a:lvl2pPr lvl="1"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2pPr>
            <a:lvl3pPr lvl="2"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3pPr>
            <a:lvl4pPr lvl="3"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4pPr>
            <a:lvl5pPr lvl="4"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5pPr>
            <a:lvl6pPr lvl="5"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6pPr>
            <a:lvl7pPr lvl="6"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7pPr>
            <a:lvl8pPr lvl="7"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8pPr>
            <a:lvl9pPr lvl="8"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9pPr>
          </a:lstStyle>
          <a:p>
            <a:endParaRPr/>
          </a:p>
        </p:txBody>
      </p:sp>
      <p:sp>
        <p:nvSpPr>
          <p:cNvPr id="386" name="Google Shape;386;p66"/>
          <p:cNvSpPr txBox="1">
            <a:spLocks noGrp="1"/>
          </p:cNvSpPr>
          <p:nvPr>
            <p:ph type="subTitle" idx="7"/>
          </p:nvPr>
        </p:nvSpPr>
        <p:spPr>
          <a:xfrm>
            <a:off x="6613313" y="2596767"/>
            <a:ext cx="1186500" cy="740800"/>
          </a:xfrm>
          <a:prstGeom prst="rect">
            <a:avLst/>
          </a:prstGeom>
        </p:spPr>
        <p:txBody>
          <a:bodyPr spcFirstLastPara="1" wrap="square" lIns="91425" tIns="91425" rIns="91425" bIns="91425" anchor="t" anchorCtr="0">
            <a:normAutofit/>
          </a:bodyPr>
          <a:lstStyle>
            <a:lvl1pPr lvl="0" algn="ctr" rtl="0">
              <a:lnSpc>
                <a:spcPct val="90000"/>
              </a:lnSpc>
              <a:spcBef>
                <a:spcPts val="0"/>
              </a:spcBef>
              <a:spcAft>
                <a:spcPts val="0"/>
              </a:spcAft>
              <a:buClr>
                <a:schemeClr val="dk1"/>
              </a:buClr>
              <a:buSzPts val="3600"/>
              <a:buFont typeface="Roboto Condensed"/>
              <a:buNone/>
              <a:defRPr sz="3600" b="1">
                <a:solidFill>
                  <a:schemeClr val="dk1"/>
                </a:solidFill>
                <a:latin typeface="Roboto Condensed"/>
                <a:ea typeface="Roboto Condensed"/>
                <a:cs typeface="Roboto Condensed"/>
                <a:sym typeface="Roboto Condensed"/>
              </a:defRPr>
            </a:lvl1pPr>
            <a:lvl2pPr lvl="1"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2pPr>
            <a:lvl3pPr lvl="2"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3pPr>
            <a:lvl4pPr lvl="3"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4pPr>
            <a:lvl5pPr lvl="4"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5pPr>
            <a:lvl6pPr lvl="5"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6pPr>
            <a:lvl7pPr lvl="6"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7pPr>
            <a:lvl8pPr lvl="7"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8pPr>
            <a:lvl9pPr lvl="8" rtl="0">
              <a:lnSpc>
                <a:spcPct val="90000"/>
              </a:lnSpc>
              <a:spcBef>
                <a:spcPts val="0"/>
              </a:spcBef>
              <a:spcAft>
                <a:spcPts val="0"/>
              </a:spcAft>
              <a:buClr>
                <a:schemeClr val="dk1"/>
              </a:buClr>
              <a:buSzPts val="3900"/>
              <a:buFont typeface="Roboto Condensed"/>
              <a:buNone/>
              <a:defRPr sz="3900" b="1">
                <a:solidFill>
                  <a:schemeClr val="dk1"/>
                </a:solidFill>
                <a:latin typeface="Roboto Condensed"/>
                <a:ea typeface="Roboto Condensed"/>
                <a:cs typeface="Roboto Condensed"/>
                <a:sym typeface="Roboto Condensed"/>
              </a:defRPr>
            </a:lvl9pPr>
          </a:lstStyle>
          <a:p>
            <a:endParaRPr/>
          </a:p>
        </p:txBody>
      </p:sp>
      <p:sp>
        <p:nvSpPr>
          <p:cNvPr id="387" name="Google Shape;387;p66"/>
          <p:cNvSpPr txBox="1">
            <a:spLocks noGrp="1"/>
          </p:cNvSpPr>
          <p:nvPr>
            <p:ph type="subTitle" idx="8"/>
          </p:nvPr>
        </p:nvSpPr>
        <p:spPr>
          <a:xfrm>
            <a:off x="6613388" y="3337567"/>
            <a:ext cx="1186500" cy="740800"/>
          </a:xfrm>
          <a:prstGeom prst="rect">
            <a:avLst/>
          </a:prstGeom>
        </p:spPr>
        <p:txBody>
          <a:bodyPr spcFirstLastPara="1" wrap="square" lIns="91425" tIns="91425" rIns="91425" bIns="91425" anchor="t" anchorCtr="0">
            <a:normAutofit/>
          </a:bodyPr>
          <a:lstStyle>
            <a:lvl1pPr lvl="0" algn="ctr" rtl="0">
              <a:lnSpc>
                <a:spcPct val="90000"/>
              </a:lnSpc>
              <a:spcBef>
                <a:spcPts val="0"/>
              </a:spcBef>
              <a:spcAft>
                <a:spcPts val="0"/>
              </a:spcAft>
              <a:buClr>
                <a:schemeClr val="dk1"/>
              </a:buClr>
              <a:buSzPts val="1000"/>
              <a:buNone/>
              <a:defRPr sz="1000" b="1">
                <a:solidFill>
                  <a:schemeClr val="dk1"/>
                </a:solidFill>
              </a:defRPr>
            </a:lvl1pPr>
            <a:lvl2pPr lvl="1" rtl="0">
              <a:lnSpc>
                <a:spcPct val="90000"/>
              </a:lnSpc>
              <a:spcBef>
                <a:spcPts val="0"/>
              </a:spcBef>
              <a:spcAft>
                <a:spcPts val="0"/>
              </a:spcAft>
              <a:buClr>
                <a:schemeClr val="dk1"/>
              </a:buClr>
              <a:buSzPts val="600"/>
              <a:buNone/>
              <a:defRPr sz="600" b="1">
                <a:solidFill>
                  <a:schemeClr val="dk1"/>
                </a:solidFill>
              </a:defRPr>
            </a:lvl2pPr>
            <a:lvl3pPr lvl="2" rtl="0">
              <a:lnSpc>
                <a:spcPct val="90000"/>
              </a:lnSpc>
              <a:spcBef>
                <a:spcPts val="0"/>
              </a:spcBef>
              <a:spcAft>
                <a:spcPts val="0"/>
              </a:spcAft>
              <a:buClr>
                <a:schemeClr val="dk1"/>
              </a:buClr>
              <a:buSzPts val="600"/>
              <a:buNone/>
              <a:defRPr sz="600" b="1">
                <a:solidFill>
                  <a:schemeClr val="dk1"/>
                </a:solidFill>
              </a:defRPr>
            </a:lvl3pPr>
            <a:lvl4pPr lvl="3" rtl="0">
              <a:lnSpc>
                <a:spcPct val="90000"/>
              </a:lnSpc>
              <a:spcBef>
                <a:spcPts val="0"/>
              </a:spcBef>
              <a:spcAft>
                <a:spcPts val="0"/>
              </a:spcAft>
              <a:buClr>
                <a:schemeClr val="dk1"/>
              </a:buClr>
              <a:buSzPts val="600"/>
              <a:buNone/>
              <a:defRPr sz="600" b="1">
                <a:solidFill>
                  <a:schemeClr val="dk1"/>
                </a:solidFill>
              </a:defRPr>
            </a:lvl4pPr>
            <a:lvl5pPr lvl="4" rtl="0">
              <a:lnSpc>
                <a:spcPct val="90000"/>
              </a:lnSpc>
              <a:spcBef>
                <a:spcPts val="0"/>
              </a:spcBef>
              <a:spcAft>
                <a:spcPts val="0"/>
              </a:spcAft>
              <a:buClr>
                <a:schemeClr val="dk1"/>
              </a:buClr>
              <a:buSzPts val="600"/>
              <a:buNone/>
              <a:defRPr sz="600" b="1">
                <a:solidFill>
                  <a:schemeClr val="dk1"/>
                </a:solidFill>
              </a:defRPr>
            </a:lvl5pPr>
            <a:lvl6pPr lvl="5" rtl="0">
              <a:lnSpc>
                <a:spcPct val="90000"/>
              </a:lnSpc>
              <a:spcBef>
                <a:spcPts val="0"/>
              </a:spcBef>
              <a:spcAft>
                <a:spcPts val="0"/>
              </a:spcAft>
              <a:buClr>
                <a:schemeClr val="dk1"/>
              </a:buClr>
              <a:buSzPts val="600"/>
              <a:buNone/>
              <a:defRPr sz="600" b="1">
                <a:solidFill>
                  <a:schemeClr val="dk1"/>
                </a:solidFill>
              </a:defRPr>
            </a:lvl6pPr>
            <a:lvl7pPr lvl="6" rtl="0">
              <a:lnSpc>
                <a:spcPct val="90000"/>
              </a:lnSpc>
              <a:spcBef>
                <a:spcPts val="0"/>
              </a:spcBef>
              <a:spcAft>
                <a:spcPts val="0"/>
              </a:spcAft>
              <a:buClr>
                <a:schemeClr val="dk1"/>
              </a:buClr>
              <a:buSzPts val="600"/>
              <a:buNone/>
              <a:defRPr sz="600" b="1">
                <a:solidFill>
                  <a:schemeClr val="dk1"/>
                </a:solidFill>
              </a:defRPr>
            </a:lvl7pPr>
            <a:lvl8pPr lvl="7" rtl="0">
              <a:lnSpc>
                <a:spcPct val="90000"/>
              </a:lnSpc>
              <a:spcBef>
                <a:spcPts val="0"/>
              </a:spcBef>
              <a:spcAft>
                <a:spcPts val="0"/>
              </a:spcAft>
              <a:buClr>
                <a:schemeClr val="dk1"/>
              </a:buClr>
              <a:buSzPts val="600"/>
              <a:buNone/>
              <a:defRPr sz="600" b="1">
                <a:solidFill>
                  <a:schemeClr val="dk1"/>
                </a:solidFill>
              </a:defRPr>
            </a:lvl8pPr>
            <a:lvl9pPr lvl="8" rtl="0">
              <a:lnSpc>
                <a:spcPct val="90000"/>
              </a:lnSpc>
              <a:spcBef>
                <a:spcPts val="0"/>
              </a:spcBef>
              <a:spcAft>
                <a:spcPts val="0"/>
              </a:spcAft>
              <a:buClr>
                <a:schemeClr val="dk1"/>
              </a:buClr>
              <a:buSzPts val="600"/>
              <a:buNone/>
              <a:defRPr sz="600" b="1">
                <a:solidFill>
                  <a:schemeClr val="dk1"/>
                </a:solidFill>
              </a:defRPr>
            </a:lvl9pPr>
          </a:lstStyle>
          <a:p>
            <a:endParaRPr/>
          </a:p>
        </p:txBody>
      </p:sp>
      <p:sp>
        <p:nvSpPr>
          <p:cNvPr id="388" name="Google Shape;388;p66"/>
          <p:cNvSpPr txBox="1">
            <a:spLocks noGrp="1"/>
          </p:cNvSpPr>
          <p:nvPr>
            <p:ph type="subTitle" idx="9"/>
          </p:nvPr>
        </p:nvSpPr>
        <p:spPr>
          <a:xfrm>
            <a:off x="6006500" y="4484533"/>
            <a:ext cx="2400300" cy="8596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chemeClr val="dk1"/>
              </a:buClr>
              <a:buSzPts val="1500"/>
              <a:buFont typeface="Inter SemiBold"/>
              <a:buNone/>
              <a:defRPr sz="1500">
                <a:solidFill>
                  <a:schemeClr val="dk1"/>
                </a:solidFill>
                <a:latin typeface="Inter SemiBold"/>
                <a:ea typeface="Inter SemiBold"/>
                <a:cs typeface="Inter SemiBold"/>
                <a:sym typeface="Inter SemiBold"/>
              </a:defRPr>
            </a:lvl1pPr>
            <a:lvl2pPr lvl="1"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2pPr>
            <a:lvl3pPr lvl="2"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3pPr>
            <a:lvl4pPr lvl="3"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4pPr>
            <a:lvl5pPr lvl="4"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5pPr>
            <a:lvl6pPr lvl="5"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6pPr>
            <a:lvl7pPr lvl="6"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7pPr>
            <a:lvl8pPr lvl="7"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8pPr>
            <a:lvl9pPr lvl="8"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9pPr>
          </a:lstStyle>
          <a:p>
            <a:endParaRPr/>
          </a:p>
        </p:txBody>
      </p:sp>
      <p:cxnSp>
        <p:nvCxnSpPr>
          <p:cNvPr id="389" name="Google Shape;389;p66"/>
          <p:cNvCxnSpPr/>
          <p:nvPr/>
        </p:nvCxnSpPr>
        <p:spPr>
          <a:xfrm rot="10800000">
            <a:off x="1527550" y="3337567"/>
            <a:ext cx="819600" cy="0"/>
          </a:xfrm>
          <a:prstGeom prst="straightConnector1">
            <a:avLst/>
          </a:prstGeom>
          <a:noFill/>
          <a:ln w="9525" cap="flat" cmpd="sng">
            <a:solidFill>
              <a:srgbClr val="434343"/>
            </a:solidFill>
            <a:prstDash val="solid"/>
            <a:round/>
            <a:headEnd type="none" w="med" len="med"/>
            <a:tailEnd type="none" w="med" len="med"/>
          </a:ln>
        </p:spPr>
      </p:cxnSp>
      <p:cxnSp>
        <p:nvCxnSpPr>
          <p:cNvPr id="390" name="Google Shape;390;p66"/>
          <p:cNvCxnSpPr/>
          <p:nvPr/>
        </p:nvCxnSpPr>
        <p:spPr>
          <a:xfrm rot="10800000">
            <a:off x="4162163" y="3337567"/>
            <a:ext cx="819600" cy="0"/>
          </a:xfrm>
          <a:prstGeom prst="straightConnector1">
            <a:avLst/>
          </a:prstGeom>
          <a:noFill/>
          <a:ln w="9525" cap="flat" cmpd="sng">
            <a:solidFill>
              <a:srgbClr val="434343"/>
            </a:solidFill>
            <a:prstDash val="solid"/>
            <a:round/>
            <a:headEnd type="none" w="med" len="med"/>
            <a:tailEnd type="none" w="med" len="med"/>
          </a:ln>
        </p:spPr>
      </p:cxnSp>
      <p:cxnSp>
        <p:nvCxnSpPr>
          <p:cNvPr id="391" name="Google Shape;391;p66"/>
          <p:cNvCxnSpPr/>
          <p:nvPr/>
        </p:nvCxnSpPr>
        <p:spPr>
          <a:xfrm rot="10800000">
            <a:off x="6796763" y="3337567"/>
            <a:ext cx="819600" cy="0"/>
          </a:xfrm>
          <a:prstGeom prst="straightConnector1">
            <a:avLst/>
          </a:prstGeom>
          <a:noFill/>
          <a:ln w="9525" cap="flat" cmpd="sng">
            <a:solidFill>
              <a:srgbClr val="434343"/>
            </a:solidFill>
            <a:prstDash val="solid"/>
            <a:round/>
            <a:headEnd type="none" w="med" len="med"/>
            <a:tailEnd type="none" w="med" len="med"/>
          </a:ln>
        </p:spPr>
      </p:cxnSp>
      <p:pic>
        <p:nvPicPr>
          <p:cNvPr id="392" name="Google Shape;392;p66"/>
          <p:cNvPicPr preferRelativeResize="0"/>
          <p:nvPr/>
        </p:nvPicPr>
        <p:blipFill>
          <a:blip r:embed="rId3">
            <a:alphaModFix/>
          </a:blip>
          <a:stretch>
            <a:fillRect/>
          </a:stretch>
        </p:blipFill>
        <p:spPr>
          <a:xfrm>
            <a:off x="7390750" y="348068"/>
            <a:ext cx="1532390" cy="839001"/>
          </a:xfrm>
          <a:prstGeom prst="rect">
            <a:avLst/>
          </a:prstGeom>
          <a:noFill/>
          <a:ln>
            <a:noFill/>
          </a:ln>
        </p:spPr>
      </p:pic>
      <p:sp>
        <p:nvSpPr>
          <p:cNvPr id="393" name="Google Shape;393;p66"/>
          <p:cNvSpPr/>
          <p:nvPr/>
        </p:nvSpPr>
        <p:spPr>
          <a:xfrm>
            <a:off x="6503750" y="2395733"/>
            <a:ext cx="1405800" cy="1819600"/>
          </a:xfrm>
          <a:prstGeom prst="roundRect">
            <a:avLst>
              <a:gd name="adj" fmla="val 16667"/>
            </a:avLst>
          </a:prstGeom>
          <a:noFill/>
          <a:ln w="76200" cap="flat" cmpd="sng">
            <a:solidFill>
              <a:srgbClr val="FD5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94" name="Google Shape;394;p66"/>
          <p:cNvSpPr/>
          <p:nvPr/>
        </p:nvSpPr>
        <p:spPr>
          <a:xfrm>
            <a:off x="3869100" y="2395733"/>
            <a:ext cx="1405800" cy="1819600"/>
          </a:xfrm>
          <a:prstGeom prst="roundRect">
            <a:avLst>
              <a:gd name="adj" fmla="val 16667"/>
            </a:avLst>
          </a:prstGeom>
          <a:noFill/>
          <a:ln w="76200" cap="flat" cmpd="sng">
            <a:solidFill>
              <a:srgbClr val="FD5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95" name="Google Shape;395;p66"/>
          <p:cNvSpPr/>
          <p:nvPr/>
        </p:nvSpPr>
        <p:spPr>
          <a:xfrm>
            <a:off x="1234450" y="2395733"/>
            <a:ext cx="1405800" cy="1819600"/>
          </a:xfrm>
          <a:prstGeom prst="roundRect">
            <a:avLst>
              <a:gd name="adj" fmla="val 16667"/>
            </a:avLst>
          </a:prstGeom>
          <a:noFill/>
          <a:ln w="76200" cap="flat" cmpd="sng">
            <a:solidFill>
              <a:srgbClr val="FD5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65544139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k. key facts yellow">
  <p:cSld name="k. key facts yellow">
    <p:bg>
      <p:bgPr>
        <a:blipFill>
          <a:blip r:embed="rId2">
            <a:alphaModFix/>
          </a:blip>
          <a:stretch>
            <a:fillRect/>
          </a:stretch>
        </a:blipFill>
        <a:effectLst/>
      </p:bgPr>
    </p:bg>
    <p:spTree>
      <p:nvGrpSpPr>
        <p:cNvPr id="1" name="Shape 396"/>
        <p:cNvGrpSpPr/>
        <p:nvPr/>
      </p:nvGrpSpPr>
      <p:grpSpPr>
        <a:xfrm>
          <a:off x="0" y="0"/>
          <a:ext cx="0" cy="0"/>
          <a:chOff x="0" y="0"/>
          <a:chExt cx="0" cy="0"/>
        </a:xfrm>
      </p:grpSpPr>
      <p:sp>
        <p:nvSpPr>
          <p:cNvPr id="397" name="Google Shape;397;p67"/>
          <p:cNvSpPr txBox="1">
            <a:spLocks noGrp="1"/>
          </p:cNvSpPr>
          <p:nvPr>
            <p:ph type="title"/>
          </p:nvPr>
        </p:nvSpPr>
        <p:spPr>
          <a:xfrm>
            <a:off x="314275" y="348067"/>
            <a:ext cx="6881400" cy="1049600"/>
          </a:xfrm>
          <a:prstGeom prst="rect">
            <a:avLst/>
          </a:prstGeom>
        </p:spPr>
        <p:txBody>
          <a:bodyPr spcFirstLastPara="1" wrap="square" lIns="91425" tIns="91425" rIns="91425" bIns="91425" anchor="t" anchorCtr="0">
            <a:noAutofit/>
          </a:bodyPr>
          <a:lstStyle>
            <a:lvl1pPr lvl="0" rtl="0">
              <a:spcBef>
                <a:spcPts val="0"/>
              </a:spcBef>
              <a:spcAft>
                <a:spcPts val="0"/>
              </a:spcAft>
              <a:buSzPts val="3400"/>
              <a:buNone/>
              <a:defRPr sz="3400"/>
            </a:lvl1pPr>
            <a:lvl2pPr lvl="1" rtl="0">
              <a:spcBef>
                <a:spcPts val="0"/>
              </a:spcBef>
              <a:spcAft>
                <a:spcPts val="0"/>
              </a:spcAft>
              <a:buSzPts val="2800"/>
              <a:buFont typeface="Bebas Neue"/>
              <a:buNone/>
              <a:defRPr b="1">
                <a:latin typeface="Bebas Neue"/>
                <a:ea typeface="Bebas Neue"/>
                <a:cs typeface="Bebas Neue"/>
                <a:sym typeface="Bebas Neue"/>
              </a:defRPr>
            </a:lvl2pPr>
            <a:lvl3pPr lvl="2" rtl="0">
              <a:spcBef>
                <a:spcPts val="0"/>
              </a:spcBef>
              <a:spcAft>
                <a:spcPts val="0"/>
              </a:spcAft>
              <a:buSzPts val="2800"/>
              <a:buFont typeface="Bebas Neue"/>
              <a:buNone/>
              <a:defRPr b="1">
                <a:latin typeface="Bebas Neue"/>
                <a:ea typeface="Bebas Neue"/>
                <a:cs typeface="Bebas Neue"/>
                <a:sym typeface="Bebas Neue"/>
              </a:defRPr>
            </a:lvl3pPr>
            <a:lvl4pPr lvl="3" rtl="0">
              <a:spcBef>
                <a:spcPts val="0"/>
              </a:spcBef>
              <a:spcAft>
                <a:spcPts val="0"/>
              </a:spcAft>
              <a:buSzPts val="2800"/>
              <a:buFont typeface="Bebas Neue"/>
              <a:buNone/>
              <a:defRPr b="1">
                <a:latin typeface="Bebas Neue"/>
                <a:ea typeface="Bebas Neue"/>
                <a:cs typeface="Bebas Neue"/>
                <a:sym typeface="Bebas Neue"/>
              </a:defRPr>
            </a:lvl4pPr>
            <a:lvl5pPr lvl="4" rtl="0">
              <a:spcBef>
                <a:spcPts val="0"/>
              </a:spcBef>
              <a:spcAft>
                <a:spcPts val="0"/>
              </a:spcAft>
              <a:buSzPts val="2800"/>
              <a:buFont typeface="Bebas Neue"/>
              <a:buNone/>
              <a:defRPr b="1">
                <a:latin typeface="Bebas Neue"/>
                <a:ea typeface="Bebas Neue"/>
                <a:cs typeface="Bebas Neue"/>
                <a:sym typeface="Bebas Neue"/>
              </a:defRPr>
            </a:lvl5pPr>
            <a:lvl6pPr lvl="5" rtl="0">
              <a:spcBef>
                <a:spcPts val="0"/>
              </a:spcBef>
              <a:spcAft>
                <a:spcPts val="0"/>
              </a:spcAft>
              <a:buSzPts val="2800"/>
              <a:buFont typeface="Bebas Neue"/>
              <a:buNone/>
              <a:defRPr b="1">
                <a:latin typeface="Bebas Neue"/>
                <a:ea typeface="Bebas Neue"/>
                <a:cs typeface="Bebas Neue"/>
                <a:sym typeface="Bebas Neue"/>
              </a:defRPr>
            </a:lvl6pPr>
            <a:lvl7pPr lvl="6" rtl="0">
              <a:spcBef>
                <a:spcPts val="0"/>
              </a:spcBef>
              <a:spcAft>
                <a:spcPts val="0"/>
              </a:spcAft>
              <a:buSzPts val="2800"/>
              <a:buFont typeface="Bebas Neue"/>
              <a:buNone/>
              <a:defRPr b="1">
                <a:latin typeface="Bebas Neue"/>
                <a:ea typeface="Bebas Neue"/>
                <a:cs typeface="Bebas Neue"/>
                <a:sym typeface="Bebas Neue"/>
              </a:defRPr>
            </a:lvl7pPr>
            <a:lvl8pPr lvl="7" rtl="0">
              <a:spcBef>
                <a:spcPts val="0"/>
              </a:spcBef>
              <a:spcAft>
                <a:spcPts val="0"/>
              </a:spcAft>
              <a:buSzPts val="2800"/>
              <a:buFont typeface="Bebas Neue"/>
              <a:buNone/>
              <a:defRPr b="1">
                <a:latin typeface="Bebas Neue"/>
                <a:ea typeface="Bebas Neue"/>
                <a:cs typeface="Bebas Neue"/>
                <a:sym typeface="Bebas Neue"/>
              </a:defRPr>
            </a:lvl8pPr>
            <a:lvl9pPr lvl="8" rtl="0">
              <a:spcBef>
                <a:spcPts val="0"/>
              </a:spcBef>
              <a:spcAft>
                <a:spcPts val="0"/>
              </a:spcAft>
              <a:buSzPts val="2800"/>
              <a:buFont typeface="Bebas Neue"/>
              <a:buNone/>
              <a:defRPr b="1">
                <a:latin typeface="Bebas Neue"/>
                <a:ea typeface="Bebas Neue"/>
                <a:cs typeface="Bebas Neue"/>
                <a:sym typeface="Bebas Neue"/>
              </a:defRPr>
            </a:lvl9pPr>
          </a:lstStyle>
          <a:p>
            <a:endParaRPr/>
          </a:p>
        </p:txBody>
      </p:sp>
      <p:sp>
        <p:nvSpPr>
          <p:cNvPr id="398" name="Google Shape;398;p67"/>
          <p:cNvSpPr txBox="1">
            <a:spLocks noGrp="1"/>
          </p:cNvSpPr>
          <p:nvPr>
            <p:ph type="subTitle" idx="1"/>
          </p:nvPr>
        </p:nvSpPr>
        <p:spPr>
          <a:xfrm>
            <a:off x="1344100" y="2596767"/>
            <a:ext cx="1186500" cy="740800"/>
          </a:xfrm>
          <a:prstGeom prst="rect">
            <a:avLst/>
          </a:prstGeom>
        </p:spPr>
        <p:txBody>
          <a:bodyPr spcFirstLastPara="1" wrap="square" lIns="91425" tIns="91425" rIns="91425" bIns="91425" anchor="t" anchorCtr="0">
            <a:normAutofit/>
          </a:bodyPr>
          <a:lstStyle>
            <a:lvl1pPr lvl="0" algn="ctr" rtl="0">
              <a:lnSpc>
                <a:spcPct val="90000"/>
              </a:lnSpc>
              <a:spcBef>
                <a:spcPts val="0"/>
              </a:spcBef>
              <a:spcAft>
                <a:spcPts val="0"/>
              </a:spcAft>
              <a:buClr>
                <a:schemeClr val="dk1"/>
              </a:buClr>
              <a:buSzPts val="3600"/>
              <a:buFont typeface="Roboto Condensed"/>
              <a:buNone/>
              <a:defRPr sz="3600" b="1">
                <a:solidFill>
                  <a:schemeClr val="dk1"/>
                </a:solidFill>
                <a:latin typeface="Roboto Condensed"/>
                <a:ea typeface="Roboto Condensed"/>
                <a:cs typeface="Roboto Condensed"/>
                <a:sym typeface="Roboto Condensed"/>
              </a:defRPr>
            </a:lvl1pPr>
            <a:lvl2pPr lvl="1"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2pPr>
            <a:lvl3pPr lvl="2"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3pPr>
            <a:lvl4pPr lvl="3"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4pPr>
            <a:lvl5pPr lvl="4"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5pPr>
            <a:lvl6pPr lvl="5"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6pPr>
            <a:lvl7pPr lvl="6"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7pPr>
            <a:lvl8pPr lvl="7"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8pPr>
            <a:lvl9pPr lvl="8" rtl="0">
              <a:lnSpc>
                <a:spcPct val="90000"/>
              </a:lnSpc>
              <a:spcBef>
                <a:spcPts val="0"/>
              </a:spcBef>
              <a:spcAft>
                <a:spcPts val="0"/>
              </a:spcAft>
              <a:buClr>
                <a:schemeClr val="dk1"/>
              </a:buClr>
              <a:buSzPts val="3900"/>
              <a:buFont typeface="Roboto Condensed"/>
              <a:buNone/>
              <a:defRPr sz="3900" b="1">
                <a:solidFill>
                  <a:schemeClr val="dk1"/>
                </a:solidFill>
                <a:latin typeface="Roboto Condensed"/>
                <a:ea typeface="Roboto Condensed"/>
                <a:cs typeface="Roboto Condensed"/>
                <a:sym typeface="Roboto Condensed"/>
              </a:defRPr>
            </a:lvl9pPr>
          </a:lstStyle>
          <a:p>
            <a:endParaRPr/>
          </a:p>
        </p:txBody>
      </p:sp>
      <p:sp>
        <p:nvSpPr>
          <p:cNvPr id="399" name="Google Shape;399;p67"/>
          <p:cNvSpPr txBox="1">
            <a:spLocks noGrp="1"/>
          </p:cNvSpPr>
          <p:nvPr>
            <p:ph type="subTitle" idx="2"/>
          </p:nvPr>
        </p:nvSpPr>
        <p:spPr>
          <a:xfrm>
            <a:off x="1344175" y="3337567"/>
            <a:ext cx="1186500" cy="740800"/>
          </a:xfrm>
          <a:prstGeom prst="rect">
            <a:avLst/>
          </a:prstGeom>
        </p:spPr>
        <p:txBody>
          <a:bodyPr spcFirstLastPara="1" wrap="square" lIns="91425" tIns="91425" rIns="91425" bIns="91425" anchor="t" anchorCtr="0">
            <a:normAutofit/>
          </a:bodyPr>
          <a:lstStyle>
            <a:lvl1pPr lvl="0" algn="ctr" rtl="0">
              <a:lnSpc>
                <a:spcPct val="90000"/>
              </a:lnSpc>
              <a:spcBef>
                <a:spcPts val="0"/>
              </a:spcBef>
              <a:spcAft>
                <a:spcPts val="0"/>
              </a:spcAft>
              <a:buClr>
                <a:schemeClr val="dk1"/>
              </a:buClr>
              <a:buSzPts val="1000"/>
              <a:buNone/>
              <a:defRPr sz="1000" b="1">
                <a:solidFill>
                  <a:schemeClr val="dk1"/>
                </a:solidFill>
              </a:defRPr>
            </a:lvl1pPr>
            <a:lvl2pPr lvl="1" rtl="0">
              <a:lnSpc>
                <a:spcPct val="90000"/>
              </a:lnSpc>
              <a:spcBef>
                <a:spcPts val="0"/>
              </a:spcBef>
              <a:spcAft>
                <a:spcPts val="0"/>
              </a:spcAft>
              <a:buClr>
                <a:schemeClr val="dk1"/>
              </a:buClr>
              <a:buSzPts val="600"/>
              <a:buNone/>
              <a:defRPr sz="600" b="1">
                <a:solidFill>
                  <a:schemeClr val="dk1"/>
                </a:solidFill>
              </a:defRPr>
            </a:lvl2pPr>
            <a:lvl3pPr lvl="2" rtl="0">
              <a:lnSpc>
                <a:spcPct val="90000"/>
              </a:lnSpc>
              <a:spcBef>
                <a:spcPts val="0"/>
              </a:spcBef>
              <a:spcAft>
                <a:spcPts val="0"/>
              </a:spcAft>
              <a:buClr>
                <a:schemeClr val="dk1"/>
              </a:buClr>
              <a:buSzPts val="600"/>
              <a:buNone/>
              <a:defRPr sz="600" b="1">
                <a:solidFill>
                  <a:schemeClr val="dk1"/>
                </a:solidFill>
              </a:defRPr>
            </a:lvl3pPr>
            <a:lvl4pPr lvl="3" rtl="0">
              <a:lnSpc>
                <a:spcPct val="90000"/>
              </a:lnSpc>
              <a:spcBef>
                <a:spcPts val="0"/>
              </a:spcBef>
              <a:spcAft>
                <a:spcPts val="0"/>
              </a:spcAft>
              <a:buClr>
                <a:schemeClr val="dk1"/>
              </a:buClr>
              <a:buSzPts val="600"/>
              <a:buNone/>
              <a:defRPr sz="600" b="1">
                <a:solidFill>
                  <a:schemeClr val="dk1"/>
                </a:solidFill>
              </a:defRPr>
            </a:lvl4pPr>
            <a:lvl5pPr lvl="4" rtl="0">
              <a:lnSpc>
                <a:spcPct val="90000"/>
              </a:lnSpc>
              <a:spcBef>
                <a:spcPts val="0"/>
              </a:spcBef>
              <a:spcAft>
                <a:spcPts val="0"/>
              </a:spcAft>
              <a:buClr>
                <a:schemeClr val="dk1"/>
              </a:buClr>
              <a:buSzPts val="600"/>
              <a:buNone/>
              <a:defRPr sz="600" b="1">
                <a:solidFill>
                  <a:schemeClr val="dk1"/>
                </a:solidFill>
              </a:defRPr>
            </a:lvl5pPr>
            <a:lvl6pPr lvl="5" rtl="0">
              <a:lnSpc>
                <a:spcPct val="90000"/>
              </a:lnSpc>
              <a:spcBef>
                <a:spcPts val="0"/>
              </a:spcBef>
              <a:spcAft>
                <a:spcPts val="0"/>
              </a:spcAft>
              <a:buClr>
                <a:schemeClr val="dk1"/>
              </a:buClr>
              <a:buSzPts val="600"/>
              <a:buNone/>
              <a:defRPr sz="600" b="1">
                <a:solidFill>
                  <a:schemeClr val="dk1"/>
                </a:solidFill>
              </a:defRPr>
            </a:lvl6pPr>
            <a:lvl7pPr lvl="6" rtl="0">
              <a:lnSpc>
                <a:spcPct val="90000"/>
              </a:lnSpc>
              <a:spcBef>
                <a:spcPts val="0"/>
              </a:spcBef>
              <a:spcAft>
                <a:spcPts val="0"/>
              </a:spcAft>
              <a:buClr>
                <a:schemeClr val="dk1"/>
              </a:buClr>
              <a:buSzPts val="600"/>
              <a:buNone/>
              <a:defRPr sz="600" b="1">
                <a:solidFill>
                  <a:schemeClr val="dk1"/>
                </a:solidFill>
              </a:defRPr>
            </a:lvl7pPr>
            <a:lvl8pPr lvl="7" rtl="0">
              <a:lnSpc>
                <a:spcPct val="90000"/>
              </a:lnSpc>
              <a:spcBef>
                <a:spcPts val="0"/>
              </a:spcBef>
              <a:spcAft>
                <a:spcPts val="0"/>
              </a:spcAft>
              <a:buClr>
                <a:schemeClr val="dk1"/>
              </a:buClr>
              <a:buSzPts val="600"/>
              <a:buNone/>
              <a:defRPr sz="600" b="1">
                <a:solidFill>
                  <a:schemeClr val="dk1"/>
                </a:solidFill>
              </a:defRPr>
            </a:lvl8pPr>
            <a:lvl9pPr lvl="8" rtl="0">
              <a:lnSpc>
                <a:spcPct val="90000"/>
              </a:lnSpc>
              <a:spcBef>
                <a:spcPts val="0"/>
              </a:spcBef>
              <a:spcAft>
                <a:spcPts val="0"/>
              </a:spcAft>
              <a:buClr>
                <a:schemeClr val="dk1"/>
              </a:buClr>
              <a:buSzPts val="600"/>
              <a:buNone/>
              <a:defRPr sz="600" b="1">
                <a:solidFill>
                  <a:schemeClr val="dk1"/>
                </a:solidFill>
              </a:defRPr>
            </a:lvl9pPr>
          </a:lstStyle>
          <a:p>
            <a:endParaRPr/>
          </a:p>
        </p:txBody>
      </p:sp>
      <p:sp>
        <p:nvSpPr>
          <p:cNvPr id="400" name="Google Shape;400;p67"/>
          <p:cNvSpPr txBox="1">
            <a:spLocks noGrp="1"/>
          </p:cNvSpPr>
          <p:nvPr>
            <p:ph type="subTitle" idx="3"/>
          </p:nvPr>
        </p:nvSpPr>
        <p:spPr>
          <a:xfrm>
            <a:off x="737200" y="4484533"/>
            <a:ext cx="2400300" cy="7956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chemeClr val="dk1"/>
              </a:buClr>
              <a:buSzPts val="1500"/>
              <a:buFont typeface="Inter SemiBold"/>
              <a:buNone/>
              <a:defRPr sz="1500">
                <a:solidFill>
                  <a:schemeClr val="dk1"/>
                </a:solidFill>
                <a:latin typeface="Inter SemiBold"/>
                <a:ea typeface="Inter SemiBold"/>
                <a:cs typeface="Inter SemiBold"/>
                <a:sym typeface="Inter SemiBold"/>
              </a:defRPr>
            </a:lvl1pPr>
            <a:lvl2pPr lvl="1"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2pPr>
            <a:lvl3pPr lvl="2"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3pPr>
            <a:lvl4pPr lvl="3"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4pPr>
            <a:lvl5pPr lvl="4"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5pPr>
            <a:lvl6pPr lvl="5"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6pPr>
            <a:lvl7pPr lvl="6"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7pPr>
            <a:lvl8pPr lvl="7"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8pPr>
            <a:lvl9pPr lvl="8"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9pPr>
          </a:lstStyle>
          <a:p>
            <a:endParaRPr/>
          </a:p>
        </p:txBody>
      </p:sp>
      <p:sp>
        <p:nvSpPr>
          <p:cNvPr id="401" name="Google Shape;401;p67"/>
          <p:cNvSpPr txBox="1">
            <a:spLocks noGrp="1"/>
          </p:cNvSpPr>
          <p:nvPr>
            <p:ph type="subTitle" idx="4"/>
          </p:nvPr>
        </p:nvSpPr>
        <p:spPr>
          <a:xfrm>
            <a:off x="3978713" y="2596767"/>
            <a:ext cx="1186500" cy="740800"/>
          </a:xfrm>
          <a:prstGeom prst="rect">
            <a:avLst/>
          </a:prstGeom>
        </p:spPr>
        <p:txBody>
          <a:bodyPr spcFirstLastPara="1" wrap="square" lIns="91425" tIns="91425" rIns="91425" bIns="91425" anchor="t" anchorCtr="0">
            <a:normAutofit/>
          </a:bodyPr>
          <a:lstStyle>
            <a:lvl1pPr lvl="0" algn="ctr" rtl="0">
              <a:lnSpc>
                <a:spcPct val="90000"/>
              </a:lnSpc>
              <a:spcBef>
                <a:spcPts val="0"/>
              </a:spcBef>
              <a:spcAft>
                <a:spcPts val="0"/>
              </a:spcAft>
              <a:buClr>
                <a:schemeClr val="dk1"/>
              </a:buClr>
              <a:buSzPts val="3600"/>
              <a:buFont typeface="Roboto Condensed"/>
              <a:buNone/>
              <a:defRPr sz="3600" b="1">
                <a:solidFill>
                  <a:schemeClr val="dk1"/>
                </a:solidFill>
                <a:latin typeface="Roboto Condensed"/>
                <a:ea typeface="Roboto Condensed"/>
                <a:cs typeface="Roboto Condensed"/>
                <a:sym typeface="Roboto Condensed"/>
              </a:defRPr>
            </a:lvl1pPr>
            <a:lvl2pPr lvl="1"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2pPr>
            <a:lvl3pPr lvl="2"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3pPr>
            <a:lvl4pPr lvl="3"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4pPr>
            <a:lvl5pPr lvl="4"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5pPr>
            <a:lvl6pPr lvl="5"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6pPr>
            <a:lvl7pPr lvl="6"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7pPr>
            <a:lvl8pPr lvl="7"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8pPr>
            <a:lvl9pPr lvl="8" rtl="0">
              <a:lnSpc>
                <a:spcPct val="90000"/>
              </a:lnSpc>
              <a:spcBef>
                <a:spcPts val="0"/>
              </a:spcBef>
              <a:spcAft>
                <a:spcPts val="0"/>
              </a:spcAft>
              <a:buClr>
                <a:schemeClr val="dk1"/>
              </a:buClr>
              <a:buSzPts val="3900"/>
              <a:buFont typeface="Roboto Condensed"/>
              <a:buNone/>
              <a:defRPr sz="3900" b="1">
                <a:solidFill>
                  <a:schemeClr val="dk1"/>
                </a:solidFill>
                <a:latin typeface="Roboto Condensed"/>
                <a:ea typeface="Roboto Condensed"/>
                <a:cs typeface="Roboto Condensed"/>
                <a:sym typeface="Roboto Condensed"/>
              </a:defRPr>
            </a:lvl9pPr>
          </a:lstStyle>
          <a:p>
            <a:endParaRPr/>
          </a:p>
        </p:txBody>
      </p:sp>
      <p:sp>
        <p:nvSpPr>
          <p:cNvPr id="402" name="Google Shape;402;p67"/>
          <p:cNvSpPr txBox="1">
            <a:spLocks noGrp="1"/>
          </p:cNvSpPr>
          <p:nvPr>
            <p:ph type="subTitle" idx="5"/>
          </p:nvPr>
        </p:nvSpPr>
        <p:spPr>
          <a:xfrm>
            <a:off x="3978788" y="3337567"/>
            <a:ext cx="1186500" cy="740800"/>
          </a:xfrm>
          <a:prstGeom prst="rect">
            <a:avLst/>
          </a:prstGeom>
        </p:spPr>
        <p:txBody>
          <a:bodyPr spcFirstLastPara="1" wrap="square" lIns="91425" tIns="91425" rIns="91425" bIns="91425" anchor="t" anchorCtr="0">
            <a:normAutofit/>
          </a:bodyPr>
          <a:lstStyle>
            <a:lvl1pPr lvl="0" algn="ctr" rtl="0">
              <a:lnSpc>
                <a:spcPct val="90000"/>
              </a:lnSpc>
              <a:spcBef>
                <a:spcPts val="0"/>
              </a:spcBef>
              <a:spcAft>
                <a:spcPts val="0"/>
              </a:spcAft>
              <a:buClr>
                <a:schemeClr val="dk1"/>
              </a:buClr>
              <a:buSzPts val="1000"/>
              <a:buNone/>
              <a:defRPr sz="1000" b="1">
                <a:solidFill>
                  <a:schemeClr val="dk1"/>
                </a:solidFill>
              </a:defRPr>
            </a:lvl1pPr>
            <a:lvl2pPr lvl="1" rtl="0">
              <a:lnSpc>
                <a:spcPct val="90000"/>
              </a:lnSpc>
              <a:spcBef>
                <a:spcPts val="0"/>
              </a:spcBef>
              <a:spcAft>
                <a:spcPts val="0"/>
              </a:spcAft>
              <a:buClr>
                <a:schemeClr val="dk1"/>
              </a:buClr>
              <a:buSzPts val="600"/>
              <a:buNone/>
              <a:defRPr sz="600" b="1">
                <a:solidFill>
                  <a:schemeClr val="dk1"/>
                </a:solidFill>
              </a:defRPr>
            </a:lvl2pPr>
            <a:lvl3pPr lvl="2" rtl="0">
              <a:lnSpc>
                <a:spcPct val="90000"/>
              </a:lnSpc>
              <a:spcBef>
                <a:spcPts val="0"/>
              </a:spcBef>
              <a:spcAft>
                <a:spcPts val="0"/>
              </a:spcAft>
              <a:buClr>
                <a:schemeClr val="dk1"/>
              </a:buClr>
              <a:buSzPts val="600"/>
              <a:buNone/>
              <a:defRPr sz="600" b="1">
                <a:solidFill>
                  <a:schemeClr val="dk1"/>
                </a:solidFill>
              </a:defRPr>
            </a:lvl3pPr>
            <a:lvl4pPr lvl="3" rtl="0">
              <a:lnSpc>
                <a:spcPct val="90000"/>
              </a:lnSpc>
              <a:spcBef>
                <a:spcPts val="0"/>
              </a:spcBef>
              <a:spcAft>
                <a:spcPts val="0"/>
              </a:spcAft>
              <a:buClr>
                <a:schemeClr val="dk1"/>
              </a:buClr>
              <a:buSzPts val="600"/>
              <a:buNone/>
              <a:defRPr sz="600" b="1">
                <a:solidFill>
                  <a:schemeClr val="dk1"/>
                </a:solidFill>
              </a:defRPr>
            </a:lvl4pPr>
            <a:lvl5pPr lvl="4" rtl="0">
              <a:lnSpc>
                <a:spcPct val="90000"/>
              </a:lnSpc>
              <a:spcBef>
                <a:spcPts val="0"/>
              </a:spcBef>
              <a:spcAft>
                <a:spcPts val="0"/>
              </a:spcAft>
              <a:buClr>
                <a:schemeClr val="dk1"/>
              </a:buClr>
              <a:buSzPts val="600"/>
              <a:buNone/>
              <a:defRPr sz="600" b="1">
                <a:solidFill>
                  <a:schemeClr val="dk1"/>
                </a:solidFill>
              </a:defRPr>
            </a:lvl5pPr>
            <a:lvl6pPr lvl="5" rtl="0">
              <a:lnSpc>
                <a:spcPct val="90000"/>
              </a:lnSpc>
              <a:spcBef>
                <a:spcPts val="0"/>
              </a:spcBef>
              <a:spcAft>
                <a:spcPts val="0"/>
              </a:spcAft>
              <a:buClr>
                <a:schemeClr val="dk1"/>
              </a:buClr>
              <a:buSzPts val="600"/>
              <a:buNone/>
              <a:defRPr sz="600" b="1">
                <a:solidFill>
                  <a:schemeClr val="dk1"/>
                </a:solidFill>
              </a:defRPr>
            </a:lvl6pPr>
            <a:lvl7pPr lvl="6" rtl="0">
              <a:lnSpc>
                <a:spcPct val="90000"/>
              </a:lnSpc>
              <a:spcBef>
                <a:spcPts val="0"/>
              </a:spcBef>
              <a:spcAft>
                <a:spcPts val="0"/>
              </a:spcAft>
              <a:buClr>
                <a:schemeClr val="dk1"/>
              </a:buClr>
              <a:buSzPts val="600"/>
              <a:buNone/>
              <a:defRPr sz="600" b="1">
                <a:solidFill>
                  <a:schemeClr val="dk1"/>
                </a:solidFill>
              </a:defRPr>
            </a:lvl7pPr>
            <a:lvl8pPr lvl="7" rtl="0">
              <a:lnSpc>
                <a:spcPct val="90000"/>
              </a:lnSpc>
              <a:spcBef>
                <a:spcPts val="0"/>
              </a:spcBef>
              <a:spcAft>
                <a:spcPts val="0"/>
              </a:spcAft>
              <a:buClr>
                <a:schemeClr val="dk1"/>
              </a:buClr>
              <a:buSzPts val="600"/>
              <a:buNone/>
              <a:defRPr sz="600" b="1">
                <a:solidFill>
                  <a:schemeClr val="dk1"/>
                </a:solidFill>
              </a:defRPr>
            </a:lvl8pPr>
            <a:lvl9pPr lvl="8" rtl="0">
              <a:lnSpc>
                <a:spcPct val="90000"/>
              </a:lnSpc>
              <a:spcBef>
                <a:spcPts val="0"/>
              </a:spcBef>
              <a:spcAft>
                <a:spcPts val="0"/>
              </a:spcAft>
              <a:buClr>
                <a:schemeClr val="dk1"/>
              </a:buClr>
              <a:buSzPts val="600"/>
              <a:buNone/>
              <a:defRPr sz="600" b="1">
                <a:solidFill>
                  <a:schemeClr val="dk1"/>
                </a:solidFill>
              </a:defRPr>
            </a:lvl9pPr>
          </a:lstStyle>
          <a:p>
            <a:endParaRPr/>
          </a:p>
        </p:txBody>
      </p:sp>
      <p:sp>
        <p:nvSpPr>
          <p:cNvPr id="403" name="Google Shape;403;p67"/>
          <p:cNvSpPr txBox="1">
            <a:spLocks noGrp="1"/>
          </p:cNvSpPr>
          <p:nvPr>
            <p:ph type="subTitle" idx="6"/>
          </p:nvPr>
        </p:nvSpPr>
        <p:spPr>
          <a:xfrm>
            <a:off x="3371850" y="4484533"/>
            <a:ext cx="2400300" cy="8596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chemeClr val="dk1"/>
              </a:buClr>
              <a:buSzPts val="1500"/>
              <a:buFont typeface="Inter SemiBold"/>
              <a:buNone/>
              <a:defRPr sz="1500">
                <a:solidFill>
                  <a:schemeClr val="dk1"/>
                </a:solidFill>
                <a:latin typeface="Inter SemiBold"/>
                <a:ea typeface="Inter SemiBold"/>
                <a:cs typeface="Inter SemiBold"/>
                <a:sym typeface="Inter SemiBold"/>
              </a:defRPr>
            </a:lvl1pPr>
            <a:lvl2pPr lvl="1"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2pPr>
            <a:lvl3pPr lvl="2"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3pPr>
            <a:lvl4pPr lvl="3"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4pPr>
            <a:lvl5pPr lvl="4"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5pPr>
            <a:lvl6pPr lvl="5"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6pPr>
            <a:lvl7pPr lvl="6"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7pPr>
            <a:lvl8pPr lvl="7"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8pPr>
            <a:lvl9pPr lvl="8"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9pPr>
          </a:lstStyle>
          <a:p>
            <a:endParaRPr/>
          </a:p>
        </p:txBody>
      </p:sp>
      <p:sp>
        <p:nvSpPr>
          <p:cNvPr id="404" name="Google Shape;404;p67"/>
          <p:cNvSpPr txBox="1">
            <a:spLocks noGrp="1"/>
          </p:cNvSpPr>
          <p:nvPr>
            <p:ph type="subTitle" idx="7"/>
          </p:nvPr>
        </p:nvSpPr>
        <p:spPr>
          <a:xfrm>
            <a:off x="6613313" y="2596767"/>
            <a:ext cx="1186500" cy="740800"/>
          </a:xfrm>
          <a:prstGeom prst="rect">
            <a:avLst/>
          </a:prstGeom>
        </p:spPr>
        <p:txBody>
          <a:bodyPr spcFirstLastPara="1" wrap="square" lIns="91425" tIns="91425" rIns="91425" bIns="91425" anchor="t" anchorCtr="0">
            <a:normAutofit/>
          </a:bodyPr>
          <a:lstStyle>
            <a:lvl1pPr lvl="0" algn="ctr" rtl="0">
              <a:lnSpc>
                <a:spcPct val="90000"/>
              </a:lnSpc>
              <a:spcBef>
                <a:spcPts val="0"/>
              </a:spcBef>
              <a:spcAft>
                <a:spcPts val="0"/>
              </a:spcAft>
              <a:buClr>
                <a:schemeClr val="dk1"/>
              </a:buClr>
              <a:buSzPts val="3600"/>
              <a:buFont typeface="Roboto Condensed"/>
              <a:buNone/>
              <a:defRPr sz="3600" b="1">
                <a:solidFill>
                  <a:schemeClr val="dk1"/>
                </a:solidFill>
                <a:latin typeface="Roboto Condensed"/>
                <a:ea typeface="Roboto Condensed"/>
                <a:cs typeface="Roboto Condensed"/>
                <a:sym typeface="Roboto Condensed"/>
              </a:defRPr>
            </a:lvl1pPr>
            <a:lvl2pPr lvl="1"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2pPr>
            <a:lvl3pPr lvl="2"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3pPr>
            <a:lvl4pPr lvl="3"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4pPr>
            <a:lvl5pPr lvl="4"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5pPr>
            <a:lvl6pPr lvl="5"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6pPr>
            <a:lvl7pPr lvl="6"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7pPr>
            <a:lvl8pPr lvl="7"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8pPr>
            <a:lvl9pPr lvl="8" rtl="0">
              <a:lnSpc>
                <a:spcPct val="90000"/>
              </a:lnSpc>
              <a:spcBef>
                <a:spcPts val="0"/>
              </a:spcBef>
              <a:spcAft>
                <a:spcPts val="0"/>
              </a:spcAft>
              <a:buClr>
                <a:schemeClr val="dk1"/>
              </a:buClr>
              <a:buSzPts val="3900"/>
              <a:buFont typeface="Roboto Condensed"/>
              <a:buNone/>
              <a:defRPr sz="3900" b="1">
                <a:solidFill>
                  <a:schemeClr val="dk1"/>
                </a:solidFill>
                <a:latin typeface="Roboto Condensed"/>
                <a:ea typeface="Roboto Condensed"/>
                <a:cs typeface="Roboto Condensed"/>
                <a:sym typeface="Roboto Condensed"/>
              </a:defRPr>
            </a:lvl9pPr>
          </a:lstStyle>
          <a:p>
            <a:endParaRPr/>
          </a:p>
        </p:txBody>
      </p:sp>
      <p:sp>
        <p:nvSpPr>
          <p:cNvPr id="405" name="Google Shape;405;p67"/>
          <p:cNvSpPr txBox="1">
            <a:spLocks noGrp="1"/>
          </p:cNvSpPr>
          <p:nvPr>
            <p:ph type="subTitle" idx="8"/>
          </p:nvPr>
        </p:nvSpPr>
        <p:spPr>
          <a:xfrm>
            <a:off x="6613388" y="3337567"/>
            <a:ext cx="1186500" cy="740800"/>
          </a:xfrm>
          <a:prstGeom prst="rect">
            <a:avLst/>
          </a:prstGeom>
        </p:spPr>
        <p:txBody>
          <a:bodyPr spcFirstLastPara="1" wrap="square" lIns="91425" tIns="91425" rIns="91425" bIns="91425" anchor="t" anchorCtr="0">
            <a:normAutofit/>
          </a:bodyPr>
          <a:lstStyle>
            <a:lvl1pPr lvl="0" algn="ctr" rtl="0">
              <a:lnSpc>
                <a:spcPct val="90000"/>
              </a:lnSpc>
              <a:spcBef>
                <a:spcPts val="0"/>
              </a:spcBef>
              <a:spcAft>
                <a:spcPts val="0"/>
              </a:spcAft>
              <a:buClr>
                <a:schemeClr val="dk1"/>
              </a:buClr>
              <a:buSzPts val="1000"/>
              <a:buNone/>
              <a:defRPr sz="1000" b="1">
                <a:solidFill>
                  <a:schemeClr val="dk1"/>
                </a:solidFill>
              </a:defRPr>
            </a:lvl1pPr>
            <a:lvl2pPr lvl="1" rtl="0">
              <a:lnSpc>
                <a:spcPct val="90000"/>
              </a:lnSpc>
              <a:spcBef>
                <a:spcPts val="0"/>
              </a:spcBef>
              <a:spcAft>
                <a:spcPts val="0"/>
              </a:spcAft>
              <a:buClr>
                <a:schemeClr val="dk1"/>
              </a:buClr>
              <a:buSzPts val="600"/>
              <a:buNone/>
              <a:defRPr sz="600" b="1">
                <a:solidFill>
                  <a:schemeClr val="dk1"/>
                </a:solidFill>
              </a:defRPr>
            </a:lvl2pPr>
            <a:lvl3pPr lvl="2" rtl="0">
              <a:lnSpc>
                <a:spcPct val="90000"/>
              </a:lnSpc>
              <a:spcBef>
                <a:spcPts val="0"/>
              </a:spcBef>
              <a:spcAft>
                <a:spcPts val="0"/>
              </a:spcAft>
              <a:buClr>
                <a:schemeClr val="dk1"/>
              </a:buClr>
              <a:buSzPts val="600"/>
              <a:buNone/>
              <a:defRPr sz="600" b="1">
                <a:solidFill>
                  <a:schemeClr val="dk1"/>
                </a:solidFill>
              </a:defRPr>
            </a:lvl3pPr>
            <a:lvl4pPr lvl="3" rtl="0">
              <a:lnSpc>
                <a:spcPct val="90000"/>
              </a:lnSpc>
              <a:spcBef>
                <a:spcPts val="0"/>
              </a:spcBef>
              <a:spcAft>
                <a:spcPts val="0"/>
              </a:spcAft>
              <a:buClr>
                <a:schemeClr val="dk1"/>
              </a:buClr>
              <a:buSzPts val="600"/>
              <a:buNone/>
              <a:defRPr sz="600" b="1">
                <a:solidFill>
                  <a:schemeClr val="dk1"/>
                </a:solidFill>
              </a:defRPr>
            </a:lvl4pPr>
            <a:lvl5pPr lvl="4" rtl="0">
              <a:lnSpc>
                <a:spcPct val="90000"/>
              </a:lnSpc>
              <a:spcBef>
                <a:spcPts val="0"/>
              </a:spcBef>
              <a:spcAft>
                <a:spcPts val="0"/>
              </a:spcAft>
              <a:buClr>
                <a:schemeClr val="dk1"/>
              </a:buClr>
              <a:buSzPts val="600"/>
              <a:buNone/>
              <a:defRPr sz="600" b="1">
                <a:solidFill>
                  <a:schemeClr val="dk1"/>
                </a:solidFill>
              </a:defRPr>
            </a:lvl5pPr>
            <a:lvl6pPr lvl="5" rtl="0">
              <a:lnSpc>
                <a:spcPct val="90000"/>
              </a:lnSpc>
              <a:spcBef>
                <a:spcPts val="0"/>
              </a:spcBef>
              <a:spcAft>
                <a:spcPts val="0"/>
              </a:spcAft>
              <a:buClr>
                <a:schemeClr val="dk1"/>
              </a:buClr>
              <a:buSzPts val="600"/>
              <a:buNone/>
              <a:defRPr sz="600" b="1">
                <a:solidFill>
                  <a:schemeClr val="dk1"/>
                </a:solidFill>
              </a:defRPr>
            </a:lvl6pPr>
            <a:lvl7pPr lvl="6" rtl="0">
              <a:lnSpc>
                <a:spcPct val="90000"/>
              </a:lnSpc>
              <a:spcBef>
                <a:spcPts val="0"/>
              </a:spcBef>
              <a:spcAft>
                <a:spcPts val="0"/>
              </a:spcAft>
              <a:buClr>
                <a:schemeClr val="dk1"/>
              </a:buClr>
              <a:buSzPts val="600"/>
              <a:buNone/>
              <a:defRPr sz="600" b="1">
                <a:solidFill>
                  <a:schemeClr val="dk1"/>
                </a:solidFill>
              </a:defRPr>
            </a:lvl7pPr>
            <a:lvl8pPr lvl="7" rtl="0">
              <a:lnSpc>
                <a:spcPct val="90000"/>
              </a:lnSpc>
              <a:spcBef>
                <a:spcPts val="0"/>
              </a:spcBef>
              <a:spcAft>
                <a:spcPts val="0"/>
              </a:spcAft>
              <a:buClr>
                <a:schemeClr val="dk1"/>
              </a:buClr>
              <a:buSzPts val="600"/>
              <a:buNone/>
              <a:defRPr sz="600" b="1">
                <a:solidFill>
                  <a:schemeClr val="dk1"/>
                </a:solidFill>
              </a:defRPr>
            </a:lvl8pPr>
            <a:lvl9pPr lvl="8" rtl="0">
              <a:lnSpc>
                <a:spcPct val="90000"/>
              </a:lnSpc>
              <a:spcBef>
                <a:spcPts val="0"/>
              </a:spcBef>
              <a:spcAft>
                <a:spcPts val="0"/>
              </a:spcAft>
              <a:buClr>
                <a:schemeClr val="dk1"/>
              </a:buClr>
              <a:buSzPts val="600"/>
              <a:buNone/>
              <a:defRPr sz="600" b="1">
                <a:solidFill>
                  <a:schemeClr val="dk1"/>
                </a:solidFill>
              </a:defRPr>
            </a:lvl9pPr>
          </a:lstStyle>
          <a:p>
            <a:endParaRPr/>
          </a:p>
        </p:txBody>
      </p:sp>
      <p:sp>
        <p:nvSpPr>
          <p:cNvPr id="406" name="Google Shape;406;p67"/>
          <p:cNvSpPr txBox="1">
            <a:spLocks noGrp="1"/>
          </p:cNvSpPr>
          <p:nvPr>
            <p:ph type="subTitle" idx="9"/>
          </p:nvPr>
        </p:nvSpPr>
        <p:spPr>
          <a:xfrm>
            <a:off x="6006500" y="4484533"/>
            <a:ext cx="2400300" cy="8596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chemeClr val="dk1"/>
              </a:buClr>
              <a:buSzPts val="1500"/>
              <a:buFont typeface="Inter SemiBold"/>
              <a:buNone/>
              <a:defRPr sz="1500">
                <a:solidFill>
                  <a:schemeClr val="dk1"/>
                </a:solidFill>
                <a:latin typeface="Inter SemiBold"/>
                <a:ea typeface="Inter SemiBold"/>
                <a:cs typeface="Inter SemiBold"/>
                <a:sym typeface="Inter SemiBold"/>
              </a:defRPr>
            </a:lvl1pPr>
            <a:lvl2pPr lvl="1"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2pPr>
            <a:lvl3pPr lvl="2"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3pPr>
            <a:lvl4pPr lvl="3"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4pPr>
            <a:lvl5pPr lvl="4"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5pPr>
            <a:lvl6pPr lvl="5"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6pPr>
            <a:lvl7pPr lvl="6"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7pPr>
            <a:lvl8pPr lvl="7"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8pPr>
            <a:lvl9pPr lvl="8"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9pPr>
          </a:lstStyle>
          <a:p>
            <a:endParaRPr/>
          </a:p>
        </p:txBody>
      </p:sp>
      <p:cxnSp>
        <p:nvCxnSpPr>
          <p:cNvPr id="407" name="Google Shape;407;p67"/>
          <p:cNvCxnSpPr/>
          <p:nvPr/>
        </p:nvCxnSpPr>
        <p:spPr>
          <a:xfrm rot="10800000">
            <a:off x="1527550" y="3337567"/>
            <a:ext cx="819600" cy="0"/>
          </a:xfrm>
          <a:prstGeom prst="straightConnector1">
            <a:avLst/>
          </a:prstGeom>
          <a:noFill/>
          <a:ln w="9525" cap="flat" cmpd="sng">
            <a:solidFill>
              <a:srgbClr val="434343"/>
            </a:solidFill>
            <a:prstDash val="solid"/>
            <a:round/>
            <a:headEnd type="none" w="med" len="med"/>
            <a:tailEnd type="none" w="med" len="med"/>
          </a:ln>
        </p:spPr>
      </p:cxnSp>
      <p:cxnSp>
        <p:nvCxnSpPr>
          <p:cNvPr id="408" name="Google Shape;408;p67"/>
          <p:cNvCxnSpPr/>
          <p:nvPr/>
        </p:nvCxnSpPr>
        <p:spPr>
          <a:xfrm rot="10800000">
            <a:off x="4162163" y="3337567"/>
            <a:ext cx="819600" cy="0"/>
          </a:xfrm>
          <a:prstGeom prst="straightConnector1">
            <a:avLst/>
          </a:prstGeom>
          <a:noFill/>
          <a:ln w="9525" cap="flat" cmpd="sng">
            <a:solidFill>
              <a:srgbClr val="434343"/>
            </a:solidFill>
            <a:prstDash val="solid"/>
            <a:round/>
            <a:headEnd type="none" w="med" len="med"/>
            <a:tailEnd type="none" w="med" len="med"/>
          </a:ln>
        </p:spPr>
      </p:cxnSp>
      <p:cxnSp>
        <p:nvCxnSpPr>
          <p:cNvPr id="409" name="Google Shape;409;p67"/>
          <p:cNvCxnSpPr/>
          <p:nvPr/>
        </p:nvCxnSpPr>
        <p:spPr>
          <a:xfrm rot="10800000">
            <a:off x="6796763" y="3337567"/>
            <a:ext cx="819600" cy="0"/>
          </a:xfrm>
          <a:prstGeom prst="straightConnector1">
            <a:avLst/>
          </a:prstGeom>
          <a:noFill/>
          <a:ln w="9525" cap="flat" cmpd="sng">
            <a:solidFill>
              <a:srgbClr val="434343"/>
            </a:solidFill>
            <a:prstDash val="solid"/>
            <a:round/>
            <a:headEnd type="none" w="med" len="med"/>
            <a:tailEnd type="none" w="med" len="med"/>
          </a:ln>
        </p:spPr>
      </p:cxnSp>
      <p:pic>
        <p:nvPicPr>
          <p:cNvPr id="410" name="Google Shape;410;p67"/>
          <p:cNvPicPr preferRelativeResize="0"/>
          <p:nvPr/>
        </p:nvPicPr>
        <p:blipFill>
          <a:blip r:embed="rId3">
            <a:alphaModFix/>
          </a:blip>
          <a:stretch>
            <a:fillRect/>
          </a:stretch>
        </p:blipFill>
        <p:spPr>
          <a:xfrm>
            <a:off x="7390750" y="348068"/>
            <a:ext cx="1532390" cy="839001"/>
          </a:xfrm>
          <a:prstGeom prst="rect">
            <a:avLst/>
          </a:prstGeom>
          <a:noFill/>
          <a:ln>
            <a:noFill/>
          </a:ln>
        </p:spPr>
      </p:pic>
      <p:sp>
        <p:nvSpPr>
          <p:cNvPr id="411" name="Google Shape;411;p67"/>
          <p:cNvSpPr/>
          <p:nvPr/>
        </p:nvSpPr>
        <p:spPr>
          <a:xfrm>
            <a:off x="6503750" y="2395733"/>
            <a:ext cx="1405800" cy="1819600"/>
          </a:xfrm>
          <a:prstGeom prst="roundRect">
            <a:avLst>
              <a:gd name="adj" fmla="val 16667"/>
            </a:avLst>
          </a:prstGeom>
          <a:noFill/>
          <a:ln w="762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12" name="Google Shape;412;p67"/>
          <p:cNvSpPr/>
          <p:nvPr/>
        </p:nvSpPr>
        <p:spPr>
          <a:xfrm>
            <a:off x="3869100" y="2395733"/>
            <a:ext cx="1405800" cy="1819600"/>
          </a:xfrm>
          <a:prstGeom prst="roundRect">
            <a:avLst>
              <a:gd name="adj" fmla="val 16667"/>
            </a:avLst>
          </a:prstGeom>
          <a:noFill/>
          <a:ln w="762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13" name="Google Shape;413;p67"/>
          <p:cNvSpPr/>
          <p:nvPr/>
        </p:nvSpPr>
        <p:spPr>
          <a:xfrm>
            <a:off x="1234450" y="2395733"/>
            <a:ext cx="1405800" cy="1819600"/>
          </a:xfrm>
          <a:prstGeom prst="roundRect">
            <a:avLst>
              <a:gd name="adj" fmla="val 16667"/>
            </a:avLst>
          </a:prstGeom>
          <a:noFill/>
          <a:ln w="762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237129234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k. key facts warm grey">
  <p:cSld name="k. key facts warm grey">
    <p:bg>
      <p:bgPr>
        <a:blipFill>
          <a:blip r:embed="rId2">
            <a:alphaModFix/>
          </a:blip>
          <a:stretch>
            <a:fillRect/>
          </a:stretch>
        </a:blipFill>
        <a:effectLst/>
      </p:bgPr>
    </p:bg>
    <p:spTree>
      <p:nvGrpSpPr>
        <p:cNvPr id="1" name="Shape 414"/>
        <p:cNvGrpSpPr/>
        <p:nvPr/>
      </p:nvGrpSpPr>
      <p:grpSpPr>
        <a:xfrm>
          <a:off x="0" y="0"/>
          <a:ext cx="0" cy="0"/>
          <a:chOff x="0" y="0"/>
          <a:chExt cx="0" cy="0"/>
        </a:xfrm>
      </p:grpSpPr>
      <p:sp>
        <p:nvSpPr>
          <p:cNvPr id="415" name="Google Shape;415;p68"/>
          <p:cNvSpPr txBox="1">
            <a:spLocks noGrp="1"/>
          </p:cNvSpPr>
          <p:nvPr>
            <p:ph type="title"/>
          </p:nvPr>
        </p:nvSpPr>
        <p:spPr>
          <a:xfrm>
            <a:off x="314275" y="348067"/>
            <a:ext cx="6881400" cy="1049600"/>
          </a:xfrm>
          <a:prstGeom prst="rect">
            <a:avLst/>
          </a:prstGeom>
        </p:spPr>
        <p:txBody>
          <a:bodyPr spcFirstLastPara="1" wrap="square" lIns="91425" tIns="91425" rIns="91425" bIns="91425" anchor="t" anchorCtr="0">
            <a:noAutofit/>
          </a:bodyPr>
          <a:lstStyle>
            <a:lvl1pPr lvl="0" rtl="0">
              <a:spcBef>
                <a:spcPts val="0"/>
              </a:spcBef>
              <a:spcAft>
                <a:spcPts val="0"/>
              </a:spcAft>
              <a:buSzPts val="3400"/>
              <a:buNone/>
              <a:defRPr sz="3400"/>
            </a:lvl1pPr>
            <a:lvl2pPr lvl="1" rtl="0">
              <a:spcBef>
                <a:spcPts val="0"/>
              </a:spcBef>
              <a:spcAft>
                <a:spcPts val="0"/>
              </a:spcAft>
              <a:buSzPts val="2800"/>
              <a:buFont typeface="Bebas Neue"/>
              <a:buNone/>
              <a:defRPr b="1">
                <a:latin typeface="Bebas Neue"/>
                <a:ea typeface="Bebas Neue"/>
                <a:cs typeface="Bebas Neue"/>
                <a:sym typeface="Bebas Neue"/>
              </a:defRPr>
            </a:lvl2pPr>
            <a:lvl3pPr lvl="2" rtl="0">
              <a:spcBef>
                <a:spcPts val="0"/>
              </a:spcBef>
              <a:spcAft>
                <a:spcPts val="0"/>
              </a:spcAft>
              <a:buSzPts val="2800"/>
              <a:buFont typeface="Bebas Neue"/>
              <a:buNone/>
              <a:defRPr b="1">
                <a:latin typeface="Bebas Neue"/>
                <a:ea typeface="Bebas Neue"/>
                <a:cs typeface="Bebas Neue"/>
                <a:sym typeface="Bebas Neue"/>
              </a:defRPr>
            </a:lvl3pPr>
            <a:lvl4pPr lvl="3" rtl="0">
              <a:spcBef>
                <a:spcPts val="0"/>
              </a:spcBef>
              <a:spcAft>
                <a:spcPts val="0"/>
              </a:spcAft>
              <a:buSzPts val="2800"/>
              <a:buFont typeface="Bebas Neue"/>
              <a:buNone/>
              <a:defRPr b="1">
                <a:latin typeface="Bebas Neue"/>
                <a:ea typeface="Bebas Neue"/>
                <a:cs typeface="Bebas Neue"/>
                <a:sym typeface="Bebas Neue"/>
              </a:defRPr>
            </a:lvl4pPr>
            <a:lvl5pPr lvl="4" rtl="0">
              <a:spcBef>
                <a:spcPts val="0"/>
              </a:spcBef>
              <a:spcAft>
                <a:spcPts val="0"/>
              </a:spcAft>
              <a:buSzPts val="2800"/>
              <a:buFont typeface="Bebas Neue"/>
              <a:buNone/>
              <a:defRPr b="1">
                <a:latin typeface="Bebas Neue"/>
                <a:ea typeface="Bebas Neue"/>
                <a:cs typeface="Bebas Neue"/>
                <a:sym typeface="Bebas Neue"/>
              </a:defRPr>
            </a:lvl5pPr>
            <a:lvl6pPr lvl="5" rtl="0">
              <a:spcBef>
                <a:spcPts val="0"/>
              </a:spcBef>
              <a:spcAft>
                <a:spcPts val="0"/>
              </a:spcAft>
              <a:buSzPts val="2800"/>
              <a:buFont typeface="Bebas Neue"/>
              <a:buNone/>
              <a:defRPr b="1">
                <a:latin typeface="Bebas Neue"/>
                <a:ea typeface="Bebas Neue"/>
                <a:cs typeface="Bebas Neue"/>
                <a:sym typeface="Bebas Neue"/>
              </a:defRPr>
            </a:lvl6pPr>
            <a:lvl7pPr lvl="6" rtl="0">
              <a:spcBef>
                <a:spcPts val="0"/>
              </a:spcBef>
              <a:spcAft>
                <a:spcPts val="0"/>
              </a:spcAft>
              <a:buSzPts val="2800"/>
              <a:buFont typeface="Bebas Neue"/>
              <a:buNone/>
              <a:defRPr b="1">
                <a:latin typeface="Bebas Neue"/>
                <a:ea typeface="Bebas Neue"/>
                <a:cs typeface="Bebas Neue"/>
                <a:sym typeface="Bebas Neue"/>
              </a:defRPr>
            </a:lvl7pPr>
            <a:lvl8pPr lvl="7" rtl="0">
              <a:spcBef>
                <a:spcPts val="0"/>
              </a:spcBef>
              <a:spcAft>
                <a:spcPts val="0"/>
              </a:spcAft>
              <a:buSzPts val="2800"/>
              <a:buFont typeface="Bebas Neue"/>
              <a:buNone/>
              <a:defRPr b="1">
                <a:latin typeface="Bebas Neue"/>
                <a:ea typeface="Bebas Neue"/>
                <a:cs typeface="Bebas Neue"/>
                <a:sym typeface="Bebas Neue"/>
              </a:defRPr>
            </a:lvl8pPr>
            <a:lvl9pPr lvl="8" rtl="0">
              <a:spcBef>
                <a:spcPts val="0"/>
              </a:spcBef>
              <a:spcAft>
                <a:spcPts val="0"/>
              </a:spcAft>
              <a:buSzPts val="2800"/>
              <a:buFont typeface="Bebas Neue"/>
              <a:buNone/>
              <a:defRPr b="1">
                <a:latin typeface="Bebas Neue"/>
                <a:ea typeface="Bebas Neue"/>
                <a:cs typeface="Bebas Neue"/>
                <a:sym typeface="Bebas Neue"/>
              </a:defRPr>
            </a:lvl9pPr>
          </a:lstStyle>
          <a:p>
            <a:endParaRPr/>
          </a:p>
        </p:txBody>
      </p:sp>
      <p:sp>
        <p:nvSpPr>
          <p:cNvPr id="416" name="Google Shape;416;p68"/>
          <p:cNvSpPr txBox="1">
            <a:spLocks noGrp="1"/>
          </p:cNvSpPr>
          <p:nvPr>
            <p:ph type="subTitle" idx="1"/>
          </p:nvPr>
        </p:nvSpPr>
        <p:spPr>
          <a:xfrm>
            <a:off x="1344100" y="2596767"/>
            <a:ext cx="1186500" cy="740800"/>
          </a:xfrm>
          <a:prstGeom prst="rect">
            <a:avLst/>
          </a:prstGeom>
        </p:spPr>
        <p:txBody>
          <a:bodyPr spcFirstLastPara="1" wrap="square" lIns="91425" tIns="91425" rIns="91425" bIns="91425" anchor="t" anchorCtr="0">
            <a:normAutofit/>
          </a:bodyPr>
          <a:lstStyle>
            <a:lvl1pPr lvl="0" algn="ctr" rtl="0">
              <a:lnSpc>
                <a:spcPct val="90000"/>
              </a:lnSpc>
              <a:spcBef>
                <a:spcPts val="0"/>
              </a:spcBef>
              <a:spcAft>
                <a:spcPts val="0"/>
              </a:spcAft>
              <a:buClr>
                <a:schemeClr val="dk1"/>
              </a:buClr>
              <a:buSzPts val="3600"/>
              <a:buFont typeface="Roboto Condensed"/>
              <a:buNone/>
              <a:defRPr sz="3600" b="1">
                <a:solidFill>
                  <a:schemeClr val="dk1"/>
                </a:solidFill>
                <a:latin typeface="Roboto Condensed"/>
                <a:ea typeface="Roboto Condensed"/>
                <a:cs typeface="Roboto Condensed"/>
                <a:sym typeface="Roboto Condensed"/>
              </a:defRPr>
            </a:lvl1pPr>
            <a:lvl2pPr lvl="1"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2pPr>
            <a:lvl3pPr lvl="2"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3pPr>
            <a:lvl4pPr lvl="3"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4pPr>
            <a:lvl5pPr lvl="4"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5pPr>
            <a:lvl6pPr lvl="5"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6pPr>
            <a:lvl7pPr lvl="6"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7pPr>
            <a:lvl8pPr lvl="7"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8pPr>
            <a:lvl9pPr lvl="8" rtl="0">
              <a:lnSpc>
                <a:spcPct val="90000"/>
              </a:lnSpc>
              <a:spcBef>
                <a:spcPts val="0"/>
              </a:spcBef>
              <a:spcAft>
                <a:spcPts val="0"/>
              </a:spcAft>
              <a:buClr>
                <a:schemeClr val="dk1"/>
              </a:buClr>
              <a:buSzPts val="3900"/>
              <a:buFont typeface="Roboto Condensed"/>
              <a:buNone/>
              <a:defRPr sz="3900" b="1">
                <a:solidFill>
                  <a:schemeClr val="dk1"/>
                </a:solidFill>
                <a:latin typeface="Roboto Condensed"/>
                <a:ea typeface="Roboto Condensed"/>
                <a:cs typeface="Roboto Condensed"/>
                <a:sym typeface="Roboto Condensed"/>
              </a:defRPr>
            </a:lvl9pPr>
          </a:lstStyle>
          <a:p>
            <a:endParaRPr/>
          </a:p>
        </p:txBody>
      </p:sp>
      <p:sp>
        <p:nvSpPr>
          <p:cNvPr id="417" name="Google Shape;417;p68"/>
          <p:cNvSpPr txBox="1">
            <a:spLocks noGrp="1"/>
          </p:cNvSpPr>
          <p:nvPr>
            <p:ph type="subTitle" idx="2"/>
          </p:nvPr>
        </p:nvSpPr>
        <p:spPr>
          <a:xfrm>
            <a:off x="1344175" y="3337567"/>
            <a:ext cx="1186500" cy="740800"/>
          </a:xfrm>
          <a:prstGeom prst="rect">
            <a:avLst/>
          </a:prstGeom>
        </p:spPr>
        <p:txBody>
          <a:bodyPr spcFirstLastPara="1" wrap="square" lIns="91425" tIns="91425" rIns="91425" bIns="91425" anchor="t" anchorCtr="0">
            <a:normAutofit/>
          </a:bodyPr>
          <a:lstStyle>
            <a:lvl1pPr lvl="0" algn="ctr" rtl="0">
              <a:lnSpc>
                <a:spcPct val="90000"/>
              </a:lnSpc>
              <a:spcBef>
                <a:spcPts val="0"/>
              </a:spcBef>
              <a:spcAft>
                <a:spcPts val="0"/>
              </a:spcAft>
              <a:buClr>
                <a:schemeClr val="dk1"/>
              </a:buClr>
              <a:buSzPts val="1000"/>
              <a:buNone/>
              <a:defRPr sz="1000" b="1">
                <a:solidFill>
                  <a:schemeClr val="dk1"/>
                </a:solidFill>
              </a:defRPr>
            </a:lvl1pPr>
            <a:lvl2pPr lvl="1" rtl="0">
              <a:lnSpc>
                <a:spcPct val="90000"/>
              </a:lnSpc>
              <a:spcBef>
                <a:spcPts val="0"/>
              </a:spcBef>
              <a:spcAft>
                <a:spcPts val="0"/>
              </a:spcAft>
              <a:buClr>
                <a:schemeClr val="dk1"/>
              </a:buClr>
              <a:buSzPts val="600"/>
              <a:buNone/>
              <a:defRPr sz="600" b="1">
                <a:solidFill>
                  <a:schemeClr val="dk1"/>
                </a:solidFill>
              </a:defRPr>
            </a:lvl2pPr>
            <a:lvl3pPr lvl="2" rtl="0">
              <a:lnSpc>
                <a:spcPct val="90000"/>
              </a:lnSpc>
              <a:spcBef>
                <a:spcPts val="0"/>
              </a:spcBef>
              <a:spcAft>
                <a:spcPts val="0"/>
              </a:spcAft>
              <a:buClr>
                <a:schemeClr val="dk1"/>
              </a:buClr>
              <a:buSzPts val="600"/>
              <a:buNone/>
              <a:defRPr sz="600" b="1">
                <a:solidFill>
                  <a:schemeClr val="dk1"/>
                </a:solidFill>
              </a:defRPr>
            </a:lvl3pPr>
            <a:lvl4pPr lvl="3" rtl="0">
              <a:lnSpc>
                <a:spcPct val="90000"/>
              </a:lnSpc>
              <a:spcBef>
                <a:spcPts val="0"/>
              </a:spcBef>
              <a:spcAft>
                <a:spcPts val="0"/>
              </a:spcAft>
              <a:buClr>
                <a:schemeClr val="dk1"/>
              </a:buClr>
              <a:buSzPts val="600"/>
              <a:buNone/>
              <a:defRPr sz="600" b="1">
                <a:solidFill>
                  <a:schemeClr val="dk1"/>
                </a:solidFill>
              </a:defRPr>
            </a:lvl4pPr>
            <a:lvl5pPr lvl="4" rtl="0">
              <a:lnSpc>
                <a:spcPct val="90000"/>
              </a:lnSpc>
              <a:spcBef>
                <a:spcPts val="0"/>
              </a:spcBef>
              <a:spcAft>
                <a:spcPts val="0"/>
              </a:spcAft>
              <a:buClr>
                <a:schemeClr val="dk1"/>
              </a:buClr>
              <a:buSzPts val="600"/>
              <a:buNone/>
              <a:defRPr sz="600" b="1">
                <a:solidFill>
                  <a:schemeClr val="dk1"/>
                </a:solidFill>
              </a:defRPr>
            </a:lvl5pPr>
            <a:lvl6pPr lvl="5" rtl="0">
              <a:lnSpc>
                <a:spcPct val="90000"/>
              </a:lnSpc>
              <a:spcBef>
                <a:spcPts val="0"/>
              </a:spcBef>
              <a:spcAft>
                <a:spcPts val="0"/>
              </a:spcAft>
              <a:buClr>
                <a:schemeClr val="dk1"/>
              </a:buClr>
              <a:buSzPts val="600"/>
              <a:buNone/>
              <a:defRPr sz="600" b="1">
                <a:solidFill>
                  <a:schemeClr val="dk1"/>
                </a:solidFill>
              </a:defRPr>
            </a:lvl6pPr>
            <a:lvl7pPr lvl="6" rtl="0">
              <a:lnSpc>
                <a:spcPct val="90000"/>
              </a:lnSpc>
              <a:spcBef>
                <a:spcPts val="0"/>
              </a:spcBef>
              <a:spcAft>
                <a:spcPts val="0"/>
              </a:spcAft>
              <a:buClr>
                <a:schemeClr val="dk1"/>
              </a:buClr>
              <a:buSzPts val="600"/>
              <a:buNone/>
              <a:defRPr sz="600" b="1">
                <a:solidFill>
                  <a:schemeClr val="dk1"/>
                </a:solidFill>
              </a:defRPr>
            </a:lvl7pPr>
            <a:lvl8pPr lvl="7" rtl="0">
              <a:lnSpc>
                <a:spcPct val="90000"/>
              </a:lnSpc>
              <a:spcBef>
                <a:spcPts val="0"/>
              </a:spcBef>
              <a:spcAft>
                <a:spcPts val="0"/>
              </a:spcAft>
              <a:buClr>
                <a:schemeClr val="dk1"/>
              </a:buClr>
              <a:buSzPts val="600"/>
              <a:buNone/>
              <a:defRPr sz="600" b="1">
                <a:solidFill>
                  <a:schemeClr val="dk1"/>
                </a:solidFill>
              </a:defRPr>
            </a:lvl8pPr>
            <a:lvl9pPr lvl="8" rtl="0">
              <a:lnSpc>
                <a:spcPct val="90000"/>
              </a:lnSpc>
              <a:spcBef>
                <a:spcPts val="0"/>
              </a:spcBef>
              <a:spcAft>
                <a:spcPts val="0"/>
              </a:spcAft>
              <a:buClr>
                <a:schemeClr val="dk1"/>
              </a:buClr>
              <a:buSzPts val="600"/>
              <a:buNone/>
              <a:defRPr sz="600" b="1">
                <a:solidFill>
                  <a:schemeClr val="dk1"/>
                </a:solidFill>
              </a:defRPr>
            </a:lvl9pPr>
          </a:lstStyle>
          <a:p>
            <a:endParaRPr/>
          </a:p>
        </p:txBody>
      </p:sp>
      <p:sp>
        <p:nvSpPr>
          <p:cNvPr id="418" name="Google Shape;418;p68"/>
          <p:cNvSpPr txBox="1">
            <a:spLocks noGrp="1"/>
          </p:cNvSpPr>
          <p:nvPr>
            <p:ph type="subTitle" idx="3"/>
          </p:nvPr>
        </p:nvSpPr>
        <p:spPr>
          <a:xfrm>
            <a:off x="737200" y="4484533"/>
            <a:ext cx="2400300" cy="7956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chemeClr val="dk1"/>
              </a:buClr>
              <a:buSzPts val="1500"/>
              <a:buFont typeface="Inter SemiBold"/>
              <a:buNone/>
              <a:defRPr sz="1500">
                <a:solidFill>
                  <a:schemeClr val="dk1"/>
                </a:solidFill>
                <a:latin typeface="Inter SemiBold"/>
                <a:ea typeface="Inter SemiBold"/>
                <a:cs typeface="Inter SemiBold"/>
                <a:sym typeface="Inter SemiBold"/>
              </a:defRPr>
            </a:lvl1pPr>
            <a:lvl2pPr lvl="1"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2pPr>
            <a:lvl3pPr lvl="2"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3pPr>
            <a:lvl4pPr lvl="3"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4pPr>
            <a:lvl5pPr lvl="4"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5pPr>
            <a:lvl6pPr lvl="5"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6pPr>
            <a:lvl7pPr lvl="6"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7pPr>
            <a:lvl8pPr lvl="7"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8pPr>
            <a:lvl9pPr lvl="8"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9pPr>
          </a:lstStyle>
          <a:p>
            <a:endParaRPr/>
          </a:p>
        </p:txBody>
      </p:sp>
      <p:sp>
        <p:nvSpPr>
          <p:cNvPr id="419" name="Google Shape;419;p68"/>
          <p:cNvSpPr txBox="1">
            <a:spLocks noGrp="1"/>
          </p:cNvSpPr>
          <p:nvPr>
            <p:ph type="subTitle" idx="4"/>
          </p:nvPr>
        </p:nvSpPr>
        <p:spPr>
          <a:xfrm>
            <a:off x="3978713" y="2596767"/>
            <a:ext cx="1186500" cy="740800"/>
          </a:xfrm>
          <a:prstGeom prst="rect">
            <a:avLst/>
          </a:prstGeom>
        </p:spPr>
        <p:txBody>
          <a:bodyPr spcFirstLastPara="1" wrap="square" lIns="91425" tIns="91425" rIns="91425" bIns="91425" anchor="t" anchorCtr="0">
            <a:normAutofit/>
          </a:bodyPr>
          <a:lstStyle>
            <a:lvl1pPr lvl="0" algn="ctr" rtl="0">
              <a:lnSpc>
                <a:spcPct val="90000"/>
              </a:lnSpc>
              <a:spcBef>
                <a:spcPts val="0"/>
              </a:spcBef>
              <a:spcAft>
                <a:spcPts val="0"/>
              </a:spcAft>
              <a:buClr>
                <a:schemeClr val="dk1"/>
              </a:buClr>
              <a:buSzPts val="3600"/>
              <a:buFont typeface="Roboto Condensed"/>
              <a:buNone/>
              <a:defRPr sz="3600" b="1">
                <a:solidFill>
                  <a:schemeClr val="dk1"/>
                </a:solidFill>
                <a:latin typeface="Roboto Condensed"/>
                <a:ea typeface="Roboto Condensed"/>
                <a:cs typeface="Roboto Condensed"/>
                <a:sym typeface="Roboto Condensed"/>
              </a:defRPr>
            </a:lvl1pPr>
            <a:lvl2pPr lvl="1"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2pPr>
            <a:lvl3pPr lvl="2"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3pPr>
            <a:lvl4pPr lvl="3"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4pPr>
            <a:lvl5pPr lvl="4"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5pPr>
            <a:lvl6pPr lvl="5"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6pPr>
            <a:lvl7pPr lvl="6"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7pPr>
            <a:lvl8pPr lvl="7"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8pPr>
            <a:lvl9pPr lvl="8" rtl="0">
              <a:lnSpc>
                <a:spcPct val="90000"/>
              </a:lnSpc>
              <a:spcBef>
                <a:spcPts val="0"/>
              </a:spcBef>
              <a:spcAft>
                <a:spcPts val="0"/>
              </a:spcAft>
              <a:buClr>
                <a:schemeClr val="dk1"/>
              </a:buClr>
              <a:buSzPts val="3900"/>
              <a:buFont typeface="Roboto Condensed"/>
              <a:buNone/>
              <a:defRPr sz="3900" b="1">
                <a:solidFill>
                  <a:schemeClr val="dk1"/>
                </a:solidFill>
                <a:latin typeface="Roboto Condensed"/>
                <a:ea typeface="Roboto Condensed"/>
                <a:cs typeface="Roboto Condensed"/>
                <a:sym typeface="Roboto Condensed"/>
              </a:defRPr>
            </a:lvl9pPr>
          </a:lstStyle>
          <a:p>
            <a:endParaRPr/>
          </a:p>
        </p:txBody>
      </p:sp>
      <p:sp>
        <p:nvSpPr>
          <p:cNvPr id="420" name="Google Shape;420;p68"/>
          <p:cNvSpPr txBox="1">
            <a:spLocks noGrp="1"/>
          </p:cNvSpPr>
          <p:nvPr>
            <p:ph type="subTitle" idx="5"/>
          </p:nvPr>
        </p:nvSpPr>
        <p:spPr>
          <a:xfrm>
            <a:off x="3978788" y="3337567"/>
            <a:ext cx="1186500" cy="740800"/>
          </a:xfrm>
          <a:prstGeom prst="rect">
            <a:avLst/>
          </a:prstGeom>
        </p:spPr>
        <p:txBody>
          <a:bodyPr spcFirstLastPara="1" wrap="square" lIns="91425" tIns="91425" rIns="91425" bIns="91425" anchor="t" anchorCtr="0">
            <a:normAutofit/>
          </a:bodyPr>
          <a:lstStyle>
            <a:lvl1pPr lvl="0" algn="ctr" rtl="0">
              <a:lnSpc>
                <a:spcPct val="90000"/>
              </a:lnSpc>
              <a:spcBef>
                <a:spcPts val="0"/>
              </a:spcBef>
              <a:spcAft>
                <a:spcPts val="0"/>
              </a:spcAft>
              <a:buClr>
                <a:schemeClr val="dk1"/>
              </a:buClr>
              <a:buSzPts val="1000"/>
              <a:buNone/>
              <a:defRPr sz="1000" b="1">
                <a:solidFill>
                  <a:schemeClr val="dk1"/>
                </a:solidFill>
              </a:defRPr>
            </a:lvl1pPr>
            <a:lvl2pPr lvl="1" rtl="0">
              <a:lnSpc>
                <a:spcPct val="90000"/>
              </a:lnSpc>
              <a:spcBef>
                <a:spcPts val="0"/>
              </a:spcBef>
              <a:spcAft>
                <a:spcPts val="0"/>
              </a:spcAft>
              <a:buClr>
                <a:schemeClr val="dk1"/>
              </a:buClr>
              <a:buSzPts val="600"/>
              <a:buNone/>
              <a:defRPr sz="600" b="1">
                <a:solidFill>
                  <a:schemeClr val="dk1"/>
                </a:solidFill>
              </a:defRPr>
            </a:lvl2pPr>
            <a:lvl3pPr lvl="2" rtl="0">
              <a:lnSpc>
                <a:spcPct val="90000"/>
              </a:lnSpc>
              <a:spcBef>
                <a:spcPts val="0"/>
              </a:spcBef>
              <a:spcAft>
                <a:spcPts val="0"/>
              </a:spcAft>
              <a:buClr>
                <a:schemeClr val="dk1"/>
              </a:buClr>
              <a:buSzPts val="600"/>
              <a:buNone/>
              <a:defRPr sz="600" b="1">
                <a:solidFill>
                  <a:schemeClr val="dk1"/>
                </a:solidFill>
              </a:defRPr>
            </a:lvl3pPr>
            <a:lvl4pPr lvl="3" rtl="0">
              <a:lnSpc>
                <a:spcPct val="90000"/>
              </a:lnSpc>
              <a:spcBef>
                <a:spcPts val="0"/>
              </a:spcBef>
              <a:spcAft>
                <a:spcPts val="0"/>
              </a:spcAft>
              <a:buClr>
                <a:schemeClr val="dk1"/>
              </a:buClr>
              <a:buSzPts val="600"/>
              <a:buNone/>
              <a:defRPr sz="600" b="1">
                <a:solidFill>
                  <a:schemeClr val="dk1"/>
                </a:solidFill>
              </a:defRPr>
            </a:lvl4pPr>
            <a:lvl5pPr lvl="4" rtl="0">
              <a:lnSpc>
                <a:spcPct val="90000"/>
              </a:lnSpc>
              <a:spcBef>
                <a:spcPts val="0"/>
              </a:spcBef>
              <a:spcAft>
                <a:spcPts val="0"/>
              </a:spcAft>
              <a:buClr>
                <a:schemeClr val="dk1"/>
              </a:buClr>
              <a:buSzPts val="600"/>
              <a:buNone/>
              <a:defRPr sz="600" b="1">
                <a:solidFill>
                  <a:schemeClr val="dk1"/>
                </a:solidFill>
              </a:defRPr>
            </a:lvl5pPr>
            <a:lvl6pPr lvl="5" rtl="0">
              <a:lnSpc>
                <a:spcPct val="90000"/>
              </a:lnSpc>
              <a:spcBef>
                <a:spcPts val="0"/>
              </a:spcBef>
              <a:spcAft>
                <a:spcPts val="0"/>
              </a:spcAft>
              <a:buClr>
                <a:schemeClr val="dk1"/>
              </a:buClr>
              <a:buSzPts val="600"/>
              <a:buNone/>
              <a:defRPr sz="600" b="1">
                <a:solidFill>
                  <a:schemeClr val="dk1"/>
                </a:solidFill>
              </a:defRPr>
            </a:lvl6pPr>
            <a:lvl7pPr lvl="6" rtl="0">
              <a:lnSpc>
                <a:spcPct val="90000"/>
              </a:lnSpc>
              <a:spcBef>
                <a:spcPts val="0"/>
              </a:spcBef>
              <a:spcAft>
                <a:spcPts val="0"/>
              </a:spcAft>
              <a:buClr>
                <a:schemeClr val="dk1"/>
              </a:buClr>
              <a:buSzPts val="600"/>
              <a:buNone/>
              <a:defRPr sz="600" b="1">
                <a:solidFill>
                  <a:schemeClr val="dk1"/>
                </a:solidFill>
              </a:defRPr>
            </a:lvl7pPr>
            <a:lvl8pPr lvl="7" rtl="0">
              <a:lnSpc>
                <a:spcPct val="90000"/>
              </a:lnSpc>
              <a:spcBef>
                <a:spcPts val="0"/>
              </a:spcBef>
              <a:spcAft>
                <a:spcPts val="0"/>
              </a:spcAft>
              <a:buClr>
                <a:schemeClr val="dk1"/>
              </a:buClr>
              <a:buSzPts val="600"/>
              <a:buNone/>
              <a:defRPr sz="600" b="1">
                <a:solidFill>
                  <a:schemeClr val="dk1"/>
                </a:solidFill>
              </a:defRPr>
            </a:lvl8pPr>
            <a:lvl9pPr lvl="8" rtl="0">
              <a:lnSpc>
                <a:spcPct val="90000"/>
              </a:lnSpc>
              <a:spcBef>
                <a:spcPts val="0"/>
              </a:spcBef>
              <a:spcAft>
                <a:spcPts val="0"/>
              </a:spcAft>
              <a:buClr>
                <a:schemeClr val="dk1"/>
              </a:buClr>
              <a:buSzPts val="600"/>
              <a:buNone/>
              <a:defRPr sz="600" b="1">
                <a:solidFill>
                  <a:schemeClr val="dk1"/>
                </a:solidFill>
              </a:defRPr>
            </a:lvl9pPr>
          </a:lstStyle>
          <a:p>
            <a:endParaRPr/>
          </a:p>
        </p:txBody>
      </p:sp>
      <p:sp>
        <p:nvSpPr>
          <p:cNvPr id="421" name="Google Shape;421;p68"/>
          <p:cNvSpPr txBox="1">
            <a:spLocks noGrp="1"/>
          </p:cNvSpPr>
          <p:nvPr>
            <p:ph type="subTitle" idx="6"/>
          </p:nvPr>
        </p:nvSpPr>
        <p:spPr>
          <a:xfrm>
            <a:off x="3371850" y="4484533"/>
            <a:ext cx="2400300" cy="8596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chemeClr val="dk1"/>
              </a:buClr>
              <a:buSzPts val="1500"/>
              <a:buFont typeface="Inter SemiBold"/>
              <a:buNone/>
              <a:defRPr sz="1500">
                <a:solidFill>
                  <a:schemeClr val="dk1"/>
                </a:solidFill>
                <a:latin typeface="Inter SemiBold"/>
                <a:ea typeface="Inter SemiBold"/>
                <a:cs typeface="Inter SemiBold"/>
                <a:sym typeface="Inter SemiBold"/>
              </a:defRPr>
            </a:lvl1pPr>
            <a:lvl2pPr lvl="1"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2pPr>
            <a:lvl3pPr lvl="2"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3pPr>
            <a:lvl4pPr lvl="3"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4pPr>
            <a:lvl5pPr lvl="4"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5pPr>
            <a:lvl6pPr lvl="5"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6pPr>
            <a:lvl7pPr lvl="6"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7pPr>
            <a:lvl8pPr lvl="7"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8pPr>
            <a:lvl9pPr lvl="8"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9pPr>
          </a:lstStyle>
          <a:p>
            <a:endParaRPr/>
          </a:p>
        </p:txBody>
      </p:sp>
      <p:sp>
        <p:nvSpPr>
          <p:cNvPr id="422" name="Google Shape;422;p68"/>
          <p:cNvSpPr txBox="1">
            <a:spLocks noGrp="1"/>
          </p:cNvSpPr>
          <p:nvPr>
            <p:ph type="subTitle" idx="7"/>
          </p:nvPr>
        </p:nvSpPr>
        <p:spPr>
          <a:xfrm>
            <a:off x="6613313" y="2596767"/>
            <a:ext cx="1186500" cy="740800"/>
          </a:xfrm>
          <a:prstGeom prst="rect">
            <a:avLst/>
          </a:prstGeom>
        </p:spPr>
        <p:txBody>
          <a:bodyPr spcFirstLastPara="1" wrap="square" lIns="91425" tIns="91425" rIns="91425" bIns="91425" anchor="t" anchorCtr="0">
            <a:normAutofit/>
          </a:bodyPr>
          <a:lstStyle>
            <a:lvl1pPr lvl="0" algn="ctr" rtl="0">
              <a:lnSpc>
                <a:spcPct val="90000"/>
              </a:lnSpc>
              <a:spcBef>
                <a:spcPts val="0"/>
              </a:spcBef>
              <a:spcAft>
                <a:spcPts val="0"/>
              </a:spcAft>
              <a:buClr>
                <a:schemeClr val="dk1"/>
              </a:buClr>
              <a:buSzPts val="3600"/>
              <a:buFont typeface="Roboto Condensed"/>
              <a:buNone/>
              <a:defRPr sz="3600" b="1">
                <a:solidFill>
                  <a:schemeClr val="dk1"/>
                </a:solidFill>
                <a:latin typeface="Roboto Condensed"/>
                <a:ea typeface="Roboto Condensed"/>
                <a:cs typeface="Roboto Condensed"/>
                <a:sym typeface="Roboto Condensed"/>
              </a:defRPr>
            </a:lvl1pPr>
            <a:lvl2pPr lvl="1"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2pPr>
            <a:lvl3pPr lvl="2"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3pPr>
            <a:lvl4pPr lvl="3"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4pPr>
            <a:lvl5pPr lvl="4"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5pPr>
            <a:lvl6pPr lvl="5"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6pPr>
            <a:lvl7pPr lvl="6"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7pPr>
            <a:lvl8pPr lvl="7"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8pPr>
            <a:lvl9pPr lvl="8" rtl="0">
              <a:lnSpc>
                <a:spcPct val="90000"/>
              </a:lnSpc>
              <a:spcBef>
                <a:spcPts val="0"/>
              </a:spcBef>
              <a:spcAft>
                <a:spcPts val="0"/>
              </a:spcAft>
              <a:buClr>
                <a:schemeClr val="dk1"/>
              </a:buClr>
              <a:buSzPts val="3900"/>
              <a:buFont typeface="Roboto Condensed"/>
              <a:buNone/>
              <a:defRPr sz="3900" b="1">
                <a:solidFill>
                  <a:schemeClr val="dk1"/>
                </a:solidFill>
                <a:latin typeface="Roboto Condensed"/>
                <a:ea typeface="Roboto Condensed"/>
                <a:cs typeface="Roboto Condensed"/>
                <a:sym typeface="Roboto Condensed"/>
              </a:defRPr>
            </a:lvl9pPr>
          </a:lstStyle>
          <a:p>
            <a:endParaRPr/>
          </a:p>
        </p:txBody>
      </p:sp>
      <p:sp>
        <p:nvSpPr>
          <p:cNvPr id="423" name="Google Shape;423;p68"/>
          <p:cNvSpPr txBox="1">
            <a:spLocks noGrp="1"/>
          </p:cNvSpPr>
          <p:nvPr>
            <p:ph type="subTitle" idx="8"/>
          </p:nvPr>
        </p:nvSpPr>
        <p:spPr>
          <a:xfrm>
            <a:off x="6613388" y="3337567"/>
            <a:ext cx="1186500" cy="740800"/>
          </a:xfrm>
          <a:prstGeom prst="rect">
            <a:avLst/>
          </a:prstGeom>
        </p:spPr>
        <p:txBody>
          <a:bodyPr spcFirstLastPara="1" wrap="square" lIns="91425" tIns="91425" rIns="91425" bIns="91425" anchor="t" anchorCtr="0">
            <a:normAutofit/>
          </a:bodyPr>
          <a:lstStyle>
            <a:lvl1pPr lvl="0" algn="ctr" rtl="0">
              <a:lnSpc>
                <a:spcPct val="90000"/>
              </a:lnSpc>
              <a:spcBef>
                <a:spcPts val="0"/>
              </a:spcBef>
              <a:spcAft>
                <a:spcPts val="0"/>
              </a:spcAft>
              <a:buClr>
                <a:schemeClr val="dk1"/>
              </a:buClr>
              <a:buSzPts val="1000"/>
              <a:buNone/>
              <a:defRPr sz="1000" b="1">
                <a:solidFill>
                  <a:schemeClr val="dk1"/>
                </a:solidFill>
              </a:defRPr>
            </a:lvl1pPr>
            <a:lvl2pPr lvl="1" rtl="0">
              <a:lnSpc>
                <a:spcPct val="90000"/>
              </a:lnSpc>
              <a:spcBef>
                <a:spcPts val="0"/>
              </a:spcBef>
              <a:spcAft>
                <a:spcPts val="0"/>
              </a:spcAft>
              <a:buClr>
                <a:schemeClr val="dk1"/>
              </a:buClr>
              <a:buSzPts val="600"/>
              <a:buNone/>
              <a:defRPr sz="600" b="1">
                <a:solidFill>
                  <a:schemeClr val="dk1"/>
                </a:solidFill>
              </a:defRPr>
            </a:lvl2pPr>
            <a:lvl3pPr lvl="2" rtl="0">
              <a:lnSpc>
                <a:spcPct val="90000"/>
              </a:lnSpc>
              <a:spcBef>
                <a:spcPts val="0"/>
              </a:spcBef>
              <a:spcAft>
                <a:spcPts val="0"/>
              </a:spcAft>
              <a:buClr>
                <a:schemeClr val="dk1"/>
              </a:buClr>
              <a:buSzPts val="600"/>
              <a:buNone/>
              <a:defRPr sz="600" b="1">
                <a:solidFill>
                  <a:schemeClr val="dk1"/>
                </a:solidFill>
              </a:defRPr>
            </a:lvl3pPr>
            <a:lvl4pPr lvl="3" rtl="0">
              <a:lnSpc>
                <a:spcPct val="90000"/>
              </a:lnSpc>
              <a:spcBef>
                <a:spcPts val="0"/>
              </a:spcBef>
              <a:spcAft>
                <a:spcPts val="0"/>
              </a:spcAft>
              <a:buClr>
                <a:schemeClr val="dk1"/>
              </a:buClr>
              <a:buSzPts val="600"/>
              <a:buNone/>
              <a:defRPr sz="600" b="1">
                <a:solidFill>
                  <a:schemeClr val="dk1"/>
                </a:solidFill>
              </a:defRPr>
            </a:lvl4pPr>
            <a:lvl5pPr lvl="4" rtl="0">
              <a:lnSpc>
                <a:spcPct val="90000"/>
              </a:lnSpc>
              <a:spcBef>
                <a:spcPts val="0"/>
              </a:spcBef>
              <a:spcAft>
                <a:spcPts val="0"/>
              </a:spcAft>
              <a:buClr>
                <a:schemeClr val="dk1"/>
              </a:buClr>
              <a:buSzPts val="600"/>
              <a:buNone/>
              <a:defRPr sz="600" b="1">
                <a:solidFill>
                  <a:schemeClr val="dk1"/>
                </a:solidFill>
              </a:defRPr>
            </a:lvl5pPr>
            <a:lvl6pPr lvl="5" rtl="0">
              <a:lnSpc>
                <a:spcPct val="90000"/>
              </a:lnSpc>
              <a:spcBef>
                <a:spcPts val="0"/>
              </a:spcBef>
              <a:spcAft>
                <a:spcPts val="0"/>
              </a:spcAft>
              <a:buClr>
                <a:schemeClr val="dk1"/>
              </a:buClr>
              <a:buSzPts val="600"/>
              <a:buNone/>
              <a:defRPr sz="600" b="1">
                <a:solidFill>
                  <a:schemeClr val="dk1"/>
                </a:solidFill>
              </a:defRPr>
            </a:lvl6pPr>
            <a:lvl7pPr lvl="6" rtl="0">
              <a:lnSpc>
                <a:spcPct val="90000"/>
              </a:lnSpc>
              <a:spcBef>
                <a:spcPts val="0"/>
              </a:spcBef>
              <a:spcAft>
                <a:spcPts val="0"/>
              </a:spcAft>
              <a:buClr>
                <a:schemeClr val="dk1"/>
              </a:buClr>
              <a:buSzPts val="600"/>
              <a:buNone/>
              <a:defRPr sz="600" b="1">
                <a:solidFill>
                  <a:schemeClr val="dk1"/>
                </a:solidFill>
              </a:defRPr>
            </a:lvl7pPr>
            <a:lvl8pPr lvl="7" rtl="0">
              <a:lnSpc>
                <a:spcPct val="90000"/>
              </a:lnSpc>
              <a:spcBef>
                <a:spcPts val="0"/>
              </a:spcBef>
              <a:spcAft>
                <a:spcPts val="0"/>
              </a:spcAft>
              <a:buClr>
                <a:schemeClr val="dk1"/>
              </a:buClr>
              <a:buSzPts val="600"/>
              <a:buNone/>
              <a:defRPr sz="600" b="1">
                <a:solidFill>
                  <a:schemeClr val="dk1"/>
                </a:solidFill>
              </a:defRPr>
            </a:lvl8pPr>
            <a:lvl9pPr lvl="8" rtl="0">
              <a:lnSpc>
                <a:spcPct val="90000"/>
              </a:lnSpc>
              <a:spcBef>
                <a:spcPts val="0"/>
              </a:spcBef>
              <a:spcAft>
                <a:spcPts val="0"/>
              </a:spcAft>
              <a:buClr>
                <a:schemeClr val="dk1"/>
              </a:buClr>
              <a:buSzPts val="600"/>
              <a:buNone/>
              <a:defRPr sz="600" b="1">
                <a:solidFill>
                  <a:schemeClr val="dk1"/>
                </a:solidFill>
              </a:defRPr>
            </a:lvl9pPr>
          </a:lstStyle>
          <a:p>
            <a:endParaRPr/>
          </a:p>
        </p:txBody>
      </p:sp>
      <p:sp>
        <p:nvSpPr>
          <p:cNvPr id="424" name="Google Shape;424;p68"/>
          <p:cNvSpPr txBox="1">
            <a:spLocks noGrp="1"/>
          </p:cNvSpPr>
          <p:nvPr>
            <p:ph type="subTitle" idx="9"/>
          </p:nvPr>
        </p:nvSpPr>
        <p:spPr>
          <a:xfrm>
            <a:off x="6006500" y="4484533"/>
            <a:ext cx="2400300" cy="8596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chemeClr val="dk1"/>
              </a:buClr>
              <a:buSzPts val="1500"/>
              <a:buFont typeface="Inter SemiBold"/>
              <a:buNone/>
              <a:defRPr sz="1500">
                <a:solidFill>
                  <a:schemeClr val="dk1"/>
                </a:solidFill>
                <a:latin typeface="Inter SemiBold"/>
                <a:ea typeface="Inter SemiBold"/>
                <a:cs typeface="Inter SemiBold"/>
                <a:sym typeface="Inter SemiBold"/>
              </a:defRPr>
            </a:lvl1pPr>
            <a:lvl2pPr lvl="1"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2pPr>
            <a:lvl3pPr lvl="2"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3pPr>
            <a:lvl4pPr lvl="3"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4pPr>
            <a:lvl5pPr lvl="4"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5pPr>
            <a:lvl6pPr lvl="5"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6pPr>
            <a:lvl7pPr lvl="6"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7pPr>
            <a:lvl8pPr lvl="7"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8pPr>
            <a:lvl9pPr lvl="8"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9pPr>
          </a:lstStyle>
          <a:p>
            <a:endParaRPr/>
          </a:p>
        </p:txBody>
      </p:sp>
      <p:cxnSp>
        <p:nvCxnSpPr>
          <p:cNvPr id="425" name="Google Shape;425;p68"/>
          <p:cNvCxnSpPr/>
          <p:nvPr/>
        </p:nvCxnSpPr>
        <p:spPr>
          <a:xfrm rot="10800000">
            <a:off x="1527550" y="3337567"/>
            <a:ext cx="819600" cy="0"/>
          </a:xfrm>
          <a:prstGeom prst="straightConnector1">
            <a:avLst/>
          </a:prstGeom>
          <a:noFill/>
          <a:ln w="9525" cap="flat" cmpd="sng">
            <a:solidFill>
              <a:srgbClr val="434343"/>
            </a:solidFill>
            <a:prstDash val="solid"/>
            <a:round/>
            <a:headEnd type="none" w="med" len="med"/>
            <a:tailEnd type="none" w="med" len="med"/>
          </a:ln>
        </p:spPr>
      </p:cxnSp>
      <p:cxnSp>
        <p:nvCxnSpPr>
          <p:cNvPr id="426" name="Google Shape;426;p68"/>
          <p:cNvCxnSpPr/>
          <p:nvPr/>
        </p:nvCxnSpPr>
        <p:spPr>
          <a:xfrm rot="10800000">
            <a:off x="4162163" y="3337567"/>
            <a:ext cx="819600" cy="0"/>
          </a:xfrm>
          <a:prstGeom prst="straightConnector1">
            <a:avLst/>
          </a:prstGeom>
          <a:noFill/>
          <a:ln w="9525" cap="flat" cmpd="sng">
            <a:solidFill>
              <a:srgbClr val="434343"/>
            </a:solidFill>
            <a:prstDash val="solid"/>
            <a:round/>
            <a:headEnd type="none" w="med" len="med"/>
            <a:tailEnd type="none" w="med" len="med"/>
          </a:ln>
        </p:spPr>
      </p:cxnSp>
      <p:cxnSp>
        <p:nvCxnSpPr>
          <p:cNvPr id="427" name="Google Shape;427;p68"/>
          <p:cNvCxnSpPr/>
          <p:nvPr/>
        </p:nvCxnSpPr>
        <p:spPr>
          <a:xfrm rot="10800000">
            <a:off x="6796763" y="3337567"/>
            <a:ext cx="819600" cy="0"/>
          </a:xfrm>
          <a:prstGeom prst="straightConnector1">
            <a:avLst/>
          </a:prstGeom>
          <a:noFill/>
          <a:ln w="9525" cap="flat" cmpd="sng">
            <a:solidFill>
              <a:srgbClr val="434343"/>
            </a:solidFill>
            <a:prstDash val="solid"/>
            <a:round/>
            <a:headEnd type="none" w="med" len="med"/>
            <a:tailEnd type="none" w="med" len="med"/>
          </a:ln>
        </p:spPr>
      </p:cxnSp>
      <p:pic>
        <p:nvPicPr>
          <p:cNvPr id="428" name="Google Shape;428;p68"/>
          <p:cNvPicPr preferRelativeResize="0"/>
          <p:nvPr/>
        </p:nvPicPr>
        <p:blipFill>
          <a:blip r:embed="rId3">
            <a:alphaModFix/>
          </a:blip>
          <a:stretch>
            <a:fillRect/>
          </a:stretch>
        </p:blipFill>
        <p:spPr>
          <a:xfrm>
            <a:off x="7390750" y="348068"/>
            <a:ext cx="1532390" cy="839001"/>
          </a:xfrm>
          <a:prstGeom prst="rect">
            <a:avLst/>
          </a:prstGeom>
          <a:noFill/>
          <a:ln>
            <a:noFill/>
          </a:ln>
        </p:spPr>
      </p:pic>
      <p:sp>
        <p:nvSpPr>
          <p:cNvPr id="429" name="Google Shape;429;p68"/>
          <p:cNvSpPr/>
          <p:nvPr/>
        </p:nvSpPr>
        <p:spPr>
          <a:xfrm>
            <a:off x="6503750" y="2395733"/>
            <a:ext cx="1405800" cy="1819600"/>
          </a:xfrm>
          <a:prstGeom prst="roundRect">
            <a:avLst>
              <a:gd name="adj" fmla="val 16667"/>
            </a:avLst>
          </a:prstGeom>
          <a:noFill/>
          <a:ln w="762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30" name="Google Shape;430;p68"/>
          <p:cNvSpPr/>
          <p:nvPr/>
        </p:nvSpPr>
        <p:spPr>
          <a:xfrm>
            <a:off x="3869100" y="2395733"/>
            <a:ext cx="1405800" cy="1819600"/>
          </a:xfrm>
          <a:prstGeom prst="roundRect">
            <a:avLst>
              <a:gd name="adj" fmla="val 16667"/>
            </a:avLst>
          </a:prstGeom>
          <a:noFill/>
          <a:ln w="762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31" name="Google Shape;431;p68"/>
          <p:cNvSpPr/>
          <p:nvPr/>
        </p:nvSpPr>
        <p:spPr>
          <a:xfrm>
            <a:off x="1234450" y="2395733"/>
            <a:ext cx="1405800" cy="1819600"/>
          </a:xfrm>
          <a:prstGeom prst="roundRect">
            <a:avLst>
              <a:gd name="adj" fmla="val 16667"/>
            </a:avLst>
          </a:prstGeom>
          <a:noFill/>
          <a:ln w="762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143259041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k. key facts dark blue">
  <p:cSld name="k. key facts dark blue">
    <p:bg>
      <p:bgPr>
        <a:blipFill>
          <a:blip r:embed="rId2">
            <a:alphaModFix/>
          </a:blip>
          <a:stretch>
            <a:fillRect/>
          </a:stretch>
        </a:blipFill>
        <a:effectLst/>
      </p:bgPr>
    </p:bg>
    <p:spTree>
      <p:nvGrpSpPr>
        <p:cNvPr id="1" name="Shape 432"/>
        <p:cNvGrpSpPr/>
        <p:nvPr/>
      </p:nvGrpSpPr>
      <p:grpSpPr>
        <a:xfrm>
          <a:off x="0" y="0"/>
          <a:ext cx="0" cy="0"/>
          <a:chOff x="0" y="0"/>
          <a:chExt cx="0" cy="0"/>
        </a:xfrm>
      </p:grpSpPr>
      <p:sp>
        <p:nvSpPr>
          <p:cNvPr id="433" name="Google Shape;433;p69"/>
          <p:cNvSpPr txBox="1">
            <a:spLocks noGrp="1"/>
          </p:cNvSpPr>
          <p:nvPr>
            <p:ph type="title"/>
          </p:nvPr>
        </p:nvSpPr>
        <p:spPr>
          <a:xfrm>
            <a:off x="314275" y="348067"/>
            <a:ext cx="6881400" cy="1049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3400"/>
              <a:buNone/>
              <a:defRPr sz="3400">
                <a:solidFill>
                  <a:schemeClr val="lt1"/>
                </a:solidFill>
              </a:defRPr>
            </a:lvl1pPr>
            <a:lvl2pPr lvl="1"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2pPr>
            <a:lvl3pPr lvl="2"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3pPr>
            <a:lvl4pPr lvl="3"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4pPr>
            <a:lvl5pPr lvl="4"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5pPr>
            <a:lvl6pPr lvl="5"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6pPr>
            <a:lvl7pPr lvl="6"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7pPr>
            <a:lvl8pPr lvl="7"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8pPr>
            <a:lvl9pPr lvl="8"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9pPr>
          </a:lstStyle>
          <a:p>
            <a:endParaRPr/>
          </a:p>
        </p:txBody>
      </p:sp>
      <p:sp>
        <p:nvSpPr>
          <p:cNvPr id="434" name="Google Shape;434;p69"/>
          <p:cNvSpPr txBox="1">
            <a:spLocks noGrp="1"/>
          </p:cNvSpPr>
          <p:nvPr>
            <p:ph type="subTitle" idx="1"/>
          </p:nvPr>
        </p:nvSpPr>
        <p:spPr>
          <a:xfrm>
            <a:off x="1344100" y="2596767"/>
            <a:ext cx="1186500" cy="740800"/>
          </a:xfrm>
          <a:prstGeom prst="rect">
            <a:avLst/>
          </a:prstGeom>
        </p:spPr>
        <p:txBody>
          <a:bodyPr spcFirstLastPara="1" wrap="square" lIns="91425" tIns="91425" rIns="91425" bIns="91425" anchor="t" anchorCtr="0">
            <a:normAutofit/>
          </a:bodyPr>
          <a:lstStyle>
            <a:lvl1pPr lvl="0" algn="ctr" rtl="0">
              <a:lnSpc>
                <a:spcPct val="90000"/>
              </a:lnSpc>
              <a:spcBef>
                <a:spcPts val="0"/>
              </a:spcBef>
              <a:spcAft>
                <a:spcPts val="0"/>
              </a:spcAft>
              <a:buClr>
                <a:schemeClr val="dk1"/>
              </a:buClr>
              <a:buSzPts val="3600"/>
              <a:buFont typeface="Roboto Condensed"/>
              <a:buNone/>
              <a:defRPr sz="3600" b="1">
                <a:solidFill>
                  <a:schemeClr val="dk1"/>
                </a:solidFill>
                <a:latin typeface="Roboto Condensed"/>
                <a:ea typeface="Roboto Condensed"/>
                <a:cs typeface="Roboto Condensed"/>
                <a:sym typeface="Roboto Condensed"/>
              </a:defRPr>
            </a:lvl1pPr>
            <a:lvl2pPr lvl="1"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2pPr>
            <a:lvl3pPr lvl="2"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3pPr>
            <a:lvl4pPr lvl="3"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4pPr>
            <a:lvl5pPr lvl="4"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5pPr>
            <a:lvl6pPr lvl="5"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6pPr>
            <a:lvl7pPr lvl="6"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7pPr>
            <a:lvl8pPr lvl="7"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8pPr>
            <a:lvl9pPr lvl="8" rtl="0">
              <a:lnSpc>
                <a:spcPct val="90000"/>
              </a:lnSpc>
              <a:spcBef>
                <a:spcPts val="0"/>
              </a:spcBef>
              <a:spcAft>
                <a:spcPts val="0"/>
              </a:spcAft>
              <a:buClr>
                <a:schemeClr val="dk1"/>
              </a:buClr>
              <a:buSzPts val="3900"/>
              <a:buFont typeface="Roboto Condensed"/>
              <a:buNone/>
              <a:defRPr sz="3900" b="1">
                <a:solidFill>
                  <a:schemeClr val="dk1"/>
                </a:solidFill>
                <a:latin typeface="Roboto Condensed"/>
                <a:ea typeface="Roboto Condensed"/>
                <a:cs typeface="Roboto Condensed"/>
                <a:sym typeface="Roboto Condensed"/>
              </a:defRPr>
            </a:lvl9pPr>
          </a:lstStyle>
          <a:p>
            <a:endParaRPr/>
          </a:p>
        </p:txBody>
      </p:sp>
      <p:sp>
        <p:nvSpPr>
          <p:cNvPr id="435" name="Google Shape;435;p69"/>
          <p:cNvSpPr txBox="1">
            <a:spLocks noGrp="1"/>
          </p:cNvSpPr>
          <p:nvPr>
            <p:ph type="subTitle" idx="2"/>
          </p:nvPr>
        </p:nvSpPr>
        <p:spPr>
          <a:xfrm>
            <a:off x="1344175" y="3337567"/>
            <a:ext cx="1186500" cy="740800"/>
          </a:xfrm>
          <a:prstGeom prst="rect">
            <a:avLst/>
          </a:prstGeom>
        </p:spPr>
        <p:txBody>
          <a:bodyPr spcFirstLastPara="1" wrap="square" lIns="91425" tIns="91425" rIns="91425" bIns="91425" anchor="t" anchorCtr="0">
            <a:normAutofit/>
          </a:bodyPr>
          <a:lstStyle>
            <a:lvl1pPr lvl="0" algn="ctr" rtl="0">
              <a:lnSpc>
                <a:spcPct val="90000"/>
              </a:lnSpc>
              <a:spcBef>
                <a:spcPts val="0"/>
              </a:spcBef>
              <a:spcAft>
                <a:spcPts val="0"/>
              </a:spcAft>
              <a:buClr>
                <a:schemeClr val="dk1"/>
              </a:buClr>
              <a:buSzPts val="1000"/>
              <a:buNone/>
              <a:defRPr sz="1000" b="1">
                <a:solidFill>
                  <a:schemeClr val="dk1"/>
                </a:solidFill>
              </a:defRPr>
            </a:lvl1pPr>
            <a:lvl2pPr lvl="1" rtl="0">
              <a:lnSpc>
                <a:spcPct val="90000"/>
              </a:lnSpc>
              <a:spcBef>
                <a:spcPts val="0"/>
              </a:spcBef>
              <a:spcAft>
                <a:spcPts val="0"/>
              </a:spcAft>
              <a:buClr>
                <a:schemeClr val="dk1"/>
              </a:buClr>
              <a:buSzPts val="600"/>
              <a:buNone/>
              <a:defRPr sz="600" b="1">
                <a:solidFill>
                  <a:schemeClr val="dk1"/>
                </a:solidFill>
              </a:defRPr>
            </a:lvl2pPr>
            <a:lvl3pPr lvl="2" rtl="0">
              <a:lnSpc>
                <a:spcPct val="90000"/>
              </a:lnSpc>
              <a:spcBef>
                <a:spcPts val="0"/>
              </a:spcBef>
              <a:spcAft>
                <a:spcPts val="0"/>
              </a:spcAft>
              <a:buClr>
                <a:schemeClr val="dk1"/>
              </a:buClr>
              <a:buSzPts val="600"/>
              <a:buNone/>
              <a:defRPr sz="600" b="1">
                <a:solidFill>
                  <a:schemeClr val="dk1"/>
                </a:solidFill>
              </a:defRPr>
            </a:lvl3pPr>
            <a:lvl4pPr lvl="3" rtl="0">
              <a:lnSpc>
                <a:spcPct val="90000"/>
              </a:lnSpc>
              <a:spcBef>
                <a:spcPts val="0"/>
              </a:spcBef>
              <a:spcAft>
                <a:spcPts val="0"/>
              </a:spcAft>
              <a:buClr>
                <a:schemeClr val="dk1"/>
              </a:buClr>
              <a:buSzPts val="600"/>
              <a:buNone/>
              <a:defRPr sz="600" b="1">
                <a:solidFill>
                  <a:schemeClr val="dk1"/>
                </a:solidFill>
              </a:defRPr>
            </a:lvl4pPr>
            <a:lvl5pPr lvl="4" rtl="0">
              <a:lnSpc>
                <a:spcPct val="90000"/>
              </a:lnSpc>
              <a:spcBef>
                <a:spcPts val="0"/>
              </a:spcBef>
              <a:spcAft>
                <a:spcPts val="0"/>
              </a:spcAft>
              <a:buClr>
                <a:schemeClr val="dk1"/>
              </a:buClr>
              <a:buSzPts val="600"/>
              <a:buNone/>
              <a:defRPr sz="600" b="1">
                <a:solidFill>
                  <a:schemeClr val="dk1"/>
                </a:solidFill>
              </a:defRPr>
            </a:lvl5pPr>
            <a:lvl6pPr lvl="5" rtl="0">
              <a:lnSpc>
                <a:spcPct val="90000"/>
              </a:lnSpc>
              <a:spcBef>
                <a:spcPts val="0"/>
              </a:spcBef>
              <a:spcAft>
                <a:spcPts val="0"/>
              </a:spcAft>
              <a:buClr>
                <a:schemeClr val="dk1"/>
              </a:buClr>
              <a:buSzPts val="600"/>
              <a:buNone/>
              <a:defRPr sz="600" b="1">
                <a:solidFill>
                  <a:schemeClr val="dk1"/>
                </a:solidFill>
              </a:defRPr>
            </a:lvl6pPr>
            <a:lvl7pPr lvl="6" rtl="0">
              <a:lnSpc>
                <a:spcPct val="90000"/>
              </a:lnSpc>
              <a:spcBef>
                <a:spcPts val="0"/>
              </a:spcBef>
              <a:spcAft>
                <a:spcPts val="0"/>
              </a:spcAft>
              <a:buClr>
                <a:schemeClr val="dk1"/>
              </a:buClr>
              <a:buSzPts val="600"/>
              <a:buNone/>
              <a:defRPr sz="600" b="1">
                <a:solidFill>
                  <a:schemeClr val="dk1"/>
                </a:solidFill>
              </a:defRPr>
            </a:lvl7pPr>
            <a:lvl8pPr lvl="7" rtl="0">
              <a:lnSpc>
                <a:spcPct val="90000"/>
              </a:lnSpc>
              <a:spcBef>
                <a:spcPts val="0"/>
              </a:spcBef>
              <a:spcAft>
                <a:spcPts val="0"/>
              </a:spcAft>
              <a:buClr>
                <a:schemeClr val="dk1"/>
              </a:buClr>
              <a:buSzPts val="600"/>
              <a:buNone/>
              <a:defRPr sz="600" b="1">
                <a:solidFill>
                  <a:schemeClr val="dk1"/>
                </a:solidFill>
              </a:defRPr>
            </a:lvl8pPr>
            <a:lvl9pPr lvl="8" rtl="0">
              <a:lnSpc>
                <a:spcPct val="90000"/>
              </a:lnSpc>
              <a:spcBef>
                <a:spcPts val="0"/>
              </a:spcBef>
              <a:spcAft>
                <a:spcPts val="0"/>
              </a:spcAft>
              <a:buClr>
                <a:schemeClr val="dk1"/>
              </a:buClr>
              <a:buSzPts val="600"/>
              <a:buNone/>
              <a:defRPr sz="600" b="1">
                <a:solidFill>
                  <a:schemeClr val="dk1"/>
                </a:solidFill>
              </a:defRPr>
            </a:lvl9pPr>
          </a:lstStyle>
          <a:p>
            <a:endParaRPr/>
          </a:p>
        </p:txBody>
      </p:sp>
      <p:sp>
        <p:nvSpPr>
          <p:cNvPr id="436" name="Google Shape;436;p69"/>
          <p:cNvSpPr txBox="1">
            <a:spLocks noGrp="1"/>
          </p:cNvSpPr>
          <p:nvPr>
            <p:ph type="subTitle" idx="3"/>
          </p:nvPr>
        </p:nvSpPr>
        <p:spPr>
          <a:xfrm>
            <a:off x="737200" y="4484533"/>
            <a:ext cx="2400300" cy="7956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chemeClr val="dk1"/>
              </a:buClr>
              <a:buSzPts val="1500"/>
              <a:buFont typeface="Inter SemiBold"/>
              <a:buNone/>
              <a:defRPr sz="1500">
                <a:solidFill>
                  <a:schemeClr val="dk1"/>
                </a:solidFill>
                <a:latin typeface="Inter SemiBold"/>
                <a:ea typeface="Inter SemiBold"/>
                <a:cs typeface="Inter SemiBold"/>
                <a:sym typeface="Inter SemiBold"/>
              </a:defRPr>
            </a:lvl1pPr>
            <a:lvl2pPr lvl="1"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2pPr>
            <a:lvl3pPr lvl="2"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3pPr>
            <a:lvl4pPr lvl="3"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4pPr>
            <a:lvl5pPr lvl="4"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5pPr>
            <a:lvl6pPr lvl="5"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6pPr>
            <a:lvl7pPr lvl="6"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7pPr>
            <a:lvl8pPr lvl="7"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8pPr>
            <a:lvl9pPr lvl="8"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9pPr>
          </a:lstStyle>
          <a:p>
            <a:endParaRPr/>
          </a:p>
        </p:txBody>
      </p:sp>
      <p:sp>
        <p:nvSpPr>
          <p:cNvPr id="437" name="Google Shape;437;p69"/>
          <p:cNvSpPr txBox="1">
            <a:spLocks noGrp="1"/>
          </p:cNvSpPr>
          <p:nvPr>
            <p:ph type="subTitle" idx="4"/>
          </p:nvPr>
        </p:nvSpPr>
        <p:spPr>
          <a:xfrm>
            <a:off x="3978713" y="2596767"/>
            <a:ext cx="1186500" cy="740800"/>
          </a:xfrm>
          <a:prstGeom prst="rect">
            <a:avLst/>
          </a:prstGeom>
        </p:spPr>
        <p:txBody>
          <a:bodyPr spcFirstLastPara="1" wrap="square" lIns="91425" tIns="91425" rIns="91425" bIns="91425" anchor="t" anchorCtr="0">
            <a:normAutofit/>
          </a:bodyPr>
          <a:lstStyle>
            <a:lvl1pPr lvl="0" algn="ctr" rtl="0">
              <a:lnSpc>
                <a:spcPct val="90000"/>
              </a:lnSpc>
              <a:spcBef>
                <a:spcPts val="0"/>
              </a:spcBef>
              <a:spcAft>
                <a:spcPts val="0"/>
              </a:spcAft>
              <a:buClr>
                <a:schemeClr val="dk1"/>
              </a:buClr>
              <a:buSzPts val="3600"/>
              <a:buFont typeface="Roboto Condensed"/>
              <a:buNone/>
              <a:defRPr sz="3600" b="1">
                <a:solidFill>
                  <a:schemeClr val="dk1"/>
                </a:solidFill>
                <a:latin typeface="Roboto Condensed"/>
                <a:ea typeface="Roboto Condensed"/>
                <a:cs typeface="Roboto Condensed"/>
                <a:sym typeface="Roboto Condensed"/>
              </a:defRPr>
            </a:lvl1pPr>
            <a:lvl2pPr lvl="1"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2pPr>
            <a:lvl3pPr lvl="2"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3pPr>
            <a:lvl4pPr lvl="3"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4pPr>
            <a:lvl5pPr lvl="4"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5pPr>
            <a:lvl6pPr lvl="5"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6pPr>
            <a:lvl7pPr lvl="6"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7pPr>
            <a:lvl8pPr lvl="7"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8pPr>
            <a:lvl9pPr lvl="8" rtl="0">
              <a:lnSpc>
                <a:spcPct val="90000"/>
              </a:lnSpc>
              <a:spcBef>
                <a:spcPts val="0"/>
              </a:spcBef>
              <a:spcAft>
                <a:spcPts val="0"/>
              </a:spcAft>
              <a:buClr>
                <a:schemeClr val="dk1"/>
              </a:buClr>
              <a:buSzPts val="3900"/>
              <a:buFont typeface="Roboto Condensed"/>
              <a:buNone/>
              <a:defRPr sz="3900" b="1">
                <a:solidFill>
                  <a:schemeClr val="dk1"/>
                </a:solidFill>
                <a:latin typeface="Roboto Condensed"/>
                <a:ea typeface="Roboto Condensed"/>
                <a:cs typeface="Roboto Condensed"/>
                <a:sym typeface="Roboto Condensed"/>
              </a:defRPr>
            </a:lvl9pPr>
          </a:lstStyle>
          <a:p>
            <a:endParaRPr/>
          </a:p>
        </p:txBody>
      </p:sp>
      <p:sp>
        <p:nvSpPr>
          <p:cNvPr id="438" name="Google Shape;438;p69"/>
          <p:cNvSpPr txBox="1">
            <a:spLocks noGrp="1"/>
          </p:cNvSpPr>
          <p:nvPr>
            <p:ph type="subTitle" idx="5"/>
          </p:nvPr>
        </p:nvSpPr>
        <p:spPr>
          <a:xfrm>
            <a:off x="3978788" y="3337567"/>
            <a:ext cx="1186500" cy="740800"/>
          </a:xfrm>
          <a:prstGeom prst="rect">
            <a:avLst/>
          </a:prstGeom>
        </p:spPr>
        <p:txBody>
          <a:bodyPr spcFirstLastPara="1" wrap="square" lIns="91425" tIns="91425" rIns="91425" bIns="91425" anchor="t" anchorCtr="0">
            <a:normAutofit/>
          </a:bodyPr>
          <a:lstStyle>
            <a:lvl1pPr lvl="0" algn="ctr" rtl="0">
              <a:lnSpc>
                <a:spcPct val="90000"/>
              </a:lnSpc>
              <a:spcBef>
                <a:spcPts val="0"/>
              </a:spcBef>
              <a:spcAft>
                <a:spcPts val="0"/>
              </a:spcAft>
              <a:buClr>
                <a:schemeClr val="dk1"/>
              </a:buClr>
              <a:buSzPts val="1000"/>
              <a:buNone/>
              <a:defRPr sz="1000" b="1">
                <a:solidFill>
                  <a:schemeClr val="dk1"/>
                </a:solidFill>
              </a:defRPr>
            </a:lvl1pPr>
            <a:lvl2pPr lvl="1" rtl="0">
              <a:lnSpc>
                <a:spcPct val="90000"/>
              </a:lnSpc>
              <a:spcBef>
                <a:spcPts val="0"/>
              </a:spcBef>
              <a:spcAft>
                <a:spcPts val="0"/>
              </a:spcAft>
              <a:buClr>
                <a:schemeClr val="dk1"/>
              </a:buClr>
              <a:buSzPts val="600"/>
              <a:buNone/>
              <a:defRPr sz="600" b="1">
                <a:solidFill>
                  <a:schemeClr val="dk1"/>
                </a:solidFill>
              </a:defRPr>
            </a:lvl2pPr>
            <a:lvl3pPr lvl="2" rtl="0">
              <a:lnSpc>
                <a:spcPct val="90000"/>
              </a:lnSpc>
              <a:spcBef>
                <a:spcPts val="0"/>
              </a:spcBef>
              <a:spcAft>
                <a:spcPts val="0"/>
              </a:spcAft>
              <a:buClr>
                <a:schemeClr val="dk1"/>
              </a:buClr>
              <a:buSzPts val="600"/>
              <a:buNone/>
              <a:defRPr sz="600" b="1">
                <a:solidFill>
                  <a:schemeClr val="dk1"/>
                </a:solidFill>
              </a:defRPr>
            </a:lvl3pPr>
            <a:lvl4pPr lvl="3" rtl="0">
              <a:lnSpc>
                <a:spcPct val="90000"/>
              </a:lnSpc>
              <a:spcBef>
                <a:spcPts val="0"/>
              </a:spcBef>
              <a:spcAft>
                <a:spcPts val="0"/>
              </a:spcAft>
              <a:buClr>
                <a:schemeClr val="dk1"/>
              </a:buClr>
              <a:buSzPts val="600"/>
              <a:buNone/>
              <a:defRPr sz="600" b="1">
                <a:solidFill>
                  <a:schemeClr val="dk1"/>
                </a:solidFill>
              </a:defRPr>
            </a:lvl4pPr>
            <a:lvl5pPr lvl="4" rtl="0">
              <a:lnSpc>
                <a:spcPct val="90000"/>
              </a:lnSpc>
              <a:spcBef>
                <a:spcPts val="0"/>
              </a:spcBef>
              <a:spcAft>
                <a:spcPts val="0"/>
              </a:spcAft>
              <a:buClr>
                <a:schemeClr val="dk1"/>
              </a:buClr>
              <a:buSzPts val="600"/>
              <a:buNone/>
              <a:defRPr sz="600" b="1">
                <a:solidFill>
                  <a:schemeClr val="dk1"/>
                </a:solidFill>
              </a:defRPr>
            </a:lvl5pPr>
            <a:lvl6pPr lvl="5" rtl="0">
              <a:lnSpc>
                <a:spcPct val="90000"/>
              </a:lnSpc>
              <a:spcBef>
                <a:spcPts val="0"/>
              </a:spcBef>
              <a:spcAft>
                <a:spcPts val="0"/>
              </a:spcAft>
              <a:buClr>
                <a:schemeClr val="dk1"/>
              </a:buClr>
              <a:buSzPts val="600"/>
              <a:buNone/>
              <a:defRPr sz="600" b="1">
                <a:solidFill>
                  <a:schemeClr val="dk1"/>
                </a:solidFill>
              </a:defRPr>
            </a:lvl6pPr>
            <a:lvl7pPr lvl="6" rtl="0">
              <a:lnSpc>
                <a:spcPct val="90000"/>
              </a:lnSpc>
              <a:spcBef>
                <a:spcPts val="0"/>
              </a:spcBef>
              <a:spcAft>
                <a:spcPts val="0"/>
              </a:spcAft>
              <a:buClr>
                <a:schemeClr val="dk1"/>
              </a:buClr>
              <a:buSzPts val="600"/>
              <a:buNone/>
              <a:defRPr sz="600" b="1">
                <a:solidFill>
                  <a:schemeClr val="dk1"/>
                </a:solidFill>
              </a:defRPr>
            </a:lvl7pPr>
            <a:lvl8pPr lvl="7" rtl="0">
              <a:lnSpc>
                <a:spcPct val="90000"/>
              </a:lnSpc>
              <a:spcBef>
                <a:spcPts val="0"/>
              </a:spcBef>
              <a:spcAft>
                <a:spcPts val="0"/>
              </a:spcAft>
              <a:buClr>
                <a:schemeClr val="dk1"/>
              </a:buClr>
              <a:buSzPts val="600"/>
              <a:buNone/>
              <a:defRPr sz="600" b="1">
                <a:solidFill>
                  <a:schemeClr val="dk1"/>
                </a:solidFill>
              </a:defRPr>
            </a:lvl8pPr>
            <a:lvl9pPr lvl="8" rtl="0">
              <a:lnSpc>
                <a:spcPct val="90000"/>
              </a:lnSpc>
              <a:spcBef>
                <a:spcPts val="0"/>
              </a:spcBef>
              <a:spcAft>
                <a:spcPts val="0"/>
              </a:spcAft>
              <a:buClr>
                <a:schemeClr val="dk1"/>
              </a:buClr>
              <a:buSzPts val="600"/>
              <a:buNone/>
              <a:defRPr sz="600" b="1">
                <a:solidFill>
                  <a:schemeClr val="dk1"/>
                </a:solidFill>
              </a:defRPr>
            </a:lvl9pPr>
          </a:lstStyle>
          <a:p>
            <a:endParaRPr/>
          </a:p>
        </p:txBody>
      </p:sp>
      <p:sp>
        <p:nvSpPr>
          <p:cNvPr id="439" name="Google Shape;439;p69"/>
          <p:cNvSpPr txBox="1">
            <a:spLocks noGrp="1"/>
          </p:cNvSpPr>
          <p:nvPr>
            <p:ph type="subTitle" idx="6"/>
          </p:nvPr>
        </p:nvSpPr>
        <p:spPr>
          <a:xfrm>
            <a:off x="3371850" y="4484533"/>
            <a:ext cx="2400300" cy="8596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chemeClr val="dk1"/>
              </a:buClr>
              <a:buSzPts val="1500"/>
              <a:buFont typeface="Inter SemiBold"/>
              <a:buNone/>
              <a:defRPr sz="1500">
                <a:solidFill>
                  <a:schemeClr val="dk1"/>
                </a:solidFill>
                <a:latin typeface="Inter SemiBold"/>
                <a:ea typeface="Inter SemiBold"/>
                <a:cs typeface="Inter SemiBold"/>
                <a:sym typeface="Inter SemiBold"/>
              </a:defRPr>
            </a:lvl1pPr>
            <a:lvl2pPr lvl="1"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2pPr>
            <a:lvl3pPr lvl="2"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3pPr>
            <a:lvl4pPr lvl="3"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4pPr>
            <a:lvl5pPr lvl="4"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5pPr>
            <a:lvl6pPr lvl="5"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6pPr>
            <a:lvl7pPr lvl="6"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7pPr>
            <a:lvl8pPr lvl="7"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8pPr>
            <a:lvl9pPr lvl="8"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9pPr>
          </a:lstStyle>
          <a:p>
            <a:endParaRPr/>
          </a:p>
        </p:txBody>
      </p:sp>
      <p:sp>
        <p:nvSpPr>
          <p:cNvPr id="440" name="Google Shape;440;p69"/>
          <p:cNvSpPr txBox="1">
            <a:spLocks noGrp="1"/>
          </p:cNvSpPr>
          <p:nvPr>
            <p:ph type="subTitle" idx="7"/>
          </p:nvPr>
        </p:nvSpPr>
        <p:spPr>
          <a:xfrm>
            <a:off x="6613313" y="2596767"/>
            <a:ext cx="1186500" cy="740800"/>
          </a:xfrm>
          <a:prstGeom prst="rect">
            <a:avLst/>
          </a:prstGeom>
        </p:spPr>
        <p:txBody>
          <a:bodyPr spcFirstLastPara="1" wrap="square" lIns="91425" tIns="91425" rIns="91425" bIns="91425" anchor="t" anchorCtr="0">
            <a:normAutofit/>
          </a:bodyPr>
          <a:lstStyle>
            <a:lvl1pPr lvl="0" algn="ctr" rtl="0">
              <a:lnSpc>
                <a:spcPct val="90000"/>
              </a:lnSpc>
              <a:spcBef>
                <a:spcPts val="0"/>
              </a:spcBef>
              <a:spcAft>
                <a:spcPts val="0"/>
              </a:spcAft>
              <a:buClr>
                <a:schemeClr val="dk1"/>
              </a:buClr>
              <a:buSzPts val="3600"/>
              <a:buFont typeface="Roboto Condensed"/>
              <a:buNone/>
              <a:defRPr sz="3600" b="1">
                <a:solidFill>
                  <a:schemeClr val="dk1"/>
                </a:solidFill>
                <a:latin typeface="Roboto Condensed"/>
                <a:ea typeface="Roboto Condensed"/>
                <a:cs typeface="Roboto Condensed"/>
                <a:sym typeface="Roboto Condensed"/>
              </a:defRPr>
            </a:lvl1pPr>
            <a:lvl2pPr lvl="1"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2pPr>
            <a:lvl3pPr lvl="2"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3pPr>
            <a:lvl4pPr lvl="3"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4pPr>
            <a:lvl5pPr lvl="4"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5pPr>
            <a:lvl6pPr lvl="5"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6pPr>
            <a:lvl7pPr lvl="6"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7pPr>
            <a:lvl8pPr lvl="7"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8pPr>
            <a:lvl9pPr lvl="8" rtl="0">
              <a:lnSpc>
                <a:spcPct val="90000"/>
              </a:lnSpc>
              <a:spcBef>
                <a:spcPts val="0"/>
              </a:spcBef>
              <a:spcAft>
                <a:spcPts val="0"/>
              </a:spcAft>
              <a:buClr>
                <a:schemeClr val="dk1"/>
              </a:buClr>
              <a:buSzPts val="3900"/>
              <a:buFont typeface="Roboto Condensed"/>
              <a:buNone/>
              <a:defRPr sz="3900" b="1">
                <a:solidFill>
                  <a:schemeClr val="dk1"/>
                </a:solidFill>
                <a:latin typeface="Roboto Condensed"/>
                <a:ea typeface="Roboto Condensed"/>
                <a:cs typeface="Roboto Condensed"/>
                <a:sym typeface="Roboto Condensed"/>
              </a:defRPr>
            </a:lvl9pPr>
          </a:lstStyle>
          <a:p>
            <a:endParaRPr/>
          </a:p>
        </p:txBody>
      </p:sp>
      <p:sp>
        <p:nvSpPr>
          <p:cNvPr id="441" name="Google Shape;441;p69"/>
          <p:cNvSpPr txBox="1">
            <a:spLocks noGrp="1"/>
          </p:cNvSpPr>
          <p:nvPr>
            <p:ph type="subTitle" idx="8"/>
          </p:nvPr>
        </p:nvSpPr>
        <p:spPr>
          <a:xfrm>
            <a:off x="6613388" y="3337567"/>
            <a:ext cx="1186500" cy="740800"/>
          </a:xfrm>
          <a:prstGeom prst="rect">
            <a:avLst/>
          </a:prstGeom>
        </p:spPr>
        <p:txBody>
          <a:bodyPr spcFirstLastPara="1" wrap="square" lIns="91425" tIns="91425" rIns="91425" bIns="91425" anchor="t" anchorCtr="0">
            <a:normAutofit/>
          </a:bodyPr>
          <a:lstStyle>
            <a:lvl1pPr lvl="0" algn="ctr" rtl="0">
              <a:lnSpc>
                <a:spcPct val="90000"/>
              </a:lnSpc>
              <a:spcBef>
                <a:spcPts val="0"/>
              </a:spcBef>
              <a:spcAft>
                <a:spcPts val="0"/>
              </a:spcAft>
              <a:buClr>
                <a:schemeClr val="dk1"/>
              </a:buClr>
              <a:buSzPts val="1000"/>
              <a:buNone/>
              <a:defRPr sz="1000" b="1">
                <a:solidFill>
                  <a:schemeClr val="dk1"/>
                </a:solidFill>
              </a:defRPr>
            </a:lvl1pPr>
            <a:lvl2pPr lvl="1" rtl="0">
              <a:lnSpc>
                <a:spcPct val="90000"/>
              </a:lnSpc>
              <a:spcBef>
                <a:spcPts val="0"/>
              </a:spcBef>
              <a:spcAft>
                <a:spcPts val="0"/>
              </a:spcAft>
              <a:buClr>
                <a:schemeClr val="dk1"/>
              </a:buClr>
              <a:buSzPts val="600"/>
              <a:buNone/>
              <a:defRPr sz="600" b="1">
                <a:solidFill>
                  <a:schemeClr val="dk1"/>
                </a:solidFill>
              </a:defRPr>
            </a:lvl2pPr>
            <a:lvl3pPr lvl="2" rtl="0">
              <a:lnSpc>
                <a:spcPct val="90000"/>
              </a:lnSpc>
              <a:spcBef>
                <a:spcPts val="0"/>
              </a:spcBef>
              <a:spcAft>
                <a:spcPts val="0"/>
              </a:spcAft>
              <a:buClr>
                <a:schemeClr val="dk1"/>
              </a:buClr>
              <a:buSzPts val="600"/>
              <a:buNone/>
              <a:defRPr sz="600" b="1">
                <a:solidFill>
                  <a:schemeClr val="dk1"/>
                </a:solidFill>
              </a:defRPr>
            </a:lvl3pPr>
            <a:lvl4pPr lvl="3" rtl="0">
              <a:lnSpc>
                <a:spcPct val="90000"/>
              </a:lnSpc>
              <a:spcBef>
                <a:spcPts val="0"/>
              </a:spcBef>
              <a:spcAft>
                <a:spcPts val="0"/>
              </a:spcAft>
              <a:buClr>
                <a:schemeClr val="dk1"/>
              </a:buClr>
              <a:buSzPts val="600"/>
              <a:buNone/>
              <a:defRPr sz="600" b="1">
                <a:solidFill>
                  <a:schemeClr val="dk1"/>
                </a:solidFill>
              </a:defRPr>
            </a:lvl4pPr>
            <a:lvl5pPr lvl="4" rtl="0">
              <a:lnSpc>
                <a:spcPct val="90000"/>
              </a:lnSpc>
              <a:spcBef>
                <a:spcPts val="0"/>
              </a:spcBef>
              <a:spcAft>
                <a:spcPts val="0"/>
              </a:spcAft>
              <a:buClr>
                <a:schemeClr val="dk1"/>
              </a:buClr>
              <a:buSzPts val="600"/>
              <a:buNone/>
              <a:defRPr sz="600" b="1">
                <a:solidFill>
                  <a:schemeClr val="dk1"/>
                </a:solidFill>
              </a:defRPr>
            </a:lvl5pPr>
            <a:lvl6pPr lvl="5" rtl="0">
              <a:lnSpc>
                <a:spcPct val="90000"/>
              </a:lnSpc>
              <a:spcBef>
                <a:spcPts val="0"/>
              </a:spcBef>
              <a:spcAft>
                <a:spcPts val="0"/>
              </a:spcAft>
              <a:buClr>
                <a:schemeClr val="dk1"/>
              </a:buClr>
              <a:buSzPts val="600"/>
              <a:buNone/>
              <a:defRPr sz="600" b="1">
                <a:solidFill>
                  <a:schemeClr val="dk1"/>
                </a:solidFill>
              </a:defRPr>
            </a:lvl6pPr>
            <a:lvl7pPr lvl="6" rtl="0">
              <a:lnSpc>
                <a:spcPct val="90000"/>
              </a:lnSpc>
              <a:spcBef>
                <a:spcPts val="0"/>
              </a:spcBef>
              <a:spcAft>
                <a:spcPts val="0"/>
              </a:spcAft>
              <a:buClr>
                <a:schemeClr val="dk1"/>
              </a:buClr>
              <a:buSzPts val="600"/>
              <a:buNone/>
              <a:defRPr sz="600" b="1">
                <a:solidFill>
                  <a:schemeClr val="dk1"/>
                </a:solidFill>
              </a:defRPr>
            </a:lvl7pPr>
            <a:lvl8pPr lvl="7" rtl="0">
              <a:lnSpc>
                <a:spcPct val="90000"/>
              </a:lnSpc>
              <a:spcBef>
                <a:spcPts val="0"/>
              </a:spcBef>
              <a:spcAft>
                <a:spcPts val="0"/>
              </a:spcAft>
              <a:buClr>
                <a:schemeClr val="dk1"/>
              </a:buClr>
              <a:buSzPts val="600"/>
              <a:buNone/>
              <a:defRPr sz="600" b="1">
                <a:solidFill>
                  <a:schemeClr val="dk1"/>
                </a:solidFill>
              </a:defRPr>
            </a:lvl8pPr>
            <a:lvl9pPr lvl="8" rtl="0">
              <a:lnSpc>
                <a:spcPct val="90000"/>
              </a:lnSpc>
              <a:spcBef>
                <a:spcPts val="0"/>
              </a:spcBef>
              <a:spcAft>
                <a:spcPts val="0"/>
              </a:spcAft>
              <a:buClr>
                <a:schemeClr val="dk1"/>
              </a:buClr>
              <a:buSzPts val="600"/>
              <a:buNone/>
              <a:defRPr sz="600" b="1">
                <a:solidFill>
                  <a:schemeClr val="dk1"/>
                </a:solidFill>
              </a:defRPr>
            </a:lvl9pPr>
          </a:lstStyle>
          <a:p>
            <a:endParaRPr/>
          </a:p>
        </p:txBody>
      </p:sp>
      <p:sp>
        <p:nvSpPr>
          <p:cNvPr id="442" name="Google Shape;442;p69"/>
          <p:cNvSpPr txBox="1">
            <a:spLocks noGrp="1"/>
          </p:cNvSpPr>
          <p:nvPr>
            <p:ph type="subTitle" idx="9"/>
          </p:nvPr>
        </p:nvSpPr>
        <p:spPr>
          <a:xfrm>
            <a:off x="6006500" y="4484533"/>
            <a:ext cx="2400300" cy="8596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chemeClr val="dk1"/>
              </a:buClr>
              <a:buSzPts val="1500"/>
              <a:buFont typeface="Inter SemiBold"/>
              <a:buNone/>
              <a:defRPr sz="1500">
                <a:solidFill>
                  <a:schemeClr val="dk1"/>
                </a:solidFill>
                <a:latin typeface="Inter SemiBold"/>
                <a:ea typeface="Inter SemiBold"/>
                <a:cs typeface="Inter SemiBold"/>
                <a:sym typeface="Inter SemiBold"/>
              </a:defRPr>
            </a:lvl1pPr>
            <a:lvl2pPr lvl="1"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2pPr>
            <a:lvl3pPr lvl="2"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3pPr>
            <a:lvl4pPr lvl="3"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4pPr>
            <a:lvl5pPr lvl="4"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5pPr>
            <a:lvl6pPr lvl="5"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6pPr>
            <a:lvl7pPr lvl="6"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7pPr>
            <a:lvl8pPr lvl="7"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8pPr>
            <a:lvl9pPr lvl="8"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9pPr>
          </a:lstStyle>
          <a:p>
            <a:endParaRPr/>
          </a:p>
        </p:txBody>
      </p:sp>
      <p:cxnSp>
        <p:nvCxnSpPr>
          <p:cNvPr id="443" name="Google Shape;443;p69"/>
          <p:cNvCxnSpPr/>
          <p:nvPr/>
        </p:nvCxnSpPr>
        <p:spPr>
          <a:xfrm rot="10800000">
            <a:off x="1527550" y="3337567"/>
            <a:ext cx="819600" cy="0"/>
          </a:xfrm>
          <a:prstGeom prst="straightConnector1">
            <a:avLst/>
          </a:prstGeom>
          <a:noFill/>
          <a:ln w="9525" cap="flat" cmpd="sng">
            <a:solidFill>
              <a:srgbClr val="434343"/>
            </a:solidFill>
            <a:prstDash val="solid"/>
            <a:round/>
            <a:headEnd type="none" w="med" len="med"/>
            <a:tailEnd type="none" w="med" len="med"/>
          </a:ln>
        </p:spPr>
      </p:cxnSp>
      <p:cxnSp>
        <p:nvCxnSpPr>
          <p:cNvPr id="444" name="Google Shape;444;p69"/>
          <p:cNvCxnSpPr/>
          <p:nvPr/>
        </p:nvCxnSpPr>
        <p:spPr>
          <a:xfrm rot="10800000">
            <a:off x="4162163" y="3337567"/>
            <a:ext cx="819600" cy="0"/>
          </a:xfrm>
          <a:prstGeom prst="straightConnector1">
            <a:avLst/>
          </a:prstGeom>
          <a:noFill/>
          <a:ln w="9525" cap="flat" cmpd="sng">
            <a:solidFill>
              <a:srgbClr val="434343"/>
            </a:solidFill>
            <a:prstDash val="solid"/>
            <a:round/>
            <a:headEnd type="none" w="med" len="med"/>
            <a:tailEnd type="none" w="med" len="med"/>
          </a:ln>
        </p:spPr>
      </p:cxnSp>
      <p:cxnSp>
        <p:nvCxnSpPr>
          <p:cNvPr id="445" name="Google Shape;445;p69"/>
          <p:cNvCxnSpPr/>
          <p:nvPr/>
        </p:nvCxnSpPr>
        <p:spPr>
          <a:xfrm rot="10800000">
            <a:off x="6796763" y="3337567"/>
            <a:ext cx="819600" cy="0"/>
          </a:xfrm>
          <a:prstGeom prst="straightConnector1">
            <a:avLst/>
          </a:prstGeom>
          <a:noFill/>
          <a:ln w="9525" cap="flat" cmpd="sng">
            <a:solidFill>
              <a:srgbClr val="434343"/>
            </a:solidFill>
            <a:prstDash val="solid"/>
            <a:round/>
            <a:headEnd type="none" w="med" len="med"/>
            <a:tailEnd type="none" w="med" len="med"/>
          </a:ln>
        </p:spPr>
      </p:cxnSp>
      <p:sp>
        <p:nvSpPr>
          <p:cNvPr id="446" name="Google Shape;446;p69"/>
          <p:cNvSpPr/>
          <p:nvPr/>
        </p:nvSpPr>
        <p:spPr>
          <a:xfrm>
            <a:off x="6503750" y="2395733"/>
            <a:ext cx="1405800" cy="1819600"/>
          </a:xfrm>
          <a:prstGeom prst="roundRect">
            <a:avLst>
              <a:gd name="adj" fmla="val 16667"/>
            </a:avLst>
          </a:pr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47" name="Google Shape;447;p69"/>
          <p:cNvSpPr/>
          <p:nvPr/>
        </p:nvSpPr>
        <p:spPr>
          <a:xfrm>
            <a:off x="3869100" y="2395733"/>
            <a:ext cx="1405800" cy="1819600"/>
          </a:xfrm>
          <a:prstGeom prst="roundRect">
            <a:avLst>
              <a:gd name="adj" fmla="val 16667"/>
            </a:avLst>
          </a:pr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48" name="Google Shape;448;p69"/>
          <p:cNvSpPr/>
          <p:nvPr/>
        </p:nvSpPr>
        <p:spPr>
          <a:xfrm>
            <a:off x="1234450" y="2395733"/>
            <a:ext cx="1405800" cy="1819600"/>
          </a:xfrm>
          <a:prstGeom prst="roundRect">
            <a:avLst>
              <a:gd name="adj" fmla="val 16667"/>
            </a:avLst>
          </a:pr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pic>
        <p:nvPicPr>
          <p:cNvPr id="449" name="Google Shape;449;p69"/>
          <p:cNvPicPr preferRelativeResize="0"/>
          <p:nvPr/>
        </p:nvPicPr>
        <p:blipFill rotWithShape="1">
          <a:blip r:embed="rId3">
            <a:alphaModFix/>
          </a:blip>
          <a:srcRect l="-1722" t="-5350" r="-2012" b="-5638"/>
          <a:stretch/>
        </p:blipFill>
        <p:spPr>
          <a:xfrm>
            <a:off x="7390812" y="348067"/>
            <a:ext cx="1532339" cy="839000"/>
          </a:xfrm>
          <a:prstGeom prst="rect">
            <a:avLst/>
          </a:prstGeom>
          <a:noFill/>
          <a:ln>
            <a:noFill/>
          </a:ln>
        </p:spPr>
      </p:pic>
    </p:spTree>
    <p:extLst>
      <p:ext uri="{BB962C8B-B14F-4D97-AF65-F5344CB8AC3E}">
        <p14:creationId xmlns:p14="http://schemas.microsoft.com/office/powerpoint/2010/main" val="2119701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52646" y="5141973"/>
            <a:ext cx="8238707"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352" y="5262296"/>
            <a:ext cx="353662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6399" y="601200"/>
            <a:ext cx="824040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305617" y="5262295"/>
            <a:ext cx="426532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endParaRPr lang="en-GB"/>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97108138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k. key facts purple">
  <p:cSld name="k. key facts purple">
    <p:bg>
      <p:bgPr>
        <a:blipFill>
          <a:blip r:embed="rId2">
            <a:alphaModFix/>
          </a:blip>
          <a:stretch>
            <a:fillRect/>
          </a:stretch>
        </a:blipFill>
        <a:effectLst/>
      </p:bgPr>
    </p:bg>
    <p:spTree>
      <p:nvGrpSpPr>
        <p:cNvPr id="1" name="Shape 450"/>
        <p:cNvGrpSpPr/>
        <p:nvPr/>
      </p:nvGrpSpPr>
      <p:grpSpPr>
        <a:xfrm>
          <a:off x="0" y="0"/>
          <a:ext cx="0" cy="0"/>
          <a:chOff x="0" y="0"/>
          <a:chExt cx="0" cy="0"/>
        </a:xfrm>
      </p:grpSpPr>
      <p:sp>
        <p:nvSpPr>
          <p:cNvPr id="451" name="Google Shape;451;p70"/>
          <p:cNvSpPr txBox="1">
            <a:spLocks noGrp="1"/>
          </p:cNvSpPr>
          <p:nvPr>
            <p:ph type="title"/>
          </p:nvPr>
        </p:nvSpPr>
        <p:spPr>
          <a:xfrm>
            <a:off x="314275" y="348067"/>
            <a:ext cx="6881400" cy="1049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3400"/>
              <a:buNone/>
              <a:defRPr sz="3400">
                <a:solidFill>
                  <a:schemeClr val="lt1"/>
                </a:solidFill>
              </a:defRPr>
            </a:lvl1pPr>
            <a:lvl2pPr lvl="1"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2pPr>
            <a:lvl3pPr lvl="2"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3pPr>
            <a:lvl4pPr lvl="3"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4pPr>
            <a:lvl5pPr lvl="4"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5pPr>
            <a:lvl6pPr lvl="5"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6pPr>
            <a:lvl7pPr lvl="6"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7pPr>
            <a:lvl8pPr lvl="7"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8pPr>
            <a:lvl9pPr lvl="8"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9pPr>
          </a:lstStyle>
          <a:p>
            <a:endParaRPr/>
          </a:p>
        </p:txBody>
      </p:sp>
      <p:sp>
        <p:nvSpPr>
          <p:cNvPr id="452" name="Google Shape;452;p70"/>
          <p:cNvSpPr txBox="1">
            <a:spLocks noGrp="1"/>
          </p:cNvSpPr>
          <p:nvPr>
            <p:ph type="subTitle" idx="1"/>
          </p:nvPr>
        </p:nvSpPr>
        <p:spPr>
          <a:xfrm>
            <a:off x="1344100" y="2596767"/>
            <a:ext cx="1186500" cy="740800"/>
          </a:xfrm>
          <a:prstGeom prst="rect">
            <a:avLst/>
          </a:prstGeom>
        </p:spPr>
        <p:txBody>
          <a:bodyPr spcFirstLastPara="1" wrap="square" lIns="91425" tIns="91425" rIns="91425" bIns="91425" anchor="t" anchorCtr="0">
            <a:normAutofit/>
          </a:bodyPr>
          <a:lstStyle>
            <a:lvl1pPr lvl="0" algn="ctr" rtl="0">
              <a:lnSpc>
                <a:spcPct val="90000"/>
              </a:lnSpc>
              <a:spcBef>
                <a:spcPts val="0"/>
              </a:spcBef>
              <a:spcAft>
                <a:spcPts val="0"/>
              </a:spcAft>
              <a:buClr>
                <a:schemeClr val="dk1"/>
              </a:buClr>
              <a:buSzPts val="3600"/>
              <a:buFont typeface="Roboto Condensed"/>
              <a:buNone/>
              <a:defRPr sz="3600" b="1">
                <a:solidFill>
                  <a:schemeClr val="dk1"/>
                </a:solidFill>
                <a:latin typeface="Roboto Condensed"/>
                <a:ea typeface="Roboto Condensed"/>
                <a:cs typeface="Roboto Condensed"/>
                <a:sym typeface="Roboto Condensed"/>
              </a:defRPr>
            </a:lvl1pPr>
            <a:lvl2pPr lvl="1"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2pPr>
            <a:lvl3pPr lvl="2"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3pPr>
            <a:lvl4pPr lvl="3"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4pPr>
            <a:lvl5pPr lvl="4"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5pPr>
            <a:lvl6pPr lvl="5"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6pPr>
            <a:lvl7pPr lvl="6"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7pPr>
            <a:lvl8pPr lvl="7"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8pPr>
            <a:lvl9pPr lvl="8" rtl="0">
              <a:lnSpc>
                <a:spcPct val="90000"/>
              </a:lnSpc>
              <a:spcBef>
                <a:spcPts val="0"/>
              </a:spcBef>
              <a:spcAft>
                <a:spcPts val="0"/>
              </a:spcAft>
              <a:buClr>
                <a:schemeClr val="dk1"/>
              </a:buClr>
              <a:buSzPts val="3900"/>
              <a:buFont typeface="Roboto Condensed"/>
              <a:buNone/>
              <a:defRPr sz="3900" b="1">
                <a:solidFill>
                  <a:schemeClr val="dk1"/>
                </a:solidFill>
                <a:latin typeface="Roboto Condensed"/>
                <a:ea typeface="Roboto Condensed"/>
                <a:cs typeface="Roboto Condensed"/>
                <a:sym typeface="Roboto Condensed"/>
              </a:defRPr>
            </a:lvl9pPr>
          </a:lstStyle>
          <a:p>
            <a:endParaRPr/>
          </a:p>
        </p:txBody>
      </p:sp>
      <p:sp>
        <p:nvSpPr>
          <p:cNvPr id="453" name="Google Shape;453;p70"/>
          <p:cNvSpPr txBox="1">
            <a:spLocks noGrp="1"/>
          </p:cNvSpPr>
          <p:nvPr>
            <p:ph type="subTitle" idx="2"/>
          </p:nvPr>
        </p:nvSpPr>
        <p:spPr>
          <a:xfrm>
            <a:off x="1344175" y="3337567"/>
            <a:ext cx="1186500" cy="740800"/>
          </a:xfrm>
          <a:prstGeom prst="rect">
            <a:avLst/>
          </a:prstGeom>
        </p:spPr>
        <p:txBody>
          <a:bodyPr spcFirstLastPara="1" wrap="square" lIns="91425" tIns="91425" rIns="91425" bIns="91425" anchor="t" anchorCtr="0">
            <a:normAutofit/>
          </a:bodyPr>
          <a:lstStyle>
            <a:lvl1pPr lvl="0" algn="ctr" rtl="0">
              <a:lnSpc>
                <a:spcPct val="90000"/>
              </a:lnSpc>
              <a:spcBef>
                <a:spcPts val="0"/>
              </a:spcBef>
              <a:spcAft>
                <a:spcPts val="0"/>
              </a:spcAft>
              <a:buClr>
                <a:schemeClr val="dk1"/>
              </a:buClr>
              <a:buSzPts val="1000"/>
              <a:buNone/>
              <a:defRPr sz="1000" b="1">
                <a:solidFill>
                  <a:schemeClr val="dk1"/>
                </a:solidFill>
              </a:defRPr>
            </a:lvl1pPr>
            <a:lvl2pPr lvl="1" rtl="0">
              <a:lnSpc>
                <a:spcPct val="90000"/>
              </a:lnSpc>
              <a:spcBef>
                <a:spcPts val="0"/>
              </a:spcBef>
              <a:spcAft>
                <a:spcPts val="0"/>
              </a:spcAft>
              <a:buClr>
                <a:schemeClr val="dk1"/>
              </a:buClr>
              <a:buSzPts val="600"/>
              <a:buNone/>
              <a:defRPr sz="600" b="1">
                <a:solidFill>
                  <a:schemeClr val="dk1"/>
                </a:solidFill>
              </a:defRPr>
            </a:lvl2pPr>
            <a:lvl3pPr lvl="2" rtl="0">
              <a:lnSpc>
                <a:spcPct val="90000"/>
              </a:lnSpc>
              <a:spcBef>
                <a:spcPts val="0"/>
              </a:spcBef>
              <a:spcAft>
                <a:spcPts val="0"/>
              </a:spcAft>
              <a:buClr>
                <a:schemeClr val="dk1"/>
              </a:buClr>
              <a:buSzPts val="600"/>
              <a:buNone/>
              <a:defRPr sz="600" b="1">
                <a:solidFill>
                  <a:schemeClr val="dk1"/>
                </a:solidFill>
              </a:defRPr>
            </a:lvl3pPr>
            <a:lvl4pPr lvl="3" rtl="0">
              <a:lnSpc>
                <a:spcPct val="90000"/>
              </a:lnSpc>
              <a:spcBef>
                <a:spcPts val="0"/>
              </a:spcBef>
              <a:spcAft>
                <a:spcPts val="0"/>
              </a:spcAft>
              <a:buClr>
                <a:schemeClr val="dk1"/>
              </a:buClr>
              <a:buSzPts val="600"/>
              <a:buNone/>
              <a:defRPr sz="600" b="1">
                <a:solidFill>
                  <a:schemeClr val="dk1"/>
                </a:solidFill>
              </a:defRPr>
            </a:lvl4pPr>
            <a:lvl5pPr lvl="4" rtl="0">
              <a:lnSpc>
                <a:spcPct val="90000"/>
              </a:lnSpc>
              <a:spcBef>
                <a:spcPts val="0"/>
              </a:spcBef>
              <a:spcAft>
                <a:spcPts val="0"/>
              </a:spcAft>
              <a:buClr>
                <a:schemeClr val="dk1"/>
              </a:buClr>
              <a:buSzPts val="600"/>
              <a:buNone/>
              <a:defRPr sz="600" b="1">
                <a:solidFill>
                  <a:schemeClr val="dk1"/>
                </a:solidFill>
              </a:defRPr>
            </a:lvl5pPr>
            <a:lvl6pPr lvl="5" rtl="0">
              <a:lnSpc>
                <a:spcPct val="90000"/>
              </a:lnSpc>
              <a:spcBef>
                <a:spcPts val="0"/>
              </a:spcBef>
              <a:spcAft>
                <a:spcPts val="0"/>
              </a:spcAft>
              <a:buClr>
                <a:schemeClr val="dk1"/>
              </a:buClr>
              <a:buSzPts val="600"/>
              <a:buNone/>
              <a:defRPr sz="600" b="1">
                <a:solidFill>
                  <a:schemeClr val="dk1"/>
                </a:solidFill>
              </a:defRPr>
            </a:lvl6pPr>
            <a:lvl7pPr lvl="6" rtl="0">
              <a:lnSpc>
                <a:spcPct val="90000"/>
              </a:lnSpc>
              <a:spcBef>
                <a:spcPts val="0"/>
              </a:spcBef>
              <a:spcAft>
                <a:spcPts val="0"/>
              </a:spcAft>
              <a:buClr>
                <a:schemeClr val="dk1"/>
              </a:buClr>
              <a:buSzPts val="600"/>
              <a:buNone/>
              <a:defRPr sz="600" b="1">
                <a:solidFill>
                  <a:schemeClr val="dk1"/>
                </a:solidFill>
              </a:defRPr>
            </a:lvl7pPr>
            <a:lvl8pPr lvl="7" rtl="0">
              <a:lnSpc>
                <a:spcPct val="90000"/>
              </a:lnSpc>
              <a:spcBef>
                <a:spcPts val="0"/>
              </a:spcBef>
              <a:spcAft>
                <a:spcPts val="0"/>
              </a:spcAft>
              <a:buClr>
                <a:schemeClr val="dk1"/>
              </a:buClr>
              <a:buSzPts val="600"/>
              <a:buNone/>
              <a:defRPr sz="600" b="1">
                <a:solidFill>
                  <a:schemeClr val="dk1"/>
                </a:solidFill>
              </a:defRPr>
            </a:lvl8pPr>
            <a:lvl9pPr lvl="8" rtl="0">
              <a:lnSpc>
                <a:spcPct val="90000"/>
              </a:lnSpc>
              <a:spcBef>
                <a:spcPts val="0"/>
              </a:spcBef>
              <a:spcAft>
                <a:spcPts val="0"/>
              </a:spcAft>
              <a:buClr>
                <a:schemeClr val="dk1"/>
              </a:buClr>
              <a:buSzPts val="600"/>
              <a:buNone/>
              <a:defRPr sz="600" b="1">
                <a:solidFill>
                  <a:schemeClr val="dk1"/>
                </a:solidFill>
              </a:defRPr>
            </a:lvl9pPr>
          </a:lstStyle>
          <a:p>
            <a:endParaRPr/>
          </a:p>
        </p:txBody>
      </p:sp>
      <p:sp>
        <p:nvSpPr>
          <p:cNvPr id="454" name="Google Shape;454;p70"/>
          <p:cNvSpPr txBox="1">
            <a:spLocks noGrp="1"/>
          </p:cNvSpPr>
          <p:nvPr>
            <p:ph type="subTitle" idx="3"/>
          </p:nvPr>
        </p:nvSpPr>
        <p:spPr>
          <a:xfrm>
            <a:off x="737200" y="4484533"/>
            <a:ext cx="2400300" cy="7956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chemeClr val="dk1"/>
              </a:buClr>
              <a:buSzPts val="1500"/>
              <a:buFont typeface="Inter SemiBold"/>
              <a:buNone/>
              <a:defRPr sz="1500">
                <a:solidFill>
                  <a:schemeClr val="dk1"/>
                </a:solidFill>
                <a:latin typeface="Inter SemiBold"/>
                <a:ea typeface="Inter SemiBold"/>
                <a:cs typeface="Inter SemiBold"/>
                <a:sym typeface="Inter SemiBold"/>
              </a:defRPr>
            </a:lvl1pPr>
            <a:lvl2pPr lvl="1"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2pPr>
            <a:lvl3pPr lvl="2"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3pPr>
            <a:lvl4pPr lvl="3"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4pPr>
            <a:lvl5pPr lvl="4"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5pPr>
            <a:lvl6pPr lvl="5"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6pPr>
            <a:lvl7pPr lvl="6"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7pPr>
            <a:lvl8pPr lvl="7"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8pPr>
            <a:lvl9pPr lvl="8"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9pPr>
          </a:lstStyle>
          <a:p>
            <a:endParaRPr/>
          </a:p>
        </p:txBody>
      </p:sp>
      <p:sp>
        <p:nvSpPr>
          <p:cNvPr id="455" name="Google Shape;455;p70"/>
          <p:cNvSpPr txBox="1">
            <a:spLocks noGrp="1"/>
          </p:cNvSpPr>
          <p:nvPr>
            <p:ph type="subTitle" idx="4"/>
          </p:nvPr>
        </p:nvSpPr>
        <p:spPr>
          <a:xfrm>
            <a:off x="3978713" y="2596767"/>
            <a:ext cx="1186500" cy="740800"/>
          </a:xfrm>
          <a:prstGeom prst="rect">
            <a:avLst/>
          </a:prstGeom>
        </p:spPr>
        <p:txBody>
          <a:bodyPr spcFirstLastPara="1" wrap="square" lIns="91425" tIns="91425" rIns="91425" bIns="91425" anchor="t" anchorCtr="0">
            <a:normAutofit/>
          </a:bodyPr>
          <a:lstStyle>
            <a:lvl1pPr lvl="0" algn="ctr" rtl="0">
              <a:lnSpc>
                <a:spcPct val="90000"/>
              </a:lnSpc>
              <a:spcBef>
                <a:spcPts val="0"/>
              </a:spcBef>
              <a:spcAft>
                <a:spcPts val="0"/>
              </a:spcAft>
              <a:buClr>
                <a:schemeClr val="dk1"/>
              </a:buClr>
              <a:buSzPts val="3600"/>
              <a:buFont typeface="Roboto Condensed"/>
              <a:buNone/>
              <a:defRPr sz="3600" b="1">
                <a:solidFill>
                  <a:schemeClr val="dk1"/>
                </a:solidFill>
                <a:latin typeface="Roboto Condensed"/>
                <a:ea typeface="Roboto Condensed"/>
                <a:cs typeface="Roboto Condensed"/>
                <a:sym typeface="Roboto Condensed"/>
              </a:defRPr>
            </a:lvl1pPr>
            <a:lvl2pPr lvl="1"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2pPr>
            <a:lvl3pPr lvl="2"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3pPr>
            <a:lvl4pPr lvl="3"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4pPr>
            <a:lvl5pPr lvl="4"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5pPr>
            <a:lvl6pPr lvl="5"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6pPr>
            <a:lvl7pPr lvl="6"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7pPr>
            <a:lvl8pPr lvl="7"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8pPr>
            <a:lvl9pPr lvl="8" rtl="0">
              <a:lnSpc>
                <a:spcPct val="90000"/>
              </a:lnSpc>
              <a:spcBef>
                <a:spcPts val="0"/>
              </a:spcBef>
              <a:spcAft>
                <a:spcPts val="0"/>
              </a:spcAft>
              <a:buClr>
                <a:schemeClr val="dk1"/>
              </a:buClr>
              <a:buSzPts val="3900"/>
              <a:buFont typeface="Roboto Condensed"/>
              <a:buNone/>
              <a:defRPr sz="3900" b="1">
                <a:solidFill>
                  <a:schemeClr val="dk1"/>
                </a:solidFill>
                <a:latin typeface="Roboto Condensed"/>
                <a:ea typeface="Roboto Condensed"/>
                <a:cs typeface="Roboto Condensed"/>
                <a:sym typeface="Roboto Condensed"/>
              </a:defRPr>
            </a:lvl9pPr>
          </a:lstStyle>
          <a:p>
            <a:endParaRPr/>
          </a:p>
        </p:txBody>
      </p:sp>
      <p:sp>
        <p:nvSpPr>
          <p:cNvPr id="456" name="Google Shape;456;p70"/>
          <p:cNvSpPr txBox="1">
            <a:spLocks noGrp="1"/>
          </p:cNvSpPr>
          <p:nvPr>
            <p:ph type="subTitle" idx="5"/>
          </p:nvPr>
        </p:nvSpPr>
        <p:spPr>
          <a:xfrm>
            <a:off x="3978788" y="3337567"/>
            <a:ext cx="1186500" cy="740800"/>
          </a:xfrm>
          <a:prstGeom prst="rect">
            <a:avLst/>
          </a:prstGeom>
        </p:spPr>
        <p:txBody>
          <a:bodyPr spcFirstLastPara="1" wrap="square" lIns="91425" tIns="91425" rIns="91425" bIns="91425" anchor="t" anchorCtr="0">
            <a:normAutofit/>
          </a:bodyPr>
          <a:lstStyle>
            <a:lvl1pPr lvl="0" algn="ctr" rtl="0">
              <a:lnSpc>
                <a:spcPct val="90000"/>
              </a:lnSpc>
              <a:spcBef>
                <a:spcPts val="0"/>
              </a:spcBef>
              <a:spcAft>
                <a:spcPts val="0"/>
              </a:spcAft>
              <a:buClr>
                <a:schemeClr val="dk1"/>
              </a:buClr>
              <a:buSzPts val="1000"/>
              <a:buNone/>
              <a:defRPr sz="1000" b="1">
                <a:solidFill>
                  <a:schemeClr val="dk1"/>
                </a:solidFill>
              </a:defRPr>
            </a:lvl1pPr>
            <a:lvl2pPr lvl="1" rtl="0">
              <a:lnSpc>
                <a:spcPct val="90000"/>
              </a:lnSpc>
              <a:spcBef>
                <a:spcPts val="0"/>
              </a:spcBef>
              <a:spcAft>
                <a:spcPts val="0"/>
              </a:spcAft>
              <a:buClr>
                <a:schemeClr val="dk1"/>
              </a:buClr>
              <a:buSzPts val="600"/>
              <a:buNone/>
              <a:defRPr sz="600" b="1">
                <a:solidFill>
                  <a:schemeClr val="dk1"/>
                </a:solidFill>
              </a:defRPr>
            </a:lvl2pPr>
            <a:lvl3pPr lvl="2" rtl="0">
              <a:lnSpc>
                <a:spcPct val="90000"/>
              </a:lnSpc>
              <a:spcBef>
                <a:spcPts val="0"/>
              </a:spcBef>
              <a:spcAft>
                <a:spcPts val="0"/>
              </a:spcAft>
              <a:buClr>
                <a:schemeClr val="dk1"/>
              </a:buClr>
              <a:buSzPts val="600"/>
              <a:buNone/>
              <a:defRPr sz="600" b="1">
                <a:solidFill>
                  <a:schemeClr val="dk1"/>
                </a:solidFill>
              </a:defRPr>
            </a:lvl3pPr>
            <a:lvl4pPr lvl="3" rtl="0">
              <a:lnSpc>
                <a:spcPct val="90000"/>
              </a:lnSpc>
              <a:spcBef>
                <a:spcPts val="0"/>
              </a:spcBef>
              <a:spcAft>
                <a:spcPts val="0"/>
              </a:spcAft>
              <a:buClr>
                <a:schemeClr val="dk1"/>
              </a:buClr>
              <a:buSzPts val="600"/>
              <a:buNone/>
              <a:defRPr sz="600" b="1">
                <a:solidFill>
                  <a:schemeClr val="dk1"/>
                </a:solidFill>
              </a:defRPr>
            </a:lvl4pPr>
            <a:lvl5pPr lvl="4" rtl="0">
              <a:lnSpc>
                <a:spcPct val="90000"/>
              </a:lnSpc>
              <a:spcBef>
                <a:spcPts val="0"/>
              </a:spcBef>
              <a:spcAft>
                <a:spcPts val="0"/>
              </a:spcAft>
              <a:buClr>
                <a:schemeClr val="dk1"/>
              </a:buClr>
              <a:buSzPts val="600"/>
              <a:buNone/>
              <a:defRPr sz="600" b="1">
                <a:solidFill>
                  <a:schemeClr val="dk1"/>
                </a:solidFill>
              </a:defRPr>
            </a:lvl5pPr>
            <a:lvl6pPr lvl="5" rtl="0">
              <a:lnSpc>
                <a:spcPct val="90000"/>
              </a:lnSpc>
              <a:spcBef>
                <a:spcPts val="0"/>
              </a:spcBef>
              <a:spcAft>
                <a:spcPts val="0"/>
              </a:spcAft>
              <a:buClr>
                <a:schemeClr val="dk1"/>
              </a:buClr>
              <a:buSzPts val="600"/>
              <a:buNone/>
              <a:defRPr sz="600" b="1">
                <a:solidFill>
                  <a:schemeClr val="dk1"/>
                </a:solidFill>
              </a:defRPr>
            </a:lvl6pPr>
            <a:lvl7pPr lvl="6" rtl="0">
              <a:lnSpc>
                <a:spcPct val="90000"/>
              </a:lnSpc>
              <a:spcBef>
                <a:spcPts val="0"/>
              </a:spcBef>
              <a:spcAft>
                <a:spcPts val="0"/>
              </a:spcAft>
              <a:buClr>
                <a:schemeClr val="dk1"/>
              </a:buClr>
              <a:buSzPts val="600"/>
              <a:buNone/>
              <a:defRPr sz="600" b="1">
                <a:solidFill>
                  <a:schemeClr val="dk1"/>
                </a:solidFill>
              </a:defRPr>
            </a:lvl7pPr>
            <a:lvl8pPr lvl="7" rtl="0">
              <a:lnSpc>
                <a:spcPct val="90000"/>
              </a:lnSpc>
              <a:spcBef>
                <a:spcPts val="0"/>
              </a:spcBef>
              <a:spcAft>
                <a:spcPts val="0"/>
              </a:spcAft>
              <a:buClr>
                <a:schemeClr val="dk1"/>
              </a:buClr>
              <a:buSzPts val="600"/>
              <a:buNone/>
              <a:defRPr sz="600" b="1">
                <a:solidFill>
                  <a:schemeClr val="dk1"/>
                </a:solidFill>
              </a:defRPr>
            </a:lvl8pPr>
            <a:lvl9pPr lvl="8" rtl="0">
              <a:lnSpc>
                <a:spcPct val="90000"/>
              </a:lnSpc>
              <a:spcBef>
                <a:spcPts val="0"/>
              </a:spcBef>
              <a:spcAft>
                <a:spcPts val="0"/>
              </a:spcAft>
              <a:buClr>
                <a:schemeClr val="dk1"/>
              </a:buClr>
              <a:buSzPts val="600"/>
              <a:buNone/>
              <a:defRPr sz="600" b="1">
                <a:solidFill>
                  <a:schemeClr val="dk1"/>
                </a:solidFill>
              </a:defRPr>
            </a:lvl9pPr>
          </a:lstStyle>
          <a:p>
            <a:endParaRPr/>
          </a:p>
        </p:txBody>
      </p:sp>
      <p:sp>
        <p:nvSpPr>
          <p:cNvPr id="457" name="Google Shape;457;p70"/>
          <p:cNvSpPr txBox="1">
            <a:spLocks noGrp="1"/>
          </p:cNvSpPr>
          <p:nvPr>
            <p:ph type="subTitle" idx="6"/>
          </p:nvPr>
        </p:nvSpPr>
        <p:spPr>
          <a:xfrm>
            <a:off x="3371850" y="4484533"/>
            <a:ext cx="2400300" cy="8596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chemeClr val="dk1"/>
              </a:buClr>
              <a:buSzPts val="1500"/>
              <a:buFont typeface="Inter SemiBold"/>
              <a:buNone/>
              <a:defRPr sz="1500">
                <a:solidFill>
                  <a:schemeClr val="dk1"/>
                </a:solidFill>
                <a:latin typeface="Inter SemiBold"/>
                <a:ea typeface="Inter SemiBold"/>
                <a:cs typeface="Inter SemiBold"/>
                <a:sym typeface="Inter SemiBold"/>
              </a:defRPr>
            </a:lvl1pPr>
            <a:lvl2pPr lvl="1"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2pPr>
            <a:lvl3pPr lvl="2"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3pPr>
            <a:lvl4pPr lvl="3"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4pPr>
            <a:lvl5pPr lvl="4"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5pPr>
            <a:lvl6pPr lvl="5"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6pPr>
            <a:lvl7pPr lvl="6"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7pPr>
            <a:lvl8pPr lvl="7"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8pPr>
            <a:lvl9pPr lvl="8"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9pPr>
          </a:lstStyle>
          <a:p>
            <a:endParaRPr/>
          </a:p>
        </p:txBody>
      </p:sp>
      <p:sp>
        <p:nvSpPr>
          <p:cNvPr id="458" name="Google Shape;458;p70"/>
          <p:cNvSpPr txBox="1">
            <a:spLocks noGrp="1"/>
          </p:cNvSpPr>
          <p:nvPr>
            <p:ph type="subTitle" idx="7"/>
          </p:nvPr>
        </p:nvSpPr>
        <p:spPr>
          <a:xfrm>
            <a:off x="6613313" y="2596767"/>
            <a:ext cx="1186500" cy="740800"/>
          </a:xfrm>
          <a:prstGeom prst="rect">
            <a:avLst/>
          </a:prstGeom>
        </p:spPr>
        <p:txBody>
          <a:bodyPr spcFirstLastPara="1" wrap="square" lIns="91425" tIns="91425" rIns="91425" bIns="91425" anchor="t" anchorCtr="0">
            <a:normAutofit/>
          </a:bodyPr>
          <a:lstStyle>
            <a:lvl1pPr lvl="0" algn="ctr" rtl="0">
              <a:lnSpc>
                <a:spcPct val="90000"/>
              </a:lnSpc>
              <a:spcBef>
                <a:spcPts val="0"/>
              </a:spcBef>
              <a:spcAft>
                <a:spcPts val="0"/>
              </a:spcAft>
              <a:buClr>
                <a:schemeClr val="dk1"/>
              </a:buClr>
              <a:buSzPts val="3600"/>
              <a:buFont typeface="Roboto Condensed"/>
              <a:buNone/>
              <a:defRPr sz="3600" b="1">
                <a:solidFill>
                  <a:schemeClr val="dk1"/>
                </a:solidFill>
                <a:latin typeface="Roboto Condensed"/>
                <a:ea typeface="Roboto Condensed"/>
                <a:cs typeface="Roboto Condensed"/>
                <a:sym typeface="Roboto Condensed"/>
              </a:defRPr>
            </a:lvl1pPr>
            <a:lvl2pPr lvl="1"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2pPr>
            <a:lvl3pPr lvl="2"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3pPr>
            <a:lvl4pPr lvl="3"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4pPr>
            <a:lvl5pPr lvl="4"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5pPr>
            <a:lvl6pPr lvl="5"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6pPr>
            <a:lvl7pPr lvl="6"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7pPr>
            <a:lvl8pPr lvl="7"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8pPr>
            <a:lvl9pPr lvl="8" rtl="0">
              <a:lnSpc>
                <a:spcPct val="90000"/>
              </a:lnSpc>
              <a:spcBef>
                <a:spcPts val="0"/>
              </a:spcBef>
              <a:spcAft>
                <a:spcPts val="0"/>
              </a:spcAft>
              <a:buClr>
                <a:schemeClr val="dk1"/>
              </a:buClr>
              <a:buSzPts val="3900"/>
              <a:buFont typeface="Roboto Condensed"/>
              <a:buNone/>
              <a:defRPr sz="3900" b="1">
                <a:solidFill>
                  <a:schemeClr val="dk1"/>
                </a:solidFill>
                <a:latin typeface="Roboto Condensed"/>
                <a:ea typeface="Roboto Condensed"/>
                <a:cs typeface="Roboto Condensed"/>
                <a:sym typeface="Roboto Condensed"/>
              </a:defRPr>
            </a:lvl9pPr>
          </a:lstStyle>
          <a:p>
            <a:endParaRPr/>
          </a:p>
        </p:txBody>
      </p:sp>
      <p:sp>
        <p:nvSpPr>
          <p:cNvPr id="459" name="Google Shape;459;p70"/>
          <p:cNvSpPr txBox="1">
            <a:spLocks noGrp="1"/>
          </p:cNvSpPr>
          <p:nvPr>
            <p:ph type="subTitle" idx="8"/>
          </p:nvPr>
        </p:nvSpPr>
        <p:spPr>
          <a:xfrm>
            <a:off x="6613388" y="3337567"/>
            <a:ext cx="1186500" cy="740800"/>
          </a:xfrm>
          <a:prstGeom prst="rect">
            <a:avLst/>
          </a:prstGeom>
        </p:spPr>
        <p:txBody>
          <a:bodyPr spcFirstLastPara="1" wrap="square" lIns="91425" tIns="91425" rIns="91425" bIns="91425" anchor="t" anchorCtr="0">
            <a:normAutofit/>
          </a:bodyPr>
          <a:lstStyle>
            <a:lvl1pPr lvl="0" algn="ctr" rtl="0">
              <a:lnSpc>
                <a:spcPct val="90000"/>
              </a:lnSpc>
              <a:spcBef>
                <a:spcPts val="0"/>
              </a:spcBef>
              <a:spcAft>
                <a:spcPts val="0"/>
              </a:spcAft>
              <a:buClr>
                <a:schemeClr val="dk1"/>
              </a:buClr>
              <a:buSzPts val="1000"/>
              <a:buNone/>
              <a:defRPr sz="1000" b="1">
                <a:solidFill>
                  <a:schemeClr val="dk1"/>
                </a:solidFill>
              </a:defRPr>
            </a:lvl1pPr>
            <a:lvl2pPr lvl="1" rtl="0">
              <a:lnSpc>
                <a:spcPct val="90000"/>
              </a:lnSpc>
              <a:spcBef>
                <a:spcPts val="0"/>
              </a:spcBef>
              <a:spcAft>
                <a:spcPts val="0"/>
              </a:spcAft>
              <a:buClr>
                <a:schemeClr val="dk1"/>
              </a:buClr>
              <a:buSzPts val="600"/>
              <a:buNone/>
              <a:defRPr sz="600" b="1">
                <a:solidFill>
                  <a:schemeClr val="dk1"/>
                </a:solidFill>
              </a:defRPr>
            </a:lvl2pPr>
            <a:lvl3pPr lvl="2" rtl="0">
              <a:lnSpc>
                <a:spcPct val="90000"/>
              </a:lnSpc>
              <a:spcBef>
                <a:spcPts val="0"/>
              </a:spcBef>
              <a:spcAft>
                <a:spcPts val="0"/>
              </a:spcAft>
              <a:buClr>
                <a:schemeClr val="dk1"/>
              </a:buClr>
              <a:buSzPts val="600"/>
              <a:buNone/>
              <a:defRPr sz="600" b="1">
                <a:solidFill>
                  <a:schemeClr val="dk1"/>
                </a:solidFill>
              </a:defRPr>
            </a:lvl3pPr>
            <a:lvl4pPr lvl="3" rtl="0">
              <a:lnSpc>
                <a:spcPct val="90000"/>
              </a:lnSpc>
              <a:spcBef>
                <a:spcPts val="0"/>
              </a:spcBef>
              <a:spcAft>
                <a:spcPts val="0"/>
              </a:spcAft>
              <a:buClr>
                <a:schemeClr val="dk1"/>
              </a:buClr>
              <a:buSzPts val="600"/>
              <a:buNone/>
              <a:defRPr sz="600" b="1">
                <a:solidFill>
                  <a:schemeClr val="dk1"/>
                </a:solidFill>
              </a:defRPr>
            </a:lvl4pPr>
            <a:lvl5pPr lvl="4" rtl="0">
              <a:lnSpc>
                <a:spcPct val="90000"/>
              </a:lnSpc>
              <a:spcBef>
                <a:spcPts val="0"/>
              </a:spcBef>
              <a:spcAft>
                <a:spcPts val="0"/>
              </a:spcAft>
              <a:buClr>
                <a:schemeClr val="dk1"/>
              </a:buClr>
              <a:buSzPts val="600"/>
              <a:buNone/>
              <a:defRPr sz="600" b="1">
                <a:solidFill>
                  <a:schemeClr val="dk1"/>
                </a:solidFill>
              </a:defRPr>
            </a:lvl5pPr>
            <a:lvl6pPr lvl="5" rtl="0">
              <a:lnSpc>
                <a:spcPct val="90000"/>
              </a:lnSpc>
              <a:spcBef>
                <a:spcPts val="0"/>
              </a:spcBef>
              <a:spcAft>
                <a:spcPts val="0"/>
              </a:spcAft>
              <a:buClr>
                <a:schemeClr val="dk1"/>
              </a:buClr>
              <a:buSzPts val="600"/>
              <a:buNone/>
              <a:defRPr sz="600" b="1">
                <a:solidFill>
                  <a:schemeClr val="dk1"/>
                </a:solidFill>
              </a:defRPr>
            </a:lvl6pPr>
            <a:lvl7pPr lvl="6" rtl="0">
              <a:lnSpc>
                <a:spcPct val="90000"/>
              </a:lnSpc>
              <a:spcBef>
                <a:spcPts val="0"/>
              </a:spcBef>
              <a:spcAft>
                <a:spcPts val="0"/>
              </a:spcAft>
              <a:buClr>
                <a:schemeClr val="dk1"/>
              </a:buClr>
              <a:buSzPts val="600"/>
              <a:buNone/>
              <a:defRPr sz="600" b="1">
                <a:solidFill>
                  <a:schemeClr val="dk1"/>
                </a:solidFill>
              </a:defRPr>
            </a:lvl7pPr>
            <a:lvl8pPr lvl="7" rtl="0">
              <a:lnSpc>
                <a:spcPct val="90000"/>
              </a:lnSpc>
              <a:spcBef>
                <a:spcPts val="0"/>
              </a:spcBef>
              <a:spcAft>
                <a:spcPts val="0"/>
              </a:spcAft>
              <a:buClr>
                <a:schemeClr val="dk1"/>
              </a:buClr>
              <a:buSzPts val="600"/>
              <a:buNone/>
              <a:defRPr sz="600" b="1">
                <a:solidFill>
                  <a:schemeClr val="dk1"/>
                </a:solidFill>
              </a:defRPr>
            </a:lvl8pPr>
            <a:lvl9pPr lvl="8" rtl="0">
              <a:lnSpc>
                <a:spcPct val="90000"/>
              </a:lnSpc>
              <a:spcBef>
                <a:spcPts val="0"/>
              </a:spcBef>
              <a:spcAft>
                <a:spcPts val="0"/>
              </a:spcAft>
              <a:buClr>
                <a:schemeClr val="dk1"/>
              </a:buClr>
              <a:buSzPts val="600"/>
              <a:buNone/>
              <a:defRPr sz="600" b="1">
                <a:solidFill>
                  <a:schemeClr val="dk1"/>
                </a:solidFill>
              </a:defRPr>
            </a:lvl9pPr>
          </a:lstStyle>
          <a:p>
            <a:endParaRPr/>
          </a:p>
        </p:txBody>
      </p:sp>
      <p:sp>
        <p:nvSpPr>
          <p:cNvPr id="460" name="Google Shape;460;p70"/>
          <p:cNvSpPr txBox="1">
            <a:spLocks noGrp="1"/>
          </p:cNvSpPr>
          <p:nvPr>
            <p:ph type="subTitle" idx="9"/>
          </p:nvPr>
        </p:nvSpPr>
        <p:spPr>
          <a:xfrm>
            <a:off x="6006500" y="4484533"/>
            <a:ext cx="2400300" cy="8596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chemeClr val="dk1"/>
              </a:buClr>
              <a:buSzPts val="1500"/>
              <a:buFont typeface="Inter SemiBold"/>
              <a:buNone/>
              <a:defRPr sz="1500">
                <a:solidFill>
                  <a:schemeClr val="dk1"/>
                </a:solidFill>
                <a:latin typeface="Inter SemiBold"/>
                <a:ea typeface="Inter SemiBold"/>
                <a:cs typeface="Inter SemiBold"/>
                <a:sym typeface="Inter SemiBold"/>
              </a:defRPr>
            </a:lvl1pPr>
            <a:lvl2pPr lvl="1"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2pPr>
            <a:lvl3pPr lvl="2"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3pPr>
            <a:lvl4pPr lvl="3"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4pPr>
            <a:lvl5pPr lvl="4"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5pPr>
            <a:lvl6pPr lvl="5"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6pPr>
            <a:lvl7pPr lvl="6"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7pPr>
            <a:lvl8pPr lvl="7"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8pPr>
            <a:lvl9pPr lvl="8"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9pPr>
          </a:lstStyle>
          <a:p>
            <a:endParaRPr/>
          </a:p>
        </p:txBody>
      </p:sp>
      <p:cxnSp>
        <p:nvCxnSpPr>
          <p:cNvPr id="461" name="Google Shape;461;p70"/>
          <p:cNvCxnSpPr/>
          <p:nvPr/>
        </p:nvCxnSpPr>
        <p:spPr>
          <a:xfrm rot="10800000">
            <a:off x="1527550" y="3337567"/>
            <a:ext cx="819600" cy="0"/>
          </a:xfrm>
          <a:prstGeom prst="straightConnector1">
            <a:avLst/>
          </a:prstGeom>
          <a:noFill/>
          <a:ln w="9525" cap="flat" cmpd="sng">
            <a:solidFill>
              <a:srgbClr val="434343"/>
            </a:solidFill>
            <a:prstDash val="solid"/>
            <a:round/>
            <a:headEnd type="none" w="med" len="med"/>
            <a:tailEnd type="none" w="med" len="med"/>
          </a:ln>
        </p:spPr>
      </p:cxnSp>
      <p:cxnSp>
        <p:nvCxnSpPr>
          <p:cNvPr id="462" name="Google Shape;462;p70"/>
          <p:cNvCxnSpPr/>
          <p:nvPr/>
        </p:nvCxnSpPr>
        <p:spPr>
          <a:xfrm rot="10800000">
            <a:off x="4162163" y="3337567"/>
            <a:ext cx="819600" cy="0"/>
          </a:xfrm>
          <a:prstGeom prst="straightConnector1">
            <a:avLst/>
          </a:prstGeom>
          <a:noFill/>
          <a:ln w="9525" cap="flat" cmpd="sng">
            <a:solidFill>
              <a:srgbClr val="434343"/>
            </a:solidFill>
            <a:prstDash val="solid"/>
            <a:round/>
            <a:headEnd type="none" w="med" len="med"/>
            <a:tailEnd type="none" w="med" len="med"/>
          </a:ln>
        </p:spPr>
      </p:cxnSp>
      <p:cxnSp>
        <p:nvCxnSpPr>
          <p:cNvPr id="463" name="Google Shape;463;p70"/>
          <p:cNvCxnSpPr/>
          <p:nvPr/>
        </p:nvCxnSpPr>
        <p:spPr>
          <a:xfrm rot="10800000">
            <a:off x="6796763" y="3337567"/>
            <a:ext cx="819600" cy="0"/>
          </a:xfrm>
          <a:prstGeom prst="straightConnector1">
            <a:avLst/>
          </a:prstGeom>
          <a:noFill/>
          <a:ln w="9525" cap="flat" cmpd="sng">
            <a:solidFill>
              <a:srgbClr val="434343"/>
            </a:solidFill>
            <a:prstDash val="solid"/>
            <a:round/>
            <a:headEnd type="none" w="med" len="med"/>
            <a:tailEnd type="none" w="med" len="med"/>
          </a:ln>
        </p:spPr>
      </p:cxnSp>
      <p:sp>
        <p:nvSpPr>
          <p:cNvPr id="464" name="Google Shape;464;p70"/>
          <p:cNvSpPr/>
          <p:nvPr/>
        </p:nvSpPr>
        <p:spPr>
          <a:xfrm>
            <a:off x="6503750" y="2395733"/>
            <a:ext cx="1405800" cy="1819600"/>
          </a:xfrm>
          <a:prstGeom prst="roundRect">
            <a:avLst>
              <a:gd name="adj" fmla="val 16667"/>
            </a:avLst>
          </a:prstGeom>
          <a:noFill/>
          <a:ln w="762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65" name="Google Shape;465;p70"/>
          <p:cNvSpPr/>
          <p:nvPr/>
        </p:nvSpPr>
        <p:spPr>
          <a:xfrm>
            <a:off x="3869100" y="2395733"/>
            <a:ext cx="1405800" cy="1819600"/>
          </a:xfrm>
          <a:prstGeom prst="roundRect">
            <a:avLst>
              <a:gd name="adj" fmla="val 16667"/>
            </a:avLst>
          </a:prstGeom>
          <a:noFill/>
          <a:ln w="762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66" name="Google Shape;466;p70"/>
          <p:cNvSpPr/>
          <p:nvPr/>
        </p:nvSpPr>
        <p:spPr>
          <a:xfrm>
            <a:off x="1234450" y="2395733"/>
            <a:ext cx="1405800" cy="1819600"/>
          </a:xfrm>
          <a:prstGeom prst="roundRect">
            <a:avLst>
              <a:gd name="adj" fmla="val 16667"/>
            </a:avLst>
          </a:prstGeom>
          <a:noFill/>
          <a:ln w="762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pic>
        <p:nvPicPr>
          <p:cNvPr id="467" name="Google Shape;467;p70"/>
          <p:cNvPicPr preferRelativeResize="0"/>
          <p:nvPr/>
        </p:nvPicPr>
        <p:blipFill rotWithShape="1">
          <a:blip r:embed="rId3">
            <a:alphaModFix/>
          </a:blip>
          <a:srcRect l="-1722" t="-5350" r="-2012" b="-5638"/>
          <a:stretch/>
        </p:blipFill>
        <p:spPr>
          <a:xfrm>
            <a:off x="7390812" y="348067"/>
            <a:ext cx="1532339" cy="839000"/>
          </a:xfrm>
          <a:prstGeom prst="rect">
            <a:avLst/>
          </a:prstGeom>
          <a:noFill/>
          <a:ln>
            <a:noFill/>
          </a:ln>
        </p:spPr>
      </p:pic>
    </p:spTree>
    <p:extLst>
      <p:ext uri="{BB962C8B-B14F-4D97-AF65-F5344CB8AC3E}">
        <p14:creationId xmlns:p14="http://schemas.microsoft.com/office/powerpoint/2010/main" val="257867220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k. key facts dark green">
  <p:cSld name="k. key facts dark green">
    <p:bg>
      <p:bgPr>
        <a:blipFill>
          <a:blip r:embed="rId2">
            <a:alphaModFix/>
          </a:blip>
          <a:stretch>
            <a:fillRect/>
          </a:stretch>
        </a:blipFill>
        <a:effectLst/>
      </p:bgPr>
    </p:bg>
    <p:spTree>
      <p:nvGrpSpPr>
        <p:cNvPr id="1" name="Shape 468"/>
        <p:cNvGrpSpPr/>
        <p:nvPr/>
      </p:nvGrpSpPr>
      <p:grpSpPr>
        <a:xfrm>
          <a:off x="0" y="0"/>
          <a:ext cx="0" cy="0"/>
          <a:chOff x="0" y="0"/>
          <a:chExt cx="0" cy="0"/>
        </a:xfrm>
      </p:grpSpPr>
      <p:sp>
        <p:nvSpPr>
          <p:cNvPr id="469" name="Google Shape;469;p71"/>
          <p:cNvSpPr txBox="1">
            <a:spLocks noGrp="1"/>
          </p:cNvSpPr>
          <p:nvPr>
            <p:ph type="title"/>
          </p:nvPr>
        </p:nvSpPr>
        <p:spPr>
          <a:xfrm>
            <a:off x="314275" y="348067"/>
            <a:ext cx="6881400" cy="1049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3400"/>
              <a:buNone/>
              <a:defRPr sz="3400">
                <a:solidFill>
                  <a:schemeClr val="lt1"/>
                </a:solidFill>
              </a:defRPr>
            </a:lvl1pPr>
            <a:lvl2pPr lvl="1"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2pPr>
            <a:lvl3pPr lvl="2"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3pPr>
            <a:lvl4pPr lvl="3"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4pPr>
            <a:lvl5pPr lvl="4"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5pPr>
            <a:lvl6pPr lvl="5"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6pPr>
            <a:lvl7pPr lvl="6"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7pPr>
            <a:lvl8pPr lvl="7"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8pPr>
            <a:lvl9pPr lvl="8"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9pPr>
          </a:lstStyle>
          <a:p>
            <a:endParaRPr/>
          </a:p>
        </p:txBody>
      </p:sp>
      <p:sp>
        <p:nvSpPr>
          <p:cNvPr id="470" name="Google Shape;470;p71"/>
          <p:cNvSpPr txBox="1">
            <a:spLocks noGrp="1"/>
          </p:cNvSpPr>
          <p:nvPr>
            <p:ph type="subTitle" idx="1"/>
          </p:nvPr>
        </p:nvSpPr>
        <p:spPr>
          <a:xfrm>
            <a:off x="1344100" y="2596767"/>
            <a:ext cx="1186500" cy="740800"/>
          </a:xfrm>
          <a:prstGeom prst="rect">
            <a:avLst/>
          </a:prstGeom>
        </p:spPr>
        <p:txBody>
          <a:bodyPr spcFirstLastPara="1" wrap="square" lIns="91425" tIns="91425" rIns="91425" bIns="91425" anchor="t" anchorCtr="0">
            <a:normAutofit/>
          </a:bodyPr>
          <a:lstStyle>
            <a:lvl1pPr lvl="0" algn="ctr" rtl="0">
              <a:lnSpc>
                <a:spcPct val="90000"/>
              </a:lnSpc>
              <a:spcBef>
                <a:spcPts val="0"/>
              </a:spcBef>
              <a:spcAft>
                <a:spcPts val="0"/>
              </a:spcAft>
              <a:buClr>
                <a:schemeClr val="dk1"/>
              </a:buClr>
              <a:buSzPts val="3600"/>
              <a:buFont typeface="Roboto Condensed"/>
              <a:buNone/>
              <a:defRPr sz="3600" b="1">
                <a:solidFill>
                  <a:schemeClr val="dk1"/>
                </a:solidFill>
                <a:latin typeface="Roboto Condensed"/>
                <a:ea typeface="Roboto Condensed"/>
                <a:cs typeface="Roboto Condensed"/>
                <a:sym typeface="Roboto Condensed"/>
              </a:defRPr>
            </a:lvl1pPr>
            <a:lvl2pPr lvl="1"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2pPr>
            <a:lvl3pPr lvl="2"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3pPr>
            <a:lvl4pPr lvl="3"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4pPr>
            <a:lvl5pPr lvl="4"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5pPr>
            <a:lvl6pPr lvl="5"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6pPr>
            <a:lvl7pPr lvl="6"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7pPr>
            <a:lvl8pPr lvl="7"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8pPr>
            <a:lvl9pPr lvl="8" rtl="0">
              <a:lnSpc>
                <a:spcPct val="90000"/>
              </a:lnSpc>
              <a:spcBef>
                <a:spcPts val="0"/>
              </a:spcBef>
              <a:spcAft>
                <a:spcPts val="0"/>
              </a:spcAft>
              <a:buClr>
                <a:schemeClr val="dk1"/>
              </a:buClr>
              <a:buSzPts val="3900"/>
              <a:buFont typeface="Roboto Condensed"/>
              <a:buNone/>
              <a:defRPr sz="3900" b="1">
                <a:solidFill>
                  <a:schemeClr val="dk1"/>
                </a:solidFill>
                <a:latin typeface="Roboto Condensed"/>
                <a:ea typeface="Roboto Condensed"/>
                <a:cs typeface="Roboto Condensed"/>
                <a:sym typeface="Roboto Condensed"/>
              </a:defRPr>
            </a:lvl9pPr>
          </a:lstStyle>
          <a:p>
            <a:endParaRPr/>
          </a:p>
        </p:txBody>
      </p:sp>
      <p:sp>
        <p:nvSpPr>
          <p:cNvPr id="471" name="Google Shape;471;p71"/>
          <p:cNvSpPr txBox="1">
            <a:spLocks noGrp="1"/>
          </p:cNvSpPr>
          <p:nvPr>
            <p:ph type="subTitle" idx="2"/>
          </p:nvPr>
        </p:nvSpPr>
        <p:spPr>
          <a:xfrm>
            <a:off x="1344175" y="3337567"/>
            <a:ext cx="1186500" cy="740800"/>
          </a:xfrm>
          <a:prstGeom prst="rect">
            <a:avLst/>
          </a:prstGeom>
        </p:spPr>
        <p:txBody>
          <a:bodyPr spcFirstLastPara="1" wrap="square" lIns="91425" tIns="91425" rIns="91425" bIns="91425" anchor="t" anchorCtr="0">
            <a:normAutofit/>
          </a:bodyPr>
          <a:lstStyle>
            <a:lvl1pPr lvl="0" algn="ctr" rtl="0">
              <a:lnSpc>
                <a:spcPct val="90000"/>
              </a:lnSpc>
              <a:spcBef>
                <a:spcPts val="0"/>
              </a:spcBef>
              <a:spcAft>
                <a:spcPts val="0"/>
              </a:spcAft>
              <a:buClr>
                <a:schemeClr val="dk1"/>
              </a:buClr>
              <a:buSzPts val="1000"/>
              <a:buNone/>
              <a:defRPr sz="1000" b="1">
                <a:solidFill>
                  <a:schemeClr val="dk1"/>
                </a:solidFill>
              </a:defRPr>
            </a:lvl1pPr>
            <a:lvl2pPr lvl="1" rtl="0">
              <a:lnSpc>
                <a:spcPct val="90000"/>
              </a:lnSpc>
              <a:spcBef>
                <a:spcPts val="0"/>
              </a:spcBef>
              <a:spcAft>
                <a:spcPts val="0"/>
              </a:spcAft>
              <a:buClr>
                <a:schemeClr val="dk1"/>
              </a:buClr>
              <a:buSzPts val="600"/>
              <a:buNone/>
              <a:defRPr sz="600" b="1">
                <a:solidFill>
                  <a:schemeClr val="dk1"/>
                </a:solidFill>
              </a:defRPr>
            </a:lvl2pPr>
            <a:lvl3pPr lvl="2" rtl="0">
              <a:lnSpc>
                <a:spcPct val="90000"/>
              </a:lnSpc>
              <a:spcBef>
                <a:spcPts val="0"/>
              </a:spcBef>
              <a:spcAft>
                <a:spcPts val="0"/>
              </a:spcAft>
              <a:buClr>
                <a:schemeClr val="dk1"/>
              </a:buClr>
              <a:buSzPts val="600"/>
              <a:buNone/>
              <a:defRPr sz="600" b="1">
                <a:solidFill>
                  <a:schemeClr val="dk1"/>
                </a:solidFill>
              </a:defRPr>
            </a:lvl3pPr>
            <a:lvl4pPr lvl="3" rtl="0">
              <a:lnSpc>
                <a:spcPct val="90000"/>
              </a:lnSpc>
              <a:spcBef>
                <a:spcPts val="0"/>
              </a:spcBef>
              <a:spcAft>
                <a:spcPts val="0"/>
              </a:spcAft>
              <a:buClr>
                <a:schemeClr val="dk1"/>
              </a:buClr>
              <a:buSzPts val="600"/>
              <a:buNone/>
              <a:defRPr sz="600" b="1">
                <a:solidFill>
                  <a:schemeClr val="dk1"/>
                </a:solidFill>
              </a:defRPr>
            </a:lvl4pPr>
            <a:lvl5pPr lvl="4" rtl="0">
              <a:lnSpc>
                <a:spcPct val="90000"/>
              </a:lnSpc>
              <a:spcBef>
                <a:spcPts val="0"/>
              </a:spcBef>
              <a:spcAft>
                <a:spcPts val="0"/>
              </a:spcAft>
              <a:buClr>
                <a:schemeClr val="dk1"/>
              </a:buClr>
              <a:buSzPts val="600"/>
              <a:buNone/>
              <a:defRPr sz="600" b="1">
                <a:solidFill>
                  <a:schemeClr val="dk1"/>
                </a:solidFill>
              </a:defRPr>
            </a:lvl5pPr>
            <a:lvl6pPr lvl="5" rtl="0">
              <a:lnSpc>
                <a:spcPct val="90000"/>
              </a:lnSpc>
              <a:spcBef>
                <a:spcPts val="0"/>
              </a:spcBef>
              <a:spcAft>
                <a:spcPts val="0"/>
              </a:spcAft>
              <a:buClr>
                <a:schemeClr val="dk1"/>
              </a:buClr>
              <a:buSzPts val="600"/>
              <a:buNone/>
              <a:defRPr sz="600" b="1">
                <a:solidFill>
                  <a:schemeClr val="dk1"/>
                </a:solidFill>
              </a:defRPr>
            </a:lvl6pPr>
            <a:lvl7pPr lvl="6" rtl="0">
              <a:lnSpc>
                <a:spcPct val="90000"/>
              </a:lnSpc>
              <a:spcBef>
                <a:spcPts val="0"/>
              </a:spcBef>
              <a:spcAft>
                <a:spcPts val="0"/>
              </a:spcAft>
              <a:buClr>
                <a:schemeClr val="dk1"/>
              </a:buClr>
              <a:buSzPts val="600"/>
              <a:buNone/>
              <a:defRPr sz="600" b="1">
                <a:solidFill>
                  <a:schemeClr val="dk1"/>
                </a:solidFill>
              </a:defRPr>
            </a:lvl7pPr>
            <a:lvl8pPr lvl="7" rtl="0">
              <a:lnSpc>
                <a:spcPct val="90000"/>
              </a:lnSpc>
              <a:spcBef>
                <a:spcPts val="0"/>
              </a:spcBef>
              <a:spcAft>
                <a:spcPts val="0"/>
              </a:spcAft>
              <a:buClr>
                <a:schemeClr val="dk1"/>
              </a:buClr>
              <a:buSzPts val="600"/>
              <a:buNone/>
              <a:defRPr sz="600" b="1">
                <a:solidFill>
                  <a:schemeClr val="dk1"/>
                </a:solidFill>
              </a:defRPr>
            </a:lvl8pPr>
            <a:lvl9pPr lvl="8" rtl="0">
              <a:lnSpc>
                <a:spcPct val="90000"/>
              </a:lnSpc>
              <a:spcBef>
                <a:spcPts val="0"/>
              </a:spcBef>
              <a:spcAft>
                <a:spcPts val="0"/>
              </a:spcAft>
              <a:buClr>
                <a:schemeClr val="dk1"/>
              </a:buClr>
              <a:buSzPts val="600"/>
              <a:buNone/>
              <a:defRPr sz="600" b="1">
                <a:solidFill>
                  <a:schemeClr val="dk1"/>
                </a:solidFill>
              </a:defRPr>
            </a:lvl9pPr>
          </a:lstStyle>
          <a:p>
            <a:endParaRPr/>
          </a:p>
        </p:txBody>
      </p:sp>
      <p:sp>
        <p:nvSpPr>
          <p:cNvPr id="472" name="Google Shape;472;p71"/>
          <p:cNvSpPr txBox="1">
            <a:spLocks noGrp="1"/>
          </p:cNvSpPr>
          <p:nvPr>
            <p:ph type="subTitle" idx="3"/>
          </p:nvPr>
        </p:nvSpPr>
        <p:spPr>
          <a:xfrm>
            <a:off x="737200" y="4484533"/>
            <a:ext cx="2400300" cy="7956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chemeClr val="dk1"/>
              </a:buClr>
              <a:buSzPts val="1500"/>
              <a:buFont typeface="Inter SemiBold"/>
              <a:buNone/>
              <a:defRPr sz="1500">
                <a:solidFill>
                  <a:schemeClr val="dk1"/>
                </a:solidFill>
                <a:latin typeface="Inter SemiBold"/>
                <a:ea typeface="Inter SemiBold"/>
                <a:cs typeface="Inter SemiBold"/>
                <a:sym typeface="Inter SemiBold"/>
              </a:defRPr>
            </a:lvl1pPr>
            <a:lvl2pPr lvl="1"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2pPr>
            <a:lvl3pPr lvl="2"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3pPr>
            <a:lvl4pPr lvl="3"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4pPr>
            <a:lvl5pPr lvl="4"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5pPr>
            <a:lvl6pPr lvl="5"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6pPr>
            <a:lvl7pPr lvl="6"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7pPr>
            <a:lvl8pPr lvl="7"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8pPr>
            <a:lvl9pPr lvl="8"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9pPr>
          </a:lstStyle>
          <a:p>
            <a:endParaRPr/>
          </a:p>
        </p:txBody>
      </p:sp>
      <p:sp>
        <p:nvSpPr>
          <p:cNvPr id="473" name="Google Shape;473;p71"/>
          <p:cNvSpPr txBox="1">
            <a:spLocks noGrp="1"/>
          </p:cNvSpPr>
          <p:nvPr>
            <p:ph type="subTitle" idx="4"/>
          </p:nvPr>
        </p:nvSpPr>
        <p:spPr>
          <a:xfrm>
            <a:off x="3978713" y="2596767"/>
            <a:ext cx="1186500" cy="740800"/>
          </a:xfrm>
          <a:prstGeom prst="rect">
            <a:avLst/>
          </a:prstGeom>
        </p:spPr>
        <p:txBody>
          <a:bodyPr spcFirstLastPara="1" wrap="square" lIns="91425" tIns="91425" rIns="91425" bIns="91425" anchor="t" anchorCtr="0">
            <a:normAutofit/>
          </a:bodyPr>
          <a:lstStyle>
            <a:lvl1pPr lvl="0" algn="ctr" rtl="0">
              <a:lnSpc>
                <a:spcPct val="90000"/>
              </a:lnSpc>
              <a:spcBef>
                <a:spcPts val="0"/>
              </a:spcBef>
              <a:spcAft>
                <a:spcPts val="0"/>
              </a:spcAft>
              <a:buClr>
                <a:schemeClr val="dk1"/>
              </a:buClr>
              <a:buSzPts val="3600"/>
              <a:buFont typeface="Roboto Condensed"/>
              <a:buNone/>
              <a:defRPr sz="3600" b="1">
                <a:solidFill>
                  <a:schemeClr val="dk1"/>
                </a:solidFill>
                <a:latin typeface="Roboto Condensed"/>
                <a:ea typeface="Roboto Condensed"/>
                <a:cs typeface="Roboto Condensed"/>
                <a:sym typeface="Roboto Condensed"/>
              </a:defRPr>
            </a:lvl1pPr>
            <a:lvl2pPr lvl="1"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2pPr>
            <a:lvl3pPr lvl="2"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3pPr>
            <a:lvl4pPr lvl="3"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4pPr>
            <a:lvl5pPr lvl="4"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5pPr>
            <a:lvl6pPr lvl="5"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6pPr>
            <a:lvl7pPr lvl="6"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7pPr>
            <a:lvl8pPr lvl="7"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8pPr>
            <a:lvl9pPr lvl="8" rtl="0">
              <a:lnSpc>
                <a:spcPct val="90000"/>
              </a:lnSpc>
              <a:spcBef>
                <a:spcPts val="0"/>
              </a:spcBef>
              <a:spcAft>
                <a:spcPts val="0"/>
              </a:spcAft>
              <a:buClr>
                <a:schemeClr val="dk1"/>
              </a:buClr>
              <a:buSzPts val="3900"/>
              <a:buFont typeface="Roboto Condensed"/>
              <a:buNone/>
              <a:defRPr sz="3900" b="1">
                <a:solidFill>
                  <a:schemeClr val="dk1"/>
                </a:solidFill>
                <a:latin typeface="Roboto Condensed"/>
                <a:ea typeface="Roboto Condensed"/>
                <a:cs typeface="Roboto Condensed"/>
                <a:sym typeface="Roboto Condensed"/>
              </a:defRPr>
            </a:lvl9pPr>
          </a:lstStyle>
          <a:p>
            <a:endParaRPr/>
          </a:p>
        </p:txBody>
      </p:sp>
      <p:sp>
        <p:nvSpPr>
          <p:cNvPr id="474" name="Google Shape;474;p71"/>
          <p:cNvSpPr txBox="1">
            <a:spLocks noGrp="1"/>
          </p:cNvSpPr>
          <p:nvPr>
            <p:ph type="subTitle" idx="5"/>
          </p:nvPr>
        </p:nvSpPr>
        <p:spPr>
          <a:xfrm>
            <a:off x="3978788" y="3337567"/>
            <a:ext cx="1186500" cy="740800"/>
          </a:xfrm>
          <a:prstGeom prst="rect">
            <a:avLst/>
          </a:prstGeom>
        </p:spPr>
        <p:txBody>
          <a:bodyPr spcFirstLastPara="1" wrap="square" lIns="91425" tIns="91425" rIns="91425" bIns="91425" anchor="t" anchorCtr="0">
            <a:normAutofit/>
          </a:bodyPr>
          <a:lstStyle>
            <a:lvl1pPr lvl="0" algn="ctr" rtl="0">
              <a:lnSpc>
                <a:spcPct val="90000"/>
              </a:lnSpc>
              <a:spcBef>
                <a:spcPts val="0"/>
              </a:spcBef>
              <a:spcAft>
                <a:spcPts val="0"/>
              </a:spcAft>
              <a:buClr>
                <a:schemeClr val="dk1"/>
              </a:buClr>
              <a:buSzPts val="1000"/>
              <a:buNone/>
              <a:defRPr sz="1000" b="1">
                <a:solidFill>
                  <a:schemeClr val="dk1"/>
                </a:solidFill>
              </a:defRPr>
            </a:lvl1pPr>
            <a:lvl2pPr lvl="1" rtl="0">
              <a:lnSpc>
                <a:spcPct val="90000"/>
              </a:lnSpc>
              <a:spcBef>
                <a:spcPts val="0"/>
              </a:spcBef>
              <a:spcAft>
                <a:spcPts val="0"/>
              </a:spcAft>
              <a:buClr>
                <a:schemeClr val="dk1"/>
              </a:buClr>
              <a:buSzPts val="600"/>
              <a:buNone/>
              <a:defRPr sz="600" b="1">
                <a:solidFill>
                  <a:schemeClr val="dk1"/>
                </a:solidFill>
              </a:defRPr>
            </a:lvl2pPr>
            <a:lvl3pPr lvl="2" rtl="0">
              <a:lnSpc>
                <a:spcPct val="90000"/>
              </a:lnSpc>
              <a:spcBef>
                <a:spcPts val="0"/>
              </a:spcBef>
              <a:spcAft>
                <a:spcPts val="0"/>
              </a:spcAft>
              <a:buClr>
                <a:schemeClr val="dk1"/>
              </a:buClr>
              <a:buSzPts val="600"/>
              <a:buNone/>
              <a:defRPr sz="600" b="1">
                <a:solidFill>
                  <a:schemeClr val="dk1"/>
                </a:solidFill>
              </a:defRPr>
            </a:lvl3pPr>
            <a:lvl4pPr lvl="3" rtl="0">
              <a:lnSpc>
                <a:spcPct val="90000"/>
              </a:lnSpc>
              <a:spcBef>
                <a:spcPts val="0"/>
              </a:spcBef>
              <a:spcAft>
                <a:spcPts val="0"/>
              </a:spcAft>
              <a:buClr>
                <a:schemeClr val="dk1"/>
              </a:buClr>
              <a:buSzPts val="600"/>
              <a:buNone/>
              <a:defRPr sz="600" b="1">
                <a:solidFill>
                  <a:schemeClr val="dk1"/>
                </a:solidFill>
              </a:defRPr>
            </a:lvl4pPr>
            <a:lvl5pPr lvl="4" rtl="0">
              <a:lnSpc>
                <a:spcPct val="90000"/>
              </a:lnSpc>
              <a:spcBef>
                <a:spcPts val="0"/>
              </a:spcBef>
              <a:spcAft>
                <a:spcPts val="0"/>
              </a:spcAft>
              <a:buClr>
                <a:schemeClr val="dk1"/>
              </a:buClr>
              <a:buSzPts val="600"/>
              <a:buNone/>
              <a:defRPr sz="600" b="1">
                <a:solidFill>
                  <a:schemeClr val="dk1"/>
                </a:solidFill>
              </a:defRPr>
            </a:lvl5pPr>
            <a:lvl6pPr lvl="5" rtl="0">
              <a:lnSpc>
                <a:spcPct val="90000"/>
              </a:lnSpc>
              <a:spcBef>
                <a:spcPts val="0"/>
              </a:spcBef>
              <a:spcAft>
                <a:spcPts val="0"/>
              </a:spcAft>
              <a:buClr>
                <a:schemeClr val="dk1"/>
              </a:buClr>
              <a:buSzPts val="600"/>
              <a:buNone/>
              <a:defRPr sz="600" b="1">
                <a:solidFill>
                  <a:schemeClr val="dk1"/>
                </a:solidFill>
              </a:defRPr>
            </a:lvl6pPr>
            <a:lvl7pPr lvl="6" rtl="0">
              <a:lnSpc>
                <a:spcPct val="90000"/>
              </a:lnSpc>
              <a:spcBef>
                <a:spcPts val="0"/>
              </a:spcBef>
              <a:spcAft>
                <a:spcPts val="0"/>
              </a:spcAft>
              <a:buClr>
                <a:schemeClr val="dk1"/>
              </a:buClr>
              <a:buSzPts val="600"/>
              <a:buNone/>
              <a:defRPr sz="600" b="1">
                <a:solidFill>
                  <a:schemeClr val="dk1"/>
                </a:solidFill>
              </a:defRPr>
            </a:lvl7pPr>
            <a:lvl8pPr lvl="7" rtl="0">
              <a:lnSpc>
                <a:spcPct val="90000"/>
              </a:lnSpc>
              <a:spcBef>
                <a:spcPts val="0"/>
              </a:spcBef>
              <a:spcAft>
                <a:spcPts val="0"/>
              </a:spcAft>
              <a:buClr>
                <a:schemeClr val="dk1"/>
              </a:buClr>
              <a:buSzPts val="600"/>
              <a:buNone/>
              <a:defRPr sz="600" b="1">
                <a:solidFill>
                  <a:schemeClr val="dk1"/>
                </a:solidFill>
              </a:defRPr>
            </a:lvl8pPr>
            <a:lvl9pPr lvl="8" rtl="0">
              <a:lnSpc>
                <a:spcPct val="90000"/>
              </a:lnSpc>
              <a:spcBef>
                <a:spcPts val="0"/>
              </a:spcBef>
              <a:spcAft>
                <a:spcPts val="0"/>
              </a:spcAft>
              <a:buClr>
                <a:schemeClr val="dk1"/>
              </a:buClr>
              <a:buSzPts val="600"/>
              <a:buNone/>
              <a:defRPr sz="600" b="1">
                <a:solidFill>
                  <a:schemeClr val="dk1"/>
                </a:solidFill>
              </a:defRPr>
            </a:lvl9pPr>
          </a:lstStyle>
          <a:p>
            <a:endParaRPr/>
          </a:p>
        </p:txBody>
      </p:sp>
      <p:sp>
        <p:nvSpPr>
          <p:cNvPr id="475" name="Google Shape;475;p71"/>
          <p:cNvSpPr txBox="1">
            <a:spLocks noGrp="1"/>
          </p:cNvSpPr>
          <p:nvPr>
            <p:ph type="subTitle" idx="6"/>
          </p:nvPr>
        </p:nvSpPr>
        <p:spPr>
          <a:xfrm>
            <a:off x="3371850" y="4484533"/>
            <a:ext cx="2400300" cy="8596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chemeClr val="dk1"/>
              </a:buClr>
              <a:buSzPts val="1500"/>
              <a:buFont typeface="Inter SemiBold"/>
              <a:buNone/>
              <a:defRPr sz="1500">
                <a:solidFill>
                  <a:schemeClr val="dk1"/>
                </a:solidFill>
                <a:latin typeface="Inter SemiBold"/>
                <a:ea typeface="Inter SemiBold"/>
                <a:cs typeface="Inter SemiBold"/>
                <a:sym typeface="Inter SemiBold"/>
              </a:defRPr>
            </a:lvl1pPr>
            <a:lvl2pPr lvl="1"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2pPr>
            <a:lvl3pPr lvl="2"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3pPr>
            <a:lvl4pPr lvl="3"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4pPr>
            <a:lvl5pPr lvl="4"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5pPr>
            <a:lvl6pPr lvl="5"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6pPr>
            <a:lvl7pPr lvl="6"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7pPr>
            <a:lvl8pPr lvl="7"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8pPr>
            <a:lvl9pPr lvl="8"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9pPr>
          </a:lstStyle>
          <a:p>
            <a:endParaRPr/>
          </a:p>
        </p:txBody>
      </p:sp>
      <p:sp>
        <p:nvSpPr>
          <p:cNvPr id="476" name="Google Shape;476;p71"/>
          <p:cNvSpPr txBox="1">
            <a:spLocks noGrp="1"/>
          </p:cNvSpPr>
          <p:nvPr>
            <p:ph type="subTitle" idx="7"/>
          </p:nvPr>
        </p:nvSpPr>
        <p:spPr>
          <a:xfrm>
            <a:off x="6613313" y="2596767"/>
            <a:ext cx="1186500" cy="740800"/>
          </a:xfrm>
          <a:prstGeom prst="rect">
            <a:avLst/>
          </a:prstGeom>
        </p:spPr>
        <p:txBody>
          <a:bodyPr spcFirstLastPara="1" wrap="square" lIns="91425" tIns="91425" rIns="91425" bIns="91425" anchor="t" anchorCtr="0">
            <a:normAutofit/>
          </a:bodyPr>
          <a:lstStyle>
            <a:lvl1pPr lvl="0" algn="ctr" rtl="0">
              <a:lnSpc>
                <a:spcPct val="90000"/>
              </a:lnSpc>
              <a:spcBef>
                <a:spcPts val="0"/>
              </a:spcBef>
              <a:spcAft>
                <a:spcPts val="0"/>
              </a:spcAft>
              <a:buClr>
                <a:schemeClr val="dk1"/>
              </a:buClr>
              <a:buSzPts val="3600"/>
              <a:buFont typeface="Roboto Condensed"/>
              <a:buNone/>
              <a:defRPr sz="3600" b="1">
                <a:solidFill>
                  <a:schemeClr val="dk1"/>
                </a:solidFill>
                <a:latin typeface="Roboto Condensed"/>
                <a:ea typeface="Roboto Condensed"/>
                <a:cs typeface="Roboto Condensed"/>
                <a:sym typeface="Roboto Condensed"/>
              </a:defRPr>
            </a:lvl1pPr>
            <a:lvl2pPr lvl="1"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2pPr>
            <a:lvl3pPr lvl="2"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3pPr>
            <a:lvl4pPr lvl="3"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4pPr>
            <a:lvl5pPr lvl="4"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5pPr>
            <a:lvl6pPr lvl="5"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6pPr>
            <a:lvl7pPr lvl="6"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7pPr>
            <a:lvl8pPr lvl="7"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8pPr>
            <a:lvl9pPr lvl="8" rtl="0">
              <a:lnSpc>
                <a:spcPct val="90000"/>
              </a:lnSpc>
              <a:spcBef>
                <a:spcPts val="0"/>
              </a:spcBef>
              <a:spcAft>
                <a:spcPts val="0"/>
              </a:spcAft>
              <a:buClr>
                <a:schemeClr val="dk1"/>
              </a:buClr>
              <a:buSzPts val="3900"/>
              <a:buFont typeface="Roboto Condensed"/>
              <a:buNone/>
              <a:defRPr sz="3900" b="1">
                <a:solidFill>
                  <a:schemeClr val="dk1"/>
                </a:solidFill>
                <a:latin typeface="Roboto Condensed"/>
                <a:ea typeface="Roboto Condensed"/>
                <a:cs typeface="Roboto Condensed"/>
                <a:sym typeface="Roboto Condensed"/>
              </a:defRPr>
            </a:lvl9pPr>
          </a:lstStyle>
          <a:p>
            <a:endParaRPr/>
          </a:p>
        </p:txBody>
      </p:sp>
      <p:sp>
        <p:nvSpPr>
          <p:cNvPr id="477" name="Google Shape;477;p71"/>
          <p:cNvSpPr txBox="1">
            <a:spLocks noGrp="1"/>
          </p:cNvSpPr>
          <p:nvPr>
            <p:ph type="subTitle" idx="8"/>
          </p:nvPr>
        </p:nvSpPr>
        <p:spPr>
          <a:xfrm>
            <a:off x="6613388" y="3337567"/>
            <a:ext cx="1186500" cy="740800"/>
          </a:xfrm>
          <a:prstGeom prst="rect">
            <a:avLst/>
          </a:prstGeom>
        </p:spPr>
        <p:txBody>
          <a:bodyPr spcFirstLastPara="1" wrap="square" lIns="91425" tIns="91425" rIns="91425" bIns="91425" anchor="t" anchorCtr="0">
            <a:normAutofit/>
          </a:bodyPr>
          <a:lstStyle>
            <a:lvl1pPr lvl="0" algn="ctr" rtl="0">
              <a:lnSpc>
                <a:spcPct val="90000"/>
              </a:lnSpc>
              <a:spcBef>
                <a:spcPts val="0"/>
              </a:spcBef>
              <a:spcAft>
                <a:spcPts val="0"/>
              </a:spcAft>
              <a:buClr>
                <a:schemeClr val="dk1"/>
              </a:buClr>
              <a:buSzPts val="1000"/>
              <a:buNone/>
              <a:defRPr sz="1000" b="1">
                <a:solidFill>
                  <a:schemeClr val="dk1"/>
                </a:solidFill>
              </a:defRPr>
            </a:lvl1pPr>
            <a:lvl2pPr lvl="1" rtl="0">
              <a:lnSpc>
                <a:spcPct val="90000"/>
              </a:lnSpc>
              <a:spcBef>
                <a:spcPts val="0"/>
              </a:spcBef>
              <a:spcAft>
                <a:spcPts val="0"/>
              </a:spcAft>
              <a:buClr>
                <a:schemeClr val="dk1"/>
              </a:buClr>
              <a:buSzPts val="600"/>
              <a:buNone/>
              <a:defRPr sz="600" b="1">
                <a:solidFill>
                  <a:schemeClr val="dk1"/>
                </a:solidFill>
              </a:defRPr>
            </a:lvl2pPr>
            <a:lvl3pPr lvl="2" rtl="0">
              <a:lnSpc>
                <a:spcPct val="90000"/>
              </a:lnSpc>
              <a:spcBef>
                <a:spcPts val="0"/>
              </a:spcBef>
              <a:spcAft>
                <a:spcPts val="0"/>
              </a:spcAft>
              <a:buClr>
                <a:schemeClr val="dk1"/>
              </a:buClr>
              <a:buSzPts val="600"/>
              <a:buNone/>
              <a:defRPr sz="600" b="1">
                <a:solidFill>
                  <a:schemeClr val="dk1"/>
                </a:solidFill>
              </a:defRPr>
            </a:lvl3pPr>
            <a:lvl4pPr lvl="3" rtl="0">
              <a:lnSpc>
                <a:spcPct val="90000"/>
              </a:lnSpc>
              <a:spcBef>
                <a:spcPts val="0"/>
              </a:spcBef>
              <a:spcAft>
                <a:spcPts val="0"/>
              </a:spcAft>
              <a:buClr>
                <a:schemeClr val="dk1"/>
              </a:buClr>
              <a:buSzPts val="600"/>
              <a:buNone/>
              <a:defRPr sz="600" b="1">
                <a:solidFill>
                  <a:schemeClr val="dk1"/>
                </a:solidFill>
              </a:defRPr>
            </a:lvl4pPr>
            <a:lvl5pPr lvl="4" rtl="0">
              <a:lnSpc>
                <a:spcPct val="90000"/>
              </a:lnSpc>
              <a:spcBef>
                <a:spcPts val="0"/>
              </a:spcBef>
              <a:spcAft>
                <a:spcPts val="0"/>
              </a:spcAft>
              <a:buClr>
                <a:schemeClr val="dk1"/>
              </a:buClr>
              <a:buSzPts val="600"/>
              <a:buNone/>
              <a:defRPr sz="600" b="1">
                <a:solidFill>
                  <a:schemeClr val="dk1"/>
                </a:solidFill>
              </a:defRPr>
            </a:lvl5pPr>
            <a:lvl6pPr lvl="5" rtl="0">
              <a:lnSpc>
                <a:spcPct val="90000"/>
              </a:lnSpc>
              <a:spcBef>
                <a:spcPts val="0"/>
              </a:spcBef>
              <a:spcAft>
                <a:spcPts val="0"/>
              </a:spcAft>
              <a:buClr>
                <a:schemeClr val="dk1"/>
              </a:buClr>
              <a:buSzPts val="600"/>
              <a:buNone/>
              <a:defRPr sz="600" b="1">
                <a:solidFill>
                  <a:schemeClr val="dk1"/>
                </a:solidFill>
              </a:defRPr>
            </a:lvl6pPr>
            <a:lvl7pPr lvl="6" rtl="0">
              <a:lnSpc>
                <a:spcPct val="90000"/>
              </a:lnSpc>
              <a:spcBef>
                <a:spcPts val="0"/>
              </a:spcBef>
              <a:spcAft>
                <a:spcPts val="0"/>
              </a:spcAft>
              <a:buClr>
                <a:schemeClr val="dk1"/>
              </a:buClr>
              <a:buSzPts val="600"/>
              <a:buNone/>
              <a:defRPr sz="600" b="1">
                <a:solidFill>
                  <a:schemeClr val="dk1"/>
                </a:solidFill>
              </a:defRPr>
            </a:lvl7pPr>
            <a:lvl8pPr lvl="7" rtl="0">
              <a:lnSpc>
                <a:spcPct val="90000"/>
              </a:lnSpc>
              <a:spcBef>
                <a:spcPts val="0"/>
              </a:spcBef>
              <a:spcAft>
                <a:spcPts val="0"/>
              </a:spcAft>
              <a:buClr>
                <a:schemeClr val="dk1"/>
              </a:buClr>
              <a:buSzPts val="600"/>
              <a:buNone/>
              <a:defRPr sz="600" b="1">
                <a:solidFill>
                  <a:schemeClr val="dk1"/>
                </a:solidFill>
              </a:defRPr>
            </a:lvl8pPr>
            <a:lvl9pPr lvl="8" rtl="0">
              <a:lnSpc>
                <a:spcPct val="90000"/>
              </a:lnSpc>
              <a:spcBef>
                <a:spcPts val="0"/>
              </a:spcBef>
              <a:spcAft>
                <a:spcPts val="0"/>
              </a:spcAft>
              <a:buClr>
                <a:schemeClr val="dk1"/>
              </a:buClr>
              <a:buSzPts val="600"/>
              <a:buNone/>
              <a:defRPr sz="600" b="1">
                <a:solidFill>
                  <a:schemeClr val="dk1"/>
                </a:solidFill>
              </a:defRPr>
            </a:lvl9pPr>
          </a:lstStyle>
          <a:p>
            <a:endParaRPr/>
          </a:p>
        </p:txBody>
      </p:sp>
      <p:sp>
        <p:nvSpPr>
          <p:cNvPr id="478" name="Google Shape;478;p71"/>
          <p:cNvSpPr txBox="1">
            <a:spLocks noGrp="1"/>
          </p:cNvSpPr>
          <p:nvPr>
            <p:ph type="subTitle" idx="9"/>
          </p:nvPr>
        </p:nvSpPr>
        <p:spPr>
          <a:xfrm>
            <a:off x="6006500" y="4484533"/>
            <a:ext cx="2400300" cy="8596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chemeClr val="dk1"/>
              </a:buClr>
              <a:buSzPts val="1500"/>
              <a:buFont typeface="Inter SemiBold"/>
              <a:buNone/>
              <a:defRPr sz="1500">
                <a:solidFill>
                  <a:schemeClr val="dk1"/>
                </a:solidFill>
                <a:latin typeface="Inter SemiBold"/>
                <a:ea typeface="Inter SemiBold"/>
                <a:cs typeface="Inter SemiBold"/>
                <a:sym typeface="Inter SemiBold"/>
              </a:defRPr>
            </a:lvl1pPr>
            <a:lvl2pPr lvl="1"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2pPr>
            <a:lvl3pPr lvl="2"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3pPr>
            <a:lvl4pPr lvl="3"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4pPr>
            <a:lvl5pPr lvl="4"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5pPr>
            <a:lvl6pPr lvl="5"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6pPr>
            <a:lvl7pPr lvl="6"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7pPr>
            <a:lvl8pPr lvl="7"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8pPr>
            <a:lvl9pPr lvl="8"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9pPr>
          </a:lstStyle>
          <a:p>
            <a:endParaRPr/>
          </a:p>
        </p:txBody>
      </p:sp>
      <p:cxnSp>
        <p:nvCxnSpPr>
          <p:cNvPr id="479" name="Google Shape;479;p71"/>
          <p:cNvCxnSpPr/>
          <p:nvPr/>
        </p:nvCxnSpPr>
        <p:spPr>
          <a:xfrm rot="10800000">
            <a:off x="1527550" y="3337567"/>
            <a:ext cx="819600" cy="0"/>
          </a:xfrm>
          <a:prstGeom prst="straightConnector1">
            <a:avLst/>
          </a:prstGeom>
          <a:noFill/>
          <a:ln w="9525" cap="flat" cmpd="sng">
            <a:solidFill>
              <a:srgbClr val="434343"/>
            </a:solidFill>
            <a:prstDash val="solid"/>
            <a:round/>
            <a:headEnd type="none" w="med" len="med"/>
            <a:tailEnd type="none" w="med" len="med"/>
          </a:ln>
        </p:spPr>
      </p:cxnSp>
      <p:cxnSp>
        <p:nvCxnSpPr>
          <p:cNvPr id="480" name="Google Shape;480;p71"/>
          <p:cNvCxnSpPr/>
          <p:nvPr/>
        </p:nvCxnSpPr>
        <p:spPr>
          <a:xfrm rot="10800000">
            <a:off x="4162163" y="3337567"/>
            <a:ext cx="819600" cy="0"/>
          </a:xfrm>
          <a:prstGeom prst="straightConnector1">
            <a:avLst/>
          </a:prstGeom>
          <a:noFill/>
          <a:ln w="9525" cap="flat" cmpd="sng">
            <a:solidFill>
              <a:srgbClr val="434343"/>
            </a:solidFill>
            <a:prstDash val="solid"/>
            <a:round/>
            <a:headEnd type="none" w="med" len="med"/>
            <a:tailEnd type="none" w="med" len="med"/>
          </a:ln>
        </p:spPr>
      </p:cxnSp>
      <p:cxnSp>
        <p:nvCxnSpPr>
          <p:cNvPr id="481" name="Google Shape;481;p71"/>
          <p:cNvCxnSpPr/>
          <p:nvPr/>
        </p:nvCxnSpPr>
        <p:spPr>
          <a:xfrm rot="10800000">
            <a:off x="6796763" y="3337567"/>
            <a:ext cx="819600" cy="0"/>
          </a:xfrm>
          <a:prstGeom prst="straightConnector1">
            <a:avLst/>
          </a:prstGeom>
          <a:noFill/>
          <a:ln w="9525" cap="flat" cmpd="sng">
            <a:solidFill>
              <a:srgbClr val="434343"/>
            </a:solidFill>
            <a:prstDash val="solid"/>
            <a:round/>
            <a:headEnd type="none" w="med" len="med"/>
            <a:tailEnd type="none" w="med" len="med"/>
          </a:ln>
        </p:spPr>
      </p:cxnSp>
      <p:sp>
        <p:nvSpPr>
          <p:cNvPr id="482" name="Google Shape;482;p71"/>
          <p:cNvSpPr/>
          <p:nvPr/>
        </p:nvSpPr>
        <p:spPr>
          <a:xfrm>
            <a:off x="6503750" y="2395733"/>
            <a:ext cx="1405800" cy="1819600"/>
          </a:xfrm>
          <a:prstGeom prst="roundRect">
            <a:avLst>
              <a:gd name="adj" fmla="val 16667"/>
            </a:avLst>
          </a:prstGeom>
          <a:noFill/>
          <a:ln w="76200" cap="flat" cmpd="sng">
            <a:solidFill>
              <a:srgbClr val="14483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83" name="Google Shape;483;p71"/>
          <p:cNvSpPr/>
          <p:nvPr/>
        </p:nvSpPr>
        <p:spPr>
          <a:xfrm>
            <a:off x="3869100" y="2395733"/>
            <a:ext cx="1405800" cy="1819600"/>
          </a:xfrm>
          <a:prstGeom prst="roundRect">
            <a:avLst>
              <a:gd name="adj" fmla="val 16667"/>
            </a:avLst>
          </a:prstGeom>
          <a:noFill/>
          <a:ln w="76200" cap="flat" cmpd="sng">
            <a:solidFill>
              <a:srgbClr val="14483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84" name="Google Shape;484;p71"/>
          <p:cNvSpPr/>
          <p:nvPr/>
        </p:nvSpPr>
        <p:spPr>
          <a:xfrm>
            <a:off x="1234450" y="2395733"/>
            <a:ext cx="1405800" cy="1819600"/>
          </a:xfrm>
          <a:prstGeom prst="roundRect">
            <a:avLst>
              <a:gd name="adj" fmla="val 16667"/>
            </a:avLst>
          </a:prstGeom>
          <a:noFill/>
          <a:ln w="76200" cap="flat" cmpd="sng">
            <a:solidFill>
              <a:srgbClr val="14483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pic>
        <p:nvPicPr>
          <p:cNvPr id="485" name="Google Shape;485;p71"/>
          <p:cNvPicPr preferRelativeResize="0"/>
          <p:nvPr/>
        </p:nvPicPr>
        <p:blipFill rotWithShape="1">
          <a:blip r:embed="rId3">
            <a:alphaModFix/>
          </a:blip>
          <a:srcRect l="-1722" t="-5350" r="-2012" b="-5638"/>
          <a:stretch/>
        </p:blipFill>
        <p:spPr>
          <a:xfrm>
            <a:off x="7390812" y="348067"/>
            <a:ext cx="1532339" cy="839000"/>
          </a:xfrm>
          <a:prstGeom prst="rect">
            <a:avLst/>
          </a:prstGeom>
          <a:noFill/>
          <a:ln>
            <a:noFill/>
          </a:ln>
        </p:spPr>
      </p:pic>
    </p:spTree>
    <p:extLst>
      <p:ext uri="{BB962C8B-B14F-4D97-AF65-F5344CB8AC3E}">
        <p14:creationId xmlns:p14="http://schemas.microsoft.com/office/powerpoint/2010/main" val="69690380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k. key facts light green">
  <p:cSld name="k. key facts light green">
    <p:bg>
      <p:bgPr>
        <a:blipFill>
          <a:blip r:embed="rId2">
            <a:alphaModFix/>
          </a:blip>
          <a:stretch>
            <a:fillRect/>
          </a:stretch>
        </a:blipFill>
        <a:effectLst/>
      </p:bgPr>
    </p:bg>
    <p:spTree>
      <p:nvGrpSpPr>
        <p:cNvPr id="1" name="Shape 486"/>
        <p:cNvGrpSpPr/>
        <p:nvPr/>
      </p:nvGrpSpPr>
      <p:grpSpPr>
        <a:xfrm>
          <a:off x="0" y="0"/>
          <a:ext cx="0" cy="0"/>
          <a:chOff x="0" y="0"/>
          <a:chExt cx="0" cy="0"/>
        </a:xfrm>
      </p:grpSpPr>
      <p:sp>
        <p:nvSpPr>
          <p:cNvPr id="487" name="Google Shape;487;p72"/>
          <p:cNvSpPr txBox="1">
            <a:spLocks noGrp="1"/>
          </p:cNvSpPr>
          <p:nvPr>
            <p:ph type="title"/>
          </p:nvPr>
        </p:nvSpPr>
        <p:spPr>
          <a:xfrm>
            <a:off x="314275" y="348067"/>
            <a:ext cx="6881400" cy="1049600"/>
          </a:xfrm>
          <a:prstGeom prst="rect">
            <a:avLst/>
          </a:prstGeom>
        </p:spPr>
        <p:txBody>
          <a:bodyPr spcFirstLastPara="1" wrap="square" lIns="91425" tIns="91425" rIns="91425" bIns="91425" anchor="t" anchorCtr="0">
            <a:noAutofit/>
          </a:bodyPr>
          <a:lstStyle>
            <a:lvl1pPr lvl="0" rtl="0">
              <a:spcBef>
                <a:spcPts val="0"/>
              </a:spcBef>
              <a:spcAft>
                <a:spcPts val="0"/>
              </a:spcAft>
              <a:buSzPts val="3400"/>
              <a:buNone/>
              <a:defRPr sz="3400"/>
            </a:lvl1pPr>
            <a:lvl2pPr lvl="1" rtl="0">
              <a:spcBef>
                <a:spcPts val="0"/>
              </a:spcBef>
              <a:spcAft>
                <a:spcPts val="0"/>
              </a:spcAft>
              <a:buSzPts val="2800"/>
              <a:buFont typeface="Bebas Neue"/>
              <a:buNone/>
              <a:defRPr b="1">
                <a:latin typeface="Bebas Neue"/>
                <a:ea typeface="Bebas Neue"/>
                <a:cs typeface="Bebas Neue"/>
                <a:sym typeface="Bebas Neue"/>
              </a:defRPr>
            </a:lvl2pPr>
            <a:lvl3pPr lvl="2" rtl="0">
              <a:spcBef>
                <a:spcPts val="0"/>
              </a:spcBef>
              <a:spcAft>
                <a:spcPts val="0"/>
              </a:spcAft>
              <a:buSzPts val="2800"/>
              <a:buFont typeface="Bebas Neue"/>
              <a:buNone/>
              <a:defRPr b="1">
                <a:latin typeface="Bebas Neue"/>
                <a:ea typeface="Bebas Neue"/>
                <a:cs typeface="Bebas Neue"/>
                <a:sym typeface="Bebas Neue"/>
              </a:defRPr>
            </a:lvl3pPr>
            <a:lvl4pPr lvl="3" rtl="0">
              <a:spcBef>
                <a:spcPts val="0"/>
              </a:spcBef>
              <a:spcAft>
                <a:spcPts val="0"/>
              </a:spcAft>
              <a:buSzPts val="2800"/>
              <a:buFont typeface="Bebas Neue"/>
              <a:buNone/>
              <a:defRPr b="1">
                <a:latin typeface="Bebas Neue"/>
                <a:ea typeface="Bebas Neue"/>
                <a:cs typeface="Bebas Neue"/>
                <a:sym typeface="Bebas Neue"/>
              </a:defRPr>
            </a:lvl4pPr>
            <a:lvl5pPr lvl="4" rtl="0">
              <a:spcBef>
                <a:spcPts val="0"/>
              </a:spcBef>
              <a:spcAft>
                <a:spcPts val="0"/>
              </a:spcAft>
              <a:buSzPts val="2800"/>
              <a:buFont typeface="Bebas Neue"/>
              <a:buNone/>
              <a:defRPr b="1">
                <a:latin typeface="Bebas Neue"/>
                <a:ea typeface="Bebas Neue"/>
                <a:cs typeface="Bebas Neue"/>
                <a:sym typeface="Bebas Neue"/>
              </a:defRPr>
            </a:lvl5pPr>
            <a:lvl6pPr lvl="5" rtl="0">
              <a:spcBef>
                <a:spcPts val="0"/>
              </a:spcBef>
              <a:spcAft>
                <a:spcPts val="0"/>
              </a:spcAft>
              <a:buSzPts val="2800"/>
              <a:buFont typeface="Bebas Neue"/>
              <a:buNone/>
              <a:defRPr b="1">
                <a:latin typeface="Bebas Neue"/>
                <a:ea typeface="Bebas Neue"/>
                <a:cs typeface="Bebas Neue"/>
                <a:sym typeface="Bebas Neue"/>
              </a:defRPr>
            </a:lvl6pPr>
            <a:lvl7pPr lvl="6" rtl="0">
              <a:spcBef>
                <a:spcPts val="0"/>
              </a:spcBef>
              <a:spcAft>
                <a:spcPts val="0"/>
              </a:spcAft>
              <a:buSzPts val="2800"/>
              <a:buFont typeface="Bebas Neue"/>
              <a:buNone/>
              <a:defRPr b="1">
                <a:latin typeface="Bebas Neue"/>
                <a:ea typeface="Bebas Neue"/>
                <a:cs typeface="Bebas Neue"/>
                <a:sym typeface="Bebas Neue"/>
              </a:defRPr>
            </a:lvl7pPr>
            <a:lvl8pPr lvl="7" rtl="0">
              <a:spcBef>
                <a:spcPts val="0"/>
              </a:spcBef>
              <a:spcAft>
                <a:spcPts val="0"/>
              </a:spcAft>
              <a:buSzPts val="2800"/>
              <a:buFont typeface="Bebas Neue"/>
              <a:buNone/>
              <a:defRPr b="1">
                <a:latin typeface="Bebas Neue"/>
                <a:ea typeface="Bebas Neue"/>
                <a:cs typeface="Bebas Neue"/>
                <a:sym typeface="Bebas Neue"/>
              </a:defRPr>
            </a:lvl8pPr>
            <a:lvl9pPr lvl="8" rtl="0">
              <a:spcBef>
                <a:spcPts val="0"/>
              </a:spcBef>
              <a:spcAft>
                <a:spcPts val="0"/>
              </a:spcAft>
              <a:buSzPts val="2800"/>
              <a:buFont typeface="Bebas Neue"/>
              <a:buNone/>
              <a:defRPr b="1">
                <a:latin typeface="Bebas Neue"/>
                <a:ea typeface="Bebas Neue"/>
                <a:cs typeface="Bebas Neue"/>
                <a:sym typeface="Bebas Neue"/>
              </a:defRPr>
            </a:lvl9pPr>
          </a:lstStyle>
          <a:p>
            <a:endParaRPr/>
          </a:p>
        </p:txBody>
      </p:sp>
      <p:sp>
        <p:nvSpPr>
          <p:cNvPr id="488" name="Google Shape;488;p72"/>
          <p:cNvSpPr txBox="1">
            <a:spLocks noGrp="1"/>
          </p:cNvSpPr>
          <p:nvPr>
            <p:ph type="subTitle" idx="1"/>
          </p:nvPr>
        </p:nvSpPr>
        <p:spPr>
          <a:xfrm>
            <a:off x="1344100" y="2596767"/>
            <a:ext cx="1186500" cy="740800"/>
          </a:xfrm>
          <a:prstGeom prst="rect">
            <a:avLst/>
          </a:prstGeom>
        </p:spPr>
        <p:txBody>
          <a:bodyPr spcFirstLastPara="1" wrap="square" lIns="91425" tIns="91425" rIns="91425" bIns="91425" anchor="t" anchorCtr="0">
            <a:normAutofit/>
          </a:bodyPr>
          <a:lstStyle>
            <a:lvl1pPr lvl="0" algn="ctr" rtl="0">
              <a:lnSpc>
                <a:spcPct val="90000"/>
              </a:lnSpc>
              <a:spcBef>
                <a:spcPts val="0"/>
              </a:spcBef>
              <a:spcAft>
                <a:spcPts val="0"/>
              </a:spcAft>
              <a:buClr>
                <a:schemeClr val="dk1"/>
              </a:buClr>
              <a:buSzPts val="3600"/>
              <a:buFont typeface="Roboto Condensed"/>
              <a:buNone/>
              <a:defRPr sz="3600" b="1">
                <a:solidFill>
                  <a:schemeClr val="dk1"/>
                </a:solidFill>
                <a:latin typeface="Roboto Condensed"/>
                <a:ea typeface="Roboto Condensed"/>
                <a:cs typeface="Roboto Condensed"/>
                <a:sym typeface="Roboto Condensed"/>
              </a:defRPr>
            </a:lvl1pPr>
            <a:lvl2pPr lvl="1"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2pPr>
            <a:lvl3pPr lvl="2"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3pPr>
            <a:lvl4pPr lvl="3"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4pPr>
            <a:lvl5pPr lvl="4"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5pPr>
            <a:lvl6pPr lvl="5"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6pPr>
            <a:lvl7pPr lvl="6"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7pPr>
            <a:lvl8pPr lvl="7"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8pPr>
            <a:lvl9pPr lvl="8" rtl="0">
              <a:lnSpc>
                <a:spcPct val="90000"/>
              </a:lnSpc>
              <a:spcBef>
                <a:spcPts val="0"/>
              </a:spcBef>
              <a:spcAft>
                <a:spcPts val="0"/>
              </a:spcAft>
              <a:buClr>
                <a:schemeClr val="dk1"/>
              </a:buClr>
              <a:buSzPts val="3900"/>
              <a:buFont typeface="Roboto Condensed"/>
              <a:buNone/>
              <a:defRPr sz="3900" b="1">
                <a:solidFill>
                  <a:schemeClr val="dk1"/>
                </a:solidFill>
                <a:latin typeface="Roboto Condensed"/>
                <a:ea typeface="Roboto Condensed"/>
                <a:cs typeface="Roboto Condensed"/>
                <a:sym typeface="Roboto Condensed"/>
              </a:defRPr>
            </a:lvl9pPr>
          </a:lstStyle>
          <a:p>
            <a:endParaRPr/>
          </a:p>
        </p:txBody>
      </p:sp>
      <p:sp>
        <p:nvSpPr>
          <p:cNvPr id="489" name="Google Shape;489;p72"/>
          <p:cNvSpPr txBox="1">
            <a:spLocks noGrp="1"/>
          </p:cNvSpPr>
          <p:nvPr>
            <p:ph type="subTitle" idx="2"/>
          </p:nvPr>
        </p:nvSpPr>
        <p:spPr>
          <a:xfrm>
            <a:off x="1344175" y="3337567"/>
            <a:ext cx="1186500" cy="740800"/>
          </a:xfrm>
          <a:prstGeom prst="rect">
            <a:avLst/>
          </a:prstGeom>
        </p:spPr>
        <p:txBody>
          <a:bodyPr spcFirstLastPara="1" wrap="square" lIns="91425" tIns="91425" rIns="91425" bIns="91425" anchor="t" anchorCtr="0">
            <a:normAutofit/>
          </a:bodyPr>
          <a:lstStyle>
            <a:lvl1pPr lvl="0" algn="ctr" rtl="0">
              <a:lnSpc>
                <a:spcPct val="90000"/>
              </a:lnSpc>
              <a:spcBef>
                <a:spcPts val="0"/>
              </a:spcBef>
              <a:spcAft>
                <a:spcPts val="0"/>
              </a:spcAft>
              <a:buClr>
                <a:schemeClr val="dk1"/>
              </a:buClr>
              <a:buSzPts val="1000"/>
              <a:buNone/>
              <a:defRPr sz="1000" b="1">
                <a:solidFill>
                  <a:schemeClr val="dk1"/>
                </a:solidFill>
              </a:defRPr>
            </a:lvl1pPr>
            <a:lvl2pPr lvl="1" rtl="0">
              <a:lnSpc>
                <a:spcPct val="90000"/>
              </a:lnSpc>
              <a:spcBef>
                <a:spcPts val="0"/>
              </a:spcBef>
              <a:spcAft>
                <a:spcPts val="0"/>
              </a:spcAft>
              <a:buClr>
                <a:schemeClr val="dk1"/>
              </a:buClr>
              <a:buSzPts val="600"/>
              <a:buNone/>
              <a:defRPr sz="600" b="1">
                <a:solidFill>
                  <a:schemeClr val="dk1"/>
                </a:solidFill>
              </a:defRPr>
            </a:lvl2pPr>
            <a:lvl3pPr lvl="2" rtl="0">
              <a:lnSpc>
                <a:spcPct val="90000"/>
              </a:lnSpc>
              <a:spcBef>
                <a:spcPts val="0"/>
              </a:spcBef>
              <a:spcAft>
                <a:spcPts val="0"/>
              </a:spcAft>
              <a:buClr>
                <a:schemeClr val="dk1"/>
              </a:buClr>
              <a:buSzPts val="600"/>
              <a:buNone/>
              <a:defRPr sz="600" b="1">
                <a:solidFill>
                  <a:schemeClr val="dk1"/>
                </a:solidFill>
              </a:defRPr>
            </a:lvl3pPr>
            <a:lvl4pPr lvl="3" rtl="0">
              <a:lnSpc>
                <a:spcPct val="90000"/>
              </a:lnSpc>
              <a:spcBef>
                <a:spcPts val="0"/>
              </a:spcBef>
              <a:spcAft>
                <a:spcPts val="0"/>
              </a:spcAft>
              <a:buClr>
                <a:schemeClr val="dk1"/>
              </a:buClr>
              <a:buSzPts val="600"/>
              <a:buNone/>
              <a:defRPr sz="600" b="1">
                <a:solidFill>
                  <a:schemeClr val="dk1"/>
                </a:solidFill>
              </a:defRPr>
            </a:lvl4pPr>
            <a:lvl5pPr lvl="4" rtl="0">
              <a:lnSpc>
                <a:spcPct val="90000"/>
              </a:lnSpc>
              <a:spcBef>
                <a:spcPts val="0"/>
              </a:spcBef>
              <a:spcAft>
                <a:spcPts val="0"/>
              </a:spcAft>
              <a:buClr>
                <a:schemeClr val="dk1"/>
              </a:buClr>
              <a:buSzPts val="600"/>
              <a:buNone/>
              <a:defRPr sz="600" b="1">
                <a:solidFill>
                  <a:schemeClr val="dk1"/>
                </a:solidFill>
              </a:defRPr>
            </a:lvl5pPr>
            <a:lvl6pPr lvl="5" rtl="0">
              <a:lnSpc>
                <a:spcPct val="90000"/>
              </a:lnSpc>
              <a:spcBef>
                <a:spcPts val="0"/>
              </a:spcBef>
              <a:spcAft>
                <a:spcPts val="0"/>
              </a:spcAft>
              <a:buClr>
                <a:schemeClr val="dk1"/>
              </a:buClr>
              <a:buSzPts val="600"/>
              <a:buNone/>
              <a:defRPr sz="600" b="1">
                <a:solidFill>
                  <a:schemeClr val="dk1"/>
                </a:solidFill>
              </a:defRPr>
            </a:lvl6pPr>
            <a:lvl7pPr lvl="6" rtl="0">
              <a:lnSpc>
                <a:spcPct val="90000"/>
              </a:lnSpc>
              <a:spcBef>
                <a:spcPts val="0"/>
              </a:spcBef>
              <a:spcAft>
                <a:spcPts val="0"/>
              </a:spcAft>
              <a:buClr>
                <a:schemeClr val="dk1"/>
              </a:buClr>
              <a:buSzPts val="600"/>
              <a:buNone/>
              <a:defRPr sz="600" b="1">
                <a:solidFill>
                  <a:schemeClr val="dk1"/>
                </a:solidFill>
              </a:defRPr>
            </a:lvl7pPr>
            <a:lvl8pPr lvl="7" rtl="0">
              <a:lnSpc>
                <a:spcPct val="90000"/>
              </a:lnSpc>
              <a:spcBef>
                <a:spcPts val="0"/>
              </a:spcBef>
              <a:spcAft>
                <a:spcPts val="0"/>
              </a:spcAft>
              <a:buClr>
                <a:schemeClr val="dk1"/>
              </a:buClr>
              <a:buSzPts val="600"/>
              <a:buNone/>
              <a:defRPr sz="600" b="1">
                <a:solidFill>
                  <a:schemeClr val="dk1"/>
                </a:solidFill>
              </a:defRPr>
            </a:lvl8pPr>
            <a:lvl9pPr lvl="8" rtl="0">
              <a:lnSpc>
                <a:spcPct val="90000"/>
              </a:lnSpc>
              <a:spcBef>
                <a:spcPts val="0"/>
              </a:spcBef>
              <a:spcAft>
                <a:spcPts val="0"/>
              </a:spcAft>
              <a:buClr>
                <a:schemeClr val="dk1"/>
              </a:buClr>
              <a:buSzPts val="600"/>
              <a:buNone/>
              <a:defRPr sz="600" b="1">
                <a:solidFill>
                  <a:schemeClr val="dk1"/>
                </a:solidFill>
              </a:defRPr>
            </a:lvl9pPr>
          </a:lstStyle>
          <a:p>
            <a:endParaRPr/>
          </a:p>
        </p:txBody>
      </p:sp>
      <p:sp>
        <p:nvSpPr>
          <p:cNvPr id="490" name="Google Shape;490;p72"/>
          <p:cNvSpPr txBox="1">
            <a:spLocks noGrp="1"/>
          </p:cNvSpPr>
          <p:nvPr>
            <p:ph type="subTitle" idx="3"/>
          </p:nvPr>
        </p:nvSpPr>
        <p:spPr>
          <a:xfrm>
            <a:off x="737200" y="4484533"/>
            <a:ext cx="2400300" cy="7956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chemeClr val="dk1"/>
              </a:buClr>
              <a:buSzPts val="1500"/>
              <a:buFont typeface="Inter SemiBold"/>
              <a:buNone/>
              <a:defRPr sz="1500">
                <a:solidFill>
                  <a:schemeClr val="dk1"/>
                </a:solidFill>
                <a:latin typeface="Inter SemiBold"/>
                <a:ea typeface="Inter SemiBold"/>
                <a:cs typeface="Inter SemiBold"/>
                <a:sym typeface="Inter SemiBold"/>
              </a:defRPr>
            </a:lvl1pPr>
            <a:lvl2pPr lvl="1"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2pPr>
            <a:lvl3pPr lvl="2"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3pPr>
            <a:lvl4pPr lvl="3"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4pPr>
            <a:lvl5pPr lvl="4"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5pPr>
            <a:lvl6pPr lvl="5"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6pPr>
            <a:lvl7pPr lvl="6"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7pPr>
            <a:lvl8pPr lvl="7"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8pPr>
            <a:lvl9pPr lvl="8"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9pPr>
          </a:lstStyle>
          <a:p>
            <a:endParaRPr/>
          </a:p>
        </p:txBody>
      </p:sp>
      <p:sp>
        <p:nvSpPr>
          <p:cNvPr id="491" name="Google Shape;491;p72"/>
          <p:cNvSpPr txBox="1">
            <a:spLocks noGrp="1"/>
          </p:cNvSpPr>
          <p:nvPr>
            <p:ph type="subTitle" idx="4"/>
          </p:nvPr>
        </p:nvSpPr>
        <p:spPr>
          <a:xfrm>
            <a:off x="3978713" y="2596767"/>
            <a:ext cx="1186500" cy="740800"/>
          </a:xfrm>
          <a:prstGeom prst="rect">
            <a:avLst/>
          </a:prstGeom>
        </p:spPr>
        <p:txBody>
          <a:bodyPr spcFirstLastPara="1" wrap="square" lIns="91425" tIns="91425" rIns="91425" bIns="91425" anchor="t" anchorCtr="0">
            <a:normAutofit/>
          </a:bodyPr>
          <a:lstStyle>
            <a:lvl1pPr lvl="0" algn="ctr" rtl="0">
              <a:lnSpc>
                <a:spcPct val="90000"/>
              </a:lnSpc>
              <a:spcBef>
                <a:spcPts val="0"/>
              </a:spcBef>
              <a:spcAft>
                <a:spcPts val="0"/>
              </a:spcAft>
              <a:buClr>
                <a:schemeClr val="dk1"/>
              </a:buClr>
              <a:buSzPts val="3600"/>
              <a:buFont typeface="Roboto Condensed"/>
              <a:buNone/>
              <a:defRPr sz="3600" b="1">
                <a:solidFill>
                  <a:schemeClr val="dk1"/>
                </a:solidFill>
                <a:latin typeface="Roboto Condensed"/>
                <a:ea typeface="Roboto Condensed"/>
                <a:cs typeface="Roboto Condensed"/>
                <a:sym typeface="Roboto Condensed"/>
              </a:defRPr>
            </a:lvl1pPr>
            <a:lvl2pPr lvl="1"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2pPr>
            <a:lvl3pPr lvl="2"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3pPr>
            <a:lvl4pPr lvl="3"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4pPr>
            <a:lvl5pPr lvl="4"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5pPr>
            <a:lvl6pPr lvl="5"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6pPr>
            <a:lvl7pPr lvl="6"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7pPr>
            <a:lvl8pPr lvl="7"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8pPr>
            <a:lvl9pPr lvl="8" rtl="0">
              <a:lnSpc>
                <a:spcPct val="90000"/>
              </a:lnSpc>
              <a:spcBef>
                <a:spcPts val="0"/>
              </a:spcBef>
              <a:spcAft>
                <a:spcPts val="0"/>
              </a:spcAft>
              <a:buClr>
                <a:schemeClr val="dk1"/>
              </a:buClr>
              <a:buSzPts val="3900"/>
              <a:buFont typeface="Roboto Condensed"/>
              <a:buNone/>
              <a:defRPr sz="3900" b="1">
                <a:solidFill>
                  <a:schemeClr val="dk1"/>
                </a:solidFill>
                <a:latin typeface="Roboto Condensed"/>
                <a:ea typeface="Roboto Condensed"/>
                <a:cs typeface="Roboto Condensed"/>
                <a:sym typeface="Roboto Condensed"/>
              </a:defRPr>
            </a:lvl9pPr>
          </a:lstStyle>
          <a:p>
            <a:endParaRPr/>
          </a:p>
        </p:txBody>
      </p:sp>
      <p:sp>
        <p:nvSpPr>
          <p:cNvPr id="492" name="Google Shape;492;p72"/>
          <p:cNvSpPr txBox="1">
            <a:spLocks noGrp="1"/>
          </p:cNvSpPr>
          <p:nvPr>
            <p:ph type="subTitle" idx="5"/>
          </p:nvPr>
        </p:nvSpPr>
        <p:spPr>
          <a:xfrm>
            <a:off x="3978788" y="3337567"/>
            <a:ext cx="1186500" cy="740800"/>
          </a:xfrm>
          <a:prstGeom prst="rect">
            <a:avLst/>
          </a:prstGeom>
        </p:spPr>
        <p:txBody>
          <a:bodyPr spcFirstLastPara="1" wrap="square" lIns="91425" tIns="91425" rIns="91425" bIns="91425" anchor="t" anchorCtr="0">
            <a:normAutofit/>
          </a:bodyPr>
          <a:lstStyle>
            <a:lvl1pPr lvl="0" algn="ctr" rtl="0">
              <a:lnSpc>
                <a:spcPct val="90000"/>
              </a:lnSpc>
              <a:spcBef>
                <a:spcPts val="0"/>
              </a:spcBef>
              <a:spcAft>
                <a:spcPts val="0"/>
              </a:spcAft>
              <a:buClr>
                <a:schemeClr val="dk1"/>
              </a:buClr>
              <a:buSzPts val="1000"/>
              <a:buNone/>
              <a:defRPr sz="1000" b="1">
                <a:solidFill>
                  <a:schemeClr val="dk1"/>
                </a:solidFill>
              </a:defRPr>
            </a:lvl1pPr>
            <a:lvl2pPr lvl="1" rtl="0">
              <a:lnSpc>
                <a:spcPct val="90000"/>
              </a:lnSpc>
              <a:spcBef>
                <a:spcPts val="0"/>
              </a:spcBef>
              <a:spcAft>
                <a:spcPts val="0"/>
              </a:spcAft>
              <a:buClr>
                <a:schemeClr val="dk1"/>
              </a:buClr>
              <a:buSzPts val="600"/>
              <a:buNone/>
              <a:defRPr sz="600" b="1">
                <a:solidFill>
                  <a:schemeClr val="dk1"/>
                </a:solidFill>
              </a:defRPr>
            </a:lvl2pPr>
            <a:lvl3pPr lvl="2" rtl="0">
              <a:lnSpc>
                <a:spcPct val="90000"/>
              </a:lnSpc>
              <a:spcBef>
                <a:spcPts val="0"/>
              </a:spcBef>
              <a:spcAft>
                <a:spcPts val="0"/>
              </a:spcAft>
              <a:buClr>
                <a:schemeClr val="dk1"/>
              </a:buClr>
              <a:buSzPts val="600"/>
              <a:buNone/>
              <a:defRPr sz="600" b="1">
                <a:solidFill>
                  <a:schemeClr val="dk1"/>
                </a:solidFill>
              </a:defRPr>
            </a:lvl3pPr>
            <a:lvl4pPr lvl="3" rtl="0">
              <a:lnSpc>
                <a:spcPct val="90000"/>
              </a:lnSpc>
              <a:spcBef>
                <a:spcPts val="0"/>
              </a:spcBef>
              <a:spcAft>
                <a:spcPts val="0"/>
              </a:spcAft>
              <a:buClr>
                <a:schemeClr val="dk1"/>
              </a:buClr>
              <a:buSzPts val="600"/>
              <a:buNone/>
              <a:defRPr sz="600" b="1">
                <a:solidFill>
                  <a:schemeClr val="dk1"/>
                </a:solidFill>
              </a:defRPr>
            </a:lvl4pPr>
            <a:lvl5pPr lvl="4" rtl="0">
              <a:lnSpc>
                <a:spcPct val="90000"/>
              </a:lnSpc>
              <a:spcBef>
                <a:spcPts val="0"/>
              </a:spcBef>
              <a:spcAft>
                <a:spcPts val="0"/>
              </a:spcAft>
              <a:buClr>
                <a:schemeClr val="dk1"/>
              </a:buClr>
              <a:buSzPts val="600"/>
              <a:buNone/>
              <a:defRPr sz="600" b="1">
                <a:solidFill>
                  <a:schemeClr val="dk1"/>
                </a:solidFill>
              </a:defRPr>
            </a:lvl5pPr>
            <a:lvl6pPr lvl="5" rtl="0">
              <a:lnSpc>
                <a:spcPct val="90000"/>
              </a:lnSpc>
              <a:spcBef>
                <a:spcPts val="0"/>
              </a:spcBef>
              <a:spcAft>
                <a:spcPts val="0"/>
              </a:spcAft>
              <a:buClr>
                <a:schemeClr val="dk1"/>
              </a:buClr>
              <a:buSzPts val="600"/>
              <a:buNone/>
              <a:defRPr sz="600" b="1">
                <a:solidFill>
                  <a:schemeClr val="dk1"/>
                </a:solidFill>
              </a:defRPr>
            </a:lvl6pPr>
            <a:lvl7pPr lvl="6" rtl="0">
              <a:lnSpc>
                <a:spcPct val="90000"/>
              </a:lnSpc>
              <a:spcBef>
                <a:spcPts val="0"/>
              </a:spcBef>
              <a:spcAft>
                <a:spcPts val="0"/>
              </a:spcAft>
              <a:buClr>
                <a:schemeClr val="dk1"/>
              </a:buClr>
              <a:buSzPts val="600"/>
              <a:buNone/>
              <a:defRPr sz="600" b="1">
                <a:solidFill>
                  <a:schemeClr val="dk1"/>
                </a:solidFill>
              </a:defRPr>
            </a:lvl7pPr>
            <a:lvl8pPr lvl="7" rtl="0">
              <a:lnSpc>
                <a:spcPct val="90000"/>
              </a:lnSpc>
              <a:spcBef>
                <a:spcPts val="0"/>
              </a:spcBef>
              <a:spcAft>
                <a:spcPts val="0"/>
              </a:spcAft>
              <a:buClr>
                <a:schemeClr val="dk1"/>
              </a:buClr>
              <a:buSzPts val="600"/>
              <a:buNone/>
              <a:defRPr sz="600" b="1">
                <a:solidFill>
                  <a:schemeClr val="dk1"/>
                </a:solidFill>
              </a:defRPr>
            </a:lvl8pPr>
            <a:lvl9pPr lvl="8" rtl="0">
              <a:lnSpc>
                <a:spcPct val="90000"/>
              </a:lnSpc>
              <a:spcBef>
                <a:spcPts val="0"/>
              </a:spcBef>
              <a:spcAft>
                <a:spcPts val="0"/>
              </a:spcAft>
              <a:buClr>
                <a:schemeClr val="dk1"/>
              </a:buClr>
              <a:buSzPts val="600"/>
              <a:buNone/>
              <a:defRPr sz="600" b="1">
                <a:solidFill>
                  <a:schemeClr val="dk1"/>
                </a:solidFill>
              </a:defRPr>
            </a:lvl9pPr>
          </a:lstStyle>
          <a:p>
            <a:endParaRPr/>
          </a:p>
        </p:txBody>
      </p:sp>
      <p:sp>
        <p:nvSpPr>
          <p:cNvPr id="493" name="Google Shape;493;p72"/>
          <p:cNvSpPr txBox="1">
            <a:spLocks noGrp="1"/>
          </p:cNvSpPr>
          <p:nvPr>
            <p:ph type="subTitle" idx="6"/>
          </p:nvPr>
        </p:nvSpPr>
        <p:spPr>
          <a:xfrm>
            <a:off x="3371850" y="4484533"/>
            <a:ext cx="2400300" cy="8596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chemeClr val="dk1"/>
              </a:buClr>
              <a:buSzPts val="1500"/>
              <a:buFont typeface="Inter SemiBold"/>
              <a:buNone/>
              <a:defRPr sz="1500">
                <a:solidFill>
                  <a:schemeClr val="dk1"/>
                </a:solidFill>
                <a:latin typeface="Inter SemiBold"/>
                <a:ea typeface="Inter SemiBold"/>
                <a:cs typeface="Inter SemiBold"/>
                <a:sym typeface="Inter SemiBold"/>
              </a:defRPr>
            </a:lvl1pPr>
            <a:lvl2pPr lvl="1"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2pPr>
            <a:lvl3pPr lvl="2"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3pPr>
            <a:lvl4pPr lvl="3"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4pPr>
            <a:lvl5pPr lvl="4"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5pPr>
            <a:lvl6pPr lvl="5"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6pPr>
            <a:lvl7pPr lvl="6"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7pPr>
            <a:lvl8pPr lvl="7"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8pPr>
            <a:lvl9pPr lvl="8"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9pPr>
          </a:lstStyle>
          <a:p>
            <a:endParaRPr/>
          </a:p>
        </p:txBody>
      </p:sp>
      <p:sp>
        <p:nvSpPr>
          <p:cNvPr id="494" name="Google Shape;494;p72"/>
          <p:cNvSpPr txBox="1">
            <a:spLocks noGrp="1"/>
          </p:cNvSpPr>
          <p:nvPr>
            <p:ph type="subTitle" idx="7"/>
          </p:nvPr>
        </p:nvSpPr>
        <p:spPr>
          <a:xfrm>
            <a:off x="6613313" y="2596767"/>
            <a:ext cx="1186500" cy="740800"/>
          </a:xfrm>
          <a:prstGeom prst="rect">
            <a:avLst/>
          </a:prstGeom>
        </p:spPr>
        <p:txBody>
          <a:bodyPr spcFirstLastPara="1" wrap="square" lIns="91425" tIns="91425" rIns="91425" bIns="91425" anchor="t" anchorCtr="0">
            <a:normAutofit/>
          </a:bodyPr>
          <a:lstStyle>
            <a:lvl1pPr lvl="0" algn="ctr" rtl="0">
              <a:lnSpc>
                <a:spcPct val="90000"/>
              </a:lnSpc>
              <a:spcBef>
                <a:spcPts val="0"/>
              </a:spcBef>
              <a:spcAft>
                <a:spcPts val="0"/>
              </a:spcAft>
              <a:buClr>
                <a:schemeClr val="dk1"/>
              </a:buClr>
              <a:buSzPts val="3600"/>
              <a:buFont typeface="Roboto Condensed"/>
              <a:buNone/>
              <a:defRPr sz="3600" b="1">
                <a:solidFill>
                  <a:schemeClr val="dk1"/>
                </a:solidFill>
                <a:latin typeface="Roboto Condensed"/>
                <a:ea typeface="Roboto Condensed"/>
                <a:cs typeface="Roboto Condensed"/>
                <a:sym typeface="Roboto Condensed"/>
              </a:defRPr>
            </a:lvl1pPr>
            <a:lvl2pPr lvl="1"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2pPr>
            <a:lvl3pPr lvl="2"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3pPr>
            <a:lvl4pPr lvl="3"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4pPr>
            <a:lvl5pPr lvl="4"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5pPr>
            <a:lvl6pPr lvl="5"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6pPr>
            <a:lvl7pPr lvl="6"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7pPr>
            <a:lvl8pPr lvl="7" rtl="0">
              <a:lnSpc>
                <a:spcPct val="90000"/>
              </a:lnSpc>
              <a:spcBef>
                <a:spcPts val="0"/>
              </a:spcBef>
              <a:spcAft>
                <a:spcPts val="0"/>
              </a:spcAft>
              <a:buClr>
                <a:schemeClr val="dk1"/>
              </a:buClr>
              <a:buSzPts val="500"/>
              <a:buFont typeface="Roboto Condensed"/>
              <a:buNone/>
              <a:defRPr sz="500" b="1">
                <a:solidFill>
                  <a:schemeClr val="dk1"/>
                </a:solidFill>
                <a:latin typeface="Roboto Condensed"/>
                <a:ea typeface="Roboto Condensed"/>
                <a:cs typeface="Roboto Condensed"/>
                <a:sym typeface="Roboto Condensed"/>
              </a:defRPr>
            </a:lvl8pPr>
            <a:lvl9pPr lvl="8" rtl="0">
              <a:lnSpc>
                <a:spcPct val="90000"/>
              </a:lnSpc>
              <a:spcBef>
                <a:spcPts val="0"/>
              </a:spcBef>
              <a:spcAft>
                <a:spcPts val="0"/>
              </a:spcAft>
              <a:buClr>
                <a:schemeClr val="dk1"/>
              </a:buClr>
              <a:buSzPts val="3900"/>
              <a:buFont typeface="Roboto Condensed"/>
              <a:buNone/>
              <a:defRPr sz="3900" b="1">
                <a:solidFill>
                  <a:schemeClr val="dk1"/>
                </a:solidFill>
                <a:latin typeface="Roboto Condensed"/>
                <a:ea typeface="Roboto Condensed"/>
                <a:cs typeface="Roboto Condensed"/>
                <a:sym typeface="Roboto Condensed"/>
              </a:defRPr>
            </a:lvl9pPr>
          </a:lstStyle>
          <a:p>
            <a:endParaRPr/>
          </a:p>
        </p:txBody>
      </p:sp>
      <p:sp>
        <p:nvSpPr>
          <p:cNvPr id="495" name="Google Shape;495;p72"/>
          <p:cNvSpPr txBox="1">
            <a:spLocks noGrp="1"/>
          </p:cNvSpPr>
          <p:nvPr>
            <p:ph type="subTitle" idx="8"/>
          </p:nvPr>
        </p:nvSpPr>
        <p:spPr>
          <a:xfrm>
            <a:off x="6613388" y="3337567"/>
            <a:ext cx="1186500" cy="740800"/>
          </a:xfrm>
          <a:prstGeom prst="rect">
            <a:avLst/>
          </a:prstGeom>
        </p:spPr>
        <p:txBody>
          <a:bodyPr spcFirstLastPara="1" wrap="square" lIns="91425" tIns="91425" rIns="91425" bIns="91425" anchor="t" anchorCtr="0">
            <a:normAutofit/>
          </a:bodyPr>
          <a:lstStyle>
            <a:lvl1pPr lvl="0" algn="ctr" rtl="0">
              <a:lnSpc>
                <a:spcPct val="90000"/>
              </a:lnSpc>
              <a:spcBef>
                <a:spcPts val="0"/>
              </a:spcBef>
              <a:spcAft>
                <a:spcPts val="0"/>
              </a:spcAft>
              <a:buClr>
                <a:schemeClr val="dk1"/>
              </a:buClr>
              <a:buSzPts val="1000"/>
              <a:buNone/>
              <a:defRPr sz="1000" b="1">
                <a:solidFill>
                  <a:schemeClr val="dk1"/>
                </a:solidFill>
              </a:defRPr>
            </a:lvl1pPr>
            <a:lvl2pPr lvl="1" rtl="0">
              <a:lnSpc>
                <a:spcPct val="90000"/>
              </a:lnSpc>
              <a:spcBef>
                <a:spcPts val="0"/>
              </a:spcBef>
              <a:spcAft>
                <a:spcPts val="0"/>
              </a:spcAft>
              <a:buClr>
                <a:schemeClr val="dk1"/>
              </a:buClr>
              <a:buSzPts val="600"/>
              <a:buNone/>
              <a:defRPr sz="600" b="1">
                <a:solidFill>
                  <a:schemeClr val="dk1"/>
                </a:solidFill>
              </a:defRPr>
            </a:lvl2pPr>
            <a:lvl3pPr lvl="2" rtl="0">
              <a:lnSpc>
                <a:spcPct val="90000"/>
              </a:lnSpc>
              <a:spcBef>
                <a:spcPts val="0"/>
              </a:spcBef>
              <a:spcAft>
                <a:spcPts val="0"/>
              </a:spcAft>
              <a:buClr>
                <a:schemeClr val="dk1"/>
              </a:buClr>
              <a:buSzPts val="600"/>
              <a:buNone/>
              <a:defRPr sz="600" b="1">
                <a:solidFill>
                  <a:schemeClr val="dk1"/>
                </a:solidFill>
              </a:defRPr>
            </a:lvl3pPr>
            <a:lvl4pPr lvl="3" rtl="0">
              <a:lnSpc>
                <a:spcPct val="90000"/>
              </a:lnSpc>
              <a:spcBef>
                <a:spcPts val="0"/>
              </a:spcBef>
              <a:spcAft>
                <a:spcPts val="0"/>
              </a:spcAft>
              <a:buClr>
                <a:schemeClr val="dk1"/>
              </a:buClr>
              <a:buSzPts val="600"/>
              <a:buNone/>
              <a:defRPr sz="600" b="1">
                <a:solidFill>
                  <a:schemeClr val="dk1"/>
                </a:solidFill>
              </a:defRPr>
            </a:lvl4pPr>
            <a:lvl5pPr lvl="4" rtl="0">
              <a:lnSpc>
                <a:spcPct val="90000"/>
              </a:lnSpc>
              <a:spcBef>
                <a:spcPts val="0"/>
              </a:spcBef>
              <a:spcAft>
                <a:spcPts val="0"/>
              </a:spcAft>
              <a:buClr>
                <a:schemeClr val="dk1"/>
              </a:buClr>
              <a:buSzPts val="600"/>
              <a:buNone/>
              <a:defRPr sz="600" b="1">
                <a:solidFill>
                  <a:schemeClr val="dk1"/>
                </a:solidFill>
              </a:defRPr>
            </a:lvl5pPr>
            <a:lvl6pPr lvl="5" rtl="0">
              <a:lnSpc>
                <a:spcPct val="90000"/>
              </a:lnSpc>
              <a:spcBef>
                <a:spcPts val="0"/>
              </a:spcBef>
              <a:spcAft>
                <a:spcPts val="0"/>
              </a:spcAft>
              <a:buClr>
                <a:schemeClr val="dk1"/>
              </a:buClr>
              <a:buSzPts val="600"/>
              <a:buNone/>
              <a:defRPr sz="600" b="1">
                <a:solidFill>
                  <a:schemeClr val="dk1"/>
                </a:solidFill>
              </a:defRPr>
            </a:lvl6pPr>
            <a:lvl7pPr lvl="6" rtl="0">
              <a:lnSpc>
                <a:spcPct val="90000"/>
              </a:lnSpc>
              <a:spcBef>
                <a:spcPts val="0"/>
              </a:spcBef>
              <a:spcAft>
                <a:spcPts val="0"/>
              </a:spcAft>
              <a:buClr>
                <a:schemeClr val="dk1"/>
              </a:buClr>
              <a:buSzPts val="600"/>
              <a:buNone/>
              <a:defRPr sz="600" b="1">
                <a:solidFill>
                  <a:schemeClr val="dk1"/>
                </a:solidFill>
              </a:defRPr>
            </a:lvl7pPr>
            <a:lvl8pPr lvl="7" rtl="0">
              <a:lnSpc>
                <a:spcPct val="90000"/>
              </a:lnSpc>
              <a:spcBef>
                <a:spcPts val="0"/>
              </a:spcBef>
              <a:spcAft>
                <a:spcPts val="0"/>
              </a:spcAft>
              <a:buClr>
                <a:schemeClr val="dk1"/>
              </a:buClr>
              <a:buSzPts val="600"/>
              <a:buNone/>
              <a:defRPr sz="600" b="1">
                <a:solidFill>
                  <a:schemeClr val="dk1"/>
                </a:solidFill>
              </a:defRPr>
            </a:lvl8pPr>
            <a:lvl9pPr lvl="8" rtl="0">
              <a:lnSpc>
                <a:spcPct val="90000"/>
              </a:lnSpc>
              <a:spcBef>
                <a:spcPts val="0"/>
              </a:spcBef>
              <a:spcAft>
                <a:spcPts val="0"/>
              </a:spcAft>
              <a:buClr>
                <a:schemeClr val="dk1"/>
              </a:buClr>
              <a:buSzPts val="600"/>
              <a:buNone/>
              <a:defRPr sz="600" b="1">
                <a:solidFill>
                  <a:schemeClr val="dk1"/>
                </a:solidFill>
              </a:defRPr>
            </a:lvl9pPr>
          </a:lstStyle>
          <a:p>
            <a:endParaRPr/>
          </a:p>
        </p:txBody>
      </p:sp>
      <p:sp>
        <p:nvSpPr>
          <p:cNvPr id="496" name="Google Shape;496;p72"/>
          <p:cNvSpPr txBox="1">
            <a:spLocks noGrp="1"/>
          </p:cNvSpPr>
          <p:nvPr>
            <p:ph type="subTitle" idx="9"/>
          </p:nvPr>
        </p:nvSpPr>
        <p:spPr>
          <a:xfrm>
            <a:off x="6006500" y="4484533"/>
            <a:ext cx="2400300" cy="8596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chemeClr val="dk1"/>
              </a:buClr>
              <a:buSzPts val="1500"/>
              <a:buFont typeface="Inter SemiBold"/>
              <a:buNone/>
              <a:defRPr sz="1500">
                <a:solidFill>
                  <a:schemeClr val="dk1"/>
                </a:solidFill>
                <a:latin typeface="Inter SemiBold"/>
                <a:ea typeface="Inter SemiBold"/>
                <a:cs typeface="Inter SemiBold"/>
                <a:sym typeface="Inter SemiBold"/>
              </a:defRPr>
            </a:lvl1pPr>
            <a:lvl2pPr lvl="1"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2pPr>
            <a:lvl3pPr lvl="2"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3pPr>
            <a:lvl4pPr lvl="3"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4pPr>
            <a:lvl5pPr lvl="4"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5pPr>
            <a:lvl6pPr lvl="5"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6pPr>
            <a:lvl7pPr lvl="6"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7pPr>
            <a:lvl8pPr lvl="7"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8pPr>
            <a:lvl9pPr lvl="8" rtl="0">
              <a:lnSpc>
                <a:spcPct val="90000"/>
              </a:lnSpc>
              <a:spcBef>
                <a:spcPts val="0"/>
              </a:spcBef>
              <a:spcAft>
                <a:spcPts val="0"/>
              </a:spcAft>
              <a:buClr>
                <a:schemeClr val="dk1"/>
              </a:buClr>
              <a:buSzPts val="1100"/>
              <a:buFont typeface="Hind"/>
              <a:buNone/>
              <a:defRPr sz="1100" b="1">
                <a:solidFill>
                  <a:schemeClr val="dk1"/>
                </a:solidFill>
                <a:latin typeface="Hind"/>
                <a:ea typeface="Hind"/>
                <a:cs typeface="Hind"/>
                <a:sym typeface="Hind"/>
              </a:defRPr>
            </a:lvl9pPr>
          </a:lstStyle>
          <a:p>
            <a:endParaRPr/>
          </a:p>
        </p:txBody>
      </p:sp>
      <p:cxnSp>
        <p:nvCxnSpPr>
          <p:cNvPr id="497" name="Google Shape;497;p72"/>
          <p:cNvCxnSpPr/>
          <p:nvPr/>
        </p:nvCxnSpPr>
        <p:spPr>
          <a:xfrm rot="10800000">
            <a:off x="1527550" y="3337567"/>
            <a:ext cx="819600" cy="0"/>
          </a:xfrm>
          <a:prstGeom prst="straightConnector1">
            <a:avLst/>
          </a:prstGeom>
          <a:noFill/>
          <a:ln w="9525" cap="flat" cmpd="sng">
            <a:solidFill>
              <a:srgbClr val="434343"/>
            </a:solidFill>
            <a:prstDash val="solid"/>
            <a:round/>
            <a:headEnd type="none" w="med" len="med"/>
            <a:tailEnd type="none" w="med" len="med"/>
          </a:ln>
        </p:spPr>
      </p:cxnSp>
      <p:cxnSp>
        <p:nvCxnSpPr>
          <p:cNvPr id="498" name="Google Shape;498;p72"/>
          <p:cNvCxnSpPr/>
          <p:nvPr/>
        </p:nvCxnSpPr>
        <p:spPr>
          <a:xfrm rot="10800000">
            <a:off x="4162163" y="3337567"/>
            <a:ext cx="819600" cy="0"/>
          </a:xfrm>
          <a:prstGeom prst="straightConnector1">
            <a:avLst/>
          </a:prstGeom>
          <a:noFill/>
          <a:ln w="9525" cap="flat" cmpd="sng">
            <a:solidFill>
              <a:srgbClr val="434343"/>
            </a:solidFill>
            <a:prstDash val="solid"/>
            <a:round/>
            <a:headEnd type="none" w="med" len="med"/>
            <a:tailEnd type="none" w="med" len="med"/>
          </a:ln>
        </p:spPr>
      </p:cxnSp>
      <p:cxnSp>
        <p:nvCxnSpPr>
          <p:cNvPr id="499" name="Google Shape;499;p72"/>
          <p:cNvCxnSpPr/>
          <p:nvPr/>
        </p:nvCxnSpPr>
        <p:spPr>
          <a:xfrm rot="10800000">
            <a:off x="6796763" y="3337567"/>
            <a:ext cx="819600" cy="0"/>
          </a:xfrm>
          <a:prstGeom prst="straightConnector1">
            <a:avLst/>
          </a:prstGeom>
          <a:noFill/>
          <a:ln w="9525" cap="flat" cmpd="sng">
            <a:solidFill>
              <a:srgbClr val="434343"/>
            </a:solidFill>
            <a:prstDash val="solid"/>
            <a:round/>
            <a:headEnd type="none" w="med" len="med"/>
            <a:tailEnd type="none" w="med" len="med"/>
          </a:ln>
        </p:spPr>
      </p:cxnSp>
      <p:pic>
        <p:nvPicPr>
          <p:cNvPr id="500" name="Google Shape;500;p72"/>
          <p:cNvPicPr preferRelativeResize="0"/>
          <p:nvPr/>
        </p:nvPicPr>
        <p:blipFill>
          <a:blip r:embed="rId3">
            <a:alphaModFix/>
          </a:blip>
          <a:stretch>
            <a:fillRect/>
          </a:stretch>
        </p:blipFill>
        <p:spPr>
          <a:xfrm>
            <a:off x="7390750" y="348068"/>
            <a:ext cx="1532390" cy="839001"/>
          </a:xfrm>
          <a:prstGeom prst="rect">
            <a:avLst/>
          </a:prstGeom>
          <a:noFill/>
          <a:ln>
            <a:noFill/>
          </a:ln>
        </p:spPr>
      </p:pic>
      <p:sp>
        <p:nvSpPr>
          <p:cNvPr id="501" name="Google Shape;501;p72"/>
          <p:cNvSpPr/>
          <p:nvPr/>
        </p:nvSpPr>
        <p:spPr>
          <a:xfrm>
            <a:off x="6503750" y="2395733"/>
            <a:ext cx="1405800" cy="1819600"/>
          </a:xfrm>
          <a:prstGeom prst="roundRect">
            <a:avLst>
              <a:gd name="adj" fmla="val 16667"/>
            </a:avLst>
          </a:prstGeom>
          <a:noFill/>
          <a:ln w="76200" cap="flat" cmpd="sng">
            <a:solidFill>
              <a:srgbClr val="78BF2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02" name="Google Shape;502;p72"/>
          <p:cNvSpPr/>
          <p:nvPr/>
        </p:nvSpPr>
        <p:spPr>
          <a:xfrm>
            <a:off x="3869100" y="2395733"/>
            <a:ext cx="1405800" cy="1819600"/>
          </a:xfrm>
          <a:prstGeom prst="roundRect">
            <a:avLst>
              <a:gd name="adj" fmla="val 16667"/>
            </a:avLst>
          </a:prstGeom>
          <a:noFill/>
          <a:ln w="76200" cap="flat" cmpd="sng">
            <a:solidFill>
              <a:srgbClr val="78BF2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03" name="Google Shape;503;p72"/>
          <p:cNvSpPr/>
          <p:nvPr/>
        </p:nvSpPr>
        <p:spPr>
          <a:xfrm>
            <a:off x="1234450" y="2395733"/>
            <a:ext cx="1405800" cy="1819600"/>
          </a:xfrm>
          <a:prstGeom prst="roundRect">
            <a:avLst>
              <a:gd name="adj" fmla="val 16667"/>
            </a:avLst>
          </a:prstGeom>
          <a:noFill/>
          <a:ln w="76200" cap="flat" cmpd="sng">
            <a:solidFill>
              <a:srgbClr val="78BF2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334306349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l. text columns dark green">
  <p:cSld name="l. text columns dark green">
    <p:bg>
      <p:bgPr>
        <a:blipFill>
          <a:blip r:embed="rId2">
            <a:alphaModFix/>
          </a:blip>
          <a:stretch>
            <a:fillRect/>
          </a:stretch>
        </a:blipFill>
        <a:effectLst/>
      </p:bgPr>
    </p:bg>
    <p:spTree>
      <p:nvGrpSpPr>
        <p:cNvPr id="1" name="Shape 504"/>
        <p:cNvGrpSpPr/>
        <p:nvPr/>
      </p:nvGrpSpPr>
      <p:grpSpPr>
        <a:xfrm>
          <a:off x="0" y="0"/>
          <a:ext cx="0" cy="0"/>
          <a:chOff x="0" y="0"/>
          <a:chExt cx="0" cy="0"/>
        </a:xfrm>
      </p:grpSpPr>
      <p:sp>
        <p:nvSpPr>
          <p:cNvPr id="505" name="Google Shape;505;p73"/>
          <p:cNvSpPr txBox="1">
            <a:spLocks noGrp="1"/>
          </p:cNvSpPr>
          <p:nvPr>
            <p:ph type="title"/>
          </p:nvPr>
        </p:nvSpPr>
        <p:spPr>
          <a:xfrm>
            <a:off x="314275" y="348067"/>
            <a:ext cx="6881400" cy="1049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3400"/>
              <a:buNone/>
              <a:defRPr sz="3400">
                <a:solidFill>
                  <a:schemeClr val="lt1"/>
                </a:solidFill>
              </a:defRPr>
            </a:lvl1pPr>
            <a:lvl2pPr lvl="1"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2pPr>
            <a:lvl3pPr lvl="2"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3pPr>
            <a:lvl4pPr lvl="3"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4pPr>
            <a:lvl5pPr lvl="4"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5pPr>
            <a:lvl6pPr lvl="5"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6pPr>
            <a:lvl7pPr lvl="6"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7pPr>
            <a:lvl8pPr lvl="7"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8pPr>
            <a:lvl9pPr lvl="8"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9pPr>
          </a:lstStyle>
          <a:p>
            <a:endParaRPr/>
          </a:p>
        </p:txBody>
      </p:sp>
      <p:sp>
        <p:nvSpPr>
          <p:cNvPr id="506" name="Google Shape;506;p73"/>
          <p:cNvSpPr txBox="1">
            <a:spLocks noGrp="1"/>
          </p:cNvSpPr>
          <p:nvPr>
            <p:ph type="subTitle" idx="1"/>
          </p:nvPr>
        </p:nvSpPr>
        <p:spPr>
          <a:xfrm>
            <a:off x="325225" y="1983133"/>
            <a:ext cx="4101000" cy="634400"/>
          </a:xfrm>
          <a:prstGeom prst="rect">
            <a:avLst/>
          </a:prstGeom>
        </p:spPr>
        <p:txBody>
          <a:bodyPr spcFirstLastPara="1" wrap="square" lIns="91425" tIns="91425" rIns="91425" bIns="91425" anchor="t" anchorCtr="0">
            <a:noAutofit/>
          </a:bodyPr>
          <a:lstStyle>
            <a:lvl1pPr lvl="0">
              <a:spcBef>
                <a:spcPts val="0"/>
              </a:spcBef>
              <a:spcAft>
                <a:spcPts val="0"/>
              </a:spcAft>
              <a:buClr>
                <a:schemeClr val="dk1"/>
              </a:buClr>
              <a:buSzPts val="2200"/>
              <a:buFont typeface="Inter SemiBold"/>
              <a:buNone/>
              <a:defRPr sz="2200">
                <a:solidFill>
                  <a:schemeClr val="dk1"/>
                </a:solidFill>
                <a:latin typeface="Inter SemiBold"/>
                <a:ea typeface="Inter SemiBold"/>
                <a:cs typeface="Inter SemiBold"/>
                <a:sym typeface="Inter SemiBold"/>
              </a:defRPr>
            </a:lvl1pPr>
            <a:lvl2pPr lvl="1">
              <a:spcBef>
                <a:spcPts val="0"/>
              </a:spcBef>
              <a:spcAft>
                <a:spcPts val="0"/>
              </a:spcAft>
              <a:buSzPts val="1400"/>
              <a:buFont typeface="Inter SemiBold"/>
              <a:buNone/>
              <a:defRPr>
                <a:latin typeface="Inter SemiBold"/>
                <a:ea typeface="Inter SemiBold"/>
                <a:cs typeface="Inter SemiBold"/>
                <a:sym typeface="Inter SemiBold"/>
              </a:defRPr>
            </a:lvl2pPr>
            <a:lvl3pPr lvl="2">
              <a:spcBef>
                <a:spcPts val="0"/>
              </a:spcBef>
              <a:spcAft>
                <a:spcPts val="0"/>
              </a:spcAft>
              <a:buSzPts val="1400"/>
              <a:buFont typeface="Inter SemiBold"/>
              <a:buNone/>
              <a:defRPr>
                <a:latin typeface="Inter SemiBold"/>
                <a:ea typeface="Inter SemiBold"/>
                <a:cs typeface="Inter SemiBold"/>
                <a:sym typeface="Inter SemiBold"/>
              </a:defRPr>
            </a:lvl3pPr>
            <a:lvl4pPr lvl="3">
              <a:spcBef>
                <a:spcPts val="0"/>
              </a:spcBef>
              <a:spcAft>
                <a:spcPts val="0"/>
              </a:spcAft>
              <a:buSzPts val="1400"/>
              <a:buFont typeface="Inter SemiBold"/>
              <a:buNone/>
              <a:defRPr>
                <a:latin typeface="Inter SemiBold"/>
                <a:ea typeface="Inter SemiBold"/>
                <a:cs typeface="Inter SemiBold"/>
                <a:sym typeface="Inter SemiBold"/>
              </a:defRPr>
            </a:lvl4pPr>
            <a:lvl5pPr lvl="4">
              <a:spcBef>
                <a:spcPts val="0"/>
              </a:spcBef>
              <a:spcAft>
                <a:spcPts val="0"/>
              </a:spcAft>
              <a:buSzPts val="1400"/>
              <a:buFont typeface="Inter SemiBold"/>
              <a:buNone/>
              <a:defRPr>
                <a:latin typeface="Inter SemiBold"/>
                <a:ea typeface="Inter SemiBold"/>
                <a:cs typeface="Inter SemiBold"/>
                <a:sym typeface="Inter SemiBold"/>
              </a:defRPr>
            </a:lvl5pPr>
            <a:lvl6pPr lvl="5">
              <a:spcBef>
                <a:spcPts val="0"/>
              </a:spcBef>
              <a:spcAft>
                <a:spcPts val="0"/>
              </a:spcAft>
              <a:buSzPts val="1400"/>
              <a:buFont typeface="Inter SemiBold"/>
              <a:buNone/>
              <a:defRPr>
                <a:latin typeface="Inter SemiBold"/>
                <a:ea typeface="Inter SemiBold"/>
                <a:cs typeface="Inter SemiBold"/>
                <a:sym typeface="Inter SemiBold"/>
              </a:defRPr>
            </a:lvl6pPr>
            <a:lvl7pPr lvl="6">
              <a:spcBef>
                <a:spcPts val="0"/>
              </a:spcBef>
              <a:spcAft>
                <a:spcPts val="0"/>
              </a:spcAft>
              <a:buSzPts val="1400"/>
              <a:buFont typeface="Inter SemiBold"/>
              <a:buNone/>
              <a:defRPr>
                <a:latin typeface="Inter SemiBold"/>
                <a:ea typeface="Inter SemiBold"/>
                <a:cs typeface="Inter SemiBold"/>
                <a:sym typeface="Inter SemiBold"/>
              </a:defRPr>
            </a:lvl7pPr>
            <a:lvl8pPr lvl="7">
              <a:spcBef>
                <a:spcPts val="0"/>
              </a:spcBef>
              <a:spcAft>
                <a:spcPts val="0"/>
              </a:spcAft>
              <a:buSzPts val="1400"/>
              <a:buFont typeface="Inter SemiBold"/>
              <a:buNone/>
              <a:defRPr>
                <a:latin typeface="Inter SemiBold"/>
                <a:ea typeface="Inter SemiBold"/>
                <a:cs typeface="Inter SemiBold"/>
                <a:sym typeface="Inter SemiBold"/>
              </a:defRPr>
            </a:lvl8pPr>
            <a:lvl9pPr lvl="8">
              <a:spcBef>
                <a:spcPts val="0"/>
              </a:spcBef>
              <a:spcAft>
                <a:spcPts val="0"/>
              </a:spcAft>
              <a:buSzPts val="1400"/>
              <a:buFont typeface="Inter SemiBold"/>
              <a:buNone/>
              <a:defRPr>
                <a:latin typeface="Inter SemiBold"/>
                <a:ea typeface="Inter SemiBold"/>
                <a:cs typeface="Inter SemiBold"/>
                <a:sym typeface="Inter SemiBold"/>
              </a:defRPr>
            </a:lvl9pPr>
          </a:lstStyle>
          <a:p>
            <a:endParaRPr/>
          </a:p>
        </p:txBody>
      </p:sp>
      <p:sp>
        <p:nvSpPr>
          <p:cNvPr id="507" name="Google Shape;507;p73"/>
          <p:cNvSpPr txBox="1">
            <a:spLocks noGrp="1"/>
          </p:cNvSpPr>
          <p:nvPr>
            <p:ph type="body" idx="2"/>
          </p:nvPr>
        </p:nvSpPr>
        <p:spPr>
          <a:xfrm>
            <a:off x="314275" y="2725900"/>
            <a:ext cx="3834900" cy="4050800"/>
          </a:xfrm>
          <a:prstGeom prst="rect">
            <a:avLst/>
          </a:prstGeom>
        </p:spPr>
        <p:txBody>
          <a:bodyPr spcFirstLastPara="1" wrap="square" lIns="91425" tIns="91425" rIns="91425" bIns="91425" anchor="t" anchorCtr="0">
            <a:noAutofit/>
          </a:bodyPr>
          <a:lstStyle>
            <a:lvl1pPr marL="457200" lvl="0" indent="-355600" rtl="0">
              <a:spcBef>
                <a:spcPts val="0"/>
              </a:spcBef>
              <a:spcAft>
                <a:spcPts val="0"/>
              </a:spcAft>
              <a:buClr>
                <a:schemeClr val="dk1"/>
              </a:buClr>
              <a:buSzPts val="2000"/>
              <a:buChar char="●"/>
              <a:defRPr sz="2000">
                <a:solidFill>
                  <a:schemeClr val="dk1"/>
                </a:solidFill>
              </a:defRPr>
            </a:lvl1pPr>
            <a:lvl2pPr marL="914400" lvl="1" indent="-317500" rtl="0">
              <a:spcBef>
                <a:spcPts val="0"/>
              </a:spcBef>
              <a:spcAft>
                <a:spcPts val="0"/>
              </a:spcAft>
              <a:buClr>
                <a:schemeClr val="dk1"/>
              </a:buClr>
              <a:buSzPts val="1400"/>
              <a:buChar char="○"/>
              <a:defRPr>
                <a:solidFill>
                  <a:schemeClr val="dk1"/>
                </a:solidFill>
              </a:defRPr>
            </a:lvl2pPr>
            <a:lvl3pPr marL="1371600" lvl="2" indent="-317500" rtl="0">
              <a:spcBef>
                <a:spcPts val="0"/>
              </a:spcBef>
              <a:spcAft>
                <a:spcPts val="0"/>
              </a:spcAft>
              <a:buClr>
                <a:schemeClr val="dk1"/>
              </a:buClr>
              <a:buSzPts val="1400"/>
              <a:buChar char="■"/>
              <a:defRPr>
                <a:solidFill>
                  <a:schemeClr val="dk1"/>
                </a:solidFill>
              </a:defRPr>
            </a:lvl3pPr>
            <a:lvl4pPr marL="1828800" lvl="3" indent="-317500" rtl="0">
              <a:spcBef>
                <a:spcPts val="0"/>
              </a:spcBef>
              <a:spcAft>
                <a:spcPts val="0"/>
              </a:spcAft>
              <a:buClr>
                <a:schemeClr val="dk1"/>
              </a:buClr>
              <a:buSzPts val="1400"/>
              <a:buChar char="●"/>
              <a:defRPr>
                <a:solidFill>
                  <a:schemeClr val="dk1"/>
                </a:solidFill>
              </a:defRPr>
            </a:lvl4pPr>
            <a:lvl5pPr marL="2286000" lvl="4" indent="-317500" rtl="0">
              <a:spcBef>
                <a:spcPts val="0"/>
              </a:spcBef>
              <a:spcAft>
                <a:spcPts val="0"/>
              </a:spcAft>
              <a:buClr>
                <a:schemeClr val="dk1"/>
              </a:buClr>
              <a:buSzPts val="1400"/>
              <a:buChar char="○"/>
              <a:defRPr>
                <a:solidFill>
                  <a:schemeClr val="dk1"/>
                </a:solidFill>
              </a:defRPr>
            </a:lvl5pPr>
            <a:lvl6pPr marL="2743200" lvl="5" indent="-317500" rtl="0">
              <a:spcBef>
                <a:spcPts val="0"/>
              </a:spcBef>
              <a:spcAft>
                <a:spcPts val="0"/>
              </a:spcAft>
              <a:buClr>
                <a:schemeClr val="dk1"/>
              </a:buClr>
              <a:buSzPts val="1400"/>
              <a:buChar char="■"/>
              <a:defRPr>
                <a:solidFill>
                  <a:schemeClr val="dk1"/>
                </a:solidFill>
              </a:defRPr>
            </a:lvl6pPr>
            <a:lvl7pPr marL="3200400" lvl="6" indent="-317500" rtl="0">
              <a:spcBef>
                <a:spcPts val="0"/>
              </a:spcBef>
              <a:spcAft>
                <a:spcPts val="0"/>
              </a:spcAft>
              <a:buClr>
                <a:schemeClr val="dk1"/>
              </a:buClr>
              <a:buSzPts val="1400"/>
              <a:buChar char="●"/>
              <a:defRPr>
                <a:solidFill>
                  <a:schemeClr val="dk1"/>
                </a:solidFill>
              </a:defRPr>
            </a:lvl7pPr>
            <a:lvl8pPr marL="3657600" lvl="7" indent="-317500" rtl="0">
              <a:spcBef>
                <a:spcPts val="0"/>
              </a:spcBef>
              <a:spcAft>
                <a:spcPts val="0"/>
              </a:spcAft>
              <a:buClr>
                <a:schemeClr val="dk1"/>
              </a:buClr>
              <a:buSzPts val="1400"/>
              <a:buChar char="○"/>
              <a:defRPr>
                <a:solidFill>
                  <a:schemeClr val="dk1"/>
                </a:solidFill>
              </a:defRPr>
            </a:lvl8pPr>
            <a:lvl9pPr marL="4114800" lvl="8" indent="-317500" rtl="0">
              <a:spcBef>
                <a:spcPts val="0"/>
              </a:spcBef>
              <a:spcAft>
                <a:spcPts val="0"/>
              </a:spcAft>
              <a:buClr>
                <a:schemeClr val="dk1"/>
              </a:buClr>
              <a:buSzPts val="1400"/>
              <a:buChar char="■"/>
              <a:defRPr>
                <a:solidFill>
                  <a:schemeClr val="dk1"/>
                </a:solidFill>
              </a:defRPr>
            </a:lvl9pPr>
          </a:lstStyle>
          <a:p>
            <a:endParaRPr/>
          </a:p>
        </p:txBody>
      </p:sp>
      <p:sp>
        <p:nvSpPr>
          <p:cNvPr id="508" name="Google Shape;508;p73"/>
          <p:cNvSpPr txBox="1">
            <a:spLocks noGrp="1"/>
          </p:cNvSpPr>
          <p:nvPr>
            <p:ph type="subTitle" idx="3"/>
          </p:nvPr>
        </p:nvSpPr>
        <p:spPr>
          <a:xfrm>
            <a:off x="4973425" y="1983133"/>
            <a:ext cx="4101000" cy="634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200"/>
              <a:buFont typeface="Inter SemiBold"/>
              <a:buNone/>
              <a:defRPr sz="2200">
                <a:solidFill>
                  <a:schemeClr val="dk1"/>
                </a:solidFill>
                <a:latin typeface="Inter SemiBold"/>
                <a:ea typeface="Inter SemiBold"/>
                <a:cs typeface="Inter SemiBold"/>
                <a:sym typeface="Inter SemiBold"/>
              </a:defRPr>
            </a:lvl1pPr>
            <a:lvl2pPr lvl="1" rtl="0">
              <a:spcBef>
                <a:spcPts val="0"/>
              </a:spcBef>
              <a:spcAft>
                <a:spcPts val="0"/>
              </a:spcAft>
              <a:buSzPts val="1400"/>
              <a:buFont typeface="Inter SemiBold"/>
              <a:buNone/>
              <a:defRPr>
                <a:latin typeface="Inter SemiBold"/>
                <a:ea typeface="Inter SemiBold"/>
                <a:cs typeface="Inter SemiBold"/>
                <a:sym typeface="Inter SemiBold"/>
              </a:defRPr>
            </a:lvl2pPr>
            <a:lvl3pPr lvl="2" rtl="0">
              <a:spcBef>
                <a:spcPts val="0"/>
              </a:spcBef>
              <a:spcAft>
                <a:spcPts val="0"/>
              </a:spcAft>
              <a:buSzPts val="1400"/>
              <a:buFont typeface="Inter SemiBold"/>
              <a:buNone/>
              <a:defRPr>
                <a:latin typeface="Inter SemiBold"/>
                <a:ea typeface="Inter SemiBold"/>
                <a:cs typeface="Inter SemiBold"/>
                <a:sym typeface="Inter SemiBold"/>
              </a:defRPr>
            </a:lvl3pPr>
            <a:lvl4pPr lvl="3" rtl="0">
              <a:spcBef>
                <a:spcPts val="0"/>
              </a:spcBef>
              <a:spcAft>
                <a:spcPts val="0"/>
              </a:spcAft>
              <a:buSzPts val="1400"/>
              <a:buFont typeface="Inter SemiBold"/>
              <a:buNone/>
              <a:defRPr>
                <a:latin typeface="Inter SemiBold"/>
                <a:ea typeface="Inter SemiBold"/>
                <a:cs typeface="Inter SemiBold"/>
                <a:sym typeface="Inter SemiBold"/>
              </a:defRPr>
            </a:lvl4pPr>
            <a:lvl5pPr lvl="4" rtl="0">
              <a:spcBef>
                <a:spcPts val="0"/>
              </a:spcBef>
              <a:spcAft>
                <a:spcPts val="0"/>
              </a:spcAft>
              <a:buSzPts val="1400"/>
              <a:buFont typeface="Inter SemiBold"/>
              <a:buNone/>
              <a:defRPr>
                <a:latin typeface="Inter SemiBold"/>
                <a:ea typeface="Inter SemiBold"/>
                <a:cs typeface="Inter SemiBold"/>
                <a:sym typeface="Inter SemiBold"/>
              </a:defRPr>
            </a:lvl5pPr>
            <a:lvl6pPr lvl="5" rtl="0">
              <a:spcBef>
                <a:spcPts val="0"/>
              </a:spcBef>
              <a:spcAft>
                <a:spcPts val="0"/>
              </a:spcAft>
              <a:buSzPts val="1400"/>
              <a:buFont typeface="Inter SemiBold"/>
              <a:buNone/>
              <a:defRPr>
                <a:latin typeface="Inter SemiBold"/>
                <a:ea typeface="Inter SemiBold"/>
                <a:cs typeface="Inter SemiBold"/>
                <a:sym typeface="Inter SemiBold"/>
              </a:defRPr>
            </a:lvl6pPr>
            <a:lvl7pPr lvl="6" rtl="0">
              <a:spcBef>
                <a:spcPts val="0"/>
              </a:spcBef>
              <a:spcAft>
                <a:spcPts val="0"/>
              </a:spcAft>
              <a:buSzPts val="1400"/>
              <a:buFont typeface="Inter SemiBold"/>
              <a:buNone/>
              <a:defRPr>
                <a:latin typeface="Inter SemiBold"/>
                <a:ea typeface="Inter SemiBold"/>
                <a:cs typeface="Inter SemiBold"/>
                <a:sym typeface="Inter SemiBold"/>
              </a:defRPr>
            </a:lvl7pPr>
            <a:lvl8pPr lvl="7" rtl="0">
              <a:spcBef>
                <a:spcPts val="0"/>
              </a:spcBef>
              <a:spcAft>
                <a:spcPts val="0"/>
              </a:spcAft>
              <a:buSzPts val="1400"/>
              <a:buFont typeface="Inter SemiBold"/>
              <a:buNone/>
              <a:defRPr>
                <a:latin typeface="Inter SemiBold"/>
                <a:ea typeface="Inter SemiBold"/>
                <a:cs typeface="Inter SemiBold"/>
                <a:sym typeface="Inter SemiBold"/>
              </a:defRPr>
            </a:lvl8pPr>
            <a:lvl9pPr lvl="8" rtl="0">
              <a:spcBef>
                <a:spcPts val="0"/>
              </a:spcBef>
              <a:spcAft>
                <a:spcPts val="0"/>
              </a:spcAft>
              <a:buSzPts val="1400"/>
              <a:buFont typeface="Inter SemiBold"/>
              <a:buNone/>
              <a:defRPr>
                <a:latin typeface="Inter SemiBold"/>
                <a:ea typeface="Inter SemiBold"/>
                <a:cs typeface="Inter SemiBold"/>
                <a:sym typeface="Inter SemiBold"/>
              </a:defRPr>
            </a:lvl9pPr>
          </a:lstStyle>
          <a:p>
            <a:endParaRPr/>
          </a:p>
        </p:txBody>
      </p:sp>
      <p:sp>
        <p:nvSpPr>
          <p:cNvPr id="509" name="Google Shape;509;p73"/>
          <p:cNvSpPr txBox="1">
            <a:spLocks noGrp="1"/>
          </p:cNvSpPr>
          <p:nvPr>
            <p:ph type="body" idx="4"/>
          </p:nvPr>
        </p:nvSpPr>
        <p:spPr>
          <a:xfrm>
            <a:off x="4971625" y="2725900"/>
            <a:ext cx="3834900" cy="4050800"/>
          </a:xfrm>
          <a:prstGeom prst="rect">
            <a:avLst/>
          </a:prstGeom>
        </p:spPr>
        <p:txBody>
          <a:bodyPr spcFirstLastPara="1" wrap="square" lIns="91425" tIns="91425" rIns="91425" bIns="91425" anchor="t" anchorCtr="0">
            <a:noAutofit/>
          </a:bodyPr>
          <a:lstStyle>
            <a:lvl1pPr marL="457200" lvl="0" indent="-355600" rtl="0">
              <a:spcBef>
                <a:spcPts val="0"/>
              </a:spcBef>
              <a:spcAft>
                <a:spcPts val="0"/>
              </a:spcAft>
              <a:buClr>
                <a:schemeClr val="dk1"/>
              </a:buClr>
              <a:buSzPts val="2000"/>
              <a:buChar char="●"/>
              <a:defRPr sz="2000">
                <a:solidFill>
                  <a:schemeClr val="dk1"/>
                </a:solidFill>
              </a:defRPr>
            </a:lvl1pPr>
            <a:lvl2pPr marL="914400" lvl="1" indent="-317500" rtl="0">
              <a:spcBef>
                <a:spcPts val="0"/>
              </a:spcBef>
              <a:spcAft>
                <a:spcPts val="0"/>
              </a:spcAft>
              <a:buClr>
                <a:schemeClr val="dk1"/>
              </a:buClr>
              <a:buSzPts val="1400"/>
              <a:buChar char="○"/>
              <a:defRPr>
                <a:solidFill>
                  <a:schemeClr val="dk1"/>
                </a:solidFill>
              </a:defRPr>
            </a:lvl2pPr>
            <a:lvl3pPr marL="1371600" lvl="2" indent="-317500" rtl="0">
              <a:spcBef>
                <a:spcPts val="0"/>
              </a:spcBef>
              <a:spcAft>
                <a:spcPts val="0"/>
              </a:spcAft>
              <a:buClr>
                <a:schemeClr val="dk1"/>
              </a:buClr>
              <a:buSzPts val="1400"/>
              <a:buChar char="■"/>
              <a:defRPr>
                <a:solidFill>
                  <a:schemeClr val="dk1"/>
                </a:solidFill>
              </a:defRPr>
            </a:lvl3pPr>
            <a:lvl4pPr marL="1828800" lvl="3" indent="-317500" rtl="0">
              <a:spcBef>
                <a:spcPts val="0"/>
              </a:spcBef>
              <a:spcAft>
                <a:spcPts val="0"/>
              </a:spcAft>
              <a:buClr>
                <a:schemeClr val="dk1"/>
              </a:buClr>
              <a:buSzPts val="1400"/>
              <a:buChar char="●"/>
              <a:defRPr>
                <a:solidFill>
                  <a:schemeClr val="dk1"/>
                </a:solidFill>
              </a:defRPr>
            </a:lvl4pPr>
            <a:lvl5pPr marL="2286000" lvl="4" indent="-317500" rtl="0">
              <a:spcBef>
                <a:spcPts val="0"/>
              </a:spcBef>
              <a:spcAft>
                <a:spcPts val="0"/>
              </a:spcAft>
              <a:buClr>
                <a:schemeClr val="dk1"/>
              </a:buClr>
              <a:buSzPts val="1400"/>
              <a:buChar char="○"/>
              <a:defRPr>
                <a:solidFill>
                  <a:schemeClr val="dk1"/>
                </a:solidFill>
              </a:defRPr>
            </a:lvl5pPr>
            <a:lvl6pPr marL="2743200" lvl="5" indent="-317500" rtl="0">
              <a:spcBef>
                <a:spcPts val="0"/>
              </a:spcBef>
              <a:spcAft>
                <a:spcPts val="0"/>
              </a:spcAft>
              <a:buClr>
                <a:schemeClr val="dk1"/>
              </a:buClr>
              <a:buSzPts val="1400"/>
              <a:buChar char="■"/>
              <a:defRPr>
                <a:solidFill>
                  <a:schemeClr val="dk1"/>
                </a:solidFill>
              </a:defRPr>
            </a:lvl6pPr>
            <a:lvl7pPr marL="3200400" lvl="6" indent="-317500" rtl="0">
              <a:spcBef>
                <a:spcPts val="0"/>
              </a:spcBef>
              <a:spcAft>
                <a:spcPts val="0"/>
              </a:spcAft>
              <a:buClr>
                <a:schemeClr val="dk1"/>
              </a:buClr>
              <a:buSzPts val="1400"/>
              <a:buChar char="●"/>
              <a:defRPr>
                <a:solidFill>
                  <a:schemeClr val="dk1"/>
                </a:solidFill>
              </a:defRPr>
            </a:lvl7pPr>
            <a:lvl8pPr marL="3657600" lvl="7" indent="-317500" rtl="0">
              <a:spcBef>
                <a:spcPts val="0"/>
              </a:spcBef>
              <a:spcAft>
                <a:spcPts val="0"/>
              </a:spcAft>
              <a:buClr>
                <a:schemeClr val="dk1"/>
              </a:buClr>
              <a:buSzPts val="1400"/>
              <a:buChar char="○"/>
              <a:defRPr>
                <a:solidFill>
                  <a:schemeClr val="dk1"/>
                </a:solidFill>
              </a:defRPr>
            </a:lvl8pPr>
            <a:lvl9pPr marL="4114800" lvl="8" indent="-317500" rtl="0">
              <a:spcBef>
                <a:spcPts val="0"/>
              </a:spcBef>
              <a:spcAft>
                <a:spcPts val="0"/>
              </a:spcAft>
              <a:buClr>
                <a:schemeClr val="dk1"/>
              </a:buClr>
              <a:buSzPts val="1400"/>
              <a:buChar char="■"/>
              <a:defRPr>
                <a:solidFill>
                  <a:schemeClr val="dk1"/>
                </a:solidFill>
              </a:defRPr>
            </a:lvl9pPr>
          </a:lstStyle>
          <a:p>
            <a:endParaRPr/>
          </a:p>
        </p:txBody>
      </p:sp>
      <p:pic>
        <p:nvPicPr>
          <p:cNvPr id="510" name="Google Shape;510;p73"/>
          <p:cNvPicPr preferRelativeResize="0"/>
          <p:nvPr/>
        </p:nvPicPr>
        <p:blipFill rotWithShape="1">
          <a:blip r:embed="rId3">
            <a:alphaModFix/>
          </a:blip>
          <a:srcRect l="-1722" t="-5350" r="-2012" b="-5638"/>
          <a:stretch/>
        </p:blipFill>
        <p:spPr>
          <a:xfrm>
            <a:off x="7390812" y="348067"/>
            <a:ext cx="1532339" cy="839000"/>
          </a:xfrm>
          <a:prstGeom prst="rect">
            <a:avLst/>
          </a:prstGeom>
          <a:noFill/>
          <a:ln>
            <a:noFill/>
          </a:ln>
        </p:spPr>
      </p:pic>
    </p:spTree>
    <p:extLst>
      <p:ext uri="{BB962C8B-B14F-4D97-AF65-F5344CB8AC3E}">
        <p14:creationId xmlns:p14="http://schemas.microsoft.com/office/powerpoint/2010/main" val="360939231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l. text columns light green">
  <p:cSld name="l. text columns light green">
    <p:bg>
      <p:bgPr>
        <a:blipFill>
          <a:blip r:embed="rId2">
            <a:alphaModFix/>
          </a:blip>
          <a:stretch>
            <a:fillRect/>
          </a:stretch>
        </a:blipFill>
        <a:effectLst/>
      </p:bgPr>
    </p:bg>
    <p:spTree>
      <p:nvGrpSpPr>
        <p:cNvPr id="1" name="Shape 511"/>
        <p:cNvGrpSpPr/>
        <p:nvPr/>
      </p:nvGrpSpPr>
      <p:grpSpPr>
        <a:xfrm>
          <a:off x="0" y="0"/>
          <a:ext cx="0" cy="0"/>
          <a:chOff x="0" y="0"/>
          <a:chExt cx="0" cy="0"/>
        </a:xfrm>
      </p:grpSpPr>
      <p:sp>
        <p:nvSpPr>
          <p:cNvPr id="512" name="Google Shape;512;p74"/>
          <p:cNvSpPr txBox="1">
            <a:spLocks noGrp="1"/>
          </p:cNvSpPr>
          <p:nvPr>
            <p:ph type="title"/>
          </p:nvPr>
        </p:nvSpPr>
        <p:spPr>
          <a:xfrm>
            <a:off x="314275" y="348067"/>
            <a:ext cx="6881400" cy="1049600"/>
          </a:xfrm>
          <a:prstGeom prst="rect">
            <a:avLst/>
          </a:prstGeom>
        </p:spPr>
        <p:txBody>
          <a:bodyPr spcFirstLastPara="1" wrap="square" lIns="91425" tIns="91425" rIns="91425" bIns="91425" anchor="t" anchorCtr="0">
            <a:noAutofit/>
          </a:bodyPr>
          <a:lstStyle>
            <a:lvl1pPr lvl="0" rtl="0">
              <a:spcBef>
                <a:spcPts val="0"/>
              </a:spcBef>
              <a:spcAft>
                <a:spcPts val="0"/>
              </a:spcAft>
              <a:buSzPts val="3400"/>
              <a:buNone/>
              <a:defRPr sz="3400"/>
            </a:lvl1pPr>
            <a:lvl2pPr lvl="1" rtl="0">
              <a:spcBef>
                <a:spcPts val="0"/>
              </a:spcBef>
              <a:spcAft>
                <a:spcPts val="0"/>
              </a:spcAft>
              <a:buSzPts val="2800"/>
              <a:buFont typeface="Bebas Neue"/>
              <a:buNone/>
              <a:defRPr b="1">
                <a:latin typeface="Bebas Neue"/>
                <a:ea typeface="Bebas Neue"/>
                <a:cs typeface="Bebas Neue"/>
                <a:sym typeface="Bebas Neue"/>
              </a:defRPr>
            </a:lvl2pPr>
            <a:lvl3pPr lvl="2" rtl="0">
              <a:spcBef>
                <a:spcPts val="0"/>
              </a:spcBef>
              <a:spcAft>
                <a:spcPts val="0"/>
              </a:spcAft>
              <a:buSzPts val="2800"/>
              <a:buFont typeface="Bebas Neue"/>
              <a:buNone/>
              <a:defRPr b="1">
                <a:latin typeface="Bebas Neue"/>
                <a:ea typeface="Bebas Neue"/>
                <a:cs typeface="Bebas Neue"/>
                <a:sym typeface="Bebas Neue"/>
              </a:defRPr>
            </a:lvl3pPr>
            <a:lvl4pPr lvl="3" rtl="0">
              <a:spcBef>
                <a:spcPts val="0"/>
              </a:spcBef>
              <a:spcAft>
                <a:spcPts val="0"/>
              </a:spcAft>
              <a:buSzPts val="2800"/>
              <a:buFont typeface="Bebas Neue"/>
              <a:buNone/>
              <a:defRPr b="1">
                <a:latin typeface="Bebas Neue"/>
                <a:ea typeface="Bebas Neue"/>
                <a:cs typeface="Bebas Neue"/>
                <a:sym typeface="Bebas Neue"/>
              </a:defRPr>
            </a:lvl4pPr>
            <a:lvl5pPr lvl="4" rtl="0">
              <a:spcBef>
                <a:spcPts val="0"/>
              </a:spcBef>
              <a:spcAft>
                <a:spcPts val="0"/>
              </a:spcAft>
              <a:buSzPts val="2800"/>
              <a:buFont typeface="Bebas Neue"/>
              <a:buNone/>
              <a:defRPr b="1">
                <a:latin typeface="Bebas Neue"/>
                <a:ea typeface="Bebas Neue"/>
                <a:cs typeface="Bebas Neue"/>
                <a:sym typeface="Bebas Neue"/>
              </a:defRPr>
            </a:lvl5pPr>
            <a:lvl6pPr lvl="5" rtl="0">
              <a:spcBef>
                <a:spcPts val="0"/>
              </a:spcBef>
              <a:spcAft>
                <a:spcPts val="0"/>
              </a:spcAft>
              <a:buSzPts val="2800"/>
              <a:buFont typeface="Bebas Neue"/>
              <a:buNone/>
              <a:defRPr b="1">
                <a:latin typeface="Bebas Neue"/>
                <a:ea typeface="Bebas Neue"/>
                <a:cs typeface="Bebas Neue"/>
                <a:sym typeface="Bebas Neue"/>
              </a:defRPr>
            </a:lvl6pPr>
            <a:lvl7pPr lvl="6" rtl="0">
              <a:spcBef>
                <a:spcPts val="0"/>
              </a:spcBef>
              <a:spcAft>
                <a:spcPts val="0"/>
              </a:spcAft>
              <a:buSzPts val="2800"/>
              <a:buFont typeface="Bebas Neue"/>
              <a:buNone/>
              <a:defRPr b="1">
                <a:latin typeface="Bebas Neue"/>
                <a:ea typeface="Bebas Neue"/>
                <a:cs typeface="Bebas Neue"/>
                <a:sym typeface="Bebas Neue"/>
              </a:defRPr>
            </a:lvl7pPr>
            <a:lvl8pPr lvl="7" rtl="0">
              <a:spcBef>
                <a:spcPts val="0"/>
              </a:spcBef>
              <a:spcAft>
                <a:spcPts val="0"/>
              </a:spcAft>
              <a:buSzPts val="2800"/>
              <a:buFont typeface="Bebas Neue"/>
              <a:buNone/>
              <a:defRPr b="1">
                <a:latin typeface="Bebas Neue"/>
                <a:ea typeface="Bebas Neue"/>
                <a:cs typeface="Bebas Neue"/>
                <a:sym typeface="Bebas Neue"/>
              </a:defRPr>
            </a:lvl8pPr>
            <a:lvl9pPr lvl="8" rtl="0">
              <a:spcBef>
                <a:spcPts val="0"/>
              </a:spcBef>
              <a:spcAft>
                <a:spcPts val="0"/>
              </a:spcAft>
              <a:buSzPts val="2800"/>
              <a:buFont typeface="Bebas Neue"/>
              <a:buNone/>
              <a:defRPr b="1">
                <a:latin typeface="Bebas Neue"/>
                <a:ea typeface="Bebas Neue"/>
                <a:cs typeface="Bebas Neue"/>
                <a:sym typeface="Bebas Neue"/>
              </a:defRPr>
            </a:lvl9pPr>
          </a:lstStyle>
          <a:p>
            <a:endParaRPr/>
          </a:p>
        </p:txBody>
      </p:sp>
      <p:sp>
        <p:nvSpPr>
          <p:cNvPr id="513" name="Google Shape;513;p74"/>
          <p:cNvSpPr txBox="1">
            <a:spLocks noGrp="1"/>
          </p:cNvSpPr>
          <p:nvPr>
            <p:ph type="subTitle" idx="1"/>
          </p:nvPr>
        </p:nvSpPr>
        <p:spPr>
          <a:xfrm>
            <a:off x="325225" y="1983133"/>
            <a:ext cx="4101000" cy="634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200"/>
              <a:buFont typeface="Inter SemiBold"/>
              <a:buNone/>
              <a:defRPr sz="2200">
                <a:solidFill>
                  <a:schemeClr val="dk1"/>
                </a:solidFill>
                <a:latin typeface="Inter SemiBold"/>
                <a:ea typeface="Inter SemiBold"/>
                <a:cs typeface="Inter SemiBold"/>
                <a:sym typeface="Inter SemiBold"/>
              </a:defRPr>
            </a:lvl1pPr>
            <a:lvl2pPr lvl="1" rtl="0">
              <a:spcBef>
                <a:spcPts val="0"/>
              </a:spcBef>
              <a:spcAft>
                <a:spcPts val="0"/>
              </a:spcAft>
              <a:buSzPts val="1400"/>
              <a:buFont typeface="Inter SemiBold"/>
              <a:buNone/>
              <a:defRPr>
                <a:latin typeface="Inter SemiBold"/>
                <a:ea typeface="Inter SemiBold"/>
                <a:cs typeface="Inter SemiBold"/>
                <a:sym typeface="Inter SemiBold"/>
              </a:defRPr>
            </a:lvl2pPr>
            <a:lvl3pPr lvl="2" rtl="0">
              <a:spcBef>
                <a:spcPts val="0"/>
              </a:spcBef>
              <a:spcAft>
                <a:spcPts val="0"/>
              </a:spcAft>
              <a:buSzPts val="1400"/>
              <a:buFont typeface="Inter SemiBold"/>
              <a:buNone/>
              <a:defRPr>
                <a:latin typeface="Inter SemiBold"/>
                <a:ea typeface="Inter SemiBold"/>
                <a:cs typeface="Inter SemiBold"/>
                <a:sym typeface="Inter SemiBold"/>
              </a:defRPr>
            </a:lvl3pPr>
            <a:lvl4pPr lvl="3" rtl="0">
              <a:spcBef>
                <a:spcPts val="0"/>
              </a:spcBef>
              <a:spcAft>
                <a:spcPts val="0"/>
              </a:spcAft>
              <a:buSzPts val="1400"/>
              <a:buFont typeface="Inter SemiBold"/>
              <a:buNone/>
              <a:defRPr>
                <a:latin typeface="Inter SemiBold"/>
                <a:ea typeface="Inter SemiBold"/>
                <a:cs typeface="Inter SemiBold"/>
                <a:sym typeface="Inter SemiBold"/>
              </a:defRPr>
            </a:lvl4pPr>
            <a:lvl5pPr lvl="4" rtl="0">
              <a:spcBef>
                <a:spcPts val="0"/>
              </a:spcBef>
              <a:spcAft>
                <a:spcPts val="0"/>
              </a:spcAft>
              <a:buSzPts val="1400"/>
              <a:buFont typeface="Inter SemiBold"/>
              <a:buNone/>
              <a:defRPr>
                <a:latin typeface="Inter SemiBold"/>
                <a:ea typeface="Inter SemiBold"/>
                <a:cs typeface="Inter SemiBold"/>
                <a:sym typeface="Inter SemiBold"/>
              </a:defRPr>
            </a:lvl5pPr>
            <a:lvl6pPr lvl="5" rtl="0">
              <a:spcBef>
                <a:spcPts val="0"/>
              </a:spcBef>
              <a:spcAft>
                <a:spcPts val="0"/>
              </a:spcAft>
              <a:buSzPts val="1400"/>
              <a:buFont typeface="Inter SemiBold"/>
              <a:buNone/>
              <a:defRPr>
                <a:latin typeface="Inter SemiBold"/>
                <a:ea typeface="Inter SemiBold"/>
                <a:cs typeface="Inter SemiBold"/>
                <a:sym typeface="Inter SemiBold"/>
              </a:defRPr>
            </a:lvl6pPr>
            <a:lvl7pPr lvl="6" rtl="0">
              <a:spcBef>
                <a:spcPts val="0"/>
              </a:spcBef>
              <a:spcAft>
                <a:spcPts val="0"/>
              </a:spcAft>
              <a:buSzPts val="1400"/>
              <a:buFont typeface="Inter SemiBold"/>
              <a:buNone/>
              <a:defRPr>
                <a:latin typeface="Inter SemiBold"/>
                <a:ea typeface="Inter SemiBold"/>
                <a:cs typeface="Inter SemiBold"/>
                <a:sym typeface="Inter SemiBold"/>
              </a:defRPr>
            </a:lvl7pPr>
            <a:lvl8pPr lvl="7" rtl="0">
              <a:spcBef>
                <a:spcPts val="0"/>
              </a:spcBef>
              <a:spcAft>
                <a:spcPts val="0"/>
              </a:spcAft>
              <a:buSzPts val="1400"/>
              <a:buFont typeface="Inter SemiBold"/>
              <a:buNone/>
              <a:defRPr>
                <a:latin typeface="Inter SemiBold"/>
                <a:ea typeface="Inter SemiBold"/>
                <a:cs typeface="Inter SemiBold"/>
                <a:sym typeface="Inter SemiBold"/>
              </a:defRPr>
            </a:lvl8pPr>
            <a:lvl9pPr lvl="8" rtl="0">
              <a:spcBef>
                <a:spcPts val="0"/>
              </a:spcBef>
              <a:spcAft>
                <a:spcPts val="0"/>
              </a:spcAft>
              <a:buSzPts val="1400"/>
              <a:buFont typeface="Inter SemiBold"/>
              <a:buNone/>
              <a:defRPr>
                <a:latin typeface="Inter SemiBold"/>
                <a:ea typeface="Inter SemiBold"/>
                <a:cs typeface="Inter SemiBold"/>
                <a:sym typeface="Inter SemiBold"/>
              </a:defRPr>
            </a:lvl9pPr>
          </a:lstStyle>
          <a:p>
            <a:endParaRPr/>
          </a:p>
        </p:txBody>
      </p:sp>
      <p:sp>
        <p:nvSpPr>
          <p:cNvPr id="514" name="Google Shape;514;p74"/>
          <p:cNvSpPr txBox="1">
            <a:spLocks noGrp="1"/>
          </p:cNvSpPr>
          <p:nvPr>
            <p:ph type="body" idx="2"/>
          </p:nvPr>
        </p:nvSpPr>
        <p:spPr>
          <a:xfrm>
            <a:off x="314275" y="2725900"/>
            <a:ext cx="3834900" cy="4050800"/>
          </a:xfrm>
          <a:prstGeom prst="rect">
            <a:avLst/>
          </a:prstGeom>
        </p:spPr>
        <p:txBody>
          <a:bodyPr spcFirstLastPara="1" wrap="square" lIns="91425" tIns="91425" rIns="91425" bIns="91425" anchor="t" anchorCtr="0">
            <a:noAutofit/>
          </a:bodyPr>
          <a:lstStyle>
            <a:lvl1pPr marL="457200" lvl="0" indent="-355600" rtl="0">
              <a:spcBef>
                <a:spcPts val="0"/>
              </a:spcBef>
              <a:spcAft>
                <a:spcPts val="0"/>
              </a:spcAft>
              <a:buClr>
                <a:schemeClr val="dk1"/>
              </a:buClr>
              <a:buSzPts val="2000"/>
              <a:buChar char="●"/>
              <a:defRPr sz="2000">
                <a:solidFill>
                  <a:schemeClr val="dk1"/>
                </a:solidFill>
              </a:defRPr>
            </a:lvl1pPr>
            <a:lvl2pPr marL="914400" lvl="1" indent="-317500" rtl="0">
              <a:spcBef>
                <a:spcPts val="0"/>
              </a:spcBef>
              <a:spcAft>
                <a:spcPts val="0"/>
              </a:spcAft>
              <a:buClr>
                <a:schemeClr val="dk1"/>
              </a:buClr>
              <a:buSzPts val="1400"/>
              <a:buChar char="○"/>
              <a:defRPr>
                <a:solidFill>
                  <a:schemeClr val="dk1"/>
                </a:solidFill>
              </a:defRPr>
            </a:lvl2pPr>
            <a:lvl3pPr marL="1371600" lvl="2" indent="-317500" rtl="0">
              <a:spcBef>
                <a:spcPts val="0"/>
              </a:spcBef>
              <a:spcAft>
                <a:spcPts val="0"/>
              </a:spcAft>
              <a:buClr>
                <a:schemeClr val="dk1"/>
              </a:buClr>
              <a:buSzPts val="1400"/>
              <a:buChar char="■"/>
              <a:defRPr>
                <a:solidFill>
                  <a:schemeClr val="dk1"/>
                </a:solidFill>
              </a:defRPr>
            </a:lvl3pPr>
            <a:lvl4pPr marL="1828800" lvl="3" indent="-317500" rtl="0">
              <a:spcBef>
                <a:spcPts val="0"/>
              </a:spcBef>
              <a:spcAft>
                <a:spcPts val="0"/>
              </a:spcAft>
              <a:buClr>
                <a:schemeClr val="dk1"/>
              </a:buClr>
              <a:buSzPts val="1400"/>
              <a:buChar char="●"/>
              <a:defRPr>
                <a:solidFill>
                  <a:schemeClr val="dk1"/>
                </a:solidFill>
              </a:defRPr>
            </a:lvl4pPr>
            <a:lvl5pPr marL="2286000" lvl="4" indent="-317500" rtl="0">
              <a:spcBef>
                <a:spcPts val="0"/>
              </a:spcBef>
              <a:spcAft>
                <a:spcPts val="0"/>
              </a:spcAft>
              <a:buClr>
                <a:schemeClr val="dk1"/>
              </a:buClr>
              <a:buSzPts val="1400"/>
              <a:buChar char="○"/>
              <a:defRPr>
                <a:solidFill>
                  <a:schemeClr val="dk1"/>
                </a:solidFill>
              </a:defRPr>
            </a:lvl5pPr>
            <a:lvl6pPr marL="2743200" lvl="5" indent="-317500" rtl="0">
              <a:spcBef>
                <a:spcPts val="0"/>
              </a:spcBef>
              <a:spcAft>
                <a:spcPts val="0"/>
              </a:spcAft>
              <a:buClr>
                <a:schemeClr val="dk1"/>
              </a:buClr>
              <a:buSzPts val="1400"/>
              <a:buChar char="■"/>
              <a:defRPr>
                <a:solidFill>
                  <a:schemeClr val="dk1"/>
                </a:solidFill>
              </a:defRPr>
            </a:lvl6pPr>
            <a:lvl7pPr marL="3200400" lvl="6" indent="-317500" rtl="0">
              <a:spcBef>
                <a:spcPts val="0"/>
              </a:spcBef>
              <a:spcAft>
                <a:spcPts val="0"/>
              </a:spcAft>
              <a:buClr>
                <a:schemeClr val="dk1"/>
              </a:buClr>
              <a:buSzPts val="1400"/>
              <a:buChar char="●"/>
              <a:defRPr>
                <a:solidFill>
                  <a:schemeClr val="dk1"/>
                </a:solidFill>
              </a:defRPr>
            </a:lvl7pPr>
            <a:lvl8pPr marL="3657600" lvl="7" indent="-317500" rtl="0">
              <a:spcBef>
                <a:spcPts val="0"/>
              </a:spcBef>
              <a:spcAft>
                <a:spcPts val="0"/>
              </a:spcAft>
              <a:buClr>
                <a:schemeClr val="dk1"/>
              </a:buClr>
              <a:buSzPts val="1400"/>
              <a:buChar char="○"/>
              <a:defRPr>
                <a:solidFill>
                  <a:schemeClr val="dk1"/>
                </a:solidFill>
              </a:defRPr>
            </a:lvl8pPr>
            <a:lvl9pPr marL="4114800" lvl="8" indent="-317500" rtl="0">
              <a:spcBef>
                <a:spcPts val="0"/>
              </a:spcBef>
              <a:spcAft>
                <a:spcPts val="0"/>
              </a:spcAft>
              <a:buClr>
                <a:schemeClr val="dk1"/>
              </a:buClr>
              <a:buSzPts val="1400"/>
              <a:buChar char="■"/>
              <a:defRPr>
                <a:solidFill>
                  <a:schemeClr val="dk1"/>
                </a:solidFill>
              </a:defRPr>
            </a:lvl9pPr>
          </a:lstStyle>
          <a:p>
            <a:endParaRPr/>
          </a:p>
        </p:txBody>
      </p:sp>
      <p:sp>
        <p:nvSpPr>
          <p:cNvPr id="515" name="Google Shape;515;p74"/>
          <p:cNvSpPr txBox="1">
            <a:spLocks noGrp="1"/>
          </p:cNvSpPr>
          <p:nvPr>
            <p:ph type="subTitle" idx="3"/>
          </p:nvPr>
        </p:nvSpPr>
        <p:spPr>
          <a:xfrm>
            <a:off x="4973425" y="1983133"/>
            <a:ext cx="4101000" cy="634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200"/>
              <a:buFont typeface="Inter SemiBold"/>
              <a:buNone/>
              <a:defRPr sz="2200">
                <a:solidFill>
                  <a:schemeClr val="dk1"/>
                </a:solidFill>
                <a:latin typeface="Inter SemiBold"/>
                <a:ea typeface="Inter SemiBold"/>
                <a:cs typeface="Inter SemiBold"/>
                <a:sym typeface="Inter SemiBold"/>
              </a:defRPr>
            </a:lvl1pPr>
            <a:lvl2pPr lvl="1" rtl="0">
              <a:spcBef>
                <a:spcPts val="0"/>
              </a:spcBef>
              <a:spcAft>
                <a:spcPts val="0"/>
              </a:spcAft>
              <a:buSzPts val="1400"/>
              <a:buFont typeface="Inter SemiBold"/>
              <a:buNone/>
              <a:defRPr>
                <a:latin typeface="Inter SemiBold"/>
                <a:ea typeface="Inter SemiBold"/>
                <a:cs typeface="Inter SemiBold"/>
                <a:sym typeface="Inter SemiBold"/>
              </a:defRPr>
            </a:lvl2pPr>
            <a:lvl3pPr lvl="2" rtl="0">
              <a:spcBef>
                <a:spcPts val="0"/>
              </a:spcBef>
              <a:spcAft>
                <a:spcPts val="0"/>
              </a:spcAft>
              <a:buSzPts val="1400"/>
              <a:buFont typeface="Inter SemiBold"/>
              <a:buNone/>
              <a:defRPr>
                <a:latin typeface="Inter SemiBold"/>
                <a:ea typeface="Inter SemiBold"/>
                <a:cs typeface="Inter SemiBold"/>
                <a:sym typeface="Inter SemiBold"/>
              </a:defRPr>
            </a:lvl3pPr>
            <a:lvl4pPr lvl="3" rtl="0">
              <a:spcBef>
                <a:spcPts val="0"/>
              </a:spcBef>
              <a:spcAft>
                <a:spcPts val="0"/>
              </a:spcAft>
              <a:buSzPts val="1400"/>
              <a:buFont typeface="Inter SemiBold"/>
              <a:buNone/>
              <a:defRPr>
                <a:latin typeface="Inter SemiBold"/>
                <a:ea typeface="Inter SemiBold"/>
                <a:cs typeface="Inter SemiBold"/>
                <a:sym typeface="Inter SemiBold"/>
              </a:defRPr>
            </a:lvl4pPr>
            <a:lvl5pPr lvl="4" rtl="0">
              <a:spcBef>
                <a:spcPts val="0"/>
              </a:spcBef>
              <a:spcAft>
                <a:spcPts val="0"/>
              </a:spcAft>
              <a:buSzPts val="1400"/>
              <a:buFont typeface="Inter SemiBold"/>
              <a:buNone/>
              <a:defRPr>
                <a:latin typeface="Inter SemiBold"/>
                <a:ea typeface="Inter SemiBold"/>
                <a:cs typeface="Inter SemiBold"/>
                <a:sym typeface="Inter SemiBold"/>
              </a:defRPr>
            </a:lvl5pPr>
            <a:lvl6pPr lvl="5" rtl="0">
              <a:spcBef>
                <a:spcPts val="0"/>
              </a:spcBef>
              <a:spcAft>
                <a:spcPts val="0"/>
              </a:spcAft>
              <a:buSzPts val="1400"/>
              <a:buFont typeface="Inter SemiBold"/>
              <a:buNone/>
              <a:defRPr>
                <a:latin typeface="Inter SemiBold"/>
                <a:ea typeface="Inter SemiBold"/>
                <a:cs typeface="Inter SemiBold"/>
                <a:sym typeface="Inter SemiBold"/>
              </a:defRPr>
            </a:lvl6pPr>
            <a:lvl7pPr lvl="6" rtl="0">
              <a:spcBef>
                <a:spcPts val="0"/>
              </a:spcBef>
              <a:spcAft>
                <a:spcPts val="0"/>
              </a:spcAft>
              <a:buSzPts val="1400"/>
              <a:buFont typeface="Inter SemiBold"/>
              <a:buNone/>
              <a:defRPr>
                <a:latin typeface="Inter SemiBold"/>
                <a:ea typeface="Inter SemiBold"/>
                <a:cs typeface="Inter SemiBold"/>
                <a:sym typeface="Inter SemiBold"/>
              </a:defRPr>
            </a:lvl7pPr>
            <a:lvl8pPr lvl="7" rtl="0">
              <a:spcBef>
                <a:spcPts val="0"/>
              </a:spcBef>
              <a:spcAft>
                <a:spcPts val="0"/>
              </a:spcAft>
              <a:buSzPts val="1400"/>
              <a:buFont typeface="Inter SemiBold"/>
              <a:buNone/>
              <a:defRPr>
                <a:latin typeface="Inter SemiBold"/>
                <a:ea typeface="Inter SemiBold"/>
                <a:cs typeface="Inter SemiBold"/>
                <a:sym typeface="Inter SemiBold"/>
              </a:defRPr>
            </a:lvl8pPr>
            <a:lvl9pPr lvl="8" rtl="0">
              <a:spcBef>
                <a:spcPts val="0"/>
              </a:spcBef>
              <a:spcAft>
                <a:spcPts val="0"/>
              </a:spcAft>
              <a:buSzPts val="1400"/>
              <a:buFont typeface="Inter SemiBold"/>
              <a:buNone/>
              <a:defRPr>
                <a:latin typeface="Inter SemiBold"/>
                <a:ea typeface="Inter SemiBold"/>
                <a:cs typeface="Inter SemiBold"/>
                <a:sym typeface="Inter SemiBold"/>
              </a:defRPr>
            </a:lvl9pPr>
          </a:lstStyle>
          <a:p>
            <a:endParaRPr/>
          </a:p>
        </p:txBody>
      </p:sp>
      <p:sp>
        <p:nvSpPr>
          <p:cNvPr id="516" name="Google Shape;516;p74"/>
          <p:cNvSpPr txBox="1">
            <a:spLocks noGrp="1"/>
          </p:cNvSpPr>
          <p:nvPr>
            <p:ph type="body" idx="4"/>
          </p:nvPr>
        </p:nvSpPr>
        <p:spPr>
          <a:xfrm>
            <a:off x="4971625" y="2725900"/>
            <a:ext cx="3834900" cy="4050800"/>
          </a:xfrm>
          <a:prstGeom prst="rect">
            <a:avLst/>
          </a:prstGeom>
        </p:spPr>
        <p:txBody>
          <a:bodyPr spcFirstLastPara="1" wrap="square" lIns="91425" tIns="91425" rIns="91425" bIns="91425" anchor="t" anchorCtr="0">
            <a:noAutofit/>
          </a:bodyPr>
          <a:lstStyle>
            <a:lvl1pPr marL="457200" lvl="0" indent="-355600" rtl="0">
              <a:spcBef>
                <a:spcPts val="0"/>
              </a:spcBef>
              <a:spcAft>
                <a:spcPts val="0"/>
              </a:spcAft>
              <a:buClr>
                <a:schemeClr val="dk1"/>
              </a:buClr>
              <a:buSzPts val="2000"/>
              <a:buChar char="●"/>
              <a:defRPr sz="2000">
                <a:solidFill>
                  <a:schemeClr val="dk1"/>
                </a:solidFill>
              </a:defRPr>
            </a:lvl1pPr>
            <a:lvl2pPr marL="914400" lvl="1" indent="-317500" rtl="0">
              <a:spcBef>
                <a:spcPts val="0"/>
              </a:spcBef>
              <a:spcAft>
                <a:spcPts val="0"/>
              </a:spcAft>
              <a:buClr>
                <a:schemeClr val="dk1"/>
              </a:buClr>
              <a:buSzPts val="1400"/>
              <a:buChar char="○"/>
              <a:defRPr>
                <a:solidFill>
                  <a:schemeClr val="dk1"/>
                </a:solidFill>
              </a:defRPr>
            </a:lvl2pPr>
            <a:lvl3pPr marL="1371600" lvl="2" indent="-317500" rtl="0">
              <a:spcBef>
                <a:spcPts val="0"/>
              </a:spcBef>
              <a:spcAft>
                <a:spcPts val="0"/>
              </a:spcAft>
              <a:buClr>
                <a:schemeClr val="dk1"/>
              </a:buClr>
              <a:buSzPts val="1400"/>
              <a:buChar char="■"/>
              <a:defRPr>
                <a:solidFill>
                  <a:schemeClr val="dk1"/>
                </a:solidFill>
              </a:defRPr>
            </a:lvl3pPr>
            <a:lvl4pPr marL="1828800" lvl="3" indent="-317500" rtl="0">
              <a:spcBef>
                <a:spcPts val="0"/>
              </a:spcBef>
              <a:spcAft>
                <a:spcPts val="0"/>
              </a:spcAft>
              <a:buClr>
                <a:schemeClr val="dk1"/>
              </a:buClr>
              <a:buSzPts val="1400"/>
              <a:buChar char="●"/>
              <a:defRPr>
                <a:solidFill>
                  <a:schemeClr val="dk1"/>
                </a:solidFill>
              </a:defRPr>
            </a:lvl4pPr>
            <a:lvl5pPr marL="2286000" lvl="4" indent="-317500" rtl="0">
              <a:spcBef>
                <a:spcPts val="0"/>
              </a:spcBef>
              <a:spcAft>
                <a:spcPts val="0"/>
              </a:spcAft>
              <a:buClr>
                <a:schemeClr val="dk1"/>
              </a:buClr>
              <a:buSzPts val="1400"/>
              <a:buChar char="○"/>
              <a:defRPr>
                <a:solidFill>
                  <a:schemeClr val="dk1"/>
                </a:solidFill>
              </a:defRPr>
            </a:lvl5pPr>
            <a:lvl6pPr marL="2743200" lvl="5" indent="-317500" rtl="0">
              <a:spcBef>
                <a:spcPts val="0"/>
              </a:spcBef>
              <a:spcAft>
                <a:spcPts val="0"/>
              </a:spcAft>
              <a:buClr>
                <a:schemeClr val="dk1"/>
              </a:buClr>
              <a:buSzPts val="1400"/>
              <a:buChar char="■"/>
              <a:defRPr>
                <a:solidFill>
                  <a:schemeClr val="dk1"/>
                </a:solidFill>
              </a:defRPr>
            </a:lvl6pPr>
            <a:lvl7pPr marL="3200400" lvl="6" indent="-317500" rtl="0">
              <a:spcBef>
                <a:spcPts val="0"/>
              </a:spcBef>
              <a:spcAft>
                <a:spcPts val="0"/>
              </a:spcAft>
              <a:buClr>
                <a:schemeClr val="dk1"/>
              </a:buClr>
              <a:buSzPts val="1400"/>
              <a:buChar char="●"/>
              <a:defRPr>
                <a:solidFill>
                  <a:schemeClr val="dk1"/>
                </a:solidFill>
              </a:defRPr>
            </a:lvl7pPr>
            <a:lvl8pPr marL="3657600" lvl="7" indent="-317500" rtl="0">
              <a:spcBef>
                <a:spcPts val="0"/>
              </a:spcBef>
              <a:spcAft>
                <a:spcPts val="0"/>
              </a:spcAft>
              <a:buClr>
                <a:schemeClr val="dk1"/>
              </a:buClr>
              <a:buSzPts val="1400"/>
              <a:buChar char="○"/>
              <a:defRPr>
                <a:solidFill>
                  <a:schemeClr val="dk1"/>
                </a:solidFill>
              </a:defRPr>
            </a:lvl8pPr>
            <a:lvl9pPr marL="4114800" lvl="8" indent="-317500" rtl="0">
              <a:spcBef>
                <a:spcPts val="0"/>
              </a:spcBef>
              <a:spcAft>
                <a:spcPts val="0"/>
              </a:spcAft>
              <a:buClr>
                <a:schemeClr val="dk1"/>
              </a:buClr>
              <a:buSzPts val="1400"/>
              <a:buChar char="■"/>
              <a:defRPr>
                <a:solidFill>
                  <a:schemeClr val="dk1"/>
                </a:solidFill>
              </a:defRPr>
            </a:lvl9pPr>
          </a:lstStyle>
          <a:p>
            <a:endParaRPr/>
          </a:p>
        </p:txBody>
      </p:sp>
      <p:pic>
        <p:nvPicPr>
          <p:cNvPr id="517" name="Google Shape;517;p74"/>
          <p:cNvPicPr preferRelativeResize="0"/>
          <p:nvPr/>
        </p:nvPicPr>
        <p:blipFill>
          <a:blip r:embed="rId3">
            <a:alphaModFix/>
          </a:blip>
          <a:stretch>
            <a:fillRect/>
          </a:stretch>
        </p:blipFill>
        <p:spPr>
          <a:xfrm>
            <a:off x="7390750" y="348068"/>
            <a:ext cx="1532390" cy="839001"/>
          </a:xfrm>
          <a:prstGeom prst="rect">
            <a:avLst/>
          </a:prstGeom>
          <a:noFill/>
          <a:ln>
            <a:noFill/>
          </a:ln>
        </p:spPr>
      </p:pic>
    </p:spTree>
    <p:extLst>
      <p:ext uri="{BB962C8B-B14F-4D97-AF65-F5344CB8AC3E}">
        <p14:creationId xmlns:p14="http://schemas.microsoft.com/office/powerpoint/2010/main" val="158797753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l. text columns warm grey">
  <p:cSld name="l. text columns warm grey">
    <p:bg>
      <p:bgPr>
        <a:blipFill>
          <a:blip r:embed="rId2">
            <a:alphaModFix/>
          </a:blip>
          <a:stretch>
            <a:fillRect/>
          </a:stretch>
        </a:blipFill>
        <a:effectLst/>
      </p:bgPr>
    </p:bg>
    <p:spTree>
      <p:nvGrpSpPr>
        <p:cNvPr id="1" name="Shape 518"/>
        <p:cNvGrpSpPr/>
        <p:nvPr/>
      </p:nvGrpSpPr>
      <p:grpSpPr>
        <a:xfrm>
          <a:off x="0" y="0"/>
          <a:ext cx="0" cy="0"/>
          <a:chOff x="0" y="0"/>
          <a:chExt cx="0" cy="0"/>
        </a:xfrm>
      </p:grpSpPr>
      <p:sp>
        <p:nvSpPr>
          <p:cNvPr id="519" name="Google Shape;519;p75"/>
          <p:cNvSpPr txBox="1">
            <a:spLocks noGrp="1"/>
          </p:cNvSpPr>
          <p:nvPr>
            <p:ph type="title"/>
          </p:nvPr>
        </p:nvSpPr>
        <p:spPr>
          <a:xfrm>
            <a:off x="314275" y="348067"/>
            <a:ext cx="6881400" cy="1049600"/>
          </a:xfrm>
          <a:prstGeom prst="rect">
            <a:avLst/>
          </a:prstGeom>
        </p:spPr>
        <p:txBody>
          <a:bodyPr spcFirstLastPara="1" wrap="square" lIns="91425" tIns="91425" rIns="91425" bIns="91425" anchor="t" anchorCtr="0">
            <a:noAutofit/>
          </a:bodyPr>
          <a:lstStyle>
            <a:lvl1pPr lvl="0" rtl="0">
              <a:spcBef>
                <a:spcPts val="0"/>
              </a:spcBef>
              <a:spcAft>
                <a:spcPts val="0"/>
              </a:spcAft>
              <a:buSzPts val="3400"/>
              <a:buNone/>
              <a:defRPr sz="3400"/>
            </a:lvl1pPr>
            <a:lvl2pPr lvl="1" rtl="0">
              <a:spcBef>
                <a:spcPts val="0"/>
              </a:spcBef>
              <a:spcAft>
                <a:spcPts val="0"/>
              </a:spcAft>
              <a:buSzPts val="2800"/>
              <a:buFont typeface="Bebas Neue"/>
              <a:buNone/>
              <a:defRPr b="1">
                <a:latin typeface="Bebas Neue"/>
                <a:ea typeface="Bebas Neue"/>
                <a:cs typeface="Bebas Neue"/>
                <a:sym typeface="Bebas Neue"/>
              </a:defRPr>
            </a:lvl2pPr>
            <a:lvl3pPr lvl="2" rtl="0">
              <a:spcBef>
                <a:spcPts val="0"/>
              </a:spcBef>
              <a:spcAft>
                <a:spcPts val="0"/>
              </a:spcAft>
              <a:buSzPts val="2800"/>
              <a:buFont typeface="Bebas Neue"/>
              <a:buNone/>
              <a:defRPr b="1">
                <a:latin typeface="Bebas Neue"/>
                <a:ea typeface="Bebas Neue"/>
                <a:cs typeface="Bebas Neue"/>
                <a:sym typeface="Bebas Neue"/>
              </a:defRPr>
            </a:lvl3pPr>
            <a:lvl4pPr lvl="3" rtl="0">
              <a:spcBef>
                <a:spcPts val="0"/>
              </a:spcBef>
              <a:spcAft>
                <a:spcPts val="0"/>
              </a:spcAft>
              <a:buSzPts val="2800"/>
              <a:buFont typeface="Bebas Neue"/>
              <a:buNone/>
              <a:defRPr b="1">
                <a:latin typeface="Bebas Neue"/>
                <a:ea typeface="Bebas Neue"/>
                <a:cs typeface="Bebas Neue"/>
                <a:sym typeface="Bebas Neue"/>
              </a:defRPr>
            </a:lvl4pPr>
            <a:lvl5pPr lvl="4" rtl="0">
              <a:spcBef>
                <a:spcPts val="0"/>
              </a:spcBef>
              <a:spcAft>
                <a:spcPts val="0"/>
              </a:spcAft>
              <a:buSzPts val="2800"/>
              <a:buFont typeface="Bebas Neue"/>
              <a:buNone/>
              <a:defRPr b="1">
                <a:latin typeface="Bebas Neue"/>
                <a:ea typeface="Bebas Neue"/>
                <a:cs typeface="Bebas Neue"/>
                <a:sym typeface="Bebas Neue"/>
              </a:defRPr>
            </a:lvl5pPr>
            <a:lvl6pPr lvl="5" rtl="0">
              <a:spcBef>
                <a:spcPts val="0"/>
              </a:spcBef>
              <a:spcAft>
                <a:spcPts val="0"/>
              </a:spcAft>
              <a:buSzPts val="2800"/>
              <a:buFont typeface="Bebas Neue"/>
              <a:buNone/>
              <a:defRPr b="1">
                <a:latin typeface="Bebas Neue"/>
                <a:ea typeface="Bebas Neue"/>
                <a:cs typeface="Bebas Neue"/>
                <a:sym typeface="Bebas Neue"/>
              </a:defRPr>
            </a:lvl6pPr>
            <a:lvl7pPr lvl="6" rtl="0">
              <a:spcBef>
                <a:spcPts val="0"/>
              </a:spcBef>
              <a:spcAft>
                <a:spcPts val="0"/>
              </a:spcAft>
              <a:buSzPts val="2800"/>
              <a:buFont typeface="Bebas Neue"/>
              <a:buNone/>
              <a:defRPr b="1">
                <a:latin typeface="Bebas Neue"/>
                <a:ea typeface="Bebas Neue"/>
                <a:cs typeface="Bebas Neue"/>
                <a:sym typeface="Bebas Neue"/>
              </a:defRPr>
            </a:lvl7pPr>
            <a:lvl8pPr lvl="7" rtl="0">
              <a:spcBef>
                <a:spcPts val="0"/>
              </a:spcBef>
              <a:spcAft>
                <a:spcPts val="0"/>
              </a:spcAft>
              <a:buSzPts val="2800"/>
              <a:buFont typeface="Bebas Neue"/>
              <a:buNone/>
              <a:defRPr b="1">
                <a:latin typeface="Bebas Neue"/>
                <a:ea typeface="Bebas Neue"/>
                <a:cs typeface="Bebas Neue"/>
                <a:sym typeface="Bebas Neue"/>
              </a:defRPr>
            </a:lvl8pPr>
            <a:lvl9pPr lvl="8" rtl="0">
              <a:spcBef>
                <a:spcPts val="0"/>
              </a:spcBef>
              <a:spcAft>
                <a:spcPts val="0"/>
              </a:spcAft>
              <a:buSzPts val="2800"/>
              <a:buFont typeface="Bebas Neue"/>
              <a:buNone/>
              <a:defRPr b="1">
                <a:latin typeface="Bebas Neue"/>
                <a:ea typeface="Bebas Neue"/>
                <a:cs typeface="Bebas Neue"/>
                <a:sym typeface="Bebas Neue"/>
              </a:defRPr>
            </a:lvl9pPr>
          </a:lstStyle>
          <a:p>
            <a:endParaRPr/>
          </a:p>
        </p:txBody>
      </p:sp>
      <p:sp>
        <p:nvSpPr>
          <p:cNvPr id="520" name="Google Shape;520;p75"/>
          <p:cNvSpPr txBox="1">
            <a:spLocks noGrp="1"/>
          </p:cNvSpPr>
          <p:nvPr>
            <p:ph type="subTitle" idx="1"/>
          </p:nvPr>
        </p:nvSpPr>
        <p:spPr>
          <a:xfrm>
            <a:off x="325225" y="1983133"/>
            <a:ext cx="4101000" cy="634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200"/>
              <a:buFont typeface="Inter SemiBold"/>
              <a:buNone/>
              <a:defRPr sz="2200">
                <a:solidFill>
                  <a:schemeClr val="dk1"/>
                </a:solidFill>
                <a:latin typeface="Inter SemiBold"/>
                <a:ea typeface="Inter SemiBold"/>
                <a:cs typeface="Inter SemiBold"/>
                <a:sym typeface="Inter SemiBold"/>
              </a:defRPr>
            </a:lvl1pPr>
            <a:lvl2pPr lvl="1" rtl="0">
              <a:spcBef>
                <a:spcPts val="0"/>
              </a:spcBef>
              <a:spcAft>
                <a:spcPts val="0"/>
              </a:spcAft>
              <a:buSzPts val="1400"/>
              <a:buFont typeface="Inter SemiBold"/>
              <a:buNone/>
              <a:defRPr>
                <a:latin typeface="Inter SemiBold"/>
                <a:ea typeface="Inter SemiBold"/>
                <a:cs typeface="Inter SemiBold"/>
                <a:sym typeface="Inter SemiBold"/>
              </a:defRPr>
            </a:lvl2pPr>
            <a:lvl3pPr lvl="2" rtl="0">
              <a:spcBef>
                <a:spcPts val="0"/>
              </a:spcBef>
              <a:spcAft>
                <a:spcPts val="0"/>
              </a:spcAft>
              <a:buSzPts val="1400"/>
              <a:buFont typeface="Inter SemiBold"/>
              <a:buNone/>
              <a:defRPr>
                <a:latin typeface="Inter SemiBold"/>
                <a:ea typeface="Inter SemiBold"/>
                <a:cs typeface="Inter SemiBold"/>
                <a:sym typeface="Inter SemiBold"/>
              </a:defRPr>
            </a:lvl3pPr>
            <a:lvl4pPr lvl="3" rtl="0">
              <a:spcBef>
                <a:spcPts val="0"/>
              </a:spcBef>
              <a:spcAft>
                <a:spcPts val="0"/>
              </a:spcAft>
              <a:buSzPts val="1400"/>
              <a:buFont typeface="Inter SemiBold"/>
              <a:buNone/>
              <a:defRPr>
                <a:latin typeface="Inter SemiBold"/>
                <a:ea typeface="Inter SemiBold"/>
                <a:cs typeface="Inter SemiBold"/>
                <a:sym typeface="Inter SemiBold"/>
              </a:defRPr>
            </a:lvl4pPr>
            <a:lvl5pPr lvl="4" rtl="0">
              <a:spcBef>
                <a:spcPts val="0"/>
              </a:spcBef>
              <a:spcAft>
                <a:spcPts val="0"/>
              </a:spcAft>
              <a:buSzPts val="1400"/>
              <a:buFont typeface="Inter SemiBold"/>
              <a:buNone/>
              <a:defRPr>
                <a:latin typeface="Inter SemiBold"/>
                <a:ea typeface="Inter SemiBold"/>
                <a:cs typeface="Inter SemiBold"/>
                <a:sym typeface="Inter SemiBold"/>
              </a:defRPr>
            </a:lvl5pPr>
            <a:lvl6pPr lvl="5" rtl="0">
              <a:spcBef>
                <a:spcPts val="0"/>
              </a:spcBef>
              <a:spcAft>
                <a:spcPts val="0"/>
              </a:spcAft>
              <a:buSzPts val="1400"/>
              <a:buFont typeface="Inter SemiBold"/>
              <a:buNone/>
              <a:defRPr>
                <a:latin typeface="Inter SemiBold"/>
                <a:ea typeface="Inter SemiBold"/>
                <a:cs typeface="Inter SemiBold"/>
                <a:sym typeface="Inter SemiBold"/>
              </a:defRPr>
            </a:lvl6pPr>
            <a:lvl7pPr lvl="6" rtl="0">
              <a:spcBef>
                <a:spcPts val="0"/>
              </a:spcBef>
              <a:spcAft>
                <a:spcPts val="0"/>
              </a:spcAft>
              <a:buSzPts val="1400"/>
              <a:buFont typeface="Inter SemiBold"/>
              <a:buNone/>
              <a:defRPr>
                <a:latin typeface="Inter SemiBold"/>
                <a:ea typeface="Inter SemiBold"/>
                <a:cs typeface="Inter SemiBold"/>
                <a:sym typeface="Inter SemiBold"/>
              </a:defRPr>
            </a:lvl7pPr>
            <a:lvl8pPr lvl="7" rtl="0">
              <a:spcBef>
                <a:spcPts val="0"/>
              </a:spcBef>
              <a:spcAft>
                <a:spcPts val="0"/>
              </a:spcAft>
              <a:buSzPts val="1400"/>
              <a:buFont typeface="Inter SemiBold"/>
              <a:buNone/>
              <a:defRPr>
                <a:latin typeface="Inter SemiBold"/>
                <a:ea typeface="Inter SemiBold"/>
                <a:cs typeface="Inter SemiBold"/>
                <a:sym typeface="Inter SemiBold"/>
              </a:defRPr>
            </a:lvl8pPr>
            <a:lvl9pPr lvl="8" rtl="0">
              <a:spcBef>
                <a:spcPts val="0"/>
              </a:spcBef>
              <a:spcAft>
                <a:spcPts val="0"/>
              </a:spcAft>
              <a:buSzPts val="1400"/>
              <a:buFont typeface="Inter SemiBold"/>
              <a:buNone/>
              <a:defRPr>
                <a:latin typeface="Inter SemiBold"/>
                <a:ea typeface="Inter SemiBold"/>
                <a:cs typeface="Inter SemiBold"/>
                <a:sym typeface="Inter SemiBold"/>
              </a:defRPr>
            </a:lvl9pPr>
          </a:lstStyle>
          <a:p>
            <a:endParaRPr/>
          </a:p>
        </p:txBody>
      </p:sp>
      <p:sp>
        <p:nvSpPr>
          <p:cNvPr id="521" name="Google Shape;521;p75"/>
          <p:cNvSpPr txBox="1">
            <a:spLocks noGrp="1"/>
          </p:cNvSpPr>
          <p:nvPr>
            <p:ph type="body" idx="2"/>
          </p:nvPr>
        </p:nvSpPr>
        <p:spPr>
          <a:xfrm>
            <a:off x="314275" y="2725900"/>
            <a:ext cx="3834900" cy="4050800"/>
          </a:xfrm>
          <a:prstGeom prst="rect">
            <a:avLst/>
          </a:prstGeom>
        </p:spPr>
        <p:txBody>
          <a:bodyPr spcFirstLastPara="1" wrap="square" lIns="91425" tIns="91425" rIns="91425" bIns="91425" anchor="t" anchorCtr="0">
            <a:noAutofit/>
          </a:bodyPr>
          <a:lstStyle>
            <a:lvl1pPr marL="457200" lvl="0" indent="-355600" rtl="0">
              <a:spcBef>
                <a:spcPts val="0"/>
              </a:spcBef>
              <a:spcAft>
                <a:spcPts val="0"/>
              </a:spcAft>
              <a:buClr>
                <a:schemeClr val="dk1"/>
              </a:buClr>
              <a:buSzPts val="2000"/>
              <a:buChar char="●"/>
              <a:defRPr sz="2000">
                <a:solidFill>
                  <a:schemeClr val="dk1"/>
                </a:solidFill>
              </a:defRPr>
            </a:lvl1pPr>
            <a:lvl2pPr marL="914400" lvl="1" indent="-317500" rtl="0">
              <a:spcBef>
                <a:spcPts val="0"/>
              </a:spcBef>
              <a:spcAft>
                <a:spcPts val="0"/>
              </a:spcAft>
              <a:buClr>
                <a:schemeClr val="dk1"/>
              </a:buClr>
              <a:buSzPts val="1400"/>
              <a:buChar char="○"/>
              <a:defRPr>
                <a:solidFill>
                  <a:schemeClr val="dk1"/>
                </a:solidFill>
              </a:defRPr>
            </a:lvl2pPr>
            <a:lvl3pPr marL="1371600" lvl="2" indent="-317500" rtl="0">
              <a:spcBef>
                <a:spcPts val="0"/>
              </a:spcBef>
              <a:spcAft>
                <a:spcPts val="0"/>
              </a:spcAft>
              <a:buClr>
                <a:schemeClr val="dk1"/>
              </a:buClr>
              <a:buSzPts val="1400"/>
              <a:buChar char="■"/>
              <a:defRPr>
                <a:solidFill>
                  <a:schemeClr val="dk1"/>
                </a:solidFill>
              </a:defRPr>
            </a:lvl3pPr>
            <a:lvl4pPr marL="1828800" lvl="3" indent="-317500" rtl="0">
              <a:spcBef>
                <a:spcPts val="0"/>
              </a:spcBef>
              <a:spcAft>
                <a:spcPts val="0"/>
              </a:spcAft>
              <a:buClr>
                <a:schemeClr val="dk1"/>
              </a:buClr>
              <a:buSzPts val="1400"/>
              <a:buChar char="●"/>
              <a:defRPr>
                <a:solidFill>
                  <a:schemeClr val="dk1"/>
                </a:solidFill>
              </a:defRPr>
            </a:lvl4pPr>
            <a:lvl5pPr marL="2286000" lvl="4" indent="-317500" rtl="0">
              <a:spcBef>
                <a:spcPts val="0"/>
              </a:spcBef>
              <a:spcAft>
                <a:spcPts val="0"/>
              </a:spcAft>
              <a:buClr>
                <a:schemeClr val="dk1"/>
              </a:buClr>
              <a:buSzPts val="1400"/>
              <a:buChar char="○"/>
              <a:defRPr>
                <a:solidFill>
                  <a:schemeClr val="dk1"/>
                </a:solidFill>
              </a:defRPr>
            </a:lvl5pPr>
            <a:lvl6pPr marL="2743200" lvl="5" indent="-317500" rtl="0">
              <a:spcBef>
                <a:spcPts val="0"/>
              </a:spcBef>
              <a:spcAft>
                <a:spcPts val="0"/>
              </a:spcAft>
              <a:buClr>
                <a:schemeClr val="dk1"/>
              </a:buClr>
              <a:buSzPts val="1400"/>
              <a:buChar char="■"/>
              <a:defRPr>
                <a:solidFill>
                  <a:schemeClr val="dk1"/>
                </a:solidFill>
              </a:defRPr>
            </a:lvl6pPr>
            <a:lvl7pPr marL="3200400" lvl="6" indent="-317500" rtl="0">
              <a:spcBef>
                <a:spcPts val="0"/>
              </a:spcBef>
              <a:spcAft>
                <a:spcPts val="0"/>
              </a:spcAft>
              <a:buClr>
                <a:schemeClr val="dk1"/>
              </a:buClr>
              <a:buSzPts val="1400"/>
              <a:buChar char="●"/>
              <a:defRPr>
                <a:solidFill>
                  <a:schemeClr val="dk1"/>
                </a:solidFill>
              </a:defRPr>
            </a:lvl7pPr>
            <a:lvl8pPr marL="3657600" lvl="7" indent="-317500" rtl="0">
              <a:spcBef>
                <a:spcPts val="0"/>
              </a:spcBef>
              <a:spcAft>
                <a:spcPts val="0"/>
              </a:spcAft>
              <a:buClr>
                <a:schemeClr val="dk1"/>
              </a:buClr>
              <a:buSzPts val="1400"/>
              <a:buChar char="○"/>
              <a:defRPr>
                <a:solidFill>
                  <a:schemeClr val="dk1"/>
                </a:solidFill>
              </a:defRPr>
            </a:lvl8pPr>
            <a:lvl9pPr marL="4114800" lvl="8" indent="-317500" rtl="0">
              <a:spcBef>
                <a:spcPts val="0"/>
              </a:spcBef>
              <a:spcAft>
                <a:spcPts val="0"/>
              </a:spcAft>
              <a:buClr>
                <a:schemeClr val="dk1"/>
              </a:buClr>
              <a:buSzPts val="1400"/>
              <a:buChar char="■"/>
              <a:defRPr>
                <a:solidFill>
                  <a:schemeClr val="dk1"/>
                </a:solidFill>
              </a:defRPr>
            </a:lvl9pPr>
          </a:lstStyle>
          <a:p>
            <a:endParaRPr/>
          </a:p>
        </p:txBody>
      </p:sp>
      <p:sp>
        <p:nvSpPr>
          <p:cNvPr id="522" name="Google Shape;522;p75"/>
          <p:cNvSpPr txBox="1">
            <a:spLocks noGrp="1"/>
          </p:cNvSpPr>
          <p:nvPr>
            <p:ph type="subTitle" idx="3"/>
          </p:nvPr>
        </p:nvSpPr>
        <p:spPr>
          <a:xfrm>
            <a:off x="4973425" y="1983133"/>
            <a:ext cx="4101000" cy="634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200"/>
              <a:buFont typeface="Inter SemiBold"/>
              <a:buNone/>
              <a:defRPr sz="2200">
                <a:solidFill>
                  <a:schemeClr val="dk1"/>
                </a:solidFill>
                <a:latin typeface="Inter SemiBold"/>
                <a:ea typeface="Inter SemiBold"/>
                <a:cs typeface="Inter SemiBold"/>
                <a:sym typeface="Inter SemiBold"/>
              </a:defRPr>
            </a:lvl1pPr>
            <a:lvl2pPr lvl="1" rtl="0">
              <a:spcBef>
                <a:spcPts val="0"/>
              </a:spcBef>
              <a:spcAft>
                <a:spcPts val="0"/>
              </a:spcAft>
              <a:buSzPts val="1400"/>
              <a:buFont typeface="Inter SemiBold"/>
              <a:buNone/>
              <a:defRPr>
                <a:latin typeface="Inter SemiBold"/>
                <a:ea typeface="Inter SemiBold"/>
                <a:cs typeface="Inter SemiBold"/>
                <a:sym typeface="Inter SemiBold"/>
              </a:defRPr>
            </a:lvl2pPr>
            <a:lvl3pPr lvl="2" rtl="0">
              <a:spcBef>
                <a:spcPts val="0"/>
              </a:spcBef>
              <a:spcAft>
                <a:spcPts val="0"/>
              </a:spcAft>
              <a:buSzPts val="1400"/>
              <a:buFont typeface="Inter SemiBold"/>
              <a:buNone/>
              <a:defRPr>
                <a:latin typeface="Inter SemiBold"/>
                <a:ea typeface="Inter SemiBold"/>
                <a:cs typeface="Inter SemiBold"/>
                <a:sym typeface="Inter SemiBold"/>
              </a:defRPr>
            </a:lvl3pPr>
            <a:lvl4pPr lvl="3" rtl="0">
              <a:spcBef>
                <a:spcPts val="0"/>
              </a:spcBef>
              <a:spcAft>
                <a:spcPts val="0"/>
              </a:spcAft>
              <a:buSzPts val="1400"/>
              <a:buFont typeface="Inter SemiBold"/>
              <a:buNone/>
              <a:defRPr>
                <a:latin typeface="Inter SemiBold"/>
                <a:ea typeface="Inter SemiBold"/>
                <a:cs typeface="Inter SemiBold"/>
                <a:sym typeface="Inter SemiBold"/>
              </a:defRPr>
            </a:lvl4pPr>
            <a:lvl5pPr lvl="4" rtl="0">
              <a:spcBef>
                <a:spcPts val="0"/>
              </a:spcBef>
              <a:spcAft>
                <a:spcPts val="0"/>
              </a:spcAft>
              <a:buSzPts val="1400"/>
              <a:buFont typeface="Inter SemiBold"/>
              <a:buNone/>
              <a:defRPr>
                <a:latin typeface="Inter SemiBold"/>
                <a:ea typeface="Inter SemiBold"/>
                <a:cs typeface="Inter SemiBold"/>
                <a:sym typeface="Inter SemiBold"/>
              </a:defRPr>
            </a:lvl5pPr>
            <a:lvl6pPr lvl="5" rtl="0">
              <a:spcBef>
                <a:spcPts val="0"/>
              </a:spcBef>
              <a:spcAft>
                <a:spcPts val="0"/>
              </a:spcAft>
              <a:buSzPts val="1400"/>
              <a:buFont typeface="Inter SemiBold"/>
              <a:buNone/>
              <a:defRPr>
                <a:latin typeface="Inter SemiBold"/>
                <a:ea typeface="Inter SemiBold"/>
                <a:cs typeface="Inter SemiBold"/>
                <a:sym typeface="Inter SemiBold"/>
              </a:defRPr>
            </a:lvl6pPr>
            <a:lvl7pPr lvl="6" rtl="0">
              <a:spcBef>
                <a:spcPts val="0"/>
              </a:spcBef>
              <a:spcAft>
                <a:spcPts val="0"/>
              </a:spcAft>
              <a:buSzPts val="1400"/>
              <a:buFont typeface="Inter SemiBold"/>
              <a:buNone/>
              <a:defRPr>
                <a:latin typeface="Inter SemiBold"/>
                <a:ea typeface="Inter SemiBold"/>
                <a:cs typeface="Inter SemiBold"/>
                <a:sym typeface="Inter SemiBold"/>
              </a:defRPr>
            </a:lvl7pPr>
            <a:lvl8pPr lvl="7" rtl="0">
              <a:spcBef>
                <a:spcPts val="0"/>
              </a:spcBef>
              <a:spcAft>
                <a:spcPts val="0"/>
              </a:spcAft>
              <a:buSzPts val="1400"/>
              <a:buFont typeface="Inter SemiBold"/>
              <a:buNone/>
              <a:defRPr>
                <a:latin typeface="Inter SemiBold"/>
                <a:ea typeface="Inter SemiBold"/>
                <a:cs typeface="Inter SemiBold"/>
                <a:sym typeface="Inter SemiBold"/>
              </a:defRPr>
            </a:lvl8pPr>
            <a:lvl9pPr lvl="8" rtl="0">
              <a:spcBef>
                <a:spcPts val="0"/>
              </a:spcBef>
              <a:spcAft>
                <a:spcPts val="0"/>
              </a:spcAft>
              <a:buSzPts val="1400"/>
              <a:buFont typeface="Inter SemiBold"/>
              <a:buNone/>
              <a:defRPr>
                <a:latin typeface="Inter SemiBold"/>
                <a:ea typeface="Inter SemiBold"/>
                <a:cs typeface="Inter SemiBold"/>
                <a:sym typeface="Inter SemiBold"/>
              </a:defRPr>
            </a:lvl9pPr>
          </a:lstStyle>
          <a:p>
            <a:endParaRPr/>
          </a:p>
        </p:txBody>
      </p:sp>
      <p:sp>
        <p:nvSpPr>
          <p:cNvPr id="523" name="Google Shape;523;p75"/>
          <p:cNvSpPr txBox="1">
            <a:spLocks noGrp="1"/>
          </p:cNvSpPr>
          <p:nvPr>
            <p:ph type="body" idx="4"/>
          </p:nvPr>
        </p:nvSpPr>
        <p:spPr>
          <a:xfrm>
            <a:off x="4971625" y="2725900"/>
            <a:ext cx="3834900" cy="4050800"/>
          </a:xfrm>
          <a:prstGeom prst="rect">
            <a:avLst/>
          </a:prstGeom>
        </p:spPr>
        <p:txBody>
          <a:bodyPr spcFirstLastPara="1" wrap="square" lIns="91425" tIns="91425" rIns="91425" bIns="91425" anchor="t" anchorCtr="0">
            <a:noAutofit/>
          </a:bodyPr>
          <a:lstStyle>
            <a:lvl1pPr marL="457200" lvl="0" indent="-355600" rtl="0">
              <a:spcBef>
                <a:spcPts val="0"/>
              </a:spcBef>
              <a:spcAft>
                <a:spcPts val="0"/>
              </a:spcAft>
              <a:buClr>
                <a:schemeClr val="dk1"/>
              </a:buClr>
              <a:buSzPts val="2000"/>
              <a:buChar char="●"/>
              <a:defRPr sz="2000">
                <a:solidFill>
                  <a:schemeClr val="dk1"/>
                </a:solidFill>
              </a:defRPr>
            </a:lvl1pPr>
            <a:lvl2pPr marL="914400" lvl="1" indent="-317500" rtl="0">
              <a:spcBef>
                <a:spcPts val="0"/>
              </a:spcBef>
              <a:spcAft>
                <a:spcPts val="0"/>
              </a:spcAft>
              <a:buClr>
                <a:schemeClr val="dk1"/>
              </a:buClr>
              <a:buSzPts val="1400"/>
              <a:buChar char="○"/>
              <a:defRPr>
                <a:solidFill>
                  <a:schemeClr val="dk1"/>
                </a:solidFill>
              </a:defRPr>
            </a:lvl2pPr>
            <a:lvl3pPr marL="1371600" lvl="2" indent="-317500" rtl="0">
              <a:spcBef>
                <a:spcPts val="0"/>
              </a:spcBef>
              <a:spcAft>
                <a:spcPts val="0"/>
              </a:spcAft>
              <a:buClr>
                <a:schemeClr val="dk1"/>
              </a:buClr>
              <a:buSzPts val="1400"/>
              <a:buChar char="■"/>
              <a:defRPr>
                <a:solidFill>
                  <a:schemeClr val="dk1"/>
                </a:solidFill>
              </a:defRPr>
            </a:lvl3pPr>
            <a:lvl4pPr marL="1828800" lvl="3" indent="-317500" rtl="0">
              <a:spcBef>
                <a:spcPts val="0"/>
              </a:spcBef>
              <a:spcAft>
                <a:spcPts val="0"/>
              </a:spcAft>
              <a:buClr>
                <a:schemeClr val="dk1"/>
              </a:buClr>
              <a:buSzPts val="1400"/>
              <a:buChar char="●"/>
              <a:defRPr>
                <a:solidFill>
                  <a:schemeClr val="dk1"/>
                </a:solidFill>
              </a:defRPr>
            </a:lvl4pPr>
            <a:lvl5pPr marL="2286000" lvl="4" indent="-317500" rtl="0">
              <a:spcBef>
                <a:spcPts val="0"/>
              </a:spcBef>
              <a:spcAft>
                <a:spcPts val="0"/>
              </a:spcAft>
              <a:buClr>
                <a:schemeClr val="dk1"/>
              </a:buClr>
              <a:buSzPts val="1400"/>
              <a:buChar char="○"/>
              <a:defRPr>
                <a:solidFill>
                  <a:schemeClr val="dk1"/>
                </a:solidFill>
              </a:defRPr>
            </a:lvl5pPr>
            <a:lvl6pPr marL="2743200" lvl="5" indent="-317500" rtl="0">
              <a:spcBef>
                <a:spcPts val="0"/>
              </a:spcBef>
              <a:spcAft>
                <a:spcPts val="0"/>
              </a:spcAft>
              <a:buClr>
                <a:schemeClr val="dk1"/>
              </a:buClr>
              <a:buSzPts val="1400"/>
              <a:buChar char="■"/>
              <a:defRPr>
                <a:solidFill>
                  <a:schemeClr val="dk1"/>
                </a:solidFill>
              </a:defRPr>
            </a:lvl6pPr>
            <a:lvl7pPr marL="3200400" lvl="6" indent="-317500" rtl="0">
              <a:spcBef>
                <a:spcPts val="0"/>
              </a:spcBef>
              <a:spcAft>
                <a:spcPts val="0"/>
              </a:spcAft>
              <a:buClr>
                <a:schemeClr val="dk1"/>
              </a:buClr>
              <a:buSzPts val="1400"/>
              <a:buChar char="●"/>
              <a:defRPr>
                <a:solidFill>
                  <a:schemeClr val="dk1"/>
                </a:solidFill>
              </a:defRPr>
            </a:lvl7pPr>
            <a:lvl8pPr marL="3657600" lvl="7" indent="-317500" rtl="0">
              <a:spcBef>
                <a:spcPts val="0"/>
              </a:spcBef>
              <a:spcAft>
                <a:spcPts val="0"/>
              </a:spcAft>
              <a:buClr>
                <a:schemeClr val="dk1"/>
              </a:buClr>
              <a:buSzPts val="1400"/>
              <a:buChar char="○"/>
              <a:defRPr>
                <a:solidFill>
                  <a:schemeClr val="dk1"/>
                </a:solidFill>
              </a:defRPr>
            </a:lvl8pPr>
            <a:lvl9pPr marL="4114800" lvl="8" indent="-317500" rtl="0">
              <a:spcBef>
                <a:spcPts val="0"/>
              </a:spcBef>
              <a:spcAft>
                <a:spcPts val="0"/>
              </a:spcAft>
              <a:buClr>
                <a:schemeClr val="dk1"/>
              </a:buClr>
              <a:buSzPts val="1400"/>
              <a:buChar char="■"/>
              <a:defRPr>
                <a:solidFill>
                  <a:schemeClr val="dk1"/>
                </a:solidFill>
              </a:defRPr>
            </a:lvl9pPr>
          </a:lstStyle>
          <a:p>
            <a:endParaRPr/>
          </a:p>
        </p:txBody>
      </p:sp>
      <p:pic>
        <p:nvPicPr>
          <p:cNvPr id="524" name="Google Shape;524;p75"/>
          <p:cNvPicPr preferRelativeResize="0"/>
          <p:nvPr/>
        </p:nvPicPr>
        <p:blipFill>
          <a:blip r:embed="rId3">
            <a:alphaModFix/>
          </a:blip>
          <a:stretch>
            <a:fillRect/>
          </a:stretch>
        </p:blipFill>
        <p:spPr>
          <a:xfrm>
            <a:off x="7390750" y="348068"/>
            <a:ext cx="1532390" cy="839001"/>
          </a:xfrm>
          <a:prstGeom prst="rect">
            <a:avLst/>
          </a:prstGeom>
          <a:noFill/>
          <a:ln>
            <a:noFill/>
          </a:ln>
        </p:spPr>
      </p:pic>
    </p:spTree>
    <p:extLst>
      <p:ext uri="{BB962C8B-B14F-4D97-AF65-F5344CB8AC3E}">
        <p14:creationId xmlns:p14="http://schemas.microsoft.com/office/powerpoint/2010/main" val="299636950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l. text columns orange">
  <p:cSld name="l. text columns orange">
    <p:bg>
      <p:bgPr>
        <a:blipFill>
          <a:blip r:embed="rId2">
            <a:alphaModFix/>
          </a:blip>
          <a:stretch>
            <a:fillRect/>
          </a:stretch>
        </a:blipFill>
        <a:effectLst/>
      </p:bgPr>
    </p:bg>
    <p:spTree>
      <p:nvGrpSpPr>
        <p:cNvPr id="1" name="Shape 525"/>
        <p:cNvGrpSpPr/>
        <p:nvPr/>
      </p:nvGrpSpPr>
      <p:grpSpPr>
        <a:xfrm>
          <a:off x="0" y="0"/>
          <a:ext cx="0" cy="0"/>
          <a:chOff x="0" y="0"/>
          <a:chExt cx="0" cy="0"/>
        </a:xfrm>
      </p:grpSpPr>
      <p:sp>
        <p:nvSpPr>
          <p:cNvPr id="526" name="Google Shape;526;p76"/>
          <p:cNvSpPr txBox="1">
            <a:spLocks noGrp="1"/>
          </p:cNvSpPr>
          <p:nvPr>
            <p:ph type="title"/>
          </p:nvPr>
        </p:nvSpPr>
        <p:spPr>
          <a:xfrm>
            <a:off x="314275" y="348067"/>
            <a:ext cx="6881400" cy="1049600"/>
          </a:xfrm>
          <a:prstGeom prst="rect">
            <a:avLst/>
          </a:prstGeom>
        </p:spPr>
        <p:txBody>
          <a:bodyPr spcFirstLastPara="1" wrap="square" lIns="91425" tIns="91425" rIns="91425" bIns="91425" anchor="t" anchorCtr="0">
            <a:noAutofit/>
          </a:bodyPr>
          <a:lstStyle>
            <a:lvl1pPr lvl="0" rtl="0">
              <a:spcBef>
                <a:spcPts val="0"/>
              </a:spcBef>
              <a:spcAft>
                <a:spcPts val="0"/>
              </a:spcAft>
              <a:buSzPts val="3400"/>
              <a:buNone/>
              <a:defRPr sz="3400"/>
            </a:lvl1pPr>
            <a:lvl2pPr lvl="1" rtl="0">
              <a:spcBef>
                <a:spcPts val="0"/>
              </a:spcBef>
              <a:spcAft>
                <a:spcPts val="0"/>
              </a:spcAft>
              <a:buSzPts val="2800"/>
              <a:buFont typeface="Bebas Neue"/>
              <a:buNone/>
              <a:defRPr b="1">
                <a:latin typeface="Bebas Neue"/>
                <a:ea typeface="Bebas Neue"/>
                <a:cs typeface="Bebas Neue"/>
                <a:sym typeface="Bebas Neue"/>
              </a:defRPr>
            </a:lvl2pPr>
            <a:lvl3pPr lvl="2" rtl="0">
              <a:spcBef>
                <a:spcPts val="0"/>
              </a:spcBef>
              <a:spcAft>
                <a:spcPts val="0"/>
              </a:spcAft>
              <a:buSzPts val="2800"/>
              <a:buFont typeface="Bebas Neue"/>
              <a:buNone/>
              <a:defRPr b="1">
                <a:latin typeface="Bebas Neue"/>
                <a:ea typeface="Bebas Neue"/>
                <a:cs typeface="Bebas Neue"/>
                <a:sym typeface="Bebas Neue"/>
              </a:defRPr>
            </a:lvl3pPr>
            <a:lvl4pPr lvl="3" rtl="0">
              <a:spcBef>
                <a:spcPts val="0"/>
              </a:spcBef>
              <a:spcAft>
                <a:spcPts val="0"/>
              </a:spcAft>
              <a:buSzPts val="2800"/>
              <a:buFont typeface="Bebas Neue"/>
              <a:buNone/>
              <a:defRPr b="1">
                <a:latin typeface="Bebas Neue"/>
                <a:ea typeface="Bebas Neue"/>
                <a:cs typeface="Bebas Neue"/>
                <a:sym typeface="Bebas Neue"/>
              </a:defRPr>
            </a:lvl4pPr>
            <a:lvl5pPr lvl="4" rtl="0">
              <a:spcBef>
                <a:spcPts val="0"/>
              </a:spcBef>
              <a:spcAft>
                <a:spcPts val="0"/>
              </a:spcAft>
              <a:buSzPts val="2800"/>
              <a:buFont typeface="Bebas Neue"/>
              <a:buNone/>
              <a:defRPr b="1">
                <a:latin typeface="Bebas Neue"/>
                <a:ea typeface="Bebas Neue"/>
                <a:cs typeface="Bebas Neue"/>
                <a:sym typeface="Bebas Neue"/>
              </a:defRPr>
            </a:lvl5pPr>
            <a:lvl6pPr lvl="5" rtl="0">
              <a:spcBef>
                <a:spcPts val="0"/>
              </a:spcBef>
              <a:spcAft>
                <a:spcPts val="0"/>
              </a:spcAft>
              <a:buSzPts val="2800"/>
              <a:buFont typeface="Bebas Neue"/>
              <a:buNone/>
              <a:defRPr b="1">
                <a:latin typeface="Bebas Neue"/>
                <a:ea typeface="Bebas Neue"/>
                <a:cs typeface="Bebas Neue"/>
                <a:sym typeface="Bebas Neue"/>
              </a:defRPr>
            </a:lvl6pPr>
            <a:lvl7pPr lvl="6" rtl="0">
              <a:spcBef>
                <a:spcPts val="0"/>
              </a:spcBef>
              <a:spcAft>
                <a:spcPts val="0"/>
              </a:spcAft>
              <a:buSzPts val="2800"/>
              <a:buFont typeface="Bebas Neue"/>
              <a:buNone/>
              <a:defRPr b="1">
                <a:latin typeface="Bebas Neue"/>
                <a:ea typeface="Bebas Neue"/>
                <a:cs typeface="Bebas Neue"/>
                <a:sym typeface="Bebas Neue"/>
              </a:defRPr>
            </a:lvl7pPr>
            <a:lvl8pPr lvl="7" rtl="0">
              <a:spcBef>
                <a:spcPts val="0"/>
              </a:spcBef>
              <a:spcAft>
                <a:spcPts val="0"/>
              </a:spcAft>
              <a:buSzPts val="2800"/>
              <a:buFont typeface="Bebas Neue"/>
              <a:buNone/>
              <a:defRPr b="1">
                <a:latin typeface="Bebas Neue"/>
                <a:ea typeface="Bebas Neue"/>
                <a:cs typeface="Bebas Neue"/>
                <a:sym typeface="Bebas Neue"/>
              </a:defRPr>
            </a:lvl8pPr>
            <a:lvl9pPr lvl="8" rtl="0">
              <a:spcBef>
                <a:spcPts val="0"/>
              </a:spcBef>
              <a:spcAft>
                <a:spcPts val="0"/>
              </a:spcAft>
              <a:buSzPts val="2800"/>
              <a:buFont typeface="Bebas Neue"/>
              <a:buNone/>
              <a:defRPr b="1">
                <a:latin typeface="Bebas Neue"/>
                <a:ea typeface="Bebas Neue"/>
                <a:cs typeface="Bebas Neue"/>
                <a:sym typeface="Bebas Neue"/>
              </a:defRPr>
            </a:lvl9pPr>
          </a:lstStyle>
          <a:p>
            <a:endParaRPr/>
          </a:p>
        </p:txBody>
      </p:sp>
      <p:sp>
        <p:nvSpPr>
          <p:cNvPr id="527" name="Google Shape;527;p76"/>
          <p:cNvSpPr txBox="1">
            <a:spLocks noGrp="1"/>
          </p:cNvSpPr>
          <p:nvPr>
            <p:ph type="subTitle" idx="1"/>
          </p:nvPr>
        </p:nvSpPr>
        <p:spPr>
          <a:xfrm>
            <a:off x="325225" y="1983133"/>
            <a:ext cx="4101000" cy="634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200"/>
              <a:buFont typeface="Inter SemiBold"/>
              <a:buNone/>
              <a:defRPr sz="2200">
                <a:solidFill>
                  <a:schemeClr val="dk1"/>
                </a:solidFill>
                <a:latin typeface="Inter SemiBold"/>
                <a:ea typeface="Inter SemiBold"/>
                <a:cs typeface="Inter SemiBold"/>
                <a:sym typeface="Inter SemiBold"/>
              </a:defRPr>
            </a:lvl1pPr>
            <a:lvl2pPr lvl="1" rtl="0">
              <a:spcBef>
                <a:spcPts val="0"/>
              </a:spcBef>
              <a:spcAft>
                <a:spcPts val="0"/>
              </a:spcAft>
              <a:buSzPts val="1400"/>
              <a:buFont typeface="Inter SemiBold"/>
              <a:buNone/>
              <a:defRPr>
                <a:latin typeface="Inter SemiBold"/>
                <a:ea typeface="Inter SemiBold"/>
                <a:cs typeface="Inter SemiBold"/>
                <a:sym typeface="Inter SemiBold"/>
              </a:defRPr>
            </a:lvl2pPr>
            <a:lvl3pPr lvl="2" rtl="0">
              <a:spcBef>
                <a:spcPts val="0"/>
              </a:spcBef>
              <a:spcAft>
                <a:spcPts val="0"/>
              </a:spcAft>
              <a:buSzPts val="1400"/>
              <a:buFont typeface="Inter SemiBold"/>
              <a:buNone/>
              <a:defRPr>
                <a:latin typeface="Inter SemiBold"/>
                <a:ea typeface="Inter SemiBold"/>
                <a:cs typeface="Inter SemiBold"/>
                <a:sym typeface="Inter SemiBold"/>
              </a:defRPr>
            </a:lvl3pPr>
            <a:lvl4pPr lvl="3" rtl="0">
              <a:spcBef>
                <a:spcPts val="0"/>
              </a:spcBef>
              <a:spcAft>
                <a:spcPts val="0"/>
              </a:spcAft>
              <a:buSzPts val="1400"/>
              <a:buFont typeface="Inter SemiBold"/>
              <a:buNone/>
              <a:defRPr>
                <a:latin typeface="Inter SemiBold"/>
                <a:ea typeface="Inter SemiBold"/>
                <a:cs typeface="Inter SemiBold"/>
                <a:sym typeface="Inter SemiBold"/>
              </a:defRPr>
            </a:lvl4pPr>
            <a:lvl5pPr lvl="4" rtl="0">
              <a:spcBef>
                <a:spcPts val="0"/>
              </a:spcBef>
              <a:spcAft>
                <a:spcPts val="0"/>
              </a:spcAft>
              <a:buSzPts val="1400"/>
              <a:buFont typeface="Inter SemiBold"/>
              <a:buNone/>
              <a:defRPr>
                <a:latin typeface="Inter SemiBold"/>
                <a:ea typeface="Inter SemiBold"/>
                <a:cs typeface="Inter SemiBold"/>
                <a:sym typeface="Inter SemiBold"/>
              </a:defRPr>
            </a:lvl5pPr>
            <a:lvl6pPr lvl="5" rtl="0">
              <a:spcBef>
                <a:spcPts val="0"/>
              </a:spcBef>
              <a:spcAft>
                <a:spcPts val="0"/>
              </a:spcAft>
              <a:buSzPts val="1400"/>
              <a:buFont typeface="Inter SemiBold"/>
              <a:buNone/>
              <a:defRPr>
                <a:latin typeface="Inter SemiBold"/>
                <a:ea typeface="Inter SemiBold"/>
                <a:cs typeface="Inter SemiBold"/>
                <a:sym typeface="Inter SemiBold"/>
              </a:defRPr>
            </a:lvl6pPr>
            <a:lvl7pPr lvl="6" rtl="0">
              <a:spcBef>
                <a:spcPts val="0"/>
              </a:spcBef>
              <a:spcAft>
                <a:spcPts val="0"/>
              </a:spcAft>
              <a:buSzPts val="1400"/>
              <a:buFont typeface="Inter SemiBold"/>
              <a:buNone/>
              <a:defRPr>
                <a:latin typeface="Inter SemiBold"/>
                <a:ea typeface="Inter SemiBold"/>
                <a:cs typeface="Inter SemiBold"/>
                <a:sym typeface="Inter SemiBold"/>
              </a:defRPr>
            </a:lvl7pPr>
            <a:lvl8pPr lvl="7" rtl="0">
              <a:spcBef>
                <a:spcPts val="0"/>
              </a:spcBef>
              <a:spcAft>
                <a:spcPts val="0"/>
              </a:spcAft>
              <a:buSzPts val="1400"/>
              <a:buFont typeface="Inter SemiBold"/>
              <a:buNone/>
              <a:defRPr>
                <a:latin typeface="Inter SemiBold"/>
                <a:ea typeface="Inter SemiBold"/>
                <a:cs typeface="Inter SemiBold"/>
                <a:sym typeface="Inter SemiBold"/>
              </a:defRPr>
            </a:lvl8pPr>
            <a:lvl9pPr lvl="8" rtl="0">
              <a:spcBef>
                <a:spcPts val="0"/>
              </a:spcBef>
              <a:spcAft>
                <a:spcPts val="0"/>
              </a:spcAft>
              <a:buSzPts val="1400"/>
              <a:buFont typeface="Inter SemiBold"/>
              <a:buNone/>
              <a:defRPr>
                <a:latin typeface="Inter SemiBold"/>
                <a:ea typeface="Inter SemiBold"/>
                <a:cs typeface="Inter SemiBold"/>
                <a:sym typeface="Inter SemiBold"/>
              </a:defRPr>
            </a:lvl9pPr>
          </a:lstStyle>
          <a:p>
            <a:endParaRPr/>
          </a:p>
        </p:txBody>
      </p:sp>
      <p:sp>
        <p:nvSpPr>
          <p:cNvPr id="528" name="Google Shape;528;p76"/>
          <p:cNvSpPr txBox="1">
            <a:spLocks noGrp="1"/>
          </p:cNvSpPr>
          <p:nvPr>
            <p:ph type="body" idx="2"/>
          </p:nvPr>
        </p:nvSpPr>
        <p:spPr>
          <a:xfrm>
            <a:off x="314275" y="2725900"/>
            <a:ext cx="3834900" cy="4050800"/>
          </a:xfrm>
          <a:prstGeom prst="rect">
            <a:avLst/>
          </a:prstGeom>
        </p:spPr>
        <p:txBody>
          <a:bodyPr spcFirstLastPara="1" wrap="square" lIns="91425" tIns="91425" rIns="91425" bIns="91425" anchor="t" anchorCtr="0">
            <a:noAutofit/>
          </a:bodyPr>
          <a:lstStyle>
            <a:lvl1pPr marL="457200" lvl="0" indent="-355600" rtl="0">
              <a:spcBef>
                <a:spcPts val="0"/>
              </a:spcBef>
              <a:spcAft>
                <a:spcPts val="0"/>
              </a:spcAft>
              <a:buClr>
                <a:schemeClr val="dk1"/>
              </a:buClr>
              <a:buSzPts val="2000"/>
              <a:buChar char="●"/>
              <a:defRPr sz="2000">
                <a:solidFill>
                  <a:schemeClr val="dk1"/>
                </a:solidFill>
              </a:defRPr>
            </a:lvl1pPr>
            <a:lvl2pPr marL="914400" lvl="1" indent="-317500" rtl="0">
              <a:spcBef>
                <a:spcPts val="0"/>
              </a:spcBef>
              <a:spcAft>
                <a:spcPts val="0"/>
              </a:spcAft>
              <a:buClr>
                <a:schemeClr val="dk1"/>
              </a:buClr>
              <a:buSzPts val="1400"/>
              <a:buChar char="○"/>
              <a:defRPr>
                <a:solidFill>
                  <a:schemeClr val="dk1"/>
                </a:solidFill>
              </a:defRPr>
            </a:lvl2pPr>
            <a:lvl3pPr marL="1371600" lvl="2" indent="-317500" rtl="0">
              <a:spcBef>
                <a:spcPts val="0"/>
              </a:spcBef>
              <a:spcAft>
                <a:spcPts val="0"/>
              </a:spcAft>
              <a:buClr>
                <a:schemeClr val="dk1"/>
              </a:buClr>
              <a:buSzPts val="1400"/>
              <a:buChar char="■"/>
              <a:defRPr>
                <a:solidFill>
                  <a:schemeClr val="dk1"/>
                </a:solidFill>
              </a:defRPr>
            </a:lvl3pPr>
            <a:lvl4pPr marL="1828800" lvl="3" indent="-317500" rtl="0">
              <a:spcBef>
                <a:spcPts val="0"/>
              </a:spcBef>
              <a:spcAft>
                <a:spcPts val="0"/>
              </a:spcAft>
              <a:buClr>
                <a:schemeClr val="dk1"/>
              </a:buClr>
              <a:buSzPts val="1400"/>
              <a:buChar char="●"/>
              <a:defRPr>
                <a:solidFill>
                  <a:schemeClr val="dk1"/>
                </a:solidFill>
              </a:defRPr>
            </a:lvl4pPr>
            <a:lvl5pPr marL="2286000" lvl="4" indent="-317500" rtl="0">
              <a:spcBef>
                <a:spcPts val="0"/>
              </a:spcBef>
              <a:spcAft>
                <a:spcPts val="0"/>
              </a:spcAft>
              <a:buClr>
                <a:schemeClr val="dk1"/>
              </a:buClr>
              <a:buSzPts val="1400"/>
              <a:buChar char="○"/>
              <a:defRPr>
                <a:solidFill>
                  <a:schemeClr val="dk1"/>
                </a:solidFill>
              </a:defRPr>
            </a:lvl5pPr>
            <a:lvl6pPr marL="2743200" lvl="5" indent="-317500" rtl="0">
              <a:spcBef>
                <a:spcPts val="0"/>
              </a:spcBef>
              <a:spcAft>
                <a:spcPts val="0"/>
              </a:spcAft>
              <a:buClr>
                <a:schemeClr val="dk1"/>
              </a:buClr>
              <a:buSzPts val="1400"/>
              <a:buChar char="■"/>
              <a:defRPr>
                <a:solidFill>
                  <a:schemeClr val="dk1"/>
                </a:solidFill>
              </a:defRPr>
            </a:lvl6pPr>
            <a:lvl7pPr marL="3200400" lvl="6" indent="-317500" rtl="0">
              <a:spcBef>
                <a:spcPts val="0"/>
              </a:spcBef>
              <a:spcAft>
                <a:spcPts val="0"/>
              </a:spcAft>
              <a:buClr>
                <a:schemeClr val="dk1"/>
              </a:buClr>
              <a:buSzPts val="1400"/>
              <a:buChar char="●"/>
              <a:defRPr>
                <a:solidFill>
                  <a:schemeClr val="dk1"/>
                </a:solidFill>
              </a:defRPr>
            </a:lvl7pPr>
            <a:lvl8pPr marL="3657600" lvl="7" indent="-317500" rtl="0">
              <a:spcBef>
                <a:spcPts val="0"/>
              </a:spcBef>
              <a:spcAft>
                <a:spcPts val="0"/>
              </a:spcAft>
              <a:buClr>
                <a:schemeClr val="dk1"/>
              </a:buClr>
              <a:buSzPts val="1400"/>
              <a:buChar char="○"/>
              <a:defRPr>
                <a:solidFill>
                  <a:schemeClr val="dk1"/>
                </a:solidFill>
              </a:defRPr>
            </a:lvl8pPr>
            <a:lvl9pPr marL="4114800" lvl="8" indent="-317500" rtl="0">
              <a:spcBef>
                <a:spcPts val="0"/>
              </a:spcBef>
              <a:spcAft>
                <a:spcPts val="0"/>
              </a:spcAft>
              <a:buClr>
                <a:schemeClr val="dk1"/>
              </a:buClr>
              <a:buSzPts val="1400"/>
              <a:buChar char="■"/>
              <a:defRPr>
                <a:solidFill>
                  <a:schemeClr val="dk1"/>
                </a:solidFill>
              </a:defRPr>
            </a:lvl9pPr>
          </a:lstStyle>
          <a:p>
            <a:endParaRPr/>
          </a:p>
        </p:txBody>
      </p:sp>
      <p:sp>
        <p:nvSpPr>
          <p:cNvPr id="529" name="Google Shape;529;p76"/>
          <p:cNvSpPr txBox="1">
            <a:spLocks noGrp="1"/>
          </p:cNvSpPr>
          <p:nvPr>
            <p:ph type="subTitle" idx="3"/>
          </p:nvPr>
        </p:nvSpPr>
        <p:spPr>
          <a:xfrm>
            <a:off x="4973425" y="1983133"/>
            <a:ext cx="4101000" cy="634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200"/>
              <a:buFont typeface="Inter SemiBold"/>
              <a:buNone/>
              <a:defRPr sz="2200">
                <a:solidFill>
                  <a:schemeClr val="dk1"/>
                </a:solidFill>
                <a:latin typeface="Inter SemiBold"/>
                <a:ea typeface="Inter SemiBold"/>
                <a:cs typeface="Inter SemiBold"/>
                <a:sym typeface="Inter SemiBold"/>
              </a:defRPr>
            </a:lvl1pPr>
            <a:lvl2pPr lvl="1" rtl="0">
              <a:spcBef>
                <a:spcPts val="0"/>
              </a:spcBef>
              <a:spcAft>
                <a:spcPts val="0"/>
              </a:spcAft>
              <a:buSzPts val="1400"/>
              <a:buFont typeface="Inter SemiBold"/>
              <a:buNone/>
              <a:defRPr>
                <a:latin typeface="Inter SemiBold"/>
                <a:ea typeface="Inter SemiBold"/>
                <a:cs typeface="Inter SemiBold"/>
                <a:sym typeface="Inter SemiBold"/>
              </a:defRPr>
            </a:lvl2pPr>
            <a:lvl3pPr lvl="2" rtl="0">
              <a:spcBef>
                <a:spcPts val="0"/>
              </a:spcBef>
              <a:spcAft>
                <a:spcPts val="0"/>
              </a:spcAft>
              <a:buSzPts val="1400"/>
              <a:buFont typeface="Inter SemiBold"/>
              <a:buNone/>
              <a:defRPr>
                <a:latin typeface="Inter SemiBold"/>
                <a:ea typeface="Inter SemiBold"/>
                <a:cs typeface="Inter SemiBold"/>
                <a:sym typeface="Inter SemiBold"/>
              </a:defRPr>
            </a:lvl3pPr>
            <a:lvl4pPr lvl="3" rtl="0">
              <a:spcBef>
                <a:spcPts val="0"/>
              </a:spcBef>
              <a:spcAft>
                <a:spcPts val="0"/>
              </a:spcAft>
              <a:buSzPts val="1400"/>
              <a:buFont typeface="Inter SemiBold"/>
              <a:buNone/>
              <a:defRPr>
                <a:latin typeface="Inter SemiBold"/>
                <a:ea typeface="Inter SemiBold"/>
                <a:cs typeface="Inter SemiBold"/>
                <a:sym typeface="Inter SemiBold"/>
              </a:defRPr>
            </a:lvl4pPr>
            <a:lvl5pPr lvl="4" rtl="0">
              <a:spcBef>
                <a:spcPts val="0"/>
              </a:spcBef>
              <a:spcAft>
                <a:spcPts val="0"/>
              </a:spcAft>
              <a:buSzPts val="1400"/>
              <a:buFont typeface="Inter SemiBold"/>
              <a:buNone/>
              <a:defRPr>
                <a:latin typeface="Inter SemiBold"/>
                <a:ea typeface="Inter SemiBold"/>
                <a:cs typeface="Inter SemiBold"/>
                <a:sym typeface="Inter SemiBold"/>
              </a:defRPr>
            </a:lvl5pPr>
            <a:lvl6pPr lvl="5" rtl="0">
              <a:spcBef>
                <a:spcPts val="0"/>
              </a:spcBef>
              <a:spcAft>
                <a:spcPts val="0"/>
              </a:spcAft>
              <a:buSzPts val="1400"/>
              <a:buFont typeface="Inter SemiBold"/>
              <a:buNone/>
              <a:defRPr>
                <a:latin typeface="Inter SemiBold"/>
                <a:ea typeface="Inter SemiBold"/>
                <a:cs typeface="Inter SemiBold"/>
                <a:sym typeface="Inter SemiBold"/>
              </a:defRPr>
            </a:lvl6pPr>
            <a:lvl7pPr lvl="6" rtl="0">
              <a:spcBef>
                <a:spcPts val="0"/>
              </a:spcBef>
              <a:spcAft>
                <a:spcPts val="0"/>
              </a:spcAft>
              <a:buSzPts val="1400"/>
              <a:buFont typeface="Inter SemiBold"/>
              <a:buNone/>
              <a:defRPr>
                <a:latin typeface="Inter SemiBold"/>
                <a:ea typeface="Inter SemiBold"/>
                <a:cs typeface="Inter SemiBold"/>
                <a:sym typeface="Inter SemiBold"/>
              </a:defRPr>
            </a:lvl7pPr>
            <a:lvl8pPr lvl="7" rtl="0">
              <a:spcBef>
                <a:spcPts val="0"/>
              </a:spcBef>
              <a:spcAft>
                <a:spcPts val="0"/>
              </a:spcAft>
              <a:buSzPts val="1400"/>
              <a:buFont typeface="Inter SemiBold"/>
              <a:buNone/>
              <a:defRPr>
                <a:latin typeface="Inter SemiBold"/>
                <a:ea typeface="Inter SemiBold"/>
                <a:cs typeface="Inter SemiBold"/>
                <a:sym typeface="Inter SemiBold"/>
              </a:defRPr>
            </a:lvl8pPr>
            <a:lvl9pPr lvl="8" rtl="0">
              <a:spcBef>
                <a:spcPts val="0"/>
              </a:spcBef>
              <a:spcAft>
                <a:spcPts val="0"/>
              </a:spcAft>
              <a:buSzPts val="1400"/>
              <a:buFont typeface="Inter SemiBold"/>
              <a:buNone/>
              <a:defRPr>
                <a:latin typeface="Inter SemiBold"/>
                <a:ea typeface="Inter SemiBold"/>
                <a:cs typeface="Inter SemiBold"/>
                <a:sym typeface="Inter SemiBold"/>
              </a:defRPr>
            </a:lvl9pPr>
          </a:lstStyle>
          <a:p>
            <a:endParaRPr/>
          </a:p>
        </p:txBody>
      </p:sp>
      <p:sp>
        <p:nvSpPr>
          <p:cNvPr id="530" name="Google Shape;530;p76"/>
          <p:cNvSpPr txBox="1">
            <a:spLocks noGrp="1"/>
          </p:cNvSpPr>
          <p:nvPr>
            <p:ph type="body" idx="4"/>
          </p:nvPr>
        </p:nvSpPr>
        <p:spPr>
          <a:xfrm>
            <a:off x="4971625" y="2725900"/>
            <a:ext cx="3834900" cy="4050800"/>
          </a:xfrm>
          <a:prstGeom prst="rect">
            <a:avLst/>
          </a:prstGeom>
        </p:spPr>
        <p:txBody>
          <a:bodyPr spcFirstLastPara="1" wrap="square" lIns="91425" tIns="91425" rIns="91425" bIns="91425" anchor="t" anchorCtr="0">
            <a:noAutofit/>
          </a:bodyPr>
          <a:lstStyle>
            <a:lvl1pPr marL="457200" lvl="0" indent="-355600" rtl="0">
              <a:spcBef>
                <a:spcPts val="0"/>
              </a:spcBef>
              <a:spcAft>
                <a:spcPts val="0"/>
              </a:spcAft>
              <a:buClr>
                <a:schemeClr val="dk1"/>
              </a:buClr>
              <a:buSzPts val="2000"/>
              <a:buChar char="●"/>
              <a:defRPr sz="2000">
                <a:solidFill>
                  <a:schemeClr val="dk1"/>
                </a:solidFill>
              </a:defRPr>
            </a:lvl1pPr>
            <a:lvl2pPr marL="914400" lvl="1" indent="-317500" rtl="0">
              <a:spcBef>
                <a:spcPts val="0"/>
              </a:spcBef>
              <a:spcAft>
                <a:spcPts val="0"/>
              </a:spcAft>
              <a:buClr>
                <a:schemeClr val="dk1"/>
              </a:buClr>
              <a:buSzPts val="1400"/>
              <a:buChar char="○"/>
              <a:defRPr>
                <a:solidFill>
                  <a:schemeClr val="dk1"/>
                </a:solidFill>
              </a:defRPr>
            </a:lvl2pPr>
            <a:lvl3pPr marL="1371600" lvl="2" indent="-317500" rtl="0">
              <a:spcBef>
                <a:spcPts val="0"/>
              </a:spcBef>
              <a:spcAft>
                <a:spcPts val="0"/>
              </a:spcAft>
              <a:buClr>
                <a:schemeClr val="dk1"/>
              </a:buClr>
              <a:buSzPts val="1400"/>
              <a:buChar char="■"/>
              <a:defRPr>
                <a:solidFill>
                  <a:schemeClr val="dk1"/>
                </a:solidFill>
              </a:defRPr>
            </a:lvl3pPr>
            <a:lvl4pPr marL="1828800" lvl="3" indent="-317500" rtl="0">
              <a:spcBef>
                <a:spcPts val="0"/>
              </a:spcBef>
              <a:spcAft>
                <a:spcPts val="0"/>
              </a:spcAft>
              <a:buClr>
                <a:schemeClr val="dk1"/>
              </a:buClr>
              <a:buSzPts val="1400"/>
              <a:buChar char="●"/>
              <a:defRPr>
                <a:solidFill>
                  <a:schemeClr val="dk1"/>
                </a:solidFill>
              </a:defRPr>
            </a:lvl4pPr>
            <a:lvl5pPr marL="2286000" lvl="4" indent="-317500" rtl="0">
              <a:spcBef>
                <a:spcPts val="0"/>
              </a:spcBef>
              <a:spcAft>
                <a:spcPts val="0"/>
              </a:spcAft>
              <a:buClr>
                <a:schemeClr val="dk1"/>
              </a:buClr>
              <a:buSzPts val="1400"/>
              <a:buChar char="○"/>
              <a:defRPr>
                <a:solidFill>
                  <a:schemeClr val="dk1"/>
                </a:solidFill>
              </a:defRPr>
            </a:lvl5pPr>
            <a:lvl6pPr marL="2743200" lvl="5" indent="-317500" rtl="0">
              <a:spcBef>
                <a:spcPts val="0"/>
              </a:spcBef>
              <a:spcAft>
                <a:spcPts val="0"/>
              </a:spcAft>
              <a:buClr>
                <a:schemeClr val="dk1"/>
              </a:buClr>
              <a:buSzPts val="1400"/>
              <a:buChar char="■"/>
              <a:defRPr>
                <a:solidFill>
                  <a:schemeClr val="dk1"/>
                </a:solidFill>
              </a:defRPr>
            </a:lvl6pPr>
            <a:lvl7pPr marL="3200400" lvl="6" indent="-317500" rtl="0">
              <a:spcBef>
                <a:spcPts val="0"/>
              </a:spcBef>
              <a:spcAft>
                <a:spcPts val="0"/>
              </a:spcAft>
              <a:buClr>
                <a:schemeClr val="dk1"/>
              </a:buClr>
              <a:buSzPts val="1400"/>
              <a:buChar char="●"/>
              <a:defRPr>
                <a:solidFill>
                  <a:schemeClr val="dk1"/>
                </a:solidFill>
              </a:defRPr>
            </a:lvl7pPr>
            <a:lvl8pPr marL="3657600" lvl="7" indent="-317500" rtl="0">
              <a:spcBef>
                <a:spcPts val="0"/>
              </a:spcBef>
              <a:spcAft>
                <a:spcPts val="0"/>
              </a:spcAft>
              <a:buClr>
                <a:schemeClr val="dk1"/>
              </a:buClr>
              <a:buSzPts val="1400"/>
              <a:buChar char="○"/>
              <a:defRPr>
                <a:solidFill>
                  <a:schemeClr val="dk1"/>
                </a:solidFill>
              </a:defRPr>
            </a:lvl8pPr>
            <a:lvl9pPr marL="4114800" lvl="8" indent="-317500" rtl="0">
              <a:spcBef>
                <a:spcPts val="0"/>
              </a:spcBef>
              <a:spcAft>
                <a:spcPts val="0"/>
              </a:spcAft>
              <a:buClr>
                <a:schemeClr val="dk1"/>
              </a:buClr>
              <a:buSzPts val="1400"/>
              <a:buChar char="■"/>
              <a:defRPr>
                <a:solidFill>
                  <a:schemeClr val="dk1"/>
                </a:solidFill>
              </a:defRPr>
            </a:lvl9pPr>
          </a:lstStyle>
          <a:p>
            <a:endParaRPr/>
          </a:p>
        </p:txBody>
      </p:sp>
      <p:pic>
        <p:nvPicPr>
          <p:cNvPr id="531" name="Google Shape;531;p76"/>
          <p:cNvPicPr preferRelativeResize="0"/>
          <p:nvPr/>
        </p:nvPicPr>
        <p:blipFill>
          <a:blip r:embed="rId3">
            <a:alphaModFix/>
          </a:blip>
          <a:stretch>
            <a:fillRect/>
          </a:stretch>
        </p:blipFill>
        <p:spPr>
          <a:xfrm>
            <a:off x="7390750" y="348068"/>
            <a:ext cx="1532390" cy="839001"/>
          </a:xfrm>
          <a:prstGeom prst="rect">
            <a:avLst/>
          </a:prstGeom>
          <a:noFill/>
          <a:ln>
            <a:noFill/>
          </a:ln>
        </p:spPr>
      </p:pic>
    </p:spTree>
    <p:extLst>
      <p:ext uri="{BB962C8B-B14F-4D97-AF65-F5344CB8AC3E}">
        <p14:creationId xmlns:p14="http://schemas.microsoft.com/office/powerpoint/2010/main" val="320492210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l. text columns yellow">
  <p:cSld name="l. text columns yellow">
    <p:bg>
      <p:bgPr>
        <a:blipFill>
          <a:blip r:embed="rId2">
            <a:alphaModFix/>
          </a:blip>
          <a:stretch>
            <a:fillRect/>
          </a:stretch>
        </a:blipFill>
        <a:effectLst/>
      </p:bgPr>
    </p:bg>
    <p:spTree>
      <p:nvGrpSpPr>
        <p:cNvPr id="1" name="Shape 532"/>
        <p:cNvGrpSpPr/>
        <p:nvPr/>
      </p:nvGrpSpPr>
      <p:grpSpPr>
        <a:xfrm>
          <a:off x="0" y="0"/>
          <a:ext cx="0" cy="0"/>
          <a:chOff x="0" y="0"/>
          <a:chExt cx="0" cy="0"/>
        </a:xfrm>
      </p:grpSpPr>
      <p:sp>
        <p:nvSpPr>
          <p:cNvPr id="533" name="Google Shape;533;p77"/>
          <p:cNvSpPr txBox="1">
            <a:spLocks noGrp="1"/>
          </p:cNvSpPr>
          <p:nvPr>
            <p:ph type="title"/>
          </p:nvPr>
        </p:nvSpPr>
        <p:spPr>
          <a:xfrm>
            <a:off x="314275" y="348067"/>
            <a:ext cx="6881400" cy="1049600"/>
          </a:xfrm>
          <a:prstGeom prst="rect">
            <a:avLst/>
          </a:prstGeom>
        </p:spPr>
        <p:txBody>
          <a:bodyPr spcFirstLastPara="1" wrap="square" lIns="91425" tIns="91425" rIns="91425" bIns="91425" anchor="t" anchorCtr="0">
            <a:noAutofit/>
          </a:bodyPr>
          <a:lstStyle>
            <a:lvl1pPr lvl="0" rtl="0">
              <a:spcBef>
                <a:spcPts val="0"/>
              </a:spcBef>
              <a:spcAft>
                <a:spcPts val="0"/>
              </a:spcAft>
              <a:buSzPts val="3400"/>
              <a:buNone/>
              <a:defRPr sz="3400"/>
            </a:lvl1pPr>
            <a:lvl2pPr lvl="1" rtl="0">
              <a:spcBef>
                <a:spcPts val="0"/>
              </a:spcBef>
              <a:spcAft>
                <a:spcPts val="0"/>
              </a:spcAft>
              <a:buSzPts val="2800"/>
              <a:buFont typeface="Bebas Neue"/>
              <a:buNone/>
              <a:defRPr b="1">
                <a:latin typeface="Bebas Neue"/>
                <a:ea typeface="Bebas Neue"/>
                <a:cs typeface="Bebas Neue"/>
                <a:sym typeface="Bebas Neue"/>
              </a:defRPr>
            </a:lvl2pPr>
            <a:lvl3pPr lvl="2" rtl="0">
              <a:spcBef>
                <a:spcPts val="0"/>
              </a:spcBef>
              <a:spcAft>
                <a:spcPts val="0"/>
              </a:spcAft>
              <a:buSzPts val="2800"/>
              <a:buFont typeface="Bebas Neue"/>
              <a:buNone/>
              <a:defRPr b="1">
                <a:latin typeface="Bebas Neue"/>
                <a:ea typeface="Bebas Neue"/>
                <a:cs typeface="Bebas Neue"/>
                <a:sym typeface="Bebas Neue"/>
              </a:defRPr>
            </a:lvl3pPr>
            <a:lvl4pPr lvl="3" rtl="0">
              <a:spcBef>
                <a:spcPts val="0"/>
              </a:spcBef>
              <a:spcAft>
                <a:spcPts val="0"/>
              </a:spcAft>
              <a:buSzPts val="2800"/>
              <a:buFont typeface="Bebas Neue"/>
              <a:buNone/>
              <a:defRPr b="1">
                <a:latin typeface="Bebas Neue"/>
                <a:ea typeface="Bebas Neue"/>
                <a:cs typeface="Bebas Neue"/>
                <a:sym typeface="Bebas Neue"/>
              </a:defRPr>
            </a:lvl4pPr>
            <a:lvl5pPr lvl="4" rtl="0">
              <a:spcBef>
                <a:spcPts val="0"/>
              </a:spcBef>
              <a:spcAft>
                <a:spcPts val="0"/>
              </a:spcAft>
              <a:buSzPts val="2800"/>
              <a:buFont typeface="Bebas Neue"/>
              <a:buNone/>
              <a:defRPr b="1">
                <a:latin typeface="Bebas Neue"/>
                <a:ea typeface="Bebas Neue"/>
                <a:cs typeface="Bebas Neue"/>
                <a:sym typeface="Bebas Neue"/>
              </a:defRPr>
            </a:lvl5pPr>
            <a:lvl6pPr lvl="5" rtl="0">
              <a:spcBef>
                <a:spcPts val="0"/>
              </a:spcBef>
              <a:spcAft>
                <a:spcPts val="0"/>
              </a:spcAft>
              <a:buSzPts val="2800"/>
              <a:buFont typeface="Bebas Neue"/>
              <a:buNone/>
              <a:defRPr b="1">
                <a:latin typeface="Bebas Neue"/>
                <a:ea typeface="Bebas Neue"/>
                <a:cs typeface="Bebas Neue"/>
                <a:sym typeface="Bebas Neue"/>
              </a:defRPr>
            </a:lvl6pPr>
            <a:lvl7pPr lvl="6" rtl="0">
              <a:spcBef>
                <a:spcPts val="0"/>
              </a:spcBef>
              <a:spcAft>
                <a:spcPts val="0"/>
              </a:spcAft>
              <a:buSzPts val="2800"/>
              <a:buFont typeface="Bebas Neue"/>
              <a:buNone/>
              <a:defRPr b="1">
                <a:latin typeface="Bebas Neue"/>
                <a:ea typeface="Bebas Neue"/>
                <a:cs typeface="Bebas Neue"/>
                <a:sym typeface="Bebas Neue"/>
              </a:defRPr>
            </a:lvl7pPr>
            <a:lvl8pPr lvl="7" rtl="0">
              <a:spcBef>
                <a:spcPts val="0"/>
              </a:spcBef>
              <a:spcAft>
                <a:spcPts val="0"/>
              </a:spcAft>
              <a:buSzPts val="2800"/>
              <a:buFont typeface="Bebas Neue"/>
              <a:buNone/>
              <a:defRPr b="1">
                <a:latin typeface="Bebas Neue"/>
                <a:ea typeface="Bebas Neue"/>
                <a:cs typeface="Bebas Neue"/>
                <a:sym typeface="Bebas Neue"/>
              </a:defRPr>
            </a:lvl8pPr>
            <a:lvl9pPr lvl="8" rtl="0">
              <a:spcBef>
                <a:spcPts val="0"/>
              </a:spcBef>
              <a:spcAft>
                <a:spcPts val="0"/>
              </a:spcAft>
              <a:buSzPts val="2800"/>
              <a:buFont typeface="Bebas Neue"/>
              <a:buNone/>
              <a:defRPr b="1">
                <a:latin typeface="Bebas Neue"/>
                <a:ea typeface="Bebas Neue"/>
                <a:cs typeface="Bebas Neue"/>
                <a:sym typeface="Bebas Neue"/>
              </a:defRPr>
            </a:lvl9pPr>
          </a:lstStyle>
          <a:p>
            <a:endParaRPr/>
          </a:p>
        </p:txBody>
      </p:sp>
      <p:sp>
        <p:nvSpPr>
          <p:cNvPr id="534" name="Google Shape;534;p77"/>
          <p:cNvSpPr txBox="1">
            <a:spLocks noGrp="1"/>
          </p:cNvSpPr>
          <p:nvPr>
            <p:ph type="subTitle" idx="1"/>
          </p:nvPr>
        </p:nvSpPr>
        <p:spPr>
          <a:xfrm>
            <a:off x="325225" y="1983133"/>
            <a:ext cx="4101000" cy="634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200"/>
              <a:buFont typeface="Inter SemiBold"/>
              <a:buNone/>
              <a:defRPr sz="2200">
                <a:solidFill>
                  <a:schemeClr val="dk1"/>
                </a:solidFill>
                <a:latin typeface="Inter SemiBold"/>
                <a:ea typeface="Inter SemiBold"/>
                <a:cs typeface="Inter SemiBold"/>
                <a:sym typeface="Inter SemiBold"/>
              </a:defRPr>
            </a:lvl1pPr>
            <a:lvl2pPr lvl="1" rtl="0">
              <a:spcBef>
                <a:spcPts val="0"/>
              </a:spcBef>
              <a:spcAft>
                <a:spcPts val="0"/>
              </a:spcAft>
              <a:buSzPts val="1400"/>
              <a:buFont typeface="Inter SemiBold"/>
              <a:buNone/>
              <a:defRPr>
                <a:latin typeface="Inter SemiBold"/>
                <a:ea typeface="Inter SemiBold"/>
                <a:cs typeface="Inter SemiBold"/>
                <a:sym typeface="Inter SemiBold"/>
              </a:defRPr>
            </a:lvl2pPr>
            <a:lvl3pPr lvl="2" rtl="0">
              <a:spcBef>
                <a:spcPts val="0"/>
              </a:spcBef>
              <a:spcAft>
                <a:spcPts val="0"/>
              </a:spcAft>
              <a:buSzPts val="1400"/>
              <a:buFont typeface="Inter SemiBold"/>
              <a:buNone/>
              <a:defRPr>
                <a:latin typeface="Inter SemiBold"/>
                <a:ea typeface="Inter SemiBold"/>
                <a:cs typeface="Inter SemiBold"/>
                <a:sym typeface="Inter SemiBold"/>
              </a:defRPr>
            </a:lvl3pPr>
            <a:lvl4pPr lvl="3" rtl="0">
              <a:spcBef>
                <a:spcPts val="0"/>
              </a:spcBef>
              <a:spcAft>
                <a:spcPts val="0"/>
              </a:spcAft>
              <a:buSzPts val="1400"/>
              <a:buFont typeface="Inter SemiBold"/>
              <a:buNone/>
              <a:defRPr>
                <a:latin typeface="Inter SemiBold"/>
                <a:ea typeface="Inter SemiBold"/>
                <a:cs typeface="Inter SemiBold"/>
                <a:sym typeface="Inter SemiBold"/>
              </a:defRPr>
            </a:lvl4pPr>
            <a:lvl5pPr lvl="4" rtl="0">
              <a:spcBef>
                <a:spcPts val="0"/>
              </a:spcBef>
              <a:spcAft>
                <a:spcPts val="0"/>
              </a:spcAft>
              <a:buSzPts val="1400"/>
              <a:buFont typeface="Inter SemiBold"/>
              <a:buNone/>
              <a:defRPr>
                <a:latin typeface="Inter SemiBold"/>
                <a:ea typeface="Inter SemiBold"/>
                <a:cs typeface="Inter SemiBold"/>
                <a:sym typeface="Inter SemiBold"/>
              </a:defRPr>
            </a:lvl5pPr>
            <a:lvl6pPr lvl="5" rtl="0">
              <a:spcBef>
                <a:spcPts val="0"/>
              </a:spcBef>
              <a:spcAft>
                <a:spcPts val="0"/>
              </a:spcAft>
              <a:buSzPts val="1400"/>
              <a:buFont typeface="Inter SemiBold"/>
              <a:buNone/>
              <a:defRPr>
                <a:latin typeface="Inter SemiBold"/>
                <a:ea typeface="Inter SemiBold"/>
                <a:cs typeface="Inter SemiBold"/>
                <a:sym typeface="Inter SemiBold"/>
              </a:defRPr>
            </a:lvl6pPr>
            <a:lvl7pPr lvl="6" rtl="0">
              <a:spcBef>
                <a:spcPts val="0"/>
              </a:spcBef>
              <a:spcAft>
                <a:spcPts val="0"/>
              </a:spcAft>
              <a:buSzPts val="1400"/>
              <a:buFont typeface="Inter SemiBold"/>
              <a:buNone/>
              <a:defRPr>
                <a:latin typeface="Inter SemiBold"/>
                <a:ea typeface="Inter SemiBold"/>
                <a:cs typeface="Inter SemiBold"/>
                <a:sym typeface="Inter SemiBold"/>
              </a:defRPr>
            </a:lvl7pPr>
            <a:lvl8pPr lvl="7" rtl="0">
              <a:spcBef>
                <a:spcPts val="0"/>
              </a:spcBef>
              <a:spcAft>
                <a:spcPts val="0"/>
              </a:spcAft>
              <a:buSzPts val="1400"/>
              <a:buFont typeface="Inter SemiBold"/>
              <a:buNone/>
              <a:defRPr>
                <a:latin typeface="Inter SemiBold"/>
                <a:ea typeface="Inter SemiBold"/>
                <a:cs typeface="Inter SemiBold"/>
                <a:sym typeface="Inter SemiBold"/>
              </a:defRPr>
            </a:lvl8pPr>
            <a:lvl9pPr lvl="8" rtl="0">
              <a:spcBef>
                <a:spcPts val="0"/>
              </a:spcBef>
              <a:spcAft>
                <a:spcPts val="0"/>
              </a:spcAft>
              <a:buSzPts val="1400"/>
              <a:buFont typeface="Inter SemiBold"/>
              <a:buNone/>
              <a:defRPr>
                <a:latin typeface="Inter SemiBold"/>
                <a:ea typeface="Inter SemiBold"/>
                <a:cs typeface="Inter SemiBold"/>
                <a:sym typeface="Inter SemiBold"/>
              </a:defRPr>
            </a:lvl9pPr>
          </a:lstStyle>
          <a:p>
            <a:endParaRPr/>
          </a:p>
        </p:txBody>
      </p:sp>
      <p:sp>
        <p:nvSpPr>
          <p:cNvPr id="535" name="Google Shape;535;p77"/>
          <p:cNvSpPr txBox="1">
            <a:spLocks noGrp="1"/>
          </p:cNvSpPr>
          <p:nvPr>
            <p:ph type="body" idx="2"/>
          </p:nvPr>
        </p:nvSpPr>
        <p:spPr>
          <a:xfrm>
            <a:off x="314275" y="2725900"/>
            <a:ext cx="3834900" cy="4050800"/>
          </a:xfrm>
          <a:prstGeom prst="rect">
            <a:avLst/>
          </a:prstGeom>
        </p:spPr>
        <p:txBody>
          <a:bodyPr spcFirstLastPara="1" wrap="square" lIns="91425" tIns="91425" rIns="91425" bIns="91425" anchor="t" anchorCtr="0">
            <a:noAutofit/>
          </a:bodyPr>
          <a:lstStyle>
            <a:lvl1pPr marL="457200" lvl="0" indent="-355600" rtl="0">
              <a:spcBef>
                <a:spcPts val="0"/>
              </a:spcBef>
              <a:spcAft>
                <a:spcPts val="0"/>
              </a:spcAft>
              <a:buClr>
                <a:schemeClr val="dk1"/>
              </a:buClr>
              <a:buSzPts val="2000"/>
              <a:buChar char="●"/>
              <a:defRPr sz="2000">
                <a:solidFill>
                  <a:schemeClr val="dk1"/>
                </a:solidFill>
              </a:defRPr>
            </a:lvl1pPr>
            <a:lvl2pPr marL="914400" lvl="1" indent="-317500" rtl="0">
              <a:spcBef>
                <a:spcPts val="0"/>
              </a:spcBef>
              <a:spcAft>
                <a:spcPts val="0"/>
              </a:spcAft>
              <a:buClr>
                <a:schemeClr val="dk1"/>
              </a:buClr>
              <a:buSzPts val="1400"/>
              <a:buChar char="○"/>
              <a:defRPr>
                <a:solidFill>
                  <a:schemeClr val="dk1"/>
                </a:solidFill>
              </a:defRPr>
            </a:lvl2pPr>
            <a:lvl3pPr marL="1371600" lvl="2" indent="-317500" rtl="0">
              <a:spcBef>
                <a:spcPts val="0"/>
              </a:spcBef>
              <a:spcAft>
                <a:spcPts val="0"/>
              </a:spcAft>
              <a:buClr>
                <a:schemeClr val="dk1"/>
              </a:buClr>
              <a:buSzPts val="1400"/>
              <a:buChar char="■"/>
              <a:defRPr>
                <a:solidFill>
                  <a:schemeClr val="dk1"/>
                </a:solidFill>
              </a:defRPr>
            </a:lvl3pPr>
            <a:lvl4pPr marL="1828800" lvl="3" indent="-317500" rtl="0">
              <a:spcBef>
                <a:spcPts val="0"/>
              </a:spcBef>
              <a:spcAft>
                <a:spcPts val="0"/>
              </a:spcAft>
              <a:buClr>
                <a:schemeClr val="dk1"/>
              </a:buClr>
              <a:buSzPts val="1400"/>
              <a:buChar char="●"/>
              <a:defRPr>
                <a:solidFill>
                  <a:schemeClr val="dk1"/>
                </a:solidFill>
              </a:defRPr>
            </a:lvl4pPr>
            <a:lvl5pPr marL="2286000" lvl="4" indent="-317500" rtl="0">
              <a:spcBef>
                <a:spcPts val="0"/>
              </a:spcBef>
              <a:spcAft>
                <a:spcPts val="0"/>
              </a:spcAft>
              <a:buClr>
                <a:schemeClr val="dk1"/>
              </a:buClr>
              <a:buSzPts val="1400"/>
              <a:buChar char="○"/>
              <a:defRPr>
                <a:solidFill>
                  <a:schemeClr val="dk1"/>
                </a:solidFill>
              </a:defRPr>
            </a:lvl5pPr>
            <a:lvl6pPr marL="2743200" lvl="5" indent="-317500" rtl="0">
              <a:spcBef>
                <a:spcPts val="0"/>
              </a:spcBef>
              <a:spcAft>
                <a:spcPts val="0"/>
              </a:spcAft>
              <a:buClr>
                <a:schemeClr val="dk1"/>
              </a:buClr>
              <a:buSzPts val="1400"/>
              <a:buChar char="■"/>
              <a:defRPr>
                <a:solidFill>
                  <a:schemeClr val="dk1"/>
                </a:solidFill>
              </a:defRPr>
            </a:lvl6pPr>
            <a:lvl7pPr marL="3200400" lvl="6" indent="-317500" rtl="0">
              <a:spcBef>
                <a:spcPts val="0"/>
              </a:spcBef>
              <a:spcAft>
                <a:spcPts val="0"/>
              </a:spcAft>
              <a:buClr>
                <a:schemeClr val="dk1"/>
              </a:buClr>
              <a:buSzPts val="1400"/>
              <a:buChar char="●"/>
              <a:defRPr>
                <a:solidFill>
                  <a:schemeClr val="dk1"/>
                </a:solidFill>
              </a:defRPr>
            </a:lvl7pPr>
            <a:lvl8pPr marL="3657600" lvl="7" indent="-317500" rtl="0">
              <a:spcBef>
                <a:spcPts val="0"/>
              </a:spcBef>
              <a:spcAft>
                <a:spcPts val="0"/>
              </a:spcAft>
              <a:buClr>
                <a:schemeClr val="dk1"/>
              </a:buClr>
              <a:buSzPts val="1400"/>
              <a:buChar char="○"/>
              <a:defRPr>
                <a:solidFill>
                  <a:schemeClr val="dk1"/>
                </a:solidFill>
              </a:defRPr>
            </a:lvl8pPr>
            <a:lvl9pPr marL="4114800" lvl="8" indent="-317500" rtl="0">
              <a:spcBef>
                <a:spcPts val="0"/>
              </a:spcBef>
              <a:spcAft>
                <a:spcPts val="0"/>
              </a:spcAft>
              <a:buClr>
                <a:schemeClr val="dk1"/>
              </a:buClr>
              <a:buSzPts val="1400"/>
              <a:buChar char="■"/>
              <a:defRPr>
                <a:solidFill>
                  <a:schemeClr val="dk1"/>
                </a:solidFill>
              </a:defRPr>
            </a:lvl9pPr>
          </a:lstStyle>
          <a:p>
            <a:endParaRPr/>
          </a:p>
        </p:txBody>
      </p:sp>
      <p:sp>
        <p:nvSpPr>
          <p:cNvPr id="536" name="Google Shape;536;p77"/>
          <p:cNvSpPr txBox="1">
            <a:spLocks noGrp="1"/>
          </p:cNvSpPr>
          <p:nvPr>
            <p:ph type="subTitle" idx="3"/>
          </p:nvPr>
        </p:nvSpPr>
        <p:spPr>
          <a:xfrm>
            <a:off x="4973425" y="1983133"/>
            <a:ext cx="4101000" cy="634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200"/>
              <a:buFont typeface="Inter SemiBold"/>
              <a:buNone/>
              <a:defRPr sz="2200">
                <a:solidFill>
                  <a:schemeClr val="dk1"/>
                </a:solidFill>
                <a:latin typeface="Inter SemiBold"/>
                <a:ea typeface="Inter SemiBold"/>
                <a:cs typeface="Inter SemiBold"/>
                <a:sym typeface="Inter SemiBold"/>
              </a:defRPr>
            </a:lvl1pPr>
            <a:lvl2pPr lvl="1" rtl="0">
              <a:spcBef>
                <a:spcPts val="0"/>
              </a:spcBef>
              <a:spcAft>
                <a:spcPts val="0"/>
              </a:spcAft>
              <a:buSzPts val="1400"/>
              <a:buFont typeface="Inter SemiBold"/>
              <a:buNone/>
              <a:defRPr>
                <a:latin typeface="Inter SemiBold"/>
                <a:ea typeface="Inter SemiBold"/>
                <a:cs typeface="Inter SemiBold"/>
                <a:sym typeface="Inter SemiBold"/>
              </a:defRPr>
            </a:lvl2pPr>
            <a:lvl3pPr lvl="2" rtl="0">
              <a:spcBef>
                <a:spcPts val="0"/>
              </a:spcBef>
              <a:spcAft>
                <a:spcPts val="0"/>
              </a:spcAft>
              <a:buSzPts val="1400"/>
              <a:buFont typeface="Inter SemiBold"/>
              <a:buNone/>
              <a:defRPr>
                <a:latin typeface="Inter SemiBold"/>
                <a:ea typeface="Inter SemiBold"/>
                <a:cs typeface="Inter SemiBold"/>
                <a:sym typeface="Inter SemiBold"/>
              </a:defRPr>
            </a:lvl3pPr>
            <a:lvl4pPr lvl="3" rtl="0">
              <a:spcBef>
                <a:spcPts val="0"/>
              </a:spcBef>
              <a:spcAft>
                <a:spcPts val="0"/>
              </a:spcAft>
              <a:buSzPts val="1400"/>
              <a:buFont typeface="Inter SemiBold"/>
              <a:buNone/>
              <a:defRPr>
                <a:latin typeface="Inter SemiBold"/>
                <a:ea typeface="Inter SemiBold"/>
                <a:cs typeface="Inter SemiBold"/>
                <a:sym typeface="Inter SemiBold"/>
              </a:defRPr>
            </a:lvl4pPr>
            <a:lvl5pPr lvl="4" rtl="0">
              <a:spcBef>
                <a:spcPts val="0"/>
              </a:spcBef>
              <a:spcAft>
                <a:spcPts val="0"/>
              </a:spcAft>
              <a:buSzPts val="1400"/>
              <a:buFont typeface="Inter SemiBold"/>
              <a:buNone/>
              <a:defRPr>
                <a:latin typeface="Inter SemiBold"/>
                <a:ea typeface="Inter SemiBold"/>
                <a:cs typeface="Inter SemiBold"/>
                <a:sym typeface="Inter SemiBold"/>
              </a:defRPr>
            </a:lvl5pPr>
            <a:lvl6pPr lvl="5" rtl="0">
              <a:spcBef>
                <a:spcPts val="0"/>
              </a:spcBef>
              <a:spcAft>
                <a:spcPts val="0"/>
              </a:spcAft>
              <a:buSzPts val="1400"/>
              <a:buFont typeface="Inter SemiBold"/>
              <a:buNone/>
              <a:defRPr>
                <a:latin typeface="Inter SemiBold"/>
                <a:ea typeface="Inter SemiBold"/>
                <a:cs typeface="Inter SemiBold"/>
                <a:sym typeface="Inter SemiBold"/>
              </a:defRPr>
            </a:lvl6pPr>
            <a:lvl7pPr lvl="6" rtl="0">
              <a:spcBef>
                <a:spcPts val="0"/>
              </a:spcBef>
              <a:spcAft>
                <a:spcPts val="0"/>
              </a:spcAft>
              <a:buSzPts val="1400"/>
              <a:buFont typeface="Inter SemiBold"/>
              <a:buNone/>
              <a:defRPr>
                <a:latin typeface="Inter SemiBold"/>
                <a:ea typeface="Inter SemiBold"/>
                <a:cs typeface="Inter SemiBold"/>
                <a:sym typeface="Inter SemiBold"/>
              </a:defRPr>
            </a:lvl7pPr>
            <a:lvl8pPr lvl="7" rtl="0">
              <a:spcBef>
                <a:spcPts val="0"/>
              </a:spcBef>
              <a:spcAft>
                <a:spcPts val="0"/>
              </a:spcAft>
              <a:buSzPts val="1400"/>
              <a:buFont typeface="Inter SemiBold"/>
              <a:buNone/>
              <a:defRPr>
                <a:latin typeface="Inter SemiBold"/>
                <a:ea typeface="Inter SemiBold"/>
                <a:cs typeface="Inter SemiBold"/>
                <a:sym typeface="Inter SemiBold"/>
              </a:defRPr>
            </a:lvl8pPr>
            <a:lvl9pPr lvl="8" rtl="0">
              <a:spcBef>
                <a:spcPts val="0"/>
              </a:spcBef>
              <a:spcAft>
                <a:spcPts val="0"/>
              </a:spcAft>
              <a:buSzPts val="1400"/>
              <a:buFont typeface="Inter SemiBold"/>
              <a:buNone/>
              <a:defRPr>
                <a:latin typeface="Inter SemiBold"/>
                <a:ea typeface="Inter SemiBold"/>
                <a:cs typeface="Inter SemiBold"/>
                <a:sym typeface="Inter SemiBold"/>
              </a:defRPr>
            </a:lvl9pPr>
          </a:lstStyle>
          <a:p>
            <a:endParaRPr/>
          </a:p>
        </p:txBody>
      </p:sp>
      <p:sp>
        <p:nvSpPr>
          <p:cNvPr id="537" name="Google Shape;537;p77"/>
          <p:cNvSpPr txBox="1">
            <a:spLocks noGrp="1"/>
          </p:cNvSpPr>
          <p:nvPr>
            <p:ph type="body" idx="4"/>
          </p:nvPr>
        </p:nvSpPr>
        <p:spPr>
          <a:xfrm>
            <a:off x="4971625" y="2725900"/>
            <a:ext cx="3834900" cy="4050800"/>
          </a:xfrm>
          <a:prstGeom prst="rect">
            <a:avLst/>
          </a:prstGeom>
        </p:spPr>
        <p:txBody>
          <a:bodyPr spcFirstLastPara="1" wrap="square" lIns="91425" tIns="91425" rIns="91425" bIns="91425" anchor="t" anchorCtr="0">
            <a:noAutofit/>
          </a:bodyPr>
          <a:lstStyle>
            <a:lvl1pPr marL="457200" lvl="0" indent="-355600" rtl="0">
              <a:spcBef>
                <a:spcPts val="0"/>
              </a:spcBef>
              <a:spcAft>
                <a:spcPts val="0"/>
              </a:spcAft>
              <a:buClr>
                <a:schemeClr val="dk1"/>
              </a:buClr>
              <a:buSzPts val="2000"/>
              <a:buChar char="●"/>
              <a:defRPr sz="2000">
                <a:solidFill>
                  <a:schemeClr val="dk1"/>
                </a:solidFill>
              </a:defRPr>
            </a:lvl1pPr>
            <a:lvl2pPr marL="914400" lvl="1" indent="-317500" rtl="0">
              <a:spcBef>
                <a:spcPts val="0"/>
              </a:spcBef>
              <a:spcAft>
                <a:spcPts val="0"/>
              </a:spcAft>
              <a:buClr>
                <a:schemeClr val="dk1"/>
              </a:buClr>
              <a:buSzPts val="1400"/>
              <a:buChar char="○"/>
              <a:defRPr>
                <a:solidFill>
                  <a:schemeClr val="dk1"/>
                </a:solidFill>
              </a:defRPr>
            </a:lvl2pPr>
            <a:lvl3pPr marL="1371600" lvl="2" indent="-317500" rtl="0">
              <a:spcBef>
                <a:spcPts val="0"/>
              </a:spcBef>
              <a:spcAft>
                <a:spcPts val="0"/>
              </a:spcAft>
              <a:buClr>
                <a:schemeClr val="dk1"/>
              </a:buClr>
              <a:buSzPts val="1400"/>
              <a:buChar char="■"/>
              <a:defRPr>
                <a:solidFill>
                  <a:schemeClr val="dk1"/>
                </a:solidFill>
              </a:defRPr>
            </a:lvl3pPr>
            <a:lvl4pPr marL="1828800" lvl="3" indent="-317500" rtl="0">
              <a:spcBef>
                <a:spcPts val="0"/>
              </a:spcBef>
              <a:spcAft>
                <a:spcPts val="0"/>
              </a:spcAft>
              <a:buClr>
                <a:schemeClr val="dk1"/>
              </a:buClr>
              <a:buSzPts val="1400"/>
              <a:buChar char="●"/>
              <a:defRPr>
                <a:solidFill>
                  <a:schemeClr val="dk1"/>
                </a:solidFill>
              </a:defRPr>
            </a:lvl4pPr>
            <a:lvl5pPr marL="2286000" lvl="4" indent="-317500" rtl="0">
              <a:spcBef>
                <a:spcPts val="0"/>
              </a:spcBef>
              <a:spcAft>
                <a:spcPts val="0"/>
              </a:spcAft>
              <a:buClr>
                <a:schemeClr val="dk1"/>
              </a:buClr>
              <a:buSzPts val="1400"/>
              <a:buChar char="○"/>
              <a:defRPr>
                <a:solidFill>
                  <a:schemeClr val="dk1"/>
                </a:solidFill>
              </a:defRPr>
            </a:lvl5pPr>
            <a:lvl6pPr marL="2743200" lvl="5" indent="-317500" rtl="0">
              <a:spcBef>
                <a:spcPts val="0"/>
              </a:spcBef>
              <a:spcAft>
                <a:spcPts val="0"/>
              </a:spcAft>
              <a:buClr>
                <a:schemeClr val="dk1"/>
              </a:buClr>
              <a:buSzPts val="1400"/>
              <a:buChar char="■"/>
              <a:defRPr>
                <a:solidFill>
                  <a:schemeClr val="dk1"/>
                </a:solidFill>
              </a:defRPr>
            </a:lvl6pPr>
            <a:lvl7pPr marL="3200400" lvl="6" indent="-317500" rtl="0">
              <a:spcBef>
                <a:spcPts val="0"/>
              </a:spcBef>
              <a:spcAft>
                <a:spcPts val="0"/>
              </a:spcAft>
              <a:buClr>
                <a:schemeClr val="dk1"/>
              </a:buClr>
              <a:buSzPts val="1400"/>
              <a:buChar char="●"/>
              <a:defRPr>
                <a:solidFill>
                  <a:schemeClr val="dk1"/>
                </a:solidFill>
              </a:defRPr>
            </a:lvl7pPr>
            <a:lvl8pPr marL="3657600" lvl="7" indent="-317500" rtl="0">
              <a:spcBef>
                <a:spcPts val="0"/>
              </a:spcBef>
              <a:spcAft>
                <a:spcPts val="0"/>
              </a:spcAft>
              <a:buClr>
                <a:schemeClr val="dk1"/>
              </a:buClr>
              <a:buSzPts val="1400"/>
              <a:buChar char="○"/>
              <a:defRPr>
                <a:solidFill>
                  <a:schemeClr val="dk1"/>
                </a:solidFill>
              </a:defRPr>
            </a:lvl8pPr>
            <a:lvl9pPr marL="4114800" lvl="8" indent="-317500" rtl="0">
              <a:spcBef>
                <a:spcPts val="0"/>
              </a:spcBef>
              <a:spcAft>
                <a:spcPts val="0"/>
              </a:spcAft>
              <a:buClr>
                <a:schemeClr val="dk1"/>
              </a:buClr>
              <a:buSzPts val="1400"/>
              <a:buChar char="■"/>
              <a:defRPr>
                <a:solidFill>
                  <a:schemeClr val="dk1"/>
                </a:solidFill>
              </a:defRPr>
            </a:lvl9pPr>
          </a:lstStyle>
          <a:p>
            <a:endParaRPr/>
          </a:p>
        </p:txBody>
      </p:sp>
      <p:pic>
        <p:nvPicPr>
          <p:cNvPr id="538" name="Google Shape;538;p77"/>
          <p:cNvPicPr preferRelativeResize="0"/>
          <p:nvPr/>
        </p:nvPicPr>
        <p:blipFill>
          <a:blip r:embed="rId3">
            <a:alphaModFix/>
          </a:blip>
          <a:stretch>
            <a:fillRect/>
          </a:stretch>
        </p:blipFill>
        <p:spPr>
          <a:xfrm>
            <a:off x="7390750" y="348068"/>
            <a:ext cx="1532390" cy="839001"/>
          </a:xfrm>
          <a:prstGeom prst="rect">
            <a:avLst/>
          </a:prstGeom>
          <a:noFill/>
          <a:ln>
            <a:noFill/>
          </a:ln>
        </p:spPr>
      </p:pic>
    </p:spTree>
    <p:extLst>
      <p:ext uri="{BB962C8B-B14F-4D97-AF65-F5344CB8AC3E}">
        <p14:creationId xmlns:p14="http://schemas.microsoft.com/office/powerpoint/2010/main" val="139120752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l. text columns purple">
  <p:cSld name="l. text columns purple">
    <p:bg>
      <p:bgPr>
        <a:blipFill>
          <a:blip r:embed="rId2">
            <a:alphaModFix/>
          </a:blip>
          <a:stretch>
            <a:fillRect/>
          </a:stretch>
        </a:blipFill>
        <a:effectLst/>
      </p:bgPr>
    </p:bg>
    <p:spTree>
      <p:nvGrpSpPr>
        <p:cNvPr id="1" name="Shape 539"/>
        <p:cNvGrpSpPr/>
        <p:nvPr/>
      </p:nvGrpSpPr>
      <p:grpSpPr>
        <a:xfrm>
          <a:off x="0" y="0"/>
          <a:ext cx="0" cy="0"/>
          <a:chOff x="0" y="0"/>
          <a:chExt cx="0" cy="0"/>
        </a:xfrm>
      </p:grpSpPr>
      <p:sp>
        <p:nvSpPr>
          <p:cNvPr id="540" name="Google Shape;540;p78"/>
          <p:cNvSpPr txBox="1">
            <a:spLocks noGrp="1"/>
          </p:cNvSpPr>
          <p:nvPr>
            <p:ph type="title"/>
          </p:nvPr>
        </p:nvSpPr>
        <p:spPr>
          <a:xfrm>
            <a:off x="314275" y="348067"/>
            <a:ext cx="6881400" cy="1049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3400"/>
              <a:buNone/>
              <a:defRPr sz="3400">
                <a:solidFill>
                  <a:schemeClr val="lt1"/>
                </a:solidFill>
              </a:defRPr>
            </a:lvl1pPr>
            <a:lvl2pPr lvl="1"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2pPr>
            <a:lvl3pPr lvl="2"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3pPr>
            <a:lvl4pPr lvl="3"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4pPr>
            <a:lvl5pPr lvl="4"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5pPr>
            <a:lvl6pPr lvl="5"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6pPr>
            <a:lvl7pPr lvl="6"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7pPr>
            <a:lvl8pPr lvl="7"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8pPr>
            <a:lvl9pPr lvl="8"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9pPr>
          </a:lstStyle>
          <a:p>
            <a:endParaRPr/>
          </a:p>
        </p:txBody>
      </p:sp>
      <p:sp>
        <p:nvSpPr>
          <p:cNvPr id="541" name="Google Shape;541;p78"/>
          <p:cNvSpPr txBox="1">
            <a:spLocks noGrp="1"/>
          </p:cNvSpPr>
          <p:nvPr>
            <p:ph type="subTitle" idx="1"/>
          </p:nvPr>
        </p:nvSpPr>
        <p:spPr>
          <a:xfrm>
            <a:off x="325225" y="1983133"/>
            <a:ext cx="4101000" cy="634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200"/>
              <a:buFont typeface="Inter SemiBold"/>
              <a:buNone/>
              <a:defRPr sz="2200">
                <a:solidFill>
                  <a:schemeClr val="dk1"/>
                </a:solidFill>
                <a:latin typeface="Inter SemiBold"/>
                <a:ea typeface="Inter SemiBold"/>
                <a:cs typeface="Inter SemiBold"/>
                <a:sym typeface="Inter SemiBold"/>
              </a:defRPr>
            </a:lvl1pPr>
            <a:lvl2pPr lvl="1" rtl="0">
              <a:spcBef>
                <a:spcPts val="0"/>
              </a:spcBef>
              <a:spcAft>
                <a:spcPts val="0"/>
              </a:spcAft>
              <a:buSzPts val="1400"/>
              <a:buFont typeface="Inter SemiBold"/>
              <a:buNone/>
              <a:defRPr>
                <a:latin typeface="Inter SemiBold"/>
                <a:ea typeface="Inter SemiBold"/>
                <a:cs typeface="Inter SemiBold"/>
                <a:sym typeface="Inter SemiBold"/>
              </a:defRPr>
            </a:lvl2pPr>
            <a:lvl3pPr lvl="2" rtl="0">
              <a:spcBef>
                <a:spcPts val="0"/>
              </a:spcBef>
              <a:spcAft>
                <a:spcPts val="0"/>
              </a:spcAft>
              <a:buSzPts val="1400"/>
              <a:buFont typeface="Inter SemiBold"/>
              <a:buNone/>
              <a:defRPr>
                <a:latin typeface="Inter SemiBold"/>
                <a:ea typeface="Inter SemiBold"/>
                <a:cs typeface="Inter SemiBold"/>
                <a:sym typeface="Inter SemiBold"/>
              </a:defRPr>
            </a:lvl3pPr>
            <a:lvl4pPr lvl="3" rtl="0">
              <a:spcBef>
                <a:spcPts val="0"/>
              </a:spcBef>
              <a:spcAft>
                <a:spcPts val="0"/>
              </a:spcAft>
              <a:buSzPts val="1400"/>
              <a:buFont typeface="Inter SemiBold"/>
              <a:buNone/>
              <a:defRPr>
                <a:latin typeface="Inter SemiBold"/>
                <a:ea typeface="Inter SemiBold"/>
                <a:cs typeface="Inter SemiBold"/>
                <a:sym typeface="Inter SemiBold"/>
              </a:defRPr>
            </a:lvl4pPr>
            <a:lvl5pPr lvl="4" rtl="0">
              <a:spcBef>
                <a:spcPts val="0"/>
              </a:spcBef>
              <a:spcAft>
                <a:spcPts val="0"/>
              </a:spcAft>
              <a:buSzPts val="1400"/>
              <a:buFont typeface="Inter SemiBold"/>
              <a:buNone/>
              <a:defRPr>
                <a:latin typeface="Inter SemiBold"/>
                <a:ea typeface="Inter SemiBold"/>
                <a:cs typeface="Inter SemiBold"/>
                <a:sym typeface="Inter SemiBold"/>
              </a:defRPr>
            </a:lvl5pPr>
            <a:lvl6pPr lvl="5" rtl="0">
              <a:spcBef>
                <a:spcPts val="0"/>
              </a:spcBef>
              <a:spcAft>
                <a:spcPts val="0"/>
              </a:spcAft>
              <a:buSzPts val="1400"/>
              <a:buFont typeface="Inter SemiBold"/>
              <a:buNone/>
              <a:defRPr>
                <a:latin typeface="Inter SemiBold"/>
                <a:ea typeface="Inter SemiBold"/>
                <a:cs typeface="Inter SemiBold"/>
                <a:sym typeface="Inter SemiBold"/>
              </a:defRPr>
            </a:lvl6pPr>
            <a:lvl7pPr lvl="6" rtl="0">
              <a:spcBef>
                <a:spcPts val="0"/>
              </a:spcBef>
              <a:spcAft>
                <a:spcPts val="0"/>
              </a:spcAft>
              <a:buSzPts val="1400"/>
              <a:buFont typeface="Inter SemiBold"/>
              <a:buNone/>
              <a:defRPr>
                <a:latin typeface="Inter SemiBold"/>
                <a:ea typeface="Inter SemiBold"/>
                <a:cs typeface="Inter SemiBold"/>
                <a:sym typeface="Inter SemiBold"/>
              </a:defRPr>
            </a:lvl7pPr>
            <a:lvl8pPr lvl="7" rtl="0">
              <a:spcBef>
                <a:spcPts val="0"/>
              </a:spcBef>
              <a:spcAft>
                <a:spcPts val="0"/>
              </a:spcAft>
              <a:buSzPts val="1400"/>
              <a:buFont typeface="Inter SemiBold"/>
              <a:buNone/>
              <a:defRPr>
                <a:latin typeface="Inter SemiBold"/>
                <a:ea typeface="Inter SemiBold"/>
                <a:cs typeface="Inter SemiBold"/>
                <a:sym typeface="Inter SemiBold"/>
              </a:defRPr>
            </a:lvl8pPr>
            <a:lvl9pPr lvl="8" rtl="0">
              <a:spcBef>
                <a:spcPts val="0"/>
              </a:spcBef>
              <a:spcAft>
                <a:spcPts val="0"/>
              </a:spcAft>
              <a:buSzPts val="1400"/>
              <a:buFont typeface="Inter SemiBold"/>
              <a:buNone/>
              <a:defRPr>
                <a:latin typeface="Inter SemiBold"/>
                <a:ea typeface="Inter SemiBold"/>
                <a:cs typeface="Inter SemiBold"/>
                <a:sym typeface="Inter SemiBold"/>
              </a:defRPr>
            </a:lvl9pPr>
          </a:lstStyle>
          <a:p>
            <a:endParaRPr/>
          </a:p>
        </p:txBody>
      </p:sp>
      <p:sp>
        <p:nvSpPr>
          <p:cNvPr id="542" name="Google Shape;542;p78"/>
          <p:cNvSpPr txBox="1">
            <a:spLocks noGrp="1"/>
          </p:cNvSpPr>
          <p:nvPr>
            <p:ph type="body" idx="2"/>
          </p:nvPr>
        </p:nvSpPr>
        <p:spPr>
          <a:xfrm>
            <a:off x="314275" y="2725900"/>
            <a:ext cx="3834900" cy="4050800"/>
          </a:xfrm>
          <a:prstGeom prst="rect">
            <a:avLst/>
          </a:prstGeom>
        </p:spPr>
        <p:txBody>
          <a:bodyPr spcFirstLastPara="1" wrap="square" lIns="91425" tIns="91425" rIns="91425" bIns="91425" anchor="t" anchorCtr="0">
            <a:noAutofit/>
          </a:bodyPr>
          <a:lstStyle>
            <a:lvl1pPr marL="457200" lvl="0" indent="-355600" rtl="0">
              <a:spcBef>
                <a:spcPts val="0"/>
              </a:spcBef>
              <a:spcAft>
                <a:spcPts val="0"/>
              </a:spcAft>
              <a:buClr>
                <a:schemeClr val="dk1"/>
              </a:buClr>
              <a:buSzPts val="2000"/>
              <a:buChar char="●"/>
              <a:defRPr sz="2000">
                <a:solidFill>
                  <a:schemeClr val="dk1"/>
                </a:solidFill>
              </a:defRPr>
            </a:lvl1pPr>
            <a:lvl2pPr marL="914400" lvl="1" indent="-317500" rtl="0">
              <a:spcBef>
                <a:spcPts val="0"/>
              </a:spcBef>
              <a:spcAft>
                <a:spcPts val="0"/>
              </a:spcAft>
              <a:buClr>
                <a:schemeClr val="dk1"/>
              </a:buClr>
              <a:buSzPts val="1400"/>
              <a:buChar char="○"/>
              <a:defRPr>
                <a:solidFill>
                  <a:schemeClr val="dk1"/>
                </a:solidFill>
              </a:defRPr>
            </a:lvl2pPr>
            <a:lvl3pPr marL="1371600" lvl="2" indent="-317500" rtl="0">
              <a:spcBef>
                <a:spcPts val="0"/>
              </a:spcBef>
              <a:spcAft>
                <a:spcPts val="0"/>
              </a:spcAft>
              <a:buClr>
                <a:schemeClr val="dk1"/>
              </a:buClr>
              <a:buSzPts val="1400"/>
              <a:buChar char="■"/>
              <a:defRPr>
                <a:solidFill>
                  <a:schemeClr val="dk1"/>
                </a:solidFill>
              </a:defRPr>
            </a:lvl3pPr>
            <a:lvl4pPr marL="1828800" lvl="3" indent="-317500" rtl="0">
              <a:spcBef>
                <a:spcPts val="0"/>
              </a:spcBef>
              <a:spcAft>
                <a:spcPts val="0"/>
              </a:spcAft>
              <a:buClr>
                <a:schemeClr val="dk1"/>
              </a:buClr>
              <a:buSzPts val="1400"/>
              <a:buChar char="●"/>
              <a:defRPr>
                <a:solidFill>
                  <a:schemeClr val="dk1"/>
                </a:solidFill>
              </a:defRPr>
            </a:lvl4pPr>
            <a:lvl5pPr marL="2286000" lvl="4" indent="-317500" rtl="0">
              <a:spcBef>
                <a:spcPts val="0"/>
              </a:spcBef>
              <a:spcAft>
                <a:spcPts val="0"/>
              </a:spcAft>
              <a:buClr>
                <a:schemeClr val="dk1"/>
              </a:buClr>
              <a:buSzPts val="1400"/>
              <a:buChar char="○"/>
              <a:defRPr>
                <a:solidFill>
                  <a:schemeClr val="dk1"/>
                </a:solidFill>
              </a:defRPr>
            </a:lvl5pPr>
            <a:lvl6pPr marL="2743200" lvl="5" indent="-317500" rtl="0">
              <a:spcBef>
                <a:spcPts val="0"/>
              </a:spcBef>
              <a:spcAft>
                <a:spcPts val="0"/>
              </a:spcAft>
              <a:buClr>
                <a:schemeClr val="dk1"/>
              </a:buClr>
              <a:buSzPts val="1400"/>
              <a:buChar char="■"/>
              <a:defRPr>
                <a:solidFill>
                  <a:schemeClr val="dk1"/>
                </a:solidFill>
              </a:defRPr>
            </a:lvl6pPr>
            <a:lvl7pPr marL="3200400" lvl="6" indent="-317500" rtl="0">
              <a:spcBef>
                <a:spcPts val="0"/>
              </a:spcBef>
              <a:spcAft>
                <a:spcPts val="0"/>
              </a:spcAft>
              <a:buClr>
                <a:schemeClr val="dk1"/>
              </a:buClr>
              <a:buSzPts val="1400"/>
              <a:buChar char="●"/>
              <a:defRPr>
                <a:solidFill>
                  <a:schemeClr val="dk1"/>
                </a:solidFill>
              </a:defRPr>
            </a:lvl7pPr>
            <a:lvl8pPr marL="3657600" lvl="7" indent="-317500" rtl="0">
              <a:spcBef>
                <a:spcPts val="0"/>
              </a:spcBef>
              <a:spcAft>
                <a:spcPts val="0"/>
              </a:spcAft>
              <a:buClr>
                <a:schemeClr val="dk1"/>
              </a:buClr>
              <a:buSzPts val="1400"/>
              <a:buChar char="○"/>
              <a:defRPr>
                <a:solidFill>
                  <a:schemeClr val="dk1"/>
                </a:solidFill>
              </a:defRPr>
            </a:lvl8pPr>
            <a:lvl9pPr marL="4114800" lvl="8" indent="-317500" rtl="0">
              <a:spcBef>
                <a:spcPts val="0"/>
              </a:spcBef>
              <a:spcAft>
                <a:spcPts val="0"/>
              </a:spcAft>
              <a:buClr>
                <a:schemeClr val="dk1"/>
              </a:buClr>
              <a:buSzPts val="1400"/>
              <a:buChar char="■"/>
              <a:defRPr>
                <a:solidFill>
                  <a:schemeClr val="dk1"/>
                </a:solidFill>
              </a:defRPr>
            </a:lvl9pPr>
          </a:lstStyle>
          <a:p>
            <a:endParaRPr/>
          </a:p>
        </p:txBody>
      </p:sp>
      <p:sp>
        <p:nvSpPr>
          <p:cNvPr id="543" name="Google Shape;543;p78"/>
          <p:cNvSpPr txBox="1">
            <a:spLocks noGrp="1"/>
          </p:cNvSpPr>
          <p:nvPr>
            <p:ph type="subTitle" idx="3"/>
          </p:nvPr>
        </p:nvSpPr>
        <p:spPr>
          <a:xfrm>
            <a:off x="4973425" y="1983133"/>
            <a:ext cx="4101000" cy="634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200"/>
              <a:buFont typeface="Inter SemiBold"/>
              <a:buNone/>
              <a:defRPr sz="2200">
                <a:solidFill>
                  <a:schemeClr val="dk1"/>
                </a:solidFill>
                <a:latin typeface="Inter SemiBold"/>
                <a:ea typeface="Inter SemiBold"/>
                <a:cs typeface="Inter SemiBold"/>
                <a:sym typeface="Inter SemiBold"/>
              </a:defRPr>
            </a:lvl1pPr>
            <a:lvl2pPr lvl="1" rtl="0">
              <a:spcBef>
                <a:spcPts val="0"/>
              </a:spcBef>
              <a:spcAft>
                <a:spcPts val="0"/>
              </a:spcAft>
              <a:buSzPts val="1400"/>
              <a:buFont typeface="Inter SemiBold"/>
              <a:buNone/>
              <a:defRPr>
                <a:latin typeface="Inter SemiBold"/>
                <a:ea typeface="Inter SemiBold"/>
                <a:cs typeface="Inter SemiBold"/>
                <a:sym typeface="Inter SemiBold"/>
              </a:defRPr>
            </a:lvl2pPr>
            <a:lvl3pPr lvl="2" rtl="0">
              <a:spcBef>
                <a:spcPts val="0"/>
              </a:spcBef>
              <a:spcAft>
                <a:spcPts val="0"/>
              </a:spcAft>
              <a:buSzPts val="1400"/>
              <a:buFont typeface="Inter SemiBold"/>
              <a:buNone/>
              <a:defRPr>
                <a:latin typeface="Inter SemiBold"/>
                <a:ea typeface="Inter SemiBold"/>
                <a:cs typeface="Inter SemiBold"/>
                <a:sym typeface="Inter SemiBold"/>
              </a:defRPr>
            </a:lvl3pPr>
            <a:lvl4pPr lvl="3" rtl="0">
              <a:spcBef>
                <a:spcPts val="0"/>
              </a:spcBef>
              <a:spcAft>
                <a:spcPts val="0"/>
              </a:spcAft>
              <a:buSzPts val="1400"/>
              <a:buFont typeface="Inter SemiBold"/>
              <a:buNone/>
              <a:defRPr>
                <a:latin typeface="Inter SemiBold"/>
                <a:ea typeface="Inter SemiBold"/>
                <a:cs typeface="Inter SemiBold"/>
                <a:sym typeface="Inter SemiBold"/>
              </a:defRPr>
            </a:lvl4pPr>
            <a:lvl5pPr lvl="4" rtl="0">
              <a:spcBef>
                <a:spcPts val="0"/>
              </a:spcBef>
              <a:spcAft>
                <a:spcPts val="0"/>
              </a:spcAft>
              <a:buSzPts val="1400"/>
              <a:buFont typeface="Inter SemiBold"/>
              <a:buNone/>
              <a:defRPr>
                <a:latin typeface="Inter SemiBold"/>
                <a:ea typeface="Inter SemiBold"/>
                <a:cs typeface="Inter SemiBold"/>
                <a:sym typeface="Inter SemiBold"/>
              </a:defRPr>
            </a:lvl5pPr>
            <a:lvl6pPr lvl="5" rtl="0">
              <a:spcBef>
                <a:spcPts val="0"/>
              </a:spcBef>
              <a:spcAft>
                <a:spcPts val="0"/>
              </a:spcAft>
              <a:buSzPts val="1400"/>
              <a:buFont typeface="Inter SemiBold"/>
              <a:buNone/>
              <a:defRPr>
                <a:latin typeface="Inter SemiBold"/>
                <a:ea typeface="Inter SemiBold"/>
                <a:cs typeface="Inter SemiBold"/>
                <a:sym typeface="Inter SemiBold"/>
              </a:defRPr>
            </a:lvl6pPr>
            <a:lvl7pPr lvl="6" rtl="0">
              <a:spcBef>
                <a:spcPts val="0"/>
              </a:spcBef>
              <a:spcAft>
                <a:spcPts val="0"/>
              </a:spcAft>
              <a:buSzPts val="1400"/>
              <a:buFont typeface="Inter SemiBold"/>
              <a:buNone/>
              <a:defRPr>
                <a:latin typeface="Inter SemiBold"/>
                <a:ea typeface="Inter SemiBold"/>
                <a:cs typeface="Inter SemiBold"/>
                <a:sym typeface="Inter SemiBold"/>
              </a:defRPr>
            </a:lvl7pPr>
            <a:lvl8pPr lvl="7" rtl="0">
              <a:spcBef>
                <a:spcPts val="0"/>
              </a:spcBef>
              <a:spcAft>
                <a:spcPts val="0"/>
              </a:spcAft>
              <a:buSzPts val="1400"/>
              <a:buFont typeface="Inter SemiBold"/>
              <a:buNone/>
              <a:defRPr>
                <a:latin typeface="Inter SemiBold"/>
                <a:ea typeface="Inter SemiBold"/>
                <a:cs typeface="Inter SemiBold"/>
                <a:sym typeface="Inter SemiBold"/>
              </a:defRPr>
            </a:lvl8pPr>
            <a:lvl9pPr lvl="8" rtl="0">
              <a:spcBef>
                <a:spcPts val="0"/>
              </a:spcBef>
              <a:spcAft>
                <a:spcPts val="0"/>
              </a:spcAft>
              <a:buSzPts val="1400"/>
              <a:buFont typeface="Inter SemiBold"/>
              <a:buNone/>
              <a:defRPr>
                <a:latin typeface="Inter SemiBold"/>
                <a:ea typeface="Inter SemiBold"/>
                <a:cs typeface="Inter SemiBold"/>
                <a:sym typeface="Inter SemiBold"/>
              </a:defRPr>
            </a:lvl9pPr>
          </a:lstStyle>
          <a:p>
            <a:endParaRPr/>
          </a:p>
        </p:txBody>
      </p:sp>
      <p:sp>
        <p:nvSpPr>
          <p:cNvPr id="544" name="Google Shape;544;p78"/>
          <p:cNvSpPr txBox="1">
            <a:spLocks noGrp="1"/>
          </p:cNvSpPr>
          <p:nvPr>
            <p:ph type="body" idx="4"/>
          </p:nvPr>
        </p:nvSpPr>
        <p:spPr>
          <a:xfrm>
            <a:off x="4971625" y="2725900"/>
            <a:ext cx="3834900" cy="4050800"/>
          </a:xfrm>
          <a:prstGeom prst="rect">
            <a:avLst/>
          </a:prstGeom>
        </p:spPr>
        <p:txBody>
          <a:bodyPr spcFirstLastPara="1" wrap="square" lIns="91425" tIns="91425" rIns="91425" bIns="91425" anchor="t" anchorCtr="0">
            <a:noAutofit/>
          </a:bodyPr>
          <a:lstStyle>
            <a:lvl1pPr marL="457200" lvl="0" indent="-355600" rtl="0">
              <a:spcBef>
                <a:spcPts val="0"/>
              </a:spcBef>
              <a:spcAft>
                <a:spcPts val="0"/>
              </a:spcAft>
              <a:buClr>
                <a:schemeClr val="dk1"/>
              </a:buClr>
              <a:buSzPts val="2000"/>
              <a:buChar char="●"/>
              <a:defRPr sz="2000">
                <a:solidFill>
                  <a:schemeClr val="dk1"/>
                </a:solidFill>
              </a:defRPr>
            </a:lvl1pPr>
            <a:lvl2pPr marL="914400" lvl="1" indent="-317500" rtl="0">
              <a:spcBef>
                <a:spcPts val="0"/>
              </a:spcBef>
              <a:spcAft>
                <a:spcPts val="0"/>
              </a:spcAft>
              <a:buClr>
                <a:schemeClr val="dk1"/>
              </a:buClr>
              <a:buSzPts val="1400"/>
              <a:buChar char="○"/>
              <a:defRPr>
                <a:solidFill>
                  <a:schemeClr val="dk1"/>
                </a:solidFill>
              </a:defRPr>
            </a:lvl2pPr>
            <a:lvl3pPr marL="1371600" lvl="2" indent="-317500" rtl="0">
              <a:spcBef>
                <a:spcPts val="0"/>
              </a:spcBef>
              <a:spcAft>
                <a:spcPts val="0"/>
              </a:spcAft>
              <a:buClr>
                <a:schemeClr val="dk1"/>
              </a:buClr>
              <a:buSzPts val="1400"/>
              <a:buChar char="■"/>
              <a:defRPr>
                <a:solidFill>
                  <a:schemeClr val="dk1"/>
                </a:solidFill>
              </a:defRPr>
            </a:lvl3pPr>
            <a:lvl4pPr marL="1828800" lvl="3" indent="-317500" rtl="0">
              <a:spcBef>
                <a:spcPts val="0"/>
              </a:spcBef>
              <a:spcAft>
                <a:spcPts val="0"/>
              </a:spcAft>
              <a:buClr>
                <a:schemeClr val="dk1"/>
              </a:buClr>
              <a:buSzPts val="1400"/>
              <a:buChar char="●"/>
              <a:defRPr>
                <a:solidFill>
                  <a:schemeClr val="dk1"/>
                </a:solidFill>
              </a:defRPr>
            </a:lvl4pPr>
            <a:lvl5pPr marL="2286000" lvl="4" indent="-317500" rtl="0">
              <a:spcBef>
                <a:spcPts val="0"/>
              </a:spcBef>
              <a:spcAft>
                <a:spcPts val="0"/>
              </a:spcAft>
              <a:buClr>
                <a:schemeClr val="dk1"/>
              </a:buClr>
              <a:buSzPts val="1400"/>
              <a:buChar char="○"/>
              <a:defRPr>
                <a:solidFill>
                  <a:schemeClr val="dk1"/>
                </a:solidFill>
              </a:defRPr>
            </a:lvl5pPr>
            <a:lvl6pPr marL="2743200" lvl="5" indent="-317500" rtl="0">
              <a:spcBef>
                <a:spcPts val="0"/>
              </a:spcBef>
              <a:spcAft>
                <a:spcPts val="0"/>
              </a:spcAft>
              <a:buClr>
                <a:schemeClr val="dk1"/>
              </a:buClr>
              <a:buSzPts val="1400"/>
              <a:buChar char="■"/>
              <a:defRPr>
                <a:solidFill>
                  <a:schemeClr val="dk1"/>
                </a:solidFill>
              </a:defRPr>
            </a:lvl6pPr>
            <a:lvl7pPr marL="3200400" lvl="6" indent="-317500" rtl="0">
              <a:spcBef>
                <a:spcPts val="0"/>
              </a:spcBef>
              <a:spcAft>
                <a:spcPts val="0"/>
              </a:spcAft>
              <a:buClr>
                <a:schemeClr val="dk1"/>
              </a:buClr>
              <a:buSzPts val="1400"/>
              <a:buChar char="●"/>
              <a:defRPr>
                <a:solidFill>
                  <a:schemeClr val="dk1"/>
                </a:solidFill>
              </a:defRPr>
            </a:lvl7pPr>
            <a:lvl8pPr marL="3657600" lvl="7" indent="-317500" rtl="0">
              <a:spcBef>
                <a:spcPts val="0"/>
              </a:spcBef>
              <a:spcAft>
                <a:spcPts val="0"/>
              </a:spcAft>
              <a:buClr>
                <a:schemeClr val="dk1"/>
              </a:buClr>
              <a:buSzPts val="1400"/>
              <a:buChar char="○"/>
              <a:defRPr>
                <a:solidFill>
                  <a:schemeClr val="dk1"/>
                </a:solidFill>
              </a:defRPr>
            </a:lvl8pPr>
            <a:lvl9pPr marL="4114800" lvl="8" indent="-317500" rtl="0">
              <a:spcBef>
                <a:spcPts val="0"/>
              </a:spcBef>
              <a:spcAft>
                <a:spcPts val="0"/>
              </a:spcAft>
              <a:buClr>
                <a:schemeClr val="dk1"/>
              </a:buClr>
              <a:buSzPts val="1400"/>
              <a:buChar char="■"/>
              <a:defRPr>
                <a:solidFill>
                  <a:schemeClr val="dk1"/>
                </a:solidFill>
              </a:defRPr>
            </a:lvl9pPr>
          </a:lstStyle>
          <a:p>
            <a:endParaRPr/>
          </a:p>
        </p:txBody>
      </p:sp>
      <p:pic>
        <p:nvPicPr>
          <p:cNvPr id="545" name="Google Shape;545;p78"/>
          <p:cNvPicPr preferRelativeResize="0"/>
          <p:nvPr/>
        </p:nvPicPr>
        <p:blipFill rotWithShape="1">
          <a:blip r:embed="rId3">
            <a:alphaModFix/>
          </a:blip>
          <a:srcRect l="-1722" t="-5350" r="-2012" b="-5638"/>
          <a:stretch/>
        </p:blipFill>
        <p:spPr>
          <a:xfrm>
            <a:off x="7390812" y="348067"/>
            <a:ext cx="1532339" cy="839000"/>
          </a:xfrm>
          <a:prstGeom prst="rect">
            <a:avLst/>
          </a:prstGeom>
          <a:noFill/>
          <a:ln>
            <a:noFill/>
          </a:ln>
        </p:spPr>
      </p:pic>
    </p:spTree>
    <p:extLst>
      <p:ext uri="{BB962C8B-B14F-4D97-AF65-F5344CB8AC3E}">
        <p14:creationId xmlns:p14="http://schemas.microsoft.com/office/powerpoint/2010/main" val="181549214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l. text columns dark blue">
  <p:cSld name="l. text columns dark blue">
    <p:bg>
      <p:bgPr>
        <a:blipFill>
          <a:blip r:embed="rId2">
            <a:alphaModFix/>
          </a:blip>
          <a:stretch>
            <a:fillRect/>
          </a:stretch>
        </a:blipFill>
        <a:effectLst/>
      </p:bgPr>
    </p:bg>
    <p:spTree>
      <p:nvGrpSpPr>
        <p:cNvPr id="1" name="Shape 546"/>
        <p:cNvGrpSpPr/>
        <p:nvPr/>
      </p:nvGrpSpPr>
      <p:grpSpPr>
        <a:xfrm>
          <a:off x="0" y="0"/>
          <a:ext cx="0" cy="0"/>
          <a:chOff x="0" y="0"/>
          <a:chExt cx="0" cy="0"/>
        </a:xfrm>
      </p:grpSpPr>
      <p:sp>
        <p:nvSpPr>
          <p:cNvPr id="547" name="Google Shape;547;p79"/>
          <p:cNvSpPr txBox="1">
            <a:spLocks noGrp="1"/>
          </p:cNvSpPr>
          <p:nvPr>
            <p:ph type="title"/>
          </p:nvPr>
        </p:nvSpPr>
        <p:spPr>
          <a:xfrm>
            <a:off x="314275" y="348067"/>
            <a:ext cx="6881400" cy="1049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3400"/>
              <a:buNone/>
              <a:defRPr sz="3400">
                <a:solidFill>
                  <a:schemeClr val="lt1"/>
                </a:solidFill>
              </a:defRPr>
            </a:lvl1pPr>
            <a:lvl2pPr lvl="1"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2pPr>
            <a:lvl3pPr lvl="2"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3pPr>
            <a:lvl4pPr lvl="3"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4pPr>
            <a:lvl5pPr lvl="4"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5pPr>
            <a:lvl6pPr lvl="5"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6pPr>
            <a:lvl7pPr lvl="6"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7pPr>
            <a:lvl8pPr lvl="7"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8pPr>
            <a:lvl9pPr lvl="8" rtl="0">
              <a:spcBef>
                <a:spcPts val="0"/>
              </a:spcBef>
              <a:spcAft>
                <a:spcPts val="0"/>
              </a:spcAft>
              <a:buClr>
                <a:schemeClr val="lt1"/>
              </a:buClr>
              <a:buSzPts val="2800"/>
              <a:buFont typeface="Bebas Neue"/>
              <a:buNone/>
              <a:defRPr b="1">
                <a:solidFill>
                  <a:schemeClr val="lt1"/>
                </a:solidFill>
                <a:latin typeface="Bebas Neue"/>
                <a:ea typeface="Bebas Neue"/>
                <a:cs typeface="Bebas Neue"/>
                <a:sym typeface="Bebas Neue"/>
              </a:defRPr>
            </a:lvl9pPr>
          </a:lstStyle>
          <a:p>
            <a:endParaRPr/>
          </a:p>
        </p:txBody>
      </p:sp>
      <p:sp>
        <p:nvSpPr>
          <p:cNvPr id="548" name="Google Shape;548;p79"/>
          <p:cNvSpPr txBox="1">
            <a:spLocks noGrp="1"/>
          </p:cNvSpPr>
          <p:nvPr>
            <p:ph type="subTitle" idx="1"/>
          </p:nvPr>
        </p:nvSpPr>
        <p:spPr>
          <a:xfrm>
            <a:off x="325225" y="1983133"/>
            <a:ext cx="4101000" cy="634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200"/>
              <a:buFont typeface="Inter SemiBold"/>
              <a:buNone/>
              <a:defRPr sz="2200">
                <a:solidFill>
                  <a:schemeClr val="dk1"/>
                </a:solidFill>
                <a:latin typeface="Inter SemiBold"/>
                <a:ea typeface="Inter SemiBold"/>
                <a:cs typeface="Inter SemiBold"/>
                <a:sym typeface="Inter SemiBold"/>
              </a:defRPr>
            </a:lvl1pPr>
            <a:lvl2pPr lvl="1" rtl="0">
              <a:spcBef>
                <a:spcPts val="0"/>
              </a:spcBef>
              <a:spcAft>
                <a:spcPts val="0"/>
              </a:spcAft>
              <a:buSzPts val="1400"/>
              <a:buFont typeface="Inter SemiBold"/>
              <a:buNone/>
              <a:defRPr>
                <a:latin typeface="Inter SemiBold"/>
                <a:ea typeface="Inter SemiBold"/>
                <a:cs typeface="Inter SemiBold"/>
                <a:sym typeface="Inter SemiBold"/>
              </a:defRPr>
            </a:lvl2pPr>
            <a:lvl3pPr lvl="2" rtl="0">
              <a:spcBef>
                <a:spcPts val="0"/>
              </a:spcBef>
              <a:spcAft>
                <a:spcPts val="0"/>
              </a:spcAft>
              <a:buSzPts val="1400"/>
              <a:buFont typeface="Inter SemiBold"/>
              <a:buNone/>
              <a:defRPr>
                <a:latin typeface="Inter SemiBold"/>
                <a:ea typeface="Inter SemiBold"/>
                <a:cs typeface="Inter SemiBold"/>
                <a:sym typeface="Inter SemiBold"/>
              </a:defRPr>
            </a:lvl3pPr>
            <a:lvl4pPr lvl="3" rtl="0">
              <a:spcBef>
                <a:spcPts val="0"/>
              </a:spcBef>
              <a:spcAft>
                <a:spcPts val="0"/>
              </a:spcAft>
              <a:buSzPts val="1400"/>
              <a:buFont typeface="Inter SemiBold"/>
              <a:buNone/>
              <a:defRPr>
                <a:latin typeface="Inter SemiBold"/>
                <a:ea typeface="Inter SemiBold"/>
                <a:cs typeface="Inter SemiBold"/>
                <a:sym typeface="Inter SemiBold"/>
              </a:defRPr>
            </a:lvl4pPr>
            <a:lvl5pPr lvl="4" rtl="0">
              <a:spcBef>
                <a:spcPts val="0"/>
              </a:spcBef>
              <a:spcAft>
                <a:spcPts val="0"/>
              </a:spcAft>
              <a:buSzPts val="1400"/>
              <a:buFont typeface="Inter SemiBold"/>
              <a:buNone/>
              <a:defRPr>
                <a:latin typeface="Inter SemiBold"/>
                <a:ea typeface="Inter SemiBold"/>
                <a:cs typeface="Inter SemiBold"/>
                <a:sym typeface="Inter SemiBold"/>
              </a:defRPr>
            </a:lvl5pPr>
            <a:lvl6pPr lvl="5" rtl="0">
              <a:spcBef>
                <a:spcPts val="0"/>
              </a:spcBef>
              <a:spcAft>
                <a:spcPts val="0"/>
              </a:spcAft>
              <a:buSzPts val="1400"/>
              <a:buFont typeface="Inter SemiBold"/>
              <a:buNone/>
              <a:defRPr>
                <a:latin typeface="Inter SemiBold"/>
                <a:ea typeface="Inter SemiBold"/>
                <a:cs typeface="Inter SemiBold"/>
                <a:sym typeface="Inter SemiBold"/>
              </a:defRPr>
            </a:lvl6pPr>
            <a:lvl7pPr lvl="6" rtl="0">
              <a:spcBef>
                <a:spcPts val="0"/>
              </a:spcBef>
              <a:spcAft>
                <a:spcPts val="0"/>
              </a:spcAft>
              <a:buSzPts val="1400"/>
              <a:buFont typeface="Inter SemiBold"/>
              <a:buNone/>
              <a:defRPr>
                <a:latin typeface="Inter SemiBold"/>
                <a:ea typeface="Inter SemiBold"/>
                <a:cs typeface="Inter SemiBold"/>
                <a:sym typeface="Inter SemiBold"/>
              </a:defRPr>
            </a:lvl7pPr>
            <a:lvl8pPr lvl="7" rtl="0">
              <a:spcBef>
                <a:spcPts val="0"/>
              </a:spcBef>
              <a:spcAft>
                <a:spcPts val="0"/>
              </a:spcAft>
              <a:buSzPts val="1400"/>
              <a:buFont typeface="Inter SemiBold"/>
              <a:buNone/>
              <a:defRPr>
                <a:latin typeface="Inter SemiBold"/>
                <a:ea typeface="Inter SemiBold"/>
                <a:cs typeface="Inter SemiBold"/>
                <a:sym typeface="Inter SemiBold"/>
              </a:defRPr>
            </a:lvl8pPr>
            <a:lvl9pPr lvl="8" rtl="0">
              <a:spcBef>
                <a:spcPts val="0"/>
              </a:spcBef>
              <a:spcAft>
                <a:spcPts val="0"/>
              </a:spcAft>
              <a:buSzPts val="1400"/>
              <a:buFont typeface="Inter SemiBold"/>
              <a:buNone/>
              <a:defRPr>
                <a:latin typeface="Inter SemiBold"/>
                <a:ea typeface="Inter SemiBold"/>
                <a:cs typeface="Inter SemiBold"/>
                <a:sym typeface="Inter SemiBold"/>
              </a:defRPr>
            </a:lvl9pPr>
          </a:lstStyle>
          <a:p>
            <a:endParaRPr/>
          </a:p>
        </p:txBody>
      </p:sp>
      <p:sp>
        <p:nvSpPr>
          <p:cNvPr id="549" name="Google Shape;549;p79"/>
          <p:cNvSpPr txBox="1">
            <a:spLocks noGrp="1"/>
          </p:cNvSpPr>
          <p:nvPr>
            <p:ph type="body" idx="2"/>
          </p:nvPr>
        </p:nvSpPr>
        <p:spPr>
          <a:xfrm>
            <a:off x="314275" y="2725900"/>
            <a:ext cx="3834900" cy="4050800"/>
          </a:xfrm>
          <a:prstGeom prst="rect">
            <a:avLst/>
          </a:prstGeom>
        </p:spPr>
        <p:txBody>
          <a:bodyPr spcFirstLastPara="1" wrap="square" lIns="91425" tIns="91425" rIns="91425" bIns="91425" anchor="t" anchorCtr="0">
            <a:noAutofit/>
          </a:bodyPr>
          <a:lstStyle>
            <a:lvl1pPr marL="457200" lvl="0" indent="-355600" rtl="0">
              <a:spcBef>
                <a:spcPts val="0"/>
              </a:spcBef>
              <a:spcAft>
                <a:spcPts val="0"/>
              </a:spcAft>
              <a:buClr>
                <a:schemeClr val="dk1"/>
              </a:buClr>
              <a:buSzPts val="2000"/>
              <a:buChar char="●"/>
              <a:defRPr sz="2000">
                <a:solidFill>
                  <a:schemeClr val="dk1"/>
                </a:solidFill>
              </a:defRPr>
            </a:lvl1pPr>
            <a:lvl2pPr marL="914400" lvl="1" indent="-317500" rtl="0">
              <a:spcBef>
                <a:spcPts val="0"/>
              </a:spcBef>
              <a:spcAft>
                <a:spcPts val="0"/>
              </a:spcAft>
              <a:buClr>
                <a:schemeClr val="dk1"/>
              </a:buClr>
              <a:buSzPts val="1400"/>
              <a:buChar char="○"/>
              <a:defRPr>
                <a:solidFill>
                  <a:schemeClr val="dk1"/>
                </a:solidFill>
              </a:defRPr>
            </a:lvl2pPr>
            <a:lvl3pPr marL="1371600" lvl="2" indent="-317500" rtl="0">
              <a:spcBef>
                <a:spcPts val="0"/>
              </a:spcBef>
              <a:spcAft>
                <a:spcPts val="0"/>
              </a:spcAft>
              <a:buClr>
                <a:schemeClr val="dk1"/>
              </a:buClr>
              <a:buSzPts val="1400"/>
              <a:buChar char="■"/>
              <a:defRPr>
                <a:solidFill>
                  <a:schemeClr val="dk1"/>
                </a:solidFill>
              </a:defRPr>
            </a:lvl3pPr>
            <a:lvl4pPr marL="1828800" lvl="3" indent="-317500" rtl="0">
              <a:spcBef>
                <a:spcPts val="0"/>
              </a:spcBef>
              <a:spcAft>
                <a:spcPts val="0"/>
              </a:spcAft>
              <a:buClr>
                <a:schemeClr val="dk1"/>
              </a:buClr>
              <a:buSzPts val="1400"/>
              <a:buChar char="●"/>
              <a:defRPr>
                <a:solidFill>
                  <a:schemeClr val="dk1"/>
                </a:solidFill>
              </a:defRPr>
            </a:lvl4pPr>
            <a:lvl5pPr marL="2286000" lvl="4" indent="-317500" rtl="0">
              <a:spcBef>
                <a:spcPts val="0"/>
              </a:spcBef>
              <a:spcAft>
                <a:spcPts val="0"/>
              </a:spcAft>
              <a:buClr>
                <a:schemeClr val="dk1"/>
              </a:buClr>
              <a:buSzPts val="1400"/>
              <a:buChar char="○"/>
              <a:defRPr>
                <a:solidFill>
                  <a:schemeClr val="dk1"/>
                </a:solidFill>
              </a:defRPr>
            </a:lvl5pPr>
            <a:lvl6pPr marL="2743200" lvl="5" indent="-317500" rtl="0">
              <a:spcBef>
                <a:spcPts val="0"/>
              </a:spcBef>
              <a:spcAft>
                <a:spcPts val="0"/>
              </a:spcAft>
              <a:buClr>
                <a:schemeClr val="dk1"/>
              </a:buClr>
              <a:buSzPts val="1400"/>
              <a:buChar char="■"/>
              <a:defRPr>
                <a:solidFill>
                  <a:schemeClr val="dk1"/>
                </a:solidFill>
              </a:defRPr>
            </a:lvl6pPr>
            <a:lvl7pPr marL="3200400" lvl="6" indent="-317500" rtl="0">
              <a:spcBef>
                <a:spcPts val="0"/>
              </a:spcBef>
              <a:spcAft>
                <a:spcPts val="0"/>
              </a:spcAft>
              <a:buClr>
                <a:schemeClr val="dk1"/>
              </a:buClr>
              <a:buSzPts val="1400"/>
              <a:buChar char="●"/>
              <a:defRPr>
                <a:solidFill>
                  <a:schemeClr val="dk1"/>
                </a:solidFill>
              </a:defRPr>
            </a:lvl7pPr>
            <a:lvl8pPr marL="3657600" lvl="7" indent="-317500" rtl="0">
              <a:spcBef>
                <a:spcPts val="0"/>
              </a:spcBef>
              <a:spcAft>
                <a:spcPts val="0"/>
              </a:spcAft>
              <a:buClr>
                <a:schemeClr val="dk1"/>
              </a:buClr>
              <a:buSzPts val="1400"/>
              <a:buChar char="○"/>
              <a:defRPr>
                <a:solidFill>
                  <a:schemeClr val="dk1"/>
                </a:solidFill>
              </a:defRPr>
            </a:lvl8pPr>
            <a:lvl9pPr marL="4114800" lvl="8" indent="-317500" rtl="0">
              <a:spcBef>
                <a:spcPts val="0"/>
              </a:spcBef>
              <a:spcAft>
                <a:spcPts val="0"/>
              </a:spcAft>
              <a:buClr>
                <a:schemeClr val="dk1"/>
              </a:buClr>
              <a:buSzPts val="1400"/>
              <a:buChar char="■"/>
              <a:defRPr>
                <a:solidFill>
                  <a:schemeClr val="dk1"/>
                </a:solidFill>
              </a:defRPr>
            </a:lvl9pPr>
          </a:lstStyle>
          <a:p>
            <a:endParaRPr/>
          </a:p>
        </p:txBody>
      </p:sp>
      <p:sp>
        <p:nvSpPr>
          <p:cNvPr id="550" name="Google Shape;550;p79"/>
          <p:cNvSpPr txBox="1">
            <a:spLocks noGrp="1"/>
          </p:cNvSpPr>
          <p:nvPr>
            <p:ph type="subTitle" idx="3"/>
          </p:nvPr>
        </p:nvSpPr>
        <p:spPr>
          <a:xfrm>
            <a:off x="4973425" y="1983133"/>
            <a:ext cx="4101000" cy="634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200"/>
              <a:buFont typeface="Inter SemiBold"/>
              <a:buNone/>
              <a:defRPr sz="2200">
                <a:solidFill>
                  <a:schemeClr val="dk1"/>
                </a:solidFill>
                <a:latin typeface="Inter SemiBold"/>
                <a:ea typeface="Inter SemiBold"/>
                <a:cs typeface="Inter SemiBold"/>
                <a:sym typeface="Inter SemiBold"/>
              </a:defRPr>
            </a:lvl1pPr>
            <a:lvl2pPr lvl="1" rtl="0">
              <a:spcBef>
                <a:spcPts val="0"/>
              </a:spcBef>
              <a:spcAft>
                <a:spcPts val="0"/>
              </a:spcAft>
              <a:buSzPts val="1400"/>
              <a:buFont typeface="Inter SemiBold"/>
              <a:buNone/>
              <a:defRPr>
                <a:latin typeface="Inter SemiBold"/>
                <a:ea typeface="Inter SemiBold"/>
                <a:cs typeface="Inter SemiBold"/>
                <a:sym typeface="Inter SemiBold"/>
              </a:defRPr>
            </a:lvl2pPr>
            <a:lvl3pPr lvl="2" rtl="0">
              <a:spcBef>
                <a:spcPts val="0"/>
              </a:spcBef>
              <a:spcAft>
                <a:spcPts val="0"/>
              </a:spcAft>
              <a:buSzPts val="1400"/>
              <a:buFont typeface="Inter SemiBold"/>
              <a:buNone/>
              <a:defRPr>
                <a:latin typeface="Inter SemiBold"/>
                <a:ea typeface="Inter SemiBold"/>
                <a:cs typeface="Inter SemiBold"/>
                <a:sym typeface="Inter SemiBold"/>
              </a:defRPr>
            </a:lvl3pPr>
            <a:lvl4pPr lvl="3" rtl="0">
              <a:spcBef>
                <a:spcPts val="0"/>
              </a:spcBef>
              <a:spcAft>
                <a:spcPts val="0"/>
              </a:spcAft>
              <a:buSzPts val="1400"/>
              <a:buFont typeface="Inter SemiBold"/>
              <a:buNone/>
              <a:defRPr>
                <a:latin typeface="Inter SemiBold"/>
                <a:ea typeface="Inter SemiBold"/>
                <a:cs typeface="Inter SemiBold"/>
                <a:sym typeface="Inter SemiBold"/>
              </a:defRPr>
            </a:lvl4pPr>
            <a:lvl5pPr lvl="4" rtl="0">
              <a:spcBef>
                <a:spcPts val="0"/>
              </a:spcBef>
              <a:spcAft>
                <a:spcPts val="0"/>
              </a:spcAft>
              <a:buSzPts val="1400"/>
              <a:buFont typeface="Inter SemiBold"/>
              <a:buNone/>
              <a:defRPr>
                <a:latin typeface="Inter SemiBold"/>
                <a:ea typeface="Inter SemiBold"/>
                <a:cs typeface="Inter SemiBold"/>
                <a:sym typeface="Inter SemiBold"/>
              </a:defRPr>
            </a:lvl5pPr>
            <a:lvl6pPr lvl="5" rtl="0">
              <a:spcBef>
                <a:spcPts val="0"/>
              </a:spcBef>
              <a:spcAft>
                <a:spcPts val="0"/>
              </a:spcAft>
              <a:buSzPts val="1400"/>
              <a:buFont typeface="Inter SemiBold"/>
              <a:buNone/>
              <a:defRPr>
                <a:latin typeface="Inter SemiBold"/>
                <a:ea typeface="Inter SemiBold"/>
                <a:cs typeface="Inter SemiBold"/>
                <a:sym typeface="Inter SemiBold"/>
              </a:defRPr>
            </a:lvl6pPr>
            <a:lvl7pPr lvl="6" rtl="0">
              <a:spcBef>
                <a:spcPts val="0"/>
              </a:spcBef>
              <a:spcAft>
                <a:spcPts val="0"/>
              </a:spcAft>
              <a:buSzPts val="1400"/>
              <a:buFont typeface="Inter SemiBold"/>
              <a:buNone/>
              <a:defRPr>
                <a:latin typeface="Inter SemiBold"/>
                <a:ea typeface="Inter SemiBold"/>
                <a:cs typeface="Inter SemiBold"/>
                <a:sym typeface="Inter SemiBold"/>
              </a:defRPr>
            </a:lvl7pPr>
            <a:lvl8pPr lvl="7" rtl="0">
              <a:spcBef>
                <a:spcPts val="0"/>
              </a:spcBef>
              <a:spcAft>
                <a:spcPts val="0"/>
              </a:spcAft>
              <a:buSzPts val="1400"/>
              <a:buFont typeface="Inter SemiBold"/>
              <a:buNone/>
              <a:defRPr>
                <a:latin typeface="Inter SemiBold"/>
                <a:ea typeface="Inter SemiBold"/>
                <a:cs typeface="Inter SemiBold"/>
                <a:sym typeface="Inter SemiBold"/>
              </a:defRPr>
            </a:lvl8pPr>
            <a:lvl9pPr lvl="8" rtl="0">
              <a:spcBef>
                <a:spcPts val="0"/>
              </a:spcBef>
              <a:spcAft>
                <a:spcPts val="0"/>
              </a:spcAft>
              <a:buSzPts val="1400"/>
              <a:buFont typeface="Inter SemiBold"/>
              <a:buNone/>
              <a:defRPr>
                <a:latin typeface="Inter SemiBold"/>
                <a:ea typeface="Inter SemiBold"/>
                <a:cs typeface="Inter SemiBold"/>
                <a:sym typeface="Inter SemiBold"/>
              </a:defRPr>
            </a:lvl9pPr>
          </a:lstStyle>
          <a:p>
            <a:endParaRPr/>
          </a:p>
        </p:txBody>
      </p:sp>
      <p:sp>
        <p:nvSpPr>
          <p:cNvPr id="551" name="Google Shape;551;p79"/>
          <p:cNvSpPr txBox="1">
            <a:spLocks noGrp="1"/>
          </p:cNvSpPr>
          <p:nvPr>
            <p:ph type="body" idx="4"/>
          </p:nvPr>
        </p:nvSpPr>
        <p:spPr>
          <a:xfrm>
            <a:off x="4971625" y="2725900"/>
            <a:ext cx="3834900" cy="4050800"/>
          </a:xfrm>
          <a:prstGeom prst="rect">
            <a:avLst/>
          </a:prstGeom>
        </p:spPr>
        <p:txBody>
          <a:bodyPr spcFirstLastPara="1" wrap="square" lIns="91425" tIns="91425" rIns="91425" bIns="91425" anchor="t" anchorCtr="0">
            <a:noAutofit/>
          </a:bodyPr>
          <a:lstStyle>
            <a:lvl1pPr marL="457200" lvl="0" indent="-355600" rtl="0">
              <a:spcBef>
                <a:spcPts val="0"/>
              </a:spcBef>
              <a:spcAft>
                <a:spcPts val="0"/>
              </a:spcAft>
              <a:buClr>
                <a:schemeClr val="dk1"/>
              </a:buClr>
              <a:buSzPts val="2000"/>
              <a:buChar char="●"/>
              <a:defRPr sz="2000">
                <a:solidFill>
                  <a:schemeClr val="dk1"/>
                </a:solidFill>
              </a:defRPr>
            </a:lvl1pPr>
            <a:lvl2pPr marL="914400" lvl="1" indent="-317500" rtl="0">
              <a:spcBef>
                <a:spcPts val="0"/>
              </a:spcBef>
              <a:spcAft>
                <a:spcPts val="0"/>
              </a:spcAft>
              <a:buClr>
                <a:schemeClr val="dk1"/>
              </a:buClr>
              <a:buSzPts val="1400"/>
              <a:buChar char="○"/>
              <a:defRPr>
                <a:solidFill>
                  <a:schemeClr val="dk1"/>
                </a:solidFill>
              </a:defRPr>
            </a:lvl2pPr>
            <a:lvl3pPr marL="1371600" lvl="2" indent="-317500" rtl="0">
              <a:spcBef>
                <a:spcPts val="0"/>
              </a:spcBef>
              <a:spcAft>
                <a:spcPts val="0"/>
              </a:spcAft>
              <a:buClr>
                <a:schemeClr val="dk1"/>
              </a:buClr>
              <a:buSzPts val="1400"/>
              <a:buChar char="■"/>
              <a:defRPr>
                <a:solidFill>
                  <a:schemeClr val="dk1"/>
                </a:solidFill>
              </a:defRPr>
            </a:lvl3pPr>
            <a:lvl4pPr marL="1828800" lvl="3" indent="-317500" rtl="0">
              <a:spcBef>
                <a:spcPts val="0"/>
              </a:spcBef>
              <a:spcAft>
                <a:spcPts val="0"/>
              </a:spcAft>
              <a:buClr>
                <a:schemeClr val="dk1"/>
              </a:buClr>
              <a:buSzPts val="1400"/>
              <a:buChar char="●"/>
              <a:defRPr>
                <a:solidFill>
                  <a:schemeClr val="dk1"/>
                </a:solidFill>
              </a:defRPr>
            </a:lvl4pPr>
            <a:lvl5pPr marL="2286000" lvl="4" indent="-317500" rtl="0">
              <a:spcBef>
                <a:spcPts val="0"/>
              </a:spcBef>
              <a:spcAft>
                <a:spcPts val="0"/>
              </a:spcAft>
              <a:buClr>
                <a:schemeClr val="dk1"/>
              </a:buClr>
              <a:buSzPts val="1400"/>
              <a:buChar char="○"/>
              <a:defRPr>
                <a:solidFill>
                  <a:schemeClr val="dk1"/>
                </a:solidFill>
              </a:defRPr>
            </a:lvl5pPr>
            <a:lvl6pPr marL="2743200" lvl="5" indent="-317500" rtl="0">
              <a:spcBef>
                <a:spcPts val="0"/>
              </a:spcBef>
              <a:spcAft>
                <a:spcPts val="0"/>
              </a:spcAft>
              <a:buClr>
                <a:schemeClr val="dk1"/>
              </a:buClr>
              <a:buSzPts val="1400"/>
              <a:buChar char="■"/>
              <a:defRPr>
                <a:solidFill>
                  <a:schemeClr val="dk1"/>
                </a:solidFill>
              </a:defRPr>
            </a:lvl6pPr>
            <a:lvl7pPr marL="3200400" lvl="6" indent="-317500" rtl="0">
              <a:spcBef>
                <a:spcPts val="0"/>
              </a:spcBef>
              <a:spcAft>
                <a:spcPts val="0"/>
              </a:spcAft>
              <a:buClr>
                <a:schemeClr val="dk1"/>
              </a:buClr>
              <a:buSzPts val="1400"/>
              <a:buChar char="●"/>
              <a:defRPr>
                <a:solidFill>
                  <a:schemeClr val="dk1"/>
                </a:solidFill>
              </a:defRPr>
            </a:lvl7pPr>
            <a:lvl8pPr marL="3657600" lvl="7" indent="-317500" rtl="0">
              <a:spcBef>
                <a:spcPts val="0"/>
              </a:spcBef>
              <a:spcAft>
                <a:spcPts val="0"/>
              </a:spcAft>
              <a:buClr>
                <a:schemeClr val="dk1"/>
              </a:buClr>
              <a:buSzPts val="1400"/>
              <a:buChar char="○"/>
              <a:defRPr>
                <a:solidFill>
                  <a:schemeClr val="dk1"/>
                </a:solidFill>
              </a:defRPr>
            </a:lvl8pPr>
            <a:lvl9pPr marL="4114800" lvl="8" indent="-317500" rtl="0">
              <a:spcBef>
                <a:spcPts val="0"/>
              </a:spcBef>
              <a:spcAft>
                <a:spcPts val="0"/>
              </a:spcAft>
              <a:buClr>
                <a:schemeClr val="dk1"/>
              </a:buClr>
              <a:buSzPts val="1400"/>
              <a:buChar char="■"/>
              <a:defRPr>
                <a:solidFill>
                  <a:schemeClr val="dk1"/>
                </a:solidFill>
              </a:defRPr>
            </a:lvl9pPr>
          </a:lstStyle>
          <a:p>
            <a:endParaRPr/>
          </a:p>
        </p:txBody>
      </p:sp>
      <p:pic>
        <p:nvPicPr>
          <p:cNvPr id="552" name="Google Shape;552;p79"/>
          <p:cNvPicPr preferRelativeResize="0"/>
          <p:nvPr/>
        </p:nvPicPr>
        <p:blipFill rotWithShape="1">
          <a:blip r:embed="rId3">
            <a:alphaModFix/>
          </a:blip>
          <a:srcRect l="-1722" t="-5350" r="-2012" b="-5638"/>
          <a:stretch/>
        </p:blipFill>
        <p:spPr>
          <a:xfrm>
            <a:off x="7390812" y="348067"/>
            <a:ext cx="1532339" cy="839000"/>
          </a:xfrm>
          <a:prstGeom prst="rect">
            <a:avLst/>
          </a:prstGeom>
          <a:noFill/>
          <a:ln>
            <a:noFill/>
          </a:ln>
        </p:spPr>
      </p:pic>
    </p:spTree>
    <p:extLst>
      <p:ext uri="{BB962C8B-B14F-4D97-AF65-F5344CB8AC3E}">
        <p14:creationId xmlns:p14="http://schemas.microsoft.com/office/powerpoint/2010/main" val="15269438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2" y="4693389"/>
            <a:ext cx="7989752"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8093" y="599725"/>
            <a:ext cx="8238706"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6"/>
            <a:ext cx="7989752"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705668893"/>
      </p:ext>
    </p:extLst>
  </p:cSld>
  <p:clrMapOvr>
    <a:masterClrMapping/>
  </p:clrMapOvr>
  <p:hf sldNum="0" hdr="0" ftr="0" dt="0"/>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i. statement and image light grey">
  <p:cSld name="i. statement and image light grey">
    <p:bg>
      <p:bgPr>
        <a:solidFill>
          <a:srgbClr val="E6E4DB"/>
        </a:solidFill>
        <a:effectLst/>
      </p:bgPr>
    </p:bg>
    <p:spTree>
      <p:nvGrpSpPr>
        <p:cNvPr id="1" name="Shape 553"/>
        <p:cNvGrpSpPr/>
        <p:nvPr/>
      </p:nvGrpSpPr>
      <p:grpSpPr>
        <a:xfrm>
          <a:off x="0" y="0"/>
          <a:ext cx="0" cy="0"/>
          <a:chOff x="0" y="0"/>
          <a:chExt cx="0" cy="0"/>
        </a:xfrm>
      </p:grpSpPr>
      <p:sp>
        <p:nvSpPr>
          <p:cNvPr id="554" name="Google Shape;554;p80"/>
          <p:cNvSpPr>
            <a:spLocks noGrp="1"/>
          </p:cNvSpPr>
          <p:nvPr>
            <p:ph type="pic" idx="2"/>
          </p:nvPr>
        </p:nvSpPr>
        <p:spPr>
          <a:xfrm>
            <a:off x="2145600" y="1440000"/>
            <a:ext cx="4874400" cy="3974400"/>
          </a:xfrm>
          <a:prstGeom prst="roundRect">
            <a:avLst>
              <a:gd name="adj" fmla="val 8896"/>
            </a:avLst>
          </a:prstGeom>
          <a:noFill/>
          <a:ln>
            <a:noFill/>
          </a:ln>
        </p:spPr>
      </p:sp>
      <p:sp>
        <p:nvSpPr>
          <p:cNvPr id="555" name="Google Shape;555;p80"/>
          <p:cNvSpPr txBox="1">
            <a:spLocks noGrp="1"/>
          </p:cNvSpPr>
          <p:nvPr>
            <p:ph type="title"/>
          </p:nvPr>
        </p:nvSpPr>
        <p:spPr>
          <a:xfrm>
            <a:off x="1148400" y="144000"/>
            <a:ext cx="4136400" cy="1560000"/>
          </a:xfrm>
          <a:prstGeom prst="rect">
            <a:avLst/>
          </a:prstGeom>
        </p:spPr>
        <p:txBody>
          <a:bodyPr spcFirstLastPara="1" wrap="square" lIns="91425" tIns="91425" rIns="91425" bIns="91425" anchor="t" anchorCtr="0">
            <a:normAutofit/>
          </a:bodyPr>
          <a:lstStyle>
            <a:lvl1pPr lvl="0">
              <a:spcBef>
                <a:spcPts val="0"/>
              </a:spcBef>
              <a:spcAft>
                <a:spcPts val="0"/>
              </a:spcAft>
              <a:buSzPts val="5000"/>
              <a:buNone/>
              <a:defRPr sz="5000"/>
            </a:lvl1pPr>
            <a:lvl2pPr lvl="1">
              <a:spcBef>
                <a:spcPts val="0"/>
              </a:spcBef>
              <a:spcAft>
                <a:spcPts val="0"/>
              </a:spcAft>
              <a:buSzPts val="2800"/>
              <a:buNone/>
              <a:defRPr>
                <a:latin typeface="Hind"/>
                <a:ea typeface="Hind"/>
                <a:cs typeface="Hind"/>
                <a:sym typeface="Hind"/>
              </a:defRPr>
            </a:lvl2pPr>
            <a:lvl3pPr lvl="2">
              <a:spcBef>
                <a:spcPts val="0"/>
              </a:spcBef>
              <a:spcAft>
                <a:spcPts val="0"/>
              </a:spcAft>
              <a:buSzPts val="2800"/>
              <a:buNone/>
              <a:defRPr>
                <a:latin typeface="Hind"/>
                <a:ea typeface="Hind"/>
                <a:cs typeface="Hind"/>
                <a:sym typeface="Hind"/>
              </a:defRPr>
            </a:lvl3pPr>
            <a:lvl4pPr lvl="3">
              <a:spcBef>
                <a:spcPts val="0"/>
              </a:spcBef>
              <a:spcAft>
                <a:spcPts val="0"/>
              </a:spcAft>
              <a:buSzPts val="2800"/>
              <a:buNone/>
              <a:defRPr>
                <a:latin typeface="Hind"/>
                <a:ea typeface="Hind"/>
                <a:cs typeface="Hind"/>
                <a:sym typeface="Hind"/>
              </a:defRPr>
            </a:lvl4pPr>
            <a:lvl5pPr lvl="4">
              <a:spcBef>
                <a:spcPts val="0"/>
              </a:spcBef>
              <a:spcAft>
                <a:spcPts val="0"/>
              </a:spcAft>
              <a:buSzPts val="2800"/>
              <a:buNone/>
              <a:defRPr>
                <a:latin typeface="Hind"/>
                <a:ea typeface="Hind"/>
                <a:cs typeface="Hind"/>
                <a:sym typeface="Hind"/>
              </a:defRPr>
            </a:lvl5pPr>
            <a:lvl6pPr lvl="5">
              <a:spcBef>
                <a:spcPts val="0"/>
              </a:spcBef>
              <a:spcAft>
                <a:spcPts val="0"/>
              </a:spcAft>
              <a:buSzPts val="2800"/>
              <a:buNone/>
              <a:defRPr>
                <a:latin typeface="Hind"/>
                <a:ea typeface="Hind"/>
                <a:cs typeface="Hind"/>
                <a:sym typeface="Hind"/>
              </a:defRPr>
            </a:lvl6pPr>
            <a:lvl7pPr lvl="6">
              <a:spcBef>
                <a:spcPts val="0"/>
              </a:spcBef>
              <a:spcAft>
                <a:spcPts val="0"/>
              </a:spcAft>
              <a:buSzPts val="2800"/>
              <a:buNone/>
              <a:defRPr>
                <a:latin typeface="Hind"/>
                <a:ea typeface="Hind"/>
                <a:cs typeface="Hind"/>
                <a:sym typeface="Hind"/>
              </a:defRPr>
            </a:lvl7pPr>
            <a:lvl8pPr lvl="7">
              <a:spcBef>
                <a:spcPts val="0"/>
              </a:spcBef>
              <a:spcAft>
                <a:spcPts val="0"/>
              </a:spcAft>
              <a:buSzPts val="2800"/>
              <a:buNone/>
              <a:defRPr>
                <a:latin typeface="Hind"/>
                <a:ea typeface="Hind"/>
                <a:cs typeface="Hind"/>
                <a:sym typeface="Hind"/>
              </a:defRPr>
            </a:lvl8pPr>
            <a:lvl9pPr lvl="8">
              <a:spcBef>
                <a:spcPts val="0"/>
              </a:spcBef>
              <a:spcAft>
                <a:spcPts val="0"/>
              </a:spcAft>
              <a:buSzPts val="2800"/>
              <a:buNone/>
              <a:defRPr>
                <a:latin typeface="Hind"/>
                <a:ea typeface="Hind"/>
                <a:cs typeface="Hind"/>
                <a:sym typeface="Hind"/>
              </a:defRPr>
            </a:lvl9pPr>
          </a:lstStyle>
          <a:p>
            <a:endParaRPr/>
          </a:p>
        </p:txBody>
      </p:sp>
      <p:sp>
        <p:nvSpPr>
          <p:cNvPr id="556" name="Google Shape;556;p80"/>
          <p:cNvSpPr txBox="1">
            <a:spLocks noGrp="1"/>
          </p:cNvSpPr>
          <p:nvPr>
            <p:ph type="title" idx="3"/>
          </p:nvPr>
        </p:nvSpPr>
        <p:spPr>
          <a:xfrm>
            <a:off x="4388400" y="5188800"/>
            <a:ext cx="4572000" cy="1560000"/>
          </a:xfrm>
          <a:prstGeom prst="rect">
            <a:avLst/>
          </a:prstGeom>
        </p:spPr>
        <p:txBody>
          <a:bodyPr spcFirstLastPara="1" wrap="square" lIns="91425" tIns="91425" rIns="91425" bIns="91425" anchor="t" anchorCtr="0">
            <a:normAutofit/>
          </a:bodyPr>
          <a:lstStyle>
            <a:lvl1pPr lvl="0" rtl="0">
              <a:spcBef>
                <a:spcPts val="0"/>
              </a:spcBef>
              <a:spcAft>
                <a:spcPts val="0"/>
              </a:spcAft>
              <a:buSzPts val="5000"/>
              <a:buNone/>
              <a:defRPr sz="5000"/>
            </a:lvl1pPr>
            <a:lvl2pPr lvl="1" rtl="0">
              <a:spcBef>
                <a:spcPts val="0"/>
              </a:spcBef>
              <a:spcAft>
                <a:spcPts val="0"/>
              </a:spcAft>
              <a:buSzPts val="2800"/>
              <a:buNone/>
              <a:defRPr>
                <a:latin typeface="Hind"/>
                <a:ea typeface="Hind"/>
                <a:cs typeface="Hind"/>
                <a:sym typeface="Hind"/>
              </a:defRPr>
            </a:lvl2pPr>
            <a:lvl3pPr lvl="2" rtl="0">
              <a:spcBef>
                <a:spcPts val="0"/>
              </a:spcBef>
              <a:spcAft>
                <a:spcPts val="0"/>
              </a:spcAft>
              <a:buSzPts val="2800"/>
              <a:buNone/>
              <a:defRPr>
                <a:latin typeface="Hind"/>
                <a:ea typeface="Hind"/>
                <a:cs typeface="Hind"/>
                <a:sym typeface="Hind"/>
              </a:defRPr>
            </a:lvl3pPr>
            <a:lvl4pPr lvl="3" rtl="0">
              <a:spcBef>
                <a:spcPts val="0"/>
              </a:spcBef>
              <a:spcAft>
                <a:spcPts val="0"/>
              </a:spcAft>
              <a:buSzPts val="2800"/>
              <a:buNone/>
              <a:defRPr>
                <a:latin typeface="Hind"/>
                <a:ea typeface="Hind"/>
                <a:cs typeface="Hind"/>
                <a:sym typeface="Hind"/>
              </a:defRPr>
            </a:lvl4pPr>
            <a:lvl5pPr lvl="4" rtl="0">
              <a:spcBef>
                <a:spcPts val="0"/>
              </a:spcBef>
              <a:spcAft>
                <a:spcPts val="0"/>
              </a:spcAft>
              <a:buSzPts val="2800"/>
              <a:buNone/>
              <a:defRPr>
                <a:latin typeface="Hind"/>
                <a:ea typeface="Hind"/>
                <a:cs typeface="Hind"/>
                <a:sym typeface="Hind"/>
              </a:defRPr>
            </a:lvl5pPr>
            <a:lvl6pPr lvl="5" rtl="0">
              <a:spcBef>
                <a:spcPts val="0"/>
              </a:spcBef>
              <a:spcAft>
                <a:spcPts val="0"/>
              </a:spcAft>
              <a:buSzPts val="2800"/>
              <a:buNone/>
              <a:defRPr>
                <a:latin typeface="Hind"/>
                <a:ea typeface="Hind"/>
                <a:cs typeface="Hind"/>
                <a:sym typeface="Hind"/>
              </a:defRPr>
            </a:lvl6pPr>
            <a:lvl7pPr lvl="6" rtl="0">
              <a:spcBef>
                <a:spcPts val="0"/>
              </a:spcBef>
              <a:spcAft>
                <a:spcPts val="0"/>
              </a:spcAft>
              <a:buSzPts val="2800"/>
              <a:buNone/>
              <a:defRPr>
                <a:latin typeface="Hind"/>
                <a:ea typeface="Hind"/>
                <a:cs typeface="Hind"/>
                <a:sym typeface="Hind"/>
              </a:defRPr>
            </a:lvl7pPr>
            <a:lvl8pPr lvl="7" rtl="0">
              <a:spcBef>
                <a:spcPts val="0"/>
              </a:spcBef>
              <a:spcAft>
                <a:spcPts val="0"/>
              </a:spcAft>
              <a:buSzPts val="2800"/>
              <a:buNone/>
              <a:defRPr>
                <a:latin typeface="Hind"/>
                <a:ea typeface="Hind"/>
                <a:cs typeface="Hind"/>
                <a:sym typeface="Hind"/>
              </a:defRPr>
            </a:lvl8pPr>
            <a:lvl9pPr lvl="8" rtl="0">
              <a:spcBef>
                <a:spcPts val="0"/>
              </a:spcBef>
              <a:spcAft>
                <a:spcPts val="0"/>
              </a:spcAft>
              <a:buSzPts val="2800"/>
              <a:buNone/>
              <a:defRPr>
                <a:latin typeface="Hind"/>
                <a:ea typeface="Hind"/>
                <a:cs typeface="Hind"/>
                <a:sym typeface="Hind"/>
              </a:defRPr>
            </a:lvl9pPr>
          </a:lstStyle>
          <a:p>
            <a:endParaRPr/>
          </a:p>
        </p:txBody>
      </p:sp>
    </p:spTree>
    <p:extLst>
      <p:ext uri="{BB962C8B-B14F-4D97-AF65-F5344CB8AC3E}">
        <p14:creationId xmlns:p14="http://schemas.microsoft.com/office/powerpoint/2010/main" val="112845648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i. statement and image yellow">
  <p:cSld name="i. statement and image yellow">
    <p:bg>
      <p:bgPr>
        <a:solidFill>
          <a:srgbClr val="FFD200"/>
        </a:solidFill>
        <a:effectLst/>
      </p:bgPr>
    </p:bg>
    <p:spTree>
      <p:nvGrpSpPr>
        <p:cNvPr id="1" name="Shape 557"/>
        <p:cNvGrpSpPr/>
        <p:nvPr/>
      </p:nvGrpSpPr>
      <p:grpSpPr>
        <a:xfrm>
          <a:off x="0" y="0"/>
          <a:ext cx="0" cy="0"/>
          <a:chOff x="0" y="0"/>
          <a:chExt cx="0" cy="0"/>
        </a:xfrm>
      </p:grpSpPr>
      <p:sp>
        <p:nvSpPr>
          <p:cNvPr id="558" name="Google Shape;558;p81"/>
          <p:cNvSpPr>
            <a:spLocks noGrp="1"/>
          </p:cNvSpPr>
          <p:nvPr>
            <p:ph type="pic" idx="2"/>
          </p:nvPr>
        </p:nvSpPr>
        <p:spPr>
          <a:xfrm>
            <a:off x="2145600" y="1440000"/>
            <a:ext cx="4874400" cy="3974400"/>
          </a:xfrm>
          <a:prstGeom prst="roundRect">
            <a:avLst>
              <a:gd name="adj" fmla="val 8896"/>
            </a:avLst>
          </a:prstGeom>
          <a:noFill/>
          <a:ln>
            <a:noFill/>
          </a:ln>
        </p:spPr>
      </p:sp>
      <p:sp>
        <p:nvSpPr>
          <p:cNvPr id="559" name="Google Shape;559;p81"/>
          <p:cNvSpPr txBox="1">
            <a:spLocks noGrp="1"/>
          </p:cNvSpPr>
          <p:nvPr>
            <p:ph type="title"/>
          </p:nvPr>
        </p:nvSpPr>
        <p:spPr>
          <a:xfrm>
            <a:off x="1148400" y="144000"/>
            <a:ext cx="4136400" cy="1560000"/>
          </a:xfrm>
          <a:prstGeom prst="rect">
            <a:avLst/>
          </a:prstGeom>
        </p:spPr>
        <p:txBody>
          <a:bodyPr spcFirstLastPara="1" wrap="square" lIns="91425" tIns="91425" rIns="91425" bIns="91425" anchor="t" anchorCtr="0">
            <a:normAutofit/>
          </a:bodyPr>
          <a:lstStyle>
            <a:lvl1pPr lvl="0" rtl="0">
              <a:spcBef>
                <a:spcPts val="0"/>
              </a:spcBef>
              <a:spcAft>
                <a:spcPts val="0"/>
              </a:spcAft>
              <a:buSzPts val="5000"/>
              <a:buNone/>
              <a:defRPr sz="5000"/>
            </a:lvl1pPr>
            <a:lvl2pPr lvl="1" rtl="0">
              <a:spcBef>
                <a:spcPts val="0"/>
              </a:spcBef>
              <a:spcAft>
                <a:spcPts val="0"/>
              </a:spcAft>
              <a:buSzPts val="2800"/>
              <a:buNone/>
              <a:defRPr>
                <a:latin typeface="Hind"/>
                <a:ea typeface="Hind"/>
                <a:cs typeface="Hind"/>
                <a:sym typeface="Hind"/>
              </a:defRPr>
            </a:lvl2pPr>
            <a:lvl3pPr lvl="2" rtl="0">
              <a:spcBef>
                <a:spcPts val="0"/>
              </a:spcBef>
              <a:spcAft>
                <a:spcPts val="0"/>
              </a:spcAft>
              <a:buSzPts val="2800"/>
              <a:buNone/>
              <a:defRPr>
                <a:latin typeface="Hind"/>
                <a:ea typeface="Hind"/>
                <a:cs typeface="Hind"/>
                <a:sym typeface="Hind"/>
              </a:defRPr>
            </a:lvl3pPr>
            <a:lvl4pPr lvl="3" rtl="0">
              <a:spcBef>
                <a:spcPts val="0"/>
              </a:spcBef>
              <a:spcAft>
                <a:spcPts val="0"/>
              </a:spcAft>
              <a:buSzPts val="2800"/>
              <a:buNone/>
              <a:defRPr>
                <a:latin typeface="Hind"/>
                <a:ea typeface="Hind"/>
                <a:cs typeface="Hind"/>
                <a:sym typeface="Hind"/>
              </a:defRPr>
            </a:lvl4pPr>
            <a:lvl5pPr lvl="4" rtl="0">
              <a:spcBef>
                <a:spcPts val="0"/>
              </a:spcBef>
              <a:spcAft>
                <a:spcPts val="0"/>
              </a:spcAft>
              <a:buSzPts val="2800"/>
              <a:buNone/>
              <a:defRPr>
                <a:latin typeface="Hind"/>
                <a:ea typeface="Hind"/>
                <a:cs typeface="Hind"/>
                <a:sym typeface="Hind"/>
              </a:defRPr>
            </a:lvl5pPr>
            <a:lvl6pPr lvl="5" rtl="0">
              <a:spcBef>
                <a:spcPts val="0"/>
              </a:spcBef>
              <a:spcAft>
                <a:spcPts val="0"/>
              </a:spcAft>
              <a:buSzPts val="2800"/>
              <a:buNone/>
              <a:defRPr>
                <a:latin typeface="Hind"/>
                <a:ea typeface="Hind"/>
                <a:cs typeface="Hind"/>
                <a:sym typeface="Hind"/>
              </a:defRPr>
            </a:lvl6pPr>
            <a:lvl7pPr lvl="6" rtl="0">
              <a:spcBef>
                <a:spcPts val="0"/>
              </a:spcBef>
              <a:spcAft>
                <a:spcPts val="0"/>
              </a:spcAft>
              <a:buSzPts val="2800"/>
              <a:buNone/>
              <a:defRPr>
                <a:latin typeface="Hind"/>
                <a:ea typeface="Hind"/>
                <a:cs typeface="Hind"/>
                <a:sym typeface="Hind"/>
              </a:defRPr>
            </a:lvl7pPr>
            <a:lvl8pPr lvl="7" rtl="0">
              <a:spcBef>
                <a:spcPts val="0"/>
              </a:spcBef>
              <a:spcAft>
                <a:spcPts val="0"/>
              </a:spcAft>
              <a:buSzPts val="2800"/>
              <a:buNone/>
              <a:defRPr>
                <a:latin typeface="Hind"/>
                <a:ea typeface="Hind"/>
                <a:cs typeface="Hind"/>
                <a:sym typeface="Hind"/>
              </a:defRPr>
            </a:lvl8pPr>
            <a:lvl9pPr lvl="8" rtl="0">
              <a:spcBef>
                <a:spcPts val="0"/>
              </a:spcBef>
              <a:spcAft>
                <a:spcPts val="0"/>
              </a:spcAft>
              <a:buSzPts val="2800"/>
              <a:buNone/>
              <a:defRPr>
                <a:latin typeface="Hind"/>
                <a:ea typeface="Hind"/>
                <a:cs typeface="Hind"/>
                <a:sym typeface="Hind"/>
              </a:defRPr>
            </a:lvl9pPr>
          </a:lstStyle>
          <a:p>
            <a:endParaRPr/>
          </a:p>
        </p:txBody>
      </p:sp>
      <p:sp>
        <p:nvSpPr>
          <p:cNvPr id="560" name="Google Shape;560;p81"/>
          <p:cNvSpPr txBox="1">
            <a:spLocks noGrp="1"/>
          </p:cNvSpPr>
          <p:nvPr>
            <p:ph type="title" idx="3"/>
          </p:nvPr>
        </p:nvSpPr>
        <p:spPr>
          <a:xfrm>
            <a:off x="4388400" y="5188800"/>
            <a:ext cx="4572000" cy="1560000"/>
          </a:xfrm>
          <a:prstGeom prst="rect">
            <a:avLst/>
          </a:prstGeom>
        </p:spPr>
        <p:txBody>
          <a:bodyPr spcFirstLastPara="1" wrap="square" lIns="91425" tIns="91425" rIns="91425" bIns="91425" anchor="t" anchorCtr="0">
            <a:normAutofit/>
          </a:bodyPr>
          <a:lstStyle>
            <a:lvl1pPr lvl="0" rtl="0">
              <a:spcBef>
                <a:spcPts val="0"/>
              </a:spcBef>
              <a:spcAft>
                <a:spcPts val="0"/>
              </a:spcAft>
              <a:buSzPts val="5000"/>
              <a:buNone/>
              <a:defRPr sz="5000"/>
            </a:lvl1pPr>
            <a:lvl2pPr lvl="1" rtl="0">
              <a:spcBef>
                <a:spcPts val="0"/>
              </a:spcBef>
              <a:spcAft>
                <a:spcPts val="0"/>
              </a:spcAft>
              <a:buSzPts val="2800"/>
              <a:buNone/>
              <a:defRPr>
                <a:latin typeface="Hind"/>
                <a:ea typeface="Hind"/>
                <a:cs typeface="Hind"/>
                <a:sym typeface="Hind"/>
              </a:defRPr>
            </a:lvl2pPr>
            <a:lvl3pPr lvl="2" rtl="0">
              <a:spcBef>
                <a:spcPts val="0"/>
              </a:spcBef>
              <a:spcAft>
                <a:spcPts val="0"/>
              </a:spcAft>
              <a:buSzPts val="2800"/>
              <a:buNone/>
              <a:defRPr>
                <a:latin typeface="Hind"/>
                <a:ea typeface="Hind"/>
                <a:cs typeface="Hind"/>
                <a:sym typeface="Hind"/>
              </a:defRPr>
            </a:lvl3pPr>
            <a:lvl4pPr lvl="3" rtl="0">
              <a:spcBef>
                <a:spcPts val="0"/>
              </a:spcBef>
              <a:spcAft>
                <a:spcPts val="0"/>
              </a:spcAft>
              <a:buSzPts val="2800"/>
              <a:buNone/>
              <a:defRPr>
                <a:latin typeface="Hind"/>
                <a:ea typeface="Hind"/>
                <a:cs typeface="Hind"/>
                <a:sym typeface="Hind"/>
              </a:defRPr>
            </a:lvl4pPr>
            <a:lvl5pPr lvl="4" rtl="0">
              <a:spcBef>
                <a:spcPts val="0"/>
              </a:spcBef>
              <a:spcAft>
                <a:spcPts val="0"/>
              </a:spcAft>
              <a:buSzPts val="2800"/>
              <a:buNone/>
              <a:defRPr>
                <a:latin typeface="Hind"/>
                <a:ea typeface="Hind"/>
                <a:cs typeface="Hind"/>
                <a:sym typeface="Hind"/>
              </a:defRPr>
            </a:lvl5pPr>
            <a:lvl6pPr lvl="5" rtl="0">
              <a:spcBef>
                <a:spcPts val="0"/>
              </a:spcBef>
              <a:spcAft>
                <a:spcPts val="0"/>
              </a:spcAft>
              <a:buSzPts val="2800"/>
              <a:buNone/>
              <a:defRPr>
                <a:latin typeface="Hind"/>
                <a:ea typeface="Hind"/>
                <a:cs typeface="Hind"/>
                <a:sym typeface="Hind"/>
              </a:defRPr>
            </a:lvl6pPr>
            <a:lvl7pPr lvl="6" rtl="0">
              <a:spcBef>
                <a:spcPts val="0"/>
              </a:spcBef>
              <a:spcAft>
                <a:spcPts val="0"/>
              </a:spcAft>
              <a:buSzPts val="2800"/>
              <a:buNone/>
              <a:defRPr>
                <a:latin typeface="Hind"/>
                <a:ea typeface="Hind"/>
                <a:cs typeface="Hind"/>
                <a:sym typeface="Hind"/>
              </a:defRPr>
            </a:lvl7pPr>
            <a:lvl8pPr lvl="7" rtl="0">
              <a:spcBef>
                <a:spcPts val="0"/>
              </a:spcBef>
              <a:spcAft>
                <a:spcPts val="0"/>
              </a:spcAft>
              <a:buSzPts val="2800"/>
              <a:buNone/>
              <a:defRPr>
                <a:latin typeface="Hind"/>
                <a:ea typeface="Hind"/>
                <a:cs typeface="Hind"/>
                <a:sym typeface="Hind"/>
              </a:defRPr>
            </a:lvl8pPr>
            <a:lvl9pPr lvl="8" rtl="0">
              <a:spcBef>
                <a:spcPts val="0"/>
              </a:spcBef>
              <a:spcAft>
                <a:spcPts val="0"/>
              </a:spcAft>
              <a:buSzPts val="2800"/>
              <a:buNone/>
              <a:defRPr>
                <a:latin typeface="Hind"/>
                <a:ea typeface="Hind"/>
                <a:cs typeface="Hind"/>
                <a:sym typeface="Hind"/>
              </a:defRPr>
            </a:lvl9pPr>
          </a:lstStyle>
          <a:p>
            <a:endParaRPr/>
          </a:p>
        </p:txBody>
      </p:sp>
    </p:spTree>
    <p:extLst>
      <p:ext uri="{BB962C8B-B14F-4D97-AF65-F5344CB8AC3E}">
        <p14:creationId xmlns:p14="http://schemas.microsoft.com/office/powerpoint/2010/main" val="121098612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i. statement and image orange">
  <p:cSld name="i. statement and image orange">
    <p:bg>
      <p:bgPr>
        <a:solidFill>
          <a:srgbClr val="FD5000"/>
        </a:solidFill>
        <a:effectLst/>
      </p:bgPr>
    </p:bg>
    <p:spTree>
      <p:nvGrpSpPr>
        <p:cNvPr id="1" name="Shape 561"/>
        <p:cNvGrpSpPr/>
        <p:nvPr/>
      </p:nvGrpSpPr>
      <p:grpSpPr>
        <a:xfrm>
          <a:off x="0" y="0"/>
          <a:ext cx="0" cy="0"/>
          <a:chOff x="0" y="0"/>
          <a:chExt cx="0" cy="0"/>
        </a:xfrm>
      </p:grpSpPr>
      <p:sp>
        <p:nvSpPr>
          <p:cNvPr id="562" name="Google Shape;562;p82"/>
          <p:cNvSpPr>
            <a:spLocks noGrp="1"/>
          </p:cNvSpPr>
          <p:nvPr>
            <p:ph type="pic" idx="2"/>
          </p:nvPr>
        </p:nvSpPr>
        <p:spPr>
          <a:xfrm>
            <a:off x="2145600" y="1440000"/>
            <a:ext cx="4874400" cy="3974400"/>
          </a:xfrm>
          <a:prstGeom prst="roundRect">
            <a:avLst>
              <a:gd name="adj" fmla="val 8896"/>
            </a:avLst>
          </a:prstGeom>
          <a:noFill/>
          <a:ln>
            <a:noFill/>
          </a:ln>
        </p:spPr>
      </p:sp>
      <p:sp>
        <p:nvSpPr>
          <p:cNvPr id="563" name="Google Shape;563;p82"/>
          <p:cNvSpPr txBox="1">
            <a:spLocks noGrp="1"/>
          </p:cNvSpPr>
          <p:nvPr>
            <p:ph type="title"/>
          </p:nvPr>
        </p:nvSpPr>
        <p:spPr>
          <a:xfrm>
            <a:off x="1148400" y="144000"/>
            <a:ext cx="4136400" cy="1560000"/>
          </a:xfrm>
          <a:prstGeom prst="rect">
            <a:avLst/>
          </a:prstGeom>
        </p:spPr>
        <p:txBody>
          <a:bodyPr spcFirstLastPara="1" wrap="square" lIns="91425" tIns="91425" rIns="91425" bIns="91425" anchor="t" anchorCtr="0">
            <a:normAutofit/>
          </a:bodyPr>
          <a:lstStyle>
            <a:lvl1pPr lvl="0" rtl="0">
              <a:spcBef>
                <a:spcPts val="0"/>
              </a:spcBef>
              <a:spcAft>
                <a:spcPts val="0"/>
              </a:spcAft>
              <a:buSzPts val="5000"/>
              <a:buNone/>
              <a:defRPr sz="5000"/>
            </a:lvl1pPr>
            <a:lvl2pPr lvl="1" rtl="0">
              <a:spcBef>
                <a:spcPts val="0"/>
              </a:spcBef>
              <a:spcAft>
                <a:spcPts val="0"/>
              </a:spcAft>
              <a:buSzPts val="2800"/>
              <a:buNone/>
              <a:defRPr>
                <a:latin typeface="Hind"/>
                <a:ea typeface="Hind"/>
                <a:cs typeface="Hind"/>
                <a:sym typeface="Hind"/>
              </a:defRPr>
            </a:lvl2pPr>
            <a:lvl3pPr lvl="2" rtl="0">
              <a:spcBef>
                <a:spcPts val="0"/>
              </a:spcBef>
              <a:spcAft>
                <a:spcPts val="0"/>
              </a:spcAft>
              <a:buSzPts val="2800"/>
              <a:buNone/>
              <a:defRPr>
                <a:latin typeface="Hind"/>
                <a:ea typeface="Hind"/>
                <a:cs typeface="Hind"/>
                <a:sym typeface="Hind"/>
              </a:defRPr>
            </a:lvl3pPr>
            <a:lvl4pPr lvl="3" rtl="0">
              <a:spcBef>
                <a:spcPts val="0"/>
              </a:spcBef>
              <a:spcAft>
                <a:spcPts val="0"/>
              </a:spcAft>
              <a:buSzPts val="2800"/>
              <a:buNone/>
              <a:defRPr>
                <a:latin typeface="Hind"/>
                <a:ea typeface="Hind"/>
                <a:cs typeface="Hind"/>
                <a:sym typeface="Hind"/>
              </a:defRPr>
            </a:lvl4pPr>
            <a:lvl5pPr lvl="4" rtl="0">
              <a:spcBef>
                <a:spcPts val="0"/>
              </a:spcBef>
              <a:spcAft>
                <a:spcPts val="0"/>
              </a:spcAft>
              <a:buSzPts val="2800"/>
              <a:buNone/>
              <a:defRPr>
                <a:latin typeface="Hind"/>
                <a:ea typeface="Hind"/>
                <a:cs typeface="Hind"/>
                <a:sym typeface="Hind"/>
              </a:defRPr>
            </a:lvl5pPr>
            <a:lvl6pPr lvl="5" rtl="0">
              <a:spcBef>
                <a:spcPts val="0"/>
              </a:spcBef>
              <a:spcAft>
                <a:spcPts val="0"/>
              </a:spcAft>
              <a:buSzPts val="2800"/>
              <a:buNone/>
              <a:defRPr>
                <a:latin typeface="Hind"/>
                <a:ea typeface="Hind"/>
                <a:cs typeface="Hind"/>
                <a:sym typeface="Hind"/>
              </a:defRPr>
            </a:lvl6pPr>
            <a:lvl7pPr lvl="6" rtl="0">
              <a:spcBef>
                <a:spcPts val="0"/>
              </a:spcBef>
              <a:spcAft>
                <a:spcPts val="0"/>
              </a:spcAft>
              <a:buSzPts val="2800"/>
              <a:buNone/>
              <a:defRPr>
                <a:latin typeface="Hind"/>
                <a:ea typeface="Hind"/>
                <a:cs typeface="Hind"/>
                <a:sym typeface="Hind"/>
              </a:defRPr>
            </a:lvl7pPr>
            <a:lvl8pPr lvl="7" rtl="0">
              <a:spcBef>
                <a:spcPts val="0"/>
              </a:spcBef>
              <a:spcAft>
                <a:spcPts val="0"/>
              </a:spcAft>
              <a:buSzPts val="2800"/>
              <a:buNone/>
              <a:defRPr>
                <a:latin typeface="Hind"/>
                <a:ea typeface="Hind"/>
                <a:cs typeface="Hind"/>
                <a:sym typeface="Hind"/>
              </a:defRPr>
            </a:lvl8pPr>
            <a:lvl9pPr lvl="8" rtl="0">
              <a:spcBef>
                <a:spcPts val="0"/>
              </a:spcBef>
              <a:spcAft>
                <a:spcPts val="0"/>
              </a:spcAft>
              <a:buSzPts val="2800"/>
              <a:buNone/>
              <a:defRPr>
                <a:latin typeface="Hind"/>
                <a:ea typeface="Hind"/>
                <a:cs typeface="Hind"/>
                <a:sym typeface="Hind"/>
              </a:defRPr>
            </a:lvl9pPr>
          </a:lstStyle>
          <a:p>
            <a:endParaRPr/>
          </a:p>
        </p:txBody>
      </p:sp>
      <p:sp>
        <p:nvSpPr>
          <p:cNvPr id="564" name="Google Shape;564;p82"/>
          <p:cNvSpPr txBox="1">
            <a:spLocks noGrp="1"/>
          </p:cNvSpPr>
          <p:nvPr>
            <p:ph type="title" idx="3"/>
          </p:nvPr>
        </p:nvSpPr>
        <p:spPr>
          <a:xfrm>
            <a:off x="4388400" y="5188800"/>
            <a:ext cx="4572000" cy="1560000"/>
          </a:xfrm>
          <a:prstGeom prst="rect">
            <a:avLst/>
          </a:prstGeom>
        </p:spPr>
        <p:txBody>
          <a:bodyPr spcFirstLastPara="1" wrap="square" lIns="91425" tIns="91425" rIns="91425" bIns="91425" anchor="t" anchorCtr="0">
            <a:normAutofit/>
          </a:bodyPr>
          <a:lstStyle>
            <a:lvl1pPr lvl="0" rtl="0">
              <a:spcBef>
                <a:spcPts val="0"/>
              </a:spcBef>
              <a:spcAft>
                <a:spcPts val="0"/>
              </a:spcAft>
              <a:buSzPts val="5000"/>
              <a:buNone/>
              <a:defRPr sz="5000"/>
            </a:lvl1pPr>
            <a:lvl2pPr lvl="1" rtl="0">
              <a:spcBef>
                <a:spcPts val="0"/>
              </a:spcBef>
              <a:spcAft>
                <a:spcPts val="0"/>
              </a:spcAft>
              <a:buSzPts val="2800"/>
              <a:buNone/>
              <a:defRPr>
                <a:latin typeface="Hind"/>
                <a:ea typeface="Hind"/>
                <a:cs typeface="Hind"/>
                <a:sym typeface="Hind"/>
              </a:defRPr>
            </a:lvl2pPr>
            <a:lvl3pPr lvl="2" rtl="0">
              <a:spcBef>
                <a:spcPts val="0"/>
              </a:spcBef>
              <a:spcAft>
                <a:spcPts val="0"/>
              </a:spcAft>
              <a:buSzPts val="2800"/>
              <a:buNone/>
              <a:defRPr>
                <a:latin typeface="Hind"/>
                <a:ea typeface="Hind"/>
                <a:cs typeface="Hind"/>
                <a:sym typeface="Hind"/>
              </a:defRPr>
            </a:lvl3pPr>
            <a:lvl4pPr lvl="3" rtl="0">
              <a:spcBef>
                <a:spcPts val="0"/>
              </a:spcBef>
              <a:spcAft>
                <a:spcPts val="0"/>
              </a:spcAft>
              <a:buSzPts val="2800"/>
              <a:buNone/>
              <a:defRPr>
                <a:latin typeface="Hind"/>
                <a:ea typeface="Hind"/>
                <a:cs typeface="Hind"/>
                <a:sym typeface="Hind"/>
              </a:defRPr>
            </a:lvl4pPr>
            <a:lvl5pPr lvl="4" rtl="0">
              <a:spcBef>
                <a:spcPts val="0"/>
              </a:spcBef>
              <a:spcAft>
                <a:spcPts val="0"/>
              </a:spcAft>
              <a:buSzPts val="2800"/>
              <a:buNone/>
              <a:defRPr>
                <a:latin typeface="Hind"/>
                <a:ea typeface="Hind"/>
                <a:cs typeface="Hind"/>
                <a:sym typeface="Hind"/>
              </a:defRPr>
            </a:lvl5pPr>
            <a:lvl6pPr lvl="5" rtl="0">
              <a:spcBef>
                <a:spcPts val="0"/>
              </a:spcBef>
              <a:spcAft>
                <a:spcPts val="0"/>
              </a:spcAft>
              <a:buSzPts val="2800"/>
              <a:buNone/>
              <a:defRPr>
                <a:latin typeface="Hind"/>
                <a:ea typeface="Hind"/>
                <a:cs typeface="Hind"/>
                <a:sym typeface="Hind"/>
              </a:defRPr>
            </a:lvl6pPr>
            <a:lvl7pPr lvl="6" rtl="0">
              <a:spcBef>
                <a:spcPts val="0"/>
              </a:spcBef>
              <a:spcAft>
                <a:spcPts val="0"/>
              </a:spcAft>
              <a:buSzPts val="2800"/>
              <a:buNone/>
              <a:defRPr>
                <a:latin typeface="Hind"/>
                <a:ea typeface="Hind"/>
                <a:cs typeface="Hind"/>
                <a:sym typeface="Hind"/>
              </a:defRPr>
            </a:lvl7pPr>
            <a:lvl8pPr lvl="7" rtl="0">
              <a:spcBef>
                <a:spcPts val="0"/>
              </a:spcBef>
              <a:spcAft>
                <a:spcPts val="0"/>
              </a:spcAft>
              <a:buSzPts val="2800"/>
              <a:buNone/>
              <a:defRPr>
                <a:latin typeface="Hind"/>
                <a:ea typeface="Hind"/>
                <a:cs typeface="Hind"/>
                <a:sym typeface="Hind"/>
              </a:defRPr>
            </a:lvl8pPr>
            <a:lvl9pPr lvl="8" rtl="0">
              <a:spcBef>
                <a:spcPts val="0"/>
              </a:spcBef>
              <a:spcAft>
                <a:spcPts val="0"/>
              </a:spcAft>
              <a:buSzPts val="2800"/>
              <a:buNone/>
              <a:defRPr>
                <a:latin typeface="Hind"/>
                <a:ea typeface="Hind"/>
                <a:cs typeface="Hind"/>
                <a:sym typeface="Hind"/>
              </a:defRPr>
            </a:lvl9pPr>
          </a:lstStyle>
          <a:p>
            <a:endParaRPr/>
          </a:p>
        </p:txBody>
      </p:sp>
    </p:spTree>
    <p:extLst>
      <p:ext uri="{BB962C8B-B14F-4D97-AF65-F5344CB8AC3E}">
        <p14:creationId xmlns:p14="http://schemas.microsoft.com/office/powerpoint/2010/main" val="201154366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i. statement and image light green">
  <p:cSld name="i. statement and image light green">
    <p:bg>
      <p:bgPr>
        <a:solidFill>
          <a:srgbClr val="78BF26"/>
        </a:solidFill>
        <a:effectLst/>
      </p:bgPr>
    </p:bg>
    <p:spTree>
      <p:nvGrpSpPr>
        <p:cNvPr id="1" name="Shape 565"/>
        <p:cNvGrpSpPr/>
        <p:nvPr/>
      </p:nvGrpSpPr>
      <p:grpSpPr>
        <a:xfrm>
          <a:off x="0" y="0"/>
          <a:ext cx="0" cy="0"/>
          <a:chOff x="0" y="0"/>
          <a:chExt cx="0" cy="0"/>
        </a:xfrm>
      </p:grpSpPr>
      <p:sp>
        <p:nvSpPr>
          <p:cNvPr id="566" name="Google Shape;566;p83"/>
          <p:cNvSpPr>
            <a:spLocks noGrp="1"/>
          </p:cNvSpPr>
          <p:nvPr>
            <p:ph type="pic" idx="2"/>
          </p:nvPr>
        </p:nvSpPr>
        <p:spPr>
          <a:xfrm>
            <a:off x="2145600" y="1440000"/>
            <a:ext cx="4874400" cy="3974400"/>
          </a:xfrm>
          <a:prstGeom prst="roundRect">
            <a:avLst>
              <a:gd name="adj" fmla="val 8896"/>
            </a:avLst>
          </a:prstGeom>
          <a:noFill/>
          <a:ln>
            <a:noFill/>
          </a:ln>
        </p:spPr>
      </p:sp>
      <p:sp>
        <p:nvSpPr>
          <p:cNvPr id="567" name="Google Shape;567;p83"/>
          <p:cNvSpPr txBox="1">
            <a:spLocks noGrp="1"/>
          </p:cNvSpPr>
          <p:nvPr>
            <p:ph type="title"/>
          </p:nvPr>
        </p:nvSpPr>
        <p:spPr>
          <a:xfrm>
            <a:off x="1148400" y="144000"/>
            <a:ext cx="4136400" cy="1560000"/>
          </a:xfrm>
          <a:prstGeom prst="rect">
            <a:avLst/>
          </a:prstGeom>
        </p:spPr>
        <p:txBody>
          <a:bodyPr spcFirstLastPara="1" wrap="square" lIns="91425" tIns="91425" rIns="91425" bIns="91425" anchor="t" anchorCtr="0">
            <a:normAutofit/>
          </a:bodyPr>
          <a:lstStyle>
            <a:lvl1pPr lvl="0" rtl="0">
              <a:spcBef>
                <a:spcPts val="0"/>
              </a:spcBef>
              <a:spcAft>
                <a:spcPts val="0"/>
              </a:spcAft>
              <a:buSzPts val="5000"/>
              <a:buNone/>
              <a:defRPr sz="5000"/>
            </a:lvl1pPr>
            <a:lvl2pPr lvl="1" rtl="0">
              <a:spcBef>
                <a:spcPts val="0"/>
              </a:spcBef>
              <a:spcAft>
                <a:spcPts val="0"/>
              </a:spcAft>
              <a:buSzPts val="2800"/>
              <a:buNone/>
              <a:defRPr>
                <a:latin typeface="Hind"/>
                <a:ea typeface="Hind"/>
                <a:cs typeface="Hind"/>
                <a:sym typeface="Hind"/>
              </a:defRPr>
            </a:lvl2pPr>
            <a:lvl3pPr lvl="2" rtl="0">
              <a:spcBef>
                <a:spcPts val="0"/>
              </a:spcBef>
              <a:spcAft>
                <a:spcPts val="0"/>
              </a:spcAft>
              <a:buSzPts val="2800"/>
              <a:buNone/>
              <a:defRPr>
                <a:latin typeface="Hind"/>
                <a:ea typeface="Hind"/>
                <a:cs typeface="Hind"/>
                <a:sym typeface="Hind"/>
              </a:defRPr>
            </a:lvl3pPr>
            <a:lvl4pPr lvl="3" rtl="0">
              <a:spcBef>
                <a:spcPts val="0"/>
              </a:spcBef>
              <a:spcAft>
                <a:spcPts val="0"/>
              </a:spcAft>
              <a:buSzPts val="2800"/>
              <a:buNone/>
              <a:defRPr>
                <a:latin typeface="Hind"/>
                <a:ea typeface="Hind"/>
                <a:cs typeface="Hind"/>
                <a:sym typeface="Hind"/>
              </a:defRPr>
            </a:lvl4pPr>
            <a:lvl5pPr lvl="4" rtl="0">
              <a:spcBef>
                <a:spcPts val="0"/>
              </a:spcBef>
              <a:spcAft>
                <a:spcPts val="0"/>
              </a:spcAft>
              <a:buSzPts val="2800"/>
              <a:buNone/>
              <a:defRPr>
                <a:latin typeface="Hind"/>
                <a:ea typeface="Hind"/>
                <a:cs typeface="Hind"/>
                <a:sym typeface="Hind"/>
              </a:defRPr>
            </a:lvl5pPr>
            <a:lvl6pPr lvl="5" rtl="0">
              <a:spcBef>
                <a:spcPts val="0"/>
              </a:spcBef>
              <a:spcAft>
                <a:spcPts val="0"/>
              </a:spcAft>
              <a:buSzPts val="2800"/>
              <a:buNone/>
              <a:defRPr>
                <a:latin typeface="Hind"/>
                <a:ea typeface="Hind"/>
                <a:cs typeface="Hind"/>
                <a:sym typeface="Hind"/>
              </a:defRPr>
            </a:lvl6pPr>
            <a:lvl7pPr lvl="6" rtl="0">
              <a:spcBef>
                <a:spcPts val="0"/>
              </a:spcBef>
              <a:spcAft>
                <a:spcPts val="0"/>
              </a:spcAft>
              <a:buSzPts val="2800"/>
              <a:buNone/>
              <a:defRPr>
                <a:latin typeface="Hind"/>
                <a:ea typeface="Hind"/>
                <a:cs typeface="Hind"/>
                <a:sym typeface="Hind"/>
              </a:defRPr>
            </a:lvl7pPr>
            <a:lvl8pPr lvl="7" rtl="0">
              <a:spcBef>
                <a:spcPts val="0"/>
              </a:spcBef>
              <a:spcAft>
                <a:spcPts val="0"/>
              </a:spcAft>
              <a:buSzPts val="2800"/>
              <a:buNone/>
              <a:defRPr>
                <a:latin typeface="Hind"/>
                <a:ea typeface="Hind"/>
                <a:cs typeface="Hind"/>
                <a:sym typeface="Hind"/>
              </a:defRPr>
            </a:lvl8pPr>
            <a:lvl9pPr lvl="8" rtl="0">
              <a:spcBef>
                <a:spcPts val="0"/>
              </a:spcBef>
              <a:spcAft>
                <a:spcPts val="0"/>
              </a:spcAft>
              <a:buSzPts val="2800"/>
              <a:buNone/>
              <a:defRPr>
                <a:latin typeface="Hind"/>
                <a:ea typeface="Hind"/>
                <a:cs typeface="Hind"/>
                <a:sym typeface="Hind"/>
              </a:defRPr>
            </a:lvl9pPr>
          </a:lstStyle>
          <a:p>
            <a:endParaRPr/>
          </a:p>
        </p:txBody>
      </p:sp>
      <p:sp>
        <p:nvSpPr>
          <p:cNvPr id="568" name="Google Shape;568;p83"/>
          <p:cNvSpPr txBox="1">
            <a:spLocks noGrp="1"/>
          </p:cNvSpPr>
          <p:nvPr>
            <p:ph type="title" idx="3"/>
          </p:nvPr>
        </p:nvSpPr>
        <p:spPr>
          <a:xfrm>
            <a:off x="4388400" y="5188800"/>
            <a:ext cx="4572000" cy="1560000"/>
          </a:xfrm>
          <a:prstGeom prst="rect">
            <a:avLst/>
          </a:prstGeom>
        </p:spPr>
        <p:txBody>
          <a:bodyPr spcFirstLastPara="1" wrap="square" lIns="91425" tIns="91425" rIns="91425" bIns="91425" anchor="t" anchorCtr="0">
            <a:normAutofit/>
          </a:bodyPr>
          <a:lstStyle>
            <a:lvl1pPr lvl="0" rtl="0">
              <a:spcBef>
                <a:spcPts val="0"/>
              </a:spcBef>
              <a:spcAft>
                <a:spcPts val="0"/>
              </a:spcAft>
              <a:buSzPts val="5000"/>
              <a:buNone/>
              <a:defRPr sz="5000"/>
            </a:lvl1pPr>
            <a:lvl2pPr lvl="1" rtl="0">
              <a:spcBef>
                <a:spcPts val="0"/>
              </a:spcBef>
              <a:spcAft>
                <a:spcPts val="0"/>
              </a:spcAft>
              <a:buSzPts val="2800"/>
              <a:buNone/>
              <a:defRPr>
                <a:latin typeface="Hind"/>
                <a:ea typeface="Hind"/>
                <a:cs typeface="Hind"/>
                <a:sym typeface="Hind"/>
              </a:defRPr>
            </a:lvl2pPr>
            <a:lvl3pPr lvl="2" rtl="0">
              <a:spcBef>
                <a:spcPts val="0"/>
              </a:spcBef>
              <a:spcAft>
                <a:spcPts val="0"/>
              </a:spcAft>
              <a:buSzPts val="2800"/>
              <a:buNone/>
              <a:defRPr>
                <a:latin typeface="Hind"/>
                <a:ea typeface="Hind"/>
                <a:cs typeface="Hind"/>
                <a:sym typeface="Hind"/>
              </a:defRPr>
            </a:lvl3pPr>
            <a:lvl4pPr lvl="3" rtl="0">
              <a:spcBef>
                <a:spcPts val="0"/>
              </a:spcBef>
              <a:spcAft>
                <a:spcPts val="0"/>
              </a:spcAft>
              <a:buSzPts val="2800"/>
              <a:buNone/>
              <a:defRPr>
                <a:latin typeface="Hind"/>
                <a:ea typeface="Hind"/>
                <a:cs typeface="Hind"/>
                <a:sym typeface="Hind"/>
              </a:defRPr>
            </a:lvl4pPr>
            <a:lvl5pPr lvl="4" rtl="0">
              <a:spcBef>
                <a:spcPts val="0"/>
              </a:spcBef>
              <a:spcAft>
                <a:spcPts val="0"/>
              </a:spcAft>
              <a:buSzPts val="2800"/>
              <a:buNone/>
              <a:defRPr>
                <a:latin typeface="Hind"/>
                <a:ea typeface="Hind"/>
                <a:cs typeface="Hind"/>
                <a:sym typeface="Hind"/>
              </a:defRPr>
            </a:lvl5pPr>
            <a:lvl6pPr lvl="5" rtl="0">
              <a:spcBef>
                <a:spcPts val="0"/>
              </a:spcBef>
              <a:spcAft>
                <a:spcPts val="0"/>
              </a:spcAft>
              <a:buSzPts val="2800"/>
              <a:buNone/>
              <a:defRPr>
                <a:latin typeface="Hind"/>
                <a:ea typeface="Hind"/>
                <a:cs typeface="Hind"/>
                <a:sym typeface="Hind"/>
              </a:defRPr>
            </a:lvl6pPr>
            <a:lvl7pPr lvl="6" rtl="0">
              <a:spcBef>
                <a:spcPts val="0"/>
              </a:spcBef>
              <a:spcAft>
                <a:spcPts val="0"/>
              </a:spcAft>
              <a:buSzPts val="2800"/>
              <a:buNone/>
              <a:defRPr>
                <a:latin typeface="Hind"/>
                <a:ea typeface="Hind"/>
                <a:cs typeface="Hind"/>
                <a:sym typeface="Hind"/>
              </a:defRPr>
            </a:lvl7pPr>
            <a:lvl8pPr lvl="7" rtl="0">
              <a:spcBef>
                <a:spcPts val="0"/>
              </a:spcBef>
              <a:spcAft>
                <a:spcPts val="0"/>
              </a:spcAft>
              <a:buSzPts val="2800"/>
              <a:buNone/>
              <a:defRPr>
                <a:latin typeface="Hind"/>
                <a:ea typeface="Hind"/>
                <a:cs typeface="Hind"/>
                <a:sym typeface="Hind"/>
              </a:defRPr>
            </a:lvl8pPr>
            <a:lvl9pPr lvl="8" rtl="0">
              <a:spcBef>
                <a:spcPts val="0"/>
              </a:spcBef>
              <a:spcAft>
                <a:spcPts val="0"/>
              </a:spcAft>
              <a:buSzPts val="2800"/>
              <a:buNone/>
              <a:defRPr>
                <a:latin typeface="Hind"/>
                <a:ea typeface="Hind"/>
                <a:cs typeface="Hind"/>
                <a:sym typeface="Hind"/>
              </a:defRPr>
            </a:lvl9pPr>
          </a:lstStyle>
          <a:p>
            <a:endParaRPr/>
          </a:p>
        </p:txBody>
      </p:sp>
    </p:spTree>
    <p:extLst>
      <p:ext uri="{BB962C8B-B14F-4D97-AF65-F5344CB8AC3E}">
        <p14:creationId xmlns:p14="http://schemas.microsoft.com/office/powerpoint/2010/main" val="47661075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i. statement and image warm grey">
  <p:cSld name="i. statement and image warm grey">
    <p:bg>
      <p:bgPr>
        <a:solidFill>
          <a:srgbClr val="A6A091"/>
        </a:solidFill>
        <a:effectLst/>
      </p:bgPr>
    </p:bg>
    <p:spTree>
      <p:nvGrpSpPr>
        <p:cNvPr id="1" name="Shape 569"/>
        <p:cNvGrpSpPr/>
        <p:nvPr/>
      </p:nvGrpSpPr>
      <p:grpSpPr>
        <a:xfrm>
          <a:off x="0" y="0"/>
          <a:ext cx="0" cy="0"/>
          <a:chOff x="0" y="0"/>
          <a:chExt cx="0" cy="0"/>
        </a:xfrm>
      </p:grpSpPr>
      <p:sp>
        <p:nvSpPr>
          <p:cNvPr id="570" name="Google Shape;570;p84"/>
          <p:cNvSpPr>
            <a:spLocks noGrp="1"/>
          </p:cNvSpPr>
          <p:nvPr>
            <p:ph type="pic" idx="2"/>
          </p:nvPr>
        </p:nvSpPr>
        <p:spPr>
          <a:xfrm>
            <a:off x="2145600" y="1440000"/>
            <a:ext cx="4874400" cy="3974400"/>
          </a:xfrm>
          <a:prstGeom prst="roundRect">
            <a:avLst>
              <a:gd name="adj" fmla="val 8896"/>
            </a:avLst>
          </a:prstGeom>
          <a:noFill/>
          <a:ln>
            <a:noFill/>
          </a:ln>
        </p:spPr>
      </p:sp>
      <p:sp>
        <p:nvSpPr>
          <p:cNvPr id="571" name="Google Shape;571;p84"/>
          <p:cNvSpPr txBox="1">
            <a:spLocks noGrp="1"/>
          </p:cNvSpPr>
          <p:nvPr>
            <p:ph type="title"/>
          </p:nvPr>
        </p:nvSpPr>
        <p:spPr>
          <a:xfrm>
            <a:off x="1148400" y="144000"/>
            <a:ext cx="4136400" cy="1560000"/>
          </a:xfrm>
          <a:prstGeom prst="rect">
            <a:avLst/>
          </a:prstGeom>
        </p:spPr>
        <p:txBody>
          <a:bodyPr spcFirstLastPara="1" wrap="square" lIns="91425" tIns="91425" rIns="91425" bIns="91425" anchor="t" anchorCtr="0">
            <a:normAutofit/>
          </a:bodyPr>
          <a:lstStyle>
            <a:lvl1pPr lvl="0" rtl="0">
              <a:spcBef>
                <a:spcPts val="0"/>
              </a:spcBef>
              <a:spcAft>
                <a:spcPts val="0"/>
              </a:spcAft>
              <a:buSzPts val="5000"/>
              <a:buNone/>
              <a:defRPr sz="5000"/>
            </a:lvl1pPr>
            <a:lvl2pPr lvl="1" rtl="0">
              <a:spcBef>
                <a:spcPts val="0"/>
              </a:spcBef>
              <a:spcAft>
                <a:spcPts val="0"/>
              </a:spcAft>
              <a:buSzPts val="2800"/>
              <a:buNone/>
              <a:defRPr>
                <a:latin typeface="Hind"/>
                <a:ea typeface="Hind"/>
                <a:cs typeface="Hind"/>
                <a:sym typeface="Hind"/>
              </a:defRPr>
            </a:lvl2pPr>
            <a:lvl3pPr lvl="2" rtl="0">
              <a:spcBef>
                <a:spcPts val="0"/>
              </a:spcBef>
              <a:spcAft>
                <a:spcPts val="0"/>
              </a:spcAft>
              <a:buSzPts val="2800"/>
              <a:buNone/>
              <a:defRPr>
                <a:latin typeface="Hind"/>
                <a:ea typeface="Hind"/>
                <a:cs typeface="Hind"/>
                <a:sym typeface="Hind"/>
              </a:defRPr>
            </a:lvl3pPr>
            <a:lvl4pPr lvl="3" rtl="0">
              <a:spcBef>
                <a:spcPts val="0"/>
              </a:spcBef>
              <a:spcAft>
                <a:spcPts val="0"/>
              </a:spcAft>
              <a:buSzPts val="2800"/>
              <a:buNone/>
              <a:defRPr>
                <a:latin typeface="Hind"/>
                <a:ea typeface="Hind"/>
                <a:cs typeface="Hind"/>
                <a:sym typeface="Hind"/>
              </a:defRPr>
            </a:lvl4pPr>
            <a:lvl5pPr lvl="4" rtl="0">
              <a:spcBef>
                <a:spcPts val="0"/>
              </a:spcBef>
              <a:spcAft>
                <a:spcPts val="0"/>
              </a:spcAft>
              <a:buSzPts val="2800"/>
              <a:buNone/>
              <a:defRPr>
                <a:latin typeface="Hind"/>
                <a:ea typeface="Hind"/>
                <a:cs typeface="Hind"/>
                <a:sym typeface="Hind"/>
              </a:defRPr>
            </a:lvl5pPr>
            <a:lvl6pPr lvl="5" rtl="0">
              <a:spcBef>
                <a:spcPts val="0"/>
              </a:spcBef>
              <a:spcAft>
                <a:spcPts val="0"/>
              </a:spcAft>
              <a:buSzPts val="2800"/>
              <a:buNone/>
              <a:defRPr>
                <a:latin typeface="Hind"/>
                <a:ea typeface="Hind"/>
                <a:cs typeface="Hind"/>
                <a:sym typeface="Hind"/>
              </a:defRPr>
            </a:lvl6pPr>
            <a:lvl7pPr lvl="6" rtl="0">
              <a:spcBef>
                <a:spcPts val="0"/>
              </a:spcBef>
              <a:spcAft>
                <a:spcPts val="0"/>
              </a:spcAft>
              <a:buSzPts val="2800"/>
              <a:buNone/>
              <a:defRPr>
                <a:latin typeface="Hind"/>
                <a:ea typeface="Hind"/>
                <a:cs typeface="Hind"/>
                <a:sym typeface="Hind"/>
              </a:defRPr>
            </a:lvl7pPr>
            <a:lvl8pPr lvl="7" rtl="0">
              <a:spcBef>
                <a:spcPts val="0"/>
              </a:spcBef>
              <a:spcAft>
                <a:spcPts val="0"/>
              </a:spcAft>
              <a:buSzPts val="2800"/>
              <a:buNone/>
              <a:defRPr>
                <a:latin typeface="Hind"/>
                <a:ea typeface="Hind"/>
                <a:cs typeface="Hind"/>
                <a:sym typeface="Hind"/>
              </a:defRPr>
            </a:lvl8pPr>
            <a:lvl9pPr lvl="8" rtl="0">
              <a:spcBef>
                <a:spcPts val="0"/>
              </a:spcBef>
              <a:spcAft>
                <a:spcPts val="0"/>
              </a:spcAft>
              <a:buSzPts val="2800"/>
              <a:buNone/>
              <a:defRPr>
                <a:latin typeface="Hind"/>
                <a:ea typeface="Hind"/>
                <a:cs typeface="Hind"/>
                <a:sym typeface="Hind"/>
              </a:defRPr>
            </a:lvl9pPr>
          </a:lstStyle>
          <a:p>
            <a:endParaRPr/>
          </a:p>
        </p:txBody>
      </p:sp>
      <p:sp>
        <p:nvSpPr>
          <p:cNvPr id="572" name="Google Shape;572;p84"/>
          <p:cNvSpPr txBox="1">
            <a:spLocks noGrp="1"/>
          </p:cNvSpPr>
          <p:nvPr>
            <p:ph type="title" idx="3"/>
          </p:nvPr>
        </p:nvSpPr>
        <p:spPr>
          <a:xfrm>
            <a:off x="4388400" y="5188800"/>
            <a:ext cx="4572000" cy="1560000"/>
          </a:xfrm>
          <a:prstGeom prst="rect">
            <a:avLst/>
          </a:prstGeom>
        </p:spPr>
        <p:txBody>
          <a:bodyPr spcFirstLastPara="1" wrap="square" lIns="91425" tIns="91425" rIns="91425" bIns="91425" anchor="t" anchorCtr="0">
            <a:normAutofit/>
          </a:bodyPr>
          <a:lstStyle>
            <a:lvl1pPr lvl="0" rtl="0">
              <a:spcBef>
                <a:spcPts val="0"/>
              </a:spcBef>
              <a:spcAft>
                <a:spcPts val="0"/>
              </a:spcAft>
              <a:buSzPts val="5000"/>
              <a:buNone/>
              <a:defRPr sz="5000"/>
            </a:lvl1pPr>
            <a:lvl2pPr lvl="1" rtl="0">
              <a:spcBef>
                <a:spcPts val="0"/>
              </a:spcBef>
              <a:spcAft>
                <a:spcPts val="0"/>
              </a:spcAft>
              <a:buSzPts val="2800"/>
              <a:buNone/>
              <a:defRPr>
                <a:latin typeface="Hind"/>
                <a:ea typeface="Hind"/>
                <a:cs typeface="Hind"/>
                <a:sym typeface="Hind"/>
              </a:defRPr>
            </a:lvl2pPr>
            <a:lvl3pPr lvl="2" rtl="0">
              <a:spcBef>
                <a:spcPts val="0"/>
              </a:spcBef>
              <a:spcAft>
                <a:spcPts val="0"/>
              </a:spcAft>
              <a:buSzPts val="2800"/>
              <a:buNone/>
              <a:defRPr>
                <a:latin typeface="Hind"/>
                <a:ea typeface="Hind"/>
                <a:cs typeface="Hind"/>
                <a:sym typeface="Hind"/>
              </a:defRPr>
            </a:lvl3pPr>
            <a:lvl4pPr lvl="3" rtl="0">
              <a:spcBef>
                <a:spcPts val="0"/>
              </a:spcBef>
              <a:spcAft>
                <a:spcPts val="0"/>
              </a:spcAft>
              <a:buSzPts val="2800"/>
              <a:buNone/>
              <a:defRPr>
                <a:latin typeface="Hind"/>
                <a:ea typeface="Hind"/>
                <a:cs typeface="Hind"/>
                <a:sym typeface="Hind"/>
              </a:defRPr>
            </a:lvl4pPr>
            <a:lvl5pPr lvl="4" rtl="0">
              <a:spcBef>
                <a:spcPts val="0"/>
              </a:spcBef>
              <a:spcAft>
                <a:spcPts val="0"/>
              </a:spcAft>
              <a:buSzPts val="2800"/>
              <a:buNone/>
              <a:defRPr>
                <a:latin typeface="Hind"/>
                <a:ea typeface="Hind"/>
                <a:cs typeface="Hind"/>
                <a:sym typeface="Hind"/>
              </a:defRPr>
            </a:lvl5pPr>
            <a:lvl6pPr lvl="5" rtl="0">
              <a:spcBef>
                <a:spcPts val="0"/>
              </a:spcBef>
              <a:spcAft>
                <a:spcPts val="0"/>
              </a:spcAft>
              <a:buSzPts val="2800"/>
              <a:buNone/>
              <a:defRPr>
                <a:latin typeface="Hind"/>
                <a:ea typeface="Hind"/>
                <a:cs typeface="Hind"/>
                <a:sym typeface="Hind"/>
              </a:defRPr>
            </a:lvl6pPr>
            <a:lvl7pPr lvl="6" rtl="0">
              <a:spcBef>
                <a:spcPts val="0"/>
              </a:spcBef>
              <a:spcAft>
                <a:spcPts val="0"/>
              </a:spcAft>
              <a:buSzPts val="2800"/>
              <a:buNone/>
              <a:defRPr>
                <a:latin typeface="Hind"/>
                <a:ea typeface="Hind"/>
                <a:cs typeface="Hind"/>
                <a:sym typeface="Hind"/>
              </a:defRPr>
            </a:lvl7pPr>
            <a:lvl8pPr lvl="7" rtl="0">
              <a:spcBef>
                <a:spcPts val="0"/>
              </a:spcBef>
              <a:spcAft>
                <a:spcPts val="0"/>
              </a:spcAft>
              <a:buSzPts val="2800"/>
              <a:buNone/>
              <a:defRPr>
                <a:latin typeface="Hind"/>
                <a:ea typeface="Hind"/>
                <a:cs typeface="Hind"/>
                <a:sym typeface="Hind"/>
              </a:defRPr>
            </a:lvl8pPr>
            <a:lvl9pPr lvl="8" rtl="0">
              <a:spcBef>
                <a:spcPts val="0"/>
              </a:spcBef>
              <a:spcAft>
                <a:spcPts val="0"/>
              </a:spcAft>
              <a:buSzPts val="2800"/>
              <a:buNone/>
              <a:defRPr>
                <a:latin typeface="Hind"/>
                <a:ea typeface="Hind"/>
                <a:cs typeface="Hind"/>
                <a:sym typeface="Hind"/>
              </a:defRPr>
            </a:lvl9pPr>
          </a:lstStyle>
          <a:p>
            <a:endParaRPr/>
          </a:p>
        </p:txBody>
      </p:sp>
    </p:spTree>
    <p:extLst>
      <p:ext uri="{BB962C8B-B14F-4D97-AF65-F5344CB8AC3E}">
        <p14:creationId xmlns:p14="http://schemas.microsoft.com/office/powerpoint/2010/main" val="1334578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i. statement and image dark blue">
  <p:cSld name="i. statement and image dark blue">
    <p:bg>
      <p:bgPr>
        <a:solidFill>
          <a:srgbClr val="001E82"/>
        </a:solidFill>
        <a:effectLst/>
      </p:bgPr>
    </p:bg>
    <p:spTree>
      <p:nvGrpSpPr>
        <p:cNvPr id="1" name="Shape 573"/>
        <p:cNvGrpSpPr/>
        <p:nvPr/>
      </p:nvGrpSpPr>
      <p:grpSpPr>
        <a:xfrm>
          <a:off x="0" y="0"/>
          <a:ext cx="0" cy="0"/>
          <a:chOff x="0" y="0"/>
          <a:chExt cx="0" cy="0"/>
        </a:xfrm>
      </p:grpSpPr>
      <p:sp>
        <p:nvSpPr>
          <p:cNvPr id="574" name="Google Shape;574;p85"/>
          <p:cNvSpPr>
            <a:spLocks noGrp="1"/>
          </p:cNvSpPr>
          <p:nvPr>
            <p:ph type="pic" idx="2"/>
          </p:nvPr>
        </p:nvSpPr>
        <p:spPr>
          <a:xfrm>
            <a:off x="2145600" y="1440000"/>
            <a:ext cx="4874400" cy="3974400"/>
          </a:xfrm>
          <a:prstGeom prst="roundRect">
            <a:avLst>
              <a:gd name="adj" fmla="val 8896"/>
            </a:avLst>
          </a:prstGeom>
          <a:noFill/>
          <a:ln>
            <a:noFill/>
          </a:ln>
        </p:spPr>
      </p:sp>
      <p:sp>
        <p:nvSpPr>
          <p:cNvPr id="575" name="Google Shape;575;p85"/>
          <p:cNvSpPr txBox="1">
            <a:spLocks noGrp="1"/>
          </p:cNvSpPr>
          <p:nvPr>
            <p:ph type="title"/>
          </p:nvPr>
        </p:nvSpPr>
        <p:spPr>
          <a:xfrm>
            <a:off x="1148400" y="144000"/>
            <a:ext cx="4136400" cy="1560000"/>
          </a:xfrm>
          <a:prstGeom prst="rect">
            <a:avLst/>
          </a:prstGeom>
        </p:spPr>
        <p:txBody>
          <a:bodyPr spcFirstLastPara="1" wrap="square" lIns="91425" tIns="91425" rIns="91425" bIns="91425" anchor="t" anchorCtr="0">
            <a:normAutofit/>
          </a:bodyPr>
          <a:lstStyle>
            <a:lvl1pPr lvl="0" rtl="0">
              <a:spcBef>
                <a:spcPts val="0"/>
              </a:spcBef>
              <a:spcAft>
                <a:spcPts val="0"/>
              </a:spcAft>
              <a:buClr>
                <a:schemeClr val="lt1"/>
              </a:buClr>
              <a:buSzPts val="5000"/>
              <a:buNone/>
              <a:defRPr sz="5000">
                <a:solidFill>
                  <a:schemeClr val="lt1"/>
                </a:solidFill>
              </a:defRPr>
            </a:lvl1pPr>
            <a:lvl2pPr lvl="1" rtl="0">
              <a:spcBef>
                <a:spcPts val="0"/>
              </a:spcBef>
              <a:spcAft>
                <a:spcPts val="0"/>
              </a:spcAft>
              <a:buClr>
                <a:schemeClr val="lt1"/>
              </a:buClr>
              <a:buSzPts val="2800"/>
              <a:buNone/>
              <a:defRPr>
                <a:solidFill>
                  <a:schemeClr val="lt1"/>
                </a:solidFill>
                <a:latin typeface="Hind"/>
                <a:ea typeface="Hind"/>
                <a:cs typeface="Hind"/>
                <a:sym typeface="Hind"/>
              </a:defRPr>
            </a:lvl2pPr>
            <a:lvl3pPr lvl="2" rtl="0">
              <a:spcBef>
                <a:spcPts val="0"/>
              </a:spcBef>
              <a:spcAft>
                <a:spcPts val="0"/>
              </a:spcAft>
              <a:buClr>
                <a:schemeClr val="lt1"/>
              </a:buClr>
              <a:buSzPts val="2800"/>
              <a:buNone/>
              <a:defRPr>
                <a:solidFill>
                  <a:schemeClr val="lt1"/>
                </a:solidFill>
                <a:latin typeface="Hind"/>
                <a:ea typeface="Hind"/>
                <a:cs typeface="Hind"/>
                <a:sym typeface="Hind"/>
              </a:defRPr>
            </a:lvl3pPr>
            <a:lvl4pPr lvl="3" rtl="0">
              <a:spcBef>
                <a:spcPts val="0"/>
              </a:spcBef>
              <a:spcAft>
                <a:spcPts val="0"/>
              </a:spcAft>
              <a:buClr>
                <a:schemeClr val="lt1"/>
              </a:buClr>
              <a:buSzPts val="2800"/>
              <a:buNone/>
              <a:defRPr>
                <a:solidFill>
                  <a:schemeClr val="lt1"/>
                </a:solidFill>
                <a:latin typeface="Hind"/>
                <a:ea typeface="Hind"/>
                <a:cs typeface="Hind"/>
                <a:sym typeface="Hind"/>
              </a:defRPr>
            </a:lvl4pPr>
            <a:lvl5pPr lvl="4" rtl="0">
              <a:spcBef>
                <a:spcPts val="0"/>
              </a:spcBef>
              <a:spcAft>
                <a:spcPts val="0"/>
              </a:spcAft>
              <a:buClr>
                <a:schemeClr val="lt1"/>
              </a:buClr>
              <a:buSzPts val="2800"/>
              <a:buNone/>
              <a:defRPr>
                <a:solidFill>
                  <a:schemeClr val="lt1"/>
                </a:solidFill>
                <a:latin typeface="Hind"/>
                <a:ea typeface="Hind"/>
                <a:cs typeface="Hind"/>
                <a:sym typeface="Hind"/>
              </a:defRPr>
            </a:lvl5pPr>
            <a:lvl6pPr lvl="5" rtl="0">
              <a:spcBef>
                <a:spcPts val="0"/>
              </a:spcBef>
              <a:spcAft>
                <a:spcPts val="0"/>
              </a:spcAft>
              <a:buClr>
                <a:schemeClr val="lt1"/>
              </a:buClr>
              <a:buSzPts val="2800"/>
              <a:buNone/>
              <a:defRPr>
                <a:solidFill>
                  <a:schemeClr val="lt1"/>
                </a:solidFill>
                <a:latin typeface="Hind"/>
                <a:ea typeface="Hind"/>
                <a:cs typeface="Hind"/>
                <a:sym typeface="Hind"/>
              </a:defRPr>
            </a:lvl6pPr>
            <a:lvl7pPr lvl="6" rtl="0">
              <a:spcBef>
                <a:spcPts val="0"/>
              </a:spcBef>
              <a:spcAft>
                <a:spcPts val="0"/>
              </a:spcAft>
              <a:buClr>
                <a:schemeClr val="lt1"/>
              </a:buClr>
              <a:buSzPts val="2800"/>
              <a:buNone/>
              <a:defRPr>
                <a:solidFill>
                  <a:schemeClr val="lt1"/>
                </a:solidFill>
                <a:latin typeface="Hind"/>
                <a:ea typeface="Hind"/>
                <a:cs typeface="Hind"/>
                <a:sym typeface="Hind"/>
              </a:defRPr>
            </a:lvl7pPr>
            <a:lvl8pPr lvl="7" rtl="0">
              <a:spcBef>
                <a:spcPts val="0"/>
              </a:spcBef>
              <a:spcAft>
                <a:spcPts val="0"/>
              </a:spcAft>
              <a:buClr>
                <a:schemeClr val="lt1"/>
              </a:buClr>
              <a:buSzPts val="2800"/>
              <a:buNone/>
              <a:defRPr>
                <a:solidFill>
                  <a:schemeClr val="lt1"/>
                </a:solidFill>
                <a:latin typeface="Hind"/>
                <a:ea typeface="Hind"/>
                <a:cs typeface="Hind"/>
                <a:sym typeface="Hind"/>
              </a:defRPr>
            </a:lvl8pPr>
            <a:lvl9pPr lvl="8" rtl="0">
              <a:spcBef>
                <a:spcPts val="0"/>
              </a:spcBef>
              <a:spcAft>
                <a:spcPts val="0"/>
              </a:spcAft>
              <a:buClr>
                <a:schemeClr val="lt1"/>
              </a:buClr>
              <a:buSzPts val="2800"/>
              <a:buNone/>
              <a:defRPr>
                <a:solidFill>
                  <a:schemeClr val="lt1"/>
                </a:solidFill>
                <a:latin typeface="Hind"/>
                <a:ea typeface="Hind"/>
                <a:cs typeface="Hind"/>
                <a:sym typeface="Hind"/>
              </a:defRPr>
            </a:lvl9pPr>
          </a:lstStyle>
          <a:p>
            <a:endParaRPr/>
          </a:p>
        </p:txBody>
      </p:sp>
      <p:sp>
        <p:nvSpPr>
          <p:cNvPr id="576" name="Google Shape;576;p85"/>
          <p:cNvSpPr txBox="1">
            <a:spLocks noGrp="1"/>
          </p:cNvSpPr>
          <p:nvPr>
            <p:ph type="title" idx="3"/>
          </p:nvPr>
        </p:nvSpPr>
        <p:spPr>
          <a:xfrm>
            <a:off x="4388400" y="5188800"/>
            <a:ext cx="4572000" cy="1560000"/>
          </a:xfrm>
          <a:prstGeom prst="rect">
            <a:avLst/>
          </a:prstGeom>
        </p:spPr>
        <p:txBody>
          <a:bodyPr spcFirstLastPara="1" wrap="square" lIns="91425" tIns="91425" rIns="91425" bIns="91425" anchor="t" anchorCtr="0">
            <a:normAutofit/>
          </a:bodyPr>
          <a:lstStyle>
            <a:lvl1pPr lvl="0" rtl="0">
              <a:spcBef>
                <a:spcPts val="0"/>
              </a:spcBef>
              <a:spcAft>
                <a:spcPts val="0"/>
              </a:spcAft>
              <a:buClr>
                <a:schemeClr val="lt1"/>
              </a:buClr>
              <a:buSzPts val="5000"/>
              <a:buNone/>
              <a:defRPr sz="5000">
                <a:solidFill>
                  <a:schemeClr val="lt1"/>
                </a:solidFill>
              </a:defRPr>
            </a:lvl1pPr>
            <a:lvl2pPr lvl="1" rtl="0">
              <a:spcBef>
                <a:spcPts val="0"/>
              </a:spcBef>
              <a:spcAft>
                <a:spcPts val="0"/>
              </a:spcAft>
              <a:buClr>
                <a:schemeClr val="lt1"/>
              </a:buClr>
              <a:buSzPts val="2800"/>
              <a:buNone/>
              <a:defRPr>
                <a:solidFill>
                  <a:schemeClr val="lt1"/>
                </a:solidFill>
                <a:latin typeface="Hind"/>
                <a:ea typeface="Hind"/>
                <a:cs typeface="Hind"/>
                <a:sym typeface="Hind"/>
              </a:defRPr>
            </a:lvl2pPr>
            <a:lvl3pPr lvl="2" rtl="0">
              <a:spcBef>
                <a:spcPts val="0"/>
              </a:spcBef>
              <a:spcAft>
                <a:spcPts val="0"/>
              </a:spcAft>
              <a:buClr>
                <a:schemeClr val="lt1"/>
              </a:buClr>
              <a:buSzPts val="2800"/>
              <a:buNone/>
              <a:defRPr>
                <a:solidFill>
                  <a:schemeClr val="lt1"/>
                </a:solidFill>
                <a:latin typeface="Hind"/>
                <a:ea typeface="Hind"/>
                <a:cs typeface="Hind"/>
                <a:sym typeface="Hind"/>
              </a:defRPr>
            </a:lvl3pPr>
            <a:lvl4pPr lvl="3" rtl="0">
              <a:spcBef>
                <a:spcPts val="0"/>
              </a:spcBef>
              <a:spcAft>
                <a:spcPts val="0"/>
              </a:spcAft>
              <a:buClr>
                <a:schemeClr val="lt1"/>
              </a:buClr>
              <a:buSzPts val="2800"/>
              <a:buNone/>
              <a:defRPr>
                <a:solidFill>
                  <a:schemeClr val="lt1"/>
                </a:solidFill>
                <a:latin typeface="Hind"/>
                <a:ea typeface="Hind"/>
                <a:cs typeface="Hind"/>
                <a:sym typeface="Hind"/>
              </a:defRPr>
            </a:lvl4pPr>
            <a:lvl5pPr lvl="4" rtl="0">
              <a:spcBef>
                <a:spcPts val="0"/>
              </a:spcBef>
              <a:spcAft>
                <a:spcPts val="0"/>
              </a:spcAft>
              <a:buClr>
                <a:schemeClr val="lt1"/>
              </a:buClr>
              <a:buSzPts val="2800"/>
              <a:buNone/>
              <a:defRPr>
                <a:solidFill>
                  <a:schemeClr val="lt1"/>
                </a:solidFill>
                <a:latin typeface="Hind"/>
                <a:ea typeface="Hind"/>
                <a:cs typeface="Hind"/>
                <a:sym typeface="Hind"/>
              </a:defRPr>
            </a:lvl5pPr>
            <a:lvl6pPr lvl="5" rtl="0">
              <a:spcBef>
                <a:spcPts val="0"/>
              </a:spcBef>
              <a:spcAft>
                <a:spcPts val="0"/>
              </a:spcAft>
              <a:buClr>
                <a:schemeClr val="lt1"/>
              </a:buClr>
              <a:buSzPts val="2800"/>
              <a:buNone/>
              <a:defRPr>
                <a:solidFill>
                  <a:schemeClr val="lt1"/>
                </a:solidFill>
                <a:latin typeface="Hind"/>
                <a:ea typeface="Hind"/>
                <a:cs typeface="Hind"/>
                <a:sym typeface="Hind"/>
              </a:defRPr>
            </a:lvl6pPr>
            <a:lvl7pPr lvl="6" rtl="0">
              <a:spcBef>
                <a:spcPts val="0"/>
              </a:spcBef>
              <a:spcAft>
                <a:spcPts val="0"/>
              </a:spcAft>
              <a:buClr>
                <a:schemeClr val="lt1"/>
              </a:buClr>
              <a:buSzPts val="2800"/>
              <a:buNone/>
              <a:defRPr>
                <a:solidFill>
                  <a:schemeClr val="lt1"/>
                </a:solidFill>
                <a:latin typeface="Hind"/>
                <a:ea typeface="Hind"/>
                <a:cs typeface="Hind"/>
                <a:sym typeface="Hind"/>
              </a:defRPr>
            </a:lvl7pPr>
            <a:lvl8pPr lvl="7" rtl="0">
              <a:spcBef>
                <a:spcPts val="0"/>
              </a:spcBef>
              <a:spcAft>
                <a:spcPts val="0"/>
              </a:spcAft>
              <a:buClr>
                <a:schemeClr val="lt1"/>
              </a:buClr>
              <a:buSzPts val="2800"/>
              <a:buNone/>
              <a:defRPr>
                <a:solidFill>
                  <a:schemeClr val="lt1"/>
                </a:solidFill>
                <a:latin typeface="Hind"/>
                <a:ea typeface="Hind"/>
                <a:cs typeface="Hind"/>
                <a:sym typeface="Hind"/>
              </a:defRPr>
            </a:lvl8pPr>
            <a:lvl9pPr lvl="8" rtl="0">
              <a:spcBef>
                <a:spcPts val="0"/>
              </a:spcBef>
              <a:spcAft>
                <a:spcPts val="0"/>
              </a:spcAft>
              <a:buClr>
                <a:schemeClr val="lt1"/>
              </a:buClr>
              <a:buSzPts val="2800"/>
              <a:buNone/>
              <a:defRPr>
                <a:solidFill>
                  <a:schemeClr val="lt1"/>
                </a:solidFill>
                <a:latin typeface="Hind"/>
                <a:ea typeface="Hind"/>
                <a:cs typeface="Hind"/>
                <a:sym typeface="Hind"/>
              </a:defRPr>
            </a:lvl9pPr>
          </a:lstStyle>
          <a:p>
            <a:endParaRPr/>
          </a:p>
        </p:txBody>
      </p:sp>
    </p:spTree>
    <p:extLst>
      <p:ext uri="{BB962C8B-B14F-4D97-AF65-F5344CB8AC3E}">
        <p14:creationId xmlns:p14="http://schemas.microsoft.com/office/powerpoint/2010/main" val="263265137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i. statement and image purple">
  <p:cSld name="i. statement and image purple">
    <p:bg>
      <p:bgPr>
        <a:solidFill>
          <a:srgbClr val="3C0032"/>
        </a:solidFill>
        <a:effectLst/>
      </p:bgPr>
    </p:bg>
    <p:spTree>
      <p:nvGrpSpPr>
        <p:cNvPr id="1" name="Shape 577"/>
        <p:cNvGrpSpPr/>
        <p:nvPr/>
      </p:nvGrpSpPr>
      <p:grpSpPr>
        <a:xfrm>
          <a:off x="0" y="0"/>
          <a:ext cx="0" cy="0"/>
          <a:chOff x="0" y="0"/>
          <a:chExt cx="0" cy="0"/>
        </a:xfrm>
      </p:grpSpPr>
      <p:sp>
        <p:nvSpPr>
          <p:cNvPr id="578" name="Google Shape;578;p86"/>
          <p:cNvSpPr>
            <a:spLocks noGrp="1"/>
          </p:cNvSpPr>
          <p:nvPr>
            <p:ph type="pic" idx="2"/>
          </p:nvPr>
        </p:nvSpPr>
        <p:spPr>
          <a:xfrm>
            <a:off x="2145600" y="1440000"/>
            <a:ext cx="4874400" cy="3974400"/>
          </a:xfrm>
          <a:prstGeom prst="roundRect">
            <a:avLst>
              <a:gd name="adj" fmla="val 8896"/>
            </a:avLst>
          </a:prstGeom>
          <a:noFill/>
          <a:ln>
            <a:noFill/>
          </a:ln>
        </p:spPr>
      </p:sp>
      <p:sp>
        <p:nvSpPr>
          <p:cNvPr id="579" name="Google Shape;579;p86"/>
          <p:cNvSpPr txBox="1">
            <a:spLocks noGrp="1"/>
          </p:cNvSpPr>
          <p:nvPr>
            <p:ph type="title"/>
          </p:nvPr>
        </p:nvSpPr>
        <p:spPr>
          <a:xfrm>
            <a:off x="1148400" y="144000"/>
            <a:ext cx="4136400" cy="1560000"/>
          </a:xfrm>
          <a:prstGeom prst="rect">
            <a:avLst/>
          </a:prstGeom>
        </p:spPr>
        <p:txBody>
          <a:bodyPr spcFirstLastPara="1" wrap="square" lIns="91425" tIns="91425" rIns="91425" bIns="91425" anchor="t" anchorCtr="0">
            <a:normAutofit/>
          </a:bodyPr>
          <a:lstStyle>
            <a:lvl1pPr lvl="0" rtl="0">
              <a:spcBef>
                <a:spcPts val="0"/>
              </a:spcBef>
              <a:spcAft>
                <a:spcPts val="0"/>
              </a:spcAft>
              <a:buClr>
                <a:schemeClr val="lt1"/>
              </a:buClr>
              <a:buSzPts val="5000"/>
              <a:buNone/>
              <a:defRPr sz="5000">
                <a:solidFill>
                  <a:schemeClr val="lt1"/>
                </a:solidFill>
              </a:defRPr>
            </a:lvl1pPr>
            <a:lvl2pPr lvl="1" rtl="0">
              <a:spcBef>
                <a:spcPts val="0"/>
              </a:spcBef>
              <a:spcAft>
                <a:spcPts val="0"/>
              </a:spcAft>
              <a:buClr>
                <a:schemeClr val="lt1"/>
              </a:buClr>
              <a:buSzPts val="2800"/>
              <a:buNone/>
              <a:defRPr>
                <a:solidFill>
                  <a:schemeClr val="lt1"/>
                </a:solidFill>
                <a:latin typeface="Hind"/>
                <a:ea typeface="Hind"/>
                <a:cs typeface="Hind"/>
                <a:sym typeface="Hind"/>
              </a:defRPr>
            </a:lvl2pPr>
            <a:lvl3pPr lvl="2" rtl="0">
              <a:spcBef>
                <a:spcPts val="0"/>
              </a:spcBef>
              <a:spcAft>
                <a:spcPts val="0"/>
              </a:spcAft>
              <a:buClr>
                <a:schemeClr val="lt1"/>
              </a:buClr>
              <a:buSzPts val="2800"/>
              <a:buNone/>
              <a:defRPr>
                <a:solidFill>
                  <a:schemeClr val="lt1"/>
                </a:solidFill>
                <a:latin typeface="Hind"/>
                <a:ea typeface="Hind"/>
                <a:cs typeface="Hind"/>
                <a:sym typeface="Hind"/>
              </a:defRPr>
            </a:lvl3pPr>
            <a:lvl4pPr lvl="3" rtl="0">
              <a:spcBef>
                <a:spcPts val="0"/>
              </a:spcBef>
              <a:spcAft>
                <a:spcPts val="0"/>
              </a:spcAft>
              <a:buClr>
                <a:schemeClr val="lt1"/>
              </a:buClr>
              <a:buSzPts val="2800"/>
              <a:buNone/>
              <a:defRPr>
                <a:solidFill>
                  <a:schemeClr val="lt1"/>
                </a:solidFill>
                <a:latin typeface="Hind"/>
                <a:ea typeface="Hind"/>
                <a:cs typeface="Hind"/>
                <a:sym typeface="Hind"/>
              </a:defRPr>
            </a:lvl4pPr>
            <a:lvl5pPr lvl="4" rtl="0">
              <a:spcBef>
                <a:spcPts val="0"/>
              </a:spcBef>
              <a:spcAft>
                <a:spcPts val="0"/>
              </a:spcAft>
              <a:buClr>
                <a:schemeClr val="lt1"/>
              </a:buClr>
              <a:buSzPts val="2800"/>
              <a:buNone/>
              <a:defRPr>
                <a:solidFill>
                  <a:schemeClr val="lt1"/>
                </a:solidFill>
                <a:latin typeface="Hind"/>
                <a:ea typeface="Hind"/>
                <a:cs typeface="Hind"/>
                <a:sym typeface="Hind"/>
              </a:defRPr>
            </a:lvl5pPr>
            <a:lvl6pPr lvl="5" rtl="0">
              <a:spcBef>
                <a:spcPts val="0"/>
              </a:spcBef>
              <a:spcAft>
                <a:spcPts val="0"/>
              </a:spcAft>
              <a:buClr>
                <a:schemeClr val="lt1"/>
              </a:buClr>
              <a:buSzPts val="2800"/>
              <a:buNone/>
              <a:defRPr>
                <a:solidFill>
                  <a:schemeClr val="lt1"/>
                </a:solidFill>
                <a:latin typeface="Hind"/>
                <a:ea typeface="Hind"/>
                <a:cs typeface="Hind"/>
                <a:sym typeface="Hind"/>
              </a:defRPr>
            </a:lvl6pPr>
            <a:lvl7pPr lvl="6" rtl="0">
              <a:spcBef>
                <a:spcPts val="0"/>
              </a:spcBef>
              <a:spcAft>
                <a:spcPts val="0"/>
              </a:spcAft>
              <a:buClr>
                <a:schemeClr val="lt1"/>
              </a:buClr>
              <a:buSzPts val="2800"/>
              <a:buNone/>
              <a:defRPr>
                <a:solidFill>
                  <a:schemeClr val="lt1"/>
                </a:solidFill>
                <a:latin typeface="Hind"/>
                <a:ea typeface="Hind"/>
                <a:cs typeface="Hind"/>
                <a:sym typeface="Hind"/>
              </a:defRPr>
            </a:lvl7pPr>
            <a:lvl8pPr lvl="7" rtl="0">
              <a:spcBef>
                <a:spcPts val="0"/>
              </a:spcBef>
              <a:spcAft>
                <a:spcPts val="0"/>
              </a:spcAft>
              <a:buClr>
                <a:schemeClr val="lt1"/>
              </a:buClr>
              <a:buSzPts val="2800"/>
              <a:buNone/>
              <a:defRPr>
                <a:solidFill>
                  <a:schemeClr val="lt1"/>
                </a:solidFill>
                <a:latin typeface="Hind"/>
                <a:ea typeface="Hind"/>
                <a:cs typeface="Hind"/>
                <a:sym typeface="Hind"/>
              </a:defRPr>
            </a:lvl8pPr>
            <a:lvl9pPr lvl="8" rtl="0">
              <a:spcBef>
                <a:spcPts val="0"/>
              </a:spcBef>
              <a:spcAft>
                <a:spcPts val="0"/>
              </a:spcAft>
              <a:buClr>
                <a:schemeClr val="lt1"/>
              </a:buClr>
              <a:buSzPts val="2800"/>
              <a:buNone/>
              <a:defRPr>
                <a:solidFill>
                  <a:schemeClr val="lt1"/>
                </a:solidFill>
                <a:latin typeface="Hind"/>
                <a:ea typeface="Hind"/>
                <a:cs typeface="Hind"/>
                <a:sym typeface="Hind"/>
              </a:defRPr>
            </a:lvl9pPr>
          </a:lstStyle>
          <a:p>
            <a:endParaRPr/>
          </a:p>
        </p:txBody>
      </p:sp>
      <p:sp>
        <p:nvSpPr>
          <p:cNvPr id="580" name="Google Shape;580;p86"/>
          <p:cNvSpPr txBox="1">
            <a:spLocks noGrp="1"/>
          </p:cNvSpPr>
          <p:nvPr>
            <p:ph type="title" idx="3"/>
          </p:nvPr>
        </p:nvSpPr>
        <p:spPr>
          <a:xfrm>
            <a:off x="4388400" y="5188800"/>
            <a:ext cx="4572000" cy="1560000"/>
          </a:xfrm>
          <a:prstGeom prst="rect">
            <a:avLst/>
          </a:prstGeom>
        </p:spPr>
        <p:txBody>
          <a:bodyPr spcFirstLastPara="1" wrap="square" lIns="91425" tIns="91425" rIns="91425" bIns="91425" anchor="t" anchorCtr="0">
            <a:normAutofit/>
          </a:bodyPr>
          <a:lstStyle>
            <a:lvl1pPr lvl="0" rtl="0">
              <a:spcBef>
                <a:spcPts val="0"/>
              </a:spcBef>
              <a:spcAft>
                <a:spcPts val="0"/>
              </a:spcAft>
              <a:buClr>
                <a:schemeClr val="lt1"/>
              </a:buClr>
              <a:buSzPts val="5000"/>
              <a:buNone/>
              <a:defRPr sz="5000">
                <a:solidFill>
                  <a:schemeClr val="lt1"/>
                </a:solidFill>
              </a:defRPr>
            </a:lvl1pPr>
            <a:lvl2pPr lvl="1" rtl="0">
              <a:spcBef>
                <a:spcPts val="0"/>
              </a:spcBef>
              <a:spcAft>
                <a:spcPts val="0"/>
              </a:spcAft>
              <a:buClr>
                <a:schemeClr val="lt1"/>
              </a:buClr>
              <a:buSzPts val="2800"/>
              <a:buNone/>
              <a:defRPr>
                <a:solidFill>
                  <a:schemeClr val="lt1"/>
                </a:solidFill>
                <a:latin typeface="Hind"/>
                <a:ea typeface="Hind"/>
                <a:cs typeface="Hind"/>
                <a:sym typeface="Hind"/>
              </a:defRPr>
            </a:lvl2pPr>
            <a:lvl3pPr lvl="2" rtl="0">
              <a:spcBef>
                <a:spcPts val="0"/>
              </a:spcBef>
              <a:spcAft>
                <a:spcPts val="0"/>
              </a:spcAft>
              <a:buClr>
                <a:schemeClr val="lt1"/>
              </a:buClr>
              <a:buSzPts val="2800"/>
              <a:buNone/>
              <a:defRPr>
                <a:solidFill>
                  <a:schemeClr val="lt1"/>
                </a:solidFill>
                <a:latin typeface="Hind"/>
                <a:ea typeface="Hind"/>
                <a:cs typeface="Hind"/>
                <a:sym typeface="Hind"/>
              </a:defRPr>
            </a:lvl3pPr>
            <a:lvl4pPr lvl="3" rtl="0">
              <a:spcBef>
                <a:spcPts val="0"/>
              </a:spcBef>
              <a:spcAft>
                <a:spcPts val="0"/>
              </a:spcAft>
              <a:buClr>
                <a:schemeClr val="lt1"/>
              </a:buClr>
              <a:buSzPts val="2800"/>
              <a:buNone/>
              <a:defRPr>
                <a:solidFill>
                  <a:schemeClr val="lt1"/>
                </a:solidFill>
                <a:latin typeface="Hind"/>
                <a:ea typeface="Hind"/>
                <a:cs typeface="Hind"/>
                <a:sym typeface="Hind"/>
              </a:defRPr>
            </a:lvl4pPr>
            <a:lvl5pPr lvl="4" rtl="0">
              <a:spcBef>
                <a:spcPts val="0"/>
              </a:spcBef>
              <a:spcAft>
                <a:spcPts val="0"/>
              </a:spcAft>
              <a:buClr>
                <a:schemeClr val="lt1"/>
              </a:buClr>
              <a:buSzPts val="2800"/>
              <a:buNone/>
              <a:defRPr>
                <a:solidFill>
                  <a:schemeClr val="lt1"/>
                </a:solidFill>
                <a:latin typeface="Hind"/>
                <a:ea typeface="Hind"/>
                <a:cs typeface="Hind"/>
                <a:sym typeface="Hind"/>
              </a:defRPr>
            </a:lvl5pPr>
            <a:lvl6pPr lvl="5" rtl="0">
              <a:spcBef>
                <a:spcPts val="0"/>
              </a:spcBef>
              <a:spcAft>
                <a:spcPts val="0"/>
              </a:spcAft>
              <a:buClr>
                <a:schemeClr val="lt1"/>
              </a:buClr>
              <a:buSzPts val="2800"/>
              <a:buNone/>
              <a:defRPr>
                <a:solidFill>
                  <a:schemeClr val="lt1"/>
                </a:solidFill>
                <a:latin typeface="Hind"/>
                <a:ea typeface="Hind"/>
                <a:cs typeface="Hind"/>
                <a:sym typeface="Hind"/>
              </a:defRPr>
            </a:lvl6pPr>
            <a:lvl7pPr lvl="6" rtl="0">
              <a:spcBef>
                <a:spcPts val="0"/>
              </a:spcBef>
              <a:spcAft>
                <a:spcPts val="0"/>
              </a:spcAft>
              <a:buClr>
                <a:schemeClr val="lt1"/>
              </a:buClr>
              <a:buSzPts val="2800"/>
              <a:buNone/>
              <a:defRPr>
                <a:solidFill>
                  <a:schemeClr val="lt1"/>
                </a:solidFill>
                <a:latin typeface="Hind"/>
                <a:ea typeface="Hind"/>
                <a:cs typeface="Hind"/>
                <a:sym typeface="Hind"/>
              </a:defRPr>
            </a:lvl7pPr>
            <a:lvl8pPr lvl="7" rtl="0">
              <a:spcBef>
                <a:spcPts val="0"/>
              </a:spcBef>
              <a:spcAft>
                <a:spcPts val="0"/>
              </a:spcAft>
              <a:buClr>
                <a:schemeClr val="lt1"/>
              </a:buClr>
              <a:buSzPts val="2800"/>
              <a:buNone/>
              <a:defRPr>
                <a:solidFill>
                  <a:schemeClr val="lt1"/>
                </a:solidFill>
                <a:latin typeface="Hind"/>
                <a:ea typeface="Hind"/>
                <a:cs typeface="Hind"/>
                <a:sym typeface="Hind"/>
              </a:defRPr>
            </a:lvl8pPr>
            <a:lvl9pPr lvl="8" rtl="0">
              <a:spcBef>
                <a:spcPts val="0"/>
              </a:spcBef>
              <a:spcAft>
                <a:spcPts val="0"/>
              </a:spcAft>
              <a:buClr>
                <a:schemeClr val="lt1"/>
              </a:buClr>
              <a:buSzPts val="2800"/>
              <a:buNone/>
              <a:defRPr>
                <a:solidFill>
                  <a:schemeClr val="lt1"/>
                </a:solidFill>
                <a:latin typeface="Hind"/>
                <a:ea typeface="Hind"/>
                <a:cs typeface="Hind"/>
                <a:sym typeface="Hind"/>
              </a:defRPr>
            </a:lvl9pPr>
          </a:lstStyle>
          <a:p>
            <a:endParaRPr/>
          </a:p>
        </p:txBody>
      </p:sp>
    </p:spTree>
    <p:extLst>
      <p:ext uri="{BB962C8B-B14F-4D97-AF65-F5344CB8AC3E}">
        <p14:creationId xmlns:p14="http://schemas.microsoft.com/office/powerpoint/2010/main" val="279755884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i. statement and image dark green">
  <p:cSld name="i. statement and image dark green">
    <p:bg>
      <p:bgPr>
        <a:solidFill>
          <a:srgbClr val="144835"/>
        </a:solidFill>
        <a:effectLst/>
      </p:bgPr>
    </p:bg>
    <p:spTree>
      <p:nvGrpSpPr>
        <p:cNvPr id="1" name="Shape 581"/>
        <p:cNvGrpSpPr/>
        <p:nvPr/>
      </p:nvGrpSpPr>
      <p:grpSpPr>
        <a:xfrm>
          <a:off x="0" y="0"/>
          <a:ext cx="0" cy="0"/>
          <a:chOff x="0" y="0"/>
          <a:chExt cx="0" cy="0"/>
        </a:xfrm>
      </p:grpSpPr>
      <p:sp>
        <p:nvSpPr>
          <p:cNvPr id="582" name="Google Shape;582;p87"/>
          <p:cNvSpPr>
            <a:spLocks noGrp="1"/>
          </p:cNvSpPr>
          <p:nvPr>
            <p:ph type="pic" idx="2"/>
          </p:nvPr>
        </p:nvSpPr>
        <p:spPr>
          <a:xfrm>
            <a:off x="2145600" y="1440000"/>
            <a:ext cx="4874400" cy="3974400"/>
          </a:xfrm>
          <a:prstGeom prst="roundRect">
            <a:avLst>
              <a:gd name="adj" fmla="val 8896"/>
            </a:avLst>
          </a:prstGeom>
          <a:noFill/>
          <a:ln>
            <a:noFill/>
          </a:ln>
        </p:spPr>
      </p:sp>
      <p:sp>
        <p:nvSpPr>
          <p:cNvPr id="583" name="Google Shape;583;p87"/>
          <p:cNvSpPr txBox="1">
            <a:spLocks noGrp="1"/>
          </p:cNvSpPr>
          <p:nvPr>
            <p:ph type="title"/>
          </p:nvPr>
        </p:nvSpPr>
        <p:spPr>
          <a:xfrm>
            <a:off x="1148400" y="144000"/>
            <a:ext cx="4136400" cy="1560000"/>
          </a:xfrm>
          <a:prstGeom prst="rect">
            <a:avLst/>
          </a:prstGeom>
        </p:spPr>
        <p:txBody>
          <a:bodyPr spcFirstLastPara="1" wrap="square" lIns="91425" tIns="91425" rIns="91425" bIns="91425" anchor="t" anchorCtr="0">
            <a:normAutofit/>
          </a:bodyPr>
          <a:lstStyle>
            <a:lvl1pPr lvl="0" rtl="0">
              <a:spcBef>
                <a:spcPts val="0"/>
              </a:spcBef>
              <a:spcAft>
                <a:spcPts val="0"/>
              </a:spcAft>
              <a:buClr>
                <a:schemeClr val="lt1"/>
              </a:buClr>
              <a:buSzPts val="5000"/>
              <a:buNone/>
              <a:defRPr sz="5000">
                <a:solidFill>
                  <a:schemeClr val="lt1"/>
                </a:solidFill>
              </a:defRPr>
            </a:lvl1pPr>
            <a:lvl2pPr lvl="1" rtl="0">
              <a:spcBef>
                <a:spcPts val="0"/>
              </a:spcBef>
              <a:spcAft>
                <a:spcPts val="0"/>
              </a:spcAft>
              <a:buClr>
                <a:schemeClr val="lt1"/>
              </a:buClr>
              <a:buSzPts val="2800"/>
              <a:buNone/>
              <a:defRPr>
                <a:solidFill>
                  <a:schemeClr val="lt1"/>
                </a:solidFill>
                <a:latin typeface="Hind"/>
                <a:ea typeface="Hind"/>
                <a:cs typeface="Hind"/>
                <a:sym typeface="Hind"/>
              </a:defRPr>
            </a:lvl2pPr>
            <a:lvl3pPr lvl="2" rtl="0">
              <a:spcBef>
                <a:spcPts val="0"/>
              </a:spcBef>
              <a:spcAft>
                <a:spcPts val="0"/>
              </a:spcAft>
              <a:buClr>
                <a:schemeClr val="lt1"/>
              </a:buClr>
              <a:buSzPts val="2800"/>
              <a:buNone/>
              <a:defRPr>
                <a:solidFill>
                  <a:schemeClr val="lt1"/>
                </a:solidFill>
                <a:latin typeface="Hind"/>
                <a:ea typeface="Hind"/>
                <a:cs typeface="Hind"/>
                <a:sym typeface="Hind"/>
              </a:defRPr>
            </a:lvl3pPr>
            <a:lvl4pPr lvl="3" rtl="0">
              <a:spcBef>
                <a:spcPts val="0"/>
              </a:spcBef>
              <a:spcAft>
                <a:spcPts val="0"/>
              </a:spcAft>
              <a:buClr>
                <a:schemeClr val="lt1"/>
              </a:buClr>
              <a:buSzPts val="2800"/>
              <a:buNone/>
              <a:defRPr>
                <a:solidFill>
                  <a:schemeClr val="lt1"/>
                </a:solidFill>
                <a:latin typeface="Hind"/>
                <a:ea typeface="Hind"/>
                <a:cs typeface="Hind"/>
                <a:sym typeface="Hind"/>
              </a:defRPr>
            </a:lvl4pPr>
            <a:lvl5pPr lvl="4" rtl="0">
              <a:spcBef>
                <a:spcPts val="0"/>
              </a:spcBef>
              <a:spcAft>
                <a:spcPts val="0"/>
              </a:spcAft>
              <a:buClr>
                <a:schemeClr val="lt1"/>
              </a:buClr>
              <a:buSzPts val="2800"/>
              <a:buNone/>
              <a:defRPr>
                <a:solidFill>
                  <a:schemeClr val="lt1"/>
                </a:solidFill>
                <a:latin typeface="Hind"/>
                <a:ea typeface="Hind"/>
                <a:cs typeface="Hind"/>
                <a:sym typeface="Hind"/>
              </a:defRPr>
            </a:lvl5pPr>
            <a:lvl6pPr lvl="5" rtl="0">
              <a:spcBef>
                <a:spcPts val="0"/>
              </a:spcBef>
              <a:spcAft>
                <a:spcPts val="0"/>
              </a:spcAft>
              <a:buClr>
                <a:schemeClr val="lt1"/>
              </a:buClr>
              <a:buSzPts val="2800"/>
              <a:buNone/>
              <a:defRPr>
                <a:solidFill>
                  <a:schemeClr val="lt1"/>
                </a:solidFill>
                <a:latin typeface="Hind"/>
                <a:ea typeface="Hind"/>
                <a:cs typeface="Hind"/>
                <a:sym typeface="Hind"/>
              </a:defRPr>
            </a:lvl6pPr>
            <a:lvl7pPr lvl="6" rtl="0">
              <a:spcBef>
                <a:spcPts val="0"/>
              </a:spcBef>
              <a:spcAft>
                <a:spcPts val="0"/>
              </a:spcAft>
              <a:buClr>
                <a:schemeClr val="lt1"/>
              </a:buClr>
              <a:buSzPts val="2800"/>
              <a:buNone/>
              <a:defRPr>
                <a:solidFill>
                  <a:schemeClr val="lt1"/>
                </a:solidFill>
                <a:latin typeface="Hind"/>
                <a:ea typeface="Hind"/>
                <a:cs typeface="Hind"/>
                <a:sym typeface="Hind"/>
              </a:defRPr>
            </a:lvl7pPr>
            <a:lvl8pPr lvl="7" rtl="0">
              <a:spcBef>
                <a:spcPts val="0"/>
              </a:spcBef>
              <a:spcAft>
                <a:spcPts val="0"/>
              </a:spcAft>
              <a:buClr>
                <a:schemeClr val="lt1"/>
              </a:buClr>
              <a:buSzPts val="2800"/>
              <a:buNone/>
              <a:defRPr>
                <a:solidFill>
                  <a:schemeClr val="lt1"/>
                </a:solidFill>
                <a:latin typeface="Hind"/>
                <a:ea typeface="Hind"/>
                <a:cs typeface="Hind"/>
                <a:sym typeface="Hind"/>
              </a:defRPr>
            </a:lvl8pPr>
            <a:lvl9pPr lvl="8" rtl="0">
              <a:spcBef>
                <a:spcPts val="0"/>
              </a:spcBef>
              <a:spcAft>
                <a:spcPts val="0"/>
              </a:spcAft>
              <a:buClr>
                <a:schemeClr val="lt1"/>
              </a:buClr>
              <a:buSzPts val="2800"/>
              <a:buNone/>
              <a:defRPr>
                <a:solidFill>
                  <a:schemeClr val="lt1"/>
                </a:solidFill>
                <a:latin typeface="Hind"/>
                <a:ea typeface="Hind"/>
                <a:cs typeface="Hind"/>
                <a:sym typeface="Hind"/>
              </a:defRPr>
            </a:lvl9pPr>
          </a:lstStyle>
          <a:p>
            <a:endParaRPr/>
          </a:p>
        </p:txBody>
      </p:sp>
      <p:sp>
        <p:nvSpPr>
          <p:cNvPr id="584" name="Google Shape;584;p87"/>
          <p:cNvSpPr txBox="1">
            <a:spLocks noGrp="1"/>
          </p:cNvSpPr>
          <p:nvPr>
            <p:ph type="title" idx="3"/>
          </p:nvPr>
        </p:nvSpPr>
        <p:spPr>
          <a:xfrm>
            <a:off x="4388400" y="5188800"/>
            <a:ext cx="4572000" cy="1560000"/>
          </a:xfrm>
          <a:prstGeom prst="rect">
            <a:avLst/>
          </a:prstGeom>
        </p:spPr>
        <p:txBody>
          <a:bodyPr spcFirstLastPara="1" wrap="square" lIns="91425" tIns="91425" rIns="91425" bIns="91425" anchor="t" anchorCtr="0">
            <a:normAutofit/>
          </a:bodyPr>
          <a:lstStyle>
            <a:lvl1pPr lvl="0" rtl="0">
              <a:spcBef>
                <a:spcPts val="0"/>
              </a:spcBef>
              <a:spcAft>
                <a:spcPts val="0"/>
              </a:spcAft>
              <a:buClr>
                <a:schemeClr val="lt1"/>
              </a:buClr>
              <a:buSzPts val="5000"/>
              <a:buNone/>
              <a:defRPr sz="5000">
                <a:solidFill>
                  <a:schemeClr val="lt1"/>
                </a:solidFill>
              </a:defRPr>
            </a:lvl1pPr>
            <a:lvl2pPr lvl="1" rtl="0">
              <a:spcBef>
                <a:spcPts val="0"/>
              </a:spcBef>
              <a:spcAft>
                <a:spcPts val="0"/>
              </a:spcAft>
              <a:buClr>
                <a:schemeClr val="lt1"/>
              </a:buClr>
              <a:buSzPts val="2800"/>
              <a:buNone/>
              <a:defRPr>
                <a:solidFill>
                  <a:schemeClr val="lt1"/>
                </a:solidFill>
                <a:latin typeface="Hind"/>
                <a:ea typeface="Hind"/>
                <a:cs typeface="Hind"/>
                <a:sym typeface="Hind"/>
              </a:defRPr>
            </a:lvl2pPr>
            <a:lvl3pPr lvl="2" rtl="0">
              <a:spcBef>
                <a:spcPts val="0"/>
              </a:spcBef>
              <a:spcAft>
                <a:spcPts val="0"/>
              </a:spcAft>
              <a:buClr>
                <a:schemeClr val="lt1"/>
              </a:buClr>
              <a:buSzPts val="2800"/>
              <a:buNone/>
              <a:defRPr>
                <a:solidFill>
                  <a:schemeClr val="lt1"/>
                </a:solidFill>
                <a:latin typeface="Hind"/>
                <a:ea typeface="Hind"/>
                <a:cs typeface="Hind"/>
                <a:sym typeface="Hind"/>
              </a:defRPr>
            </a:lvl3pPr>
            <a:lvl4pPr lvl="3" rtl="0">
              <a:spcBef>
                <a:spcPts val="0"/>
              </a:spcBef>
              <a:spcAft>
                <a:spcPts val="0"/>
              </a:spcAft>
              <a:buClr>
                <a:schemeClr val="lt1"/>
              </a:buClr>
              <a:buSzPts val="2800"/>
              <a:buNone/>
              <a:defRPr>
                <a:solidFill>
                  <a:schemeClr val="lt1"/>
                </a:solidFill>
                <a:latin typeface="Hind"/>
                <a:ea typeface="Hind"/>
                <a:cs typeface="Hind"/>
                <a:sym typeface="Hind"/>
              </a:defRPr>
            </a:lvl4pPr>
            <a:lvl5pPr lvl="4" rtl="0">
              <a:spcBef>
                <a:spcPts val="0"/>
              </a:spcBef>
              <a:spcAft>
                <a:spcPts val="0"/>
              </a:spcAft>
              <a:buClr>
                <a:schemeClr val="lt1"/>
              </a:buClr>
              <a:buSzPts val="2800"/>
              <a:buNone/>
              <a:defRPr>
                <a:solidFill>
                  <a:schemeClr val="lt1"/>
                </a:solidFill>
                <a:latin typeface="Hind"/>
                <a:ea typeface="Hind"/>
                <a:cs typeface="Hind"/>
                <a:sym typeface="Hind"/>
              </a:defRPr>
            </a:lvl5pPr>
            <a:lvl6pPr lvl="5" rtl="0">
              <a:spcBef>
                <a:spcPts val="0"/>
              </a:spcBef>
              <a:spcAft>
                <a:spcPts val="0"/>
              </a:spcAft>
              <a:buClr>
                <a:schemeClr val="lt1"/>
              </a:buClr>
              <a:buSzPts val="2800"/>
              <a:buNone/>
              <a:defRPr>
                <a:solidFill>
                  <a:schemeClr val="lt1"/>
                </a:solidFill>
                <a:latin typeface="Hind"/>
                <a:ea typeface="Hind"/>
                <a:cs typeface="Hind"/>
                <a:sym typeface="Hind"/>
              </a:defRPr>
            </a:lvl6pPr>
            <a:lvl7pPr lvl="6" rtl="0">
              <a:spcBef>
                <a:spcPts val="0"/>
              </a:spcBef>
              <a:spcAft>
                <a:spcPts val="0"/>
              </a:spcAft>
              <a:buClr>
                <a:schemeClr val="lt1"/>
              </a:buClr>
              <a:buSzPts val="2800"/>
              <a:buNone/>
              <a:defRPr>
                <a:solidFill>
                  <a:schemeClr val="lt1"/>
                </a:solidFill>
                <a:latin typeface="Hind"/>
                <a:ea typeface="Hind"/>
                <a:cs typeface="Hind"/>
                <a:sym typeface="Hind"/>
              </a:defRPr>
            </a:lvl7pPr>
            <a:lvl8pPr lvl="7" rtl="0">
              <a:spcBef>
                <a:spcPts val="0"/>
              </a:spcBef>
              <a:spcAft>
                <a:spcPts val="0"/>
              </a:spcAft>
              <a:buClr>
                <a:schemeClr val="lt1"/>
              </a:buClr>
              <a:buSzPts val="2800"/>
              <a:buNone/>
              <a:defRPr>
                <a:solidFill>
                  <a:schemeClr val="lt1"/>
                </a:solidFill>
                <a:latin typeface="Hind"/>
                <a:ea typeface="Hind"/>
                <a:cs typeface="Hind"/>
                <a:sym typeface="Hind"/>
              </a:defRPr>
            </a:lvl8pPr>
            <a:lvl9pPr lvl="8" rtl="0">
              <a:spcBef>
                <a:spcPts val="0"/>
              </a:spcBef>
              <a:spcAft>
                <a:spcPts val="0"/>
              </a:spcAft>
              <a:buClr>
                <a:schemeClr val="lt1"/>
              </a:buClr>
              <a:buSzPts val="2800"/>
              <a:buNone/>
              <a:defRPr>
                <a:solidFill>
                  <a:schemeClr val="lt1"/>
                </a:solidFill>
                <a:latin typeface="Hind"/>
                <a:ea typeface="Hind"/>
                <a:cs typeface="Hind"/>
                <a:sym typeface="Hind"/>
              </a:defRPr>
            </a:lvl9pPr>
          </a:lstStyle>
          <a:p>
            <a:endParaRPr/>
          </a:p>
        </p:txBody>
      </p:sp>
    </p:spTree>
    <p:extLst>
      <p:ext uri="{BB962C8B-B14F-4D97-AF65-F5344CB8AC3E}">
        <p14:creationId xmlns:p14="http://schemas.microsoft.com/office/powerpoint/2010/main" val="128641948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h. end slide dark blue">
  <p:cSld name="h. end slide dark blue">
    <p:bg>
      <p:bgPr>
        <a:solidFill>
          <a:srgbClr val="001E82"/>
        </a:solidFill>
        <a:effectLst/>
      </p:bgPr>
    </p:bg>
    <p:spTree>
      <p:nvGrpSpPr>
        <p:cNvPr id="1" name="Shape 585"/>
        <p:cNvGrpSpPr/>
        <p:nvPr/>
      </p:nvGrpSpPr>
      <p:grpSpPr>
        <a:xfrm>
          <a:off x="0" y="0"/>
          <a:ext cx="0" cy="0"/>
          <a:chOff x="0" y="0"/>
          <a:chExt cx="0" cy="0"/>
        </a:xfrm>
      </p:grpSpPr>
      <p:sp>
        <p:nvSpPr>
          <p:cNvPr id="586" name="Google Shape;586;p88"/>
          <p:cNvSpPr txBox="1">
            <a:spLocks noGrp="1"/>
          </p:cNvSpPr>
          <p:nvPr>
            <p:ph type="title"/>
          </p:nvPr>
        </p:nvSpPr>
        <p:spPr>
          <a:xfrm>
            <a:off x="1945200" y="4095933"/>
            <a:ext cx="5253600" cy="639600"/>
          </a:xfrm>
          <a:prstGeom prst="rect">
            <a:avLst/>
          </a:prstGeom>
        </p:spPr>
        <p:txBody>
          <a:bodyPr spcFirstLastPara="1" wrap="square" lIns="91425" tIns="91425" rIns="91425" bIns="91425" anchor="t" anchorCtr="0">
            <a:normAutofit/>
          </a:bodyPr>
          <a:lstStyle>
            <a:lvl1pPr lvl="0" algn="ctr" rtl="0">
              <a:spcBef>
                <a:spcPts val="0"/>
              </a:spcBef>
              <a:spcAft>
                <a:spcPts val="0"/>
              </a:spcAft>
              <a:buClr>
                <a:schemeClr val="lt1"/>
              </a:buClr>
              <a:buSzPts val="2800"/>
              <a:buNone/>
              <a:defRPr>
                <a:solidFill>
                  <a:schemeClr val="lt1"/>
                </a:solidFill>
              </a:defRPr>
            </a:lvl1pPr>
            <a:lvl2pPr lvl="1" algn="ctr" rtl="0">
              <a:spcBef>
                <a:spcPts val="0"/>
              </a:spcBef>
              <a:spcAft>
                <a:spcPts val="0"/>
              </a:spcAft>
              <a:buSzPts val="2800"/>
              <a:buNone/>
              <a:defRPr>
                <a:latin typeface="Hind"/>
                <a:ea typeface="Hind"/>
                <a:cs typeface="Hind"/>
                <a:sym typeface="Hind"/>
              </a:defRPr>
            </a:lvl2pPr>
            <a:lvl3pPr lvl="2" algn="ctr" rtl="0">
              <a:spcBef>
                <a:spcPts val="0"/>
              </a:spcBef>
              <a:spcAft>
                <a:spcPts val="0"/>
              </a:spcAft>
              <a:buSzPts val="2800"/>
              <a:buNone/>
              <a:defRPr>
                <a:latin typeface="Hind"/>
                <a:ea typeface="Hind"/>
                <a:cs typeface="Hind"/>
                <a:sym typeface="Hind"/>
              </a:defRPr>
            </a:lvl3pPr>
            <a:lvl4pPr lvl="3" algn="ctr" rtl="0">
              <a:spcBef>
                <a:spcPts val="0"/>
              </a:spcBef>
              <a:spcAft>
                <a:spcPts val="0"/>
              </a:spcAft>
              <a:buSzPts val="2800"/>
              <a:buNone/>
              <a:defRPr>
                <a:latin typeface="Hind"/>
                <a:ea typeface="Hind"/>
                <a:cs typeface="Hind"/>
                <a:sym typeface="Hind"/>
              </a:defRPr>
            </a:lvl4pPr>
            <a:lvl5pPr lvl="4" algn="ctr" rtl="0">
              <a:spcBef>
                <a:spcPts val="0"/>
              </a:spcBef>
              <a:spcAft>
                <a:spcPts val="0"/>
              </a:spcAft>
              <a:buSzPts val="2800"/>
              <a:buNone/>
              <a:defRPr>
                <a:latin typeface="Hind"/>
                <a:ea typeface="Hind"/>
                <a:cs typeface="Hind"/>
                <a:sym typeface="Hind"/>
              </a:defRPr>
            </a:lvl5pPr>
            <a:lvl6pPr lvl="5" algn="ctr" rtl="0">
              <a:spcBef>
                <a:spcPts val="0"/>
              </a:spcBef>
              <a:spcAft>
                <a:spcPts val="0"/>
              </a:spcAft>
              <a:buSzPts val="2800"/>
              <a:buNone/>
              <a:defRPr>
                <a:latin typeface="Hind"/>
                <a:ea typeface="Hind"/>
                <a:cs typeface="Hind"/>
                <a:sym typeface="Hind"/>
              </a:defRPr>
            </a:lvl6pPr>
            <a:lvl7pPr lvl="6" algn="ctr" rtl="0">
              <a:spcBef>
                <a:spcPts val="0"/>
              </a:spcBef>
              <a:spcAft>
                <a:spcPts val="0"/>
              </a:spcAft>
              <a:buSzPts val="2800"/>
              <a:buNone/>
              <a:defRPr>
                <a:latin typeface="Hind"/>
                <a:ea typeface="Hind"/>
                <a:cs typeface="Hind"/>
                <a:sym typeface="Hind"/>
              </a:defRPr>
            </a:lvl7pPr>
            <a:lvl8pPr lvl="7" algn="ctr" rtl="0">
              <a:spcBef>
                <a:spcPts val="0"/>
              </a:spcBef>
              <a:spcAft>
                <a:spcPts val="0"/>
              </a:spcAft>
              <a:buSzPts val="2800"/>
              <a:buNone/>
              <a:defRPr>
                <a:latin typeface="Hind"/>
                <a:ea typeface="Hind"/>
                <a:cs typeface="Hind"/>
                <a:sym typeface="Hind"/>
              </a:defRPr>
            </a:lvl8pPr>
            <a:lvl9pPr lvl="8" algn="ctr" rtl="0">
              <a:spcBef>
                <a:spcPts val="0"/>
              </a:spcBef>
              <a:spcAft>
                <a:spcPts val="0"/>
              </a:spcAft>
              <a:buSzPts val="2800"/>
              <a:buNone/>
              <a:defRPr>
                <a:latin typeface="Hind"/>
                <a:ea typeface="Hind"/>
                <a:cs typeface="Hind"/>
                <a:sym typeface="Hind"/>
              </a:defRPr>
            </a:lvl9pPr>
          </a:lstStyle>
          <a:p>
            <a:endParaRPr/>
          </a:p>
        </p:txBody>
      </p:sp>
      <p:sp>
        <p:nvSpPr>
          <p:cNvPr id="587" name="Google Shape;587;p88"/>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GB" smtClean="0"/>
              <a:pPr/>
              <a:t>‹#›</a:t>
            </a:fld>
            <a:endParaRPr lang="en-GB"/>
          </a:p>
        </p:txBody>
      </p:sp>
      <p:pic>
        <p:nvPicPr>
          <p:cNvPr id="588" name="Google Shape;588;p88"/>
          <p:cNvPicPr preferRelativeResize="0"/>
          <p:nvPr/>
        </p:nvPicPr>
        <p:blipFill rotWithShape="1">
          <a:blip r:embed="rId2">
            <a:alphaModFix/>
          </a:blip>
          <a:srcRect l="-1722" t="-5350" r="-2012" b="-5638"/>
          <a:stretch/>
        </p:blipFill>
        <p:spPr>
          <a:xfrm>
            <a:off x="2869564" y="1944833"/>
            <a:ext cx="3404877" cy="1864232"/>
          </a:xfrm>
          <a:prstGeom prst="rect">
            <a:avLst/>
          </a:prstGeom>
          <a:noFill/>
          <a:ln>
            <a:noFill/>
          </a:ln>
        </p:spPr>
      </p:pic>
    </p:spTree>
    <p:extLst>
      <p:ext uri="{BB962C8B-B14F-4D97-AF65-F5344CB8AC3E}">
        <p14:creationId xmlns:p14="http://schemas.microsoft.com/office/powerpoint/2010/main" val="224003957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h. end slide orange">
  <p:cSld name="h. end slide orange">
    <p:bg>
      <p:bgPr>
        <a:solidFill>
          <a:srgbClr val="FD5000"/>
        </a:solidFill>
        <a:effectLst/>
      </p:bgPr>
    </p:bg>
    <p:spTree>
      <p:nvGrpSpPr>
        <p:cNvPr id="1" name="Shape 589"/>
        <p:cNvGrpSpPr/>
        <p:nvPr/>
      </p:nvGrpSpPr>
      <p:grpSpPr>
        <a:xfrm>
          <a:off x="0" y="0"/>
          <a:ext cx="0" cy="0"/>
          <a:chOff x="0" y="0"/>
          <a:chExt cx="0" cy="0"/>
        </a:xfrm>
      </p:grpSpPr>
      <p:sp>
        <p:nvSpPr>
          <p:cNvPr id="590" name="Google Shape;590;p89"/>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GB" smtClean="0"/>
              <a:pPr/>
              <a:t>‹#›</a:t>
            </a:fld>
            <a:endParaRPr lang="en-GB"/>
          </a:p>
        </p:txBody>
      </p:sp>
      <p:sp>
        <p:nvSpPr>
          <p:cNvPr id="591" name="Google Shape;591;p89"/>
          <p:cNvSpPr txBox="1">
            <a:spLocks noGrp="1"/>
          </p:cNvSpPr>
          <p:nvPr>
            <p:ph type="title"/>
          </p:nvPr>
        </p:nvSpPr>
        <p:spPr>
          <a:xfrm>
            <a:off x="1945200" y="4095933"/>
            <a:ext cx="5253600" cy="6396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2800"/>
              <a:buNone/>
              <a:defRPr/>
            </a:lvl1pPr>
            <a:lvl2pPr lvl="1" algn="ctr" rtl="0">
              <a:spcBef>
                <a:spcPts val="0"/>
              </a:spcBef>
              <a:spcAft>
                <a:spcPts val="0"/>
              </a:spcAft>
              <a:buSzPts val="2800"/>
              <a:buNone/>
              <a:defRPr>
                <a:latin typeface="Hind"/>
                <a:ea typeface="Hind"/>
                <a:cs typeface="Hind"/>
                <a:sym typeface="Hind"/>
              </a:defRPr>
            </a:lvl2pPr>
            <a:lvl3pPr lvl="2" algn="ctr" rtl="0">
              <a:spcBef>
                <a:spcPts val="0"/>
              </a:spcBef>
              <a:spcAft>
                <a:spcPts val="0"/>
              </a:spcAft>
              <a:buSzPts val="2800"/>
              <a:buNone/>
              <a:defRPr>
                <a:latin typeface="Hind"/>
                <a:ea typeface="Hind"/>
                <a:cs typeface="Hind"/>
                <a:sym typeface="Hind"/>
              </a:defRPr>
            </a:lvl3pPr>
            <a:lvl4pPr lvl="3" algn="ctr" rtl="0">
              <a:spcBef>
                <a:spcPts val="0"/>
              </a:spcBef>
              <a:spcAft>
                <a:spcPts val="0"/>
              </a:spcAft>
              <a:buSzPts val="2800"/>
              <a:buNone/>
              <a:defRPr>
                <a:latin typeface="Hind"/>
                <a:ea typeface="Hind"/>
                <a:cs typeface="Hind"/>
                <a:sym typeface="Hind"/>
              </a:defRPr>
            </a:lvl4pPr>
            <a:lvl5pPr lvl="4" algn="ctr" rtl="0">
              <a:spcBef>
                <a:spcPts val="0"/>
              </a:spcBef>
              <a:spcAft>
                <a:spcPts val="0"/>
              </a:spcAft>
              <a:buSzPts val="2800"/>
              <a:buNone/>
              <a:defRPr>
                <a:latin typeface="Hind"/>
                <a:ea typeface="Hind"/>
                <a:cs typeface="Hind"/>
                <a:sym typeface="Hind"/>
              </a:defRPr>
            </a:lvl5pPr>
            <a:lvl6pPr lvl="5" algn="ctr" rtl="0">
              <a:spcBef>
                <a:spcPts val="0"/>
              </a:spcBef>
              <a:spcAft>
                <a:spcPts val="0"/>
              </a:spcAft>
              <a:buSzPts val="2800"/>
              <a:buNone/>
              <a:defRPr>
                <a:latin typeface="Hind"/>
                <a:ea typeface="Hind"/>
                <a:cs typeface="Hind"/>
                <a:sym typeface="Hind"/>
              </a:defRPr>
            </a:lvl6pPr>
            <a:lvl7pPr lvl="6" algn="ctr" rtl="0">
              <a:spcBef>
                <a:spcPts val="0"/>
              </a:spcBef>
              <a:spcAft>
                <a:spcPts val="0"/>
              </a:spcAft>
              <a:buSzPts val="2800"/>
              <a:buNone/>
              <a:defRPr>
                <a:latin typeface="Hind"/>
                <a:ea typeface="Hind"/>
                <a:cs typeface="Hind"/>
                <a:sym typeface="Hind"/>
              </a:defRPr>
            </a:lvl7pPr>
            <a:lvl8pPr lvl="7" algn="ctr" rtl="0">
              <a:spcBef>
                <a:spcPts val="0"/>
              </a:spcBef>
              <a:spcAft>
                <a:spcPts val="0"/>
              </a:spcAft>
              <a:buSzPts val="2800"/>
              <a:buNone/>
              <a:defRPr>
                <a:latin typeface="Hind"/>
                <a:ea typeface="Hind"/>
                <a:cs typeface="Hind"/>
                <a:sym typeface="Hind"/>
              </a:defRPr>
            </a:lvl8pPr>
            <a:lvl9pPr lvl="8" algn="ctr" rtl="0">
              <a:spcBef>
                <a:spcPts val="0"/>
              </a:spcBef>
              <a:spcAft>
                <a:spcPts val="0"/>
              </a:spcAft>
              <a:buSzPts val="2800"/>
              <a:buNone/>
              <a:defRPr>
                <a:latin typeface="Hind"/>
                <a:ea typeface="Hind"/>
                <a:cs typeface="Hind"/>
                <a:sym typeface="Hind"/>
              </a:defRPr>
            </a:lvl9pPr>
          </a:lstStyle>
          <a:p>
            <a:endParaRPr/>
          </a:p>
        </p:txBody>
      </p:sp>
      <p:pic>
        <p:nvPicPr>
          <p:cNvPr id="592" name="Google Shape;592;p89"/>
          <p:cNvPicPr preferRelativeResize="0"/>
          <p:nvPr/>
        </p:nvPicPr>
        <p:blipFill>
          <a:blip r:embed="rId2">
            <a:alphaModFix/>
          </a:blip>
          <a:stretch>
            <a:fillRect/>
          </a:stretch>
        </p:blipFill>
        <p:spPr>
          <a:xfrm>
            <a:off x="2815906" y="1915433"/>
            <a:ext cx="3512202" cy="1923000"/>
          </a:xfrm>
          <a:prstGeom prst="rect">
            <a:avLst/>
          </a:prstGeom>
          <a:noFill/>
          <a:ln>
            <a:noFill/>
          </a:ln>
        </p:spPr>
      </p:pic>
    </p:spTree>
    <p:extLst>
      <p:ext uri="{BB962C8B-B14F-4D97-AF65-F5344CB8AC3E}">
        <p14:creationId xmlns:p14="http://schemas.microsoft.com/office/powerpoint/2010/main" val="888014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37.xml"/><Relationship Id="rId21" Type="http://schemas.openxmlformats.org/officeDocument/2006/relationships/slideLayout" Target="../slideLayouts/slideLayout32.xml"/><Relationship Id="rId42" Type="http://schemas.openxmlformats.org/officeDocument/2006/relationships/slideLayout" Target="../slideLayouts/slideLayout53.xml"/><Relationship Id="rId47" Type="http://schemas.openxmlformats.org/officeDocument/2006/relationships/slideLayout" Target="../slideLayouts/slideLayout58.xml"/><Relationship Id="rId63" Type="http://schemas.openxmlformats.org/officeDocument/2006/relationships/slideLayout" Target="../slideLayouts/slideLayout74.xml"/><Relationship Id="rId68" Type="http://schemas.openxmlformats.org/officeDocument/2006/relationships/slideLayout" Target="../slideLayouts/slideLayout79.xml"/><Relationship Id="rId84" Type="http://schemas.openxmlformats.org/officeDocument/2006/relationships/slideLayout" Target="../slideLayouts/slideLayout95.xml"/><Relationship Id="rId89" Type="http://schemas.openxmlformats.org/officeDocument/2006/relationships/slideLayout" Target="../slideLayouts/slideLayout100.xml"/><Relationship Id="rId16" Type="http://schemas.openxmlformats.org/officeDocument/2006/relationships/slideLayout" Target="../slideLayouts/slideLayout27.xml"/><Relationship Id="rId11" Type="http://schemas.openxmlformats.org/officeDocument/2006/relationships/slideLayout" Target="../slideLayouts/slideLayout22.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53" Type="http://schemas.openxmlformats.org/officeDocument/2006/relationships/slideLayout" Target="../slideLayouts/slideLayout64.xml"/><Relationship Id="rId58" Type="http://schemas.openxmlformats.org/officeDocument/2006/relationships/slideLayout" Target="../slideLayouts/slideLayout69.xml"/><Relationship Id="rId74" Type="http://schemas.openxmlformats.org/officeDocument/2006/relationships/slideLayout" Target="../slideLayouts/slideLayout85.xml"/><Relationship Id="rId79" Type="http://schemas.openxmlformats.org/officeDocument/2006/relationships/slideLayout" Target="../slideLayouts/slideLayout90.xml"/><Relationship Id="rId5" Type="http://schemas.openxmlformats.org/officeDocument/2006/relationships/slideLayout" Target="../slideLayouts/slideLayout16.xml"/><Relationship Id="rId90" Type="http://schemas.openxmlformats.org/officeDocument/2006/relationships/slideLayout" Target="../slideLayouts/slideLayout101.xml"/><Relationship Id="rId95" Type="http://schemas.openxmlformats.org/officeDocument/2006/relationships/theme" Target="../theme/theme2.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43" Type="http://schemas.openxmlformats.org/officeDocument/2006/relationships/slideLayout" Target="../slideLayouts/slideLayout54.xml"/><Relationship Id="rId48" Type="http://schemas.openxmlformats.org/officeDocument/2006/relationships/slideLayout" Target="../slideLayouts/slideLayout59.xml"/><Relationship Id="rId64" Type="http://schemas.openxmlformats.org/officeDocument/2006/relationships/slideLayout" Target="../slideLayouts/slideLayout75.xml"/><Relationship Id="rId69" Type="http://schemas.openxmlformats.org/officeDocument/2006/relationships/slideLayout" Target="../slideLayouts/slideLayout80.xml"/><Relationship Id="rId8" Type="http://schemas.openxmlformats.org/officeDocument/2006/relationships/slideLayout" Target="../slideLayouts/slideLayout19.xml"/><Relationship Id="rId51" Type="http://schemas.openxmlformats.org/officeDocument/2006/relationships/slideLayout" Target="../slideLayouts/slideLayout62.xml"/><Relationship Id="rId72" Type="http://schemas.openxmlformats.org/officeDocument/2006/relationships/slideLayout" Target="../slideLayouts/slideLayout83.xml"/><Relationship Id="rId80" Type="http://schemas.openxmlformats.org/officeDocument/2006/relationships/slideLayout" Target="../slideLayouts/slideLayout91.xml"/><Relationship Id="rId85" Type="http://schemas.openxmlformats.org/officeDocument/2006/relationships/slideLayout" Target="../slideLayouts/slideLayout96.xml"/><Relationship Id="rId93" Type="http://schemas.openxmlformats.org/officeDocument/2006/relationships/slideLayout" Target="../slideLayouts/slideLayout104.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59" Type="http://schemas.openxmlformats.org/officeDocument/2006/relationships/slideLayout" Target="../slideLayouts/slideLayout70.xml"/><Relationship Id="rId67" Type="http://schemas.openxmlformats.org/officeDocument/2006/relationships/slideLayout" Target="../slideLayouts/slideLayout78.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54" Type="http://schemas.openxmlformats.org/officeDocument/2006/relationships/slideLayout" Target="../slideLayouts/slideLayout65.xml"/><Relationship Id="rId62" Type="http://schemas.openxmlformats.org/officeDocument/2006/relationships/slideLayout" Target="../slideLayouts/slideLayout73.xml"/><Relationship Id="rId70" Type="http://schemas.openxmlformats.org/officeDocument/2006/relationships/slideLayout" Target="../slideLayouts/slideLayout81.xml"/><Relationship Id="rId75" Type="http://schemas.openxmlformats.org/officeDocument/2006/relationships/slideLayout" Target="../slideLayouts/slideLayout86.xml"/><Relationship Id="rId83" Type="http://schemas.openxmlformats.org/officeDocument/2006/relationships/slideLayout" Target="../slideLayouts/slideLayout94.xml"/><Relationship Id="rId88" Type="http://schemas.openxmlformats.org/officeDocument/2006/relationships/slideLayout" Target="../slideLayouts/slideLayout99.xml"/><Relationship Id="rId91" Type="http://schemas.openxmlformats.org/officeDocument/2006/relationships/slideLayout" Target="../slideLayouts/slideLayout10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slideLayout" Target="../slideLayouts/slideLayout60.xml"/><Relationship Id="rId57" Type="http://schemas.openxmlformats.org/officeDocument/2006/relationships/slideLayout" Target="../slideLayouts/slideLayout68.xml"/><Relationship Id="rId10" Type="http://schemas.openxmlformats.org/officeDocument/2006/relationships/slideLayout" Target="../slideLayouts/slideLayout21.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52" Type="http://schemas.openxmlformats.org/officeDocument/2006/relationships/slideLayout" Target="../slideLayouts/slideLayout63.xml"/><Relationship Id="rId60" Type="http://schemas.openxmlformats.org/officeDocument/2006/relationships/slideLayout" Target="../slideLayouts/slideLayout71.xml"/><Relationship Id="rId65" Type="http://schemas.openxmlformats.org/officeDocument/2006/relationships/slideLayout" Target="../slideLayouts/slideLayout76.xml"/><Relationship Id="rId73" Type="http://schemas.openxmlformats.org/officeDocument/2006/relationships/slideLayout" Target="../slideLayouts/slideLayout84.xml"/><Relationship Id="rId78" Type="http://schemas.openxmlformats.org/officeDocument/2006/relationships/slideLayout" Target="../slideLayouts/slideLayout89.xml"/><Relationship Id="rId81" Type="http://schemas.openxmlformats.org/officeDocument/2006/relationships/slideLayout" Target="../slideLayouts/slideLayout92.xml"/><Relationship Id="rId86" Type="http://schemas.openxmlformats.org/officeDocument/2006/relationships/slideLayout" Target="../slideLayouts/slideLayout97.xml"/><Relationship Id="rId94" Type="http://schemas.openxmlformats.org/officeDocument/2006/relationships/slideLayout" Target="../slideLayouts/slideLayout105.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9" Type="http://schemas.openxmlformats.org/officeDocument/2006/relationships/slideLayout" Target="../slideLayouts/slideLayout50.xml"/><Relationship Id="rId34" Type="http://schemas.openxmlformats.org/officeDocument/2006/relationships/slideLayout" Target="../slideLayouts/slideLayout45.xml"/><Relationship Id="rId50" Type="http://schemas.openxmlformats.org/officeDocument/2006/relationships/slideLayout" Target="../slideLayouts/slideLayout61.xml"/><Relationship Id="rId55" Type="http://schemas.openxmlformats.org/officeDocument/2006/relationships/slideLayout" Target="../slideLayouts/slideLayout66.xml"/><Relationship Id="rId76" Type="http://schemas.openxmlformats.org/officeDocument/2006/relationships/slideLayout" Target="../slideLayouts/slideLayout87.xml"/><Relationship Id="rId7" Type="http://schemas.openxmlformats.org/officeDocument/2006/relationships/slideLayout" Target="../slideLayouts/slideLayout18.xml"/><Relationship Id="rId71" Type="http://schemas.openxmlformats.org/officeDocument/2006/relationships/slideLayout" Target="../slideLayouts/slideLayout82.xml"/><Relationship Id="rId92" Type="http://schemas.openxmlformats.org/officeDocument/2006/relationships/slideLayout" Target="../slideLayouts/slideLayout103.xml"/><Relationship Id="rId2" Type="http://schemas.openxmlformats.org/officeDocument/2006/relationships/slideLayout" Target="../slideLayouts/slideLayout13.xml"/><Relationship Id="rId29" Type="http://schemas.openxmlformats.org/officeDocument/2006/relationships/slideLayout" Target="../slideLayouts/slideLayout40.xml"/><Relationship Id="rId24" Type="http://schemas.openxmlformats.org/officeDocument/2006/relationships/slideLayout" Target="../slideLayouts/slideLayout35.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66" Type="http://schemas.openxmlformats.org/officeDocument/2006/relationships/slideLayout" Target="../slideLayouts/slideLayout77.xml"/><Relationship Id="rId87" Type="http://schemas.openxmlformats.org/officeDocument/2006/relationships/slideLayout" Target="../slideLayouts/slideLayout98.xml"/><Relationship Id="rId61" Type="http://schemas.openxmlformats.org/officeDocument/2006/relationships/slideLayout" Target="../slideLayouts/slideLayout72.xml"/><Relationship Id="rId82" Type="http://schemas.openxmlformats.org/officeDocument/2006/relationships/slideLayout" Target="../slideLayouts/slideLayout93.xml"/><Relationship Id="rId19" Type="http://schemas.openxmlformats.org/officeDocument/2006/relationships/slideLayout" Target="../slideLayouts/slideLayout30.xml"/><Relationship Id="rId14" Type="http://schemas.openxmlformats.org/officeDocument/2006/relationships/slideLayout" Target="../slideLayouts/slideLayout25.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56" Type="http://schemas.openxmlformats.org/officeDocument/2006/relationships/slideLayout" Target="../slideLayouts/slideLayout67.xml"/><Relationship Id="rId77" Type="http://schemas.openxmlformats.org/officeDocument/2006/relationships/slideLayout" Target="../slideLayouts/slideLayout8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687474"/>
            <a:ext cx="7989752" cy="1083329"/>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228003"/>
            <a:ext cx="7989752" cy="3630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559327" y="5956136"/>
            <a:ext cx="2133600" cy="365125"/>
          </a:xfrm>
          <a:prstGeom prst="rect">
            <a:avLst/>
          </a:prstGeom>
        </p:spPr>
        <p:txBody>
          <a:bodyPr vert="horz" lIns="91440" tIns="45720" rIns="91440" bIns="45720" rtlCol="0" anchor="ctr"/>
          <a:lstStyle>
            <a:lvl1pPr algn="r">
              <a:defRPr sz="900">
                <a:solidFill>
                  <a:schemeClr val="accent2"/>
                </a:solidFill>
              </a:defRPr>
            </a:lvl1pPr>
          </a:lstStyle>
          <a:p>
            <a:endParaRPr lang="en-GB"/>
          </a:p>
        </p:txBody>
      </p:sp>
      <p:sp>
        <p:nvSpPr>
          <p:cNvPr id="5" name="Footer Placeholder 4"/>
          <p:cNvSpPr>
            <a:spLocks noGrp="1"/>
          </p:cNvSpPr>
          <p:nvPr>
            <p:ph type="ftr" sz="quarter" idx="3"/>
          </p:nvPr>
        </p:nvSpPr>
        <p:spPr>
          <a:xfrm>
            <a:off x="581192" y="5951810"/>
            <a:ext cx="4870585" cy="365125"/>
          </a:xfrm>
          <a:prstGeom prst="rect">
            <a:avLst/>
          </a:prstGeom>
        </p:spPr>
        <p:txBody>
          <a:bodyPr vert="horz" lIns="91440" tIns="45720" rIns="91440" bIns="45720" rtlCol="0" anchor="ctr"/>
          <a:lstStyle>
            <a:lvl1pPr algn="l">
              <a:defRPr sz="900" cap="all">
                <a:solidFill>
                  <a:schemeClr val="accent2"/>
                </a:solidFill>
              </a:defRPr>
            </a:lvl1pPr>
          </a:lstStyle>
          <a:p>
            <a:endParaRPr lang="en-GB"/>
          </a:p>
        </p:txBody>
      </p:sp>
      <p:sp>
        <p:nvSpPr>
          <p:cNvPr id="6" name="Slide Number Placeholder 5"/>
          <p:cNvSpPr>
            <a:spLocks noGrp="1"/>
          </p:cNvSpPr>
          <p:nvPr>
            <p:ph type="sldNum" sz="quarter" idx="4"/>
          </p:nvPr>
        </p:nvSpPr>
        <p:spPr>
          <a:xfrm>
            <a:off x="7800476" y="5956136"/>
            <a:ext cx="770468" cy="365125"/>
          </a:xfrm>
          <a:prstGeom prst="rect">
            <a:avLst/>
          </a:prstGeom>
        </p:spPr>
        <p:txBody>
          <a:bodyPr vert="horz" lIns="91440" tIns="45720" rIns="91440" bIns="45720" rtlCol="0" anchor="ctr"/>
          <a:lstStyle>
            <a:lvl1pPr algn="r">
              <a:defRPr sz="900">
                <a:solidFill>
                  <a:schemeClr val="accent2"/>
                </a:solidFill>
              </a:defRPr>
            </a:lvl1pPr>
          </a:lstStyle>
          <a:p>
            <a:pPr marL="0" lvl="0" indent="0" algn="r" rtl="0">
              <a:spcBef>
                <a:spcPts val="0"/>
              </a:spcBef>
              <a:spcAft>
                <a:spcPts val="0"/>
              </a:spcAft>
              <a:buNone/>
            </a:pPr>
            <a:fld id="{00000000-1234-1234-1234-123412341234}" type="slidenum">
              <a:rPr lang="en-US" smtClean="0"/>
              <a:t>‹#›</a:t>
            </a:fld>
            <a:endParaRPr lang="en-US"/>
          </a:p>
        </p:txBody>
      </p:sp>
      <p:sp>
        <p:nvSpPr>
          <p:cNvPr id="9" name="Rectangle 8"/>
          <p:cNvSpPr/>
          <p:nvPr/>
        </p:nvSpPr>
        <p:spPr>
          <a:xfrm>
            <a:off x="448091" y="441325"/>
            <a:ext cx="2719909" cy="10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0" name="Rectangle 9"/>
          <p:cNvSpPr/>
          <p:nvPr/>
        </p:nvSpPr>
        <p:spPr>
          <a:xfrm>
            <a:off x="5976001" y="441325"/>
            <a:ext cx="2710800" cy="108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1" name="Rectangle 10"/>
          <p:cNvSpPr/>
          <p:nvPr/>
        </p:nvSpPr>
        <p:spPr>
          <a:xfrm>
            <a:off x="3216601" y="441325"/>
            <a:ext cx="2710800" cy="10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17565646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Font typeface="Roboto Condensed"/>
              <a:buNone/>
              <a:defRPr sz="2800" b="1">
                <a:solidFill>
                  <a:schemeClr val="dk1"/>
                </a:solidFill>
                <a:latin typeface="Roboto Condensed"/>
                <a:ea typeface="Roboto Condensed"/>
                <a:cs typeface="Roboto Condensed"/>
                <a:sym typeface="Roboto Condensed"/>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1"/>
              </a:buClr>
              <a:buSzPts val="1800"/>
              <a:buFont typeface="Inter"/>
              <a:buChar char="●"/>
              <a:defRPr sz="1800">
                <a:solidFill>
                  <a:schemeClr val="dk1"/>
                </a:solidFill>
                <a:latin typeface="Inter"/>
                <a:ea typeface="Inter"/>
                <a:cs typeface="Inter"/>
                <a:sym typeface="Inter"/>
              </a:defRPr>
            </a:lvl1pPr>
            <a:lvl2pPr marL="914400" lvl="1" indent="-317500">
              <a:lnSpc>
                <a:spcPct val="115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2pPr>
            <a:lvl3pPr marL="1371600" lvl="2" indent="-317500">
              <a:lnSpc>
                <a:spcPct val="115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3pPr>
            <a:lvl4pPr marL="1828800" lvl="3" indent="-317500">
              <a:lnSpc>
                <a:spcPct val="115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4pPr>
            <a:lvl5pPr marL="2286000" lvl="4" indent="-317500">
              <a:lnSpc>
                <a:spcPct val="115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5pPr>
            <a:lvl6pPr marL="2743200" lvl="5" indent="-317500">
              <a:lnSpc>
                <a:spcPct val="115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6pPr>
            <a:lvl7pPr marL="3200400" lvl="6" indent="-317500">
              <a:lnSpc>
                <a:spcPct val="115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7pPr>
            <a:lvl8pPr marL="3657600" lvl="7" indent="-317500">
              <a:lnSpc>
                <a:spcPct val="115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8pPr>
            <a:lvl9pPr marL="4114800" lvl="8" indent="-317500">
              <a:lnSpc>
                <a:spcPct val="115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9pPr>
          </a:lstStyle>
          <a:p>
            <a:endParaRPr/>
          </a:p>
        </p:txBody>
      </p:sp>
      <p:sp>
        <p:nvSpPr>
          <p:cNvPr id="8" name="Google Shape;8;p1"/>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163334646"/>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696" r:id="rId24"/>
    <p:sldLayoutId id="2147483697" r:id="rId25"/>
    <p:sldLayoutId id="2147483698" r:id="rId26"/>
    <p:sldLayoutId id="2147483699" r:id="rId27"/>
    <p:sldLayoutId id="2147483700" r:id="rId28"/>
    <p:sldLayoutId id="2147483701" r:id="rId29"/>
    <p:sldLayoutId id="2147483702" r:id="rId30"/>
    <p:sldLayoutId id="2147483703" r:id="rId31"/>
    <p:sldLayoutId id="2147483704" r:id="rId32"/>
    <p:sldLayoutId id="2147483705" r:id="rId33"/>
    <p:sldLayoutId id="2147483706" r:id="rId34"/>
    <p:sldLayoutId id="2147483707" r:id="rId35"/>
    <p:sldLayoutId id="2147483708" r:id="rId36"/>
    <p:sldLayoutId id="2147483709" r:id="rId37"/>
    <p:sldLayoutId id="2147483710" r:id="rId38"/>
    <p:sldLayoutId id="2147483711" r:id="rId39"/>
    <p:sldLayoutId id="2147483712" r:id="rId40"/>
    <p:sldLayoutId id="2147483713" r:id="rId41"/>
    <p:sldLayoutId id="2147483714" r:id="rId42"/>
    <p:sldLayoutId id="2147483715" r:id="rId43"/>
    <p:sldLayoutId id="2147483716" r:id="rId44"/>
    <p:sldLayoutId id="2147483717" r:id="rId45"/>
    <p:sldLayoutId id="2147483718" r:id="rId46"/>
    <p:sldLayoutId id="2147483719" r:id="rId47"/>
    <p:sldLayoutId id="2147483720" r:id="rId48"/>
    <p:sldLayoutId id="2147483721" r:id="rId49"/>
    <p:sldLayoutId id="2147483722" r:id="rId50"/>
    <p:sldLayoutId id="2147483723" r:id="rId51"/>
    <p:sldLayoutId id="2147483724" r:id="rId52"/>
    <p:sldLayoutId id="2147483725" r:id="rId53"/>
    <p:sldLayoutId id="2147483726" r:id="rId54"/>
    <p:sldLayoutId id="2147483727" r:id="rId55"/>
    <p:sldLayoutId id="2147483728" r:id="rId56"/>
    <p:sldLayoutId id="2147483729" r:id="rId57"/>
    <p:sldLayoutId id="2147483730" r:id="rId58"/>
    <p:sldLayoutId id="2147483731" r:id="rId59"/>
    <p:sldLayoutId id="2147483732" r:id="rId60"/>
    <p:sldLayoutId id="2147483733" r:id="rId61"/>
    <p:sldLayoutId id="2147483734" r:id="rId62"/>
    <p:sldLayoutId id="2147483735" r:id="rId63"/>
    <p:sldLayoutId id="2147483736" r:id="rId64"/>
    <p:sldLayoutId id="2147483737" r:id="rId65"/>
    <p:sldLayoutId id="2147483738" r:id="rId66"/>
    <p:sldLayoutId id="2147483739" r:id="rId67"/>
    <p:sldLayoutId id="2147483740" r:id="rId68"/>
    <p:sldLayoutId id="2147483741" r:id="rId69"/>
    <p:sldLayoutId id="2147483742" r:id="rId70"/>
    <p:sldLayoutId id="2147483743" r:id="rId71"/>
    <p:sldLayoutId id="2147483744" r:id="rId72"/>
    <p:sldLayoutId id="2147483745" r:id="rId73"/>
    <p:sldLayoutId id="2147483746" r:id="rId74"/>
    <p:sldLayoutId id="2147483747" r:id="rId75"/>
    <p:sldLayoutId id="2147483748" r:id="rId76"/>
    <p:sldLayoutId id="2147483749" r:id="rId77"/>
    <p:sldLayoutId id="2147483750" r:id="rId78"/>
    <p:sldLayoutId id="2147483751" r:id="rId79"/>
    <p:sldLayoutId id="2147483752" r:id="rId80"/>
    <p:sldLayoutId id="2147483753" r:id="rId81"/>
    <p:sldLayoutId id="2147483754" r:id="rId82"/>
    <p:sldLayoutId id="2147483755" r:id="rId83"/>
    <p:sldLayoutId id="2147483756" r:id="rId84"/>
    <p:sldLayoutId id="2147483757" r:id="rId85"/>
    <p:sldLayoutId id="2147483758" r:id="rId86"/>
    <p:sldLayoutId id="2147483759" r:id="rId87"/>
    <p:sldLayoutId id="2147483760" r:id="rId88"/>
    <p:sldLayoutId id="2147483761" r:id="rId89"/>
    <p:sldLayoutId id="2147483762" r:id="rId90"/>
    <p:sldLayoutId id="2147483763" r:id="rId91"/>
    <p:sldLayoutId id="2147483764" r:id="rId92"/>
    <p:sldLayoutId id="2147483765" r:id="rId93"/>
    <p:sldLayoutId id="2147483766" r:id="rId9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83"/>
        <p:cNvGrpSpPr/>
        <p:nvPr/>
      </p:nvGrpSpPr>
      <p:grpSpPr>
        <a:xfrm>
          <a:off x="0" y="0"/>
          <a:ext cx="0" cy="0"/>
          <a:chOff x="0" y="0"/>
          <a:chExt cx="0" cy="0"/>
        </a:xfrm>
      </p:grpSpPr>
      <p:sp useBgFill="1">
        <p:nvSpPr>
          <p:cNvPr id="103" name="Rectangle 102">
            <a:extLst>
              <a:ext uri="{FF2B5EF4-FFF2-40B4-BE49-F238E27FC236}">
                <a16:creationId xmlns:a16="http://schemas.microsoft.com/office/drawing/2014/main" id="{6893B82E-854C-4EBE-9181-3233D76DEC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8175"/>
            <a:ext cx="9143999"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a:extLst>
              <a:ext uri="{FF2B5EF4-FFF2-40B4-BE49-F238E27FC236}">
                <a16:creationId xmlns:a16="http://schemas.microsoft.com/office/drawing/2014/main" id="{962D338C-33B8-4AD2-95E1-F78D10F838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5138" y="638175"/>
            <a:ext cx="5614156" cy="575239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84" name="Google Shape;84;p1"/>
          <p:cNvSpPr txBox="1">
            <a:spLocks noGrp="1"/>
          </p:cNvSpPr>
          <p:nvPr>
            <p:ph type="ctrTitle"/>
          </p:nvPr>
        </p:nvSpPr>
        <p:spPr>
          <a:xfrm>
            <a:off x="3434432" y="1419225"/>
            <a:ext cx="5098956" cy="2085869"/>
          </a:xfrm>
          <a:prstGeom prst="rect">
            <a:avLst/>
          </a:prstGeom>
        </p:spPr>
        <p:txBody>
          <a:bodyPr spcFirstLastPara="1" lIns="91425" tIns="45700" rIns="91425" bIns="45700" anchorCtr="0">
            <a:normAutofit/>
          </a:bodyPr>
          <a:lstStyle/>
          <a:p>
            <a:pPr lvl="0">
              <a:spcBef>
                <a:spcPts val="0"/>
              </a:spcBef>
              <a:buClr>
                <a:schemeClr val="dk1"/>
              </a:buClr>
              <a:buSzPts val="4400"/>
            </a:pPr>
            <a:r>
              <a:rPr lang="en-US" dirty="0">
                <a:solidFill>
                  <a:schemeClr val="bg1"/>
                </a:solidFill>
                <a:latin typeface="+mn-lt"/>
                <a:ea typeface="Calibri"/>
                <a:cs typeface="Calibri"/>
                <a:sym typeface="Calibri"/>
              </a:rPr>
              <a:t>Designing robust and purpose-led evaluation plans</a:t>
            </a:r>
            <a:endParaRPr lang="en-GB" dirty="0">
              <a:solidFill>
                <a:schemeClr val="bg1"/>
              </a:solidFill>
              <a:latin typeface="+mn-lt"/>
            </a:endParaRPr>
          </a:p>
        </p:txBody>
      </p:sp>
      <p:sp>
        <p:nvSpPr>
          <p:cNvPr id="85" name="Google Shape;85;p1"/>
          <p:cNvSpPr txBox="1">
            <a:spLocks noGrp="1"/>
          </p:cNvSpPr>
          <p:nvPr>
            <p:ph type="subTitle" idx="1"/>
          </p:nvPr>
        </p:nvSpPr>
        <p:spPr>
          <a:xfrm>
            <a:off x="3434432" y="3505095"/>
            <a:ext cx="5098956" cy="1733655"/>
          </a:xfrm>
          <a:prstGeom prst="rect">
            <a:avLst/>
          </a:prstGeom>
        </p:spPr>
        <p:txBody>
          <a:bodyPr spcFirstLastPara="1" lIns="91425" tIns="45700" rIns="91425" bIns="45700" anchorCtr="0">
            <a:normAutofit/>
          </a:bodyPr>
          <a:lstStyle/>
          <a:p>
            <a:pPr lvl="0" rtl="0">
              <a:spcBef>
                <a:spcPts val="0"/>
              </a:spcBef>
              <a:spcAft>
                <a:spcPts val="0"/>
              </a:spcAft>
              <a:buClr>
                <a:schemeClr val="dk1"/>
              </a:buClr>
              <a:buSzPts val="3200"/>
            </a:pPr>
            <a:r>
              <a:rPr lang="en-GB" dirty="0">
                <a:solidFill>
                  <a:srgbClr val="FFFFFF"/>
                </a:solidFill>
              </a:rPr>
              <a:t>A practical template for research managers</a:t>
            </a:r>
          </a:p>
          <a:p>
            <a:pPr lvl="0" rtl="0">
              <a:spcBef>
                <a:spcPts val="0"/>
              </a:spcBef>
              <a:spcAft>
                <a:spcPts val="0"/>
              </a:spcAft>
              <a:buClr>
                <a:schemeClr val="dk1"/>
              </a:buClr>
              <a:buSzPts val="3200"/>
            </a:pPr>
            <a:endParaRPr lang="en-GB" dirty="0">
              <a:solidFill>
                <a:srgbClr val="FFFFFF"/>
              </a:solidFill>
            </a:endParaRPr>
          </a:p>
          <a:p>
            <a:pPr lvl="0" rtl="0">
              <a:spcBef>
                <a:spcPts val="0"/>
              </a:spcBef>
              <a:spcAft>
                <a:spcPts val="0"/>
              </a:spcAft>
              <a:buClr>
                <a:schemeClr val="dk1"/>
              </a:buClr>
              <a:buSzPts val="3200"/>
            </a:pPr>
            <a:r>
              <a:rPr lang="en-GB" dirty="0">
                <a:solidFill>
                  <a:srgbClr val="FFFFFF"/>
                </a:solidFill>
              </a:rPr>
              <a:t>Dr </a:t>
            </a:r>
            <a:r>
              <a:rPr lang="en-GB" dirty="0" err="1">
                <a:solidFill>
                  <a:srgbClr val="FFFFFF"/>
                </a:solidFill>
              </a:rPr>
              <a:t>bridget</a:t>
            </a:r>
            <a:r>
              <a:rPr lang="en-GB" dirty="0">
                <a:solidFill>
                  <a:srgbClr val="FFFFFF"/>
                </a:solidFill>
              </a:rPr>
              <a:t> </a:t>
            </a:r>
            <a:r>
              <a:rPr lang="en-GB" dirty="0" err="1">
                <a:solidFill>
                  <a:srgbClr val="FFFFFF"/>
                </a:solidFill>
              </a:rPr>
              <a:t>sealey</a:t>
            </a:r>
            <a:r>
              <a:rPr lang="en-GB" dirty="0">
                <a:solidFill>
                  <a:srgbClr val="FFFFFF"/>
                </a:solidFill>
              </a:rPr>
              <a:t>, </a:t>
            </a:r>
            <a:r>
              <a:rPr lang="en-GB" dirty="0" err="1">
                <a:solidFill>
                  <a:srgbClr val="FFFFFF"/>
                </a:solidFill>
              </a:rPr>
              <a:t>sealey</a:t>
            </a:r>
            <a:r>
              <a:rPr lang="en-GB" dirty="0">
                <a:solidFill>
                  <a:srgbClr val="FFFFFF"/>
                </a:solidFill>
              </a:rPr>
              <a:t> associates ltd</a:t>
            </a:r>
          </a:p>
          <a:p>
            <a:pPr lvl="0" rtl="0">
              <a:spcBef>
                <a:spcPts val="0"/>
              </a:spcBef>
              <a:spcAft>
                <a:spcPts val="0"/>
              </a:spcAft>
              <a:buClr>
                <a:schemeClr val="dk1"/>
              </a:buClr>
              <a:buSzPts val="3200"/>
            </a:pPr>
            <a:r>
              <a:rPr lang="en-GB" dirty="0">
                <a:solidFill>
                  <a:srgbClr val="FFFFFF"/>
                </a:solidFill>
              </a:rPr>
              <a:t>Dr jenny spear, university of </a:t>
            </a:r>
            <a:r>
              <a:rPr lang="en-GB" dirty="0" err="1">
                <a:solidFill>
                  <a:srgbClr val="FFFFFF"/>
                </a:solidFill>
              </a:rPr>
              <a:t>york</a:t>
            </a:r>
            <a:endParaRPr lang="en-GB" dirty="0">
              <a:solidFill>
                <a:srgbClr val="FFFFFF"/>
              </a:solidFill>
            </a:endParaRPr>
          </a:p>
        </p:txBody>
      </p:sp>
      <p:sp>
        <p:nvSpPr>
          <p:cNvPr id="107" name="Rectangle 106">
            <a:extLst>
              <a:ext uri="{FF2B5EF4-FFF2-40B4-BE49-F238E27FC236}">
                <a16:creationId xmlns:a16="http://schemas.microsoft.com/office/drawing/2014/main" id="{9E7C66B9-3219-4743-A8FC-126889285E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0793" y="641102"/>
            <a:ext cx="2771264" cy="2827037"/>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A99C3DF9-417B-663B-F825-2DCE67E0D9A5}"/>
              </a:ext>
            </a:extLst>
          </p:cNvPr>
          <p:cNvPicPr>
            <a:picLocks noChangeAspect="1"/>
          </p:cNvPicPr>
          <p:nvPr/>
        </p:nvPicPr>
        <p:blipFill>
          <a:blip r:embed="rId3"/>
          <a:stretch>
            <a:fillRect/>
          </a:stretch>
        </p:blipFill>
        <p:spPr>
          <a:xfrm>
            <a:off x="589402" y="1901123"/>
            <a:ext cx="2274047" cy="306995"/>
          </a:xfrm>
          <a:prstGeom prst="rect">
            <a:avLst/>
          </a:prstGeom>
        </p:spPr>
      </p:pic>
      <p:pic>
        <p:nvPicPr>
          <p:cNvPr id="5" name="Picture 4">
            <a:extLst>
              <a:ext uri="{FF2B5EF4-FFF2-40B4-BE49-F238E27FC236}">
                <a16:creationId xmlns:a16="http://schemas.microsoft.com/office/drawing/2014/main" id="{DFF5A73F-51D0-0162-70AF-77C7BD5E206D}"/>
              </a:ext>
            </a:extLst>
          </p:cNvPr>
          <p:cNvPicPr>
            <a:picLocks noChangeAspect="1"/>
          </p:cNvPicPr>
          <p:nvPr/>
        </p:nvPicPr>
        <p:blipFill>
          <a:blip r:embed="rId4"/>
          <a:stretch>
            <a:fillRect/>
          </a:stretch>
        </p:blipFill>
        <p:spPr>
          <a:xfrm>
            <a:off x="589402" y="4538989"/>
            <a:ext cx="2274047" cy="870778"/>
          </a:xfrm>
          <a:prstGeom prst="rect">
            <a:avLst/>
          </a:prstGeom>
        </p:spPr>
      </p:pic>
      <p:sp>
        <p:nvSpPr>
          <p:cNvPr id="109" name="Rectangle 108">
            <a:extLst>
              <a:ext uri="{FF2B5EF4-FFF2-40B4-BE49-F238E27FC236}">
                <a16:creationId xmlns:a16="http://schemas.microsoft.com/office/drawing/2014/main" id="{AFC1AFF3-F2FF-40D8-90BB-FBEF274521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1350" y="3557674"/>
            <a:ext cx="2771264" cy="2827037"/>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sp>
        <p:nvSpPr>
          <p:cNvPr id="630" name="Google Shape;630;p97"/>
          <p:cNvSpPr txBox="1">
            <a:spLocks noGrp="1"/>
          </p:cNvSpPr>
          <p:nvPr>
            <p:ph type="subTitle" idx="1"/>
          </p:nvPr>
        </p:nvSpPr>
        <p:spPr>
          <a:xfrm>
            <a:off x="325225" y="2344600"/>
            <a:ext cx="4101000" cy="475800"/>
          </a:xfrm>
          <a:prstGeom prst="rect">
            <a:avLst/>
          </a:prstGeom>
        </p:spPr>
        <p:txBody>
          <a:bodyPr spcFirstLastPara="1" wrap="square" lIns="91425" tIns="91425" rIns="91425" bIns="91425" anchor="t" anchorCtr="0">
            <a:noAutofit/>
          </a:bodyPr>
          <a:lstStyle/>
          <a:p>
            <a:pPr marL="0" indent="0">
              <a:spcAft>
                <a:spcPts val="1200"/>
              </a:spcAft>
            </a:pPr>
            <a:r>
              <a:rPr lang="en-GB"/>
              <a:t>What evidence?</a:t>
            </a:r>
            <a:endParaRPr/>
          </a:p>
        </p:txBody>
      </p:sp>
      <p:sp>
        <p:nvSpPr>
          <p:cNvPr id="631" name="Google Shape;631;p97"/>
          <p:cNvSpPr txBox="1">
            <a:spLocks noGrp="1"/>
          </p:cNvSpPr>
          <p:nvPr>
            <p:ph type="body" idx="2"/>
          </p:nvPr>
        </p:nvSpPr>
        <p:spPr>
          <a:xfrm>
            <a:off x="314275" y="2901675"/>
            <a:ext cx="3834900" cy="3038100"/>
          </a:xfrm>
          <a:prstGeom prst="rect">
            <a:avLst/>
          </a:prstGeom>
        </p:spPr>
        <p:txBody>
          <a:bodyPr spcFirstLastPara="1" wrap="square" lIns="91425" tIns="91425" rIns="91425" bIns="91425" anchor="t" anchorCtr="0">
            <a:noAutofit/>
          </a:bodyPr>
          <a:lstStyle/>
          <a:p>
            <a:pPr marL="0" indent="0">
              <a:buNone/>
            </a:pPr>
            <a:r>
              <a:rPr lang="en-GB" sz="1500"/>
              <a:t>Extensive review of core documents to confirm original objectives and current organisational goals</a:t>
            </a:r>
            <a:endParaRPr sz="1500"/>
          </a:p>
          <a:p>
            <a:pPr indent="-323850">
              <a:spcBef>
                <a:spcPts val="1200"/>
              </a:spcBef>
              <a:buSzPts val="1500"/>
            </a:pPr>
            <a:r>
              <a:rPr lang="en-GB" sz="1500"/>
              <a:t>UKRI IAA proposals, surveys &amp; reports </a:t>
            </a:r>
            <a:endParaRPr sz="1500"/>
          </a:p>
          <a:p>
            <a:pPr indent="-323850">
              <a:buSzPts val="1500"/>
            </a:pPr>
            <a:r>
              <a:rPr lang="en-GB" sz="1500"/>
              <a:t>Institutional Strategies &amp; Policies </a:t>
            </a:r>
            <a:endParaRPr sz="1500"/>
          </a:p>
          <a:p>
            <a:pPr marL="0" indent="0">
              <a:spcBef>
                <a:spcPts val="1200"/>
              </a:spcBef>
              <a:spcAft>
                <a:spcPts val="1200"/>
              </a:spcAft>
              <a:buNone/>
            </a:pPr>
            <a:r>
              <a:rPr lang="en-GB" sz="1500"/>
              <a:t>We only gathered new data where gaps existed</a:t>
            </a:r>
            <a:endParaRPr/>
          </a:p>
        </p:txBody>
      </p:sp>
      <p:sp>
        <p:nvSpPr>
          <p:cNvPr id="632" name="Google Shape;632;p97"/>
          <p:cNvSpPr txBox="1">
            <a:spLocks noGrp="1"/>
          </p:cNvSpPr>
          <p:nvPr>
            <p:ph type="subTitle" idx="3"/>
          </p:nvPr>
        </p:nvSpPr>
        <p:spPr>
          <a:xfrm>
            <a:off x="4973425" y="2344600"/>
            <a:ext cx="4101000" cy="475800"/>
          </a:xfrm>
          <a:prstGeom prst="rect">
            <a:avLst/>
          </a:prstGeom>
        </p:spPr>
        <p:txBody>
          <a:bodyPr spcFirstLastPara="1" wrap="square" lIns="91425" tIns="91425" rIns="91425" bIns="91425" anchor="t" anchorCtr="0">
            <a:noAutofit/>
          </a:bodyPr>
          <a:lstStyle/>
          <a:p>
            <a:pPr marL="0" indent="0">
              <a:spcAft>
                <a:spcPts val="1200"/>
              </a:spcAft>
            </a:pPr>
            <a:r>
              <a:rPr lang="en-GB"/>
              <a:t>Choosing methods</a:t>
            </a:r>
            <a:endParaRPr/>
          </a:p>
        </p:txBody>
      </p:sp>
      <p:sp>
        <p:nvSpPr>
          <p:cNvPr id="633" name="Google Shape;633;p97"/>
          <p:cNvSpPr txBox="1">
            <a:spLocks noGrp="1"/>
          </p:cNvSpPr>
          <p:nvPr>
            <p:ph type="body" idx="4"/>
          </p:nvPr>
        </p:nvSpPr>
        <p:spPr>
          <a:xfrm>
            <a:off x="4971625" y="2901675"/>
            <a:ext cx="3834900" cy="3038100"/>
          </a:xfrm>
          <a:prstGeom prst="rect">
            <a:avLst/>
          </a:prstGeom>
        </p:spPr>
        <p:txBody>
          <a:bodyPr spcFirstLastPara="1" wrap="square" lIns="91425" tIns="91425" rIns="91425" bIns="91425" anchor="t" anchorCtr="0">
            <a:noAutofit/>
          </a:bodyPr>
          <a:lstStyle/>
          <a:p>
            <a:pPr marL="0" indent="0">
              <a:buNone/>
            </a:pPr>
            <a:r>
              <a:rPr lang="en-GB" sz="1500"/>
              <a:t>The evaluation process comprised: </a:t>
            </a:r>
            <a:endParaRPr sz="1500"/>
          </a:p>
          <a:p>
            <a:pPr marL="0" indent="0">
              <a:spcBef>
                <a:spcPts val="1200"/>
              </a:spcBef>
              <a:buNone/>
            </a:pPr>
            <a:r>
              <a:rPr lang="en-GB" sz="1500"/>
              <a:t>1) a desk review of written information (e.g. applications, reports, policy reports, call guidance, publications, policy outputs); and </a:t>
            </a:r>
            <a:endParaRPr sz="1500"/>
          </a:p>
          <a:p>
            <a:pPr marL="0" indent="0">
              <a:spcBef>
                <a:spcPts val="1200"/>
              </a:spcBef>
              <a:buNone/>
            </a:pPr>
            <a:r>
              <a:rPr lang="en-GB" sz="1500"/>
              <a:t>2) a set of semi-structured interviews with academic and research office staff and some external stakeholders - cognisant of EDI best practices</a:t>
            </a:r>
            <a:endParaRPr sz="1500"/>
          </a:p>
          <a:p>
            <a:pPr marL="0" indent="0">
              <a:spcBef>
                <a:spcPts val="1200"/>
              </a:spcBef>
              <a:spcAft>
                <a:spcPts val="1200"/>
              </a:spcAft>
              <a:buNone/>
            </a:pPr>
            <a:endParaRPr sz="1500"/>
          </a:p>
        </p:txBody>
      </p:sp>
      <p:sp>
        <p:nvSpPr>
          <p:cNvPr id="634" name="Google Shape;634;p97"/>
          <p:cNvSpPr txBox="1">
            <a:spLocks noGrp="1"/>
          </p:cNvSpPr>
          <p:nvPr>
            <p:ph type="title"/>
          </p:nvPr>
        </p:nvSpPr>
        <p:spPr>
          <a:xfrm>
            <a:off x="325225" y="1034775"/>
            <a:ext cx="6881400" cy="787200"/>
          </a:xfrm>
          <a:prstGeom prst="rect">
            <a:avLst/>
          </a:prstGeom>
        </p:spPr>
        <p:txBody>
          <a:bodyPr spcFirstLastPara="1" wrap="square" lIns="91425" tIns="91425" rIns="91425" bIns="91425" anchor="t" anchorCtr="0">
            <a:noAutofit/>
          </a:bodyPr>
          <a:lstStyle/>
          <a:p>
            <a:r>
              <a:rPr lang="en-GB" sz="3200"/>
              <a:t>Harmonised UKRI Impact Accelerator Account Evaluation (2)</a:t>
            </a:r>
            <a:endParaRPr sz="32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sp>
        <p:nvSpPr>
          <p:cNvPr id="639" name="Google Shape;639;p98"/>
          <p:cNvSpPr txBox="1">
            <a:spLocks noGrp="1"/>
          </p:cNvSpPr>
          <p:nvPr>
            <p:ph type="subTitle" idx="1"/>
          </p:nvPr>
        </p:nvSpPr>
        <p:spPr>
          <a:xfrm>
            <a:off x="325225" y="2344600"/>
            <a:ext cx="4101000" cy="475800"/>
          </a:xfrm>
          <a:prstGeom prst="rect">
            <a:avLst/>
          </a:prstGeom>
        </p:spPr>
        <p:txBody>
          <a:bodyPr spcFirstLastPara="1" wrap="square" lIns="91425" tIns="91425" rIns="91425" bIns="91425" anchor="t" anchorCtr="0">
            <a:noAutofit/>
          </a:bodyPr>
          <a:lstStyle/>
          <a:p>
            <a:pPr marL="0" indent="0">
              <a:spcAft>
                <a:spcPts val="1200"/>
              </a:spcAft>
            </a:pPr>
            <a:r>
              <a:rPr lang="en-GB"/>
              <a:t>Timing &amp; context	</a:t>
            </a:r>
            <a:endParaRPr/>
          </a:p>
        </p:txBody>
      </p:sp>
      <p:sp>
        <p:nvSpPr>
          <p:cNvPr id="640" name="Google Shape;640;p98"/>
          <p:cNvSpPr txBox="1">
            <a:spLocks noGrp="1"/>
          </p:cNvSpPr>
          <p:nvPr>
            <p:ph type="body" idx="2"/>
          </p:nvPr>
        </p:nvSpPr>
        <p:spPr>
          <a:xfrm>
            <a:off x="314275" y="2901675"/>
            <a:ext cx="3834900" cy="3038100"/>
          </a:xfrm>
          <a:prstGeom prst="rect">
            <a:avLst/>
          </a:prstGeom>
        </p:spPr>
        <p:txBody>
          <a:bodyPr spcFirstLastPara="1" wrap="square" lIns="91425" tIns="91425" rIns="91425" bIns="91425" anchor="t" anchorCtr="0">
            <a:noAutofit/>
          </a:bodyPr>
          <a:lstStyle/>
          <a:p>
            <a:pPr indent="-323850">
              <a:buSzPts val="1500"/>
            </a:pPr>
            <a:r>
              <a:rPr lang="en-GB" sz="1500" dirty="0"/>
              <a:t>Intended to support end of programme reporting and preparation for next tranche of funding</a:t>
            </a:r>
            <a:endParaRPr sz="1500" dirty="0"/>
          </a:p>
          <a:p>
            <a:pPr indent="-323850">
              <a:buSzPts val="1500"/>
            </a:pPr>
            <a:r>
              <a:rPr lang="en-GB" sz="1500" dirty="0"/>
              <a:t>Planned activities sensitive to periods of heavy workload and pressures within the sector</a:t>
            </a:r>
            <a:endParaRPr sz="1500" dirty="0"/>
          </a:p>
          <a:p>
            <a:pPr indent="-323850">
              <a:buSzPts val="1500"/>
            </a:pPr>
            <a:r>
              <a:rPr lang="en-GB" sz="1500" dirty="0"/>
              <a:t>Effective use of in person and online meetings</a:t>
            </a:r>
            <a:endParaRPr sz="1500" dirty="0"/>
          </a:p>
          <a:p>
            <a:pPr indent="-323850">
              <a:buSzPts val="1500"/>
            </a:pPr>
            <a:r>
              <a:rPr lang="en-GB" sz="1500" dirty="0"/>
              <a:t>Hindsight……</a:t>
            </a:r>
            <a:endParaRPr sz="1500" dirty="0"/>
          </a:p>
        </p:txBody>
      </p:sp>
      <p:sp>
        <p:nvSpPr>
          <p:cNvPr id="641" name="Google Shape;641;p98"/>
          <p:cNvSpPr txBox="1">
            <a:spLocks noGrp="1"/>
          </p:cNvSpPr>
          <p:nvPr>
            <p:ph type="subTitle" idx="3"/>
          </p:nvPr>
        </p:nvSpPr>
        <p:spPr>
          <a:xfrm>
            <a:off x="4973425" y="2344600"/>
            <a:ext cx="4101000" cy="475800"/>
          </a:xfrm>
          <a:prstGeom prst="rect">
            <a:avLst/>
          </a:prstGeom>
        </p:spPr>
        <p:txBody>
          <a:bodyPr spcFirstLastPara="1" wrap="square" lIns="91425" tIns="91425" rIns="91425" bIns="91425" anchor="t" anchorCtr="0">
            <a:noAutofit/>
          </a:bodyPr>
          <a:lstStyle/>
          <a:p>
            <a:pPr marL="0" indent="0">
              <a:spcAft>
                <a:spcPts val="1200"/>
              </a:spcAft>
            </a:pPr>
            <a:r>
              <a:rPr lang="en-GB"/>
              <a:t>Reporting &amp; use</a:t>
            </a:r>
            <a:endParaRPr/>
          </a:p>
        </p:txBody>
      </p:sp>
      <p:sp>
        <p:nvSpPr>
          <p:cNvPr id="642" name="Google Shape;642;p98"/>
          <p:cNvSpPr txBox="1">
            <a:spLocks noGrp="1"/>
          </p:cNvSpPr>
          <p:nvPr>
            <p:ph type="body" idx="4"/>
          </p:nvPr>
        </p:nvSpPr>
        <p:spPr>
          <a:xfrm>
            <a:off x="4971625" y="2901675"/>
            <a:ext cx="3834900" cy="3038100"/>
          </a:xfrm>
          <a:prstGeom prst="rect">
            <a:avLst/>
          </a:prstGeom>
        </p:spPr>
        <p:txBody>
          <a:bodyPr spcFirstLastPara="1" wrap="square" lIns="91425" tIns="91425" rIns="91425" bIns="91425" anchor="t" anchorCtr="0">
            <a:noAutofit/>
          </a:bodyPr>
          <a:lstStyle/>
          <a:p>
            <a:pPr marL="0" indent="0">
              <a:buNone/>
            </a:pPr>
            <a:r>
              <a:rPr lang="en-GB" sz="1500" dirty="0"/>
              <a:t>Intended audience:</a:t>
            </a:r>
            <a:endParaRPr sz="1500" dirty="0"/>
          </a:p>
          <a:p>
            <a:pPr indent="-323850">
              <a:spcBef>
                <a:spcPts val="1200"/>
              </a:spcBef>
              <a:buSzPts val="1500"/>
            </a:pPr>
            <a:r>
              <a:rPr lang="en-GB" sz="1500" dirty="0"/>
              <a:t>Impact fund managers</a:t>
            </a:r>
            <a:endParaRPr sz="1500" dirty="0"/>
          </a:p>
          <a:p>
            <a:pPr indent="-323850">
              <a:buSzPts val="1500"/>
            </a:pPr>
            <a:r>
              <a:rPr lang="en-GB" sz="1500" dirty="0"/>
              <a:t>Internally distributed funding team</a:t>
            </a:r>
            <a:endParaRPr sz="1500" dirty="0"/>
          </a:p>
          <a:p>
            <a:pPr indent="-323850">
              <a:buSzPts val="1500"/>
            </a:pPr>
            <a:r>
              <a:rPr lang="en-GB" sz="1500" dirty="0"/>
              <a:t>Research &amp; innovation leadership (PS &amp; academic)</a:t>
            </a:r>
            <a:endParaRPr sz="1500" dirty="0"/>
          </a:p>
          <a:p>
            <a:pPr marL="0" indent="0">
              <a:spcBef>
                <a:spcPts val="1200"/>
              </a:spcBef>
              <a:buNone/>
            </a:pPr>
            <a:r>
              <a:rPr lang="en-GB" sz="1500" dirty="0"/>
              <a:t>Intended use:</a:t>
            </a:r>
            <a:endParaRPr sz="1500" dirty="0"/>
          </a:p>
          <a:p>
            <a:pPr indent="-323850">
              <a:spcBef>
                <a:spcPts val="1200"/>
              </a:spcBef>
              <a:buSzPts val="1500"/>
            </a:pPr>
            <a:r>
              <a:rPr lang="en-GB" sz="1500" dirty="0"/>
              <a:t>Programme reporting </a:t>
            </a:r>
            <a:endParaRPr sz="1500" dirty="0"/>
          </a:p>
          <a:p>
            <a:pPr indent="-323850">
              <a:buSzPts val="1500"/>
            </a:pPr>
            <a:r>
              <a:rPr lang="en-GB" sz="1500" dirty="0"/>
              <a:t>New funding application</a:t>
            </a:r>
            <a:endParaRPr sz="1500" dirty="0"/>
          </a:p>
          <a:p>
            <a:pPr indent="-323850">
              <a:buSzPts val="1500"/>
            </a:pPr>
            <a:r>
              <a:rPr lang="en-GB" sz="1500" dirty="0"/>
              <a:t>Resource planning</a:t>
            </a:r>
            <a:endParaRPr sz="1500" dirty="0"/>
          </a:p>
          <a:p>
            <a:pPr marL="0" indent="0">
              <a:spcBef>
                <a:spcPts val="1200"/>
              </a:spcBef>
              <a:spcAft>
                <a:spcPts val="1200"/>
              </a:spcAft>
              <a:buNone/>
            </a:pPr>
            <a:endParaRPr sz="1600" dirty="0"/>
          </a:p>
        </p:txBody>
      </p:sp>
      <p:sp>
        <p:nvSpPr>
          <p:cNvPr id="643" name="Google Shape;643;p98"/>
          <p:cNvSpPr txBox="1">
            <a:spLocks noGrp="1"/>
          </p:cNvSpPr>
          <p:nvPr>
            <p:ph type="title"/>
          </p:nvPr>
        </p:nvSpPr>
        <p:spPr>
          <a:xfrm>
            <a:off x="314275" y="421061"/>
            <a:ext cx="6881400" cy="787200"/>
          </a:xfrm>
          <a:prstGeom prst="rect">
            <a:avLst/>
          </a:prstGeom>
        </p:spPr>
        <p:txBody>
          <a:bodyPr spcFirstLastPara="1" wrap="square" lIns="91425" tIns="91425" rIns="91425" bIns="91425" anchor="t" anchorCtr="0">
            <a:noAutofit/>
          </a:bodyPr>
          <a:lstStyle/>
          <a:p>
            <a:r>
              <a:rPr lang="en-GB" sz="3200" dirty="0"/>
              <a:t>Harmonised UKRI Impact Accelerator Account Evaluation (3)</a:t>
            </a:r>
            <a:endParaRPr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47"/>
        <p:cNvGrpSpPr/>
        <p:nvPr/>
      </p:nvGrpSpPr>
      <p:grpSpPr>
        <a:xfrm>
          <a:off x="0" y="0"/>
          <a:ext cx="0" cy="0"/>
          <a:chOff x="0" y="0"/>
          <a:chExt cx="0" cy="0"/>
        </a:xfrm>
      </p:grpSpPr>
      <p:sp>
        <p:nvSpPr>
          <p:cNvPr id="648" name="Google Shape;648;p99"/>
          <p:cNvSpPr txBox="1">
            <a:spLocks noGrp="1"/>
          </p:cNvSpPr>
          <p:nvPr>
            <p:ph type="title"/>
          </p:nvPr>
        </p:nvSpPr>
        <p:spPr>
          <a:xfrm>
            <a:off x="328350" y="426322"/>
            <a:ext cx="6881400" cy="787200"/>
          </a:xfrm>
          <a:prstGeom prst="rect">
            <a:avLst/>
          </a:prstGeom>
        </p:spPr>
        <p:txBody>
          <a:bodyPr spcFirstLastPara="1" wrap="square" lIns="91425" tIns="91425" rIns="91425" bIns="91425" anchor="t" anchorCtr="0">
            <a:noAutofit/>
          </a:bodyPr>
          <a:lstStyle/>
          <a:p>
            <a:pPr>
              <a:buSzPts val="4400"/>
            </a:pPr>
            <a:r>
              <a:rPr lang="en-GB" sz="3600" dirty="0"/>
              <a:t>Takeaways/ Lessons Learnt</a:t>
            </a:r>
            <a:endParaRPr sz="3600" dirty="0">
              <a:solidFill>
                <a:schemeClr val="lt1"/>
              </a:solidFill>
            </a:endParaRPr>
          </a:p>
          <a:p>
            <a:endParaRPr dirty="0"/>
          </a:p>
        </p:txBody>
      </p:sp>
      <p:sp>
        <p:nvSpPr>
          <p:cNvPr id="649" name="Google Shape;649;p99"/>
          <p:cNvSpPr txBox="1">
            <a:spLocks noGrp="1"/>
          </p:cNvSpPr>
          <p:nvPr>
            <p:ph type="body" idx="2"/>
          </p:nvPr>
        </p:nvSpPr>
        <p:spPr>
          <a:xfrm>
            <a:off x="328350" y="2273575"/>
            <a:ext cx="8487300" cy="3038100"/>
          </a:xfrm>
          <a:prstGeom prst="rect">
            <a:avLst/>
          </a:prstGeom>
        </p:spPr>
        <p:txBody>
          <a:bodyPr spcFirstLastPara="1" wrap="square" lIns="91425" tIns="91425" rIns="91425" bIns="91425" anchor="t" anchorCtr="0">
            <a:noAutofit/>
          </a:bodyPr>
          <a:lstStyle/>
          <a:p>
            <a:pPr marL="342900" indent="-304800">
              <a:buSzPts val="1800"/>
              <a:buFont typeface="Inter"/>
              <a:buChar char="•"/>
            </a:pPr>
            <a:r>
              <a:rPr lang="en-GB" sz="1800" dirty="0"/>
              <a:t>The Representative Voice: Prioritising a truly representative cohort over just the "keen and eager" participants.</a:t>
            </a:r>
            <a:endParaRPr sz="1800" dirty="0"/>
          </a:p>
          <a:p>
            <a:pPr marL="342900" indent="-304800">
              <a:buSzPts val="1800"/>
              <a:buFont typeface="Inter"/>
              <a:buChar char="•"/>
            </a:pPr>
            <a:r>
              <a:rPr lang="en-GB" sz="1800" dirty="0"/>
              <a:t>Data Maximisation: Recognising the immense value of existing data to save time and administrative effort.</a:t>
            </a:r>
            <a:endParaRPr sz="1800" dirty="0"/>
          </a:p>
          <a:p>
            <a:pPr marL="342900" indent="-304800">
              <a:buSzPts val="1800"/>
              <a:buFont typeface="Inter"/>
              <a:buChar char="•"/>
            </a:pPr>
            <a:r>
              <a:rPr lang="en-GB" sz="1800" dirty="0"/>
              <a:t>Capturing Serendipity: Creating space within the evaluation to catch unexpected insights and opinions.</a:t>
            </a:r>
            <a:endParaRPr sz="1800" dirty="0"/>
          </a:p>
          <a:p>
            <a:pPr marL="342900" indent="-304800">
              <a:buSzPts val="1800"/>
              <a:buFont typeface="Inter"/>
              <a:buChar char="•"/>
            </a:pPr>
            <a:r>
              <a:rPr lang="en-GB" sz="1800" dirty="0"/>
              <a:t>Adapting to Change: Acknowledging shifting priorities (leadership changes, sector stability) and documenting the "why" behind them.</a:t>
            </a:r>
            <a:endParaRPr sz="1800" dirty="0"/>
          </a:p>
          <a:p>
            <a:pPr marL="342900" indent="-304800">
              <a:buSzPts val="1800"/>
              <a:buFont typeface="Inter"/>
              <a:buChar char="•"/>
            </a:pPr>
            <a:r>
              <a:rPr lang="en-GB" sz="1800" dirty="0"/>
              <a:t>External Value: Benefiting from the objective lens of an experienced, independent evaluation group.</a:t>
            </a:r>
            <a:endParaRPr sz="1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DF53C-476A-FF6B-A68B-8C78D8B4513C}"/>
              </a:ext>
            </a:extLst>
          </p:cNvPr>
          <p:cNvSpPr>
            <a:spLocks noGrp="1"/>
          </p:cNvSpPr>
          <p:nvPr>
            <p:ph type="title"/>
          </p:nvPr>
        </p:nvSpPr>
        <p:spPr/>
        <p:txBody>
          <a:bodyPr/>
          <a:lstStyle/>
          <a:p>
            <a:r>
              <a:rPr lang="en-GB" dirty="0"/>
              <a:t>Evaluation planning template</a:t>
            </a:r>
          </a:p>
        </p:txBody>
      </p:sp>
      <p:sp>
        <p:nvSpPr>
          <p:cNvPr id="3" name="Text Placeholder 2">
            <a:extLst>
              <a:ext uri="{FF2B5EF4-FFF2-40B4-BE49-F238E27FC236}">
                <a16:creationId xmlns:a16="http://schemas.microsoft.com/office/drawing/2014/main" id="{C04AB1A3-939C-7EAB-BE33-89B7459ADE99}"/>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6749362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879A26B8-6C4E-452B-ADD3-ED324A7AB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7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9B4167E1-E2B0-4192-8DA2-6967DDFF87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1782" y="614407"/>
            <a:ext cx="4207476" cy="56117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1">
            <a:extLst>
              <a:ext uri="{FF2B5EF4-FFF2-40B4-BE49-F238E27FC236}">
                <a16:creationId xmlns:a16="http://schemas.microsoft.com/office/drawing/2014/main" id="{6FCF15AC-9652-89E1-C886-26FD907BE3C0}"/>
              </a:ext>
            </a:extLst>
          </p:cNvPr>
          <p:cNvSpPr>
            <a:spLocks noGrp="1"/>
          </p:cNvSpPr>
          <p:nvPr>
            <p:ph type="title"/>
          </p:nvPr>
        </p:nvSpPr>
        <p:spPr>
          <a:xfrm>
            <a:off x="571590" y="960723"/>
            <a:ext cx="3726367" cy="1013800"/>
          </a:xfrm>
        </p:spPr>
        <p:txBody>
          <a:bodyPr vert="horz" lIns="91440" tIns="45720" rIns="91440" bIns="45720" rtlCol="0">
            <a:normAutofit/>
          </a:bodyPr>
          <a:lstStyle/>
          <a:p>
            <a:r>
              <a:rPr lang="en-US">
                <a:solidFill>
                  <a:srgbClr val="FFFFFF"/>
                </a:solidFill>
              </a:rPr>
              <a:t>Evaluation planning template</a:t>
            </a:r>
          </a:p>
        </p:txBody>
      </p:sp>
      <p:sp>
        <p:nvSpPr>
          <p:cNvPr id="31" name="Rectangle 30">
            <a:extLst>
              <a:ext uri="{FF2B5EF4-FFF2-40B4-BE49-F238E27FC236}">
                <a16:creationId xmlns:a16="http://schemas.microsoft.com/office/drawing/2014/main" id="{D03E4FEE-2E6A-44AB-B6BA-C1AD0CD6D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457200"/>
            <a:ext cx="4204358"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3" name="Rectangle 32">
            <a:extLst>
              <a:ext uri="{FF2B5EF4-FFF2-40B4-BE49-F238E27FC236}">
                <a16:creationId xmlns:a16="http://schemas.microsoft.com/office/drawing/2014/main" id="{0817EB59-13B3-43DA-9B91-A7CC174A60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08238" y="457200"/>
            <a:ext cx="4200005"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4" name="Content Placeholder 23">
            <a:extLst>
              <a:ext uri="{FF2B5EF4-FFF2-40B4-BE49-F238E27FC236}">
                <a16:creationId xmlns:a16="http://schemas.microsoft.com/office/drawing/2014/main" id="{02DEE6F5-4D63-45B1-9A6D-7935F91735FF}"/>
              </a:ext>
            </a:extLst>
          </p:cNvPr>
          <p:cNvSpPr>
            <a:spLocks noGrp="1"/>
          </p:cNvSpPr>
          <p:nvPr>
            <p:ph idx="1"/>
          </p:nvPr>
        </p:nvSpPr>
        <p:spPr>
          <a:xfrm>
            <a:off x="587540" y="2254102"/>
            <a:ext cx="3710416" cy="3650344"/>
          </a:xfrm>
        </p:spPr>
        <p:txBody>
          <a:bodyPr>
            <a:normAutofit/>
          </a:bodyPr>
          <a:lstStyle/>
          <a:p>
            <a:endParaRPr lang="en-US">
              <a:solidFill>
                <a:srgbClr val="FFFFFF"/>
              </a:solidFill>
            </a:endParaRPr>
          </a:p>
        </p:txBody>
      </p:sp>
      <p:pic>
        <p:nvPicPr>
          <p:cNvPr id="9" name="Content Placeholder 8">
            <a:extLst>
              <a:ext uri="{FF2B5EF4-FFF2-40B4-BE49-F238E27FC236}">
                <a16:creationId xmlns:a16="http://schemas.microsoft.com/office/drawing/2014/main" id="{8A47952E-CC6E-7E04-134F-5FAE2A7AD6AD}"/>
              </a:ext>
            </a:extLst>
          </p:cNvPr>
          <p:cNvPicPr>
            <a:picLocks noChangeAspect="1"/>
          </p:cNvPicPr>
          <p:nvPr/>
        </p:nvPicPr>
        <p:blipFill>
          <a:blip r:embed="rId2"/>
          <a:stretch>
            <a:fillRect/>
          </a:stretch>
        </p:blipFill>
        <p:spPr>
          <a:xfrm>
            <a:off x="4851063" y="1576373"/>
            <a:ext cx="3714356" cy="3714356"/>
          </a:xfrm>
          <a:prstGeom prst="rect">
            <a:avLst/>
          </a:prstGeom>
        </p:spPr>
      </p:pic>
    </p:spTree>
    <p:extLst>
      <p:ext uri="{BB962C8B-B14F-4D97-AF65-F5344CB8AC3E}">
        <p14:creationId xmlns:p14="http://schemas.microsoft.com/office/powerpoint/2010/main" val="88361179"/>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5"/>
        <p:cNvGrpSpPr/>
        <p:nvPr/>
      </p:nvGrpSpPr>
      <p:grpSpPr>
        <a:xfrm>
          <a:off x="0" y="0"/>
          <a:ext cx="0" cy="0"/>
          <a:chOff x="0" y="0"/>
          <a:chExt cx="0" cy="0"/>
        </a:xfrm>
      </p:grpSpPr>
      <p:sp>
        <p:nvSpPr>
          <p:cNvPr id="126" name="Google Shape;126;p5"/>
          <p:cNvSpPr txBox="1">
            <a:spLocks noGrp="1"/>
          </p:cNvSpPr>
          <p:nvPr>
            <p:ph type="title"/>
          </p:nvPr>
        </p:nvSpPr>
        <p:spPr>
          <a:xfrm>
            <a:off x="435894" y="702156"/>
            <a:ext cx="8272212" cy="1013800"/>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4400"/>
              <a:buFont typeface="Calibri"/>
              <a:buNone/>
            </a:pPr>
            <a:r>
              <a:rPr lang="en-US" dirty="0">
                <a:solidFill>
                  <a:srgbClr val="FFFEFF"/>
                </a:solidFill>
                <a:latin typeface="Gill Sans MT" panose="020B0502020104020203" pitchFamily="34" charset="0"/>
                <a:ea typeface="Calibri"/>
                <a:cs typeface="Calibri"/>
                <a:sym typeface="Calibri"/>
              </a:rPr>
              <a:t>Evaluation planning template</a:t>
            </a:r>
            <a:endParaRPr lang="en-US" dirty="0">
              <a:solidFill>
                <a:srgbClr val="FFFEFF"/>
              </a:solidFill>
              <a:latin typeface="Gill Sans MT" panose="020B0502020104020203" pitchFamily="34" charset="0"/>
            </a:endParaRPr>
          </a:p>
        </p:txBody>
      </p:sp>
      <p:graphicFrame>
        <p:nvGraphicFramePr>
          <p:cNvPr id="2" name="Content Placeholder 1">
            <a:extLst>
              <a:ext uri="{FF2B5EF4-FFF2-40B4-BE49-F238E27FC236}">
                <a16:creationId xmlns:a16="http://schemas.microsoft.com/office/drawing/2014/main" id="{1E535B26-CD72-EF8D-846E-7CCC191DA78B}"/>
              </a:ext>
            </a:extLst>
          </p:cNvPr>
          <p:cNvGraphicFramePr>
            <a:graphicFrameLocks noGrp="1"/>
          </p:cNvGraphicFramePr>
          <p:nvPr>
            <p:ph idx="1"/>
            <p:extLst>
              <p:ext uri="{D42A27DB-BD31-4B8C-83A1-F6EECF244321}">
                <p14:modId xmlns:p14="http://schemas.microsoft.com/office/powerpoint/2010/main" val="2870159352"/>
              </p:ext>
            </p:extLst>
          </p:nvPr>
        </p:nvGraphicFramePr>
        <p:xfrm>
          <a:off x="435767" y="2189692"/>
          <a:ext cx="8272213" cy="23399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Rounded Corners 3">
            <a:extLst>
              <a:ext uri="{FF2B5EF4-FFF2-40B4-BE49-F238E27FC236}">
                <a16:creationId xmlns:a16="http://schemas.microsoft.com/office/drawing/2014/main" id="{6A010E84-53D7-EC4C-4716-FC5CFA7DC1C1}"/>
              </a:ext>
            </a:extLst>
          </p:cNvPr>
          <p:cNvSpPr/>
          <p:nvPr/>
        </p:nvSpPr>
        <p:spPr>
          <a:xfrm>
            <a:off x="588432" y="4629665"/>
            <a:ext cx="7967133" cy="196586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u="sng" dirty="0"/>
              <a:t>TASK</a:t>
            </a:r>
          </a:p>
          <a:p>
            <a:pPr algn="ctr"/>
            <a:r>
              <a:rPr lang="en-US" dirty="0"/>
              <a:t>Talk in threes about an evaluation you are planning or thinking about. </a:t>
            </a:r>
          </a:p>
          <a:p>
            <a:pPr algn="ctr"/>
            <a:r>
              <a:rPr lang="en-US" dirty="0"/>
              <a:t>Share with each other the purpose for the evaluation and how what you have heard today might inform your plans. If you don’t have an evaluation planned, but might in future, how might this template support you?</a:t>
            </a:r>
          </a:p>
          <a:p>
            <a:pPr algn="ctr"/>
            <a:endParaRPr lang="en-US" dirty="0"/>
          </a:p>
          <a:p>
            <a:pPr algn="ctr"/>
            <a:r>
              <a:rPr lang="en-US" dirty="0"/>
              <a:t>And do raise your hand if you want us to come over and answer questions </a:t>
            </a:r>
            <a:r>
              <a:rPr lang="en-US" dirty="0">
                <a:sym typeface="Wingdings" panose="05000000000000000000" pitchFamily="2" charset="2"/>
              </a:rPr>
              <a: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A86EE-AD62-D065-A6F1-ACF26C531653}"/>
              </a:ext>
            </a:extLst>
          </p:cNvPr>
          <p:cNvSpPr>
            <a:spLocks noGrp="1"/>
          </p:cNvSpPr>
          <p:nvPr>
            <p:ph type="title"/>
          </p:nvPr>
        </p:nvSpPr>
        <p:spPr>
          <a:xfrm>
            <a:off x="435894" y="702156"/>
            <a:ext cx="8272212" cy="1013800"/>
          </a:xfrm>
        </p:spPr>
        <p:txBody>
          <a:bodyPr>
            <a:normAutofit/>
          </a:bodyPr>
          <a:lstStyle/>
          <a:p>
            <a:r>
              <a:rPr lang="en-US">
                <a:solidFill>
                  <a:srgbClr val="FFFEFF"/>
                </a:solidFill>
              </a:rPr>
              <a:t>What we will talk about today</a:t>
            </a:r>
            <a:endParaRPr lang="en-GB">
              <a:solidFill>
                <a:srgbClr val="FFFEFF"/>
              </a:solidFill>
            </a:endParaRPr>
          </a:p>
        </p:txBody>
      </p:sp>
      <p:graphicFrame>
        <p:nvGraphicFramePr>
          <p:cNvPr id="5" name="Content Placeholder 2">
            <a:extLst>
              <a:ext uri="{FF2B5EF4-FFF2-40B4-BE49-F238E27FC236}">
                <a16:creationId xmlns:a16="http://schemas.microsoft.com/office/drawing/2014/main" id="{54078128-9C6E-1234-80D3-D6CFE56B3C1F}"/>
              </a:ext>
            </a:extLst>
          </p:cNvPr>
          <p:cNvGraphicFramePr>
            <a:graphicFrameLocks noGrp="1"/>
          </p:cNvGraphicFramePr>
          <p:nvPr>
            <p:ph idx="1"/>
            <p:extLst>
              <p:ext uri="{D42A27DB-BD31-4B8C-83A1-F6EECF244321}">
                <p14:modId xmlns:p14="http://schemas.microsoft.com/office/powerpoint/2010/main" val="983609846"/>
              </p:ext>
            </p:extLst>
          </p:nvPr>
        </p:nvGraphicFramePr>
        <p:xfrm>
          <a:off x="435768" y="2181225"/>
          <a:ext cx="8272463" cy="367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502602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Shape 89"/>
        <p:cNvGrpSpPr/>
        <p:nvPr/>
      </p:nvGrpSpPr>
      <p:grpSpPr>
        <a:xfrm>
          <a:off x="0" y="0"/>
          <a:ext cx="0" cy="0"/>
          <a:chOff x="0" y="0"/>
          <a:chExt cx="0" cy="0"/>
        </a:xfrm>
      </p:grpSpPr>
      <p:sp>
        <p:nvSpPr>
          <p:cNvPr id="98" name="Rectangle 97">
            <a:extLst>
              <a:ext uri="{FF2B5EF4-FFF2-40B4-BE49-F238E27FC236}">
                <a16:creationId xmlns:a16="http://schemas.microsoft.com/office/drawing/2014/main" id="{75F28DDD-9641-43BA-944D-79B0687051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1"/>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Google Shape;90;g3f7a04d640d_2_0"/>
          <p:cNvSpPr txBox="1">
            <a:spLocks noGrp="1"/>
          </p:cNvSpPr>
          <p:nvPr>
            <p:ph type="title"/>
          </p:nvPr>
        </p:nvSpPr>
        <p:spPr>
          <a:xfrm>
            <a:off x="559671" y="1037967"/>
            <a:ext cx="2290568" cy="4709131"/>
          </a:xfrm>
          <a:prstGeom prst="rect">
            <a:avLst/>
          </a:prstGeom>
        </p:spPr>
        <p:txBody>
          <a:bodyPr spcFirstLastPara="1" lIns="91425" tIns="45700" rIns="91425" bIns="45700" anchor="ctr" anchorCtr="0">
            <a:normAutofit/>
          </a:bodyPr>
          <a:lstStyle/>
          <a:p>
            <a:pPr marL="0" lvl="0" indent="0" rtl="0">
              <a:spcBef>
                <a:spcPts val="0"/>
              </a:spcBef>
              <a:spcAft>
                <a:spcPts val="0"/>
              </a:spcAft>
              <a:buNone/>
            </a:pPr>
            <a:r>
              <a:rPr lang="en-US">
                <a:solidFill>
                  <a:schemeClr val="accent1"/>
                </a:solidFill>
              </a:rPr>
              <a:t>Why bother?</a:t>
            </a:r>
          </a:p>
        </p:txBody>
      </p:sp>
      <p:sp>
        <p:nvSpPr>
          <p:cNvPr id="100" name="Rectangle 99">
            <a:extLst>
              <a:ext uri="{FF2B5EF4-FFF2-40B4-BE49-F238E27FC236}">
                <a16:creationId xmlns:a16="http://schemas.microsoft.com/office/drawing/2014/main" id="{32AA2954-062E-4B72-A97B-0B066FB156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457200"/>
            <a:ext cx="277749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02" name="Rectangle 101">
            <a:extLst>
              <a:ext uri="{FF2B5EF4-FFF2-40B4-BE49-F238E27FC236}">
                <a16:creationId xmlns:a16="http://schemas.microsoft.com/office/drawing/2014/main" id="{10CA29A6-E0B1-40CD-ADF7-7B8E932A32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2" y="457200"/>
            <a:ext cx="277749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04" name="Rectangle 103">
            <a:extLst>
              <a:ext uri="{FF2B5EF4-FFF2-40B4-BE49-F238E27FC236}">
                <a16:creationId xmlns:a16="http://schemas.microsoft.com/office/drawing/2014/main" id="{8DD5F866-AD72-475A-B6C6-54E4577D4A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453643"/>
            <a:ext cx="277749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06" name="Rectangle 105">
            <a:extLst>
              <a:ext uri="{FF2B5EF4-FFF2-40B4-BE49-F238E27FC236}">
                <a16:creationId xmlns:a16="http://schemas.microsoft.com/office/drawing/2014/main" id="{C02BAD4C-6EA9-4F10-92D4-A1C8C53DAE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5138" y="723898"/>
            <a:ext cx="5623962" cy="567690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aphicFrame>
        <p:nvGraphicFramePr>
          <p:cNvPr id="93" name="Google Shape;91;g3f7a04d640d_2_0">
            <a:extLst>
              <a:ext uri="{FF2B5EF4-FFF2-40B4-BE49-F238E27FC236}">
                <a16:creationId xmlns:a16="http://schemas.microsoft.com/office/drawing/2014/main" id="{09424595-4376-A68C-1D01-B20B30B9D724}"/>
              </a:ext>
            </a:extLst>
          </p:cNvPr>
          <p:cNvGraphicFramePr>
            <a:graphicFrameLocks noGrp="1"/>
          </p:cNvGraphicFramePr>
          <p:nvPr>
            <p:ph idx="1"/>
            <p:extLst>
              <p:ext uri="{D42A27DB-BD31-4B8C-83A1-F6EECF244321}">
                <p14:modId xmlns:p14="http://schemas.microsoft.com/office/powerpoint/2010/main" val="2208260748"/>
              </p:ext>
            </p:extLst>
          </p:nvPr>
        </p:nvGraphicFramePr>
        <p:xfrm>
          <a:off x="3448828" y="1037967"/>
          <a:ext cx="5259278" cy="47091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5"/>
        <p:cNvGrpSpPr/>
        <p:nvPr/>
      </p:nvGrpSpPr>
      <p:grpSpPr>
        <a:xfrm>
          <a:off x="0" y="0"/>
          <a:ext cx="0" cy="0"/>
          <a:chOff x="0" y="0"/>
          <a:chExt cx="0" cy="0"/>
        </a:xfrm>
      </p:grpSpPr>
      <p:sp useBgFill="1">
        <p:nvSpPr>
          <p:cNvPr id="104" name="Rectangle 103">
            <a:extLst>
              <a:ext uri="{FF2B5EF4-FFF2-40B4-BE49-F238E27FC236}">
                <a16:creationId xmlns:a16="http://schemas.microsoft.com/office/drawing/2014/main" id="{A88E2400-FAC4-468B-846D-75E60D0A0D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6712"/>
            <a:ext cx="9144000" cy="632128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a:extLst>
              <a:ext uri="{FF2B5EF4-FFF2-40B4-BE49-F238E27FC236}">
                <a16:creationId xmlns:a16="http://schemas.microsoft.com/office/drawing/2014/main" id="{FAD2CA5C-E1A7-4B7C-8BD8-210689271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5862" y="5141974"/>
            <a:ext cx="8468145"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96" name="Google Shape;96;p2"/>
          <p:cNvSpPr txBox="1">
            <a:spLocks noGrp="1"/>
          </p:cNvSpPr>
          <p:nvPr>
            <p:ph type="title"/>
          </p:nvPr>
        </p:nvSpPr>
        <p:spPr>
          <a:xfrm>
            <a:off x="435894" y="5264487"/>
            <a:ext cx="8272212" cy="718870"/>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4400"/>
              <a:buFont typeface="Calibri"/>
              <a:buNone/>
            </a:pPr>
            <a:r>
              <a:rPr lang="en-US" dirty="0">
                <a:solidFill>
                  <a:srgbClr val="FFFEFF"/>
                </a:solidFill>
                <a:latin typeface="+mn-lt"/>
                <a:ea typeface="Calibri"/>
                <a:cs typeface="Calibri"/>
                <a:sym typeface="Calibri"/>
              </a:rPr>
              <a:t>The challenge</a:t>
            </a:r>
            <a:endParaRPr lang="en-US" dirty="0">
              <a:solidFill>
                <a:srgbClr val="FFFEFF"/>
              </a:solidFill>
              <a:latin typeface="+mn-lt"/>
            </a:endParaRPr>
          </a:p>
        </p:txBody>
      </p:sp>
      <p:graphicFrame>
        <p:nvGraphicFramePr>
          <p:cNvPr id="99" name="Google Shape;97;p2">
            <a:extLst>
              <a:ext uri="{FF2B5EF4-FFF2-40B4-BE49-F238E27FC236}">
                <a16:creationId xmlns:a16="http://schemas.microsoft.com/office/drawing/2014/main" id="{B27D8402-E216-8076-DFEC-1D0029A93647}"/>
              </a:ext>
            </a:extLst>
          </p:cNvPr>
          <p:cNvGraphicFramePr>
            <a:graphicFrameLocks noGrp="1"/>
          </p:cNvGraphicFramePr>
          <p:nvPr>
            <p:ph idx="1"/>
            <p:extLst>
              <p:ext uri="{D42A27DB-BD31-4B8C-83A1-F6EECF244321}">
                <p14:modId xmlns:p14="http://schemas.microsoft.com/office/powerpoint/2010/main" val="2715877954"/>
              </p:ext>
            </p:extLst>
          </p:nvPr>
        </p:nvGraphicFramePr>
        <p:xfrm>
          <a:off x="482203" y="858445"/>
          <a:ext cx="8179594" cy="39612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Shape 101"/>
        <p:cNvGrpSpPr/>
        <p:nvPr/>
      </p:nvGrpSpPr>
      <p:grpSpPr>
        <a:xfrm>
          <a:off x="0" y="0"/>
          <a:ext cx="0" cy="0"/>
          <a:chOff x="0" y="0"/>
          <a:chExt cx="0" cy="0"/>
        </a:xfrm>
      </p:grpSpPr>
      <p:sp>
        <p:nvSpPr>
          <p:cNvPr id="109" name="Rectangle 108">
            <a:extLst>
              <a:ext uri="{FF2B5EF4-FFF2-40B4-BE49-F238E27FC236}">
                <a16:creationId xmlns:a16="http://schemas.microsoft.com/office/drawing/2014/main" id="{75F28DDD-9641-43BA-944D-79B0687051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1"/>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Google Shape;102;p4"/>
          <p:cNvSpPr txBox="1">
            <a:spLocks noGrp="1"/>
          </p:cNvSpPr>
          <p:nvPr>
            <p:ph type="title"/>
          </p:nvPr>
        </p:nvSpPr>
        <p:spPr>
          <a:xfrm>
            <a:off x="559671" y="1037967"/>
            <a:ext cx="2290568" cy="4709131"/>
          </a:xfrm>
          <a:prstGeom prst="rect">
            <a:avLst/>
          </a:prstGeom>
        </p:spPr>
        <p:txBody>
          <a:bodyPr spcFirstLastPara="1" lIns="91425" tIns="45700" rIns="91425" bIns="45700" anchor="ctr" anchorCtr="0">
            <a:normAutofit/>
          </a:bodyPr>
          <a:lstStyle/>
          <a:p>
            <a:pPr marL="0" lvl="0" indent="0" rtl="0">
              <a:spcBef>
                <a:spcPts val="0"/>
              </a:spcBef>
              <a:spcAft>
                <a:spcPts val="0"/>
              </a:spcAft>
              <a:buClr>
                <a:schemeClr val="dk1"/>
              </a:buClr>
              <a:buSzPts val="4400"/>
              <a:buFont typeface="Calibri"/>
              <a:buNone/>
            </a:pPr>
            <a:r>
              <a:rPr lang="en-US" sz="2600">
                <a:solidFill>
                  <a:schemeClr val="accent1"/>
                </a:solidFill>
                <a:latin typeface="Calibri"/>
                <a:ea typeface="Calibri"/>
                <a:cs typeface="Calibri"/>
                <a:sym typeface="Calibri"/>
              </a:rPr>
              <a:t>Two Key frameworks</a:t>
            </a:r>
            <a:endParaRPr lang="en-US" sz="2600">
              <a:solidFill>
                <a:schemeClr val="accent1"/>
              </a:solidFill>
            </a:endParaRPr>
          </a:p>
        </p:txBody>
      </p:sp>
      <p:sp>
        <p:nvSpPr>
          <p:cNvPr id="111" name="Rectangle 110">
            <a:extLst>
              <a:ext uri="{FF2B5EF4-FFF2-40B4-BE49-F238E27FC236}">
                <a16:creationId xmlns:a16="http://schemas.microsoft.com/office/drawing/2014/main" id="{32AA2954-062E-4B72-A97B-0B066FB156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457200"/>
            <a:ext cx="277749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13" name="Rectangle 112">
            <a:extLst>
              <a:ext uri="{FF2B5EF4-FFF2-40B4-BE49-F238E27FC236}">
                <a16:creationId xmlns:a16="http://schemas.microsoft.com/office/drawing/2014/main" id="{10CA29A6-E0B1-40CD-ADF7-7B8E932A32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2" y="457200"/>
            <a:ext cx="277749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15" name="Rectangle 114">
            <a:extLst>
              <a:ext uri="{FF2B5EF4-FFF2-40B4-BE49-F238E27FC236}">
                <a16:creationId xmlns:a16="http://schemas.microsoft.com/office/drawing/2014/main" id="{8DD5F866-AD72-475A-B6C6-54E4577D4A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453643"/>
            <a:ext cx="277749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17" name="Rectangle 116">
            <a:extLst>
              <a:ext uri="{FF2B5EF4-FFF2-40B4-BE49-F238E27FC236}">
                <a16:creationId xmlns:a16="http://schemas.microsoft.com/office/drawing/2014/main" id="{C02BAD4C-6EA9-4F10-92D4-A1C8C53DAE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5138" y="723898"/>
            <a:ext cx="5623962" cy="567690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aphicFrame>
        <p:nvGraphicFramePr>
          <p:cNvPr id="105" name="Google Shape;103;p4">
            <a:extLst>
              <a:ext uri="{FF2B5EF4-FFF2-40B4-BE49-F238E27FC236}">
                <a16:creationId xmlns:a16="http://schemas.microsoft.com/office/drawing/2014/main" id="{E94A0AC8-F560-007E-F311-C0264709298A}"/>
              </a:ext>
            </a:extLst>
          </p:cNvPr>
          <p:cNvGraphicFramePr>
            <a:graphicFrameLocks noGrp="1"/>
          </p:cNvGraphicFramePr>
          <p:nvPr>
            <p:ph idx="1"/>
            <p:extLst>
              <p:ext uri="{D42A27DB-BD31-4B8C-83A1-F6EECF244321}">
                <p14:modId xmlns:p14="http://schemas.microsoft.com/office/powerpoint/2010/main" val="2561944483"/>
              </p:ext>
            </p:extLst>
          </p:nvPr>
        </p:nvGraphicFramePr>
        <p:xfrm>
          <a:off x="3448828" y="1037967"/>
          <a:ext cx="5259278" cy="47091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07"/>
        <p:cNvGrpSpPr/>
        <p:nvPr/>
      </p:nvGrpSpPr>
      <p:grpSpPr>
        <a:xfrm>
          <a:off x="0" y="0"/>
          <a:ext cx="0" cy="0"/>
          <a:chOff x="0" y="0"/>
          <a:chExt cx="0" cy="0"/>
        </a:xfrm>
      </p:grpSpPr>
      <p:sp useBgFill="1">
        <p:nvSpPr>
          <p:cNvPr id="146" name="Rectangle 145">
            <a:extLst>
              <a:ext uri="{FF2B5EF4-FFF2-40B4-BE49-F238E27FC236}">
                <a16:creationId xmlns:a16="http://schemas.microsoft.com/office/drawing/2014/main" id="{A88E2400-FAC4-468B-846D-75E60D0A0D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6712"/>
            <a:ext cx="9144000" cy="632128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146">
            <a:extLst>
              <a:ext uri="{FF2B5EF4-FFF2-40B4-BE49-F238E27FC236}">
                <a16:creationId xmlns:a16="http://schemas.microsoft.com/office/drawing/2014/main" id="{FAD2CA5C-E1A7-4B7C-8BD8-210689271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5862" y="5141974"/>
            <a:ext cx="8468145"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08" name="Google Shape;108;p3"/>
          <p:cNvSpPr txBox="1">
            <a:spLocks noGrp="1"/>
          </p:cNvSpPr>
          <p:nvPr>
            <p:ph type="title"/>
          </p:nvPr>
        </p:nvSpPr>
        <p:spPr>
          <a:xfrm>
            <a:off x="435894" y="5264487"/>
            <a:ext cx="8272212" cy="718870"/>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4400"/>
              <a:buFont typeface="Calibri"/>
              <a:buNone/>
            </a:pPr>
            <a:r>
              <a:rPr lang="en-US">
                <a:solidFill>
                  <a:srgbClr val="FFFEFF"/>
                </a:solidFill>
                <a:latin typeface="Calibri"/>
                <a:ea typeface="Calibri"/>
                <a:cs typeface="Calibri"/>
                <a:sym typeface="Calibri"/>
              </a:rPr>
              <a:t>A structured approach</a:t>
            </a:r>
            <a:endParaRPr lang="en-US">
              <a:solidFill>
                <a:srgbClr val="FFFEFF"/>
              </a:solidFill>
            </a:endParaRPr>
          </a:p>
        </p:txBody>
      </p:sp>
      <p:graphicFrame>
        <p:nvGraphicFramePr>
          <p:cNvPr id="137" name="Google Shape;109;p3">
            <a:extLst>
              <a:ext uri="{FF2B5EF4-FFF2-40B4-BE49-F238E27FC236}">
                <a16:creationId xmlns:a16="http://schemas.microsoft.com/office/drawing/2014/main" id="{91F49121-CD46-F74E-DFDE-96F37EFC2455}"/>
              </a:ext>
            </a:extLst>
          </p:cNvPr>
          <p:cNvGraphicFramePr>
            <a:graphicFrameLocks noGrp="1"/>
          </p:cNvGraphicFramePr>
          <p:nvPr>
            <p:ph idx="1"/>
            <p:extLst>
              <p:ext uri="{D42A27DB-BD31-4B8C-83A1-F6EECF244321}">
                <p14:modId xmlns:p14="http://schemas.microsoft.com/office/powerpoint/2010/main" val="309164490"/>
              </p:ext>
            </p:extLst>
          </p:nvPr>
        </p:nvGraphicFramePr>
        <p:xfrm>
          <a:off x="482203" y="858445"/>
          <a:ext cx="8179594" cy="39612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8E2400-FAC4-468B-846D-75E60D0A0D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6712"/>
            <a:ext cx="9144000" cy="632128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FAD2CA5C-E1A7-4B7C-8BD8-210689271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5862" y="5141974"/>
            <a:ext cx="8468145"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1">
            <a:extLst>
              <a:ext uri="{FF2B5EF4-FFF2-40B4-BE49-F238E27FC236}">
                <a16:creationId xmlns:a16="http://schemas.microsoft.com/office/drawing/2014/main" id="{8D1D3F9D-A200-8012-8335-B25A6078BA19}"/>
              </a:ext>
            </a:extLst>
          </p:cNvPr>
          <p:cNvSpPr>
            <a:spLocks noGrp="1"/>
          </p:cNvSpPr>
          <p:nvPr>
            <p:ph type="title"/>
          </p:nvPr>
        </p:nvSpPr>
        <p:spPr>
          <a:xfrm>
            <a:off x="435894" y="5264487"/>
            <a:ext cx="8272212" cy="718870"/>
          </a:xfrm>
        </p:spPr>
        <p:txBody>
          <a:bodyPr>
            <a:normAutofit/>
          </a:bodyPr>
          <a:lstStyle/>
          <a:p>
            <a:r>
              <a:rPr lang="en-GB">
                <a:solidFill>
                  <a:srgbClr val="FFFEFF"/>
                </a:solidFill>
              </a:rPr>
              <a:t>Method choices: benefits and trade offs</a:t>
            </a:r>
          </a:p>
        </p:txBody>
      </p:sp>
      <p:graphicFrame>
        <p:nvGraphicFramePr>
          <p:cNvPr id="4" name="Content Placeholder 3">
            <a:extLst>
              <a:ext uri="{FF2B5EF4-FFF2-40B4-BE49-F238E27FC236}">
                <a16:creationId xmlns:a16="http://schemas.microsoft.com/office/drawing/2014/main" id="{CD0B3702-1C26-2A04-5A6C-D5D308712513}"/>
              </a:ext>
            </a:extLst>
          </p:cNvPr>
          <p:cNvGraphicFramePr>
            <a:graphicFrameLocks noGrp="1"/>
          </p:cNvGraphicFramePr>
          <p:nvPr>
            <p:ph idx="1"/>
            <p:extLst>
              <p:ext uri="{D42A27DB-BD31-4B8C-83A1-F6EECF244321}">
                <p14:modId xmlns:p14="http://schemas.microsoft.com/office/powerpoint/2010/main" val="1965643332"/>
              </p:ext>
            </p:extLst>
          </p:nvPr>
        </p:nvGraphicFramePr>
        <p:xfrm>
          <a:off x="482203" y="858445"/>
          <a:ext cx="8179594" cy="39612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242743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96926-58E6-133E-04ED-3FDBBAB35C05}"/>
              </a:ext>
            </a:extLst>
          </p:cNvPr>
          <p:cNvSpPr>
            <a:spLocks noGrp="1"/>
          </p:cNvSpPr>
          <p:nvPr>
            <p:ph type="title"/>
          </p:nvPr>
        </p:nvSpPr>
        <p:spPr/>
        <p:txBody>
          <a:bodyPr>
            <a:normAutofit/>
          </a:bodyPr>
          <a:lstStyle/>
          <a:p>
            <a:r>
              <a:rPr lang="en-GB" dirty="0"/>
              <a:t>Delivering research impact evaluation in practice </a:t>
            </a:r>
          </a:p>
        </p:txBody>
      </p:sp>
      <p:sp>
        <p:nvSpPr>
          <p:cNvPr id="3" name="Text Placeholder 2">
            <a:extLst>
              <a:ext uri="{FF2B5EF4-FFF2-40B4-BE49-F238E27FC236}">
                <a16:creationId xmlns:a16="http://schemas.microsoft.com/office/drawing/2014/main" id="{A8377FB5-FDE6-C560-904F-D3A0D1355A5A}"/>
              </a:ext>
            </a:extLst>
          </p:cNvPr>
          <p:cNvSpPr>
            <a:spLocks noGrp="1"/>
          </p:cNvSpPr>
          <p:nvPr>
            <p:ph type="body" idx="1"/>
          </p:nvPr>
        </p:nvSpPr>
        <p:spPr/>
        <p:txBody>
          <a:bodyPr/>
          <a:lstStyle/>
          <a:p>
            <a:r>
              <a:rPr lang="en-GB" dirty="0"/>
              <a:t>Dr jenny spear, university of </a:t>
            </a:r>
            <a:r>
              <a:rPr lang="en-GB" dirty="0" err="1"/>
              <a:t>york</a:t>
            </a:r>
            <a:endParaRPr lang="en-GB" dirty="0"/>
          </a:p>
        </p:txBody>
      </p:sp>
    </p:spTree>
    <p:extLst>
      <p:ext uri="{BB962C8B-B14F-4D97-AF65-F5344CB8AC3E}">
        <p14:creationId xmlns:p14="http://schemas.microsoft.com/office/powerpoint/2010/main" val="642991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sp>
        <p:nvSpPr>
          <p:cNvPr id="621" name="Google Shape;621;p96"/>
          <p:cNvSpPr txBox="1">
            <a:spLocks noGrp="1"/>
          </p:cNvSpPr>
          <p:nvPr>
            <p:ph type="title"/>
          </p:nvPr>
        </p:nvSpPr>
        <p:spPr>
          <a:xfrm>
            <a:off x="314275" y="480227"/>
            <a:ext cx="6881400" cy="787200"/>
          </a:xfrm>
          <a:prstGeom prst="rect">
            <a:avLst/>
          </a:prstGeom>
        </p:spPr>
        <p:txBody>
          <a:bodyPr spcFirstLastPara="1" wrap="square" lIns="91425" tIns="91425" rIns="91425" bIns="91425" anchor="t" anchorCtr="0">
            <a:noAutofit/>
          </a:bodyPr>
          <a:lstStyle/>
          <a:p>
            <a:r>
              <a:rPr lang="en-GB" sz="3200" dirty="0"/>
              <a:t>Harmonised UKRI Impact Accelerator Account Evaluation (1)</a:t>
            </a:r>
            <a:endParaRPr sz="3200" dirty="0"/>
          </a:p>
        </p:txBody>
      </p:sp>
      <p:sp>
        <p:nvSpPr>
          <p:cNvPr id="622" name="Google Shape;622;p96"/>
          <p:cNvSpPr txBox="1">
            <a:spLocks noGrp="1"/>
          </p:cNvSpPr>
          <p:nvPr>
            <p:ph type="subTitle" idx="1"/>
          </p:nvPr>
        </p:nvSpPr>
        <p:spPr>
          <a:xfrm>
            <a:off x="314275" y="2344600"/>
            <a:ext cx="4101000" cy="475800"/>
          </a:xfrm>
          <a:prstGeom prst="rect">
            <a:avLst/>
          </a:prstGeom>
        </p:spPr>
        <p:txBody>
          <a:bodyPr spcFirstLastPara="1" wrap="square" lIns="91425" tIns="91425" rIns="91425" bIns="91425" anchor="t" anchorCtr="0">
            <a:noAutofit/>
          </a:bodyPr>
          <a:lstStyle/>
          <a:p>
            <a:pPr marL="0" indent="0">
              <a:spcAft>
                <a:spcPts val="1200"/>
              </a:spcAft>
            </a:pPr>
            <a:r>
              <a:rPr lang="en-GB" sz="2100" dirty="0"/>
              <a:t>Why were we evaluating?</a:t>
            </a:r>
            <a:endParaRPr sz="2100" dirty="0"/>
          </a:p>
        </p:txBody>
      </p:sp>
      <p:sp>
        <p:nvSpPr>
          <p:cNvPr id="623" name="Google Shape;623;p96"/>
          <p:cNvSpPr txBox="1">
            <a:spLocks noGrp="1"/>
          </p:cNvSpPr>
          <p:nvPr>
            <p:ph type="body" idx="4294967295"/>
          </p:nvPr>
        </p:nvSpPr>
        <p:spPr>
          <a:xfrm>
            <a:off x="314275" y="2820400"/>
            <a:ext cx="3834900" cy="3038100"/>
          </a:xfrm>
          <a:prstGeom prst="rect">
            <a:avLst/>
          </a:prstGeom>
        </p:spPr>
        <p:txBody>
          <a:bodyPr spcFirstLastPara="1" wrap="square" lIns="91425" tIns="91425" rIns="91425" bIns="91425" anchor="t" anchorCtr="0">
            <a:normAutofit/>
          </a:bodyPr>
          <a:lstStyle/>
          <a:p>
            <a:pPr marL="0" indent="0">
              <a:buNone/>
            </a:pPr>
            <a:r>
              <a:rPr lang="en-GB" sz="1600" dirty="0"/>
              <a:t>To assess and capture</a:t>
            </a:r>
            <a:endParaRPr sz="1600" dirty="0"/>
          </a:p>
          <a:p>
            <a:pPr indent="-323850">
              <a:spcBef>
                <a:spcPts val="1200"/>
              </a:spcBef>
              <a:buSzPts val="1500"/>
            </a:pPr>
            <a:r>
              <a:rPr lang="en-GB" sz="1600" dirty="0"/>
              <a:t>Performance against programme objectives</a:t>
            </a:r>
            <a:endParaRPr sz="1600" dirty="0"/>
          </a:p>
          <a:p>
            <a:pPr indent="-323850">
              <a:buSzPts val="1500"/>
            </a:pPr>
            <a:r>
              <a:rPr lang="en-GB" sz="1600" dirty="0"/>
              <a:t>How well organisational strategic priorities were being addressed</a:t>
            </a:r>
            <a:endParaRPr sz="1600" dirty="0"/>
          </a:p>
          <a:p>
            <a:pPr indent="-323850">
              <a:buSzPts val="1500"/>
            </a:pPr>
            <a:r>
              <a:rPr lang="en-GB" sz="1600" dirty="0"/>
              <a:t>Opportunities for operational improvements</a:t>
            </a:r>
            <a:endParaRPr sz="1600" dirty="0"/>
          </a:p>
          <a:p>
            <a:pPr indent="-323850">
              <a:buSzPts val="1500"/>
            </a:pPr>
            <a:r>
              <a:rPr lang="en-GB" sz="1600" dirty="0"/>
              <a:t>Programme successes - reporting and future funding</a:t>
            </a:r>
            <a:endParaRPr sz="1600" dirty="0"/>
          </a:p>
        </p:txBody>
      </p:sp>
      <p:sp>
        <p:nvSpPr>
          <p:cNvPr id="624" name="Google Shape;624;p96"/>
          <p:cNvSpPr txBox="1">
            <a:spLocks noGrp="1"/>
          </p:cNvSpPr>
          <p:nvPr>
            <p:ph type="subTitle" idx="3"/>
          </p:nvPr>
        </p:nvSpPr>
        <p:spPr>
          <a:xfrm>
            <a:off x="4973425" y="2344600"/>
            <a:ext cx="4101000" cy="475800"/>
          </a:xfrm>
          <a:prstGeom prst="rect">
            <a:avLst/>
          </a:prstGeom>
        </p:spPr>
        <p:txBody>
          <a:bodyPr spcFirstLastPara="1" wrap="square" lIns="91425" tIns="91425" rIns="91425" bIns="91425" anchor="t" anchorCtr="0">
            <a:noAutofit/>
          </a:bodyPr>
          <a:lstStyle/>
          <a:p>
            <a:pPr marL="0" indent="0">
              <a:spcAft>
                <a:spcPts val="1200"/>
              </a:spcAft>
            </a:pPr>
            <a:r>
              <a:rPr lang="en-GB" sz="2100"/>
              <a:t>What did success look like?</a:t>
            </a:r>
            <a:endParaRPr sz="2100"/>
          </a:p>
        </p:txBody>
      </p:sp>
      <p:sp>
        <p:nvSpPr>
          <p:cNvPr id="625" name="Google Shape;625;p96"/>
          <p:cNvSpPr txBox="1">
            <a:spLocks noGrp="1"/>
          </p:cNvSpPr>
          <p:nvPr>
            <p:ph type="body" idx="4294967295"/>
          </p:nvPr>
        </p:nvSpPr>
        <p:spPr>
          <a:xfrm>
            <a:off x="4973425" y="2752250"/>
            <a:ext cx="3834900" cy="3038100"/>
          </a:xfrm>
          <a:prstGeom prst="rect">
            <a:avLst/>
          </a:prstGeom>
        </p:spPr>
        <p:txBody>
          <a:bodyPr spcFirstLastPara="1" wrap="square" lIns="91425" tIns="91425" rIns="91425" bIns="91425" anchor="t" anchorCtr="0">
            <a:noAutofit/>
          </a:bodyPr>
          <a:lstStyle/>
          <a:p>
            <a:pPr marL="0" indent="0">
              <a:lnSpc>
                <a:spcPct val="95000"/>
              </a:lnSpc>
              <a:buSzPts val="770"/>
              <a:buNone/>
            </a:pPr>
            <a:r>
              <a:rPr lang="en-GB" sz="1500" dirty="0"/>
              <a:t>A report that</a:t>
            </a:r>
            <a:endParaRPr sz="1500" dirty="0"/>
          </a:p>
          <a:p>
            <a:pPr indent="-323850">
              <a:lnSpc>
                <a:spcPct val="95000"/>
              </a:lnSpc>
              <a:spcBef>
                <a:spcPts val="1200"/>
              </a:spcBef>
              <a:buSzPts val="1500"/>
            </a:pPr>
            <a:r>
              <a:rPr lang="en-GB" sz="1500" dirty="0"/>
              <a:t>critically examined how the programme’s aim were being met</a:t>
            </a:r>
            <a:endParaRPr sz="1500" dirty="0"/>
          </a:p>
          <a:p>
            <a:pPr indent="-323850">
              <a:lnSpc>
                <a:spcPct val="95000"/>
              </a:lnSpc>
              <a:buSzPts val="1500"/>
            </a:pPr>
            <a:r>
              <a:rPr lang="en-GB" sz="1500" dirty="0"/>
              <a:t>identified the benefits within and beyond the UoY</a:t>
            </a:r>
            <a:endParaRPr sz="1500" dirty="0"/>
          </a:p>
          <a:p>
            <a:pPr indent="-323850">
              <a:lnSpc>
                <a:spcPct val="95000"/>
              </a:lnSpc>
              <a:buSzPts val="1500"/>
            </a:pPr>
            <a:r>
              <a:rPr lang="en-GB" sz="1500" dirty="0"/>
              <a:t>examined delivery processes and governance</a:t>
            </a:r>
            <a:endParaRPr sz="1500" dirty="0"/>
          </a:p>
          <a:p>
            <a:pPr indent="-323850">
              <a:lnSpc>
                <a:spcPct val="95000"/>
              </a:lnSpc>
              <a:buSzPts val="1500"/>
            </a:pPr>
            <a:r>
              <a:rPr lang="en-GB" sz="1500" dirty="0"/>
              <a:t>provided recommendations for improvements</a:t>
            </a:r>
            <a:endParaRPr sz="1500" dirty="0"/>
          </a:p>
          <a:p>
            <a:pPr marL="0" indent="0">
              <a:lnSpc>
                <a:spcPct val="95000"/>
              </a:lnSpc>
              <a:spcBef>
                <a:spcPts val="1200"/>
              </a:spcBef>
              <a:buSzPts val="770"/>
              <a:buNone/>
            </a:pPr>
            <a:r>
              <a:rPr lang="en-GB" sz="1500" dirty="0"/>
              <a:t>A suite of case studies</a:t>
            </a:r>
            <a:endParaRPr sz="1500" dirty="0"/>
          </a:p>
          <a:p>
            <a:pPr indent="-323850">
              <a:lnSpc>
                <a:spcPct val="95000"/>
              </a:lnSpc>
              <a:spcBef>
                <a:spcPts val="1200"/>
              </a:spcBef>
              <a:buSzPts val="1500"/>
            </a:pPr>
            <a:r>
              <a:rPr lang="en-GB" sz="1500" dirty="0"/>
              <a:t>to demonstrate success and points of learning</a:t>
            </a:r>
            <a:endParaRPr sz="1500" dirty="0"/>
          </a:p>
        </p:txBody>
      </p:sp>
    </p:spTree>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Brand template">
  <a:themeElements>
    <a:clrScheme name="Simple Light">
      <a:dk1>
        <a:srgbClr val="000000"/>
      </a:dk1>
      <a:lt1>
        <a:srgbClr val="FFFFFF"/>
      </a:lt1>
      <a:dk2>
        <a:srgbClr val="A6A091"/>
      </a:dk2>
      <a:lt2>
        <a:srgbClr val="EEEEEE"/>
      </a:lt2>
      <a:accent1>
        <a:srgbClr val="FD5000"/>
      </a:accent1>
      <a:accent2>
        <a:srgbClr val="FFD200"/>
      </a:accent2>
      <a:accent3>
        <a:srgbClr val="78BF26"/>
      </a:accent3>
      <a:accent4>
        <a:srgbClr val="00C2DE"/>
      </a:accent4>
      <a:accent5>
        <a:srgbClr val="001E82"/>
      </a:accent5>
      <a:accent6>
        <a:srgbClr val="3C0032"/>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Policy_Career_Coaching_Launch_Workshop_Slides_FINALv2</Template>
  <TotalTime>0</TotalTime>
  <Words>821</Words>
  <Application>Microsoft Office PowerPoint</Application>
  <PresentationFormat>On-screen Show (4:3)</PresentationFormat>
  <Paragraphs>118</Paragraphs>
  <Slides>15</Slides>
  <Notes>10</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15</vt:i4>
      </vt:variant>
    </vt:vector>
  </HeadingPairs>
  <TitlesOfParts>
    <vt:vector size="27" baseType="lpstr">
      <vt:lpstr>Arial</vt:lpstr>
      <vt:lpstr>Bebas Neue</vt:lpstr>
      <vt:lpstr>Calibri</vt:lpstr>
      <vt:lpstr>Gill Sans MT</vt:lpstr>
      <vt:lpstr>Hind</vt:lpstr>
      <vt:lpstr>Inter</vt:lpstr>
      <vt:lpstr>Inter SemiBold</vt:lpstr>
      <vt:lpstr>Roboto Condensed</vt:lpstr>
      <vt:lpstr>Wingdings</vt:lpstr>
      <vt:lpstr>Wingdings 2</vt:lpstr>
      <vt:lpstr>Dividend</vt:lpstr>
      <vt:lpstr>Brand template</vt:lpstr>
      <vt:lpstr>Designing robust and purpose-led evaluation plans</vt:lpstr>
      <vt:lpstr>What we will talk about today</vt:lpstr>
      <vt:lpstr>Why bother?</vt:lpstr>
      <vt:lpstr>The challenge</vt:lpstr>
      <vt:lpstr>Two Key frameworks</vt:lpstr>
      <vt:lpstr>A structured approach</vt:lpstr>
      <vt:lpstr>Method choices: benefits and trade offs</vt:lpstr>
      <vt:lpstr>Delivering research impact evaluation in practice </vt:lpstr>
      <vt:lpstr>Harmonised UKRI Impact Accelerator Account Evaluation (1)</vt:lpstr>
      <vt:lpstr>Harmonised UKRI Impact Accelerator Account Evaluation (2)</vt:lpstr>
      <vt:lpstr>Harmonised UKRI Impact Accelerator Account Evaluation (3)</vt:lpstr>
      <vt:lpstr>Takeaways/ Lessons Learnt </vt:lpstr>
      <vt:lpstr>Evaluation planning template</vt:lpstr>
      <vt:lpstr>Evaluation planning template</vt:lpstr>
      <vt:lpstr>Evaluation planning template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Bridget Sealey</dc:creator>
  <cp:lastModifiedBy>Technician Harrogate</cp:lastModifiedBy>
  <cp:revision>4</cp:revision>
  <dcterms:created xsi:type="dcterms:W3CDTF">2013-01-27T09:14:16Z</dcterms:created>
  <dcterms:modified xsi:type="dcterms:W3CDTF">2026-06-17T13:26:20Z</dcterms:modified>
</cp:coreProperties>
</file>