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30" r:id="rId4"/>
  </p:sldMasterIdLst>
  <p:notesMasterIdLst>
    <p:notesMasterId r:id="rId13"/>
  </p:notesMasterIdLst>
  <p:handoutMasterIdLst>
    <p:handoutMasterId r:id="rId14"/>
  </p:handoutMasterIdLst>
  <p:sldIdLst>
    <p:sldId id="290" r:id="rId5"/>
    <p:sldId id="271" r:id="rId6"/>
    <p:sldId id="291" r:id="rId7"/>
    <p:sldId id="275" r:id="rId8"/>
    <p:sldId id="278" r:id="rId9"/>
    <p:sldId id="282" r:id="rId10"/>
    <p:sldId id="286" r:id="rId11"/>
    <p:sldId id="289" r:id="rId12"/>
  </p:sldIdLst>
  <p:sldSz cx="9144000" cy="5143500" type="screen16x9"/>
  <p:notesSz cx="6669088" cy="9926638"/>
  <p:embeddedFontLst>
    <p:embeddedFont>
      <p:font typeface="Open Sans" panose="020B0606030504020204" pitchFamily="34" charset="0"/>
      <p:regular r:id="rId15"/>
      <p:bold r:id="rId16"/>
      <p:italic r:id="rId17"/>
      <p:boldItalic r:id="rId18"/>
    </p:embeddedFont>
    <p:embeddedFont>
      <p:font typeface="Open Sans Light" panose="020B0306030504020204" pitchFamily="34" charset="0"/>
      <p:regular r:id="rId19"/>
      <p:italic r:id="rId20"/>
    </p:embeddedFont>
    <p:embeddedFont>
      <p:font typeface="Open Sans Medium" panose="020B0604020202020204" charset="0"/>
      <p:regular r:id="rId21"/>
      <p:italic r:id="rId22"/>
    </p:embeddedFont>
    <p:embeddedFont>
      <p:font typeface="Open Sans SemiBold" panose="020B0706030804020204" pitchFamily="34" charset="0"/>
      <p:regular r:id="rId23"/>
      <p:bold r:id="rId24"/>
      <p:italic r:id="rId25"/>
      <p:boldItalic r:id="rId26"/>
    </p:embeddedFont>
    <p:embeddedFont>
      <p:font typeface="Sora SemiBold" panose="020B0604020202020204" charset="0"/>
      <p:regular r:id="rId27"/>
      <p:bold r:id="rId28"/>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192E"/>
    <a:srgbClr val="70DEFF"/>
    <a:srgbClr val="E7DFC6"/>
    <a:srgbClr val="BBE977"/>
    <a:srgbClr val="FFADFC"/>
    <a:srgbClr val="FFFFFF"/>
    <a:srgbClr val="FFD942"/>
    <a:srgbClr val="A91F2E"/>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E0100A-8B54-40DB-4338-AEEBF31DD644}" v="2" dt="2026-06-18T10:01:54.031"/>
    <p1510:client id="{B61A55EB-4B25-49DC-8BB1-CD14EE4951F0}" v="1" dt="2026-06-18T08:52:20.3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6"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viewProps" Target="view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A971DB-873B-4F4C-88F4-D60313BF6E17}"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GB"/>
        </a:p>
      </dgm:t>
    </dgm:pt>
    <dgm:pt modelId="{455E147C-6CBC-44CA-BE16-DCA274B0E64E}">
      <dgm:prSet custT="1"/>
      <dgm:spPr/>
      <dgm:t>
        <a:bodyPr/>
        <a:lstStyle/>
        <a:p>
          <a:r>
            <a:rPr lang="en-US" sz="1800" b="1" i="0" baseline="0">
              <a:latin typeface="Open Sans SemiBold" panose="020B0706030804020204" pitchFamily="34" charset="0"/>
              <a:ea typeface="Open Sans SemiBold" panose="020B0706030804020204" pitchFamily="34" charset="0"/>
              <a:cs typeface="Open Sans SemiBold" panose="020B0706030804020204" pitchFamily="34" charset="0"/>
            </a:rPr>
            <a:t>Aimed to Protect: </a:t>
          </a:r>
          <a:r>
            <a:rPr lang="en-US" sz="1800" baseline="0">
              <a:latin typeface="Open Sans" panose="020B0606030504020204" pitchFamily="34" charset="0"/>
              <a:ea typeface="Open Sans" panose="020B0606030504020204" pitchFamily="34" charset="0"/>
              <a:cs typeface="Open Sans" panose="020B0606030504020204" pitchFamily="34" charset="0"/>
            </a:rPr>
            <a:t>Researchers Universities  National Interests</a:t>
          </a:r>
          <a:endParaRPr lang="en-GB" sz="1800">
            <a:latin typeface="Open Sans" panose="020B0606030504020204" pitchFamily="34" charset="0"/>
            <a:ea typeface="Open Sans" panose="020B0606030504020204" pitchFamily="34" charset="0"/>
            <a:cs typeface="Open Sans" panose="020B0606030504020204" pitchFamily="34" charset="0"/>
          </a:endParaRPr>
        </a:p>
      </dgm:t>
    </dgm:pt>
    <dgm:pt modelId="{9A15539D-F231-45F1-8E87-BDE3C91A6449}" type="parTrans" cxnId="{E80F1998-0C55-4CBD-A412-68F56E831974}">
      <dgm:prSet/>
      <dgm:spPr/>
      <dgm:t>
        <a:bodyPr/>
        <a:lstStyle/>
        <a:p>
          <a:endParaRPr lang="en-GB"/>
        </a:p>
      </dgm:t>
    </dgm:pt>
    <dgm:pt modelId="{56DD3BEE-D044-40F4-A0EA-1AB5AA14E707}" type="sibTrans" cxnId="{E80F1998-0C55-4CBD-A412-68F56E831974}">
      <dgm:prSet/>
      <dgm:spPr/>
      <dgm:t>
        <a:bodyPr/>
        <a:lstStyle/>
        <a:p>
          <a:endParaRPr lang="en-GB"/>
        </a:p>
      </dgm:t>
    </dgm:pt>
    <dgm:pt modelId="{364A2E99-5922-41E1-9226-1C2136A633F9}">
      <dgm:prSet custT="1"/>
      <dgm:spPr/>
      <dgm:t>
        <a:bodyPr/>
        <a:lstStyle/>
        <a:p>
          <a:r>
            <a:rPr lang="en-US" sz="1800" b="0" i="0" baseline="0">
              <a:latin typeface="Open Sans" panose="020B0606030504020204" pitchFamily="34" charset="0"/>
              <a:ea typeface="Open Sans" panose="020B0606030504020204" pitchFamily="34" charset="0"/>
              <a:cs typeface="Open Sans" panose="020B0606030504020204" pitchFamily="34" charset="0"/>
            </a:rPr>
            <a:t>Embedded in </a:t>
          </a:r>
          <a:r>
            <a:rPr lang="en-US" sz="1800" b="1" i="0" baseline="0">
              <a:latin typeface="Open Sans SemiBold" panose="020B0706030804020204" pitchFamily="34" charset="0"/>
              <a:ea typeface="Open Sans SemiBold" panose="020B0706030804020204" pitchFamily="34" charset="0"/>
              <a:cs typeface="Open Sans SemiBold" panose="020B0706030804020204" pitchFamily="34" charset="0"/>
            </a:rPr>
            <a:t>Funder requirements</a:t>
          </a:r>
        </a:p>
        <a:p>
          <a:r>
            <a:rPr lang="en-US" sz="1800" b="0" i="0" baseline="0">
              <a:latin typeface="Open Sans SemiBold" panose="020B0706030804020204" pitchFamily="34" charset="0"/>
              <a:ea typeface="Open Sans SemiBold" panose="020B0706030804020204" pitchFamily="34" charset="0"/>
              <a:cs typeface="Open Sans SemiBold" panose="020B0706030804020204" pitchFamily="34" charset="0"/>
            </a:rPr>
            <a:t>Extends</a:t>
          </a:r>
          <a:r>
            <a:rPr lang="en-US" sz="1800" b="0" i="0" baseline="0">
              <a:latin typeface="Open Sans" panose="020B0606030504020204" pitchFamily="34" charset="0"/>
              <a:ea typeface="Open Sans" panose="020B0606030504020204" pitchFamily="34" charset="0"/>
              <a:cs typeface="Open Sans" panose="020B0606030504020204" pitchFamily="34" charset="0"/>
            </a:rPr>
            <a:t> to collaborations, visitors, </a:t>
          </a:r>
          <a:r>
            <a:rPr lang="en-US" sz="1800" b="0" i="0" baseline="0" err="1">
              <a:latin typeface="Open Sans" panose="020B0606030504020204" pitchFamily="34" charset="0"/>
              <a:ea typeface="Open Sans" panose="020B0606030504020204" pitchFamily="34" charset="0"/>
              <a:cs typeface="Open Sans" panose="020B0606030504020204" pitchFamily="34" charset="0"/>
            </a:rPr>
            <a:t>etc</a:t>
          </a:r>
          <a:endParaRPr lang="en-GB" sz="1800" b="0">
            <a:latin typeface="Open Sans" panose="020B0606030504020204" pitchFamily="34" charset="0"/>
            <a:ea typeface="Open Sans" panose="020B0606030504020204" pitchFamily="34" charset="0"/>
            <a:cs typeface="Open Sans" panose="020B0606030504020204" pitchFamily="34" charset="0"/>
          </a:endParaRPr>
        </a:p>
      </dgm:t>
    </dgm:pt>
    <dgm:pt modelId="{26868474-DD45-418B-9AFA-8CECFD563F80}" type="sibTrans" cxnId="{E7DB682C-CBCB-48C3-AD3D-345E3DDF3087}">
      <dgm:prSet/>
      <dgm:spPr/>
      <dgm:t>
        <a:bodyPr/>
        <a:lstStyle/>
        <a:p>
          <a:endParaRPr lang="en-GB"/>
        </a:p>
      </dgm:t>
    </dgm:pt>
    <dgm:pt modelId="{03485508-2169-4645-8775-1CBF345782B2}" type="parTrans" cxnId="{E7DB682C-CBCB-48C3-AD3D-345E3DDF3087}">
      <dgm:prSet/>
      <dgm:spPr/>
      <dgm:t>
        <a:bodyPr/>
        <a:lstStyle/>
        <a:p>
          <a:endParaRPr lang="en-GB"/>
        </a:p>
      </dgm:t>
    </dgm:pt>
    <dgm:pt modelId="{0AFE2F4D-7907-4EA9-9400-D88ECE2C0FEC}">
      <dgm:prSet custT="1"/>
      <dgm:spPr/>
      <dgm:t>
        <a:bodyPr/>
        <a:lstStyle/>
        <a:p>
          <a:r>
            <a:rPr lang="en-US" sz="1800" b="1">
              <a:latin typeface="Open Sans SemiBold" panose="020B0706030804020204" pitchFamily="34" charset="0"/>
              <a:ea typeface="Open Sans SemiBold" panose="020B0706030804020204" pitchFamily="34" charset="0"/>
              <a:cs typeface="Open Sans SemiBold" panose="020B0706030804020204" pitchFamily="34" charset="0"/>
            </a:rPr>
            <a:t>Sets expectations to Manage:  </a:t>
          </a:r>
        </a:p>
        <a:p>
          <a:r>
            <a:rPr lang="en-US" sz="1550">
              <a:latin typeface="Open Sans" panose="020B0606030504020204" pitchFamily="34" charset="0"/>
              <a:ea typeface="Open Sans" panose="020B0606030504020204" pitchFamily="34" charset="0"/>
              <a:cs typeface="Open Sans" panose="020B0606030504020204" pitchFamily="34" charset="0"/>
            </a:rPr>
            <a:t>Foreign interference   Misuse of research Export Control National Security</a:t>
          </a:r>
          <a:endParaRPr lang="en-GB" sz="1550">
            <a:latin typeface="Open Sans" panose="020B0606030504020204" pitchFamily="34" charset="0"/>
            <a:ea typeface="Open Sans" panose="020B0606030504020204" pitchFamily="34" charset="0"/>
            <a:cs typeface="Open Sans" panose="020B0606030504020204" pitchFamily="34" charset="0"/>
          </a:endParaRPr>
        </a:p>
      </dgm:t>
    </dgm:pt>
    <dgm:pt modelId="{36455CD5-FE73-43A7-A908-DCAA7B49F452}" type="parTrans" cxnId="{CF89FA1A-9308-4B24-9FA2-F4EC1F96384E}">
      <dgm:prSet/>
      <dgm:spPr/>
      <dgm:t>
        <a:bodyPr/>
        <a:lstStyle/>
        <a:p>
          <a:endParaRPr lang="en-GB"/>
        </a:p>
      </dgm:t>
    </dgm:pt>
    <dgm:pt modelId="{BCABA4D1-F479-4DBE-AE29-87ACBF4EEC8B}" type="sibTrans" cxnId="{CF89FA1A-9308-4B24-9FA2-F4EC1F96384E}">
      <dgm:prSet/>
      <dgm:spPr/>
      <dgm:t>
        <a:bodyPr/>
        <a:lstStyle/>
        <a:p>
          <a:endParaRPr lang="en-GB"/>
        </a:p>
      </dgm:t>
    </dgm:pt>
    <dgm:pt modelId="{067BB54E-4A12-4CBE-85D7-51EB31D1A093}" type="pres">
      <dgm:prSet presAssocID="{E8A971DB-873B-4F4C-88F4-D60313BF6E17}" presName="Name0" presStyleCnt="0">
        <dgm:presLayoutVars>
          <dgm:chMax val="11"/>
          <dgm:chPref val="11"/>
          <dgm:dir/>
          <dgm:resizeHandles/>
        </dgm:presLayoutVars>
      </dgm:prSet>
      <dgm:spPr/>
    </dgm:pt>
    <dgm:pt modelId="{6C7607F0-956D-4BAD-AD78-03AC94D44A6A}" type="pres">
      <dgm:prSet presAssocID="{0AFE2F4D-7907-4EA9-9400-D88ECE2C0FEC}" presName="Accent3" presStyleCnt="0"/>
      <dgm:spPr/>
    </dgm:pt>
    <dgm:pt modelId="{508FA192-D267-4F23-ABFD-94F7CC1BC3F9}" type="pres">
      <dgm:prSet presAssocID="{0AFE2F4D-7907-4EA9-9400-D88ECE2C0FEC}" presName="Accent" presStyleLbl="node1" presStyleIdx="0" presStyleCnt="3"/>
      <dgm:spPr/>
    </dgm:pt>
    <dgm:pt modelId="{97132E92-3557-4A62-97EB-AE4070120821}" type="pres">
      <dgm:prSet presAssocID="{0AFE2F4D-7907-4EA9-9400-D88ECE2C0FEC}" presName="ParentBackground3" presStyleCnt="0"/>
      <dgm:spPr/>
    </dgm:pt>
    <dgm:pt modelId="{86787B8D-4C94-48EF-9B69-A1B11C08CADF}" type="pres">
      <dgm:prSet presAssocID="{0AFE2F4D-7907-4EA9-9400-D88ECE2C0FEC}" presName="ParentBackground" presStyleLbl="fgAcc1" presStyleIdx="0" presStyleCnt="3"/>
      <dgm:spPr/>
    </dgm:pt>
    <dgm:pt modelId="{BB42A77C-D04C-4380-95EC-AC9C2B59187C}" type="pres">
      <dgm:prSet presAssocID="{0AFE2F4D-7907-4EA9-9400-D88ECE2C0FEC}" presName="Parent3" presStyleLbl="revTx" presStyleIdx="0" presStyleCnt="0">
        <dgm:presLayoutVars>
          <dgm:chMax val="1"/>
          <dgm:chPref val="1"/>
          <dgm:bulletEnabled val="1"/>
        </dgm:presLayoutVars>
      </dgm:prSet>
      <dgm:spPr/>
    </dgm:pt>
    <dgm:pt modelId="{80B6A527-DD0E-42FD-9E5F-46815889321A}" type="pres">
      <dgm:prSet presAssocID="{364A2E99-5922-41E1-9226-1C2136A633F9}" presName="Accent2" presStyleCnt="0"/>
      <dgm:spPr/>
    </dgm:pt>
    <dgm:pt modelId="{1F1A2755-45C3-47F9-B202-194A91CDA861}" type="pres">
      <dgm:prSet presAssocID="{364A2E99-5922-41E1-9226-1C2136A633F9}" presName="Accent" presStyleLbl="node1" presStyleIdx="1" presStyleCnt="3"/>
      <dgm:spPr/>
    </dgm:pt>
    <dgm:pt modelId="{BCEA8CE9-612F-48B1-BC7B-4518AC0295CF}" type="pres">
      <dgm:prSet presAssocID="{364A2E99-5922-41E1-9226-1C2136A633F9}" presName="ParentBackground2" presStyleCnt="0"/>
      <dgm:spPr/>
    </dgm:pt>
    <dgm:pt modelId="{F20ADCB0-1E5C-41FC-AD05-9E58687E2BD1}" type="pres">
      <dgm:prSet presAssocID="{364A2E99-5922-41E1-9226-1C2136A633F9}" presName="ParentBackground" presStyleLbl="fgAcc1" presStyleIdx="1" presStyleCnt="3"/>
      <dgm:spPr/>
    </dgm:pt>
    <dgm:pt modelId="{30F6C427-E8D2-4A92-94D0-3D683BE44963}" type="pres">
      <dgm:prSet presAssocID="{364A2E99-5922-41E1-9226-1C2136A633F9}" presName="Parent2" presStyleLbl="revTx" presStyleIdx="0" presStyleCnt="0">
        <dgm:presLayoutVars>
          <dgm:chMax val="1"/>
          <dgm:chPref val="1"/>
          <dgm:bulletEnabled val="1"/>
        </dgm:presLayoutVars>
      </dgm:prSet>
      <dgm:spPr/>
    </dgm:pt>
    <dgm:pt modelId="{CC9C0BD4-A8C8-49B8-961C-A48210AB060B}" type="pres">
      <dgm:prSet presAssocID="{455E147C-6CBC-44CA-BE16-DCA274B0E64E}" presName="Accent1" presStyleCnt="0"/>
      <dgm:spPr/>
    </dgm:pt>
    <dgm:pt modelId="{4B192300-33E5-46D2-B760-D13FF2A37C3A}" type="pres">
      <dgm:prSet presAssocID="{455E147C-6CBC-44CA-BE16-DCA274B0E64E}" presName="Accent" presStyleLbl="node1" presStyleIdx="2" presStyleCnt="3"/>
      <dgm:spPr/>
    </dgm:pt>
    <dgm:pt modelId="{9B6F4552-D61D-4A4E-9F54-480910026D5F}" type="pres">
      <dgm:prSet presAssocID="{455E147C-6CBC-44CA-BE16-DCA274B0E64E}" presName="ParentBackground1" presStyleCnt="0"/>
      <dgm:spPr/>
    </dgm:pt>
    <dgm:pt modelId="{578D7859-E40F-40A3-AD2E-37FFCEC7E6E2}" type="pres">
      <dgm:prSet presAssocID="{455E147C-6CBC-44CA-BE16-DCA274B0E64E}" presName="ParentBackground" presStyleLbl="fgAcc1" presStyleIdx="2" presStyleCnt="3"/>
      <dgm:spPr/>
    </dgm:pt>
    <dgm:pt modelId="{576FE7FE-56F1-430E-982A-9E8CD8D0BF88}" type="pres">
      <dgm:prSet presAssocID="{455E147C-6CBC-44CA-BE16-DCA274B0E64E}" presName="Parent1" presStyleLbl="revTx" presStyleIdx="0" presStyleCnt="0">
        <dgm:presLayoutVars>
          <dgm:chMax val="1"/>
          <dgm:chPref val="1"/>
          <dgm:bulletEnabled val="1"/>
        </dgm:presLayoutVars>
      </dgm:prSet>
      <dgm:spPr/>
    </dgm:pt>
  </dgm:ptLst>
  <dgm:cxnLst>
    <dgm:cxn modelId="{1BE64502-C564-476A-A113-EBC913E5EBC5}" type="presOf" srcId="{0AFE2F4D-7907-4EA9-9400-D88ECE2C0FEC}" destId="{BB42A77C-D04C-4380-95EC-AC9C2B59187C}" srcOrd="1" destOrd="0" presId="urn:microsoft.com/office/officeart/2011/layout/CircleProcess"/>
    <dgm:cxn modelId="{CF89FA1A-9308-4B24-9FA2-F4EC1F96384E}" srcId="{E8A971DB-873B-4F4C-88F4-D60313BF6E17}" destId="{0AFE2F4D-7907-4EA9-9400-D88ECE2C0FEC}" srcOrd="2" destOrd="0" parTransId="{36455CD5-FE73-43A7-A908-DCAA7B49F452}" sibTransId="{BCABA4D1-F479-4DBE-AE29-87ACBF4EEC8B}"/>
    <dgm:cxn modelId="{7BC24227-A580-4FF2-94EA-4E9576ABD701}" type="presOf" srcId="{364A2E99-5922-41E1-9226-1C2136A633F9}" destId="{30F6C427-E8D2-4A92-94D0-3D683BE44963}" srcOrd="1" destOrd="0" presId="urn:microsoft.com/office/officeart/2011/layout/CircleProcess"/>
    <dgm:cxn modelId="{E7DB682C-CBCB-48C3-AD3D-345E3DDF3087}" srcId="{E8A971DB-873B-4F4C-88F4-D60313BF6E17}" destId="{364A2E99-5922-41E1-9226-1C2136A633F9}" srcOrd="1" destOrd="0" parTransId="{03485508-2169-4645-8775-1CBF345782B2}" sibTransId="{26868474-DD45-418B-9AFA-8CECFD563F80}"/>
    <dgm:cxn modelId="{F7F0B730-E239-4EF6-9F49-A13D36FAB965}" type="presOf" srcId="{E8A971DB-873B-4F4C-88F4-D60313BF6E17}" destId="{067BB54E-4A12-4CBE-85D7-51EB31D1A093}" srcOrd="0" destOrd="0" presId="urn:microsoft.com/office/officeart/2011/layout/CircleProcess"/>
    <dgm:cxn modelId="{8C8BE83F-9873-40A8-8316-1CC092E835A2}" type="presOf" srcId="{0AFE2F4D-7907-4EA9-9400-D88ECE2C0FEC}" destId="{86787B8D-4C94-48EF-9B69-A1B11C08CADF}" srcOrd="0" destOrd="0" presId="urn:microsoft.com/office/officeart/2011/layout/CircleProcess"/>
    <dgm:cxn modelId="{7DEEF644-5D0D-4D18-93DA-CBE118A7B769}" type="presOf" srcId="{364A2E99-5922-41E1-9226-1C2136A633F9}" destId="{F20ADCB0-1E5C-41FC-AD05-9E58687E2BD1}" srcOrd="0" destOrd="0" presId="urn:microsoft.com/office/officeart/2011/layout/CircleProcess"/>
    <dgm:cxn modelId="{0067FB87-109B-44CA-AE77-7539C5E0D0C0}" type="presOf" srcId="{455E147C-6CBC-44CA-BE16-DCA274B0E64E}" destId="{578D7859-E40F-40A3-AD2E-37FFCEC7E6E2}" srcOrd="1" destOrd="0" presId="urn:microsoft.com/office/officeart/2011/layout/CircleProcess"/>
    <dgm:cxn modelId="{E80F1998-0C55-4CBD-A412-68F56E831974}" srcId="{E8A971DB-873B-4F4C-88F4-D60313BF6E17}" destId="{455E147C-6CBC-44CA-BE16-DCA274B0E64E}" srcOrd="0" destOrd="0" parTransId="{9A15539D-F231-45F1-8E87-BDE3C91A6449}" sibTransId="{56DD3BEE-D044-40F4-A0EA-1AB5AA14E707}"/>
    <dgm:cxn modelId="{79612EC9-DB35-4D23-95C6-33F7F00677E5}" type="presOf" srcId="{455E147C-6CBC-44CA-BE16-DCA274B0E64E}" destId="{576FE7FE-56F1-430E-982A-9E8CD8D0BF88}" srcOrd="0" destOrd="0" presId="urn:microsoft.com/office/officeart/2011/layout/CircleProcess"/>
    <dgm:cxn modelId="{7BB9341A-A3C4-40DE-A17A-41A68FF8DEDE}" type="presParOf" srcId="{067BB54E-4A12-4CBE-85D7-51EB31D1A093}" destId="{6C7607F0-956D-4BAD-AD78-03AC94D44A6A}" srcOrd="0" destOrd="0" presId="urn:microsoft.com/office/officeart/2011/layout/CircleProcess"/>
    <dgm:cxn modelId="{4A46592A-9FBF-4E8D-9F98-BDDB8E9C92F6}" type="presParOf" srcId="{6C7607F0-956D-4BAD-AD78-03AC94D44A6A}" destId="{508FA192-D267-4F23-ABFD-94F7CC1BC3F9}" srcOrd="0" destOrd="0" presId="urn:microsoft.com/office/officeart/2011/layout/CircleProcess"/>
    <dgm:cxn modelId="{3506EAC3-8946-4EDE-9942-6714A13EE047}" type="presParOf" srcId="{067BB54E-4A12-4CBE-85D7-51EB31D1A093}" destId="{97132E92-3557-4A62-97EB-AE4070120821}" srcOrd="1" destOrd="0" presId="urn:microsoft.com/office/officeart/2011/layout/CircleProcess"/>
    <dgm:cxn modelId="{6261A2DC-9634-469B-BECD-1595AD667CC9}" type="presParOf" srcId="{97132E92-3557-4A62-97EB-AE4070120821}" destId="{86787B8D-4C94-48EF-9B69-A1B11C08CADF}" srcOrd="0" destOrd="0" presId="urn:microsoft.com/office/officeart/2011/layout/CircleProcess"/>
    <dgm:cxn modelId="{15885942-E28F-467D-B48F-2851114053A3}" type="presParOf" srcId="{067BB54E-4A12-4CBE-85D7-51EB31D1A093}" destId="{BB42A77C-D04C-4380-95EC-AC9C2B59187C}" srcOrd="2" destOrd="0" presId="urn:microsoft.com/office/officeart/2011/layout/CircleProcess"/>
    <dgm:cxn modelId="{A1919AB5-5DDB-435F-9942-42D575525C5C}" type="presParOf" srcId="{067BB54E-4A12-4CBE-85D7-51EB31D1A093}" destId="{80B6A527-DD0E-42FD-9E5F-46815889321A}" srcOrd="3" destOrd="0" presId="urn:microsoft.com/office/officeart/2011/layout/CircleProcess"/>
    <dgm:cxn modelId="{A59F5F4F-7FE5-4421-9FDC-4A5E9B2516B9}" type="presParOf" srcId="{80B6A527-DD0E-42FD-9E5F-46815889321A}" destId="{1F1A2755-45C3-47F9-B202-194A91CDA861}" srcOrd="0" destOrd="0" presId="urn:microsoft.com/office/officeart/2011/layout/CircleProcess"/>
    <dgm:cxn modelId="{27502B8A-13EA-4DAB-B835-D20A24D219E3}" type="presParOf" srcId="{067BB54E-4A12-4CBE-85D7-51EB31D1A093}" destId="{BCEA8CE9-612F-48B1-BC7B-4518AC0295CF}" srcOrd="4" destOrd="0" presId="urn:microsoft.com/office/officeart/2011/layout/CircleProcess"/>
    <dgm:cxn modelId="{71321883-9857-4D8A-86D5-A58AB052A0ED}" type="presParOf" srcId="{BCEA8CE9-612F-48B1-BC7B-4518AC0295CF}" destId="{F20ADCB0-1E5C-41FC-AD05-9E58687E2BD1}" srcOrd="0" destOrd="0" presId="urn:microsoft.com/office/officeart/2011/layout/CircleProcess"/>
    <dgm:cxn modelId="{7941C16A-03D7-49F4-8CEB-C946F7A187E1}" type="presParOf" srcId="{067BB54E-4A12-4CBE-85D7-51EB31D1A093}" destId="{30F6C427-E8D2-4A92-94D0-3D683BE44963}" srcOrd="5" destOrd="0" presId="urn:microsoft.com/office/officeart/2011/layout/CircleProcess"/>
    <dgm:cxn modelId="{DDE26409-E060-43C8-BC4C-E6BE04D603F5}" type="presParOf" srcId="{067BB54E-4A12-4CBE-85D7-51EB31D1A093}" destId="{CC9C0BD4-A8C8-49B8-961C-A48210AB060B}" srcOrd="6" destOrd="0" presId="urn:microsoft.com/office/officeart/2011/layout/CircleProcess"/>
    <dgm:cxn modelId="{E4702878-BCB1-4FF8-B8E9-6BA0DF4ABAC1}" type="presParOf" srcId="{CC9C0BD4-A8C8-49B8-961C-A48210AB060B}" destId="{4B192300-33E5-46D2-B760-D13FF2A37C3A}" srcOrd="0" destOrd="0" presId="urn:microsoft.com/office/officeart/2011/layout/CircleProcess"/>
    <dgm:cxn modelId="{EE713A37-9281-4452-9EB2-75CED4A8EBEC}" type="presParOf" srcId="{067BB54E-4A12-4CBE-85D7-51EB31D1A093}" destId="{9B6F4552-D61D-4A4E-9F54-480910026D5F}" srcOrd="7" destOrd="0" presId="urn:microsoft.com/office/officeart/2011/layout/CircleProcess"/>
    <dgm:cxn modelId="{39624AC8-6BB8-420D-9CC5-DA0CE3574080}" type="presParOf" srcId="{9B6F4552-D61D-4A4E-9F54-480910026D5F}" destId="{578D7859-E40F-40A3-AD2E-37FFCEC7E6E2}" srcOrd="0" destOrd="0" presId="urn:microsoft.com/office/officeart/2011/layout/CircleProcess"/>
    <dgm:cxn modelId="{49FC1F1A-E910-487F-80D3-37723A24CBE5}" type="presParOf" srcId="{067BB54E-4A12-4CBE-85D7-51EB31D1A093}" destId="{576FE7FE-56F1-430E-982A-9E8CD8D0BF88}"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570A85-0BB8-4A92-8E49-144D1004C199}"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GB"/>
        </a:p>
      </dgm:t>
    </dgm:pt>
    <dgm:pt modelId="{EDCD72B4-3569-4222-817B-BE4117A2D530}">
      <dgm:prSet custT="1"/>
      <dgm:spPr/>
      <dgm:t>
        <a:bodyPr anchor="ctr"/>
        <a:lstStyle/>
        <a:p>
          <a:r>
            <a:rPr lang="en-US" sz="2000" b="1" i="0" baseline="0">
              <a:latin typeface="Open Sans SemiBold" panose="020B0706030804020204" pitchFamily="34" charset="0"/>
              <a:ea typeface="Open Sans SemiBold" panose="020B0706030804020204" pitchFamily="34" charset="0"/>
              <a:cs typeface="Open Sans SemiBold" panose="020B0706030804020204" pitchFamily="34" charset="0"/>
            </a:rPr>
            <a:t>Who are we working with?</a:t>
          </a:r>
          <a:endParaRPr lang="en-GB" sz="2000">
            <a:latin typeface="Open Sans SemiBold" panose="020B0706030804020204" pitchFamily="34" charset="0"/>
            <a:ea typeface="Open Sans SemiBold" panose="020B0706030804020204" pitchFamily="34" charset="0"/>
            <a:cs typeface="Open Sans SemiBold" panose="020B0706030804020204" pitchFamily="34" charset="0"/>
          </a:endParaRPr>
        </a:p>
      </dgm:t>
    </dgm:pt>
    <dgm:pt modelId="{25DAF308-5810-4679-8604-C3A38BBB1CE1}" type="parTrans" cxnId="{AA55FB22-CB34-4B72-B217-69C8F6A79ED1}">
      <dgm:prSet/>
      <dgm:spPr/>
      <dgm:t>
        <a:bodyPr/>
        <a:lstStyle/>
        <a:p>
          <a:endParaRPr lang="en-GB"/>
        </a:p>
      </dgm:t>
    </dgm:pt>
    <dgm:pt modelId="{F34B8E49-6657-4549-8556-D8FDC26A3AA7}" type="sibTrans" cxnId="{AA55FB22-CB34-4B72-B217-69C8F6A79ED1}">
      <dgm:prSet/>
      <dgm:spPr/>
      <dgm:t>
        <a:bodyPr/>
        <a:lstStyle/>
        <a:p>
          <a:endParaRPr lang="en-GB"/>
        </a:p>
      </dgm:t>
    </dgm:pt>
    <dgm:pt modelId="{DAEC8E89-8C00-4DCE-9E2C-CDAB262A80DF}">
      <dgm:prSet custT="1"/>
      <dgm:spPr/>
      <dgm:t>
        <a:bodyPr anchor="ctr"/>
        <a:lstStyle/>
        <a:p>
          <a:r>
            <a:rPr lang="en-US" sz="2000">
              <a:latin typeface="Open Sans SemiBold" panose="020B0706030804020204" pitchFamily="34" charset="0"/>
              <a:ea typeface="Open Sans SemiBold" panose="020B0706030804020204" pitchFamily="34" charset="0"/>
              <a:cs typeface="Open Sans SemiBold" panose="020B0706030804020204" pitchFamily="34" charset="0"/>
            </a:rPr>
            <a:t>What is being shared/ transferred?</a:t>
          </a:r>
          <a:endParaRPr lang="en-GB" sz="2000">
            <a:latin typeface="Open Sans SemiBold" panose="020B0706030804020204" pitchFamily="34" charset="0"/>
            <a:ea typeface="Open Sans SemiBold" panose="020B0706030804020204" pitchFamily="34" charset="0"/>
            <a:cs typeface="Open Sans SemiBold" panose="020B0706030804020204" pitchFamily="34" charset="0"/>
          </a:endParaRPr>
        </a:p>
      </dgm:t>
    </dgm:pt>
    <dgm:pt modelId="{6D7FA687-CA7D-453B-8E41-DBBC5C96F0BB}" type="parTrans" cxnId="{728C8D8D-A391-40CF-9B38-15D025C7867E}">
      <dgm:prSet/>
      <dgm:spPr/>
      <dgm:t>
        <a:bodyPr/>
        <a:lstStyle/>
        <a:p>
          <a:endParaRPr lang="en-GB"/>
        </a:p>
      </dgm:t>
    </dgm:pt>
    <dgm:pt modelId="{C8C23516-B1D9-4BC5-A8F6-C21B306AF8BD}" type="sibTrans" cxnId="{728C8D8D-A391-40CF-9B38-15D025C7867E}">
      <dgm:prSet/>
      <dgm:spPr/>
      <dgm:t>
        <a:bodyPr/>
        <a:lstStyle/>
        <a:p>
          <a:endParaRPr lang="en-GB"/>
        </a:p>
      </dgm:t>
    </dgm:pt>
    <dgm:pt modelId="{55F8F6A5-3709-48F4-BF15-B2534AD06183}">
      <dgm:prSet custT="1"/>
      <dgm:spPr/>
      <dgm:t>
        <a:bodyPr anchor="ctr"/>
        <a:lstStyle/>
        <a:p>
          <a:r>
            <a:rPr lang="en-US" sz="2000">
              <a:latin typeface="Open Sans SemiBold" panose="020B0706030804020204" pitchFamily="34" charset="0"/>
              <a:ea typeface="Open Sans SemiBold" panose="020B0706030804020204" pitchFamily="34" charset="0"/>
              <a:cs typeface="Open Sans SemiBold" panose="020B0706030804020204" pitchFamily="34" charset="0"/>
            </a:rPr>
            <a:t>How could information or technology be misused or diverted?</a:t>
          </a:r>
          <a:endParaRPr lang="en-GB" sz="2000">
            <a:latin typeface="Open Sans SemiBold" panose="020B0706030804020204" pitchFamily="34" charset="0"/>
            <a:ea typeface="Open Sans SemiBold" panose="020B0706030804020204" pitchFamily="34" charset="0"/>
            <a:cs typeface="Open Sans SemiBold" panose="020B0706030804020204" pitchFamily="34" charset="0"/>
          </a:endParaRPr>
        </a:p>
      </dgm:t>
    </dgm:pt>
    <dgm:pt modelId="{5C1A5228-6692-4736-B187-107CCEDFA828}" type="parTrans" cxnId="{A91147EB-F4D3-4EFE-8179-32BA45132A4B}">
      <dgm:prSet/>
      <dgm:spPr/>
      <dgm:t>
        <a:bodyPr/>
        <a:lstStyle/>
        <a:p>
          <a:endParaRPr lang="en-GB"/>
        </a:p>
      </dgm:t>
    </dgm:pt>
    <dgm:pt modelId="{08291993-4477-44F4-8274-6F872AE96D68}" type="sibTrans" cxnId="{A91147EB-F4D3-4EFE-8179-32BA45132A4B}">
      <dgm:prSet/>
      <dgm:spPr/>
      <dgm:t>
        <a:bodyPr/>
        <a:lstStyle/>
        <a:p>
          <a:endParaRPr lang="en-GB"/>
        </a:p>
      </dgm:t>
    </dgm:pt>
    <dgm:pt modelId="{337B9425-BD76-460A-946A-B249EC32A3CF}" type="pres">
      <dgm:prSet presAssocID="{AA570A85-0BB8-4A92-8E49-144D1004C199}" presName="linear" presStyleCnt="0">
        <dgm:presLayoutVars>
          <dgm:animLvl val="lvl"/>
          <dgm:resizeHandles val="exact"/>
        </dgm:presLayoutVars>
      </dgm:prSet>
      <dgm:spPr/>
    </dgm:pt>
    <dgm:pt modelId="{0F70BE51-9DA9-4E78-9D1B-E96311224E1A}" type="pres">
      <dgm:prSet presAssocID="{EDCD72B4-3569-4222-817B-BE4117A2D530}" presName="parentText" presStyleLbl="node1" presStyleIdx="0" presStyleCnt="3">
        <dgm:presLayoutVars>
          <dgm:chMax val="0"/>
          <dgm:bulletEnabled val="1"/>
        </dgm:presLayoutVars>
      </dgm:prSet>
      <dgm:spPr/>
    </dgm:pt>
    <dgm:pt modelId="{1DFB4371-BF3A-4379-B458-2EDF50CA16AB}" type="pres">
      <dgm:prSet presAssocID="{F34B8E49-6657-4549-8556-D8FDC26A3AA7}" presName="spacer" presStyleCnt="0"/>
      <dgm:spPr/>
    </dgm:pt>
    <dgm:pt modelId="{7E292519-8A82-497F-B224-C3087F2293EA}" type="pres">
      <dgm:prSet presAssocID="{DAEC8E89-8C00-4DCE-9E2C-CDAB262A80DF}" presName="parentText" presStyleLbl="node1" presStyleIdx="1" presStyleCnt="3">
        <dgm:presLayoutVars>
          <dgm:chMax val="0"/>
          <dgm:bulletEnabled val="1"/>
        </dgm:presLayoutVars>
      </dgm:prSet>
      <dgm:spPr/>
    </dgm:pt>
    <dgm:pt modelId="{DDC7169A-3717-47AD-B483-B4FDD13A0733}" type="pres">
      <dgm:prSet presAssocID="{C8C23516-B1D9-4BC5-A8F6-C21B306AF8BD}" presName="spacer" presStyleCnt="0"/>
      <dgm:spPr/>
    </dgm:pt>
    <dgm:pt modelId="{E607E6F3-53D5-4A2C-B4B3-259641237907}" type="pres">
      <dgm:prSet presAssocID="{55F8F6A5-3709-48F4-BF15-B2534AD06183}" presName="parentText" presStyleLbl="node1" presStyleIdx="2" presStyleCnt="3">
        <dgm:presLayoutVars>
          <dgm:chMax val="0"/>
          <dgm:bulletEnabled val="1"/>
        </dgm:presLayoutVars>
      </dgm:prSet>
      <dgm:spPr/>
    </dgm:pt>
  </dgm:ptLst>
  <dgm:cxnLst>
    <dgm:cxn modelId="{41C91F1E-5768-4359-88BA-CF444980B222}" type="presOf" srcId="{55F8F6A5-3709-48F4-BF15-B2534AD06183}" destId="{E607E6F3-53D5-4A2C-B4B3-259641237907}" srcOrd="0" destOrd="0" presId="urn:microsoft.com/office/officeart/2005/8/layout/vList2"/>
    <dgm:cxn modelId="{AA55FB22-CB34-4B72-B217-69C8F6A79ED1}" srcId="{AA570A85-0BB8-4A92-8E49-144D1004C199}" destId="{EDCD72B4-3569-4222-817B-BE4117A2D530}" srcOrd="0" destOrd="0" parTransId="{25DAF308-5810-4679-8604-C3A38BBB1CE1}" sibTransId="{F34B8E49-6657-4549-8556-D8FDC26A3AA7}"/>
    <dgm:cxn modelId="{52678061-59C5-45AF-8C2B-615207C8D641}" type="presOf" srcId="{EDCD72B4-3569-4222-817B-BE4117A2D530}" destId="{0F70BE51-9DA9-4E78-9D1B-E96311224E1A}" srcOrd="0" destOrd="0" presId="urn:microsoft.com/office/officeart/2005/8/layout/vList2"/>
    <dgm:cxn modelId="{9E8FB858-D400-4E24-99EF-B08718B8D669}" type="presOf" srcId="{AA570A85-0BB8-4A92-8E49-144D1004C199}" destId="{337B9425-BD76-460A-946A-B249EC32A3CF}" srcOrd="0" destOrd="0" presId="urn:microsoft.com/office/officeart/2005/8/layout/vList2"/>
    <dgm:cxn modelId="{728C8D8D-A391-40CF-9B38-15D025C7867E}" srcId="{AA570A85-0BB8-4A92-8E49-144D1004C199}" destId="{DAEC8E89-8C00-4DCE-9E2C-CDAB262A80DF}" srcOrd="1" destOrd="0" parTransId="{6D7FA687-CA7D-453B-8E41-DBBC5C96F0BB}" sibTransId="{C8C23516-B1D9-4BC5-A8F6-C21B306AF8BD}"/>
    <dgm:cxn modelId="{8B335FC2-A47E-4EB2-9E00-334D8B6D517C}" type="presOf" srcId="{DAEC8E89-8C00-4DCE-9E2C-CDAB262A80DF}" destId="{7E292519-8A82-497F-B224-C3087F2293EA}" srcOrd="0" destOrd="0" presId="urn:microsoft.com/office/officeart/2005/8/layout/vList2"/>
    <dgm:cxn modelId="{A91147EB-F4D3-4EFE-8179-32BA45132A4B}" srcId="{AA570A85-0BB8-4A92-8E49-144D1004C199}" destId="{55F8F6A5-3709-48F4-BF15-B2534AD06183}" srcOrd="2" destOrd="0" parTransId="{5C1A5228-6692-4736-B187-107CCEDFA828}" sibTransId="{08291993-4477-44F4-8274-6F872AE96D68}"/>
    <dgm:cxn modelId="{D9B19B67-4216-4093-896E-786B1C34AE4E}" type="presParOf" srcId="{337B9425-BD76-460A-946A-B249EC32A3CF}" destId="{0F70BE51-9DA9-4E78-9D1B-E96311224E1A}" srcOrd="0" destOrd="0" presId="urn:microsoft.com/office/officeart/2005/8/layout/vList2"/>
    <dgm:cxn modelId="{7797EBD0-611D-4E1C-9CDD-9A443336035F}" type="presParOf" srcId="{337B9425-BD76-460A-946A-B249EC32A3CF}" destId="{1DFB4371-BF3A-4379-B458-2EDF50CA16AB}" srcOrd="1" destOrd="0" presId="urn:microsoft.com/office/officeart/2005/8/layout/vList2"/>
    <dgm:cxn modelId="{AD39B68C-063A-4D1A-A218-117717C06841}" type="presParOf" srcId="{337B9425-BD76-460A-946A-B249EC32A3CF}" destId="{7E292519-8A82-497F-B224-C3087F2293EA}" srcOrd="2" destOrd="0" presId="urn:microsoft.com/office/officeart/2005/8/layout/vList2"/>
    <dgm:cxn modelId="{4E2703C4-C723-412D-B6ED-B74B4B16B08E}" type="presParOf" srcId="{337B9425-BD76-460A-946A-B249EC32A3CF}" destId="{DDC7169A-3717-47AD-B483-B4FDD13A0733}" srcOrd="3" destOrd="0" presId="urn:microsoft.com/office/officeart/2005/8/layout/vList2"/>
    <dgm:cxn modelId="{3E83A18C-204D-4781-A4AA-9FBA6A35FFAF}" type="presParOf" srcId="{337B9425-BD76-460A-946A-B249EC32A3CF}" destId="{E607E6F3-53D5-4A2C-B4B3-25964123790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B0DF1D-3B9C-455D-A387-436E8EAC3E1F}"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GB"/>
        </a:p>
      </dgm:t>
    </dgm:pt>
    <dgm:pt modelId="{1E8190AC-1082-4565-94F6-9DDD633458A3}">
      <dgm:prSet phldrT="[Text]" phldr="0" custT="1"/>
      <dgm:spPr/>
      <dgm:t>
        <a:bodyPr/>
        <a:lstStyle/>
        <a:p>
          <a:r>
            <a:rPr lang="en-US" sz="1400" b="1">
              <a:latin typeface="Open Sans" panose="020B0606030504020204" pitchFamily="34" charset="0"/>
              <a:ea typeface="Open Sans" panose="020B0606030504020204" pitchFamily="34" charset="0"/>
              <a:cs typeface="Open Sans" panose="020B0606030504020204" pitchFamily="34" charset="0"/>
            </a:rPr>
            <a:t>Stage 1: Light touch Compliance Review</a:t>
          </a:r>
          <a:endParaRPr lang="en-GB" sz="1400" b="1">
            <a:latin typeface="Open Sans" panose="020B0606030504020204" pitchFamily="34" charset="0"/>
            <a:ea typeface="Open Sans" panose="020B0606030504020204" pitchFamily="34" charset="0"/>
            <a:cs typeface="Open Sans" panose="020B0606030504020204" pitchFamily="34" charset="0"/>
          </a:endParaRPr>
        </a:p>
      </dgm:t>
    </dgm:pt>
    <dgm:pt modelId="{C87158D1-F381-4EB4-AB3B-7BEAF3A0CEBE}" type="parTrans" cxnId="{E5381920-3D0D-4B77-B0F1-6AED92F104E2}">
      <dgm:prSet/>
      <dgm:spPr/>
      <dgm:t>
        <a:bodyPr/>
        <a:lstStyle/>
        <a:p>
          <a:endParaRPr lang="en-GB"/>
        </a:p>
      </dgm:t>
    </dgm:pt>
    <dgm:pt modelId="{2E374F16-1EC9-4E2B-B09A-E979DBA29355}" type="sibTrans" cxnId="{E5381920-3D0D-4B77-B0F1-6AED92F104E2}">
      <dgm:prSet/>
      <dgm:spPr/>
      <dgm:t>
        <a:bodyPr/>
        <a:lstStyle/>
        <a:p>
          <a:endParaRPr lang="en-GB"/>
        </a:p>
      </dgm:t>
    </dgm:pt>
    <dgm:pt modelId="{FB9808FE-0240-472C-9744-17439E9FDF6A}">
      <dgm:prSet phldrT="[Text]" phldr="0" custT="1"/>
      <dgm:spPr/>
      <dgm:t>
        <a:bodyPr/>
        <a:lstStyle/>
        <a:p>
          <a:r>
            <a:rPr lang="en-US" sz="1400" b="1">
              <a:latin typeface="Open Sans" panose="020B0606030504020204" pitchFamily="34" charset="0"/>
              <a:ea typeface="Open Sans" panose="020B0606030504020204" pitchFamily="34" charset="0"/>
              <a:cs typeface="Open Sans" panose="020B0606030504020204" pitchFamily="34" charset="0"/>
            </a:rPr>
            <a:t>Stage 2: Full Compliance review</a:t>
          </a:r>
          <a:endParaRPr lang="en-GB" sz="1400" b="1">
            <a:latin typeface="Open Sans" panose="020B0606030504020204" pitchFamily="34" charset="0"/>
            <a:ea typeface="Open Sans" panose="020B0606030504020204" pitchFamily="34" charset="0"/>
            <a:cs typeface="Open Sans" panose="020B0606030504020204" pitchFamily="34" charset="0"/>
          </a:endParaRPr>
        </a:p>
      </dgm:t>
    </dgm:pt>
    <dgm:pt modelId="{9DB93438-4ED7-40AD-8731-CCFD190BF7A5}" type="parTrans" cxnId="{F6A02120-80C8-45EC-82E0-080F1289DF26}">
      <dgm:prSet/>
      <dgm:spPr/>
      <dgm:t>
        <a:bodyPr/>
        <a:lstStyle/>
        <a:p>
          <a:endParaRPr lang="en-GB"/>
        </a:p>
      </dgm:t>
    </dgm:pt>
    <dgm:pt modelId="{94F66423-A2F8-4FC3-90BC-D7DE481E04F5}" type="sibTrans" cxnId="{F6A02120-80C8-45EC-82E0-080F1289DF26}">
      <dgm:prSet/>
      <dgm:spPr/>
      <dgm:t>
        <a:bodyPr/>
        <a:lstStyle/>
        <a:p>
          <a:endParaRPr lang="en-GB"/>
        </a:p>
      </dgm:t>
    </dgm:pt>
    <dgm:pt modelId="{0AE5B3E9-5D5C-4234-9CF8-B0F0CA597BCE}">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Meet with PI to run:</a:t>
          </a:r>
        </a:p>
      </dgm:t>
    </dgm:pt>
    <dgm:pt modelId="{F492DB1A-B13C-41B0-86F2-95BF7B39D860}" type="parTrans" cxnId="{6B83F59A-FD89-48D2-95A1-E1C12ED4FD62}">
      <dgm:prSet/>
      <dgm:spPr/>
      <dgm:t>
        <a:bodyPr/>
        <a:lstStyle/>
        <a:p>
          <a:endParaRPr lang="en-GB"/>
        </a:p>
      </dgm:t>
    </dgm:pt>
    <dgm:pt modelId="{24623F03-86CA-4090-BE08-0C60F61C3999}" type="sibTrans" cxnId="{6B83F59A-FD89-48D2-95A1-E1C12ED4FD62}">
      <dgm:prSet/>
      <dgm:spPr/>
      <dgm:t>
        <a:bodyPr/>
        <a:lstStyle/>
        <a:p>
          <a:endParaRPr lang="en-GB"/>
        </a:p>
      </dgm:t>
    </dgm:pt>
    <dgm:pt modelId="{9C3369A1-A6FE-4391-8574-49874C17C1F3}">
      <dgm:prSet phldrT="[Text]" phldr="0" custT="1"/>
      <dgm:spPr/>
      <dgm:t>
        <a:bodyPr/>
        <a:lstStyle/>
        <a:p>
          <a:r>
            <a:rPr lang="en-US" sz="1400" b="1">
              <a:latin typeface="Open Sans" panose="020B0606030504020204" pitchFamily="34" charset="0"/>
              <a:ea typeface="Open Sans" panose="020B0606030504020204" pitchFamily="34" charset="0"/>
              <a:cs typeface="Open Sans" panose="020B0606030504020204" pitchFamily="34" charset="0"/>
            </a:rPr>
            <a:t>Complete any additional actions:</a:t>
          </a:r>
          <a:endParaRPr lang="en-GB" sz="1400" b="1">
            <a:latin typeface="Open Sans" panose="020B0606030504020204" pitchFamily="34" charset="0"/>
            <a:ea typeface="Open Sans" panose="020B0606030504020204" pitchFamily="34" charset="0"/>
            <a:cs typeface="Open Sans" panose="020B0606030504020204" pitchFamily="34" charset="0"/>
          </a:endParaRPr>
        </a:p>
      </dgm:t>
    </dgm:pt>
    <dgm:pt modelId="{85DA2985-C6E0-4334-9B06-3E29EBC004F2}" type="parTrans" cxnId="{DCDFE2B4-3390-4E5B-A4DB-296567BC3C60}">
      <dgm:prSet/>
      <dgm:spPr/>
      <dgm:t>
        <a:bodyPr/>
        <a:lstStyle/>
        <a:p>
          <a:endParaRPr lang="en-GB"/>
        </a:p>
      </dgm:t>
    </dgm:pt>
    <dgm:pt modelId="{D33E786F-9FF1-4AF8-A41E-847A464DC121}" type="sibTrans" cxnId="{DCDFE2B4-3390-4E5B-A4DB-296567BC3C60}">
      <dgm:prSet/>
      <dgm:spPr/>
      <dgm:t>
        <a:bodyPr/>
        <a:lstStyle/>
        <a:p>
          <a:endParaRPr lang="en-GB"/>
        </a:p>
      </dgm:t>
    </dgm:pt>
    <dgm:pt modelId="{638A6E58-7840-4F1A-BC24-F79E52EEB2CB}">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Export license application</a:t>
          </a:r>
          <a:endParaRPr lang="en-GB" sz="1400">
            <a:latin typeface="Open Sans" panose="020B0606030504020204" pitchFamily="34" charset="0"/>
            <a:ea typeface="Open Sans" panose="020B0606030504020204" pitchFamily="34" charset="0"/>
            <a:cs typeface="Open Sans" panose="020B0606030504020204" pitchFamily="34" charset="0"/>
          </a:endParaRPr>
        </a:p>
      </dgm:t>
    </dgm:pt>
    <dgm:pt modelId="{E9176580-6411-406E-896B-D9CD522EB361}" type="parTrans" cxnId="{AF17A679-5377-4849-9985-3D5342952941}">
      <dgm:prSet/>
      <dgm:spPr/>
      <dgm:t>
        <a:bodyPr/>
        <a:lstStyle/>
        <a:p>
          <a:endParaRPr lang="en-GB"/>
        </a:p>
      </dgm:t>
    </dgm:pt>
    <dgm:pt modelId="{159544F4-327B-4992-892D-BB98AC87A931}" type="sibTrans" cxnId="{AF17A679-5377-4849-9985-3D5342952941}">
      <dgm:prSet/>
      <dgm:spPr/>
      <dgm:t>
        <a:bodyPr/>
        <a:lstStyle/>
        <a:p>
          <a:endParaRPr lang="en-GB"/>
        </a:p>
      </dgm:t>
    </dgm:pt>
    <dgm:pt modelId="{877983F2-658C-433C-ABA7-FF70C75AADB5}">
      <dgm:prSet custT="1"/>
      <dgm:spPr/>
      <dgm:t>
        <a:bodyPr/>
        <a:lstStyle/>
        <a:p>
          <a:r>
            <a:rPr lang="en-US" sz="1400" b="1">
              <a:latin typeface="Open Sans" panose="020B0606030504020204" pitchFamily="34" charset="0"/>
              <a:ea typeface="Open Sans" panose="020B0606030504020204" pitchFamily="34" charset="0"/>
              <a:cs typeface="Open Sans" panose="020B0606030504020204" pitchFamily="34" charset="0"/>
            </a:rPr>
            <a:t>Activity referred to Compliance Team</a:t>
          </a:r>
          <a:endParaRPr lang="en-GB" sz="1400" b="1">
            <a:latin typeface="Open Sans" panose="020B0606030504020204" pitchFamily="34" charset="0"/>
            <a:ea typeface="Open Sans" panose="020B0606030504020204" pitchFamily="34" charset="0"/>
            <a:cs typeface="Open Sans" panose="020B0606030504020204" pitchFamily="34" charset="0"/>
          </a:endParaRPr>
        </a:p>
      </dgm:t>
    </dgm:pt>
    <dgm:pt modelId="{A77AA614-476B-4FB6-BE96-754913EA4C4C}" type="parTrans" cxnId="{C1293073-D882-418A-9B08-C39B5D8010BA}">
      <dgm:prSet/>
      <dgm:spPr/>
      <dgm:t>
        <a:bodyPr/>
        <a:lstStyle/>
        <a:p>
          <a:endParaRPr lang="en-GB"/>
        </a:p>
      </dgm:t>
    </dgm:pt>
    <dgm:pt modelId="{D72AA7F7-76C2-4FEB-A014-E31E78FFEDC4}" type="sibTrans" cxnId="{C1293073-D882-418A-9B08-C39B5D8010BA}">
      <dgm:prSet/>
      <dgm:spPr/>
      <dgm:t>
        <a:bodyPr/>
        <a:lstStyle/>
        <a:p>
          <a:endParaRPr lang="en-GB"/>
        </a:p>
      </dgm:t>
    </dgm:pt>
    <dgm:pt modelId="{9198C741-5CAF-4A00-8A9D-16BF7DDE36C9}">
      <dgm:prSet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Researcher completes triage form</a:t>
          </a:r>
          <a:endParaRPr lang="en-GB" sz="1400">
            <a:latin typeface="Open Sans" panose="020B0606030504020204" pitchFamily="34" charset="0"/>
            <a:ea typeface="Open Sans" panose="020B0606030504020204" pitchFamily="34" charset="0"/>
            <a:cs typeface="Open Sans" panose="020B0606030504020204" pitchFamily="34" charset="0"/>
          </a:endParaRPr>
        </a:p>
      </dgm:t>
    </dgm:pt>
    <dgm:pt modelId="{CCC0BB27-2823-4CAE-823C-C07C5AE1103E}" type="parTrans" cxnId="{53DB327B-93C6-433E-BCBB-972B65F11F11}">
      <dgm:prSet/>
      <dgm:spPr/>
      <dgm:t>
        <a:bodyPr/>
        <a:lstStyle/>
        <a:p>
          <a:endParaRPr lang="en-GB"/>
        </a:p>
      </dgm:t>
    </dgm:pt>
    <dgm:pt modelId="{BE8B7DD2-3868-49C0-865D-73F12CEB7601}" type="sibTrans" cxnId="{53DB327B-93C6-433E-BCBB-972B65F11F11}">
      <dgm:prSet/>
      <dgm:spPr/>
      <dgm:t>
        <a:bodyPr/>
        <a:lstStyle/>
        <a:p>
          <a:endParaRPr lang="en-GB"/>
        </a:p>
      </dgm:t>
    </dgm:pt>
    <dgm:pt modelId="{91CD9D9B-B475-4E87-A099-4659F6463996}">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Due diligence</a:t>
          </a:r>
        </a:p>
      </dgm:t>
    </dgm:pt>
    <dgm:pt modelId="{BA6D6F6E-DC78-447F-82B9-8B0E8B0D2AAF}" type="parTrans" cxnId="{6939EB88-B1B3-4B78-853A-79489D2F47C5}">
      <dgm:prSet/>
      <dgm:spPr/>
      <dgm:t>
        <a:bodyPr/>
        <a:lstStyle/>
        <a:p>
          <a:endParaRPr lang="en-GB"/>
        </a:p>
      </dgm:t>
    </dgm:pt>
    <dgm:pt modelId="{65F513ED-2240-4044-8C11-F1CF32AB37FE}" type="sibTrans" cxnId="{6939EB88-B1B3-4B78-853A-79489D2F47C5}">
      <dgm:prSet/>
      <dgm:spPr/>
      <dgm:t>
        <a:bodyPr/>
        <a:lstStyle/>
        <a:p>
          <a:endParaRPr lang="en-GB"/>
        </a:p>
      </dgm:t>
    </dgm:pt>
    <dgm:pt modelId="{46F7EB7D-0278-4DB1-9AE5-C83AB73D7F95}">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Initial screening to identify issues</a:t>
          </a:r>
        </a:p>
      </dgm:t>
    </dgm:pt>
    <dgm:pt modelId="{EAFBA425-6E0D-4097-B1A9-999F5FE8B164}" type="parTrans" cxnId="{811DA15D-1657-42BF-A010-BAD5232489FB}">
      <dgm:prSet/>
      <dgm:spPr/>
      <dgm:t>
        <a:bodyPr/>
        <a:lstStyle/>
        <a:p>
          <a:endParaRPr lang="en-GB"/>
        </a:p>
      </dgm:t>
    </dgm:pt>
    <dgm:pt modelId="{94AD85C5-C237-48BF-9984-3A38B55DA737}" type="sibTrans" cxnId="{811DA15D-1657-42BF-A010-BAD5232489FB}">
      <dgm:prSet/>
      <dgm:spPr/>
      <dgm:t>
        <a:bodyPr/>
        <a:lstStyle/>
        <a:p>
          <a:endParaRPr lang="en-GB"/>
        </a:p>
      </dgm:t>
    </dgm:pt>
    <dgm:pt modelId="{DF1084D5-17F5-4400-9746-486EADFE75F0}">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NSIA assessment</a:t>
          </a:r>
        </a:p>
      </dgm:t>
    </dgm:pt>
    <dgm:pt modelId="{DC7CB979-C2D0-4F92-8E28-B5667AD26894}" type="parTrans" cxnId="{9ECF7E4C-10A3-42EC-95F6-61E88285CE76}">
      <dgm:prSet/>
      <dgm:spPr/>
      <dgm:t>
        <a:bodyPr/>
        <a:lstStyle/>
        <a:p>
          <a:endParaRPr lang="en-GB"/>
        </a:p>
      </dgm:t>
    </dgm:pt>
    <dgm:pt modelId="{C696F4AA-ACEF-4FB6-A4F7-6644EFA2AD7A}" type="sibTrans" cxnId="{9ECF7E4C-10A3-42EC-95F6-61E88285CE76}">
      <dgm:prSet/>
      <dgm:spPr/>
      <dgm:t>
        <a:bodyPr/>
        <a:lstStyle/>
        <a:p>
          <a:endParaRPr lang="en-GB"/>
        </a:p>
      </dgm:t>
    </dgm:pt>
    <dgm:pt modelId="{97872C8B-3E87-4634-A325-A6F26CC6C3D9}">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NSIA notification</a:t>
          </a:r>
          <a:endParaRPr lang="en-GB" sz="1400">
            <a:latin typeface="Open Sans" panose="020B0606030504020204" pitchFamily="34" charset="0"/>
            <a:ea typeface="Open Sans" panose="020B0606030504020204" pitchFamily="34" charset="0"/>
            <a:cs typeface="Open Sans" panose="020B0606030504020204" pitchFamily="34" charset="0"/>
          </a:endParaRPr>
        </a:p>
      </dgm:t>
    </dgm:pt>
    <dgm:pt modelId="{191F661C-C72C-4ED1-A266-8FB8950E56D1}" type="parTrans" cxnId="{B0BB7385-616D-430B-BFEE-0812E85ED8C3}">
      <dgm:prSet/>
      <dgm:spPr/>
      <dgm:t>
        <a:bodyPr/>
        <a:lstStyle/>
        <a:p>
          <a:endParaRPr lang="en-GB"/>
        </a:p>
      </dgm:t>
    </dgm:pt>
    <dgm:pt modelId="{FE7BA159-DDEC-4B55-A984-4A63668AF83F}" type="sibTrans" cxnId="{B0BB7385-616D-430B-BFEE-0812E85ED8C3}">
      <dgm:prSet/>
      <dgm:spPr/>
      <dgm:t>
        <a:bodyPr/>
        <a:lstStyle/>
        <a:p>
          <a:endParaRPr lang="en-GB"/>
        </a:p>
      </dgm:t>
    </dgm:pt>
    <dgm:pt modelId="{0194C99E-A19C-4E7B-8F5D-ADC1A56E3514}">
      <dgm:prSet phldrT="[Text]" phldr="0" custT="1"/>
      <dgm:spPr/>
      <dgm:t>
        <a:bodyPr/>
        <a:lstStyle/>
        <a:p>
          <a:r>
            <a:rPr lang="en-GB" sz="1400">
              <a:latin typeface="Open Sans" panose="020B0606030504020204" pitchFamily="34" charset="0"/>
              <a:ea typeface="Open Sans" panose="020B0606030504020204" pitchFamily="34" charset="0"/>
              <a:cs typeface="Open Sans" panose="020B0606030504020204" pitchFamily="34" charset="0"/>
            </a:rPr>
            <a:t>FIRS registration</a:t>
          </a:r>
        </a:p>
      </dgm:t>
    </dgm:pt>
    <dgm:pt modelId="{C42CD0F3-A1AF-4A5C-995B-6FE6C1CDEE95}" type="parTrans" cxnId="{4BCB2E63-F840-4BC8-AE95-1BBDBD6FCC02}">
      <dgm:prSet/>
      <dgm:spPr/>
      <dgm:t>
        <a:bodyPr/>
        <a:lstStyle/>
        <a:p>
          <a:endParaRPr lang="en-GB"/>
        </a:p>
      </dgm:t>
    </dgm:pt>
    <dgm:pt modelId="{2AA5AAD5-6F3B-4542-A596-879AD4035FBC}" type="sibTrans" cxnId="{4BCB2E63-F840-4BC8-AE95-1BBDBD6FCC02}">
      <dgm:prSet/>
      <dgm:spPr/>
      <dgm:t>
        <a:bodyPr/>
        <a:lstStyle/>
        <a:p>
          <a:endParaRPr lang="en-GB"/>
        </a:p>
      </dgm:t>
    </dgm:pt>
    <dgm:pt modelId="{92C21CCA-0486-46B3-B53D-9A98F7D0AEDF}">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Export control checks</a:t>
          </a:r>
        </a:p>
      </dgm:t>
    </dgm:pt>
    <dgm:pt modelId="{7D9A674B-A6C1-4BA9-9483-B4BDDBC2ACBD}" type="parTrans" cxnId="{A918F801-5192-4D70-A28B-D6AFFBF656AD}">
      <dgm:prSet/>
      <dgm:spPr/>
      <dgm:t>
        <a:bodyPr/>
        <a:lstStyle/>
        <a:p>
          <a:endParaRPr lang="en-GB"/>
        </a:p>
      </dgm:t>
    </dgm:pt>
    <dgm:pt modelId="{89C0E811-ABEE-4511-B03A-65F929E08A30}" type="sibTrans" cxnId="{A918F801-5192-4D70-A28B-D6AFFBF656AD}">
      <dgm:prSet/>
      <dgm:spPr/>
      <dgm:t>
        <a:bodyPr/>
        <a:lstStyle/>
        <a:p>
          <a:endParaRPr lang="en-GB"/>
        </a:p>
      </dgm:t>
    </dgm:pt>
    <dgm:pt modelId="{77F8A38C-867C-422C-9466-25DDE5EB719C}">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Contractual mitigations</a:t>
          </a:r>
          <a:endParaRPr lang="en-GB" sz="1400">
            <a:latin typeface="Open Sans" panose="020B0606030504020204" pitchFamily="34" charset="0"/>
            <a:ea typeface="Open Sans" panose="020B0606030504020204" pitchFamily="34" charset="0"/>
            <a:cs typeface="Open Sans" panose="020B0606030504020204" pitchFamily="34" charset="0"/>
          </a:endParaRPr>
        </a:p>
      </dgm:t>
    </dgm:pt>
    <dgm:pt modelId="{450DA6AC-6F4E-4766-817C-C98FB11FFC5D}" type="parTrans" cxnId="{1D79E07A-9099-415F-BD92-F6244902F41F}">
      <dgm:prSet/>
      <dgm:spPr/>
      <dgm:t>
        <a:bodyPr/>
        <a:lstStyle/>
        <a:p>
          <a:endParaRPr lang="en-GB"/>
        </a:p>
      </dgm:t>
    </dgm:pt>
    <dgm:pt modelId="{A72A8E0C-BA27-4617-9ADF-29A7B034DE10}" type="sibTrans" cxnId="{1D79E07A-9099-415F-BD92-F6244902F41F}">
      <dgm:prSet/>
      <dgm:spPr/>
      <dgm:t>
        <a:bodyPr/>
        <a:lstStyle/>
        <a:p>
          <a:endParaRPr lang="en-GB"/>
        </a:p>
      </dgm:t>
    </dgm:pt>
    <dgm:pt modelId="{C4DB03B9-0C5D-45AF-A065-2C8F0E170A2A}">
      <dgm:prSet phldrT="[Text]" phldr="0" custT="1"/>
      <dgm:spPr/>
      <dgm:t>
        <a:bodyPr/>
        <a:lstStyle/>
        <a:p>
          <a:r>
            <a:rPr lang="en-US" sz="1400">
              <a:latin typeface="Open Sans" panose="020B0606030504020204" pitchFamily="34" charset="0"/>
              <a:ea typeface="Open Sans" panose="020B0606030504020204" pitchFamily="34" charset="0"/>
              <a:cs typeface="Open Sans" panose="020B0606030504020204" pitchFamily="34" charset="0"/>
            </a:rPr>
            <a:t>Trusted Research advice</a:t>
          </a:r>
          <a:endParaRPr lang="en-GB" sz="1400">
            <a:latin typeface="Open Sans" panose="020B0606030504020204" pitchFamily="34" charset="0"/>
            <a:ea typeface="Open Sans" panose="020B0606030504020204" pitchFamily="34" charset="0"/>
            <a:cs typeface="Open Sans" panose="020B0606030504020204" pitchFamily="34" charset="0"/>
          </a:endParaRPr>
        </a:p>
      </dgm:t>
    </dgm:pt>
    <dgm:pt modelId="{109ACEE3-FB59-4A94-800E-52D395AF42B3}" type="parTrans" cxnId="{320D6DEC-A33A-4415-9321-66111B458FD1}">
      <dgm:prSet/>
      <dgm:spPr/>
      <dgm:t>
        <a:bodyPr/>
        <a:lstStyle/>
        <a:p>
          <a:endParaRPr lang="en-GB"/>
        </a:p>
      </dgm:t>
    </dgm:pt>
    <dgm:pt modelId="{FF23D410-4311-4EFD-AFB6-99338F698961}" type="sibTrans" cxnId="{320D6DEC-A33A-4415-9321-66111B458FD1}">
      <dgm:prSet/>
      <dgm:spPr/>
      <dgm:t>
        <a:bodyPr/>
        <a:lstStyle/>
        <a:p>
          <a:endParaRPr lang="en-GB"/>
        </a:p>
      </dgm:t>
    </dgm:pt>
    <dgm:pt modelId="{87D2ABE4-3754-4D64-950F-48CC2A0FDC4C}" type="pres">
      <dgm:prSet presAssocID="{A9B0DF1D-3B9C-455D-A387-436E8EAC3E1F}" presName="rootnode" presStyleCnt="0">
        <dgm:presLayoutVars>
          <dgm:chMax/>
          <dgm:chPref/>
          <dgm:dir/>
          <dgm:animLvl val="lvl"/>
        </dgm:presLayoutVars>
      </dgm:prSet>
      <dgm:spPr/>
    </dgm:pt>
    <dgm:pt modelId="{90A161C4-BA28-4F12-AA4A-B4BB0CC952A5}" type="pres">
      <dgm:prSet presAssocID="{877983F2-658C-433C-ABA7-FF70C75AADB5}" presName="composite" presStyleCnt="0"/>
      <dgm:spPr/>
    </dgm:pt>
    <dgm:pt modelId="{2252B66D-1B2E-48EC-8AA6-595CDB1DDD08}" type="pres">
      <dgm:prSet presAssocID="{877983F2-658C-433C-ABA7-FF70C75AADB5}" presName="LShape" presStyleLbl="alignNode1" presStyleIdx="0" presStyleCnt="7"/>
      <dgm:spPr/>
    </dgm:pt>
    <dgm:pt modelId="{C3460E1E-6B2D-44EC-9AB1-7ACB7D2726B6}" type="pres">
      <dgm:prSet presAssocID="{877983F2-658C-433C-ABA7-FF70C75AADB5}" presName="ParentText" presStyleLbl="revTx" presStyleIdx="0" presStyleCnt="4">
        <dgm:presLayoutVars>
          <dgm:chMax val="0"/>
          <dgm:chPref val="0"/>
          <dgm:bulletEnabled val="1"/>
        </dgm:presLayoutVars>
      </dgm:prSet>
      <dgm:spPr/>
    </dgm:pt>
    <dgm:pt modelId="{7C37B891-1615-4892-BA9F-4CB0E07ED4DD}" type="pres">
      <dgm:prSet presAssocID="{877983F2-658C-433C-ABA7-FF70C75AADB5}" presName="Triangle" presStyleLbl="alignNode1" presStyleIdx="1" presStyleCnt="7"/>
      <dgm:spPr/>
    </dgm:pt>
    <dgm:pt modelId="{2EABF9AD-6C2D-4B92-BF68-8F1442A22B2F}" type="pres">
      <dgm:prSet presAssocID="{D72AA7F7-76C2-4FEB-A014-E31E78FFEDC4}" presName="sibTrans" presStyleCnt="0"/>
      <dgm:spPr/>
    </dgm:pt>
    <dgm:pt modelId="{DB0C3480-0658-4B51-A9F4-AA43DE651C35}" type="pres">
      <dgm:prSet presAssocID="{D72AA7F7-76C2-4FEB-A014-E31E78FFEDC4}" presName="space" presStyleCnt="0"/>
      <dgm:spPr/>
    </dgm:pt>
    <dgm:pt modelId="{0474C1D7-2FBD-470C-A073-E7AD07CE6AD2}" type="pres">
      <dgm:prSet presAssocID="{1E8190AC-1082-4565-94F6-9DDD633458A3}" presName="composite" presStyleCnt="0"/>
      <dgm:spPr/>
    </dgm:pt>
    <dgm:pt modelId="{7964D449-834E-4118-8FB2-D1A613965E95}" type="pres">
      <dgm:prSet presAssocID="{1E8190AC-1082-4565-94F6-9DDD633458A3}" presName="LShape" presStyleLbl="alignNode1" presStyleIdx="2" presStyleCnt="7"/>
      <dgm:spPr/>
    </dgm:pt>
    <dgm:pt modelId="{2A2A695C-5120-4913-B769-524B2E87D471}" type="pres">
      <dgm:prSet presAssocID="{1E8190AC-1082-4565-94F6-9DDD633458A3}" presName="ParentText" presStyleLbl="revTx" presStyleIdx="1" presStyleCnt="4">
        <dgm:presLayoutVars>
          <dgm:chMax val="0"/>
          <dgm:chPref val="0"/>
          <dgm:bulletEnabled val="1"/>
        </dgm:presLayoutVars>
      </dgm:prSet>
      <dgm:spPr/>
    </dgm:pt>
    <dgm:pt modelId="{EF084087-84DA-4FF6-BD16-53C02FCD111F}" type="pres">
      <dgm:prSet presAssocID="{1E8190AC-1082-4565-94F6-9DDD633458A3}" presName="Triangle" presStyleLbl="alignNode1" presStyleIdx="3" presStyleCnt="7"/>
      <dgm:spPr/>
    </dgm:pt>
    <dgm:pt modelId="{86A29B87-9CDA-4776-A4F6-6E9E832F2BF9}" type="pres">
      <dgm:prSet presAssocID="{2E374F16-1EC9-4E2B-B09A-E979DBA29355}" presName="sibTrans" presStyleCnt="0"/>
      <dgm:spPr/>
    </dgm:pt>
    <dgm:pt modelId="{17162B46-F844-4BA8-A31E-BA6809E9176A}" type="pres">
      <dgm:prSet presAssocID="{2E374F16-1EC9-4E2B-B09A-E979DBA29355}" presName="space" presStyleCnt="0"/>
      <dgm:spPr/>
    </dgm:pt>
    <dgm:pt modelId="{2791FE13-40DF-4CB3-BEE5-3C924BCB0B3F}" type="pres">
      <dgm:prSet presAssocID="{FB9808FE-0240-472C-9744-17439E9FDF6A}" presName="composite" presStyleCnt="0"/>
      <dgm:spPr/>
    </dgm:pt>
    <dgm:pt modelId="{38D0CCE5-34EA-489B-8D3B-8A95525DD512}" type="pres">
      <dgm:prSet presAssocID="{FB9808FE-0240-472C-9744-17439E9FDF6A}" presName="LShape" presStyleLbl="alignNode1" presStyleIdx="4" presStyleCnt="7"/>
      <dgm:spPr/>
    </dgm:pt>
    <dgm:pt modelId="{84171242-AEC9-4D4B-A83F-3ABBE6DFC9ED}" type="pres">
      <dgm:prSet presAssocID="{FB9808FE-0240-472C-9744-17439E9FDF6A}" presName="ParentText" presStyleLbl="revTx" presStyleIdx="2" presStyleCnt="4">
        <dgm:presLayoutVars>
          <dgm:chMax val="0"/>
          <dgm:chPref val="0"/>
          <dgm:bulletEnabled val="1"/>
        </dgm:presLayoutVars>
      </dgm:prSet>
      <dgm:spPr/>
    </dgm:pt>
    <dgm:pt modelId="{EAAF1A3E-D251-44DB-85B7-3DC4BD77BBEB}" type="pres">
      <dgm:prSet presAssocID="{FB9808FE-0240-472C-9744-17439E9FDF6A}" presName="Triangle" presStyleLbl="alignNode1" presStyleIdx="5" presStyleCnt="7"/>
      <dgm:spPr/>
    </dgm:pt>
    <dgm:pt modelId="{EB9868A4-F732-4D6A-A714-81CC33490A06}" type="pres">
      <dgm:prSet presAssocID="{94F66423-A2F8-4FC3-90BC-D7DE481E04F5}" presName="sibTrans" presStyleCnt="0"/>
      <dgm:spPr/>
    </dgm:pt>
    <dgm:pt modelId="{D1128FFD-6A8A-414F-8668-96B21A9FC114}" type="pres">
      <dgm:prSet presAssocID="{94F66423-A2F8-4FC3-90BC-D7DE481E04F5}" presName="space" presStyleCnt="0"/>
      <dgm:spPr/>
    </dgm:pt>
    <dgm:pt modelId="{458D4D1B-9D57-403F-BCC0-66BCAACE5100}" type="pres">
      <dgm:prSet presAssocID="{9C3369A1-A6FE-4391-8574-49874C17C1F3}" presName="composite" presStyleCnt="0"/>
      <dgm:spPr/>
    </dgm:pt>
    <dgm:pt modelId="{4C4F2D33-8C99-4F4D-9413-7099E9C5CEAA}" type="pres">
      <dgm:prSet presAssocID="{9C3369A1-A6FE-4391-8574-49874C17C1F3}" presName="LShape" presStyleLbl="alignNode1" presStyleIdx="6" presStyleCnt="7"/>
      <dgm:spPr/>
    </dgm:pt>
    <dgm:pt modelId="{05931EEF-05C3-48CC-86A4-E657C4B5D504}" type="pres">
      <dgm:prSet presAssocID="{9C3369A1-A6FE-4391-8574-49874C17C1F3}" presName="ParentText" presStyleLbl="revTx" presStyleIdx="3" presStyleCnt="4">
        <dgm:presLayoutVars>
          <dgm:chMax val="0"/>
          <dgm:chPref val="0"/>
          <dgm:bulletEnabled val="1"/>
        </dgm:presLayoutVars>
      </dgm:prSet>
      <dgm:spPr/>
    </dgm:pt>
  </dgm:ptLst>
  <dgm:cxnLst>
    <dgm:cxn modelId="{A918F801-5192-4D70-A28B-D6AFFBF656AD}" srcId="{FB9808FE-0240-472C-9744-17439E9FDF6A}" destId="{92C21CCA-0486-46B3-B53D-9A98F7D0AEDF}" srcOrd="1" destOrd="0" parTransId="{7D9A674B-A6C1-4BA9-9483-B4BDDBC2ACBD}" sibTransId="{89C0E811-ABEE-4511-B03A-65F929E08A30}"/>
    <dgm:cxn modelId="{3DE9510F-3A42-489E-858F-6A3B4F934A68}" type="presOf" srcId="{A9B0DF1D-3B9C-455D-A387-436E8EAC3E1F}" destId="{87D2ABE4-3754-4D64-950F-48CC2A0FDC4C}" srcOrd="0" destOrd="0" presId="urn:microsoft.com/office/officeart/2009/3/layout/StepUpProcess"/>
    <dgm:cxn modelId="{E5381920-3D0D-4B77-B0F1-6AED92F104E2}" srcId="{A9B0DF1D-3B9C-455D-A387-436E8EAC3E1F}" destId="{1E8190AC-1082-4565-94F6-9DDD633458A3}" srcOrd="1" destOrd="0" parTransId="{C87158D1-F381-4EB4-AB3B-7BEAF3A0CEBE}" sibTransId="{2E374F16-1EC9-4E2B-B09A-E979DBA29355}"/>
    <dgm:cxn modelId="{F6A02120-80C8-45EC-82E0-080F1289DF26}" srcId="{A9B0DF1D-3B9C-455D-A387-436E8EAC3E1F}" destId="{FB9808FE-0240-472C-9744-17439E9FDF6A}" srcOrd="2" destOrd="0" parTransId="{9DB93438-4ED7-40AD-8731-CCFD190BF7A5}" sibTransId="{94F66423-A2F8-4FC3-90BC-D7DE481E04F5}"/>
    <dgm:cxn modelId="{0D24442E-A0A5-4481-BA66-419783A9501E}" type="presOf" srcId="{92C21CCA-0486-46B3-B53D-9A98F7D0AEDF}" destId="{84171242-AEC9-4D4B-A83F-3ABBE6DFC9ED}" srcOrd="0" destOrd="2" presId="urn:microsoft.com/office/officeart/2009/3/layout/StepUpProcess"/>
    <dgm:cxn modelId="{BCBF9735-9058-4D03-86B7-99F68377F394}" type="presOf" srcId="{46F7EB7D-0278-4DB1-9AE5-C83AB73D7F95}" destId="{2A2A695C-5120-4913-B769-524B2E87D471}" srcOrd="0" destOrd="1" presId="urn:microsoft.com/office/officeart/2009/3/layout/StepUpProcess"/>
    <dgm:cxn modelId="{811DA15D-1657-42BF-A010-BAD5232489FB}" srcId="{1E8190AC-1082-4565-94F6-9DDD633458A3}" destId="{46F7EB7D-0278-4DB1-9AE5-C83AB73D7F95}" srcOrd="0" destOrd="0" parTransId="{EAFBA425-6E0D-4097-B1A9-999F5FE8B164}" sibTransId="{94AD85C5-C237-48BF-9984-3A38B55DA737}"/>
    <dgm:cxn modelId="{4BCB2E63-F840-4BC8-AE95-1BBDBD6FCC02}" srcId="{9C3369A1-A6FE-4391-8574-49874C17C1F3}" destId="{0194C99E-A19C-4E7B-8F5D-ADC1A56E3514}" srcOrd="2" destOrd="0" parTransId="{C42CD0F3-A1AF-4A5C-995B-6FE6C1CDEE95}" sibTransId="{2AA5AAD5-6F3B-4542-A596-879AD4035FBC}"/>
    <dgm:cxn modelId="{9ECF7E4C-10A3-42EC-95F6-61E88285CE76}" srcId="{FB9808FE-0240-472C-9744-17439E9FDF6A}" destId="{DF1084D5-17F5-4400-9746-486EADFE75F0}" srcOrd="2" destOrd="0" parTransId="{DC7CB979-C2D0-4F92-8E28-B5667AD26894}" sibTransId="{C696F4AA-ACEF-4FB6-A4F7-6644EFA2AD7A}"/>
    <dgm:cxn modelId="{5C141B6E-1544-45D4-B813-68B45D0792D9}" type="presOf" srcId="{0194C99E-A19C-4E7B-8F5D-ADC1A56E3514}" destId="{05931EEF-05C3-48CC-86A4-E657C4B5D504}" srcOrd="0" destOrd="3" presId="urn:microsoft.com/office/officeart/2009/3/layout/StepUpProcess"/>
    <dgm:cxn modelId="{C1293073-D882-418A-9B08-C39B5D8010BA}" srcId="{A9B0DF1D-3B9C-455D-A387-436E8EAC3E1F}" destId="{877983F2-658C-433C-ABA7-FF70C75AADB5}" srcOrd="0" destOrd="0" parTransId="{A77AA614-476B-4FB6-BE96-754913EA4C4C}" sibTransId="{D72AA7F7-76C2-4FEB-A014-E31E78FFEDC4}"/>
    <dgm:cxn modelId="{AF17A679-5377-4849-9985-3D5342952941}" srcId="{9C3369A1-A6FE-4391-8574-49874C17C1F3}" destId="{638A6E58-7840-4F1A-BC24-F79E52EEB2CB}" srcOrd="0" destOrd="0" parTransId="{E9176580-6411-406E-896B-D9CD522EB361}" sibTransId="{159544F4-327B-4992-892D-BB98AC87A931}"/>
    <dgm:cxn modelId="{1D79E07A-9099-415F-BD92-F6244902F41F}" srcId="{9C3369A1-A6FE-4391-8574-49874C17C1F3}" destId="{77F8A38C-867C-422C-9466-25DDE5EB719C}" srcOrd="3" destOrd="0" parTransId="{450DA6AC-6F4E-4766-817C-C98FB11FFC5D}" sibTransId="{A72A8E0C-BA27-4617-9ADF-29A7B034DE10}"/>
    <dgm:cxn modelId="{53DB327B-93C6-433E-BCBB-972B65F11F11}" srcId="{877983F2-658C-433C-ABA7-FF70C75AADB5}" destId="{9198C741-5CAF-4A00-8A9D-16BF7DDE36C9}" srcOrd="0" destOrd="0" parTransId="{CCC0BB27-2823-4CAE-823C-C07C5AE1103E}" sibTransId="{BE8B7DD2-3868-49C0-865D-73F12CEB7601}"/>
    <dgm:cxn modelId="{DE8B2C80-9727-45AF-B021-F0CBB4ECF993}" type="presOf" srcId="{9C3369A1-A6FE-4391-8574-49874C17C1F3}" destId="{05931EEF-05C3-48CC-86A4-E657C4B5D504}" srcOrd="0" destOrd="0" presId="urn:microsoft.com/office/officeart/2009/3/layout/StepUpProcess"/>
    <dgm:cxn modelId="{87D64280-516F-45CD-A290-081691E97F27}" type="presOf" srcId="{877983F2-658C-433C-ABA7-FF70C75AADB5}" destId="{C3460E1E-6B2D-44EC-9AB1-7ACB7D2726B6}" srcOrd="0" destOrd="0" presId="urn:microsoft.com/office/officeart/2009/3/layout/StepUpProcess"/>
    <dgm:cxn modelId="{B0BB7385-616D-430B-BFEE-0812E85ED8C3}" srcId="{9C3369A1-A6FE-4391-8574-49874C17C1F3}" destId="{97872C8B-3E87-4634-A325-A6F26CC6C3D9}" srcOrd="1" destOrd="0" parTransId="{191F661C-C72C-4ED1-A266-8FB8950E56D1}" sibTransId="{FE7BA159-DDEC-4B55-A984-4A63668AF83F}"/>
    <dgm:cxn modelId="{6939EB88-B1B3-4B78-853A-79489D2F47C5}" srcId="{1E8190AC-1082-4565-94F6-9DDD633458A3}" destId="{91CD9D9B-B475-4E87-A099-4659F6463996}" srcOrd="1" destOrd="0" parTransId="{BA6D6F6E-DC78-447F-82B9-8B0E8B0D2AAF}" sibTransId="{65F513ED-2240-4044-8C11-F1CF32AB37FE}"/>
    <dgm:cxn modelId="{B288A58B-C484-4292-855A-CA8EF4A83AA5}" type="presOf" srcId="{638A6E58-7840-4F1A-BC24-F79E52EEB2CB}" destId="{05931EEF-05C3-48CC-86A4-E657C4B5D504}" srcOrd="0" destOrd="1" presId="urn:microsoft.com/office/officeart/2009/3/layout/StepUpProcess"/>
    <dgm:cxn modelId="{3C1B4192-B210-4589-9619-A6650F005F32}" type="presOf" srcId="{1E8190AC-1082-4565-94F6-9DDD633458A3}" destId="{2A2A695C-5120-4913-B769-524B2E87D471}" srcOrd="0" destOrd="0" presId="urn:microsoft.com/office/officeart/2009/3/layout/StepUpProcess"/>
    <dgm:cxn modelId="{E20A7796-00A3-48BA-9524-85F10F3C8138}" type="presOf" srcId="{97872C8B-3E87-4634-A325-A6F26CC6C3D9}" destId="{05931EEF-05C3-48CC-86A4-E657C4B5D504}" srcOrd="0" destOrd="2" presId="urn:microsoft.com/office/officeart/2009/3/layout/StepUpProcess"/>
    <dgm:cxn modelId="{6B83F59A-FD89-48D2-95A1-E1C12ED4FD62}" srcId="{FB9808FE-0240-472C-9744-17439E9FDF6A}" destId="{0AE5B3E9-5D5C-4234-9CF8-B0F0CA597BCE}" srcOrd="0" destOrd="0" parTransId="{F492DB1A-B13C-41B0-86F2-95BF7B39D860}" sibTransId="{24623F03-86CA-4090-BE08-0C60F61C3999}"/>
    <dgm:cxn modelId="{DCDFE2B4-3390-4E5B-A4DB-296567BC3C60}" srcId="{A9B0DF1D-3B9C-455D-A387-436E8EAC3E1F}" destId="{9C3369A1-A6FE-4391-8574-49874C17C1F3}" srcOrd="3" destOrd="0" parTransId="{85DA2985-C6E0-4334-9B06-3E29EBC004F2}" sibTransId="{D33E786F-9FF1-4AF8-A41E-847A464DC121}"/>
    <dgm:cxn modelId="{924DE0B8-C4B0-4405-A86C-F0B49403D994}" type="presOf" srcId="{0AE5B3E9-5D5C-4234-9CF8-B0F0CA597BCE}" destId="{84171242-AEC9-4D4B-A83F-3ABBE6DFC9ED}" srcOrd="0" destOrd="1" presId="urn:microsoft.com/office/officeart/2009/3/layout/StepUpProcess"/>
    <dgm:cxn modelId="{5C04F6B8-8FEE-4493-B6AE-292AA103C0C3}" type="presOf" srcId="{91CD9D9B-B475-4E87-A099-4659F6463996}" destId="{2A2A695C-5120-4913-B769-524B2E87D471}" srcOrd="0" destOrd="2" presId="urn:microsoft.com/office/officeart/2009/3/layout/StepUpProcess"/>
    <dgm:cxn modelId="{D5186FB9-D388-4D50-B92A-85FA2CECA87C}" type="presOf" srcId="{DF1084D5-17F5-4400-9746-486EADFE75F0}" destId="{84171242-AEC9-4D4B-A83F-3ABBE6DFC9ED}" srcOrd="0" destOrd="3" presId="urn:microsoft.com/office/officeart/2009/3/layout/StepUpProcess"/>
    <dgm:cxn modelId="{6B9A3CBD-D802-4B78-9924-59DA3B88D62F}" type="presOf" srcId="{9198C741-5CAF-4A00-8A9D-16BF7DDE36C9}" destId="{C3460E1E-6B2D-44EC-9AB1-7ACB7D2726B6}" srcOrd="0" destOrd="1" presId="urn:microsoft.com/office/officeart/2009/3/layout/StepUpProcess"/>
    <dgm:cxn modelId="{228F1BC2-CA38-41ED-B6FA-A24F622AEF40}" type="presOf" srcId="{77F8A38C-867C-422C-9466-25DDE5EB719C}" destId="{05931EEF-05C3-48CC-86A4-E657C4B5D504}" srcOrd="0" destOrd="4" presId="urn:microsoft.com/office/officeart/2009/3/layout/StepUpProcess"/>
    <dgm:cxn modelId="{C24B7AD8-F605-4EA9-A7E0-9D43DFA26901}" type="presOf" srcId="{C4DB03B9-0C5D-45AF-A065-2C8F0E170A2A}" destId="{05931EEF-05C3-48CC-86A4-E657C4B5D504}" srcOrd="0" destOrd="5" presId="urn:microsoft.com/office/officeart/2009/3/layout/StepUpProcess"/>
    <dgm:cxn modelId="{D49FE2E4-2D73-4DAB-BC31-ABCCF9FD4913}" type="presOf" srcId="{FB9808FE-0240-472C-9744-17439E9FDF6A}" destId="{84171242-AEC9-4D4B-A83F-3ABBE6DFC9ED}" srcOrd="0" destOrd="0" presId="urn:microsoft.com/office/officeart/2009/3/layout/StepUpProcess"/>
    <dgm:cxn modelId="{320D6DEC-A33A-4415-9321-66111B458FD1}" srcId="{9C3369A1-A6FE-4391-8574-49874C17C1F3}" destId="{C4DB03B9-0C5D-45AF-A065-2C8F0E170A2A}" srcOrd="4" destOrd="0" parTransId="{109ACEE3-FB59-4A94-800E-52D395AF42B3}" sibTransId="{FF23D410-4311-4EFD-AFB6-99338F698961}"/>
    <dgm:cxn modelId="{561B6439-309E-43F7-8465-2B9DA09917AF}" type="presParOf" srcId="{87D2ABE4-3754-4D64-950F-48CC2A0FDC4C}" destId="{90A161C4-BA28-4F12-AA4A-B4BB0CC952A5}" srcOrd="0" destOrd="0" presId="urn:microsoft.com/office/officeart/2009/3/layout/StepUpProcess"/>
    <dgm:cxn modelId="{2CAA7B3A-8618-4FC7-A419-D17F8AE6125C}" type="presParOf" srcId="{90A161C4-BA28-4F12-AA4A-B4BB0CC952A5}" destId="{2252B66D-1B2E-48EC-8AA6-595CDB1DDD08}" srcOrd="0" destOrd="0" presId="urn:microsoft.com/office/officeart/2009/3/layout/StepUpProcess"/>
    <dgm:cxn modelId="{DEE2A1C2-BF33-448F-9909-23FD01D4ACD2}" type="presParOf" srcId="{90A161C4-BA28-4F12-AA4A-B4BB0CC952A5}" destId="{C3460E1E-6B2D-44EC-9AB1-7ACB7D2726B6}" srcOrd="1" destOrd="0" presId="urn:microsoft.com/office/officeart/2009/3/layout/StepUpProcess"/>
    <dgm:cxn modelId="{C0FCB6FF-A445-4147-A78D-364B55A02F92}" type="presParOf" srcId="{90A161C4-BA28-4F12-AA4A-B4BB0CC952A5}" destId="{7C37B891-1615-4892-BA9F-4CB0E07ED4DD}" srcOrd="2" destOrd="0" presId="urn:microsoft.com/office/officeart/2009/3/layout/StepUpProcess"/>
    <dgm:cxn modelId="{4741ABBB-12FB-435C-9634-5012A7597915}" type="presParOf" srcId="{87D2ABE4-3754-4D64-950F-48CC2A0FDC4C}" destId="{2EABF9AD-6C2D-4B92-BF68-8F1442A22B2F}" srcOrd="1" destOrd="0" presId="urn:microsoft.com/office/officeart/2009/3/layout/StepUpProcess"/>
    <dgm:cxn modelId="{22F4609A-DF13-4F3C-A9E7-E12A2C4515DB}" type="presParOf" srcId="{2EABF9AD-6C2D-4B92-BF68-8F1442A22B2F}" destId="{DB0C3480-0658-4B51-A9F4-AA43DE651C35}" srcOrd="0" destOrd="0" presId="urn:microsoft.com/office/officeart/2009/3/layout/StepUpProcess"/>
    <dgm:cxn modelId="{EB5AF650-0FE4-4DED-82F8-900EF82EE79F}" type="presParOf" srcId="{87D2ABE4-3754-4D64-950F-48CC2A0FDC4C}" destId="{0474C1D7-2FBD-470C-A073-E7AD07CE6AD2}" srcOrd="2" destOrd="0" presId="urn:microsoft.com/office/officeart/2009/3/layout/StepUpProcess"/>
    <dgm:cxn modelId="{C00B820F-FC57-490D-A7C4-579194771FEC}" type="presParOf" srcId="{0474C1D7-2FBD-470C-A073-E7AD07CE6AD2}" destId="{7964D449-834E-4118-8FB2-D1A613965E95}" srcOrd="0" destOrd="0" presId="urn:microsoft.com/office/officeart/2009/3/layout/StepUpProcess"/>
    <dgm:cxn modelId="{E44E1E97-43A3-48FF-8C3E-4E33B7745C92}" type="presParOf" srcId="{0474C1D7-2FBD-470C-A073-E7AD07CE6AD2}" destId="{2A2A695C-5120-4913-B769-524B2E87D471}" srcOrd="1" destOrd="0" presId="urn:microsoft.com/office/officeart/2009/3/layout/StepUpProcess"/>
    <dgm:cxn modelId="{680ABE75-FCB4-4F15-8A14-9DC010D72DF8}" type="presParOf" srcId="{0474C1D7-2FBD-470C-A073-E7AD07CE6AD2}" destId="{EF084087-84DA-4FF6-BD16-53C02FCD111F}" srcOrd="2" destOrd="0" presId="urn:microsoft.com/office/officeart/2009/3/layout/StepUpProcess"/>
    <dgm:cxn modelId="{3E0DABDA-CD35-4B97-A833-ACC475E13EB8}" type="presParOf" srcId="{87D2ABE4-3754-4D64-950F-48CC2A0FDC4C}" destId="{86A29B87-9CDA-4776-A4F6-6E9E832F2BF9}" srcOrd="3" destOrd="0" presId="urn:microsoft.com/office/officeart/2009/3/layout/StepUpProcess"/>
    <dgm:cxn modelId="{5617D9B3-7BB2-436D-8C54-8ED9D9B3F1AD}" type="presParOf" srcId="{86A29B87-9CDA-4776-A4F6-6E9E832F2BF9}" destId="{17162B46-F844-4BA8-A31E-BA6809E9176A}" srcOrd="0" destOrd="0" presId="urn:microsoft.com/office/officeart/2009/3/layout/StepUpProcess"/>
    <dgm:cxn modelId="{778BCDE4-B47B-4AB1-B8ED-5FE3E7D8F317}" type="presParOf" srcId="{87D2ABE4-3754-4D64-950F-48CC2A0FDC4C}" destId="{2791FE13-40DF-4CB3-BEE5-3C924BCB0B3F}" srcOrd="4" destOrd="0" presId="urn:microsoft.com/office/officeart/2009/3/layout/StepUpProcess"/>
    <dgm:cxn modelId="{AE317434-BF77-41F9-BEA7-D374EEEA72FC}" type="presParOf" srcId="{2791FE13-40DF-4CB3-BEE5-3C924BCB0B3F}" destId="{38D0CCE5-34EA-489B-8D3B-8A95525DD512}" srcOrd="0" destOrd="0" presId="urn:microsoft.com/office/officeart/2009/3/layout/StepUpProcess"/>
    <dgm:cxn modelId="{6FEB76B8-9442-4B64-8EE4-8AA4A3600C7D}" type="presParOf" srcId="{2791FE13-40DF-4CB3-BEE5-3C924BCB0B3F}" destId="{84171242-AEC9-4D4B-A83F-3ABBE6DFC9ED}" srcOrd="1" destOrd="0" presId="urn:microsoft.com/office/officeart/2009/3/layout/StepUpProcess"/>
    <dgm:cxn modelId="{E3269C3B-EC9D-4F72-AE34-EFBAC5450514}" type="presParOf" srcId="{2791FE13-40DF-4CB3-BEE5-3C924BCB0B3F}" destId="{EAAF1A3E-D251-44DB-85B7-3DC4BD77BBEB}" srcOrd="2" destOrd="0" presId="urn:microsoft.com/office/officeart/2009/3/layout/StepUpProcess"/>
    <dgm:cxn modelId="{EB5C3148-711B-485D-BC91-C22BB490B36B}" type="presParOf" srcId="{87D2ABE4-3754-4D64-950F-48CC2A0FDC4C}" destId="{EB9868A4-F732-4D6A-A714-81CC33490A06}" srcOrd="5" destOrd="0" presId="urn:microsoft.com/office/officeart/2009/3/layout/StepUpProcess"/>
    <dgm:cxn modelId="{34B699CF-4DDC-434E-B859-9790E7A75A47}" type="presParOf" srcId="{EB9868A4-F732-4D6A-A714-81CC33490A06}" destId="{D1128FFD-6A8A-414F-8668-96B21A9FC114}" srcOrd="0" destOrd="0" presId="urn:microsoft.com/office/officeart/2009/3/layout/StepUpProcess"/>
    <dgm:cxn modelId="{3DF2346D-3346-47AD-BF51-1B88B576B3AF}" type="presParOf" srcId="{87D2ABE4-3754-4D64-950F-48CC2A0FDC4C}" destId="{458D4D1B-9D57-403F-BCC0-66BCAACE5100}" srcOrd="6" destOrd="0" presId="urn:microsoft.com/office/officeart/2009/3/layout/StepUpProcess"/>
    <dgm:cxn modelId="{FB26C228-5691-490F-BCAC-86EBEAE42EBB}" type="presParOf" srcId="{458D4D1B-9D57-403F-BCC0-66BCAACE5100}" destId="{4C4F2D33-8C99-4F4D-9413-7099E9C5CEAA}" srcOrd="0" destOrd="0" presId="urn:microsoft.com/office/officeart/2009/3/layout/StepUpProcess"/>
    <dgm:cxn modelId="{C80621A2-4B2C-47B5-99F6-877AF24E2E36}" type="presParOf" srcId="{458D4D1B-9D57-403F-BCC0-66BCAACE5100}" destId="{05931EEF-05C3-48CC-86A4-E657C4B5D504}"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5AF988-9523-4E03-83A8-0A36DC67647D}" type="doc">
      <dgm:prSet loTypeId="urn:microsoft.com/office/officeart/2005/8/layout/venn3" loCatId="relationship" qsTypeId="urn:microsoft.com/office/officeart/2005/8/quickstyle/simple1" qsCatId="simple" csTypeId="urn:microsoft.com/office/officeart/2005/8/colors/accent6_3" csCatId="accent6" phldr="1"/>
      <dgm:spPr/>
      <dgm:t>
        <a:bodyPr/>
        <a:lstStyle/>
        <a:p>
          <a:endParaRPr lang="en-GB"/>
        </a:p>
      </dgm:t>
    </dgm:pt>
    <dgm:pt modelId="{E8322792-03B4-438F-A19A-AC81C5B4A489}">
      <dgm:prSet phldrT="[Text]" phldr="0"/>
      <dgm:spPr/>
      <dgm:t>
        <a:bodyPr/>
        <a:lstStyle/>
        <a:p>
          <a:pPr rtl="0"/>
          <a:r>
            <a:rPr lang="en-US" sz="1200">
              <a:latin typeface="Open Sans SemiBold"/>
              <a:ea typeface="Open Sans SemiBold"/>
              <a:cs typeface="Open Sans SemiBold"/>
            </a:rPr>
            <a:t> Due diligence of all third party entities</a:t>
          </a:r>
          <a:endParaRPr lang="en-GB"/>
        </a:p>
      </dgm:t>
    </dgm:pt>
    <dgm:pt modelId="{0E553E68-4BAB-435A-87B3-709D3EAAB52E}" type="parTrans" cxnId="{2282BC62-3AD1-44A5-9D87-04746CFB1062}">
      <dgm:prSet/>
      <dgm:spPr/>
      <dgm:t>
        <a:bodyPr/>
        <a:lstStyle/>
        <a:p>
          <a:endParaRPr lang="en-GB"/>
        </a:p>
      </dgm:t>
    </dgm:pt>
    <dgm:pt modelId="{809EA051-88CB-4F13-9F96-912996FF9822}" type="sibTrans" cxnId="{2282BC62-3AD1-44A5-9D87-04746CFB1062}">
      <dgm:prSet/>
      <dgm:spPr/>
      <dgm:t>
        <a:bodyPr/>
        <a:lstStyle/>
        <a:p>
          <a:endParaRPr lang="en-GB"/>
        </a:p>
      </dgm:t>
    </dgm:pt>
    <dgm:pt modelId="{FE94DA55-7FD2-40F2-8CA7-78F8332CA69C}">
      <dgm:prSet phldrT="[Text]" phldr="0"/>
      <dgm:spPr/>
      <dgm:t>
        <a:bodyPr/>
        <a:lstStyle/>
        <a:p>
          <a:pPr rtl="0"/>
          <a:r>
            <a:rPr lang="en-US" sz="1200">
              <a:latin typeface="Open Sans SemiBold"/>
              <a:ea typeface="Open Sans SemiBold"/>
              <a:cs typeface="Open Sans SemiBold"/>
            </a:rPr>
            <a:t> Creating a centralised repository</a:t>
          </a:r>
          <a:endParaRPr lang="en-GB"/>
        </a:p>
      </dgm:t>
    </dgm:pt>
    <dgm:pt modelId="{59BE9BD8-CEFC-4665-87BD-D86BA6067E70}" type="parTrans" cxnId="{0CF8DDE4-C235-42D8-BEB8-133A5C9597C7}">
      <dgm:prSet/>
      <dgm:spPr/>
      <dgm:t>
        <a:bodyPr/>
        <a:lstStyle/>
        <a:p>
          <a:endParaRPr lang="en-GB"/>
        </a:p>
      </dgm:t>
    </dgm:pt>
    <dgm:pt modelId="{95D173B4-94E8-4171-AF50-B8041BE011DF}" type="sibTrans" cxnId="{0CF8DDE4-C235-42D8-BEB8-133A5C9597C7}">
      <dgm:prSet/>
      <dgm:spPr/>
      <dgm:t>
        <a:bodyPr/>
        <a:lstStyle/>
        <a:p>
          <a:endParaRPr lang="en-GB"/>
        </a:p>
      </dgm:t>
    </dgm:pt>
    <dgm:pt modelId="{B4794CE3-39E3-4576-8BA2-22834DBECD33}">
      <dgm:prSet phldrT="[Text]" phldr="0"/>
      <dgm:spPr/>
      <dgm:t>
        <a:bodyPr/>
        <a:lstStyle/>
        <a:p>
          <a:pPr rtl="0"/>
          <a:r>
            <a:rPr lang="en-US" sz="1200">
              <a:latin typeface="Open Sans SemiBold"/>
              <a:ea typeface="Open Sans SemiBold"/>
              <a:cs typeface="Open Sans SemiBold"/>
            </a:rPr>
            <a:t>Aligning fragmented university due diligence processes </a:t>
          </a:r>
          <a:endParaRPr lang="en-GB"/>
        </a:p>
      </dgm:t>
    </dgm:pt>
    <dgm:pt modelId="{C0EAAB15-31CB-49C4-BD63-81446AC4AD8C}" type="parTrans" cxnId="{5EF4E61D-596F-49D6-813D-EBBAE82BEB35}">
      <dgm:prSet/>
      <dgm:spPr/>
      <dgm:t>
        <a:bodyPr/>
        <a:lstStyle/>
        <a:p>
          <a:endParaRPr lang="en-GB"/>
        </a:p>
      </dgm:t>
    </dgm:pt>
    <dgm:pt modelId="{81072B8F-2426-42CB-9E5F-9CAFE67E06DB}" type="sibTrans" cxnId="{5EF4E61D-596F-49D6-813D-EBBAE82BEB35}">
      <dgm:prSet/>
      <dgm:spPr/>
      <dgm:t>
        <a:bodyPr/>
        <a:lstStyle/>
        <a:p>
          <a:endParaRPr lang="en-GB"/>
        </a:p>
      </dgm:t>
    </dgm:pt>
    <dgm:pt modelId="{57FA18D2-51F1-4DD0-84BD-69B28C062914}" type="pres">
      <dgm:prSet presAssocID="{475AF988-9523-4E03-83A8-0A36DC67647D}" presName="Name0" presStyleCnt="0">
        <dgm:presLayoutVars>
          <dgm:dir/>
          <dgm:resizeHandles val="exact"/>
        </dgm:presLayoutVars>
      </dgm:prSet>
      <dgm:spPr/>
    </dgm:pt>
    <dgm:pt modelId="{C394BF57-6AFB-49B8-BCB6-FBEEF2E13C03}" type="pres">
      <dgm:prSet presAssocID="{E8322792-03B4-438F-A19A-AC81C5B4A489}" presName="Name5" presStyleLbl="vennNode1" presStyleIdx="0" presStyleCnt="3">
        <dgm:presLayoutVars>
          <dgm:bulletEnabled val="1"/>
        </dgm:presLayoutVars>
      </dgm:prSet>
      <dgm:spPr/>
    </dgm:pt>
    <dgm:pt modelId="{5B7930D5-D969-42FD-BC84-EB6E711F41DC}" type="pres">
      <dgm:prSet presAssocID="{809EA051-88CB-4F13-9F96-912996FF9822}" presName="space" presStyleCnt="0"/>
      <dgm:spPr/>
    </dgm:pt>
    <dgm:pt modelId="{E2414497-9DC8-4228-B23B-C4BB2E46C73E}" type="pres">
      <dgm:prSet presAssocID="{FE94DA55-7FD2-40F2-8CA7-78F8332CA69C}" presName="Name5" presStyleLbl="vennNode1" presStyleIdx="1" presStyleCnt="3">
        <dgm:presLayoutVars>
          <dgm:bulletEnabled val="1"/>
        </dgm:presLayoutVars>
      </dgm:prSet>
      <dgm:spPr/>
    </dgm:pt>
    <dgm:pt modelId="{F18578CB-2F6D-439E-926C-7F48022FEB8C}" type="pres">
      <dgm:prSet presAssocID="{95D173B4-94E8-4171-AF50-B8041BE011DF}" presName="space" presStyleCnt="0"/>
      <dgm:spPr/>
    </dgm:pt>
    <dgm:pt modelId="{222CC8D6-494C-4556-87B7-3A2EA6115B91}" type="pres">
      <dgm:prSet presAssocID="{B4794CE3-39E3-4576-8BA2-22834DBECD33}" presName="Name5" presStyleLbl="vennNode1" presStyleIdx="2" presStyleCnt="3">
        <dgm:presLayoutVars>
          <dgm:bulletEnabled val="1"/>
        </dgm:presLayoutVars>
      </dgm:prSet>
      <dgm:spPr/>
    </dgm:pt>
  </dgm:ptLst>
  <dgm:cxnLst>
    <dgm:cxn modelId="{5EF4E61D-596F-49D6-813D-EBBAE82BEB35}" srcId="{475AF988-9523-4E03-83A8-0A36DC67647D}" destId="{B4794CE3-39E3-4576-8BA2-22834DBECD33}" srcOrd="2" destOrd="0" parTransId="{C0EAAB15-31CB-49C4-BD63-81446AC4AD8C}" sibTransId="{81072B8F-2426-42CB-9E5F-9CAFE67E06DB}"/>
    <dgm:cxn modelId="{6798962F-5B7A-40FC-A5DB-74E6E7AC5BD8}" type="presOf" srcId="{E8322792-03B4-438F-A19A-AC81C5B4A489}" destId="{C394BF57-6AFB-49B8-BCB6-FBEEF2E13C03}" srcOrd="0" destOrd="0" presId="urn:microsoft.com/office/officeart/2005/8/layout/venn3"/>
    <dgm:cxn modelId="{92F58136-9E2E-4D82-B8E9-07B820E171BA}" type="presOf" srcId="{FE94DA55-7FD2-40F2-8CA7-78F8332CA69C}" destId="{E2414497-9DC8-4228-B23B-C4BB2E46C73E}" srcOrd="0" destOrd="0" presId="urn:microsoft.com/office/officeart/2005/8/layout/venn3"/>
    <dgm:cxn modelId="{7C9A375E-1984-4C62-90D4-74C59F698287}" type="presOf" srcId="{475AF988-9523-4E03-83A8-0A36DC67647D}" destId="{57FA18D2-51F1-4DD0-84BD-69B28C062914}" srcOrd="0" destOrd="0" presId="urn:microsoft.com/office/officeart/2005/8/layout/venn3"/>
    <dgm:cxn modelId="{2282BC62-3AD1-44A5-9D87-04746CFB1062}" srcId="{475AF988-9523-4E03-83A8-0A36DC67647D}" destId="{E8322792-03B4-438F-A19A-AC81C5B4A489}" srcOrd="0" destOrd="0" parTransId="{0E553E68-4BAB-435A-87B3-709D3EAAB52E}" sibTransId="{809EA051-88CB-4F13-9F96-912996FF9822}"/>
    <dgm:cxn modelId="{C88BD9DD-FA5F-449B-AC09-B1616C65E21D}" type="presOf" srcId="{B4794CE3-39E3-4576-8BA2-22834DBECD33}" destId="{222CC8D6-494C-4556-87B7-3A2EA6115B91}" srcOrd="0" destOrd="0" presId="urn:microsoft.com/office/officeart/2005/8/layout/venn3"/>
    <dgm:cxn modelId="{0CF8DDE4-C235-42D8-BEB8-133A5C9597C7}" srcId="{475AF988-9523-4E03-83A8-0A36DC67647D}" destId="{FE94DA55-7FD2-40F2-8CA7-78F8332CA69C}" srcOrd="1" destOrd="0" parTransId="{59BE9BD8-CEFC-4665-87BD-D86BA6067E70}" sibTransId="{95D173B4-94E8-4171-AF50-B8041BE011DF}"/>
    <dgm:cxn modelId="{F5D9C1C3-EBB0-4571-8E47-F5F8CAE46805}" type="presParOf" srcId="{57FA18D2-51F1-4DD0-84BD-69B28C062914}" destId="{C394BF57-6AFB-49B8-BCB6-FBEEF2E13C03}" srcOrd="0" destOrd="0" presId="urn:microsoft.com/office/officeart/2005/8/layout/venn3"/>
    <dgm:cxn modelId="{37E1FCB6-0400-4013-B0FF-045FA6AB893F}" type="presParOf" srcId="{57FA18D2-51F1-4DD0-84BD-69B28C062914}" destId="{5B7930D5-D969-42FD-BC84-EB6E711F41DC}" srcOrd="1" destOrd="0" presId="urn:microsoft.com/office/officeart/2005/8/layout/venn3"/>
    <dgm:cxn modelId="{CF677547-9073-4220-8651-36267A996302}" type="presParOf" srcId="{57FA18D2-51F1-4DD0-84BD-69B28C062914}" destId="{E2414497-9DC8-4228-B23B-C4BB2E46C73E}" srcOrd="2" destOrd="0" presId="urn:microsoft.com/office/officeart/2005/8/layout/venn3"/>
    <dgm:cxn modelId="{E06EA70A-E620-494F-A403-9A67CA0DEAD8}" type="presParOf" srcId="{57FA18D2-51F1-4DD0-84BD-69B28C062914}" destId="{F18578CB-2F6D-439E-926C-7F48022FEB8C}" srcOrd="3" destOrd="0" presId="urn:microsoft.com/office/officeart/2005/8/layout/venn3"/>
    <dgm:cxn modelId="{24A6E410-344F-407B-B969-B6C99D353553}" type="presParOf" srcId="{57FA18D2-51F1-4DD0-84BD-69B28C062914}" destId="{222CC8D6-494C-4556-87B7-3A2EA6115B91}"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FA192-D267-4F23-ABFD-94F7CC1BC3F9}">
      <dsp:nvSpPr>
        <dsp:cNvPr id="0" name=""/>
        <dsp:cNvSpPr/>
      </dsp:nvSpPr>
      <dsp:spPr>
        <a:xfrm>
          <a:off x="7374336" y="1107982"/>
          <a:ext cx="2899299" cy="28998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787B8D-4C94-48EF-9B69-A1B11C08CADF}">
      <dsp:nvSpPr>
        <dsp:cNvPr id="0" name=""/>
        <dsp:cNvSpPr/>
      </dsp:nvSpPr>
      <dsp:spPr>
        <a:xfrm>
          <a:off x="7470602" y="1204660"/>
          <a:ext cx="2706768" cy="2706480"/>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latin typeface="Open Sans SemiBold" panose="020B0706030804020204" pitchFamily="34" charset="0"/>
              <a:ea typeface="Open Sans SemiBold" panose="020B0706030804020204" pitchFamily="34" charset="0"/>
              <a:cs typeface="Open Sans SemiBold" panose="020B0706030804020204" pitchFamily="34" charset="0"/>
            </a:rPr>
            <a:t>Sets expectations to Manage:  </a:t>
          </a:r>
        </a:p>
        <a:p>
          <a:pPr marL="0" lvl="0" indent="0" algn="ctr" defTabSz="800100">
            <a:lnSpc>
              <a:spcPct val="90000"/>
            </a:lnSpc>
            <a:spcBef>
              <a:spcPct val="0"/>
            </a:spcBef>
            <a:spcAft>
              <a:spcPct val="35000"/>
            </a:spcAft>
            <a:buNone/>
          </a:pPr>
          <a:r>
            <a:rPr lang="en-US" sz="1550" kern="1200">
              <a:latin typeface="Open Sans" panose="020B0606030504020204" pitchFamily="34" charset="0"/>
              <a:ea typeface="Open Sans" panose="020B0606030504020204" pitchFamily="34" charset="0"/>
              <a:cs typeface="Open Sans" panose="020B0606030504020204" pitchFamily="34" charset="0"/>
            </a:rPr>
            <a:t>Foreign interference   Misuse of research Export Control National Security</a:t>
          </a:r>
          <a:endParaRPr lang="en-GB" sz="1550" kern="1200">
            <a:latin typeface="Open Sans" panose="020B0606030504020204" pitchFamily="34" charset="0"/>
            <a:ea typeface="Open Sans" panose="020B0606030504020204" pitchFamily="34" charset="0"/>
            <a:cs typeface="Open Sans" panose="020B0606030504020204" pitchFamily="34" charset="0"/>
          </a:endParaRPr>
        </a:p>
      </dsp:txBody>
      <dsp:txXfrm>
        <a:off x="7857553" y="1591373"/>
        <a:ext cx="1932866" cy="1933054"/>
      </dsp:txXfrm>
    </dsp:sp>
    <dsp:sp modelId="{1F1A2755-45C3-47F9-B202-194A91CDA861}">
      <dsp:nvSpPr>
        <dsp:cNvPr id="0" name=""/>
        <dsp:cNvSpPr/>
      </dsp:nvSpPr>
      <dsp:spPr>
        <a:xfrm rot="2700000">
          <a:off x="4381318" y="1111488"/>
          <a:ext cx="2892316" cy="2892316"/>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0ADCB0-1E5C-41FC-AD05-9E58687E2BD1}">
      <dsp:nvSpPr>
        <dsp:cNvPr id="0" name=""/>
        <dsp:cNvSpPr/>
      </dsp:nvSpPr>
      <dsp:spPr>
        <a:xfrm>
          <a:off x="4474092" y="1204660"/>
          <a:ext cx="2706768" cy="2706480"/>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i="0" kern="1200" baseline="0">
              <a:latin typeface="Open Sans" panose="020B0606030504020204" pitchFamily="34" charset="0"/>
              <a:ea typeface="Open Sans" panose="020B0606030504020204" pitchFamily="34" charset="0"/>
              <a:cs typeface="Open Sans" panose="020B0606030504020204" pitchFamily="34" charset="0"/>
            </a:rPr>
            <a:t>Embedded in </a:t>
          </a:r>
          <a:r>
            <a:rPr lang="en-US" sz="1800" b="1" i="0" kern="1200" baseline="0">
              <a:latin typeface="Open Sans SemiBold" panose="020B0706030804020204" pitchFamily="34" charset="0"/>
              <a:ea typeface="Open Sans SemiBold" panose="020B0706030804020204" pitchFamily="34" charset="0"/>
              <a:cs typeface="Open Sans SemiBold" panose="020B0706030804020204" pitchFamily="34" charset="0"/>
            </a:rPr>
            <a:t>Funder requirements</a:t>
          </a:r>
        </a:p>
        <a:p>
          <a:pPr marL="0" lvl="0" indent="0" algn="ctr" defTabSz="800100">
            <a:lnSpc>
              <a:spcPct val="90000"/>
            </a:lnSpc>
            <a:spcBef>
              <a:spcPct val="0"/>
            </a:spcBef>
            <a:spcAft>
              <a:spcPct val="35000"/>
            </a:spcAft>
            <a:buNone/>
          </a:pPr>
          <a:r>
            <a:rPr lang="en-US" sz="1800" b="0" i="0" kern="1200" baseline="0">
              <a:latin typeface="Open Sans SemiBold" panose="020B0706030804020204" pitchFamily="34" charset="0"/>
              <a:ea typeface="Open Sans SemiBold" panose="020B0706030804020204" pitchFamily="34" charset="0"/>
              <a:cs typeface="Open Sans SemiBold" panose="020B0706030804020204" pitchFamily="34" charset="0"/>
            </a:rPr>
            <a:t>Extends</a:t>
          </a:r>
          <a:r>
            <a:rPr lang="en-US" sz="1800" b="0" i="0" kern="1200" baseline="0">
              <a:latin typeface="Open Sans" panose="020B0606030504020204" pitchFamily="34" charset="0"/>
              <a:ea typeface="Open Sans" panose="020B0606030504020204" pitchFamily="34" charset="0"/>
              <a:cs typeface="Open Sans" panose="020B0606030504020204" pitchFamily="34" charset="0"/>
            </a:rPr>
            <a:t> to collaborations, visitors, </a:t>
          </a:r>
          <a:r>
            <a:rPr lang="en-US" sz="1800" b="0" i="0" kern="1200" baseline="0" err="1">
              <a:latin typeface="Open Sans" panose="020B0606030504020204" pitchFamily="34" charset="0"/>
              <a:ea typeface="Open Sans" panose="020B0606030504020204" pitchFamily="34" charset="0"/>
              <a:cs typeface="Open Sans" panose="020B0606030504020204" pitchFamily="34" charset="0"/>
            </a:rPr>
            <a:t>etc</a:t>
          </a:r>
          <a:endParaRPr lang="en-GB" sz="1800" b="0" kern="1200">
            <a:latin typeface="Open Sans" panose="020B0606030504020204" pitchFamily="34" charset="0"/>
            <a:ea typeface="Open Sans" panose="020B0606030504020204" pitchFamily="34" charset="0"/>
            <a:cs typeface="Open Sans" panose="020B0606030504020204" pitchFamily="34" charset="0"/>
          </a:endParaRPr>
        </a:p>
      </dsp:txBody>
      <dsp:txXfrm>
        <a:off x="4861043" y="1591373"/>
        <a:ext cx="1932866" cy="1933054"/>
      </dsp:txXfrm>
    </dsp:sp>
    <dsp:sp modelId="{4B192300-33E5-46D2-B760-D13FF2A37C3A}">
      <dsp:nvSpPr>
        <dsp:cNvPr id="0" name=""/>
        <dsp:cNvSpPr/>
      </dsp:nvSpPr>
      <dsp:spPr>
        <a:xfrm rot="2700000">
          <a:off x="1384809" y="1111488"/>
          <a:ext cx="2892316" cy="2892316"/>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8D7859-E40F-40A3-AD2E-37FFCEC7E6E2}">
      <dsp:nvSpPr>
        <dsp:cNvPr id="0" name=""/>
        <dsp:cNvSpPr/>
      </dsp:nvSpPr>
      <dsp:spPr>
        <a:xfrm>
          <a:off x="1477583" y="1204660"/>
          <a:ext cx="2706768" cy="2706480"/>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i="0" kern="1200" baseline="0">
              <a:latin typeface="Open Sans SemiBold" panose="020B0706030804020204" pitchFamily="34" charset="0"/>
              <a:ea typeface="Open Sans SemiBold" panose="020B0706030804020204" pitchFamily="34" charset="0"/>
              <a:cs typeface="Open Sans SemiBold" panose="020B0706030804020204" pitchFamily="34" charset="0"/>
            </a:rPr>
            <a:t>Aimed to Protect: </a:t>
          </a:r>
          <a:r>
            <a:rPr lang="en-US" sz="1800" kern="1200" baseline="0">
              <a:latin typeface="Open Sans" panose="020B0606030504020204" pitchFamily="34" charset="0"/>
              <a:ea typeface="Open Sans" panose="020B0606030504020204" pitchFamily="34" charset="0"/>
              <a:cs typeface="Open Sans" panose="020B0606030504020204" pitchFamily="34" charset="0"/>
            </a:rPr>
            <a:t>Researchers Universities  National Interests</a:t>
          </a:r>
          <a:endParaRPr lang="en-GB" sz="1800" kern="1200">
            <a:latin typeface="Open Sans" panose="020B0606030504020204" pitchFamily="34" charset="0"/>
            <a:ea typeface="Open Sans" panose="020B0606030504020204" pitchFamily="34" charset="0"/>
            <a:cs typeface="Open Sans" panose="020B0606030504020204" pitchFamily="34" charset="0"/>
          </a:endParaRPr>
        </a:p>
      </dsp:txBody>
      <dsp:txXfrm>
        <a:off x="1864534" y="1591373"/>
        <a:ext cx="1932866" cy="19330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0BE51-9DA9-4E78-9D1B-E96311224E1A}">
      <dsp:nvSpPr>
        <dsp:cNvPr id="0" name=""/>
        <dsp:cNvSpPr/>
      </dsp:nvSpPr>
      <dsp:spPr>
        <a:xfrm>
          <a:off x="0" y="20917"/>
          <a:ext cx="7217417" cy="9360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baseline="0">
              <a:latin typeface="Open Sans SemiBold" panose="020B0706030804020204" pitchFamily="34" charset="0"/>
              <a:ea typeface="Open Sans SemiBold" panose="020B0706030804020204" pitchFamily="34" charset="0"/>
              <a:cs typeface="Open Sans SemiBold" panose="020B0706030804020204" pitchFamily="34" charset="0"/>
            </a:rPr>
            <a:t>Who are we working with?</a:t>
          </a:r>
          <a:endParaRPr lang="en-GB" sz="2000" kern="1200">
            <a:latin typeface="Open Sans SemiBold" panose="020B0706030804020204" pitchFamily="34" charset="0"/>
            <a:ea typeface="Open Sans SemiBold" panose="020B0706030804020204" pitchFamily="34" charset="0"/>
            <a:cs typeface="Open Sans SemiBold" panose="020B0706030804020204" pitchFamily="34" charset="0"/>
          </a:endParaRPr>
        </a:p>
      </dsp:txBody>
      <dsp:txXfrm>
        <a:off x="45692" y="66609"/>
        <a:ext cx="7126033" cy="844616"/>
      </dsp:txXfrm>
    </dsp:sp>
    <dsp:sp modelId="{7E292519-8A82-497F-B224-C3087F2293EA}">
      <dsp:nvSpPr>
        <dsp:cNvPr id="0" name=""/>
        <dsp:cNvSpPr/>
      </dsp:nvSpPr>
      <dsp:spPr>
        <a:xfrm>
          <a:off x="0" y="1100917"/>
          <a:ext cx="7217417" cy="9360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latin typeface="Open Sans SemiBold" panose="020B0706030804020204" pitchFamily="34" charset="0"/>
              <a:ea typeface="Open Sans SemiBold" panose="020B0706030804020204" pitchFamily="34" charset="0"/>
              <a:cs typeface="Open Sans SemiBold" panose="020B0706030804020204" pitchFamily="34" charset="0"/>
            </a:rPr>
            <a:t>What is being shared/ transferred?</a:t>
          </a:r>
          <a:endParaRPr lang="en-GB" sz="2000" kern="1200">
            <a:latin typeface="Open Sans SemiBold" panose="020B0706030804020204" pitchFamily="34" charset="0"/>
            <a:ea typeface="Open Sans SemiBold" panose="020B0706030804020204" pitchFamily="34" charset="0"/>
            <a:cs typeface="Open Sans SemiBold" panose="020B0706030804020204" pitchFamily="34" charset="0"/>
          </a:endParaRPr>
        </a:p>
      </dsp:txBody>
      <dsp:txXfrm>
        <a:off x="45692" y="1146609"/>
        <a:ext cx="7126033" cy="844616"/>
      </dsp:txXfrm>
    </dsp:sp>
    <dsp:sp modelId="{E607E6F3-53D5-4A2C-B4B3-259641237907}">
      <dsp:nvSpPr>
        <dsp:cNvPr id="0" name=""/>
        <dsp:cNvSpPr/>
      </dsp:nvSpPr>
      <dsp:spPr>
        <a:xfrm>
          <a:off x="0" y="2180917"/>
          <a:ext cx="7217417" cy="9360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latin typeface="Open Sans SemiBold" panose="020B0706030804020204" pitchFamily="34" charset="0"/>
              <a:ea typeface="Open Sans SemiBold" panose="020B0706030804020204" pitchFamily="34" charset="0"/>
              <a:cs typeface="Open Sans SemiBold" panose="020B0706030804020204" pitchFamily="34" charset="0"/>
            </a:rPr>
            <a:t>How could information or technology be misused or diverted?</a:t>
          </a:r>
          <a:endParaRPr lang="en-GB" sz="2000" kern="1200">
            <a:latin typeface="Open Sans SemiBold" panose="020B0706030804020204" pitchFamily="34" charset="0"/>
            <a:ea typeface="Open Sans SemiBold" panose="020B0706030804020204" pitchFamily="34" charset="0"/>
            <a:cs typeface="Open Sans SemiBold" panose="020B0706030804020204" pitchFamily="34" charset="0"/>
          </a:endParaRPr>
        </a:p>
      </dsp:txBody>
      <dsp:txXfrm>
        <a:off x="45692" y="2226609"/>
        <a:ext cx="7126033" cy="8446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52B66D-1B2E-48EC-8AA6-595CDB1DDD08}">
      <dsp:nvSpPr>
        <dsp:cNvPr id="0" name=""/>
        <dsp:cNvSpPr/>
      </dsp:nvSpPr>
      <dsp:spPr>
        <a:xfrm rot="5400000">
          <a:off x="388297" y="1444053"/>
          <a:ext cx="1161714" cy="1933067"/>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460E1E-6B2D-44EC-9AB1-7ACB7D2726B6}">
      <dsp:nvSpPr>
        <dsp:cNvPr id="0" name=""/>
        <dsp:cNvSpPr/>
      </dsp:nvSpPr>
      <dsp:spPr>
        <a:xfrm>
          <a:off x="194377" y="2021623"/>
          <a:ext cx="1745184" cy="1529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latin typeface="Open Sans" panose="020B0606030504020204" pitchFamily="34" charset="0"/>
              <a:ea typeface="Open Sans" panose="020B0606030504020204" pitchFamily="34" charset="0"/>
              <a:cs typeface="Open Sans" panose="020B0606030504020204" pitchFamily="34" charset="0"/>
            </a:rPr>
            <a:t>Activity referred to Compliance Team</a:t>
          </a:r>
          <a:endParaRPr lang="en-GB" sz="1400" b="1"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Researcher completes triage form</a:t>
          </a:r>
          <a:endParaRPr lang="en-GB" sz="1400" kern="1200">
            <a:latin typeface="Open Sans" panose="020B0606030504020204" pitchFamily="34" charset="0"/>
            <a:ea typeface="Open Sans" panose="020B0606030504020204" pitchFamily="34" charset="0"/>
            <a:cs typeface="Open Sans" panose="020B0606030504020204" pitchFamily="34" charset="0"/>
          </a:endParaRPr>
        </a:p>
      </dsp:txBody>
      <dsp:txXfrm>
        <a:off x="194377" y="2021623"/>
        <a:ext cx="1745184" cy="1529756"/>
      </dsp:txXfrm>
    </dsp:sp>
    <dsp:sp modelId="{7C37B891-1615-4892-BA9F-4CB0E07ED4DD}">
      <dsp:nvSpPr>
        <dsp:cNvPr id="0" name=""/>
        <dsp:cNvSpPr/>
      </dsp:nvSpPr>
      <dsp:spPr>
        <a:xfrm>
          <a:off x="1610282" y="1301738"/>
          <a:ext cx="329280" cy="32928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64D449-834E-4118-8FB2-D1A613965E95}">
      <dsp:nvSpPr>
        <dsp:cNvPr id="0" name=""/>
        <dsp:cNvSpPr/>
      </dsp:nvSpPr>
      <dsp:spPr>
        <a:xfrm rot="5400000">
          <a:off x="2524743" y="915387"/>
          <a:ext cx="1161714" cy="1933067"/>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2A695C-5120-4913-B769-524B2E87D471}">
      <dsp:nvSpPr>
        <dsp:cNvPr id="0" name=""/>
        <dsp:cNvSpPr/>
      </dsp:nvSpPr>
      <dsp:spPr>
        <a:xfrm>
          <a:off x="2330824" y="1492957"/>
          <a:ext cx="1745184" cy="1529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latin typeface="Open Sans" panose="020B0606030504020204" pitchFamily="34" charset="0"/>
              <a:ea typeface="Open Sans" panose="020B0606030504020204" pitchFamily="34" charset="0"/>
              <a:cs typeface="Open Sans" panose="020B0606030504020204" pitchFamily="34" charset="0"/>
            </a:rPr>
            <a:t>Stage 1: Light touch Compliance Review</a:t>
          </a:r>
          <a:endParaRPr lang="en-GB" sz="1400" b="1"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Initial screening to identify issues</a:t>
          </a: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Due diligence</a:t>
          </a:r>
        </a:p>
      </dsp:txBody>
      <dsp:txXfrm>
        <a:off x="2330824" y="1492957"/>
        <a:ext cx="1745184" cy="1529756"/>
      </dsp:txXfrm>
    </dsp:sp>
    <dsp:sp modelId="{EF084087-84DA-4FF6-BD16-53C02FCD111F}">
      <dsp:nvSpPr>
        <dsp:cNvPr id="0" name=""/>
        <dsp:cNvSpPr/>
      </dsp:nvSpPr>
      <dsp:spPr>
        <a:xfrm>
          <a:off x="3746728" y="773072"/>
          <a:ext cx="329280" cy="32928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D0CCE5-34EA-489B-8D3B-8A95525DD512}">
      <dsp:nvSpPr>
        <dsp:cNvPr id="0" name=""/>
        <dsp:cNvSpPr/>
      </dsp:nvSpPr>
      <dsp:spPr>
        <a:xfrm rot="5400000">
          <a:off x="4661189" y="386721"/>
          <a:ext cx="1161714" cy="1933067"/>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171242-AEC9-4D4B-A83F-3ABBE6DFC9ED}">
      <dsp:nvSpPr>
        <dsp:cNvPr id="0" name=""/>
        <dsp:cNvSpPr/>
      </dsp:nvSpPr>
      <dsp:spPr>
        <a:xfrm>
          <a:off x="4467270" y="964292"/>
          <a:ext cx="1745184" cy="1529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latin typeface="Open Sans" panose="020B0606030504020204" pitchFamily="34" charset="0"/>
              <a:ea typeface="Open Sans" panose="020B0606030504020204" pitchFamily="34" charset="0"/>
              <a:cs typeface="Open Sans" panose="020B0606030504020204" pitchFamily="34" charset="0"/>
            </a:rPr>
            <a:t>Stage 2: Full Compliance review</a:t>
          </a:r>
          <a:endParaRPr lang="en-GB" sz="1400" b="1"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Meet with PI to run:</a:t>
          </a: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Export control checks</a:t>
          </a: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NSIA assessment</a:t>
          </a:r>
        </a:p>
      </dsp:txBody>
      <dsp:txXfrm>
        <a:off x="4467270" y="964292"/>
        <a:ext cx="1745184" cy="1529756"/>
      </dsp:txXfrm>
    </dsp:sp>
    <dsp:sp modelId="{EAAF1A3E-D251-44DB-85B7-3DC4BD77BBEB}">
      <dsp:nvSpPr>
        <dsp:cNvPr id="0" name=""/>
        <dsp:cNvSpPr/>
      </dsp:nvSpPr>
      <dsp:spPr>
        <a:xfrm>
          <a:off x="5883174" y="244406"/>
          <a:ext cx="329280" cy="32928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4F2D33-8C99-4F4D-9413-7099E9C5CEAA}">
      <dsp:nvSpPr>
        <dsp:cNvPr id="0" name=""/>
        <dsp:cNvSpPr/>
      </dsp:nvSpPr>
      <dsp:spPr>
        <a:xfrm rot="5400000">
          <a:off x="6797636" y="-141944"/>
          <a:ext cx="1161714" cy="1933067"/>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931EEF-05C3-48CC-86A4-E657C4B5D504}">
      <dsp:nvSpPr>
        <dsp:cNvPr id="0" name=""/>
        <dsp:cNvSpPr/>
      </dsp:nvSpPr>
      <dsp:spPr>
        <a:xfrm>
          <a:off x="6603717" y="435626"/>
          <a:ext cx="1745184" cy="1529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latin typeface="Open Sans" panose="020B0606030504020204" pitchFamily="34" charset="0"/>
              <a:ea typeface="Open Sans" panose="020B0606030504020204" pitchFamily="34" charset="0"/>
              <a:cs typeface="Open Sans" panose="020B0606030504020204" pitchFamily="34" charset="0"/>
            </a:rPr>
            <a:t>Complete any additional actions:</a:t>
          </a:r>
          <a:endParaRPr lang="en-GB" sz="1400" b="1"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Export license application</a:t>
          </a:r>
          <a:endParaRPr lang="en-GB" sz="140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NSIA notification</a:t>
          </a:r>
          <a:endParaRPr lang="en-GB" sz="140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22300">
            <a:lnSpc>
              <a:spcPct val="90000"/>
            </a:lnSpc>
            <a:spcBef>
              <a:spcPct val="0"/>
            </a:spcBef>
            <a:spcAft>
              <a:spcPct val="15000"/>
            </a:spcAft>
            <a:buChar char="•"/>
          </a:pPr>
          <a:r>
            <a:rPr lang="en-GB" sz="1400" kern="1200">
              <a:latin typeface="Open Sans" panose="020B0606030504020204" pitchFamily="34" charset="0"/>
              <a:ea typeface="Open Sans" panose="020B0606030504020204" pitchFamily="34" charset="0"/>
              <a:cs typeface="Open Sans" panose="020B0606030504020204" pitchFamily="34" charset="0"/>
            </a:rPr>
            <a:t>FIRS registration</a:t>
          </a: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Contractual mitigations</a:t>
          </a:r>
          <a:endParaRPr lang="en-GB" sz="140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22300">
            <a:lnSpc>
              <a:spcPct val="90000"/>
            </a:lnSpc>
            <a:spcBef>
              <a:spcPct val="0"/>
            </a:spcBef>
            <a:spcAft>
              <a:spcPct val="15000"/>
            </a:spcAft>
            <a:buChar char="•"/>
          </a:pPr>
          <a:r>
            <a:rPr lang="en-US" sz="1400" kern="1200">
              <a:latin typeface="Open Sans" panose="020B0606030504020204" pitchFamily="34" charset="0"/>
              <a:ea typeface="Open Sans" panose="020B0606030504020204" pitchFamily="34" charset="0"/>
              <a:cs typeface="Open Sans" panose="020B0606030504020204" pitchFamily="34" charset="0"/>
            </a:rPr>
            <a:t>Trusted Research advice</a:t>
          </a:r>
          <a:endParaRPr lang="en-GB" sz="1400" kern="1200">
            <a:latin typeface="Open Sans" panose="020B0606030504020204" pitchFamily="34" charset="0"/>
            <a:ea typeface="Open Sans" panose="020B0606030504020204" pitchFamily="34" charset="0"/>
            <a:cs typeface="Open Sans" panose="020B0606030504020204" pitchFamily="34" charset="0"/>
          </a:endParaRPr>
        </a:p>
      </dsp:txBody>
      <dsp:txXfrm>
        <a:off x="6603717" y="435626"/>
        <a:ext cx="1745184" cy="15297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4BF57-6AFB-49B8-BCB6-FBEEF2E13C03}">
      <dsp:nvSpPr>
        <dsp:cNvPr id="0" name=""/>
        <dsp:cNvSpPr/>
      </dsp:nvSpPr>
      <dsp:spPr>
        <a:xfrm>
          <a:off x="3168" y="584423"/>
          <a:ext cx="2770714" cy="2770714"/>
        </a:xfrm>
        <a:prstGeom prst="ellipse">
          <a:avLst/>
        </a:prstGeom>
        <a:solidFill>
          <a:schemeClr val="accent6">
            <a:shade val="80000"/>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82" tIns="25400" rIns="152482" bIns="254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Open Sans SemiBold"/>
              <a:ea typeface="Open Sans SemiBold"/>
              <a:cs typeface="Open Sans SemiBold"/>
            </a:rPr>
            <a:t> Due diligence of all third party entities</a:t>
          </a:r>
          <a:endParaRPr lang="en-GB" sz="2000" kern="1200"/>
        </a:p>
      </dsp:txBody>
      <dsp:txXfrm>
        <a:off x="408930" y="990185"/>
        <a:ext cx="1959190" cy="1959190"/>
      </dsp:txXfrm>
    </dsp:sp>
    <dsp:sp modelId="{E2414497-9DC8-4228-B23B-C4BB2E46C73E}">
      <dsp:nvSpPr>
        <dsp:cNvPr id="0" name=""/>
        <dsp:cNvSpPr/>
      </dsp:nvSpPr>
      <dsp:spPr>
        <a:xfrm>
          <a:off x="2219740" y="584423"/>
          <a:ext cx="2770714" cy="2770714"/>
        </a:xfrm>
        <a:prstGeom prst="ellipse">
          <a:avLst/>
        </a:prstGeom>
        <a:solidFill>
          <a:schemeClr val="accent6">
            <a:shade val="80000"/>
            <a:alpha val="50000"/>
            <a:hueOff val="165951"/>
            <a:satOff val="-22579"/>
            <a:lumOff val="173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82" tIns="25400" rIns="152482" bIns="254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Open Sans SemiBold"/>
              <a:ea typeface="Open Sans SemiBold"/>
              <a:cs typeface="Open Sans SemiBold"/>
            </a:rPr>
            <a:t> Creating a centralised repository</a:t>
          </a:r>
          <a:endParaRPr lang="en-GB" sz="2000" kern="1200"/>
        </a:p>
      </dsp:txBody>
      <dsp:txXfrm>
        <a:off x="2625502" y="990185"/>
        <a:ext cx="1959190" cy="1959190"/>
      </dsp:txXfrm>
    </dsp:sp>
    <dsp:sp modelId="{222CC8D6-494C-4556-87B7-3A2EA6115B91}">
      <dsp:nvSpPr>
        <dsp:cNvPr id="0" name=""/>
        <dsp:cNvSpPr/>
      </dsp:nvSpPr>
      <dsp:spPr>
        <a:xfrm>
          <a:off x="4436312" y="584423"/>
          <a:ext cx="2770714" cy="2770714"/>
        </a:xfrm>
        <a:prstGeom prst="ellipse">
          <a:avLst/>
        </a:prstGeom>
        <a:solidFill>
          <a:schemeClr val="accent6">
            <a:shade val="80000"/>
            <a:alpha val="50000"/>
            <a:hueOff val="331902"/>
            <a:satOff val="-45157"/>
            <a:lumOff val="347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82" tIns="25400" rIns="152482" bIns="254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Open Sans SemiBold"/>
              <a:ea typeface="Open Sans SemiBold"/>
              <a:cs typeface="Open Sans SemiBold"/>
            </a:rPr>
            <a:t>Aligning fragmented university due diligence processes </a:t>
          </a:r>
          <a:endParaRPr lang="en-GB" sz="2000" kern="1200"/>
        </a:p>
      </dsp:txBody>
      <dsp:txXfrm>
        <a:off x="4842074" y="990185"/>
        <a:ext cx="1959190" cy="1959190"/>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77248F-8AB1-9FCD-D530-6EAE630B05FA}"/>
              </a:ext>
            </a:extLst>
          </p:cNvPr>
          <p:cNvSpPr>
            <a:spLocks noGrp="1"/>
          </p:cNvSpPr>
          <p:nvPr>
            <p:ph type="hdr" sz="quarter"/>
          </p:nvPr>
        </p:nvSpPr>
        <p:spPr>
          <a:xfrm>
            <a:off x="0" y="0"/>
            <a:ext cx="2889938" cy="498056"/>
          </a:xfrm>
          <a:prstGeom prst="rect">
            <a:avLst/>
          </a:prstGeom>
        </p:spPr>
        <p:txBody>
          <a:bodyPr vert="horz" lIns="94825" tIns="47413" rIns="94825" bIns="47413" rtlCol="0"/>
          <a:lstStyle>
            <a:lvl1pPr algn="l">
              <a:defRPr sz="1200"/>
            </a:lvl1pPr>
          </a:lstStyle>
          <a:p>
            <a:endParaRPr lang="en-US"/>
          </a:p>
        </p:txBody>
      </p:sp>
      <p:sp>
        <p:nvSpPr>
          <p:cNvPr id="3" name="Date Placeholder 2">
            <a:extLst>
              <a:ext uri="{FF2B5EF4-FFF2-40B4-BE49-F238E27FC236}">
                <a16:creationId xmlns:a16="http://schemas.microsoft.com/office/drawing/2014/main" id="{E36BA78A-645E-A9D2-7C9C-5BD691725E8A}"/>
              </a:ext>
            </a:extLst>
          </p:cNvPr>
          <p:cNvSpPr>
            <a:spLocks noGrp="1"/>
          </p:cNvSpPr>
          <p:nvPr>
            <p:ph type="dt" sz="quarter" idx="1"/>
          </p:nvPr>
        </p:nvSpPr>
        <p:spPr>
          <a:xfrm>
            <a:off x="3777607" y="0"/>
            <a:ext cx="2889938" cy="498056"/>
          </a:xfrm>
          <a:prstGeom prst="rect">
            <a:avLst/>
          </a:prstGeom>
        </p:spPr>
        <p:txBody>
          <a:bodyPr vert="horz" lIns="94825" tIns="47413" rIns="94825" bIns="47413" rtlCol="0"/>
          <a:lstStyle>
            <a:lvl1pPr algn="r">
              <a:defRPr sz="1200"/>
            </a:lvl1pPr>
          </a:lstStyle>
          <a:p>
            <a:fld id="{04724E28-63F4-3F4F-8AC1-21DFC28CC6BA}" type="datetimeFigureOut">
              <a:rPr lang="en-US" smtClean="0"/>
              <a:t>6/18/2026</a:t>
            </a:fld>
            <a:endParaRPr lang="en-US"/>
          </a:p>
        </p:txBody>
      </p:sp>
      <p:sp>
        <p:nvSpPr>
          <p:cNvPr id="4" name="Footer Placeholder 3">
            <a:extLst>
              <a:ext uri="{FF2B5EF4-FFF2-40B4-BE49-F238E27FC236}">
                <a16:creationId xmlns:a16="http://schemas.microsoft.com/office/drawing/2014/main" id="{26569117-6840-7449-07F3-9F11580FC1E5}"/>
              </a:ext>
            </a:extLst>
          </p:cNvPr>
          <p:cNvSpPr>
            <a:spLocks noGrp="1"/>
          </p:cNvSpPr>
          <p:nvPr>
            <p:ph type="ftr" sz="quarter" idx="2"/>
          </p:nvPr>
        </p:nvSpPr>
        <p:spPr>
          <a:xfrm>
            <a:off x="0" y="9428585"/>
            <a:ext cx="2889938" cy="498055"/>
          </a:xfrm>
          <a:prstGeom prst="rect">
            <a:avLst/>
          </a:prstGeom>
        </p:spPr>
        <p:txBody>
          <a:bodyPr vert="horz" lIns="94825" tIns="47413" rIns="94825" bIns="47413" rtlCol="0" anchor="b"/>
          <a:lstStyle>
            <a:lvl1pPr algn="l">
              <a:defRPr sz="1200"/>
            </a:lvl1pPr>
          </a:lstStyle>
          <a:p>
            <a:r>
              <a:rPr lang="en-US"/>
              <a:t>Presentation name here</a:t>
            </a:r>
          </a:p>
        </p:txBody>
      </p:sp>
      <p:sp>
        <p:nvSpPr>
          <p:cNvPr id="5" name="Slide Number Placeholder 4">
            <a:extLst>
              <a:ext uri="{FF2B5EF4-FFF2-40B4-BE49-F238E27FC236}">
                <a16:creationId xmlns:a16="http://schemas.microsoft.com/office/drawing/2014/main" id="{ACAC767C-DDB2-3F7B-8A22-64BC46500199}"/>
              </a:ext>
            </a:extLst>
          </p:cNvPr>
          <p:cNvSpPr>
            <a:spLocks noGrp="1"/>
          </p:cNvSpPr>
          <p:nvPr>
            <p:ph type="sldNum" sz="quarter" idx="3"/>
          </p:nvPr>
        </p:nvSpPr>
        <p:spPr>
          <a:xfrm>
            <a:off x="3777607" y="9428585"/>
            <a:ext cx="2889938" cy="498055"/>
          </a:xfrm>
          <a:prstGeom prst="rect">
            <a:avLst/>
          </a:prstGeom>
        </p:spPr>
        <p:txBody>
          <a:bodyPr vert="horz" lIns="94825" tIns="47413" rIns="94825" bIns="47413" rtlCol="0" anchor="b"/>
          <a:lstStyle>
            <a:lvl1pPr algn="r">
              <a:defRPr sz="1200"/>
            </a:lvl1pPr>
          </a:lstStyle>
          <a:p>
            <a:fld id="{83E69680-2069-844B-A044-41BD6D1CBF7E}" type="slidenum">
              <a:rPr lang="en-US" smtClean="0"/>
              <a:t>‹#›</a:t>
            </a:fld>
            <a:endParaRPr lang="en-US"/>
          </a:p>
        </p:txBody>
      </p:sp>
    </p:spTree>
    <p:extLst>
      <p:ext uri="{BB962C8B-B14F-4D97-AF65-F5344CB8AC3E}">
        <p14:creationId xmlns:p14="http://schemas.microsoft.com/office/powerpoint/2010/main" val="3166728669"/>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127" userDrawn="1">
          <p15:clr>
            <a:srgbClr val="F26B43"/>
          </p15:clr>
        </p15:guide>
        <p15:guide id="2" pos="210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4825" tIns="47413" rIns="94825" bIns="47413" rtlCol="0"/>
          <a:lstStyle>
            <a:lvl1pPr algn="l">
              <a:defRPr sz="1200"/>
            </a:lvl1pPr>
          </a:lstStyle>
          <a:p>
            <a:endParaRPr lang="en-GB"/>
          </a:p>
        </p:txBody>
      </p:sp>
      <p:sp>
        <p:nvSpPr>
          <p:cNvPr id="3" name="Date Placeholder 2"/>
          <p:cNvSpPr>
            <a:spLocks noGrp="1"/>
          </p:cNvSpPr>
          <p:nvPr>
            <p:ph type="dt" idx="1"/>
          </p:nvPr>
        </p:nvSpPr>
        <p:spPr>
          <a:xfrm>
            <a:off x="3777607" y="0"/>
            <a:ext cx="2889938" cy="498056"/>
          </a:xfrm>
          <a:prstGeom prst="rect">
            <a:avLst/>
          </a:prstGeom>
        </p:spPr>
        <p:txBody>
          <a:bodyPr vert="horz" lIns="94825" tIns="47413" rIns="94825" bIns="47413" rtlCol="0"/>
          <a:lstStyle>
            <a:lvl1pPr algn="r">
              <a:defRPr sz="1200"/>
            </a:lvl1pPr>
          </a:lstStyle>
          <a:p>
            <a:fld id="{5CD965D1-09F0-4F3B-8A24-D1993AC9C617}" type="datetimeFigureOut">
              <a:rPr lang="en-GB" smtClean="0"/>
              <a:t>18/06/2026</a:t>
            </a:fld>
            <a:endParaRPr lang="en-GB"/>
          </a:p>
        </p:txBody>
      </p:sp>
      <p:sp>
        <p:nvSpPr>
          <p:cNvPr id="4" name="Slide Image Placeholder 3"/>
          <p:cNvSpPr>
            <a:spLocks noGrp="1" noRot="1" noChangeAspect="1"/>
          </p:cNvSpPr>
          <p:nvPr>
            <p:ph type="sldImg" idx="2"/>
          </p:nvPr>
        </p:nvSpPr>
        <p:spPr>
          <a:xfrm>
            <a:off x="358775" y="1241425"/>
            <a:ext cx="5953125" cy="3349625"/>
          </a:xfrm>
          <a:prstGeom prst="rect">
            <a:avLst/>
          </a:prstGeom>
          <a:noFill/>
          <a:ln w="12700">
            <a:solidFill>
              <a:prstClr val="black"/>
            </a:solidFill>
          </a:ln>
        </p:spPr>
        <p:txBody>
          <a:bodyPr vert="horz" lIns="94825" tIns="47413" rIns="94825" bIns="47413" rtlCol="0" anchor="ctr"/>
          <a:lstStyle/>
          <a:p>
            <a:endParaRPr lang="en-GB"/>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4825" tIns="47413" rIns="94825" bIns="4741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5"/>
            <a:ext cx="2889938" cy="498055"/>
          </a:xfrm>
          <a:prstGeom prst="rect">
            <a:avLst/>
          </a:prstGeom>
        </p:spPr>
        <p:txBody>
          <a:bodyPr vert="horz" lIns="94825" tIns="47413" rIns="94825" bIns="47413" rtlCol="0" anchor="b"/>
          <a:lstStyle>
            <a:lvl1pPr algn="l">
              <a:defRPr sz="1200"/>
            </a:lvl1pPr>
          </a:lstStyle>
          <a:p>
            <a:r>
              <a:rPr lang="en-GB"/>
              <a:t>Presentation name here</a:t>
            </a:r>
          </a:p>
        </p:txBody>
      </p:sp>
      <p:sp>
        <p:nvSpPr>
          <p:cNvPr id="7" name="Slide Number Placeholder 6"/>
          <p:cNvSpPr>
            <a:spLocks noGrp="1"/>
          </p:cNvSpPr>
          <p:nvPr>
            <p:ph type="sldNum" sz="quarter" idx="5"/>
          </p:nvPr>
        </p:nvSpPr>
        <p:spPr>
          <a:xfrm>
            <a:off x="3777607" y="9428585"/>
            <a:ext cx="2889938" cy="498055"/>
          </a:xfrm>
          <a:prstGeom prst="rect">
            <a:avLst/>
          </a:prstGeom>
        </p:spPr>
        <p:txBody>
          <a:bodyPr vert="horz" lIns="94825" tIns="47413" rIns="94825" bIns="47413" rtlCol="0" anchor="b"/>
          <a:lstStyle>
            <a:lvl1pPr algn="r">
              <a:defRPr sz="1200"/>
            </a:lvl1pPr>
          </a:lstStyle>
          <a:p>
            <a:fld id="{864CC2F7-CEBA-4292-8D5B-B5693DC7851A}" type="slidenum">
              <a:rPr lang="en-GB" smtClean="0"/>
              <a:t>‹#›</a:t>
            </a:fld>
            <a:endParaRPr lang="en-GB"/>
          </a:p>
        </p:txBody>
      </p:sp>
    </p:spTree>
    <p:extLst>
      <p:ext uri="{BB962C8B-B14F-4D97-AF65-F5344CB8AC3E}">
        <p14:creationId xmlns:p14="http://schemas.microsoft.com/office/powerpoint/2010/main" val="2412375277"/>
      </p:ext>
    </p:extLst>
  </p:cSld>
  <p:clrMap bg1="lt1" tx1="dk1" bg2="lt2" tx2="dk2" accent1="accent1" accent2="accent2" accent3="accent3" accent4="accent4" accent5="accent5" accent6="accent6" hlink="hlink" folHlink="folHlink"/>
  <p:hf sldNum="0" hdr="0" ftr="0" dt="0"/>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49042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Megan – </a:t>
            </a:r>
          </a:p>
          <a:p>
            <a:endParaRPr lang="en-US"/>
          </a:p>
          <a:p>
            <a:pPr marL="177797" indent="-177797" defTabSz="711187">
              <a:buFont typeface="Arial" panose="020B0604020202020204" pitchFamily="34" charset="0"/>
              <a:buChar char="•"/>
              <a:defRPr/>
            </a:pPr>
            <a:r>
              <a:rPr lang="en-US"/>
              <a:t>Context:</a:t>
            </a:r>
          </a:p>
          <a:p>
            <a:pPr marL="533390" lvl="1" indent="-177797" defTabSz="711187">
              <a:buFont typeface="Arial" panose="020B0604020202020204" pitchFamily="34" charset="0"/>
              <a:buChar char="•"/>
              <a:defRPr/>
            </a:pPr>
            <a:r>
              <a:rPr lang="en-US" sz="1000"/>
              <a:t>UK universities operate in </a:t>
            </a:r>
            <a:r>
              <a:rPr lang="en-US" sz="1000" b="1"/>
              <a:t>an increasingly open</a:t>
            </a:r>
            <a:r>
              <a:rPr lang="en-US" sz="1000"/>
              <a:t> international research and teaching environment. </a:t>
            </a:r>
          </a:p>
          <a:p>
            <a:pPr marL="533390" lvl="1" indent="-177797" defTabSz="711187">
              <a:buFont typeface="Arial" panose="020B0604020202020204" pitchFamily="34" charset="0"/>
              <a:buChar char="•"/>
              <a:defRPr/>
            </a:pPr>
            <a:r>
              <a:rPr lang="en-US" sz="1000"/>
              <a:t>While international collaboration is encouraged by the UK Government, it also requires </a:t>
            </a:r>
            <a:r>
              <a:rPr lang="en-US" sz="1000" b="1"/>
              <a:t>greater awareness </a:t>
            </a:r>
            <a:r>
              <a:rPr lang="en-US" sz="1000"/>
              <a:t>of research security and compliance, as some academic knowledge and activities could be misused.</a:t>
            </a:r>
            <a:endParaRPr lang="en-US"/>
          </a:p>
          <a:p>
            <a:pPr marL="177797" indent="-177797">
              <a:buFont typeface="Arial" panose="020B0604020202020204" pitchFamily="34" charset="0"/>
              <a:buChar char="•"/>
            </a:pPr>
            <a:endParaRPr lang="en-US"/>
          </a:p>
          <a:p>
            <a:pPr marL="177797" indent="-177797">
              <a:buFont typeface="Arial" panose="020B0604020202020204" pitchFamily="34" charset="0"/>
              <a:buChar char="•"/>
            </a:pPr>
            <a:r>
              <a:rPr lang="en-US" sz="1000"/>
              <a:t>To address this, the UK government developed the </a:t>
            </a:r>
            <a:r>
              <a:rPr lang="en-US" sz="1000" b="1"/>
              <a:t>Trusted Research </a:t>
            </a:r>
            <a:r>
              <a:rPr lang="en-US" b="1"/>
              <a:t>guidance for</a:t>
            </a:r>
            <a:r>
              <a:rPr lang="en-US" sz="1000" b="1"/>
              <a:t> UK HEIs</a:t>
            </a:r>
            <a:r>
              <a:rPr lang="en-US" sz="1000"/>
              <a:t>, which aims to protect researchers, Universities, and national interests.</a:t>
            </a:r>
            <a:endParaRPr lang="en-US" sz="1000">
              <a:ea typeface="Calibri"/>
              <a:cs typeface="Calibri"/>
            </a:endParaRPr>
          </a:p>
          <a:p>
            <a:pPr marL="177797" indent="-177797">
              <a:buFont typeface="Arial" panose="020B0604020202020204" pitchFamily="34" charset="0"/>
              <a:buChar char="•"/>
            </a:pPr>
            <a:r>
              <a:rPr lang="en-US" sz="1000" b="1"/>
              <a:t>Developed with academia </a:t>
            </a:r>
            <a:r>
              <a:rPr lang="en-US" sz="1000"/>
              <a:t>and jointly published by the National Protective Security Authority (</a:t>
            </a:r>
            <a:r>
              <a:rPr lang="en-US" sz="1000" b="1"/>
              <a:t>NPSA</a:t>
            </a:r>
            <a:r>
              <a:rPr lang="en-US" sz="1000"/>
              <a:t>) and the National Cyber Security Centre (</a:t>
            </a:r>
            <a:r>
              <a:rPr lang="en-US" sz="1000" b="1"/>
              <a:t>NCSC</a:t>
            </a:r>
            <a:r>
              <a:rPr lang="en-US" sz="1000"/>
              <a:t>), ​Trusted Research principles are embedded in UK funder requirements. </a:t>
            </a:r>
          </a:p>
          <a:p>
            <a:pPr marL="177797" indent="-177797" fontAlgn="base">
              <a:buFont typeface="Arial" panose="020B0604020202020204" pitchFamily="34" charset="0"/>
              <a:buChar char="•"/>
            </a:pPr>
            <a:r>
              <a:rPr lang="en-US" sz="1000"/>
              <a:t>Originally research‑focused, the guidance </a:t>
            </a:r>
            <a:r>
              <a:rPr lang="en-US" sz="1000" b="1"/>
              <a:t>now applies more broadly t</a:t>
            </a:r>
            <a:r>
              <a:rPr lang="en-US" sz="1000"/>
              <a:t>o collaborations, education partnerships, visitors, and related activities.</a:t>
            </a:r>
          </a:p>
          <a:p>
            <a:pPr fontAlgn="base"/>
            <a:endParaRPr lang="en-US" sz="1000"/>
          </a:p>
          <a:p>
            <a:pPr fontAlgn="t"/>
            <a:r>
              <a:rPr lang="en-US" sz="1000"/>
              <a:t>Trusted Research brings together multiple regimes including</a:t>
            </a:r>
          </a:p>
          <a:p>
            <a:pPr marL="533390" lvl="1" indent="-177797" fontAlgn="base">
              <a:buFont typeface="Arial" panose="020B0604020202020204" pitchFamily="34" charset="0"/>
              <a:buChar char="•"/>
            </a:pPr>
            <a:r>
              <a:rPr lang="en-GB" sz="1000"/>
              <a:t>Export Control regulations</a:t>
            </a:r>
          </a:p>
          <a:p>
            <a:pPr marL="533390" lvl="1" indent="-177797" fontAlgn="base">
              <a:buFont typeface="Arial" panose="020B0604020202020204" pitchFamily="34" charset="0"/>
              <a:buChar char="•"/>
            </a:pPr>
            <a:r>
              <a:rPr lang="en-GB" sz="1000"/>
              <a:t>NSIA</a:t>
            </a:r>
          </a:p>
          <a:p>
            <a:pPr marL="533390" lvl="1" indent="-177797" fontAlgn="base">
              <a:buFont typeface="Arial" panose="020B0604020202020204" pitchFamily="34" charset="0"/>
              <a:buChar char="•"/>
            </a:pPr>
            <a:r>
              <a:rPr lang="en-GB" sz="1000"/>
              <a:t>Sanctions and trade restrictions</a:t>
            </a:r>
          </a:p>
          <a:p>
            <a:pPr marL="533390" lvl="1" indent="-177797" fontAlgn="base">
              <a:buFont typeface="Arial" panose="020B0604020202020204" pitchFamily="34" charset="0"/>
              <a:buChar char="•"/>
            </a:pPr>
            <a:r>
              <a:rPr lang="en-GB" sz="1000"/>
              <a:t>Research integrity &amp; security</a:t>
            </a:r>
          </a:p>
          <a:p>
            <a:pPr marL="533390" lvl="1" indent="-177797" fontAlgn="base">
              <a:buFont typeface="Arial" panose="020B0604020202020204" pitchFamily="34" charset="0"/>
              <a:buChar char="•"/>
            </a:pPr>
            <a:r>
              <a:rPr lang="en-GB" sz="1000"/>
              <a:t>UKRI funding conditions</a:t>
            </a:r>
          </a:p>
          <a:p>
            <a:pPr fontAlgn="t"/>
            <a:endParaRPr lang="en-US" sz="1000"/>
          </a:p>
          <a:p>
            <a:pPr fontAlgn="t"/>
            <a:r>
              <a:rPr lang="en-US" sz="1000"/>
              <a:t>and sets expectations for managing the associated risks which includes:</a:t>
            </a:r>
          </a:p>
          <a:p>
            <a:pPr marL="533390" lvl="1" indent="-177797" fontAlgn="base">
              <a:buFont typeface="Arial" panose="020B0604020202020204" pitchFamily="34" charset="0"/>
              <a:buChar char="•"/>
            </a:pPr>
            <a:r>
              <a:rPr lang="en-US" sz="1000"/>
              <a:t>Foreign interference</a:t>
            </a:r>
          </a:p>
          <a:p>
            <a:pPr marL="533390" lvl="1" indent="-177797" fontAlgn="base">
              <a:buFont typeface="Arial" panose="020B0604020202020204" pitchFamily="34" charset="0"/>
              <a:buChar char="•"/>
            </a:pPr>
            <a:r>
              <a:rPr lang="en-US" sz="1000"/>
              <a:t>Misuse of research</a:t>
            </a:r>
          </a:p>
          <a:p>
            <a:pPr marL="533390" lvl="1" indent="-177797" fontAlgn="base">
              <a:buFont typeface="Arial" panose="020B0604020202020204" pitchFamily="34" charset="0"/>
              <a:buChar char="•"/>
            </a:pPr>
            <a:r>
              <a:rPr lang="en-US" sz="1000"/>
              <a:t>National security threats</a:t>
            </a:r>
          </a:p>
          <a:p>
            <a:pPr fontAlgn="t"/>
            <a:endParaRPr lang="en-US" sz="1000"/>
          </a:p>
          <a:p>
            <a:pPr fontAlgn="t"/>
            <a:r>
              <a:rPr lang="en-US" sz="1000" b="1"/>
              <a:t>In summary, Trusted Research enables safe and responsible international collaboration through risk management, not risk avoidance.</a:t>
            </a:r>
            <a:endParaRPr lang="en-US" sz="1000"/>
          </a:p>
          <a:p>
            <a:pPr marL="177797" indent="-177797" fontAlgn="base">
              <a:buFont typeface="Arial" panose="020B0604020202020204" pitchFamily="34" charset="0"/>
              <a:buChar char="•"/>
            </a:pPr>
            <a:endParaRPr lang="en-US" sz="1000"/>
          </a:p>
          <a:p>
            <a:pPr marL="533390" lvl="1" indent="-177797" fontAlgn="base">
              <a:buFont typeface="Arial" panose="020B0604020202020204" pitchFamily="34" charset="0"/>
              <a:buChar char="•"/>
            </a:pPr>
            <a:endParaRPr lang="en-GB" sz="1000"/>
          </a:p>
          <a:p>
            <a:pPr marL="533390" lvl="1" indent="-177797" fontAlgn="base">
              <a:buFont typeface="Arial" panose="020B0604020202020204" pitchFamily="34" charset="0"/>
              <a:buChar char="•"/>
            </a:pPr>
            <a:endParaRPr lang="en-US" sz="1000"/>
          </a:p>
          <a:p>
            <a:pPr marL="237062" indent="-237062">
              <a:buAutoNum type="arabicPeriod"/>
            </a:pPr>
            <a:endParaRPr lang="en-GB"/>
          </a:p>
          <a:p>
            <a:endParaRPr lang="en-GB"/>
          </a:p>
        </p:txBody>
      </p:sp>
    </p:spTree>
    <p:extLst>
      <p:ext uri="{BB962C8B-B14F-4D97-AF65-F5344CB8AC3E}">
        <p14:creationId xmlns:p14="http://schemas.microsoft.com/office/powerpoint/2010/main" val="286456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000"/>
              <a:t>Within this context, due diligence focuses on three core questions:</a:t>
            </a:r>
          </a:p>
          <a:p>
            <a:pPr marL="177797" indent="-177797" fontAlgn="t">
              <a:buFont typeface="Arial" panose="020B0604020202020204" pitchFamily="34" charset="0"/>
              <a:buChar char="•"/>
            </a:pPr>
            <a:r>
              <a:rPr lang="en-US" sz="1000"/>
              <a:t>Who are we working with?</a:t>
            </a:r>
          </a:p>
          <a:p>
            <a:pPr marL="177797" indent="-177797" fontAlgn="t">
              <a:buFont typeface="Arial" panose="020B0604020202020204" pitchFamily="34" charset="0"/>
              <a:buChar char="•"/>
            </a:pPr>
            <a:r>
              <a:rPr lang="en-US" sz="1000"/>
              <a:t>What is being shared or transferred?</a:t>
            </a:r>
          </a:p>
          <a:p>
            <a:pPr marL="177797" indent="-177797" fontAlgn="t">
              <a:buFont typeface="Arial" panose="020B0604020202020204" pitchFamily="34" charset="0"/>
              <a:buChar char="•"/>
            </a:pPr>
            <a:r>
              <a:rPr lang="en-US" sz="1000"/>
              <a:t>How could information or technology be misused or diverted?</a:t>
            </a:r>
          </a:p>
          <a:p>
            <a:pPr fontAlgn="t"/>
            <a:endParaRPr lang="en-US" sz="1000"/>
          </a:p>
          <a:p>
            <a:pPr fontAlgn="t"/>
            <a:r>
              <a:rPr lang="en-US" sz="1000"/>
              <a:t>Due diligence is proportionate, documented, and iterative. </a:t>
            </a:r>
          </a:p>
          <a:p>
            <a:pPr fontAlgn="t"/>
            <a:r>
              <a:rPr lang="en-US" sz="1000"/>
              <a:t>Reassessment is needed where collaborations change, new partners or affiliates are added, IP transfer is proposed, data moves from published to unpublished, or deeper technical access is requested.</a:t>
            </a:r>
          </a:p>
          <a:p>
            <a:endParaRPr lang="en-GB"/>
          </a:p>
        </p:txBody>
      </p:sp>
    </p:spTree>
    <p:extLst>
      <p:ext uri="{BB962C8B-B14F-4D97-AF65-F5344CB8AC3E}">
        <p14:creationId xmlns:p14="http://schemas.microsoft.com/office/powerpoint/2010/main" val="3914549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Alongside the Trusted Research agenda, our Research Compliance team advises on EC, NSIA, FIRS, and Subsidy Control.</a:t>
            </a:r>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We operate </a:t>
            </a:r>
            <a:r>
              <a:rPr lang="en-US" sz="1000" b="1" kern="100">
                <a:ea typeface="Calibri" panose="020F0502020204030204" pitchFamily="34" charset="0"/>
                <a:cs typeface="Times New Roman" panose="02020603050405020304" pitchFamily="18" charset="0"/>
              </a:rPr>
              <a:t>multiple compliance checkpoints </a:t>
            </a:r>
            <a:r>
              <a:rPr lang="en-US" sz="1000" kern="100">
                <a:ea typeface="Calibri" panose="020F0502020204030204" pitchFamily="34" charset="0"/>
                <a:cs typeface="Times New Roman" panose="02020603050405020304" pitchFamily="18" charset="0"/>
              </a:rPr>
              <a:t>throughout the project lifecycle and across Professional Services. </a:t>
            </a:r>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Activities are referred to us where there are:</a:t>
            </a:r>
          </a:p>
          <a:p>
            <a:pPr marL="533390" lvl="1"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International partners, funders, or affiliates OR</a:t>
            </a:r>
          </a:p>
          <a:p>
            <a:pPr marL="533390" lvl="1" indent="-177797" defTabSz="711187">
              <a:buFont typeface="Arial" panose="020B0604020202020204" pitchFamily="34" charset="0"/>
              <a:buChar char="•"/>
              <a:defRPr/>
            </a:pPr>
            <a:r>
              <a:rPr lang="en-US" sz="1000"/>
              <a:t>Dual‑use or emerging technologies (e.g. </a:t>
            </a:r>
            <a:r>
              <a:rPr lang="en-US" sz="1000" err="1"/>
              <a:t>defence</a:t>
            </a:r>
            <a:r>
              <a:rPr lang="en-US" sz="1000"/>
              <a:t>, aerospace, nuclear, AI, communications, semiconductors, space, advanced materials)</a:t>
            </a:r>
          </a:p>
          <a:p>
            <a:pPr marL="355593" lvl="1" defTabSz="711187">
              <a:defRPr/>
            </a:pPr>
            <a:endParaRPr lang="en-US" sz="1000" kern="100">
              <a:ea typeface="Calibri" panose="020F0502020204030204" pitchFamily="34" charset="0"/>
              <a:cs typeface="Times New Roman" panose="02020603050405020304" pitchFamily="18" charset="0"/>
            </a:endParaRPr>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When an activity is referred to our team, the researcher completes a triage form, which outlines basic information about the activity.</a:t>
            </a:r>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From this, our Team conducts a light touch review.</a:t>
            </a:r>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This involves identifying relevant issues and conducting partner due diligence, which assesses the partner’s</a:t>
            </a:r>
          </a:p>
          <a:p>
            <a:pPr marL="888983" lvl="2"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Legal identity &amp; ownership</a:t>
            </a:r>
          </a:p>
          <a:p>
            <a:pPr marL="888983" lvl="2"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Their country of incorporation and operation</a:t>
            </a:r>
          </a:p>
          <a:p>
            <a:pPr marL="888983" lvl="2" indent="-177797" defTabSz="711187">
              <a:buFont typeface="Arial" panose="020B0604020202020204" pitchFamily="34" charset="0"/>
              <a:buChar char="•"/>
              <a:defRPr/>
            </a:pPr>
            <a:r>
              <a:rPr lang="en-US" sz="1000"/>
              <a:t>Any links to </a:t>
            </a:r>
            <a:r>
              <a:rPr lang="en-US" sz="1000" err="1"/>
              <a:t>defence</a:t>
            </a:r>
            <a:r>
              <a:rPr lang="en-US" sz="1000"/>
              <a:t>, government, or civil‑military fusion</a:t>
            </a:r>
          </a:p>
          <a:p>
            <a:pPr marL="888983" lvl="2"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Determining if any sanctions or restrictions apply</a:t>
            </a:r>
          </a:p>
          <a:p>
            <a:pPr marL="888983" lvl="2"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Considering reputational risks and ethical concerns.</a:t>
            </a:r>
          </a:p>
          <a:p>
            <a:pPr defTabSz="711187">
              <a:defRPr/>
            </a:pPr>
            <a:endParaRPr lang="en-US" sz="1000" kern="100">
              <a:ea typeface="Calibri" panose="020F0502020204030204" pitchFamily="34" charset="0"/>
              <a:cs typeface="Times New Roman" panose="02020603050405020304" pitchFamily="18" charset="0"/>
            </a:endParaRPr>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Where required, we conduct Stage 2 reviews, which includes:</a:t>
            </a:r>
          </a:p>
          <a:p>
            <a:pPr marL="533390" lvl="1"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Export control checks, classification &amp; licensing. </a:t>
            </a:r>
          </a:p>
          <a:p>
            <a:pPr marL="533390" lvl="1"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NSIA screening to determine whether a notification or FIRS registration should be made</a:t>
            </a:r>
          </a:p>
          <a:p>
            <a:pPr marL="888983" lvl="2"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A subsidy control assessment</a:t>
            </a:r>
          </a:p>
          <a:p>
            <a:pPr marL="533390" lvl="1"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Crucially, we keep records of all assessments as the university is periodically audited.</a:t>
            </a:r>
          </a:p>
          <a:p>
            <a:pPr defTabSz="711187">
              <a:defRPr/>
            </a:pPr>
            <a:endParaRPr lang="en-US" sz="1000" kern="100">
              <a:ea typeface="Calibri" panose="020F0502020204030204" pitchFamily="34" charset="0"/>
              <a:cs typeface="Times New Roman" panose="02020603050405020304" pitchFamily="18" charset="0"/>
            </a:endParaRPr>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We work with the contracts team to mitigate risk by:</a:t>
            </a:r>
          </a:p>
          <a:p>
            <a:pPr marL="533390" lvl="1"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Limiting agreements to UK entities only</a:t>
            </a:r>
          </a:p>
          <a:p>
            <a:pPr marL="533390" lvl="1"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Excluding affiliates where possible</a:t>
            </a:r>
          </a:p>
          <a:p>
            <a:pPr marL="533390" lvl="1"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Controlling onward sharing and re-export</a:t>
            </a:r>
          </a:p>
          <a:p>
            <a:pPr marL="533390" lvl="1"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Requiring compliance with export controls, sanctions, and national security laws</a:t>
            </a:r>
          </a:p>
          <a:p>
            <a:pPr defTabSz="711187">
              <a:defRPr/>
            </a:pPr>
            <a:endParaRPr lang="en-US" sz="1000" kern="100">
              <a:ea typeface="Calibri" panose="020F0502020204030204" pitchFamily="34" charset="0"/>
              <a:cs typeface="Times New Roman" panose="02020603050405020304" pitchFamily="18" charset="0"/>
            </a:endParaRPr>
          </a:p>
          <a:p>
            <a:pPr marL="177797" indent="-177797" defTabSz="711187">
              <a:buFont typeface="Arial" panose="020B0604020202020204" pitchFamily="34" charset="0"/>
              <a:buChar char="•"/>
              <a:defRPr/>
            </a:pPr>
            <a:r>
              <a:rPr lang="en-US" sz="1000" kern="100">
                <a:ea typeface="Calibri" panose="020F0502020204030204" pitchFamily="34" charset="0"/>
                <a:cs typeface="Times New Roman" panose="02020603050405020304" pitchFamily="18" charset="0"/>
              </a:rPr>
              <a:t>We also provide guidance and advice to support Trusted Research compliance.</a:t>
            </a:r>
          </a:p>
          <a:p>
            <a:pPr marL="355593" lvl="1" defTabSz="711187">
              <a:defRPr/>
            </a:pPr>
            <a:endParaRPr lang="en-US" sz="1000" kern="100">
              <a:ea typeface="Calibri" panose="020F0502020204030204" pitchFamily="34" charset="0"/>
              <a:cs typeface="Times New Roman" panose="02020603050405020304" pitchFamily="18" charset="0"/>
            </a:endParaRPr>
          </a:p>
          <a:p>
            <a:pPr marL="177797" indent="-177797" defTabSz="711187">
              <a:buFontTx/>
              <a:buChar char="-"/>
              <a:defRPr/>
            </a:pPr>
            <a:endParaRPr lang="en-US" sz="1000" kern="100">
              <a:ea typeface="Calibri" panose="020F0502020204030204" pitchFamily="34" charset="0"/>
              <a:cs typeface="Times New Roman" panose="02020603050405020304" pitchFamily="18" charset="0"/>
            </a:endParaRPr>
          </a:p>
          <a:p>
            <a:endParaRPr lang="en-GB"/>
          </a:p>
        </p:txBody>
      </p:sp>
    </p:spTree>
    <p:extLst>
      <p:ext uri="{BB962C8B-B14F-4D97-AF65-F5344CB8AC3E}">
        <p14:creationId xmlns:p14="http://schemas.microsoft.com/office/powerpoint/2010/main" val="426297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Alongside the day to day compliance advice that we give, we also manage two institution wide projects intended to embed research security and trusted research principles at Bristol. The first is our TREF project, </a:t>
            </a:r>
            <a:r>
              <a:rPr lang="en-US" dirty="0" err="1">
                <a:ea typeface="Calibri"/>
                <a:cs typeface="Calibri"/>
              </a:rPr>
              <a:t>utilising</a:t>
            </a:r>
            <a:r>
              <a:rPr lang="en-US" dirty="0">
                <a:ea typeface="Calibri"/>
                <a:cs typeface="Calibri"/>
              </a:rPr>
              <a:t> the National Protective Security Authority's TREF framework to identify where University activity can be more robust and secure. </a:t>
            </a:r>
          </a:p>
          <a:p>
            <a:r>
              <a:rPr lang="en-US">
                <a:ea typeface="Calibri"/>
                <a:cs typeface="Calibri"/>
              </a:rPr>
              <a:t>This project has engagement and input across all university activity, not just research. This includes education, global engagement, cyber and information security, and campus security, among others. We have a Project Board comprising of senior leadership such as PVCs, the Chief Infosec Officer, the Director of Governance, a knowledge management group including our APVCs, Head of Schools, and other subject matter experts, and a working group comprising of Trusted Research subject matter experts, which includes me. </a:t>
            </a:r>
          </a:p>
        </p:txBody>
      </p:sp>
    </p:spTree>
    <p:extLst>
      <p:ext uri="{BB962C8B-B14F-4D97-AF65-F5344CB8AC3E}">
        <p14:creationId xmlns:p14="http://schemas.microsoft.com/office/powerpoint/2010/main" val="713541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711187">
              <a:defRPr/>
            </a:pPr>
            <a:r>
              <a:rPr lang="en-US" dirty="0">
                <a:ea typeface="Calibri"/>
                <a:cs typeface="Calibri"/>
              </a:rPr>
              <a:t>As a workstream of the TREF project, we have the ATPS project, which focuses on </a:t>
            </a:r>
            <a:r>
              <a:rPr lang="en-US"/>
              <a:t>streamlining the different due diligence frameworks at the University to ensure clear recordkeeping, remove duplication, address any risks early, and align risk appetites. At Bristol, we have several due diligence processes across research, philanthropy, procurement, education, careers, and student recruitment. </a:t>
            </a:r>
            <a:endParaRPr lang="en-US" dirty="0"/>
          </a:p>
          <a:p>
            <a:pPr defTabSz="711187">
              <a:defRPr/>
            </a:pPr>
            <a:endParaRPr lang="en-US" dirty="0"/>
          </a:p>
          <a:p>
            <a:pPr defTabSz="711187">
              <a:defRPr/>
            </a:pPr>
            <a:r>
              <a:rPr lang="en-US" dirty="0"/>
              <a:t>This project focuses on assessing risk at the earliest possible stage for high level legal, financial, or reputational concerns. These risks are rated using a Red Amber Green system, and managed by a governance group comprising of subject matter experts in finance and trusted research. These assessments are then visible for colleagues across the university to see. </a:t>
            </a:r>
            <a:endParaRPr lang="en-US" dirty="0">
              <a:ea typeface="Calibri"/>
              <a:cs typeface="Calibri"/>
            </a:endParaRPr>
          </a:p>
          <a:p>
            <a:pPr defTabSz="711187">
              <a:defRPr/>
            </a:pPr>
            <a:endParaRPr lang="en-US" dirty="0">
              <a:ea typeface="Calibri"/>
              <a:cs typeface="Calibri"/>
            </a:endParaRPr>
          </a:p>
          <a:p>
            <a:pPr defTabSz="711187">
              <a:defRPr/>
            </a:pPr>
            <a:r>
              <a:rPr lang="en-US">
                <a:ea typeface="Calibri"/>
                <a:cs typeface="Calibri"/>
              </a:rPr>
              <a:t>Activity specific due diligence processes are then conducted by the specific SMEs in each team, focusing on their areas of expertise. </a:t>
            </a:r>
            <a:endParaRPr lang="en-US" dirty="0">
              <a:ea typeface="Calibri"/>
              <a:cs typeface="Calibri"/>
            </a:endParaRPr>
          </a:p>
          <a:p>
            <a:pPr defTabSz="711187">
              <a:defRPr/>
            </a:pPr>
            <a:endParaRPr lang="en-US" dirty="0">
              <a:ea typeface="Calibri"/>
              <a:cs typeface="Calibri"/>
            </a:endParaRPr>
          </a:p>
        </p:txBody>
      </p:sp>
    </p:spTree>
    <p:extLst>
      <p:ext uri="{BB962C8B-B14F-4D97-AF65-F5344CB8AC3E}">
        <p14:creationId xmlns:p14="http://schemas.microsoft.com/office/powerpoint/2010/main" val="1734185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Key Challenges:</a:t>
            </a:r>
          </a:p>
          <a:p>
            <a:pPr marL="237062" indent="-237062" defTabSz="711187">
              <a:buFont typeface="Arial" panose="020B0604020202020204" pitchFamily="34" charset="0"/>
              <a:buChar char="•"/>
              <a:defRPr/>
            </a:pPr>
            <a:r>
              <a:rPr lang="en-US"/>
              <a:t>Building awareness, knowledge, and engagement</a:t>
            </a:r>
          </a:p>
          <a:p>
            <a:pPr marL="237062" indent="-237062" defTabSz="711187">
              <a:buFont typeface="Arial" panose="020B0604020202020204" pitchFamily="34" charset="0"/>
              <a:buChar char="•"/>
              <a:defRPr/>
            </a:pPr>
            <a:r>
              <a:rPr lang="en-US"/>
              <a:t>Culture Shift required</a:t>
            </a:r>
          </a:p>
          <a:p>
            <a:pPr marL="592655" lvl="1" indent="-237062" defTabSz="711187">
              <a:buFont typeface="Arial" panose="020B0604020202020204" pitchFamily="34" charset="0"/>
              <a:buChar char="•"/>
              <a:defRPr/>
            </a:pPr>
            <a:r>
              <a:rPr lang="en-US"/>
              <a:t>Both are ongoing</a:t>
            </a:r>
          </a:p>
          <a:p>
            <a:pPr defTabSz="711187">
              <a:defRPr/>
            </a:pPr>
            <a:endParaRPr lang="en-US"/>
          </a:p>
          <a:p>
            <a:pPr defTabSz="711187">
              <a:defRPr/>
            </a:pPr>
            <a:r>
              <a:rPr lang="en-US"/>
              <a:t>What has worked:</a:t>
            </a:r>
            <a:endParaRPr lang="en-GB" sz="1000"/>
          </a:p>
          <a:p>
            <a:pPr marL="237062" indent="-237062">
              <a:buFont typeface="Arial" panose="020B0604020202020204" pitchFamily="34" charset="0"/>
              <a:buChar char="•"/>
            </a:pPr>
            <a:r>
              <a:rPr lang="en-US" err="1"/>
              <a:t>Prioritising</a:t>
            </a:r>
            <a:r>
              <a:rPr lang="en-US"/>
              <a:t> relationship-building through presentations and meetings; identify compliance “champions” throughout faculties and professional services</a:t>
            </a:r>
          </a:p>
          <a:p>
            <a:pPr marL="592655" lvl="1" indent="-237062" defTabSz="711187">
              <a:buFont typeface="Arial" panose="020B0604020202020204" pitchFamily="34" charset="0"/>
              <a:buChar char="•"/>
              <a:defRPr/>
            </a:pPr>
            <a:r>
              <a:rPr lang="en-US"/>
              <a:t>Being an approachable and supportive team, which focuses on enabling</a:t>
            </a:r>
          </a:p>
          <a:p>
            <a:pPr marL="592655" lvl="1" indent="-237062" defTabSz="711187">
              <a:buFont typeface="Arial" panose="020B0604020202020204" pitchFamily="34" charset="0"/>
              <a:buChar char="•"/>
              <a:defRPr/>
            </a:pPr>
            <a:r>
              <a:rPr lang="en-US"/>
              <a:t>We also encourage </a:t>
            </a:r>
            <a:r>
              <a:rPr lang="en-US" sz="1000"/>
              <a:t>early contact with our team where there is any uncertainty</a:t>
            </a:r>
          </a:p>
          <a:p>
            <a:pPr marL="355593" lvl="1" defTabSz="711187">
              <a:defRPr/>
            </a:pPr>
            <a:endParaRPr lang="en-GB" sz="1000"/>
          </a:p>
          <a:p>
            <a:pPr marL="237062" indent="-237062" defTabSz="711187">
              <a:buFont typeface="Arial" panose="020B0604020202020204" pitchFamily="34" charset="0"/>
              <a:buChar char="•"/>
              <a:defRPr/>
            </a:pPr>
            <a:r>
              <a:rPr lang="en-US"/>
              <a:t>Working closely with </a:t>
            </a:r>
            <a:r>
              <a:rPr lang="en-GB" sz="1000"/>
              <a:t>Research administrators/professional services as they are the first line of defence, critical to:</a:t>
            </a:r>
          </a:p>
          <a:p>
            <a:pPr marL="592655" lvl="1" indent="-237062" defTabSz="711187">
              <a:buFont typeface="Arial" panose="020B0604020202020204" pitchFamily="34" charset="0"/>
              <a:buChar char="•"/>
              <a:defRPr/>
            </a:pPr>
            <a:r>
              <a:rPr lang="en-GB" sz="1000"/>
              <a:t>Spotting risk indicators early</a:t>
            </a:r>
          </a:p>
          <a:p>
            <a:pPr marL="592655" lvl="1" indent="-237062" defTabSz="711187">
              <a:buFont typeface="Arial" panose="020B0604020202020204" pitchFamily="34" charset="0"/>
              <a:buChar char="•"/>
              <a:defRPr/>
            </a:pPr>
            <a:r>
              <a:rPr lang="en-GB" sz="1000"/>
              <a:t>Asking the right questions and escalating appropriately</a:t>
            </a:r>
          </a:p>
          <a:p>
            <a:pPr marL="592655" lvl="1" indent="-237062" defTabSz="711187">
              <a:buFont typeface="Arial" panose="020B0604020202020204" pitchFamily="34" charset="0"/>
              <a:buChar char="•"/>
              <a:defRPr/>
            </a:pPr>
            <a:r>
              <a:rPr lang="en-GB" sz="1000"/>
              <a:t>Embedding safeguards into contracts and processes</a:t>
            </a:r>
          </a:p>
          <a:p>
            <a:pPr defTabSz="711187">
              <a:defRPr/>
            </a:pPr>
            <a:endParaRPr lang="en-GB" sz="1000"/>
          </a:p>
          <a:p>
            <a:pPr marL="237062" indent="-237062" defTabSz="711187">
              <a:buFont typeface="Arial" panose="020B0604020202020204" pitchFamily="34" charset="0"/>
              <a:buChar char="•"/>
              <a:defRPr/>
            </a:pPr>
            <a:r>
              <a:rPr lang="en-GB" sz="1000"/>
              <a:t>Sector engagement has been very helpful</a:t>
            </a:r>
          </a:p>
          <a:p>
            <a:pPr marL="592655" lvl="1" indent="-237062" defTabSz="711187">
              <a:buFont typeface="Arial" panose="020B0604020202020204" pitchFamily="34" charset="0"/>
              <a:buChar char="•"/>
              <a:defRPr/>
            </a:pPr>
            <a:r>
              <a:rPr lang="en-GB" sz="1000"/>
              <a:t>Sharing knowledge, best practices and discussing challenges with peers via ARMA, HERSA</a:t>
            </a:r>
          </a:p>
          <a:p>
            <a:pPr marL="355593" lvl="1" defTabSz="711187">
              <a:defRPr/>
            </a:pPr>
            <a:endParaRPr lang="en-GB" sz="1000"/>
          </a:p>
          <a:p>
            <a:pPr marL="237062" indent="-237062">
              <a:buAutoNum type="arabicPeriod"/>
            </a:pPr>
            <a:endParaRPr lang="en-GB"/>
          </a:p>
        </p:txBody>
      </p:sp>
    </p:spTree>
    <p:extLst>
      <p:ext uri="{BB962C8B-B14F-4D97-AF65-F5344CB8AC3E}">
        <p14:creationId xmlns:p14="http://schemas.microsoft.com/office/powerpoint/2010/main" val="460985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12909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page_Style 1">
    <p:bg>
      <p:bgPr>
        <a:solidFill>
          <a:srgbClr val="A6192E"/>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CD82FDB-EF48-E4C3-D028-712EE57006B8}"/>
              </a:ext>
            </a:extLst>
          </p:cNvPr>
          <p:cNvSpPr>
            <a:spLocks noGrp="1" noRot="1" noMove="1" noResize="1" noEditPoints="1" noAdjustHandles="1" noChangeArrowheads="1" noChangeShapeType="1"/>
          </p:cNvSpPr>
          <p:nvPr>
            <p:ph type="ctrTitle" hasCustomPrompt="1"/>
          </p:nvPr>
        </p:nvSpPr>
        <p:spPr>
          <a:xfrm>
            <a:off x="3353031" y="1470149"/>
            <a:ext cx="4665859" cy="1101600"/>
          </a:xfrm>
          <a:prstGeom prst="rect">
            <a:avLst/>
          </a:prstGeom>
        </p:spPr>
        <p:txBody>
          <a:bodyPr anchor="b"/>
          <a:lstStyle>
            <a:lvl1pPr algn="l">
              <a:defRPr sz="3600" cap="none" baseline="0">
                <a:solidFill>
                  <a:schemeClr val="bg1"/>
                </a:solidFill>
                <a:latin typeface="Sora SemiBold" pitchFamily="2" charset="0"/>
              </a:defRPr>
            </a:lvl1pPr>
          </a:lstStyle>
          <a:p>
            <a:r>
              <a:rPr lang="en-GB" cap="none" baseline="0"/>
              <a:t>Click to edit title for presentation</a:t>
            </a:r>
            <a:endParaRPr lang="en-GB"/>
          </a:p>
        </p:txBody>
      </p:sp>
      <p:sp>
        <p:nvSpPr>
          <p:cNvPr id="15" name="Text Placeholder 4">
            <a:extLst>
              <a:ext uri="{FF2B5EF4-FFF2-40B4-BE49-F238E27FC236}">
                <a16:creationId xmlns:a16="http://schemas.microsoft.com/office/drawing/2014/main" id="{CA67A3E2-C7EB-DF4A-BB8D-9FBE6B9AE784}"/>
              </a:ext>
            </a:extLst>
          </p:cNvPr>
          <p:cNvSpPr>
            <a:spLocks noGrp="1" noRot="1" noMove="1" noResize="1" noEditPoints="1" noAdjustHandles="1" noChangeArrowheads="1" noChangeShapeType="1"/>
          </p:cNvSpPr>
          <p:nvPr>
            <p:ph type="body" sz="quarter" idx="10" hasCustomPrompt="1"/>
          </p:nvPr>
        </p:nvSpPr>
        <p:spPr>
          <a:xfrm>
            <a:off x="3353031" y="2927922"/>
            <a:ext cx="4665859" cy="1195844"/>
          </a:xfrm>
        </p:spPr>
        <p:txBody>
          <a:bodyPr>
            <a:normAutofit/>
          </a:bodyPr>
          <a:lstStyle>
            <a:lvl1pPr marL="0" indent="0">
              <a:spcBef>
                <a:spcPts val="750"/>
              </a:spcBef>
              <a:buFont typeface="Arial" panose="020B0604020202020204" pitchFamily="34" charset="0"/>
              <a:buNone/>
              <a:defRPr sz="2400" baseline="0">
                <a:solidFill>
                  <a:schemeClr val="bg1"/>
                </a:solidFill>
                <a:latin typeface="Open Sans SemiBold" pitchFamily="2" charset="0"/>
              </a:defRPr>
            </a:lvl1pPr>
          </a:lstStyle>
          <a:p>
            <a:r>
              <a:rPr lang="en-GB" b="1" i="0">
                <a:latin typeface="Open Sans SemiBold" pitchFamily="2" charset="0"/>
                <a:ea typeface="Open Sans SemiBold" pitchFamily="2" charset="0"/>
                <a:cs typeface="Open Sans SemiBold" pitchFamily="2" charset="0"/>
              </a:rPr>
              <a:t>Edit subtitle for presentation</a:t>
            </a:r>
            <a:endParaRPr lang="en-GB" b="0" i="0">
              <a:latin typeface="Open Sans" pitchFamily="2" charset="0"/>
              <a:ea typeface="Open Sans" pitchFamily="2" charset="0"/>
              <a:cs typeface="Open Sans" pitchFamily="2" charset="0"/>
            </a:endParaRPr>
          </a:p>
        </p:txBody>
      </p:sp>
      <p:sp>
        <p:nvSpPr>
          <p:cNvPr id="6" name="Title 1">
            <a:extLst>
              <a:ext uri="{FF2B5EF4-FFF2-40B4-BE49-F238E27FC236}">
                <a16:creationId xmlns:a16="http://schemas.microsoft.com/office/drawing/2014/main" id="{EDBC88DA-0FA3-C5F6-8307-0B493BA07F52}"/>
              </a:ext>
            </a:extLst>
          </p:cNvPr>
          <p:cNvSpPr txBox="1">
            <a:spLocks noGrp="1" noRot="1" noMove="1" noResize="1" noEditPoints="1" noAdjustHandles="1" noChangeArrowheads="1" noChangeShapeType="1"/>
          </p:cNvSpPr>
          <p:nvPr userDrawn="1"/>
        </p:nvSpPr>
        <p:spPr>
          <a:xfrm>
            <a:off x="908231" y="1778696"/>
            <a:ext cx="1697183" cy="149059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700" kern="1200" cap="none" baseline="0">
                <a:solidFill>
                  <a:srgbClr val="A6192E"/>
                </a:solidFill>
                <a:latin typeface="Sora SemiBold" pitchFamily="2" charset="0"/>
                <a:ea typeface="+mj-ea"/>
                <a:cs typeface="+mj-cs"/>
              </a:defRPr>
            </a:lvl1pPr>
          </a:lstStyle>
          <a:p>
            <a:endParaRPr lang="en-GB" sz="9600">
              <a:solidFill>
                <a:srgbClr val="FFFFFF"/>
              </a:solidFill>
            </a:endParaRPr>
          </a:p>
        </p:txBody>
      </p:sp>
      <p:sp>
        <p:nvSpPr>
          <p:cNvPr id="8" name="Picture Placeholder 7">
            <a:extLst>
              <a:ext uri="{FF2B5EF4-FFF2-40B4-BE49-F238E27FC236}">
                <a16:creationId xmlns:a16="http://schemas.microsoft.com/office/drawing/2014/main" id="{787DEFDD-4EF5-FF38-DDE9-65DB1C2D1800}"/>
              </a:ext>
            </a:extLst>
          </p:cNvPr>
          <p:cNvSpPr>
            <a:spLocks noGrp="1" noRot="1" noMove="1" noResize="1" noEditPoints="1" noAdjustHandles="1" noChangeArrowheads="1" noChangeShapeType="1"/>
          </p:cNvSpPr>
          <p:nvPr>
            <p:ph type="pic" sz="quarter" idx="11"/>
          </p:nvPr>
        </p:nvSpPr>
        <p:spPr>
          <a:xfrm>
            <a:off x="474849" y="1311750"/>
            <a:ext cx="2520000" cy="2520000"/>
          </a:xfrm>
          <a:prstGeom prst="ellipse">
            <a:avLst/>
          </a:prstGeom>
        </p:spPr>
        <p:txBody>
          <a:bodyPr/>
          <a:lstStyle>
            <a:lvl1pPr algn="ctr">
              <a:defRPr/>
            </a:lvl1pPr>
          </a:lstStyle>
          <a:p>
            <a:r>
              <a:rPr lang="en-US"/>
              <a:t>Click icon to add picture</a:t>
            </a:r>
          </a:p>
        </p:txBody>
      </p:sp>
      <p:sp>
        <p:nvSpPr>
          <p:cNvPr id="9" name="Picture Placeholder 7">
            <a:extLst>
              <a:ext uri="{FF2B5EF4-FFF2-40B4-BE49-F238E27FC236}">
                <a16:creationId xmlns:a16="http://schemas.microsoft.com/office/drawing/2014/main" id="{15B053E3-2591-5ECF-DBB7-96C821F9C018}"/>
              </a:ext>
            </a:extLst>
          </p:cNvPr>
          <p:cNvSpPr>
            <a:spLocks noGrp="1" noRot="1" noMove="1" noResize="1" noEditPoints="1" noAdjustHandles="1" noChangeArrowheads="1" noChangeShapeType="1"/>
          </p:cNvSpPr>
          <p:nvPr>
            <p:ph type="pic" sz="quarter" idx="12"/>
          </p:nvPr>
        </p:nvSpPr>
        <p:spPr>
          <a:xfrm>
            <a:off x="474849" y="-1324546"/>
            <a:ext cx="2520000" cy="2520000"/>
          </a:xfrm>
          <a:prstGeom prst="ellipse">
            <a:avLst/>
          </a:prstGeom>
        </p:spPr>
        <p:txBody>
          <a:bodyPr/>
          <a:lstStyle>
            <a:lvl1pPr algn="ctr">
              <a:defRPr/>
            </a:lvl1pPr>
          </a:lstStyle>
          <a:p>
            <a:r>
              <a:rPr lang="en-US"/>
              <a:t>Click icon to add picture</a:t>
            </a:r>
          </a:p>
        </p:txBody>
      </p:sp>
      <p:sp>
        <p:nvSpPr>
          <p:cNvPr id="10" name="Picture Placeholder 7">
            <a:extLst>
              <a:ext uri="{FF2B5EF4-FFF2-40B4-BE49-F238E27FC236}">
                <a16:creationId xmlns:a16="http://schemas.microsoft.com/office/drawing/2014/main" id="{7DE3BEB5-D33A-D721-EE7E-B9F87CAAA8D6}"/>
              </a:ext>
            </a:extLst>
          </p:cNvPr>
          <p:cNvSpPr>
            <a:spLocks noGrp="1" noRot="1" noMove="1" noResize="1" noEditPoints="1" noAdjustHandles="1" noChangeArrowheads="1" noChangeShapeType="1"/>
          </p:cNvSpPr>
          <p:nvPr>
            <p:ph type="pic" sz="quarter" idx="13"/>
          </p:nvPr>
        </p:nvSpPr>
        <p:spPr>
          <a:xfrm>
            <a:off x="474849" y="3948043"/>
            <a:ext cx="2520000" cy="2520000"/>
          </a:xfrm>
          <a:prstGeom prst="ellipse">
            <a:avLst/>
          </a:prstGeom>
        </p:spPr>
        <p:txBody>
          <a:bodyPr/>
          <a:lstStyle>
            <a:lvl1pPr algn="ctr">
              <a:defRPr/>
            </a:lvl1pPr>
          </a:lstStyle>
          <a:p>
            <a:r>
              <a:rPr lang="en-US"/>
              <a:t>Click icon to add picture</a:t>
            </a:r>
          </a:p>
        </p:txBody>
      </p:sp>
      <p:pic>
        <p:nvPicPr>
          <p:cNvPr id="4" name="Picture 3" descr="A close-up of a logo&#10;&#10;AI-generated content may be incorrect.">
            <a:extLst>
              <a:ext uri="{FF2B5EF4-FFF2-40B4-BE49-F238E27FC236}">
                <a16:creationId xmlns:a16="http://schemas.microsoft.com/office/drawing/2014/main" id="{DB322CBB-3BB5-74C9-9DFA-A26C872870E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336821" y="4206580"/>
            <a:ext cx="1405920" cy="408641"/>
          </a:xfrm>
          <a:prstGeom prst="rect">
            <a:avLst/>
          </a:prstGeom>
        </p:spPr>
      </p:pic>
    </p:spTree>
    <p:extLst>
      <p:ext uri="{BB962C8B-B14F-4D97-AF65-F5344CB8AC3E}">
        <p14:creationId xmlns:p14="http://schemas.microsoft.com/office/powerpoint/2010/main" val="703921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and short paragraph">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D26D2E84-653D-EC92-68F6-45D3513C2C81}"/>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A75BA1B-3E56-C947-B661-1699EDF3EE73}" type="slidenum">
              <a:rPr lang="en-US" smtClean="0"/>
              <a:t>‹#›</a:t>
            </a:fld>
            <a:endParaRPr lang="en-US"/>
          </a:p>
        </p:txBody>
      </p:sp>
      <p:sp>
        <p:nvSpPr>
          <p:cNvPr id="2" name="Title 1">
            <a:extLst>
              <a:ext uri="{FF2B5EF4-FFF2-40B4-BE49-F238E27FC236}">
                <a16:creationId xmlns:a16="http://schemas.microsoft.com/office/drawing/2014/main" id="{0CB18EFF-7099-2F5C-9428-2B6B5B994962}"/>
              </a:ext>
            </a:extLst>
          </p:cNvPr>
          <p:cNvSpPr>
            <a:spLocks noGrp="1" noRot="1" noMove="1" noResize="1" noEditPoints="1" noAdjustHandles="1" noChangeArrowheads="1" noChangeShapeType="1"/>
          </p:cNvSpPr>
          <p:nvPr>
            <p:ph type="ctrTitle" hasCustomPrompt="1"/>
          </p:nvPr>
        </p:nvSpPr>
        <p:spPr>
          <a:xfrm>
            <a:off x="467670" y="540211"/>
            <a:ext cx="4104330"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Title goes here </a:t>
            </a:r>
            <a:br>
              <a:rPr lang="en-GB" cap="none" baseline="0"/>
            </a:br>
            <a:r>
              <a:rPr lang="en-GB" cap="none" baseline="0"/>
              <a:t>in sentence case</a:t>
            </a:r>
            <a:endParaRPr lang="en-GB"/>
          </a:p>
        </p:txBody>
      </p:sp>
      <p:sp>
        <p:nvSpPr>
          <p:cNvPr id="7" name="Chart Placeholder 6">
            <a:extLst>
              <a:ext uri="{FF2B5EF4-FFF2-40B4-BE49-F238E27FC236}">
                <a16:creationId xmlns:a16="http://schemas.microsoft.com/office/drawing/2014/main" id="{F27E8A3B-97CF-27DE-830F-DD137C6C5FF2}"/>
              </a:ext>
            </a:extLst>
          </p:cNvPr>
          <p:cNvSpPr>
            <a:spLocks noGrp="1" noRot="1" noMove="1" noResize="1" noEditPoints="1" noAdjustHandles="1" noChangeArrowheads="1" noChangeShapeType="1"/>
          </p:cNvSpPr>
          <p:nvPr>
            <p:ph type="chart" sz="quarter" idx="11"/>
          </p:nvPr>
        </p:nvSpPr>
        <p:spPr>
          <a:xfrm>
            <a:off x="4927600" y="539750"/>
            <a:ext cx="3760788" cy="3533775"/>
          </a:xfrm>
        </p:spPr>
        <p:txBody>
          <a:bodyPr/>
          <a:lstStyle/>
          <a:p>
            <a:r>
              <a:rPr lang="en-US"/>
              <a:t>Click icon to add chart</a:t>
            </a:r>
          </a:p>
        </p:txBody>
      </p:sp>
      <p:sp>
        <p:nvSpPr>
          <p:cNvPr id="9" name="Text Placeholder 14">
            <a:extLst>
              <a:ext uri="{FF2B5EF4-FFF2-40B4-BE49-F238E27FC236}">
                <a16:creationId xmlns:a16="http://schemas.microsoft.com/office/drawing/2014/main" id="{9E3B3618-D5AD-9407-ED2A-9E1E9D8693BC}"/>
              </a:ext>
            </a:extLst>
          </p:cNvPr>
          <p:cNvSpPr>
            <a:spLocks noGrp="1" noRot="1" noMove="1" noResize="1" noEditPoints="1" noAdjustHandles="1" noChangeArrowheads="1" noChangeShapeType="1"/>
          </p:cNvSpPr>
          <p:nvPr>
            <p:ph type="body" sz="quarter" idx="13" hasCustomPrompt="1"/>
          </p:nvPr>
        </p:nvSpPr>
        <p:spPr>
          <a:xfrm>
            <a:off x="468314" y="1884033"/>
            <a:ext cx="3555046"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2" name="Text Placeholder 14">
            <a:extLst>
              <a:ext uri="{FF2B5EF4-FFF2-40B4-BE49-F238E27FC236}">
                <a16:creationId xmlns:a16="http://schemas.microsoft.com/office/drawing/2014/main" id="{EC94BE64-CCF6-C70F-A099-70625A491F23}"/>
              </a:ext>
            </a:extLst>
          </p:cNvPr>
          <p:cNvSpPr>
            <a:spLocks noGrp="1" noRot="1" noMove="1" noResize="1" noEditPoints="1" noAdjustHandles="1" noChangeArrowheads="1" noChangeShapeType="1"/>
          </p:cNvSpPr>
          <p:nvPr>
            <p:ph type="body" sz="quarter" idx="14" hasCustomPrompt="1"/>
          </p:nvPr>
        </p:nvSpPr>
        <p:spPr>
          <a:xfrm>
            <a:off x="468314" y="2596503"/>
            <a:ext cx="3555046" cy="478970"/>
          </a:xfrm>
        </p:spPr>
        <p:txBody>
          <a:bodyPr/>
          <a:lstStyle>
            <a:lvl1pPr marL="0" indent="0" algn="l" fontAlgn="t" hangingPunct="0">
              <a:buFont typeface="Arial" panose="020B0604020202020204" pitchFamily="34" charset="0"/>
              <a:buNone/>
              <a:defRPr sz="1400" b="0" i="0">
                <a:latin typeface="Open Sans" pitchFamily="2" charset="0"/>
                <a:ea typeface="Open Sans" pitchFamily="2" charset="0"/>
                <a:cs typeface="Open Sans" pitchFamily="2" charset="0"/>
              </a:defRPr>
            </a:lvl1pPr>
          </a:lstStyle>
          <a:p>
            <a:pPr lvl="0"/>
            <a:r>
              <a:rPr lang="en-US"/>
              <a:t>Paragraph goes here</a:t>
            </a:r>
          </a:p>
        </p:txBody>
      </p:sp>
    </p:spTree>
    <p:extLst>
      <p:ext uri="{BB962C8B-B14F-4D97-AF65-F5344CB8AC3E}">
        <p14:creationId xmlns:p14="http://schemas.microsoft.com/office/powerpoint/2010/main" val="2080497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 point and image (Lef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FDBEE5A-7AF9-93C4-D908-BE43F5C238DF}"/>
              </a:ext>
            </a:extLst>
          </p:cNvPr>
          <p:cNvSpPr>
            <a:spLocks noGrp="1" noRot="1" noMove="1" noResize="1" noEditPoints="1" noAdjustHandles="1" noChangeArrowheads="1" noChangeShapeType="1"/>
          </p:cNvSpPr>
          <p:nvPr>
            <p:ph type="ctrTitle" hasCustomPrompt="1"/>
          </p:nvPr>
        </p:nvSpPr>
        <p:spPr>
          <a:xfrm>
            <a:off x="5269928" y="542327"/>
            <a:ext cx="3188766"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Title goes here </a:t>
            </a:r>
            <a:br>
              <a:rPr lang="en-GB" cap="none" baseline="0"/>
            </a:br>
            <a:r>
              <a:rPr lang="en-GB" cap="none" baseline="0"/>
              <a:t>in sentence case</a:t>
            </a:r>
            <a:endParaRPr lang="en-GB"/>
          </a:p>
        </p:txBody>
      </p:sp>
      <p:sp>
        <p:nvSpPr>
          <p:cNvPr id="7" name="Text Placeholder 4">
            <a:extLst>
              <a:ext uri="{FF2B5EF4-FFF2-40B4-BE49-F238E27FC236}">
                <a16:creationId xmlns:a16="http://schemas.microsoft.com/office/drawing/2014/main" id="{3F10B272-E89D-AAEC-0ADA-261325084F9F}"/>
              </a:ext>
            </a:extLst>
          </p:cNvPr>
          <p:cNvSpPr>
            <a:spLocks noGrp="1" noRot="1" noMove="1" noResize="1" noEditPoints="1" noAdjustHandles="1" noChangeArrowheads="1" noChangeShapeType="1"/>
          </p:cNvSpPr>
          <p:nvPr>
            <p:ph type="body" sz="quarter" idx="10" hasCustomPrompt="1"/>
          </p:nvPr>
        </p:nvSpPr>
        <p:spPr>
          <a:xfrm>
            <a:off x="5265770" y="1925637"/>
            <a:ext cx="3188766" cy="1292225"/>
          </a:xfrm>
        </p:spPr>
        <p:txBody>
          <a:bodyPr>
            <a:normAutofit/>
          </a:bodyPr>
          <a:lstStyle>
            <a:lvl1pPr marL="0" indent="0">
              <a:spcBef>
                <a:spcPts val="750"/>
              </a:spcBef>
              <a:buFont typeface="Arial" panose="020B0604020202020204" pitchFamily="34" charset="0"/>
              <a:buChar char="•"/>
              <a:defRPr sz="1600" baseline="0">
                <a:solidFill>
                  <a:schemeClr val="tx1"/>
                </a:solidFill>
                <a:latin typeface="Open Sans SemiBold" pitchFamily="2" charset="0"/>
              </a:defRPr>
            </a:lvl1pPr>
          </a:lstStyle>
          <a:p>
            <a:r>
              <a:rPr lang="en-GB"/>
              <a:t> Bullet point</a:t>
            </a:r>
          </a:p>
          <a:p>
            <a:r>
              <a:rPr lang="en-GB"/>
              <a:t> Bullet point</a:t>
            </a:r>
          </a:p>
          <a:p>
            <a:r>
              <a:rPr lang="en-GB"/>
              <a:t> Bullet point</a:t>
            </a:r>
          </a:p>
        </p:txBody>
      </p:sp>
      <p:sp>
        <p:nvSpPr>
          <p:cNvPr id="14" name="Slide Number Placeholder 5">
            <a:extLst>
              <a:ext uri="{FF2B5EF4-FFF2-40B4-BE49-F238E27FC236}">
                <a16:creationId xmlns:a16="http://schemas.microsoft.com/office/drawing/2014/main" id="{12FEF78D-1D46-12F1-4B85-24317AACE4F1}"/>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A75BA1B-3E56-C947-B661-1699EDF3EE73}" type="slidenum">
              <a:rPr lang="en-US" smtClean="0"/>
              <a:t>‹#›</a:t>
            </a:fld>
            <a:endParaRPr lang="en-US"/>
          </a:p>
        </p:txBody>
      </p:sp>
      <p:sp>
        <p:nvSpPr>
          <p:cNvPr id="3" name="Picture Placeholder 2">
            <a:extLst>
              <a:ext uri="{FF2B5EF4-FFF2-40B4-BE49-F238E27FC236}">
                <a16:creationId xmlns:a16="http://schemas.microsoft.com/office/drawing/2014/main" id="{1841FCAF-CD85-5F85-68DA-CC757CA8786F}"/>
              </a:ext>
            </a:extLst>
          </p:cNvPr>
          <p:cNvSpPr>
            <a:spLocks noGrp="1" noRot="1" noMove="1" noResize="1" noEditPoints="1" noAdjustHandles="1" noChangeArrowheads="1" noChangeShapeType="1"/>
          </p:cNvSpPr>
          <p:nvPr>
            <p:ph type="pic" sz="quarter" idx="11"/>
          </p:nvPr>
        </p:nvSpPr>
        <p:spPr>
          <a:xfrm>
            <a:off x="0" y="0"/>
            <a:ext cx="4572000" cy="5143500"/>
          </a:xfrm>
        </p:spPr>
        <p:txBody>
          <a:bodyPr/>
          <a:lstStyle/>
          <a:p>
            <a:r>
              <a:rPr lang="en-US"/>
              <a:t>Click icon to add picture</a:t>
            </a:r>
          </a:p>
        </p:txBody>
      </p:sp>
      <p:pic>
        <p:nvPicPr>
          <p:cNvPr id="5" name="Picture 4" descr="A row of red circles&#10;&#10;AI-generated content may be incorrect.">
            <a:extLst>
              <a:ext uri="{FF2B5EF4-FFF2-40B4-BE49-F238E27FC236}">
                <a16:creationId xmlns:a16="http://schemas.microsoft.com/office/drawing/2014/main" id="{29EEC352-0384-8379-8F67-FDC8AE21B67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265770" y="4565313"/>
            <a:ext cx="677830" cy="381279"/>
          </a:xfrm>
          <a:prstGeom prst="rect">
            <a:avLst/>
          </a:prstGeom>
        </p:spPr>
      </p:pic>
    </p:spTree>
    <p:extLst>
      <p:ext uri="{BB962C8B-B14F-4D97-AF65-F5344CB8AC3E}">
        <p14:creationId xmlns:p14="http://schemas.microsoft.com/office/powerpoint/2010/main" val="34716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point with image (Right)">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1A2D00-3913-3091-FD66-443F9918B962}"/>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A75BA1B-3E56-C947-B661-1699EDF3EE73}" type="slidenum">
              <a:rPr lang="en-US" smtClean="0"/>
              <a:t>‹#›</a:t>
            </a:fld>
            <a:endParaRPr lang="en-US"/>
          </a:p>
        </p:txBody>
      </p:sp>
      <p:pic>
        <p:nvPicPr>
          <p:cNvPr id="9" name="Picture 8" descr="A black background with white text&#10;&#10;AI-generated content may be incorrect.">
            <a:extLst>
              <a:ext uri="{FF2B5EF4-FFF2-40B4-BE49-F238E27FC236}">
                <a16:creationId xmlns:a16="http://schemas.microsoft.com/office/drawing/2014/main" id="{683CEDC9-ABA5-8DE1-235B-479817E199FD}"/>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888771" y="4033233"/>
            <a:ext cx="1134331" cy="1134331"/>
          </a:xfrm>
          <a:prstGeom prst="rect">
            <a:avLst/>
          </a:prstGeom>
        </p:spPr>
      </p:pic>
      <p:sp>
        <p:nvSpPr>
          <p:cNvPr id="2" name="Title 1">
            <a:extLst>
              <a:ext uri="{FF2B5EF4-FFF2-40B4-BE49-F238E27FC236}">
                <a16:creationId xmlns:a16="http://schemas.microsoft.com/office/drawing/2014/main" id="{BED3071F-E3BC-A047-2082-65B6105785F2}"/>
              </a:ext>
            </a:extLst>
          </p:cNvPr>
          <p:cNvSpPr>
            <a:spLocks noGrp="1" noRot="1" noMove="1" noResize="1" noEditPoints="1" noAdjustHandles="1" noChangeArrowheads="1" noChangeShapeType="1"/>
          </p:cNvSpPr>
          <p:nvPr>
            <p:ph type="ctrTitle" hasCustomPrompt="1"/>
          </p:nvPr>
        </p:nvSpPr>
        <p:spPr>
          <a:xfrm>
            <a:off x="467669" y="542327"/>
            <a:ext cx="3188766"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Title goes here </a:t>
            </a:r>
            <a:br>
              <a:rPr lang="en-GB" cap="none" baseline="0"/>
            </a:br>
            <a:r>
              <a:rPr lang="en-GB" cap="none" baseline="0"/>
              <a:t>in sentence case</a:t>
            </a:r>
            <a:endParaRPr lang="en-GB"/>
          </a:p>
        </p:txBody>
      </p:sp>
      <p:sp>
        <p:nvSpPr>
          <p:cNvPr id="4" name="Text Placeholder 4">
            <a:extLst>
              <a:ext uri="{FF2B5EF4-FFF2-40B4-BE49-F238E27FC236}">
                <a16:creationId xmlns:a16="http://schemas.microsoft.com/office/drawing/2014/main" id="{BB72556E-6B06-6C1F-1BF8-E467D35F5703}"/>
              </a:ext>
            </a:extLst>
          </p:cNvPr>
          <p:cNvSpPr>
            <a:spLocks noGrp="1" noRot="1" noMove="1" noResize="1" noEditPoints="1" noAdjustHandles="1" noChangeArrowheads="1" noChangeShapeType="1"/>
          </p:cNvSpPr>
          <p:nvPr>
            <p:ph type="body" sz="quarter" idx="10" hasCustomPrompt="1"/>
          </p:nvPr>
        </p:nvSpPr>
        <p:spPr>
          <a:xfrm>
            <a:off x="463511" y="1925637"/>
            <a:ext cx="3188766" cy="1292225"/>
          </a:xfrm>
        </p:spPr>
        <p:txBody>
          <a:bodyPr>
            <a:normAutofit/>
          </a:bodyPr>
          <a:lstStyle>
            <a:lvl1pPr marL="0" indent="0">
              <a:spcBef>
                <a:spcPts val="750"/>
              </a:spcBef>
              <a:buFont typeface="Arial" panose="020B0604020202020204" pitchFamily="34" charset="0"/>
              <a:buChar char="•"/>
              <a:defRPr sz="1600" baseline="0">
                <a:solidFill>
                  <a:schemeClr val="tx1"/>
                </a:solidFill>
                <a:latin typeface="Open Sans SemiBold" pitchFamily="2" charset="0"/>
              </a:defRPr>
            </a:lvl1pPr>
          </a:lstStyle>
          <a:p>
            <a:r>
              <a:rPr lang="en-GB"/>
              <a:t> Bullet point</a:t>
            </a:r>
          </a:p>
          <a:p>
            <a:r>
              <a:rPr lang="en-GB"/>
              <a:t> Bullet point</a:t>
            </a:r>
          </a:p>
          <a:p>
            <a:r>
              <a:rPr lang="en-GB"/>
              <a:t> Bullet point</a:t>
            </a:r>
          </a:p>
        </p:txBody>
      </p:sp>
      <p:sp>
        <p:nvSpPr>
          <p:cNvPr id="5" name="Picture Placeholder 4">
            <a:extLst>
              <a:ext uri="{FF2B5EF4-FFF2-40B4-BE49-F238E27FC236}">
                <a16:creationId xmlns:a16="http://schemas.microsoft.com/office/drawing/2014/main" id="{0A07812F-E76D-0862-D865-DC29D87B905B}"/>
              </a:ext>
            </a:extLst>
          </p:cNvPr>
          <p:cNvSpPr>
            <a:spLocks noGrp="1" noRot="1" noMove="1" noResize="1" noEditPoints="1" noAdjustHandles="1" noChangeArrowheads="1" noChangeShapeType="1"/>
          </p:cNvSpPr>
          <p:nvPr>
            <p:ph type="pic" sz="quarter" idx="11"/>
          </p:nvPr>
        </p:nvSpPr>
        <p:spPr>
          <a:xfrm>
            <a:off x="4572000" y="0"/>
            <a:ext cx="4572000" cy="5143500"/>
          </a:xfrm>
        </p:spPr>
        <p:txBody>
          <a:bodyPr/>
          <a:lstStyle/>
          <a:p>
            <a:r>
              <a:rPr lang="en-US"/>
              <a:t>Click icon to add picture</a:t>
            </a:r>
          </a:p>
        </p:txBody>
      </p:sp>
      <p:pic>
        <p:nvPicPr>
          <p:cNvPr id="3" name="Picture 2" descr="A row of yellow circles&#10;&#10;AI-generated content may be incorrect.">
            <a:extLst>
              <a:ext uri="{FF2B5EF4-FFF2-40B4-BE49-F238E27FC236}">
                <a16:creationId xmlns:a16="http://schemas.microsoft.com/office/drawing/2014/main" id="{71387648-9796-9C4D-C76E-FAF1C8E04D76}"/>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463511" y="165808"/>
            <a:ext cx="669367" cy="376519"/>
          </a:xfrm>
          <a:prstGeom prst="rect">
            <a:avLst/>
          </a:prstGeom>
        </p:spPr>
      </p:pic>
    </p:spTree>
    <p:extLst>
      <p:ext uri="{BB962C8B-B14F-4D97-AF65-F5344CB8AC3E}">
        <p14:creationId xmlns:p14="http://schemas.microsoft.com/office/powerpoint/2010/main" val="1397347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 Green">
    <p:bg>
      <p:bgPr>
        <a:solidFill>
          <a:srgbClr val="BBE977"/>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B803A43-318F-2CFB-57F2-8500E8BAFE84}"/>
              </a:ext>
            </a:extLst>
          </p:cNvPr>
          <p:cNvSpPr>
            <a:spLocks noGrp="1" noRot="1" noMove="1" noResize="1" noEditPoints="1" noAdjustHandles="1" noChangeArrowheads="1" noChangeShapeType="1"/>
          </p:cNvSpPr>
          <p:nvPr>
            <p:ph type="ctrTitle" hasCustomPrompt="1"/>
          </p:nvPr>
        </p:nvSpPr>
        <p:spPr>
          <a:xfrm>
            <a:off x="3200670" y="1901591"/>
            <a:ext cx="5259600"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Section divider</a:t>
            </a:r>
            <a:br>
              <a:rPr lang="en-GB" cap="none" baseline="0"/>
            </a:br>
            <a:r>
              <a:rPr lang="en-GB" cap="none" baseline="0"/>
              <a:t>title goes here</a:t>
            </a:r>
            <a:endParaRPr lang="en-GB"/>
          </a:p>
        </p:txBody>
      </p:sp>
      <p:pic>
        <p:nvPicPr>
          <p:cNvPr id="2" name="Picture 1" descr="A row of red circles&#10;&#10;AI-generated content may be incorrect.">
            <a:extLst>
              <a:ext uri="{FF2B5EF4-FFF2-40B4-BE49-F238E27FC236}">
                <a16:creationId xmlns:a16="http://schemas.microsoft.com/office/drawing/2014/main" id="{E94408D4-EB13-8B42-C2CC-21ACFBDE1622}"/>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rot="16200000">
            <a:off x="-2176681" y="385763"/>
            <a:ext cx="7772400" cy="4371975"/>
          </a:xfrm>
          <a:prstGeom prst="rect">
            <a:avLst/>
          </a:prstGeom>
        </p:spPr>
      </p:pic>
      <p:sp>
        <p:nvSpPr>
          <p:cNvPr id="4" name="Text Placeholder 14">
            <a:extLst>
              <a:ext uri="{FF2B5EF4-FFF2-40B4-BE49-F238E27FC236}">
                <a16:creationId xmlns:a16="http://schemas.microsoft.com/office/drawing/2014/main" id="{9E66CBE5-C30C-9EBC-891E-2E5CBAD44005}"/>
              </a:ext>
            </a:extLst>
          </p:cNvPr>
          <p:cNvSpPr>
            <a:spLocks noGrp="1" noRot="1" noMove="1" noResize="1" noEditPoints="1" noAdjustHandles="1" noChangeArrowheads="1" noChangeShapeType="1"/>
          </p:cNvSpPr>
          <p:nvPr>
            <p:ph type="body" sz="quarter" idx="10" hasCustomPrompt="1"/>
          </p:nvPr>
        </p:nvSpPr>
        <p:spPr>
          <a:xfrm>
            <a:off x="456328" y="1995191"/>
            <a:ext cx="2506382" cy="914400"/>
          </a:xfrm>
        </p:spPr>
        <p:txBody>
          <a:bodyPr/>
          <a:lstStyle>
            <a:lvl1pPr algn="ctr">
              <a:buNone/>
              <a:defRPr sz="9600">
                <a:solidFill>
                  <a:srgbClr val="FFFFFF"/>
                </a:solidFill>
                <a:latin typeface="Sora" pitchFamily="2" charset="0"/>
                <a:cs typeface="Sora" pitchFamily="2" charset="0"/>
              </a:defRPr>
            </a:lvl1pPr>
          </a:lstStyle>
          <a:p>
            <a:pPr lvl="0"/>
            <a:r>
              <a:rPr lang="en-GB"/>
              <a:t>00</a:t>
            </a:r>
          </a:p>
        </p:txBody>
      </p:sp>
    </p:spTree>
    <p:extLst>
      <p:ext uri="{BB962C8B-B14F-4D97-AF65-F5344CB8AC3E}">
        <p14:creationId xmlns:p14="http://schemas.microsoft.com/office/powerpoint/2010/main" val="2661588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chart with 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FDBEE5A-7AF9-93C4-D908-BE43F5C238DF}"/>
              </a:ext>
            </a:extLst>
          </p:cNvPr>
          <p:cNvSpPr>
            <a:spLocks noGrp="1" noRot="1" noMove="1" noResize="1" noEditPoints="1" noAdjustHandles="1" noChangeArrowheads="1" noChangeShapeType="1"/>
          </p:cNvSpPr>
          <p:nvPr>
            <p:ph type="ctrTitle" hasCustomPrompt="1"/>
          </p:nvPr>
        </p:nvSpPr>
        <p:spPr>
          <a:xfrm>
            <a:off x="467669" y="29151"/>
            <a:ext cx="6208199"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Title goes here in sentence case</a:t>
            </a:r>
            <a:endParaRPr lang="en-GB"/>
          </a:p>
        </p:txBody>
      </p:sp>
      <p:sp>
        <p:nvSpPr>
          <p:cNvPr id="7" name="Slide Number Placeholder 5">
            <a:extLst>
              <a:ext uri="{FF2B5EF4-FFF2-40B4-BE49-F238E27FC236}">
                <a16:creationId xmlns:a16="http://schemas.microsoft.com/office/drawing/2014/main" id="{2FDD2453-E972-EA7E-8E31-AC52B0DE22A8}"/>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A75BA1B-3E56-C947-B661-1699EDF3EE73}" type="slidenum">
              <a:rPr lang="en-US" smtClean="0"/>
              <a:t>‹#›</a:t>
            </a:fld>
            <a:endParaRPr lang="en-US"/>
          </a:p>
        </p:txBody>
      </p:sp>
      <p:sp>
        <p:nvSpPr>
          <p:cNvPr id="9" name="Chart Placeholder 8">
            <a:extLst>
              <a:ext uri="{FF2B5EF4-FFF2-40B4-BE49-F238E27FC236}">
                <a16:creationId xmlns:a16="http://schemas.microsoft.com/office/drawing/2014/main" id="{CD9C1A63-2115-4E93-25FF-60913415AAD7}"/>
              </a:ext>
            </a:extLst>
          </p:cNvPr>
          <p:cNvSpPr>
            <a:spLocks noGrp="1" noRot="1" noMove="1" noResize="1" noEditPoints="1" noAdjustHandles="1" noChangeArrowheads="1" noChangeShapeType="1"/>
          </p:cNvSpPr>
          <p:nvPr>
            <p:ph type="chart" sz="quarter" idx="10"/>
          </p:nvPr>
        </p:nvSpPr>
        <p:spPr>
          <a:xfrm>
            <a:off x="467668" y="1577406"/>
            <a:ext cx="8220003" cy="2354513"/>
          </a:xfrm>
        </p:spPr>
        <p:txBody>
          <a:bodyPr/>
          <a:lstStyle/>
          <a:p>
            <a:r>
              <a:rPr lang="en-US"/>
              <a:t>Click icon to add chart</a:t>
            </a:r>
          </a:p>
        </p:txBody>
      </p:sp>
    </p:spTree>
    <p:extLst>
      <p:ext uri="{BB962C8B-B14F-4D97-AF65-F5344CB8AC3E}">
        <p14:creationId xmlns:p14="http://schemas.microsoft.com/office/powerpoint/2010/main" val="12495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hort paragraph with video">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FDBEE5A-7AF9-93C4-D908-BE43F5C238DF}"/>
              </a:ext>
            </a:extLst>
          </p:cNvPr>
          <p:cNvSpPr>
            <a:spLocks noGrp="1" noRot="1" noMove="1" noResize="1" noEditPoints="1" noAdjustHandles="1" noChangeArrowheads="1" noChangeShapeType="1"/>
          </p:cNvSpPr>
          <p:nvPr>
            <p:ph type="ctrTitle" hasCustomPrompt="1"/>
          </p:nvPr>
        </p:nvSpPr>
        <p:spPr>
          <a:xfrm>
            <a:off x="457296" y="547311"/>
            <a:ext cx="6208199"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Title goes here in sentence case</a:t>
            </a:r>
            <a:endParaRPr lang="en-GB"/>
          </a:p>
        </p:txBody>
      </p:sp>
      <p:sp>
        <p:nvSpPr>
          <p:cNvPr id="2" name="Content Placeholder 34">
            <a:extLst>
              <a:ext uri="{FF2B5EF4-FFF2-40B4-BE49-F238E27FC236}">
                <a16:creationId xmlns:a16="http://schemas.microsoft.com/office/drawing/2014/main" id="{CA197105-9BC7-6FAD-A73D-225929656AFA}"/>
              </a:ext>
            </a:extLst>
          </p:cNvPr>
          <p:cNvSpPr>
            <a:spLocks noGrp="1" noRot="1" noMove="1" noResize="1" noEditPoints="1" noAdjustHandles="1" noChangeArrowheads="1" noChangeShapeType="1"/>
          </p:cNvSpPr>
          <p:nvPr>
            <p:ph sz="quarter" idx="10" hasCustomPrompt="1"/>
          </p:nvPr>
        </p:nvSpPr>
        <p:spPr>
          <a:xfrm>
            <a:off x="3404937" y="2203007"/>
            <a:ext cx="5281767" cy="2057409"/>
          </a:xfrm>
        </p:spPr>
        <p:txBody>
          <a:bodyPr/>
          <a:lstStyle>
            <a:lvl1pPr marL="0" indent="0">
              <a:buFontTx/>
              <a:buNone/>
              <a:defRPr sz="800" b="0" i="0" baseline="0">
                <a:latin typeface="Open Sans" pitchFamily="2" charset="0"/>
                <a:ea typeface="Open Sans" pitchFamily="2" charset="0"/>
                <a:cs typeface="Open Sans" pitchFamily="2" charset="0"/>
              </a:defRPr>
            </a:lvl1pPr>
          </a:lstStyle>
          <a:p>
            <a:pPr lvl="0"/>
            <a:r>
              <a:rPr lang="en-US"/>
              <a:t>Insert additional content</a:t>
            </a:r>
          </a:p>
        </p:txBody>
      </p:sp>
      <p:sp>
        <p:nvSpPr>
          <p:cNvPr id="4" name="Slide Number Placeholder 5">
            <a:extLst>
              <a:ext uri="{FF2B5EF4-FFF2-40B4-BE49-F238E27FC236}">
                <a16:creationId xmlns:a16="http://schemas.microsoft.com/office/drawing/2014/main" id="{08630B94-0CBF-1FCA-605F-69B330A4A3D5}"/>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A75BA1B-3E56-C947-B661-1699EDF3EE73}" type="slidenum">
              <a:rPr lang="en-US" smtClean="0"/>
              <a:t>‹#›</a:t>
            </a:fld>
            <a:endParaRPr lang="en-US"/>
          </a:p>
        </p:txBody>
      </p:sp>
      <p:sp>
        <p:nvSpPr>
          <p:cNvPr id="5" name="Text Placeholder 4">
            <a:extLst>
              <a:ext uri="{FF2B5EF4-FFF2-40B4-BE49-F238E27FC236}">
                <a16:creationId xmlns:a16="http://schemas.microsoft.com/office/drawing/2014/main" id="{7590C009-FA26-9112-76F8-C81306E61A14}"/>
              </a:ext>
            </a:extLst>
          </p:cNvPr>
          <p:cNvSpPr>
            <a:spLocks noGrp="1" noRot="1" noMove="1" noResize="1" noEditPoints="1" noAdjustHandles="1" noChangeArrowheads="1" noChangeShapeType="1"/>
          </p:cNvSpPr>
          <p:nvPr>
            <p:ph type="body" sz="quarter" idx="11" hasCustomPrompt="1"/>
          </p:nvPr>
        </p:nvSpPr>
        <p:spPr>
          <a:xfrm>
            <a:off x="467670" y="2598126"/>
            <a:ext cx="2649999" cy="1773577"/>
          </a:xfrm>
        </p:spPr>
        <p:txBody>
          <a:bodyPr>
            <a:normAutofit/>
          </a:bodyPr>
          <a:lstStyle>
            <a:lvl1pPr marL="0" indent="0">
              <a:spcBef>
                <a:spcPts val="750"/>
              </a:spcBef>
              <a:buFontTx/>
              <a:buNone/>
              <a:tabLst>
                <a:tab pos="2922588" algn="l"/>
              </a:tabLst>
              <a:defRPr sz="14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sem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placerat</a:t>
            </a:r>
            <a:r>
              <a:rPr lang="en-GB" b="0" i="0">
                <a:latin typeface="Open Sans" pitchFamily="2" charset="0"/>
                <a:ea typeface="Open Sans" pitchFamily="2" charset="0"/>
                <a:cs typeface="Open Sans" pitchFamily="2" charset="0"/>
              </a:rPr>
              <a:t>. In id cursus mi </a:t>
            </a:r>
            <a:r>
              <a:rPr lang="en-GB" b="0" i="0" err="1">
                <a:latin typeface="Open Sans" pitchFamily="2" charset="0"/>
                <a:ea typeface="Open Sans" pitchFamily="2" charset="0"/>
                <a:cs typeface="Open Sans" pitchFamily="2" charset="0"/>
              </a:rPr>
              <a:t>pretium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tellus</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duis</a:t>
            </a:r>
            <a:r>
              <a:rPr lang="en-GB" b="0" i="0">
                <a:latin typeface="Open Sans" pitchFamily="2" charset="0"/>
                <a:ea typeface="Open Sans" pitchFamily="2" charset="0"/>
                <a:cs typeface="Open Sans" pitchFamily="2" charset="0"/>
              </a:rPr>
              <a:t> convallis. Tempus </a:t>
            </a:r>
            <a:r>
              <a:rPr lang="en-GB" b="0" i="0" err="1">
                <a:latin typeface="Open Sans" pitchFamily="2" charset="0"/>
                <a:ea typeface="Open Sans" pitchFamily="2" charset="0"/>
                <a:cs typeface="Open Sans" pitchFamily="2" charset="0"/>
              </a:rPr>
              <a:t>leo</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eu</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aenean</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sed</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diam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urna</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tempor</a:t>
            </a:r>
            <a:r>
              <a:rPr lang="en-GB" b="0" i="0">
                <a:latin typeface="Open Sans" pitchFamily="2" charset="0"/>
                <a:ea typeface="Open Sans" pitchFamily="2" charset="0"/>
                <a:cs typeface="Open Sans" pitchFamily="2" charset="0"/>
              </a:rPr>
              <a:t>.</a:t>
            </a:r>
          </a:p>
        </p:txBody>
      </p:sp>
      <p:sp>
        <p:nvSpPr>
          <p:cNvPr id="7" name="Text Placeholder 14">
            <a:extLst>
              <a:ext uri="{FF2B5EF4-FFF2-40B4-BE49-F238E27FC236}">
                <a16:creationId xmlns:a16="http://schemas.microsoft.com/office/drawing/2014/main" id="{B2486CCE-919C-1B19-2428-D890C01EE694}"/>
              </a:ext>
            </a:extLst>
          </p:cNvPr>
          <p:cNvSpPr>
            <a:spLocks noGrp="1" noRot="1" noMove="1" noResize="1" noEditPoints="1" noAdjustHandles="1" noChangeArrowheads="1" noChangeShapeType="1"/>
          </p:cNvSpPr>
          <p:nvPr>
            <p:ph type="body" sz="quarter" idx="13" hasCustomPrompt="1"/>
          </p:nvPr>
        </p:nvSpPr>
        <p:spPr>
          <a:xfrm>
            <a:off x="468313" y="1884033"/>
            <a:ext cx="2649355"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Tree>
    <p:extLst>
      <p:ext uri="{BB962C8B-B14F-4D97-AF65-F5344CB8AC3E}">
        <p14:creationId xmlns:p14="http://schemas.microsoft.com/office/powerpoint/2010/main" val="1063008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Video or Imag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2A9CCC-0BBA-5623-5B1A-59B18B2B466C}"/>
              </a:ext>
            </a:extLst>
          </p:cNvPr>
          <p:cNvSpPr>
            <a:spLocks noGrp="1" noRot="1" noMove="1" noResize="1" noEditPoints="1" noAdjustHandles="1" noChangeArrowheads="1" noChangeShapeType="1"/>
          </p:cNvSpPr>
          <p:nvPr>
            <p:ph type="sldNum" sz="quarter" idx="11"/>
          </p:nvPr>
        </p:nvSpPr>
        <p:spPr/>
        <p:txBody>
          <a:bodyPr/>
          <a:lstStyle/>
          <a:p>
            <a:fld id="{5A75BA1B-3E56-C947-B661-1699EDF3EE73}" type="slidenum">
              <a:rPr lang="en-US" smtClean="0"/>
              <a:pPr/>
              <a:t>‹#›</a:t>
            </a:fld>
            <a:endParaRPr lang="en-US">
              <a:latin typeface="Open Sans Medium" pitchFamily="2" charset="0"/>
            </a:endParaRPr>
          </a:p>
        </p:txBody>
      </p:sp>
      <p:sp>
        <p:nvSpPr>
          <p:cNvPr id="10" name="Content Placeholder 34">
            <a:extLst>
              <a:ext uri="{FF2B5EF4-FFF2-40B4-BE49-F238E27FC236}">
                <a16:creationId xmlns:a16="http://schemas.microsoft.com/office/drawing/2014/main" id="{2B810C65-BB20-C022-A401-C110053080A5}"/>
              </a:ext>
            </a:extLst>
          </p:cNvPr>
          <p:cNvSpPr>
            <a:spLocks noGrp="1" noRot="1" noMove="1" noResize="1" noEditPoints="1" noAdjustHandles="1" noChangeArrowheads="1" noChangeShapeType="1"/>
          </p:cNvSpPr>
          <p:nvPr>
            <p:ph sz="quarter" idx="12" hasCustomPrompt="1"/>
          </p:nvPr>
        </p:nvSpPr>
        <p:spPr>
          <a:xfrm>
            <a:off x="0" y="0"/>
            <a:ext cx="9144000" cy="5143500"/>
          </a:xfrm>
        </p:spPr>
        <p:txBody>
          <a:bodyPr/>
          <a:lstStyle>
            <a:lvl1pPr marL="0" indent="0">
              <a:buFontTx/>
              <a:buNone/>
              <a:defRPr sz="800" b="0" i="0" baseline="0">
                <a:latin typeface="Open Sans" pitchFamily="2" charset="0"/>
                <a:ea typeface="Open Sans" pitchFamily="2" charset="0"/>
                <a:cs typeface="Open Sans" pitchFamily="2" charset="0"/>
              </a:defRPr>
            </a:lvl1pPr>
          </a:lstStyle>
          <a:p>
            <a:pPr lvl="0"/>
            <a:r>
              <a:rPr lang="en-US"/>
              <a:t>Insert video or full page image</a:t>
            </a:r>
          </a:p>
        </p:txBody>
      </p:sp>
    </p:spTree>
    <p:extLst>
      <p:ext uri="{BB962C8B-B14F-4D97-AF65-F5344CB8AC3E}">
        <p14:creationId xmlns:p14="http://schemas.microsoft.com/office/powerpoint/2010/main" val="4146326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 - Blue">
    <p:bg>
      <p:bgPr>
        <a:solidFill>
          <a:srgbClr val="70DEFF"/>
        </a:solidFill>
        <a:effectLst/>
      </p:bgPr>
    </p:bg>
    <p:spTree>
      <p:nvGrpSpPr>
        <p:cNvPr id="1" name=""/>
        <p:cNvGrpSpPr/>
        <p:nvPr/>
      </p:nvGrpSpPr>
      <p:grpSpPr>
        <a:xfrm>
          <a:off x="0" y="0"/>
          <a:ext cx="0" cy="0"/>
          <a:chOff x="0" y="0"/>
          <a:chExt cx="0" cy="0"/>
        </a:xfrm>
      </p:grpSpPr>
      <p:pic>
        <p:nvPicPr>
          <p:cNvPr id="3" name="Picture 2" descr="A row of red circles&#10;&#10;AI-generated content may be incorrect.">
            <a:extLst>
              <a:ext uri="{FF2B5EF4-FFF2-40B4-BE49-F238E27FC236}">
                <a16:creationId xmlns:a16="http://schemas.microsoft.com/office/drawing/2014/main" id="{07A1627C-77A6-B937-B843-025DFE652B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167537" y="385763"/>
            <a:ext cx="7772400" cy="4371975"/>
          </a:xfrm>
          <a:prstGeom prst="rect">
            <a:avLst/>
          </a:prstGeom>
        </p:spPr>
      </p:pic>
      <p:sp>
        <p:nvSpPr>
          <p:cNvPr id="8" name="Title 1">
            <a:extLst>
              <a:ext uri="{FF2B5EF4-FFF2-40B4-BE49-F238E27FC236}">
                <a16:creationId xmlns:a16="http://schemas.microsoft.com/office/drawing/2014/main" id="{0B803A43-318F-2CFB-57F2-8500E8BAFE84}"/>
              </a:ext>
            </a:extLst>
          </p:cNvPr>
          <p:cNvSpPr>
            <a:spLocks noGrp="1"/>
          </p:cNvSpPr>
          <p:nvPr>
            <p:ph type="ctrTitle" hasCustomPrompt="1"/>
          </p:nvPr>
        </p:nvSpPr>
        <p:spPr>
          <a:xfrm>
            <a:off x="3200670" y="1901591"/>
            <a:ext cx="5259600"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Section divider</a:t>
            </a:r>
            <a:br>
              <a:rPr lang="en-GB" cap="none" baseline="0"/>
            </a:br>
            <a:r>
              <a:rPr lang="en-GB" cap="none" baseline="0"/>
              <a:t>title goes here</a:t>
            </a:r>
            <a:endParaRPr lang="en-GB"/>
          </a:p>
        </p:txBody>
      </p:sp>
      <p:sp>
        <p:nvSpPr>
          <p:cNvPr id="2" name="Text Placeholder 14">
            <a:extLst>
              <a:ext uri="{FF2B5EF4-FFF2-40B4-BE49-F238E27FC236}">
                <a16:creationId xmlns:a16="http://schemas.microsoft.com/office/drawing/2014/main" id="{F3DC11E9-B88F-936C-5B30-C5ED6481AC63}"/>
              </a:ext>
            </a:extLst>
          </p:cNvPr>
          <p:cNvSpPr>
            <a:spLocks noGrp="1"/>
          </p:cNvSpPr>
          <p:nvPr>
            <p:ph type="body" sz="quarter" idx="10" hasCustomPrompt="1"/>
          </p:nvPr>
        </p:nvSpPr>
        <p:spPr>
          <a:xfrm>
            <a:off x="456328" y="1995191"/>
            <a:ext cx="2506382" cy="914400"/>
          </a:xfrm>
        </p:spPr>
        <p:txBody>
          <a:bodyPr/>
          <a:lstStyle>
            <a:lvl1pPr algn="ctr">
              <a:buNone/>
              <a:defRPr sz="9600">
                <a:solidFill>
                  <a:srgbClr val="A6192E"/>
                </a:solidFill>
                <a:latin typeface="Sora" pitchFamily="2" charset="0"/>
                <a:cs typeface="Sora" pitchFamily="2" charset="0"/>
              </a:defRPr>
            </a:lvl1pPr>
          </a:lstStyle>
          <a:p>
            <a:pPr lvl="0"/>
            <a:r>
              <a:rPr lang="en-GB"/>
              <a:t>00</a:t>
            </a:r>
          </a:p>
        </p:txBody>
      </p:sp>
    </p:spTree>
    <p:extLst>
      <p:ext uri="{BB962C8B-B14F-4D97-AF65-F5344CB8AC3E}">
        <p14:creationId xmlns:p14="http://schemas.microsoft.com/office/powerpoint/2010/main" val="4001958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short paragraph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FDBEE5A-7AF9-93C4-D908-BE43F5C238DF}"/>
              </a:ext>
            </a:extLst>
          </p:cNvPr>
          <p:cNvSpPr>
            <a:spLocks noGrp="1" noRot="1" noMove="1" noResize="1" noEditPoints="1" noAdjustHandles="1" noChangeArrowheads="1" noChangeShapeType="1"/>
          </p:cNvSpPr>
          <p:nvPr>
            <p:ph type="ctrTitle" hasCustomPrompt="1"/>
          </p:nvPr>
        </p:nvSpPr>
        <p:spPr>
          <a:xfrm>
            <a:off x="457296" y="547311"/>
            <a:ext cx="6208199"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Title goes here in sentence case</a:t>
            </a:r>
            <a:endParaRPr lang="en-GB"/>
          </a:p>
        </p:txBody>
      </p:sp>
      <p:sp>
        <p:nvSpPr>
          <p:cNvPr id="13" name="Slide Number Placeholder 5">
            <a:extLst>
              <a:ext uri="{FF2B5EF4-FFF2-40B4-BE49-F238E27FC236}">
                <a16:creationId xmlns:a16="http://schemas.microsoft.com/office/drawing/2014/main" id="{807D7E3B-F4BD-1890-15C2-94FE1CC6CECA}"/>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A75BA1B-3E56-C947-B661-1699EDF3EE73}" type="slidenum">
              <a:rPr lang="en-US" smtClean="0"/>
              <a:t>‹#›</a:t>
            </a:fld>
            <a:endParaRPr lang="en-US"/>
          </a:p>
        </p:txBody>
      </p:sp>
      <p:sp>
        <p:nvSpPr>
          <p:cNvPr id="3" name="Text Placeholder 4">
            <a:extLst>
              <a:ext uri="{FF2B5EF4-FFF2-40B4-BE49-F238E27FC236}">
                <a16:creationId xmlns:a16="http://schemas.microsoft.com/office/drawing/2014/main" id="{71F46726-7D4A-0B20-A5A4-6723BC5A8E7E}"/>
              </a:ext>
            </a:extLst>
          </p:cNvPr>
          <p:cNvSpPr>
            <a:spLocks noGrp="1" noRot="1" noMove="1" noResize="1" noEditPoints="1" noAdjustHandles="1" noChangeArrowheads="1" noChangeShapeType="1"/>
          </p:cNvSpPr>
          <p:nvPr>
            <p:ph type="body" sz="quarter" idx="10" hasCustomPrompt="1"/>
          </p:nvPr>
        </p:nvSpPr>
        <p:spPr>
          <a:xfrm>
            <a:off x="467670" y="2598126"/>
            <a:ext cx="2072988" cy="216913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sem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placerat</a:t>
            </a:r>
            <a:r>
              <a:rPr lang="en-GB" b="0" i="0">
                <a:latin typeface="Open Sans" pitchFamily="2" charset="0"/>
                <a:ea typeface="Open Sans" pitchFamily="2" charset="0"/>
                <a:cs typeface="Open Sans" pitchFamily="2" charset="0"/>
              </a:rPr>
              <a:t>. In id cursus mi </a:t>
            </a:r>
            <a:r>
              <a:rPr lang="en-GB" b="0" i="0" err="1">
                <a:latin typeface="Open Sans" pitchFamily="2" charset="0"/>
                <a:ea typeface="Open Sans" pitchFamily="2" charset="0"/>
                <a:cs typeface="Open Sans" pitchFamily="2" charset="0"/>
              </a:rPr>
              <a:t>pretium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tellus</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duis</a:t>
            </a:r>
            <a:r>
              <a:rPr lang="en-GB" b="0" i="0">
                <a:latin typeface="Open Sans" pitchFamily="2" charset="0"/>
                <a:ea typeface="Open Sans" pitchFamily="2" charset="0"/>
                <a:cs typeface="Open Sans" pitchFamily="2" charset="0"/>
              </a:rPr>
              <a:t> convallis. Tempus </a:t>
            </a:r>
            <a:r>
              <a:rPr lang="en-GB" b="0" i="0" err="1">
                <a:latin typeface="Open Sans" pitchFamily="2" charset="0"/>
                <a:ea typeface="Open Sans" pitchFamily="2" charset="0"/>
                <a:cs typeface="Open Sans" pitchFamily="2" charset="0"/>
              </a:rPr>
              <a:t>leo</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eu</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aenean</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sed</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diam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urna</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tempor</a:t>
            </a:r>
            <a:r>
              <a:rPr lang="en-GB" b="0" i="0">
                <a:latin typeface="Open Sans" pitchFamily="2" charset="0"/>
                <a:ea typeface="Open Sans" pitchFamily="2" charset="0"/>
                <a:cs typeface="Open Sans" pitchFamily="2" charset="0"/>
              </a:rPr>
              <a:t>.</a:t>
            </a:r>
          </a:p>
        </p:txBody>
      </p:sp>
      <p:sp>
        <p:nvSpPr>
          <p:cNvPr id="5" name="Text Placeholder 4">
            <a:extLst>
              <a:ext uri="{FF2B5EF4-FFF2-40B4-BE49-F238E27FC236}">
                <a16:creationId xmlns:a16="http://schemas.microsoft.com/office/drawing/2014/main" id="{9D5399D9-58BE-7662-0770-374C55E26BBF}"/>
              </a:ext>
            </a:extLst>
          </p:cNvPr>
          <p:cNvSpPr>
            <a:spLocks noGrp="1" noRot="1" noMove="1" noResize="1" noEditPoints="1" noAdjustHandles="1" noChangeArrowheads="1" noChangeShapeType="1"/>
          </p:cNvSpPr>
          <p:nvPr>
            <p:ph type="body" sz="quarter" idx="11" hasCustomPrompt="1"/>
          </p:nvPr>
        </p:nvSpPr>
        <p:spPr>
          <a:xfrm>
            <a:off x="3222593" y="2598126"/>
            <a:ext cx="2072988" cy="216913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sem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placerat</a:t>
            </a:r>
            <a:r>
              <a:rPr lang="en-GB" b="0" i="0">
                <a:latin typeface="Open Sans" pitchFamily="2" charset="0"/>
                <a:ea typeface="Open Sans" pitchFamily="2" charset="0"/>
                <a:cs typeface="Open Sans" pitchFamily="2" charset="0"/>
              </a:rPr>
              <a:t>. In id cursus mi </a:t>
            </a:r>
            <a:r>
              <a:rPr lang="en-GB" b="0" i="0" err="1">
                <a:latin typeface="Open Sans" pitchFamily="2" charset="0"/>
                <a:ea typeface="Open Sans" pitchFamily="2" charset="0"/>
                <a:cs typeface="Open Sans" pitchFamily="2" charset="0"/>
              </a:rPr>
              <a:t>pretium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tellus</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duis</a:t>
            </a:r>
            <a:r>
              <a:rPr lang="en-GB" b="0" i="0">
                <a:latin typeface="Open Sans" pitchFamily="2" charset="0"/>
                <a:ea typeface="Open Sans" pitchFamily="2" charset="0"/>
                <a:cs typeface="Open Sans" pitchFamily="2" charset="0"/>
              </a:rPr>
              <a:t> convallis. Tempus </a:t>
            </a:r>
            <a:r>
              <a:rPr lang="en-GB" b="0" i="0" err="1">
                <a:latin typeface="Open Sans" pitchFamily="2" charset="0"/>
                <a:ea typeface="Open Sans" pitchFamily="2" charset="0"/>
                <a:cs typeface="Open Sans" pitchFamily="2" charset="0"/>
              </a:rPr>
              <a:t>leo</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eu</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aenean</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sed</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diam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urna</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tempor</a:t>
            </a:r>
            <a:r>
              <a:rPr lang="en-GB" b="0" i="0">
                <a:latin typeface="Open Sans" pitchFamily="2" charset="0"/>
                <a:ea typeface="Open Sans" pitchFamily="2" charset="0"/>
                <a:cs typeface="Open Sans" pitchFamily="2" charset="0"/>
              </a:rPr>
              <a:t>.</a:t>
            </a:r>
          </a:p>
        </p:txBody>
      </p:sp>
      <p:sp>
        <p:nvSpPr>
          <p:cNvPr id="8" name="Text Placeholder 4">
            <a:extLst>
              <a:ext uri="{FF2B5EF4-FFF2-40B4-BE49-F238E27FC236}">
                <a16:creationId xmlns:a16="http://schemas.microsoft.com/office/drawing/2014/main" id="{E70B2120-2DC2-32CA-AEFE-63A5199EFD4B}"/>
              </a:ext>
            </a:extLst>
          </p:cNvPr>
          <p:cNvSpPr>
            <a:spLocks noGrp="1" noRot="1" noMove="1" noResize="1" noEditPoints="1" noAdjustHandles="1" noChangeArrowheads="1" noChangeShapeType="1"/>
          </p:cNvSpPr>
          <p:nvPr>
            <p:ph type="body" sz="quarter" idx="12" hasCustomPrompt="1"/>
          </p:nvPr>
        </p:nvSpPr>
        <p:spPr>
          <a:xfrm>
            <a:off x="5985989" y="2598126"/>
            <a:ext cx="2072988" cy="216913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sem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placerat</a:t>
            </a:r>
            <a:r>
              <a:rPr lang="en-GB" b="0" i="0">
                <a:latin typeface="Open Sans" pitchFamily="2" charset="0"/>
                <a:ea typeface="Open Sans" pitchFamily="2" charset="0"/>
                <a:cs typeface="Open Sans" pitchFamily="2" charset="0"/>
              </a:rPr>
              <a:t>. In id cursus mi </a:t>
            </a:r>
            <a:r>
              <a:rPr lang="en-GB" b="0" i="0" err="1">
                <a:latin typeface="Open Sans" pitchFamily="2" charset="0"/>
                <a:ea typeface="Open Sans" pitchFamily="2" charset="0"/>
                <a:cs typeface="Open Sans" pitchFamily="2" charset="0"/>
              </a:rPr>
              <a:t>pretium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tellus</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duis</a:t>
            </a:r>
            <a:r>
              <a:rPr lang="en-GB" b="0" i="0">
                <a:latin typeface="Open Sans" pitchFamily="2" charset="0"/>
                <a:ea typeface="Open Sans" pitchFamily="2" charset="0"/>
                <a:cs typeface="Open Sans" pitchFamily="2" charset="0"/>
              </a:rPr>
              <a:t> convallis. Tempus </a:t>
            </a:r>
            <a:r>
              <a:rPr lang="en-GB" b="0" i="0" err="1">
                <a:latin typeface="Open Sans" pitchFamily="2" charset="0"/>
                <a:ea typeface="Open Sans" pitchFamily="2" charset="0"/>
                <a:cs typeface="Open Sans" pitchFamily="2" charset="0"/>
              </a:rPr>
              <a:t>leo</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eu</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aenean</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sed</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diam</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urna</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tempor</a:t>
            </a:r>
            <a:r>
              <a:rPr lang="en-GB" b="0" i="0">
                <a:latin typeface="Open Sans" pitchFamily="2" charset="0"/>
                <a:ea typeface="Open Sans" pitchFamily="2" charset="0"/>
                <a:cs typeface="Open Sans" pitchFamily="2" charset="0"/>
              </a:rPr>
              <a:t>.</a:t>
            </a:r>
          </a:p>
        </p:txBody>
      </p:sp>
      <p:sp>
        <p:nvSpPr>
          <p:cNvPr id="15" name="Text Placeholder 14">
            <a:extLst>
              <a:ext uri="{FF2B5EF4-FFF2-40B4-BE49-F238E27FC236}">
                <a16:creationId xmlns:a16="http://schemas.microsoft.com/office/drawing/2014/main" id="{F335812E-C942-68D2-043C-ED3289643972}"/>
              </a:ext>
            </a:extLst>
          </p:cNvPr>
          <p:cNvSpPr>
            <a:spLocks noGrp="1" noRot="1" noMove="1" noResize="1" noEditPoints="1" noAdjustHandles="1" noChangeArrowheads="1" noChangeShapeType="1"/>
          </p:cNvSpPr>
          <p:nvPr>
            <p:ph type="body" sz="quarter" idx="13" hasCustomPrompt="1"/>
          </p:nvPr>
        </p:nvSpPr>
        <p:spPr>
          <a:xfrm>
            <a:off x="468314" y="1884033"/>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9" name="Text Placeholder 14">
            <a:extLst>
              <a:ext uri="{FF2B5EF4-FFF2-40B4-BE49-F238E27FC236}">
                <a16:creationId xmlns:a16="http://schemas.microsoft.com/office/drawing/2014/main" id="{A6CAF53D-5750-3587-011A-865A3D1DA1AD}"/>
              </a:ext>
            </a:extLst>
          </p:cNvPr>
          <p:cNvSpPr>
            <a:spLocks noGrp="1" noRot="1" noMove="1" noResize="1" noEditPoints="1" noAdjustHandles="1" noChangeArrowheads="1" noChangeShapeType="1"/>
          </p:cNvSpPr>
          <p:nvPr>
            <p:ph type="body" sz="quarter" idx="14" hasCustomPrompt="1"/>
          </p:nvPr>
        </p:nvSpPr>
        <p:spPr>
          <a:xfrm>
            <a:off x="3223237" y="1884033"/>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20" name="Text Placeholder 14">
            <a:extLst>
              <a:ext uri="{FF2B5EF4-FFF2-40B4-BE49-F238E27FC236}">
                <a16:creationId xmlns:a16="http://schemas.microsoft.com/office/drawing/2014/main" id="{4186347A-C1EB-F128-CF8C-3647E9AA853D}"/>
              </a:ext>
            </a:extLst>
          </p:cNvPr>
          <p:cNvSpPr>
            <a:spLocks noGrp="1" noRot="1" noMove="1" noResize="1" noEditPoints="1" noAdjustHandles="1" noChangeArrowheads="1" noChangeShapeType="1"/>
          </p:cNvSpPr>
          <p:nvPr>
            <p:ph type="body" sz="quarter" idx="15" hasCustomPrompt="1"/>
          </p:nvPr>
        </p:nvSpPr>
        <p:spPr>
          <a:xfrm>
            <a:off x="5978160" y="1884033"/>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Tree>
    <p:extLst>
      <p:ext uri="{BB962C8B-B14F-4D97-AF65-F5344CB8AC3E}">
        <p14:creationId xmlns:p14="http://schemas.microsoft.com/office/powerpoint/2010/main" val="532026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ircles Content with Keyline circle Yellow">
    <p:bg>
      <p:bgPr>
        <a:solidFill>
          <a:srgbClr val="FFD942"/>
        </a:solidFill>
        <a:effectLst/>
      </p:bgPr>
    </p:bg>
    <p:spTree>
      <p:nvGrpSpPr>
        <p:cNvPr id="1" name=""/>
        <p:cNvGrpSpPr/>
        <p:nvPr/>
      </p:nvGrpSpPr>
      <p:grpSpPr>
        <a:xfrm>
          <a:off x="0" y="0"/>
          <a:ext cx="0" cy="0"/>
          <a:chOff x="0" y="0"/>
          <a:chExt cx="0" cy="0"/>
        </a:xfrm>
      </p:grpSpPr>
      <p:pic>
        <p:nvPicPr>
          <p:cNvPr id="3" name="Picture 2" descr="A row of red circles&#10;&#10;AI-generated content may be incorrect.">
            <a:extLst>
              <a:ext uri="{FF2B5EF4-FFF2-40B4-BE49-F238E27FC236}">
                <a16:creationId xmlns:a16="http://schemas.microsoft.com/office/drawing/2014/main" id="{FEF535AE-0343-A8BE-78BE-E3060127869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rot="10800000">
            <a:off x="221181" y="84931"/>
            <a:ext cx="8810011" cy="4955632"/>
          </a:xfrm>
          <a:prstGeom prst="rect">
            <a:avLst/>
          </a:prstGeom>
        </p:spPr>
      </p:pic>
      <p:sp>
        <p:nvSpPr>
          <p:cNvPr id="4" name="Slide Number Placeholder 3">
            <a:extLst>
              <a:ext uri="{FF2B5EF4-FFF2-40B4-BE49-F238E27FC236}">
                <a16:creationId xmlns:a16="http://schemas.microsoft.com/office/drawing/2014/main" id="{6292B3F1-A1F1-FBA4-6B97-5ADE79AE9207}"/>
              </a:ext>
            </a:extLst>
          </p:cNvPr>
          <p:cNvSpPr>
            <a:spLocks noGrp="1" noRot="1" noMove="1" noResize="1" noEditPoints="1" noAdjustHandles="1" noChangeArrowheads="1" noChangeShapeType="1"/>
          </p:cNvSpPr>
          <p:nvPr>
            <p:ph type="sldNum" sz="quarter" idx="11"/>
          </p:nvPr>
        </p:nvSpPr>
        <p:spPr/>
        <p:txBody>
          <a:bodyPr/>
          <a:lstStyle/>
          <a:p>
            <a:fld id="{5A75BA1B-3E56-C947-B661-1699EDF3EE73}" type="slidenum">
              <a:rPr lang="en-US" smtClean="0"/>
              <a:pPr/>
              <a:t>‹#›</a:t>
            </a:fld>
            <a:endParaRPr lang="en-US">
              <a:latin typeface="Open Sans Medium" pitchFamily="2" charset="0"/>
            </a:endParaRPr>
          </a:p>
        </p:txBody>
      </p:sp>
      <p:sp>
        <p:nvSpPr>
          <p:cNvPr id="2" name="Text Placeholder 4">
            <a:extLst>
              <a:ext uri="{FF2B5EF4-FFF2-40B4-BE49-F238E27FC236}">
                <a16:creationId xmlns:a16="http://schemas.microsoft.com/office/drawing/2014/main" id="{130AAFB9-7A11-83B6-C361-0FC4905B8BE5}"/>
              </a:ext>
            </a:extLst>
          </p:cNvPr>
          <p:cNvSpPr>
            <a:spLocks noGrp="1" noRot="1" noMove="1" noResize="1" noEditPoints="1" noAdjustHandles="1" noChangeArrowheads="1" noChangeShapeType="1"/>
          </p:cNvSpPr>
          <p:nvPr>
            <p:ph type="body" sz="quarter" idx="10" hasCustomPrompt="1"/>
          </p:nvPr>
        </p:nvSpPr>
        <p:spPr>
          <a:xfrm>
            <a:off x="598299" y="2450082"/>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9" name="Text Placeholder 14">
            <a:extLst>
              <a:ext uri="{FF2B5EF4-FFF2-40B4-BE49-F238E27FC236}">
                <a16:creationId xmlns:a16="http://schemas.microsoft.com/office/drawing/2014/main" id="{B7247E58-8430-52E3-EF5C-0B0F6AEEC06B}"/>
              </a:ext>
            </a:extLst>
          </p:cNvPr>
          <p:cNvSpPr>
            <a:spLocks noGrp="1" noRot="1" noMove="1" noResize="1" noEditPoints="1" noAdjustHandles="1" noChangeArrowheads="1" noChangeShapeType="1"/>
          </p:cNvSpPr>
          <p:nvPr>
            <p:ph type="body" sz="quarter" idx="13" hasCustomPrompt="1"/>
          </p:nvPr>
        </p:nvSpPr>
        <p:spPr>
          <a:xfrm>
            <a:off x="598943" y="1814971"/>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0" name="Text Placeholder 4">
            <a:extLst>
              <a:ext uri="{FF2B5EF4-FFF2-40B4-BE49-F238E27FC236}">
                <a16:creationId xmlns:a16="http://schemas.microsoft.com/office/drawing/2014/main" id="{E35F9D80-26F8-291C-32D2-B8E1C1958FDE}"/>
              </a:ext>
            </a:extLst>
          </p:cNvPr>
          <p:cNvSpPr>
            <a:spLocks noGrp="1" noRot="1" noMove="1" noResize="1" noEditPoints="1" noAdjustHandles="1" noChangeArrowheads="1" noChangeShapeType="1"/>
          </p:cNvSpPr>
          <p:nvPr>
            <p:ph type="body" sz="quarter" idx="14" hasCustomPrompt="1"/>
          </p:nvPr>
        </p:nvSpPr>
        <p:spPr>
          <a:xfrm>
            <a:off x="3589693" y="2423955"/>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11" name="Text Placeholder 14">
            <a:extLst>
              <a:ext uri="{FF2B5EF4-FFF2-40B4-BE49-F238E27FC236}">
                <a16:creationId xmlns:a16="http://schemas.microsoft.com/office/drawing/2014/main" id="{430B0858-08E1-9C98-86A8-159AF5BC9436}"/>
              </a:ext>
            </a:extLst>
          </p:cNvPr>
          <p:cNvSpPr>
            <a:spLocks noGrp="1" noRot="1" noMove="1" noResize="1" noEditPoints="1" noAdjustHandles="1" noChangeArrowheads="1" noChangeShapeType="1"/>
          </p:cNvSpPr>
          <p:nvPr>
            <p:ph type="body" sz="quarter" idx="15" hasCustomPrompt="1"/>
          </p:nvPr>
        </p:nvSpPr>
        <p:spPr>
          <a:xfrm>
            <a:off x="3590337" y="1788844"/>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2" name="Text Placeholder 4">
            <a:extLst>
              <a:ext uri="{FF2B5EF4-FFF2-40B4-BE49-F238E27FC236}">
                <a16:creationId xmlns:a16="http://schemas.microsoft.com/office/drawing/2014/main" id="{7FD8E480-93A5-EC11-6B29-2513FA85766C}"/>
              </a:ext>
            </a:extLst>
          </p:cNvPr>
          <p:cNvSpPr>
            <a:spLocks noGrp="1" noRot="1" noMove="1" noResize="1" noEditPoints="1" noAdjustHandles="1" noChangeArrowheads="1" noChangeShapeType="1"/>
          </p:cNvSpPr>
          <p:nvPr>
            <p:ph type="body" sz="quarter" idx="16" hasCustomPrompt="1"/>
          </p:nvPr>
        </p:nvSpPr>
        <p:spPr>
          <a:xfrm>
            <a:off x="6581087" y="2450082"/>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13" name="Text Placeholder 14">
            <a:extLst>
              <a:ext uri="{FF2B5EF4-FFF2-40B4-BE49-F238E27FC236}">
                <a16:creationId xmlns:a16="http://schemas.microsoft.com/office/drawing/2014/main" id="{6BC617D1-2A41-ACDA-7C4D-320547B1BEFF}"/>
              </a:ext>
            </a:extLst>
          </p:cNvPr>
          <p:cNvSpPr>
            <a:spLocks noGrp="1" noRot="1" noMove="1" noResize="1" noEditPoints="1" noAdjustHandles="1" noChangeArrowheads="1" noChangeShapeType="1"/>
          </p:cNvSpPr>
          <p:nvPr>
            <p:ph type="body" sz="quarter" idx="17" hasCustomPrompt="1"/>
          </p:nvPr>
        </p:nvSpPr>
        <p:spPr>
          <a:xfrm>
            <a:off x="6581731" y="1814971"/>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Tree>
    <p:extLst>
      <p:ext uri="{BB962C8B-B14F-4D97-AF65-F5344CB8AC3E}">
        <p14:creationId xmlns:p14="http://schemas.microsoft.com/office/powerpoint/2010/main" val="1823558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age_Style 2">
    <p:bg>
      <p:bgPr>
        <a:solidFill>
          <a:srgbClr val="A6192E"/>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CD82FDB-EF48-E4C3-D028-712EE57006B8}"/>
              </a:ext>
            </a:extLst>
          </p:cNvPr>
          <p:cNvSpPr>
            <a:spLocks noGrp="1" noRot="1" noMove="1" noResize="1" noEditPoints="1" noAdjustHandles="1" noChangeArrowheads="1" noChangeShapeType="1"/>
          </p:cNvSpPr>
          <p:nvPr>
            <p:ph type="ctrTitle" hasCustomPrompt="1"/>
          </p:nvPr>
        </p:nvSpPr>
        <p:spPr>
          <a:xfrm>
            <a:off x="3353031" y="1470149"/>
            <a:ext cx="4665859" cy="1101600"/>
          </a:xfrm>
          <a:prstGeom prst="rect">
            <a:avLst/>
          </a:prstGeom>
        </p:spPr>
        <p:txBody>
          <a:bodyPr anchor="b"/>
          <a:lstStyle>
            <a:lvl1pPr algn="l">
              <a:defRPr sz="3600" cap="none" baseline="0">
                <a:solidFill>
                  <a:schemeClr val="bg1"/>
                </a:solidFill>
                <a:latin typeface="Sora SemiBold" pitchFamily="2" charset="0"/>
              </a:defRPr>
            </a:lvl1pPr>
          </a:lstStyle>
          <a:p>
            <a:r>
              <a:rPr lang="en-GB" cap="none" baseline="0"/>
              <a:t>Click to edit title for presentation</a:t>
            </a:r>
            <a:endParaRPr lang="en-GB"/>
          </a:p>
        </p:txBody>
      </p:sp>
      <p:sp>
        <p:nvSpPr>
          <p:cNvPr id="15" name="Text Placeholder 4">
            <a:extLst>
              <a:ext uri="{FF2B5EF4-FFF2-40B4-BE49-F238E27FC236}">
                <a16:creationId xmlns:a16="http://schemas.microsoft.com/office/drawing/2014/main" id="{CA67A3E2-C7EB-DF4A-BB8D-9FBE6B9AE784}"/>
              </a:ext>
            </a:extLst>
          </p:cNvPr>
          <p:cNvSpPr>
            <a:spLocks noGrp="1" noRot="1" noMove="1" noResize="1" noEditPoints="1" noAdjustHandles="1" noChangeArrowheads="1" noChangeShapeType="1"/>
          </p:cNvSpPr>
          <p:nvPr>
            <p:ph type="body" sz="quarter" idx="10" hasCustomPrompt="1"/>
          </p:nvPr>
        </p:nvSpPr>
        <p:spPr>
          <a:xfrm>
            <a:off x="3353031" y="2927921"/>
            <a:ext cx="4665859" cy="1213773"/>
          </a:xfrm>
        </p:spPr>
        <p:txBody>
          <a:bodyPr>
            <a:normAutofit/>
          </a:bodyPr>
          <a:lstStyle>
            <a:lvl1pPr marL="0" indent="0">
              <a:spcBef>
                <a:spcPts val="750"/>
              </a:spcBef>
              <a:buFont typeface="Arial" panose="020B0604020202020204" pitchFamily="34" charset="0"/>
              <a:buNone/>
              <a:defRPr sz="2400" baseline="0">
                <a:solidFill>
                  <a:schemeClr val="bg1"/>
                </a:solidFill>
                <a:latin typeface="Open Sans SemiBold" pitchFamily="2" charset="0"/>
              </a:defRPr>
            </a:lvl1pPr>
          </a:lstStyle>
          <a:p>
            <a:r>
              <a:rPr lang="en-GB" b="1" i="0">
                <a:latin typeface="Open Sans SemiBold" pitchFamily="2" charset="0"/>
                <a:ea typeface="Open Sans SemiBold" pitchFamily="2" charset="0"/>
                <a:cs typeface="Open Sans SemiBold" pitchFamily="2" charset="0"/>
              </a:rPr>
              <a:t>Edit subtitle for presentation</a:t>
            </a:r>
            <a:endParaRPr lang="en-GB" b="0" i="0">
              <a:latin typeface="Open Sans" pitchFamily="2" charset="0"/>
              <a:ea typeface="Open Sans" pitchFamily="2" charset="0"/>
              <a:cs typeface="Open Sans" pitchFamily="2" charset="0"/>
            </a:endParaRPr>
          </a:p>
        </p:txBody>
      </p:sp>
      <p:sp>
        <p:nvSpPr>
          <p:cNvPr id="6" name="Title 1">
            <a:extLst>
              <a:ext uri="{FF2B5EF4-FFF2-40B4-BE49-F238E27FC236}">
                <a16:creationId xmlns:a16="http://schemas.microsoft.com/office/drawing/2014/main" id="{EDBC88DA-0FA3-C5F6-8307-0B493BA07F52}"/>
              </a:ext>
            </a:extLst>
          </p:cNvPr>
          <p:cNvSpPr txBox="1">
            <a:spLocks noGrp="1" noRot="1" noMove="1" noResize="1" noEditPoints="1" noAdjustHandles="1" noChangeArrowheads="1" noChangeShapeType="1"/>
          </p:cNvSpPr>
          <p:nvPr userDrawn="1"/>
        </p:nvSpPr>
        <p:spPr>
          <a:xfrm>
            <a:off x="908231" y="1778696"/>
            <a:ext cx="1697183" cy="149059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700" kern="1200" cap="none" baseline="0">
                <a:solidFill>
                  <a:srgbClr val="A6192E"/>
                </a:solidFill>
                <a:latin typeface="Sora SemiBold" pitchFamily="2" charset="0"/>
                <a:ea typeface="+mj-ea"/>
                <a:cs typeface="+mj-cs"/>
              </a:defRPr>
            </a:lvl1pPr>
          </a:lstStyle>
          <a:p>
            <a:endParaRPr lang="en-GB" sz="9600">
              <a:solidFill>
                <a:srgbClr val="FFFFFF"/>
              </a:solidFill>
            </a:endParaRPr>
          </a:p>
        </p:txBody>
      </p:sp>
      <p:sp>
        <p:nvSpPr>
          <p:cNvPr id="10" name="Picture Placeholder 4">
            <a:extLst>
              <a:ext uri="{FF2B5EF4-FFF2-40B4-BE49-F238E27FC236}">
                <a16:creationId xmlns:a16="http://schemas.microsoft.com/office/drawing/2014/main" id="{4FA2BA17-88C8-EDF7-B3B7-F75C58AC9BFC}"/>
              </a:ext>
            </a:extLst>
          </p:cNvPr>
          <p:cNvSpPr>
            <a:spLocks noGrp="1" noRot="1" noMove="1" noResize="1" noEditPoints="1" noAdjustHandles="1" noChangeArrowheads="1" noChangeShapeType="1"/>
          </p:cNvSpPr>
          <p:nvPr>
            <p:ph type="pic" sz="quarter" idx="11"/>
          </p:nvPr>
        </p:nvSpPr>
        <p:spPr>
          <a:xfrm>
            <a:off x="0" y="0"/>
            <a:ext cx="2875085" cy="5167313"/>
          </a:xfrm>
        </p:spPr>
        <p:txBody>
          <a:bodyPr/>
          <a:lstStyle/>
          <a:p>
            <a:r>
              <a:rPr lang="en-US"/>
              <a:t>Click icon to add picture</a:t>
            </a:r>
          </a:p>
        </p:txBody>
      </p:sp>
      <p:pic>
        <p:nvPicPr>
          <p:cNvPr id="4" name="Picture 3" descr="A row of white circles&#10;&#10;AI-generated content may be incorrect.">
            <a:extLst>
              <a:ext uri="{FF2B5EF4-FFF2-40B4-BE49-F238E27FC236}">
                <a16:creationId xmlns:a16="http://schemas.microsoft.com/office/drawing/2014/main" id="{22A81893-0256-E9F9-A41F-5B3D3EF0EAB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238595" y="71719"/>
            <a:ext cx="2499047" cy="1405714"/>
          </a:xfrm>
          <a:prstGeom prst="rect">
            <a:avLst/>
          </a:prstGeom>
        </p:spPr>
      </p:pic>
      <p:pic>
        <p:nvPicPr>
          <p:cNvPr id="3" name="Picture 2" descr="A close-up of a logo&#10;&#10;AI-generated content may be incorrect.">
            <a:extLst>
              <a:ext uri="{FF2B5EF4-FFF2-40B4-BE49-F238E27FC236}">
                <a16:creationId xmlns:a16="http://schemas.microsoft.com/office/drawing/2014/main" id="{24ED7F17-6D10-D2D2-F5E4-4A935CD96248}"/>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336821" y="4206580"/>
            <a:ext cx="1405920" cy="408641"/>
          </a:xfrm>
          <a:prstGeom prst="rect">
            <a:avLst/>
          </a:prstGeom>
        </p:spPr>
      </p:pic>
    </p:spTree>
    <p:extLst>
      <p:ext uri="{BB962C8B-B14F-4D97-AF65-F5344CB8AC3E}">
        <p14:creationId xmlns:p14="http://schemas.microsoft.com/office/powerpoint/2010/main" val="2831844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3 Circles Content with Keyline circle Pink">
    <p:bg>
      <p:bgPr>
        <a:solidFill>
          <a:srgbClr val="FFADFC"/>
        </a:solidFill>
        <a:effectLst/>
      </p:bgPr>
    </p:bg>
    <p:spTree>
      <p:nvGrpSpPr>
        <p:cNvPr id="1" name=""/>
        <p:cNvGrpSpPr/>
        <p:nvPr/>
      </p:nvGrpSpPr>
      <p:grpSpPr>
        <a:xfrm>
          <a:off x="0" y="0"/>
          <a:ext cx="0" cy="0"/>
          <a:chOff x="0" y="0"/>
          <a:chExt cx="0" cy="0"/>
        </a:xfrm>
      </p:grpSpPr>
      <p:pic>
        <p:nvPicPr>
          <p:cNvPr id="7" name="Picture 6" descr="A row of red circles&#10;&#10;AI-generated content may be incorrect.">
            <a:extLst>
              <a:ext uri="{FF2B5EF4-FFF2-40B4-BE49-F238E27FC236}">
                <a16:creationId xmlns:a16="http://schemas.microsoft.com/office/drawing/2014/main" id="{15CDCF4D-B762-A17E-B788-F3DC1C766E0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rot="10800000">
            <a:off x="221181" y="84931"/>
            <a:ext cx="8810011" cy="4955632"/>
          </a:xfrm>
          <a:prstGeom prst="rect">
            <a:avLst/>
          </a:prstGeom>
        </p:spPr>
      </p:pic>
      <p:sp>
        <p:nvSpPr>
          <p:cNvPr id="4" name="Slide Number Placeholder 3">
            <a:extLst>
              <a:ext uri="{FF2B5EF4-FFF2-40B4-BE49-F238E27FC236}">
                <a16:creationId xmlns:a16="http://schemas.microsoft.com/office/drawing/2014/main" id="{6292B3F1-A1F1-FBA4-6B97-5ADE79AE9207}"/>
              </a:ext>
            </a:extLst>
          </p:cNvPr>
          <p:cNvSpPr>
            <a:spLocks noGrp="1" noRot="1" noMove="1" noResize="1" noEditPoints="1" noAdjustHandles="1" noChangeArrowheads="1" noChangeShapeType="1"/>
          </p:cNvSpPr>
          <p:nvPr>
            <p:ph type="sldNum" sz="quarter" idx="11"/>
          </p:nvPr>
        </p:nvSpPr>
        <p:spPr/>
        <p:txBody>
          <a:bodyPr/>
          <a:lstStyle/>
          <a:p>
            <a:fld id="{5A75BA1B-3E56-C947-B661-1699EDF3EE73}" type="slidenum">
              <a:rPr lang="en-US" smtClean="0"/>
              <a:pPr/>
              <a:t>‹#›</a:t>
            </a:fld>
            <a:endParaRPr lang="en-US">
              <a:latin typeface="Open Sans Medium" pitchFamily="2" charset="0"/>
            </a:endParaRPr>
          </a:p>
        </p:txBody>
      </p:sp>
      <p:sp>
        <p:nvSpPr>
          <p:cNvPr id="5" name="Text Placeholder 4">
            <a:extLst>
              <a:ext uri="{FF2B5EF4-FFF2-40B4-BE49-F238E27FC236}">
                <a16:creationId xmlns:a16="http://schemas.microsoft.com/office/drawing/2014/main" id="{641A1593-7B3F-8101-3A90-F026AAF9A921}"/>
              </a:ext>
            </a:extLst>
          </p:cNvPr>
          <p:cNvSpPr>
            <a:spLocks noGrp="1" noRot="1" noMove="1" noResize="1" noEditPoints="1" noAdjustHandles="1" noChangeArrowheads="1" noChangeShapeType="1"/>
          </p:cNvSpPr>
          <p:nvPr>
            <p:ph type="body" sz="quarter" idx="10" hasCustomPrompt="1"/>
          </p:nvPr>
        </p:nvSpPr>
        <p:spPr>
          <a:xfrm>
            <a:off x="598299" y="2450082"/>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8" name="Text Placeholder 14">
            <a:extLst>
              <a:ext uri="{FF2B5EF4-FFF2-40B4-BE49-F238E27FC236}">
                <a16:creationId xmlns:a16="http://schemas.microsoft.com/office/drawing/2014/main" id="{285BBF97-D723-FAF0-56CE-B0E811D36E9A}"/>
              </a:ext>
            </a:extLst>
          </p:cNvPr>
          <p:cNvSpPr>
            <a:spLocks noGrp="1" noRot="1" noMove="1" noResize="1" noEditPoints="1" noAdjustHandles="1" noChangeArrowheads="1" noChangeShapeType="1"/>
          </p:cNvSpPr>
          <p:nvPr>
            <p:ph type="body" sz="quarter" idx="13" hasCustomPrompt="1"/>
          </p:nvPr>
        </p:nvSpPr>
        <p:spPr>
          <a:xfrm>
            <a:off x="598943" y="1814971"/>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9" name="Text Placeholder 4">
            <a:extLst>
              <a:ext uri="{FF2B5EF4-FFF2-40B4-BE49-F238E27FC236}">
                <a16:creationId xmlns:a16="http://schemas.microsoft.com/office/drawing/2014/main" id="{6AFABD80-E4C3-A54C-BFB3-33898A7DB858}"/>
              </a:ext>
            </a:extLst>
          </p:cNvPr>
          <p:cNvSpPr>
            <a:spLocks noGrp="1" noRot="1" noMove="1" noResize="1" noEditPoints="1" noAdjustHandles="1" noChangeArrowheads="1" noChangeShapeType="1"/>
          </p:cNvSpPr>
          <p:nvPr>
            <p:ph type="body" sz="quarter" idx="14" hasCustomPrompt="1"/>
          </p:nvPr>
        </p:nvSpPr>
        <p:spPr>
          <a:xfrm>
            <a:off x="3589693" y="2423955"/>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10" name="Text Placeholder 14">
            <a:extLst>
              <a:ext uri="{FF2B5EF4-FFF2-40B4-BE49-F238E27FC236}">
                <a16:creationId xmlns:a16="http://schemas.microsoft.com/office/drawing/2014/main" id="{3F1154BD-295E-3F73-08C5-07F9487F12EE}"/>
              </a:ext>
            </a:extLst>
          </p:cNvPr>
          <p:cNvSpPr>
            <a:spLocks noGrp="1" noRot="1" noMove="1" noResize="1" noEditPoints="1" noAdjustHandles="1" noChangeArrowheads="1" noChangeShapeType="1"/>
          </p:cNvSpPr>
          <p:nvPr>
            <p:ph type="body" sz="quarter" idx="15" hasCustomPrompt="1"/>
          </p:nvPr>
        </p:nvSpPr>
        <p:spPr>
          <a:xfrm>
            <a:off x="3590337" y="1788844"/>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1" name="Text Placeholder 4">
            <a:extLst>
              <a:ext uri="{FF2B5EF4-FFF2-40B4-BE49-F238E27FC236}">
                <a16:creationId xmlns:a16="http://schemas.microsoft.com/office/drawing/2014/main" id="{53525F61-EE2C-01A7-21D1-68EA981DA017}"/>
              </a:ext>
            </a:extLst>
          </p:cNvPr>
          <p:cNvSpPr>
            <a:spLocks noGrp="1" noRot="1" noMove="1" noResize="1" noEditPoints="1" noAdjustHandles="1" noChangeArrowheads="1" noChangeShapeType="1"/>
          </p:cNvSpPr>
          <p:nvPr>
            <p:ph type="body" sz="quarter" idx="16" hasCustomPrompt="1"/>
          </p:nvPr>
        </p:nvSpPr>
        <p:spPr>
          <a:xfrm>
            <a:off x="6581087" y="2450082"/>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12" name="Text Placeholder 14">
            <a:extLst>
              <a:ext uri="{FF2B5EF4-FFF2-40B4-BE49-F238E27FC236}">
                <a16:creationId xmlns:a16="http://schemas.microsoft.com/office/drawing/2014/main" id="{AEB0347C-3F51-A075-FDAB-38C96B2330D1}"/>
              </a:ext>
            </a:extLst>
          </p:cNvPr>
          <p:cNvSpPr>
            <a:spLocks noGrp="1" noRot="1" noMove="1" noResize="1" noEditPoints="1" noAdjustHandles="1" noChangeArrowheads="1" noChangeShapeType="1"/>
          </p:cNvSpPr>
          <p:nvPr>
            <p:ph type="body" sz="quarter" idx="17" hasCustomPrompt="1"/>
          </p:nvPr>
        </p:nvSpPr>
        <p:spPr>
          <a:xfrm>
            <a:off x="6581731" y="1814971"/>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Tree>
    <p:extLst>
      <p:ext uri="{BB962C8B-B14F-4D97-AF65-F5344CB8AC3E}">
        <p14:creationId xmlns:p14="http://schemas.microsoft.com/office/powerpoint/2010/main" val="20756258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3 Circles Content with Keyline Green">
    <p:bg>
      <p:bgPr>
        <a:solidFill>
          <a:srgbClr val="BBE977"/>
        </a:solidFill>
        <a:effectLst/>
      </p:bgPr>
    </p:bg>
    <p:spTree>
      <p:nvGrpSpPr>
        <p:cNvPr id="1" name=""/>
        <p:cNvGrpSpPr/>
        <p:nvPr/>
      </p:nvGrpSpPr>
      <p:grpSpPr>
        <a:xfrm>
          <a:off x="0" y="0"/>
          <a:ext cx="0" cy="0"/>
          <a:chOff x="0" y="0"/>
          <a:chExt cx="0" cy="0"/>
        </a:xfrm>
      </p:grpSpPr>
      <p:pic>
        <p:nvPicPr>
          <p:cNvPr id="7" name="Picture 6" descr="A row of red circles&#10;&#10;AI-generated content may be incorrect.">
            <a:extLst>
              <a:ext uri="{FF2B5EF4-FFF2-40B4-BE49-F238E27FC236}">
                <a16:creationId xmlns:a16="http://schemas.microsoft.com/office/drawing/2014/main" id="{3B47C9B3-DB71-D88E-042C-311686651909}"/>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rot="10800000">
            <a:off x="221181" y="84931"/>
            <a:ext cx="8810011" cy="4955632"/>
          </a:xfrm>
          <a:prstGeom prst="rect">
            <a:avLst/>
          </a:prstGeom>
        </p:spPr>
      </p:pic>
      <p:sp>
        <p:nvSpPr>
          <p:cNvPr id="4" name="Slide Number Placeholder 3">
            <a:extLst>
              <a:ext uri="{FF2B5EF4-FFF2-40B4-BE49-F238E27FC236}">
                <a16:creationId xmlns:a16="http://schemas.microsoft.com/office/drawing/2014/main" id="{6292B3F1-A1F1-FBA4-6B97-5ADE79AE9207}"/>
              </a:ext>
            </a:extLst>
          </p:cNvPr>
          <p:cNvSpPr>
            <a:spLocks noGrp="1" noRot="1" noMove="1" noResize="1" noEditPoints="1" noAdjustHandles="1" noChangeArrowheads="1" noChangeShapeType="1"/>
          </p:cNvSpPr>
          <p:nvPr>
            <p:ph type="sldNum" sz="quarter" idx="11"/>
          </p:nvPr>
        </p:nvSpPr>
        <p:spPr/>
        <p:txBody>
          <a:bodyPr/>
          <a:lstStyle/>
          <a:p>
            <a:fld id="{5A75BA1B-3E56-C947-B661-1699EDF3EE73}" type="slidenum">
              <a:rPr lang="en-US" smtClean="0"/>
              <a:pPr/>
              <a:t>‹#›</a:t>
            </a:fld>
            <a:endParaRPr lang="en-US">
              <a:latin typeface="Open Sans Medium" pitchFamily="2" charset="0"/>
            </a:endParaRPr>
          </a:p>
        </p:txBody>
      </p:sp>
      <p:sp>
        <p:nvSpPr>
          <p:cNvPr id="5" name="Text Placeholder 4">
            <a:extLst>
              <a:ext uri="{FF2B5EF4-FFF2-40B4-BE49-F238E27FC236}">
                <a16:creationId xmlns:a16="http://schemas.microsoft.com/office/drawing/2014/main" id="{7ECBBED3-104E-56C0-49DB-D903EFFBD4FA}"/>
              </a:ext>
            </a:extLst>
          </p:cNvPr>
          <p:cNvSpPr>
            <a:spLocks noGrp="1" noRot="1" noMove="1" noResize="1" noEditPoints="1" noAdjustHandles="1" noChangeArrowheads="1" noChangeShapeType="1"/>
          </p:cNvSpPr>
          <p:nvPr>
            <p:ph type="body" sz="quarter" idx="10" hasCustomPrompt="1"/>
          </p:nvPr>
        </p:nvSpPr>
        <p:spPr>
          <a:xfrm>
            <a:off x="598299" y="2450082"/>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8" name="Text Placeholder 14">
            <a:extLst>
              <a:ext uri="{FF2B5EF4-FFF2-40B4-BE49-F238E27FC236}">
                <a16:creationId xmlns:a16="http://schemas.microsoft.com/office/drawing/2014/main" id="{3F6D377F-4F43-20F5-CEA2-F38C153C2670}"/>
              </a:ext>
            </a:extLst>
          </p:cNvPr>
          <p:cNvSpPr>
            <a:spLocks noGrp="1" noRot="1" noMove="1" noResize="1" noEditPoints="1" noAdjustHandles="1" noChangeArrowheads="1" noChangeShapeType="1"/>
          </p:cNvSpPr>
          <p:nvPr>
            <p:ph type="body" sz="quarter" idx="13" hasCustomPrompt="1"/>
          </p:nvPr>
        </p:nvSpPr>
        <p:spPr>
          <a:xfrm>
            <a:off x="598943" y="1814971"/>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9" name="Text Placeholder 4">
            <a:extLst>
              <a:ext uri="{FF2B5EF4-FFF2-40B4-BE49-F238E27FC236}">
                <a16:creationId xmlns:a16="http://schemas.microsoft.com/office/drawing/2014/main" id="{7D0F1E0A-4ED0-7BBE-F98B-7C4C131178FC}"/>
              </a:ext>
            </a:extLst>
          </p:cNvPr>
          <p:cNvSpPr>
            <a:spLocks noGrp="1" noRot="1" noMove="1" noResize="1" noEditPoints="1" noAdjustHandles="1" noChangeArrowheads="1" noChangeShapeType="1"/>
          </p:cNvSpPr>
          <p:nvPr>
            <p:ph type="body" sz="quarter" idx="14" hasCustomPrompt="1"/>
          </p:nvPr>
        </p:nvSpPr>
        <p:spPr>
          <a:xfrm>
            <a:off x="3589693" y="2423955"/>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10" name="Text Placeholder 14">
            <a:extLst>
              <a:ext uri="{FF2B5EF4-FFF2-40B4-BE49-F238E27FC236}">
                <a16:creationId xmlns:a16="http://schemas.microsoft.com/office/drawing/2014/main" id="{50FD0DB7-326C-19DF-47AC-E023DDCA95F7}"/>
              </a:ext>
            </a:extLst>
          </p:cNvPr>
          <p:cNvSpPr>
            <a:spLocks noGrp="1" noRot="1" noMove="1" noResize="1" noEditPoints="1" noAdjustHandles="1" noChangeArrowheads="1" noChangeShapeType="1"/>
          </p:cNvSpPr>
          <p:nvPr>
            <p:ph type="body" sz="quarter" idx="15" hasCustomPrompt="1"/>
          </p:nvPr>
        </p:nvSpPr>
        <p:spPr>
          <a:xfrm>
            <a:off x="3590337" y="1788844"/>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1" name="Text Placeholder 4">
            <a:extLst>
              <a:ext uri="{FF2B5EF4-FFF2-40B4-BE49-F238E27FC236}">
                <a16:creationId xmlns:a16="http://schemas.microsoft.com/office/drawing/2014/main" id="{0BEC53A9-AA2C-49AA-C050-227317572786}"/>
              </a:ext>
            </a:extLst>
          </p:cNvPr>
          <p:cNvSpPr>
            <a:spLocks noGrp="1" noRot="1" noMove="1" noResize="1" noEditPoints="1" noAdjustHandles="1" noChangeArrowheads="1" noChangeShapeType="1"/>
          </p:cNvSpPr>
          <p:nvPr>
            <p:ph type="body" sz="quarter" idx="16" hasCustomPrompt="1"/>
          </p:nvPr>
        </p:nvSpPr>
        <p:spPr>
          <a:xfrm>
            <a:off x="6581087" y="2450082"/>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12" name="Text Placeholder 14">
            <a:extLst>
              <a:ext uri="{FF2B5EF4-FFF2-40B4-BE49-F238E27FC236}">
                <a16:creationId xmlns:a16="http://schemas.microsoft.com/office/drawing/2014/main" id="{725AC09B-1F13-7B31-8B71-98A8E378C9AD}"/>
              </a:ext>
            </a:extLst>
          </p:cNvPr>
          <p:cNvSpPr>
            <a:spLocks noGrp="1" noRot="1" noMove="1" noResize="1" noEditPoints="1" noAdjustHandles="1" noChangeArrowheads="1" noChangeShapeType="1"/>
          </p:cNvSpPr>
          <p:nvPr>
            <p:ph type="body" sz="quarter" idx="17" hasCustomPrompt="1"/>
          </p:nvPr>
        </p:nvSpPr>
        <p:spPr>
          <a:xfrm>
            <a:off x="6581731" y="1814971"/>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Tree>
    <p:extLst>
      <p:ext uri="{BB962C8B-B14F-4D97-AF65-F5344CB8AC3E}">
        <p14:creationId xmlns:p14="http://schemas.microsoft.com/office/powerpoint/2010/main" val="3972171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3 Circles Content with Keyline Blue">
    <p:bg>
      <p:bgPr>
        <a:solidFill>
          <a:srgbClr val="70DEFF"/>
        </a:solidFill>
        <a:effectLst/>
      </p:bgPr>
    </p:bg>
    <p:spTree>
      <p:nvGrpSpPr>
        <p:cNvPr id="1" name=""/>
        <p:cNvGrpSpPr/>
        <p:nvPr/>
      </p:nvGrpSpPr>
      <p:grpSpPr>
        <a:xfrm>
          <a:off x="0" y="0"/>
          <a:ext cx="0" cy="0"/>
          <a:chOff x="0" y="0"/>
          <a:chExt cx="0" cy="0"/>
        </a:xfrm>
      </p:grpSpPr>
      <p:pic>
        <p:nvPicPr>
          <p:cNvPr id="7" name="Picture 6" descr="A row of red circles&#10;&#10;AI-generated content may be incorrect.">
            <a:extLst>
              <a:ext uri="{FF2B5EF4-FFF2-40B4-BE49-F238E27FC236}">
                <a16:creationId xmlns:a16="http://schemas.microsoft.com/office/drawing/2014/main" id="{B2EDE650-24D7-132C-87C9-B1C5E463509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rot="10800000">
            <a:off x="221181" y="84931"/>
            <a:ext cx="8810011" cy="4955632"/>
          </a:xfrm>
          <a:prstGeom prst="rect">
            <a:avLst/>
          </a:prstGeom>
        </p:spPr>
      </p:pic>
      <p:sp>
        <p:nvSpPr>
          <p:cNvPr id="4" name="Slide Number Placeholder 3">
            <a:extLst>
              <a:ext uri="{FF2B5EF4-FFF2-40B4-BE49-F238E27FC236}">
                <a16:creationId xmlns:a16="http://schemas.microsoft.com/office/drawing/2014/main" id="{6292B3F1-A1F1-FBA4-6B97-5ADE79AE9207}"/>
              </a:ext>
            </a:extLst>
          </p:cNvPr>
          <p:cNvSpPr>
            <a:spLocks noGrp="1" noRot="1" noMove="1" noResize="1" noEditPoints="1" noAdjustHandles="1" noChangeArrowheads="1" noChangeShapeType="1"/>
          </p:cNvSpPr>
          <p:nvPr>
            <p:ph type="sldNum" sz="quarter" idx="11"/>
          </p:nvPr>
        </p:nvSpPr>
        <p:spPr/>
        <p:txBody>
          <a:bodyPr/>
          <a:lstStyle/>
          <a:p>
            <a:fld id="{5A75BA1B-3E56-C947-B661-1699EDF3EE73}" type="slidenum">
              <a:rPr lang="en-US" smtClean="0"/>
              <a:pPr/>
              <a:t>‹#›</a:t>
            </a:fld>
            <a:endParaRPr lang="en-US">
              <a:latin typeface="Open Sans Medium" pitchFamily="2" charset="0"/>
            </a:endParaRPr>
          </a:p>
        </p:txBody>
      </p:sp>
      <p:sp>
        <p:nvSpPr>
          <p:cNvPr id="5" name="Text Placeholder 4">
            <a:extLst>
              <a:ext uri="{FF2B5EF4-FFF2-40B4-BE49-F238E27FC236}">
                <a16:creationId xmlns:a16="http://schemas.microsoft.com/office/drawing/2014/main" id="{6F7694A9-C57F-B7EB-A8C5-BD37E06CF40D}"/>
              </a:ext>
            </a:extLst>
          </p:cNvPr>
          <p:cNvSpPr>
            <a:spLocks noGrp="1" noRot="1" noMove="1" noResize="1" noEditPoints="1" noAdjustHandles="1" noChangeArrowheads="1" noChangeShapeType="1"/>
          </p:cNvSpPr>
          <p:nvPr>
            <p:ph type="body" sz="quarter" idx="10" hasCustomPrompt="1"/>
          </p:nvPr>
        </p:nvSpPr>
        <p:spPr>
          <a:xfrm>
            <a:off x="598299" y="2450082"/>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8" name="Text Placeholder 14">
            <a:extLst>
              <a:ext uri="{FF2B5EF4-FFF2-40B4-BE49-F238E27FC236}">
                <a16:creationId xmlns:a16="http://schemas.microsoft.com/office/drawing/2014/main" id="{2B851540-F96B-8942-50A7-5C33EFC377B5}"/>
              </a:ext>
            </a:extLst>
          </p:cNvPr>
          <p:cNvSpPr>
            <a:spLocks noGrp="1" noRot="1" noMove="1" noResize="1" noEditPoints="1" noAdjustHandles="1" noChangeArrowheads="1" noChangeShapeType="1"/>
          </p:cNvSpPr>
          <p:nvPr>
            <p:ph type="body" sz="quarter" idx="13" hasCustomPrompt="1"/>
          </p:nvPr>
        </p:nvSpPr>
        <p:spPr>
          <a:xfrm>
            <a:off x="598943" y="1814971"/>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9" name="Text Placeholder 4">
            <a:extLst>
              <a:ext uri="{FF2B5EF4-FFF2-40B4-BE49-F238E27FC236}">
                <a16:creationId xmlns:a16="http://schemas.microsoft.com/office/drawing/2014/main" id="{13239C5C-3676-8FC3-5239-11931DAE7134}"/>
              </a:ext>
            </a:extLst>
          </p:cNvPr>
          <p:cNvSpPr>
            <a:spLocks noGrp="1" noRot="1" noMove="1" noResize="1" noEditPoints="1" noAdjustHandles="1" noChangeArrowheads="1" noChangeShapeType="1"/>
          </p:cNvSpPr>
          <p:nvPr>
            <p:ph type="body" sz="quarter" idx="14" hasCustomPrompt="1"/>
          </p:nvPr>
        </p:nvSpPr>
        <p:spPr>
          <a:xfrm>
            <a:off x="3589693" y="2423955"/>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10" name="Text Placeholder 14">
            <a:extLst>
              <a:ext uri="{FF2B5EF4-FFF2-40B4-BE49-F238E27FC236}">
                <a16:creationId xmlns:a16="http://schemas.microsoft.com/office/drawing/2014/main" id="{87CEFBB2-CCCB-0843-CDA5-2304017F9C55}"/>
              </a:ext>
            </a:extLst>
          </p:cNvPr>
          <p:cNvSpPr>
            <a:spLocks noGrp="1" noRot="1" noMove="1" noResize="1" noEditPoints="1" noAdjustHandles="1" noChangeArrowheads="1" noChangeShapeType="1"/>
          </p:cNvSpPr>
          <p:nvPr>
            <p:ph type="body" sz="quarter" idx="15" hasCustomPrompt="1"/>
          </p:nvPr>
        </p:nvSpPr>
        <p:spPr>
          <a:xfrm>
            <a:off x="3590337" y="1788844"/>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1" name="Text Placeholder 4">
            <a:extLst>
              <a:ext uri="{FF2B5EF4-FFF2-40B4-BE49-F238E27FC236}">
                <a16:creationId xmlns:a16="http://schemas.microsoft.com/office/drawing/2014/main" id="{D87260B5-6E2A-79CF-71CF-11D73FF0FA26}"/>
              </a:ext>
            </a:extLst>
          </p:cNvPr>
          <p:cNvSpPr>
            <a:spLocks noGrp="1" noRot="1" noMove="1" noResize="1" noEditPoints="1" noAdjustHandles="1" noChangeArrowheads="1" noChangeShapeType="1"/>
          </p:cNvSpPr>
          <p:nvPr>
            <p:ph type="body" sz="quarter" idx="16" hasCustomPrompt="1"/>
          </p:nvPr>
        </p:nvSpPr>
        <p:spPr>
          <a:xfrm>
            <a:off x="6581087" y="2450082"/>
            <a:ext cx="2072988" cy="902720"/>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r>
              <a:rPr lang="en-GB" b="0" i="0">
                <a:latin typeface="Open Sans" pitchFamily="2" charset="0"/>
                <a:ea typeface="Open Sans" pitchFamily="2" charset="0"/>
                <a:cs typeface="Open Sans" pitchFamily="2" charset="0"/>
              </a:rPr>
              <a:t> ex </a:t>
            </a:r>
            <a:r>
              <a:rPr lang="en-GB" b="0" i="0" err="1">
                <a:latin typeface="Open Sans" pitchFamily="2" charset="0"/>
                <a:ea typeface="Open Sans" pitchFamily="2" charset="0"/>
                <a:cs typeface="Open Sans" pitchFamily="2" charset="0"/>
              </a:rPr>
              <a:t>sapien</a:t>
            </a:r>
            <a:r>
              <a:rPr lang="en-GB" b="0" i="0">
                <a:latin typeface="Open Sans" pitchFamily="2" charset="0"/>
                <a:ea typeface="Open Sans" pitchFamily="2" charset="0"/>
                <a:cs typeface="Open Sans" pitchFamily="2" charset="0"/>
              </a:rPr>
              <a:t> vitae </a:t>
            </a:r>
            <a:r>
              <a:rPr lang="en-GB" b="0" i="0" err="1">
                <a:latin typeface="Open Sans" pitchFamily="2" charset="0"/>
                <a:ea typeface="Open Sans" pitchFamily="2" charset="0"/>
                <a:cs typeface="Open Sans" pitchFamily="2" charset="0"/>
              </a:rPr>
              <a:t>pellentesque</a:t>
            </a:r>
            <a:endParaRPr lang="en-GB" b="0" i="0">
              <a:latin typeface="Open Sans" pitchFamily="2" charset="0"/>
              <a:ea typeface="Open Sans" pitchFamily="2" charset="0"/>
              <a:cs typeface="Open Sans" pitchFamily="2" charset="0"/>
            </a:endParaRPr>
          </a:p>
        </p:txBody>
      </p:sp>
      <p:sp>
        <p:nvSpPr>
          <p:cNvPr id="12" name="Text Placeholder 14">
            <a:extLst>
              <a:ext uri="{FF2B5EF4-FFF2-40B4-BE49-F238E27FC236}">
                <a16:creationId xmlns:a16="http://schemas.microsoft.com/office/drawing/2014/main" id="{6E630FE4-3DFC-B7AB-6338-A784C40987B0}"/>
              </a:ext>
            </a:extLst>
          </p:cNvPr>
          <p:cNvSpPr>
            <a:spLocks noGrp="1" noRot="1" noMove="1" noResize="1" noEditPoints="1" noAdjustHandles="1" noChangeArrowheads="1" noChangeShapeType="1"/>
          </p:cNvSpPr>
          <p:nvPr>
            <p:ph type="body" sz="quarter" idx="17" hasCustomPrompt="1"/>
          </p:nvPr>
        </p:nvSpPr>
        <p:spPr>
          <a:xfrm>
            <a:off x="6581731" y="1814971"/>
            <a:ext cx="2072344"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Tree>
    <p:extLst>
      <p:ext uri="{BB962C8B-B14F-4D97-AF65-F5344CB8AC3E}">
        <p14:creationId xmlns:p14="http://schemas.microsoft.com/office/powerpoint/2010/main" val="4125370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ircles to insert pictures">
    <p:bg>
      <p:bgPr>
        <a:solidFill>
          <a:schemeClr val="bg1"/>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B39F40DF-B09E-D6E1-0C83-14D857BB2408}"/>
              </a:ext>
            </a:extLst>
          </p:cNvPr>
          <p:cNvSpPr>
            <a:spLocks noGrp="1" noRot="1" noMove="1" noResize="1" noEditPoints="1" noAdjustHandles="1" noChangeArrowheads="1" noChangeShapeType="1"/>
          </p:cNvSpPr>
          <p:nvPr>
            <p:ph type="pic" sz="quarter" idx="14"/>
          </p:nvPr>
        </p:nvSpPr>
        <p:spPr>
          <a:xfrm>
            <a:off x="230687" y="1206281"/>
            <a:ext cx="2835183" cy="2835183"/>
          </a:xfrm>
          <a:prstGeom prst="ellipse">
            <a:avLst/>
          </a:prstGeom>
        </p:spPr>
        <p:txBody>
          <a:bodyPr/>
          <a:lstStyle>
            <a:lvl1pPr algn="ctr">
              <a:defRPr/>
            </a:lvl1pPr>
          </a:lstStyle>
          <a:p>
            <a:r>
              <a:rPr lang="en-US"/>
              <a:t>Click icon to add picture</a:t>
            </a:r>
          </a:p>
        </p:txBody>
      </p:sp>
      <p:sp>
        <p:nvSpPr>
          <p:cNvPr id="10" name="Picture Placeholder 7">
            <a:extLst>
              <a:ext uri="{FF2B5EF4-FFF2-40B4-BE49-F238E27FC236}">
                <a16:creationId xmlns:a16="http://schemas.microsoft.com/office/drawing/2014/main" id="{E9425E11-09D8-E32F-A6CB-5C54618AB3AE}"/>
              </a:ext>
            </a:extLst>
          </p:cNvPr>
          <p:cNvSpPr>
            <a:spLocks noGrp="1" noRot="1" noMove="1" noResize="1" noEditPoints="1" noAdjustHandles="1" noChangeArrowheads="1" noChangeShapeType="1"/>
          </p:cNvSpPr>
          <p:nvPr>
            <p:ph type="pic" sz="quarter" idx="15"/>
          </p:nvPr>
        </p:nvSpPr>
        <p:spPr>
          <a:xfrm>
            <a:off x="3176538" y="1220795"/>
            <a:ext cx="2835183" cy="2835183"/>
          </a:xfrm>
          <a:prstGeom prst="ellipse">
            <a:avLst/>
          </a:prstGeom>
        </p:spPr>
        <p:txBody>
          <a:bodyPr/>
          <a:lstStyle>
            <a:lvl1pPr algn="ctr">
              <a:defRPr/>
            </a:lvl1pPr>
          </a:lstStyle>
          <a:p>
            <a:r>
              <a:rPr lang="en-US"/>
              <a:t>Click icon to add picture</a:t>
            </a:r>
          </a:p>
        </p:txBody>
      </p:sp>
      <p:sp>
        <p:nvSpPr>
          <p:cNvPr id="11" name="Picture Placeholder 7">
            <a:extLst>
              <a:ext uri="{FF2B5EF4-FFF2-40B4-BE49-F238E27FC236}">
                <a16:creationId xmlns:a16="http://schemas.microsoft.com/office/drawing/2014/main" id="{BC4F24FF-9C21-EE32-F8C1-950B3EACD16F}"/>
              </a:ext>
            </a:extLst>
          </p:cNvPr>
          <p:cNvSpPr>
            <a:spLocks noGrp="1" noRot="1" noMove="1" noResize="1" noEditPoints="1" noAdjustHandles="1" noChangeArrowheads="1" noChangeShapeType="1"/>
          </p:cNvSpPr>
          <p:nvPr>
            <p:ph type="pic" sz="quarter" idx="16"/>
          </p:nvPr>
        </p:nvSpPr>
        <p:spPr>
          <a:xfrm>
            <a:off x="6122389" y="1206281"/>
            <a:ext cx="2835183" cy="2835183"/>
          </a:xfrm>
          <a:prstGeom prst="ellipse">
            <a:avLst/>
          </a:prstGeom>
        </p:spPr>
        <p:txBody>
          <a:bodyPr/>
          <a:lstStyle>
            <a:lvl1pPr algn="ctr">
              <a:defRPr/>
            </a:lvl1pPr>
          </a:lstStyle>
          <a:p>
            <a:r>
              <a:rPr lang="en-US"/>
              <a:t>Click icon to add picture</a:t>
            </a:r>
          </a:p>
        </p:txBody>
      </p:sp>
      <p:sp>
        <p:nvSpPr>
          <p:cNvPr id="4" name="Slide Number Placeholder 3">
            <a:extLst>
              <a:ext uri="{FF2B5EF4-FFF2-40B4-BE49-F238E27FC236}">
                <a16:creationId xmlns:a16="http://schemas.microsoft.com/office/drawing/2014/main" id="{6292B3F1-A1F1-FBA4-6B97-5ADE79AE9207}"/>
              </a:ext>
            </a:extLst>
          </p:cNvPr>
          <p:cNvSpPr>
            <a:spLocks noGrp="1" noRot="1" noMove="1" noResize="1" noEditPoints="1" noAdjustHandles="1" noChangeArrowheads="1" noChangeShapeType="1"/>
          </p:cNvSpPr>
          <p:nvPr>
            <p:ph type="sldNum" sz="quarter" idx="11"/>
          </p:nvPr>
        </p:nvSpPr>
        <p:spPr/>
        <p:txBody>
          <a:bodyPr/>
          <a:lstStyle/>
          <a:p>
            <a:fld id="{5A75BA1B-3E56-C947-B661-1699EDF3EE73}" type="slidenum">
              <a:rPr lang="en-US" smtClean="0"/>
              <a:pPr/>
              <a:t>‹#›</a:t>
            </a:fld>
            <a:endParaRPr lang="en-US">
              <a:latin typeface="Open Sans Medium" pitchFamily="2" charset="0"/>
            </a:endParaRPr>
          </a:p>
        </p:txBody>
      </p:sp>
      <p:sp>
        <p:nvSpPr>
          <p:cNvPr id="2" name="Text Placeholder 4">
            <a:extLst>
              <a:ext uri="{FF2B5EF4-FFF2-40B4-BE49-F238E27FC236}">
                <a16:creationId xmlns:a16="http://schemas.microsoft.com/office/drawing/2014/main" id="{130AAFB9-7A11-83B6-C361-0FC4905B8BE5}"/>
              </a:ext>
            </a:extLst>
          </p:cNvPr>
          <p:cNvSpPr>
            <a:spLocks noGrp="1" noRot="1" noMove="1" noResize="1" noEditPoints="1" noAdjustHandles="1" noChangeArrowheads="1" noChangeShapeType="1"/>
          </p:cNvSpPr>
          <p:nvPr>
            <p:ph type="body" sz="quarter" idx="10" hasCustomPrompt="1"/>
          </p:nvPr>
        </p:nvSpPr>
        <p:spPr>
          <a:xfrm>
            <a:off x="484242" y="527079"/>
            <a:ext cx="2317681" cy="58682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endParaRPr lang="en-GB" b="0" i="0">
              <a:latin typeface="Open Sans" pitchFamily="2" charset="0"/>
              <a:ea typeface="Open Sans" pitchFamily="2" charset="0"/>
              <a:cs typeface="Open Sans" pitchFamily="2" charset="0"/>
            </a:endParaRPr>
          </a:p>
        </p:txBody>
      </p:sp>
      <p:sp>
        <p:nvSpPr>
          <p:cNvPr id="12" name="Text Placeholder 4">
            <a:extLst>
              <a:ext uri="{FF2B5EF4-FFF2-40B4-BE49-F238E27FC236}">
                <a16:creationId xmlns:a16="http://schemas.microsoft.com/office/drawing/2014/main" id="{A2EBA64B-4536-F587-9F25-079A9BEA82E1}"/>
              </a:ext>
            </a:extLst>
          </p:cNvPr>
          <p:cNvSpPr>
            <a:spLocks noGrp="1" noRot="1" noMove="1" noResize="1" noEditPoints="1" noAdjustHandles="1" noChangeArrowheads="1" noChangeShapeType="1"/>
          </p:cNvSpPr>
          <p:nvPr>
            <p:ph type="body" sz="quarter" idx="17" hasCustomPrompt="1"/>
          </p:nvPr>
        </p:nvSpPr>
        <p:spPr>
          <a:xfrm>
            <a:off x="3413159" y="527079"/>
            <a:ext cx="2317681" cy="58682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endParaRPr lang="en-GB" b="0" i="0">
              <a:latin typeface="Open Sans" pitchFamily="2" charset="0"/>
              <a:ea typeface="Open Sans" pitchFamily="2" charset="0"/>
              <a:cs typeface="Open Sans" pitchFamily="2" charset="0"/>
            </a:endParaRPr>
          </a:p>
        </p:txBody>
      </p:sp>
      <p:sp>
        <p:nvSpPr>
          <p:cNvPr id="13" name="Text Placeholder 4">
            <a:extLst>
              <a:ext uri="{FF2B5EF4-FFF2-40B4-BE49-F238E27FC236}">
                <a16:creationId xmlns:a16="http://schemas.microsoft.com/office/drawing/2014/main" id="{2840F602-8A28-9BB1-6E5C-4B393154F609}"/>
              </a:ext>
            </a:extLst>
          </p:cNvPr>
          <p:cNvSpPr>
            <a:spLocks noGrp="1" noRot="1" noMove="1" noResize="1" noEditPoints="1" noAdjustHandles="1" noChangeArrowheads="1" noChangeShapeType="1"/>
          </p:cNvSpPr>
          <p:nvPr>
            <p:ph type="body" sz="quarter" idx="18" hasCustomPrompt="1"/>
          </p:nvPr>
        </p:nvSpPr>
        <p:spPr>
          <a:xfrm>
            <a:off x="6342077" y="541634"/>
            <a:ext cx="2317681" cy="58682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endParaRPr lang="en-GB" b="0" i="0">
              <a:latin typeface="Open Sans" pitchFamily="2" charset="0"/>
              <a:ea typeface="Open Sans" pitchFamily="2" charset="0"/>
              <a:cs typeface="Open Sans" pitchFamily="2" charset="0"/>
            </a:endParaRPr>
          </a:p>
        </p:txBody>
      </p:sp>
      <p:sp>
        <p:nvSpPr>
          <p:cNvPr id="14" name="Text Placeholder 4">
            <a:extLst>
              <a:ext uri="{FF2B5EF4-FFF2-40B4-BE49-F238E27FC236}">
                <a16:creationId xmlns:a16="http://schemas.microsoft.com/office/drawing/2014/main" id="{63A19568-85C9-B34A-B603-3DEB3006A6C9}"/>
              </a:ext>
            </a:extLst>
          </p:cNvPr>
          <p:cNvSpPr>
            <a:spLocks noGrp="1" noRot="1" noMove="1" noResize="1" noEditPoints="1" noAdjustHandles="1" noChangeArrowheads="1" noChangeShapeType="1"/>
          </p:cNvSpPr>
          <p:nvPr>
            <p:ph type="body" sz="quarter" idx="19" hasCustomPrompt="1"/>
          </p:nvPr>
        </p:nvSpPr>
        <p:spPr>
          <a:xfrm>
            <a:off x="484242" y="4162867"/>
            <a:ext cx="2317681" cy="58682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endParaRPr lang="en-GB" b="0" i="0">
              <a:latin typeface="Open Sans" pitchFamily="2" charset="0"/>
              <a:ea typeface="Open Sans" pitchFamily="2" charset="0"/>
              <a:cs typeface="Open Sans" pitchFamily="2" charset="0"/>
            </a:endParaRPr>
          </a:p>
        </p:txBody>
      </p:sp>
      <p:sp>
        <p:nvSpPr>
          <p:cNvPr id="15" name="Text Placeholder 4">
            <a:extLst>
              <a:ext uri="{FF2B5EF4-FFF2-40B4-BE49-F238E27FC236}">
                <a16:creationId xmlns:a16="http://schemas.microsoft.com/office/drawing/2014/main" id="{B83362F4-3053-EB71-C0EE-119CB7369C8E}"/>
              </a:ext>
            </a:extLst>
          </p:cNvPr>
          <p:cNvSpPr>
            <a:spLocks noGrp="1" noRot="1" noMove="1" noResize="1" noEditPoints="1" noAdjustHandles="1" noChangeArrowheads="1" noChangeShapeType="1"/>
          </p:cNvSpPr>
          <p:nvPr>
            <p:ph type="body" sz="quarter" idx="20" hasCustomPrompt="1"/>
          </p:nvPr>
        </p:nvSpPr>
        <p:spPr>
          <a:xfrm>
            <a:off x="3413159" y="4162867"/>
            <a:ext cx="2317681" cy="58682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endParaRPr lang="en-GB" b="0" i="0">
              <a:latin typeface="Open Sans" pitchFamily="2" charset="0"/>
              <a:ea typeface="Open Sans" pitchFamily="2" charset="0"/>
              <a:cs typeface="Open Sans" pitchFamily="2" charset="0"/>
            </a:endParaRPr>
          </a:p>
        </p:txBody>
      </p:sp>
      <p:sp>
        <p:nvSpPr>
          <p:cNvPr id="16" name="Text Placeholder 4">
            <a:extLst>
              <a:ext uri="{FF2B5EF4-FFF2-40B4-BE49-F238E27FC236}">
                <a16:creationId xmlns:a16="http://schemas.microsoft.com/office/drawing/2014/main" id="{859DB3EB-E3CE-2A2E-2F3B-E37A14EA95A2}"/>
              </a:ext>
            </a:extLst>
          </p:cNvPr>
          <p:cNvSpPr>
            <a:spLocks noGrp="1" noRot="1" noMove="1" noResize="1" noEditPoints="1" noAdjustHandles="1" noChangeArrowheads="1" noChangeShapeType="1"/>
          </p:cNvSpPr>
          <p:nvPr>
            <p:ph type="body" sz="quarter" idx="21" hasCustomPrompt="1"/>
          </p:nvPr>
        </p:nvSpPr>
        <p:spPr>
          <a:xfrm>
            <a:off x="6342077" y="4177422"/>
            <a:ext cx="2317681" cy="586827"/>
          </a:xfrm>
        </p:spPr>
        <p:txBody>
          <a:bodyPr>
            <a:normAutofit/>
          </a:bodyPr>
          <a:lstStyle>
            <a:lvl1pPr marL="0" indent="0">
              <a:spcBef>
                <a:spcPts val="750"/>
              </a:spcBef>
              <a:buFontTx/>
              <a:buNone/>
              <a:tabLst>
                <a:tab pos="2922588" algn="l"/>
              </a:tabLst>
              <a:defRPr sz="1200" b="1" i="0" baseline="0">
                <a:solidFill>
                  <a:schemeClr val="tx1"/>
                </a:solidFill>
                <a:latin typeface="Open Sans SemiBold" pitchFamily="2" charset="0"/>
                <a:ea typeface="Open Sans SemiBold" pitchFamily="2" charset="0"/>
                <a:cs typeface="Open Sans SemiBold" pitchFamily="2" charset="0"/>
              </a:defRPr>
            </a:lvl1pPr>
          </a:lstStyle>
          <a:p>
            <a:r>
              <a:rPr lang="en-GB" b="0" i="0">
                <a:latin typeface="Open Sans" pitchFamily="2" charset="0"/>
                <a:ea typeface="Open Sans" pitchFamily="2" charset="0"/>
                <a:cs typeface="Open Sans" pitchFamily="2" charset="0"/>
              </a:rPr>
              <a:t>Lorem ipsum </a:t>
            </a:r>
            <a:r>
              <a:rPr lang="en-GB" b="0" i="0" err="1">
                <a:latin typeface="Open Sans" pitchFamily="2" charset="0"/>
                <a:ea typeface="Open Sans" pitchFamily="2" charset="0"/>
                <a:cs typeface="Open Sans" pitchFamily="2" charset="0"/>
              </a:rPr>
              <a:t>dolor</a:t>
            </a:r>
            <a:r>
              <a:rPr lang="en-GB" b="0" i="0">
                <a:latin typeface="Open Sans" pitchFamily="2" charset="0"/>
                <a:ea typeface="Open Sans" pitchFamily="2" charset="0"/>
                <a:cs typeface="Open Sans" pitchFamily="2" charset="0"/>
              </a:rPr>
              <a:t> sit </a:t>
            </a:r>
            <a:r>
              <a:rPr lang="en-GB" b="0" i="0" err="1">
                <a:latin typeface="Open Sans" pitchFamily="2" charset="0"/>
                <a:ea typeface="Open Sans" pitchFamily="2" charset="0"/>
                <a:cs typeface="Open Sans" pitchFamily="2" charset="0"/>
              </a:rPr>
              <a:t>amet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consectetur</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adipiscing</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elit</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Quisque</a:t>
            </a:r>
            <a:r>
              <a:rPr lang="en-GB" b="0" i="0">
                <a:latin typeface="Open Sans" pitchFamily="2" charset="0"/>
                <a:ea typeface="Open Sans" pitchFamily="2" charset="0"/>
                <a:cs typeface="Open Sans" pitchFamily="2" charset="0"/>
              </a:rPr>
              <a:t> </a:t>
            </a:r>
            <a:r>
              <a:rPr lang="en-GB" b="0" i="0" err="1">
                <a:latin typeface="Open Sans" pitchFamily="2" charset="0"/>
                <a:ea typeface="Open Sans" pitchFamily="2" charset="0"/>
                <a:cs typeface="Open Sans" pitchFamily="2" charset="0"/>
              </a:rPr>
              <a:t>faucibus</a:t>
            </a:r>
            <a:endParaRPr lang="en-GB" b="0" i="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346177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of presentation">
    <p:bg>
      <p:bgPr>
        <a:solidFill>
          <a:srgbClr val="A6192E"/>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0D39FE1-CF16-FEF1-6975-60989ECD0E27}"/>
              </a:ext>
            </a:extLst>
          </p:cNvPr>
          <p:cNvSpPr txBox="1">
            <a:spLocks noGrp="1" noRot="1" noMove="1" noResize="1" noEditPoints="1" noAdjustHandles="1" noChangeArrowheads="1" noChangeShapeType="1"/>
          </p:cNvSpPr>
          <p:nvPr userDrawn="1"/>
        </p:nvSpPr>
        <p:spPr>
          <a:xfrm>
            <a:off x="348044" y="251375"/>
            <a:ext cx="4223956" cy="1101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700" kern="1200" cap="none" baseline="0">
                <a:solidFill>
                  <a:srgbClr val="A6192E"/>
                </a:solidFill>
                <a:latin typeface="Sora SemiBold" pitchFamily="2" charset="0"/>
                <a:ea typeface="+mj-ea"/>
                <a:cs typeface="+mj-cs"/>
              </a:defRPr>
            </a:lvl1pPr>
          </a:lstStyle>
          <a:p>
            <a:pPr marL="0" indent="0" algn="l">
              <a:tabLst>
                <a:tab pos="2970213" algn="l"/>
                <a:tab pos="3233738" algn="l"/>
              </a:tabLst>
            </a:pPr>
            <a:r>
              <a:rPr lang="en-GB" sz="4800">
                <a:solidFill>
                  <a:schemeClr val="bg1"/>
                </a:solidFill>
              </a:rPr>
              <a:t>Thank you</a:t>
            </a:r>
          </a:p>
        </p:txBody>
      </p:sp>
      <p:sp>
        <p:nvSpPr>
          <p:cNvPr id="5" name="Text Placeholder 4">
            <a:extLst>
              <a:ext uri="{FF2B5EF4-FFF2-40B4-BE49-F238E27FC236}">
                <a16:creationId xmlns:a16="http://schemas.microsoft.com/office/drawing/2014/main" id="{D0C8F251-2857-AECB-9B3F-DEFB76E7D217}"/>
              </a:ext>
            </a:extLst>
          </p:cNvPr>
          <p:cNvSpPr>
            <a:spLocks noGrp="1" noRot="1" noMove="1" noResize="1" noEditPoints="1" noAdjustHandles="1" noChangeArrowheads="1" noChangeShapeType="1"/>
          </p:cNvSpPr>
          <p:nvPr>
            <p:ph type="body" sz="quarter" idx="12" hasCustomPrompt="1"/>
          </p:nvPr>
        </p:nvSpPr>
        <p:spPr>
          <a:xfrm>
            <a:off x="450836" y="1797948"/>
            <a:ext cx="3845394" cy="720281"/>
          </a:xfrm>
        </p:spPr>
        <p:txBody>
          <a:bodyPr>
            <a:normAutofit/>
          </a:bodyPr>
          <a:lstStyle>
            <a:lvl1pPr marL="0" indent="0">
              <a:spcBef>
                <a:spcPts val="750"/>
              </a:spcBef>
              <a:buFontTx/>
              <a:buNone/>
              <a:tabLst>
                <a:tab pos="2922588" algn="l"/>
              </a:tabLst>
              <a:defRPr sz="1600" b="1" i="0" baseline="0">
                <a:solidFill>
                  <a:schemeClr val="bg1"/>
                </a:solidFill>
                <a:latin typeface="Open Sans SemiBold" pitchFamily="2" charset="0"/>
                <a:ea typeface="Open Sans SemiBold" pitchFamily="2" charset="0"/>
                <a:cs typeface="Open Sans SemiBold" pitchFamily="2" charset="0"/>
              </a:defRPr>
            </a:lvl1pPr>
          </a:lstStyle>
          <a:p>
            <a:r>
              <a:rPr lang="en-GB" b="1" i="0">
                <a:latin typeface="Open Sans SemiBold" pitchFamily="2" charset="0"/>
                <a:ea typeface="Open Sans SemiBold" pitchFamily="2" charset="0"/>
                <a:cs typeface="Open Sans SemiBold" pitchFamily="2" charset="0"/>
              </a:rPr>
              <a:t>Speaker Name</a:t>
            </a:r>
          </a:p>
          <a:p>
            <a:endParaRPr lang="en-GB" b="1" i="0">
              <a:latin typeface="Open Sans SemiBold" pitchFamily="2" charset="0"/>
              <a:ea typeface="Open Sans SemiBold" pitchFamily="2" charset="0"/>
              <a:cs typeface="Open Sans SemiBold" pitchFamily="2" charset="0"/>
            </a:endParaRPr>
          </a:p>
        </p:txBody>
      </p:sp>
      <p:sp>
        <p:nvSpPr>
          <p:cNvPr id="9" name="Text Placeholder 4">
            <a:extLst>
              <a:ext uri="{FF2B5EF4-FFF2-40B4-BE49-F238E27FC236}">
                <a16:creationId xmlns:a16="http://schemas.microsoft.com/office/drawing/2014/main" id="{4C3A2189-BA6A-6363-00CC-2859C5FED5F1}"/>
              </a:ext>
            </a:extLst>
          </p:cNvPr>
          <p:cNvSpPr>
            <a:spLocks noGrp="1" noRot="1" noMove="1" noResize="1" noEditPoints="1" noAdjustHandles="1" noChangeArrowheads="1" noChangeShapeType="1"/>
          </p:cNvSpPr>
          <p:nvPr>
            <p:ph type="body" sz="quarter" idx="13" hasCustomPrompt="1"/>
          </p:nvPr>
        </p:nvSpPr>
        <p:spPr>
          <a:xfrm>
            <a:off x="450835" y="2666676"/>
            <a:ext cx="3845394" cy="360141"/>
          </a:xfrm>
        </p:spPr>
        <p:txBody>
          <a:bodyPr>
            <a:normAutofit/>
          </a:bodyPr>
          <a:lstStyle>
            <a:lvl1pPr marL="0" indent="0">
              <a:spcBef>
                <a:spcPts val="750"/>
              </a:spcBef>
              <a:buFontTx/>
              <a:buNone/>
              <a:tabLst>
                <a:tab pos="2922588" algn="l"/>
              </a:tabLst>
              <a:defRPr sz="1600" b="1" i="0" baseline="0">
                <a:solidFill>
                  <a:schemeClr val="bg1"/>
                </a:solidFill>
                <a:latin typeface="Open Sans SemiBold" pitchFamily="2" charset="0"/>
                <a:ea typeface="Open Sans SemiBold" pitchFamily="2" charset="0"/>
                <a:cs typeface="Open Sans SemiBold" pitchFamily="2" charset="0"/>
              </a:defRPr>
            </a:lvl1pPr>
          </a:lstStyle>
          <a:p>
            <a:r>
              <a:rPr lang="en-GB" b="1" i="0">
                <a:latin typeface="Open Sans SemiBold" pitchFamily="2" charset="0"/>
                <a:ea typeface="Open Sans SemiBold" pitchFamily="2" charset="0"/>
                <a:cs typeface="Open Sans SemiBold" pitchFamily="2" charset="0"/>
              </a:rPr>
              <a:t>Web address or call to action</a:t>
            </a:r>
          </a:p>
        </p:txBody>
      </p:sp>
      <p:sp>
        <p:nvSpPr>
          <p:cNvPr id="10" name="Picture Placeholder 9">
            <a:extLst>
              <a:ext uri="{FF2B5EF4-FFF2-40B4-BE49-F238E27FC236}">
                <a16:creationId xmlns:a16="http://schemas.microsoft.com/office/drawing/2014/main" id="{B09CE836-530C-194E-D39F-850B82F682E7}"/>
              </a:ext>
            </a:extLst>
          </p:cNvPr>
          <p:cNvSpPr>
            <a:spLocks noGrp="1" noRot="1" noMove="1" noResize="1" noEditPoints="1" noAdjustHandles="1" noChangeArrowheads="1" noChangeShapeType="1"/>
          </p:cNvSpPr>
          <p:nvPr>
            <p:ph type="pic" sz="quarter" idx="14"/>
          </p:nvPr>
        </p:nvSpPr>
        <p:spPr>
          <a:xfrm>
            <a:off x="450835" y="3277892"/>
            <a:ext cx="1371600" cy="1373187"/>
          </a:xfrm>
        </p:spPr>
        <p:txBody>
          <a:bodyPr/>
          <a:lstStyle/>
          <a:p>
            <a:r>
              <a:rPr lang="en-US"/>
              <a:t>Click icon to add picture</a:t>
            </a:r>
          </a:p>
        </p:txBody>
      </p:sp>
      <p:pic>
        <p:nvPicPr>
          <p:cNvPr id="8" name="Picture 7" descr="A group of green circles&#10;&#10;AI-generated content may be incorrect.">
            <a:extLst>
              <a:ext uri="{FF2B5EF4-FFF2-40B4-BE49-F238E27FC236}">
                <a16:creationId xmlns:a16="http://schemas.microsoft.com/office/drawing/2014/main" id="{D19CA162-DE26-7449-713A-250B7110EA1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908611" y="399822"/>
            <a:ext cx="1999129" cy="1124510"/>
          </a:xfrm>
          <a:prstGeom prst="rect">
            <a:avLst/>
          </a:prstGeom>
        </p:spPr>
      </p:pic>
      <p:pic>
        <p:nvPicPr>
          <p:cNvPr id="12" name="Picture 11" descr="A close-up of a logo&#10;&#10;AI-generated content may be incorrect.">
            <a:extLst>
              <a:ext uri="{FF2B5EF4-FFF2-40B4-BE49-F238E27FC236}">
                <a16:creationId xmlns:a16="http://schemas.microsoft.com/office/drawing/2014/main" id="{67744307-490C-C8A7-1CDD-0B179CE406B3}"/>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336821" y="4206580"/>
            <a:ext cx="1405920" cy="408641"/>
          </a:xfrm>
          <a:prstGeom prst="rect">
            <a:avLst/>
          </a:prstGeom>
        </p:spPr>
      </p:pic>
    </p:spTree>
    <p:extLst>
      <p:ext uri="{BB962C8B-B14F-4D97-AF65-F5344CB8AC3E}">
        <p14:creationId xmlns:p14="http://schemas.microsoft.com/office/powerpoint/2010/main" val="899433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ation Title page_Style 3">
    <p:bg>
      <p:bgPr>
        <a:solidFill>
          <a:srgbClr val="A6192E"/>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32B7BF-B53F-D77C-AFE8-62C84D5CE25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7331103" y="4220146"/>
            <a:ext cx="1375575" cy="397802"/>
          </a:xfrm>
          <a:prstGeom prst="rect">
            <a:avLst/>
          </a:prstGeom>
        </p:spPr>
      </p:pic>
      <p:sp>
        <p:nvSpPr>
          <p:cNvPr id="14" name="Title 1">
            <a:extLst>
              <a:ext uri="{FF2B5EF4-FFF2-40B4-BE49-F238E27FC236}">
                <a16:creationId xmlns:a16="http://schemas.microsoft.com/office/drawing/2014/main" id="{BCD82FDB-EF48-E4C3-D028-712EE57006B8}"/>
              </a:ext>
            </a:extLst>
          </p:cNvPr>
          <p:cNvSpPr>
            <a:spLocks noGrp="1" noRot="1" noMove="1" noResize="1" noEditPoints="1" noAdjustHandles="1" noChangeArrowheads="1" noChangeShapeType="1"/>
          </p:cNvSpPr>
          <p:nvPr>
            <p:ph type="ctrTitle" hasCustomPrompt="1"/>
          </p:nvPr>
        </p:nvSpPr>
        <p:spPr>
          <a:xfrm>
            <a:off x="1174035" y="1470149"/>
            <a:ext cx="4665859" cy="1101600"/>
          </a:xfrm>
          <a:prstGeom prst="rect">
            <a:avLst/>
          </a:prstGeom>
        </p:spPr>
        <p:txBody>
          <a:bodyPr anchor="b"/>
          <a:lstStyle>
            <a:lvl1pPr algn="l">
              <a:defRPr sz="3600" cap="none" baseline="0">
                <a:solidFill>
                  <a:schemeClr val="bg1"/>
                </a:solidFill>
                <a:latin typeface="Sora SemiBold" pitchFamily="2" charset="0"/>
              </a:defRPr>
            </a:lvl1pPr>
          </a:lstStyle>
          <a:p>
            <a:r>
              <a:rPr lang="en-GB" cap="none" baseline="0"/>
              <a:t>Click to edit title for presentation</a:t>
            </a:r>
            <a:endParaRPr lang="en-GB"/>
          </a:p>
        </p:txBody>
      </p:sp>
      <p:sp>
        <p:nvSpPr>
          <p:cNvPr id="15" name="Text Placeholder 4">
            <a:extLst>
              <a:ext uri="{FF2B5EF4-FFF2-40B4-BE49-F238E27FC236}">
                <a16:creationId xmlns:a16="http://schemas.microsoft.com/office/drawing/2014/main" id="{CA67A3E2-C7EB-DF4A-BB8D-9FBE6B9AE784}"/>
              </a:ext>
            </a:extLst>
          </p:cNvPr>
          <p:cNvSpPr>
            <a:spLocks noGrp="1" noRot="1" noMove="1" noResize="1" noEditPoints="1" noAdjustHandles="1" noChangeArrowheads="1" noChangeShapeType="1"/>
          </p:cNvSpPr>
          <p:nvPr>
            <p:ph type="body" sz="quarter" idx="10" hasCustomPrompt="1"/>
          </p:nvPr>
        </p:nvSpPr>
        <p:spPr>
          <a:xfrm>
            <a:off x="1174035" y="2927921"/>
            <a:ext cx="4665859" cy="1292225"/>
          </a:xfrm>
        </p:spPr>
        <p:txBody>
          <a:bodyPr>
            <a:normAutofit/>
          </a:bodyPr>
          <a:lstStyle>
            <a:lvl1pPr marL="0" indent="0">
              <a:spcBef>
                <a:spcPts val="750"/>
              </a:spcBef>
              <a:buFont typeface="Arial" panose="020B0604020202020204" pitchFamily="34" charset="0"/>
              <a:buNone/>
              <a:defRPr sz="2400" baseline="0">
                <a:solidFill>
                  <a:schemeClr val="bg1"/>
                </a:solidFill>
                <a:latin typeface="Open Sans SemiBold" pitchFamily="2" charset="0"/>
              </a:defRPr>
            </a:lvl1pPr>
          </a:lstStyle>
          <a:p>
            <a:r>
              <a:rPr lang="en-GB" b="1" i="0">
                <a:latin typeface="Open Sans SemiBold" pitchFamily="2" charset="0"/>
                <a:ea typeface="Open Sans SemiBold" pitchFamily="2" charset="0"/>
                <a:cs typeface="Open Sans SemiBold" pitchFamily="2" charset="0"/>
              </a:rPr>
              <a:t>Edit subtitle for presentation</a:t>
            </a:r>
            <a:endParaRPr lang="en-GB" b="0" i="0">
              <a:latin typeface="Open Sans" pitchFamily="2" charset="0"/>
              <a:ea typeface="Open Sans" pitchFamily="2" charset="0"/>
              <a:cs typeface="Open Sans" pitchFamily="2" charset="0"/>
            </a:endParaRPr>
          </a:p>
        </p:txBody>
      </p:sp>
      <p:pic>
        <p:nvPicPr>
          <p:cNvPr id="2" name="Picture 1" descr="A row of white circles&#10;&#10;AI-generated content may be incorrect.">
            <a:extLst>
              <a:ext uri="{FF2B5EF4-FFF2-40B4-BE49-F238E27FC236}">
                <a16:creationId xmlns:a16="http://schemas.microsoft.com/office/drawing/2014/main" id="{337B8B00-F50C-AE22-2F9B-511551F018B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174035" y="71719"/>
            <a:ext cx="2499047" cy="1405714"/>
          </a:xfrm>
          <a:prstGeom prst="rect">
            <a:avLst/>
          </a:prstGeom>
        </p:spPr>
      </p:pic>
    </p:spTree>
    <p:extLst>
      <p:ext uri="{BB962C8B-B14F-4D97-AF65-F5344CB8AC3E}">
        <p14:creationId xmlns:p14="http://schemas.microsoft.com/office/powerpoint/2010/main" val="37377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er option - Yellow">
    <p:bg>
      <p:bgPr>
        <a:solidFill>
          <a:srgbClr val="FFD942"/>
        </a:solidFill>
        <a:effectLst/>
      </p:bgPr>
    </p:bg>
    <p:spTree>
      <p:nvGrpSpPr>
        <p:cNvPr id="1" name=""/>
        <p:cNvGrpSpPr/>
        <p:nvPr/>
      </p:nvGrpSpPr>
      <p:grpSpPr>
        <a:xfrm>
          <a:off x="0" y="0"/>
          <a:ext cx="0" cy="0"/>
          <a:chOff x="0" y="0"/>
          <a:chExt cx="0" cy="0"/>
        </a:xfrm>
      </p:grpSpPr>
      <p:pic>
        <p:nvPicPr>
          <p:cNvPr id="9" name="Picture 8" descr="A row of red circles&#10;&#10;AI-generated content may be incorrect.">
            <a:extLst>
              <a:ext uri="{FF2B5EF4-FFF2-40B4-BE49-F238E27FC236}">
                <a16:creationId xmlns:a16="http://schemas.microsoft.com/office/drawing/2014/main" id="{E264F266-FE0A-90E5-8FE4-9D32C6C887F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rot="16200000">
            <a:off x="-2176681" y="385763"/>
            <a:ext cx="7772400" cy="4371975"/>
          </a:xfrm>
          <a:prstGeom prst="rect">
            <a:avLst/>
          </a:prstGeom>
        </p:spPr>
      </p:pic>
      <p:sp>
        <p:nvSpPr>
          <p:cNvPr id="2" name="Title 1">
            <a:extLst>
              <a:ext uri="{FF2B5EF4-FFF2-40B4-BE49-F238E27FC236}">
                <a16:creationId xmlns:a16="http://schemas.microsoft.com/office/drawing/2014/main" id="{28149618-BB70-EF25-F3C2-10092EC9713D}"/>
              </a:ext>
            </a:extLst>
          </p:cNvPr>
          <p:cNvSpPr>
            <a:spLocks noGrp="1" noRot="1" noMove="1" noResize="1" noEditPoints="1" noAdjustHandles="1" noChangeArrowheads="1" noChangeShapeType="1"/>
          </p:cNvSpPr>
          <p:nvPr>
            <p:ph type="ctrTitle" hasCustomPrompt="1"/>
          </p:nvPr>
        </p:nvSpPr>
        <p:spPr>
          <a:xfrm>
            <a:off x="3200670" y="1901591"/>
            <a:ext cx="5259600"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Section divider</a:t>
            </a:r>
            <a:br>
              <a:rPr lang="en-GB" cap="none" baseline="0"/>
            </a:br>
            <a:r>
              <a:rPr lang="en-GB" cap="none" baseline="0"/>
              <a:t>title goes here</a:t>
            </a:r>
            <a:endParaRPr lang="en-GB"/>
          </a:p>
        </p:txBody>
      </p:sp>
      <p:sp>
        <p:nvSpPr>
          <p:cNvPr id="5" name="Title 1">
            <a:extLst>
              <a:ext uri="{FF2B5EF4-FFF2-40B4-BE49-F238E27FC236}">
                <a16:creationId xmlns:a16="http://schemas.microsoft.com/office/drawing/2014/main" id="{6AEE1B40-3947-E33D-075D-0CC16C0B32EA}"/>
              </a:ext>
            </a:extLst>
          </p:cNvPr>
          <p:cNvSpPr txBox="1">
            <a:spLocks noGrp="1" noRot="1" noMove="1" noResize="1" noEditPoints="1" noAdjustHandles="1" noChangeArrowheads="1" noChangeShapeType="1"/>
          </p:cNvSpPr>
          <p:nvPr userDrawn="1"/>
        </p:nvSpPr>
        <p:spPr>
          <a:xfrm>
            <a:off x="867740" y="2020949"/>
            <a:ext cx="4665859" cy="1101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cap="none" baseline="0">
                <a:solidFill>
                  <a:schemeClr val="bg1"/>
                </a:solidFill>
                <a:latin typeface="Sora SemiBold" pitchFamily="2" charset="0"/>
                <a:ea typeface="+mj-ea"/>
                <a:cs typeface="+mj-cs"/>
              </a:defRPr>
            </a:lvl1pPr>
          </a:lstStyle>
          <a:p>
            <a:endParaRPr lang="en-GB"/>
          </a:p>
        </p:txBody>
      </p:sp>
      <p:sp>
        <p:nvSpPr>
          <p:cNvPr id="15" name="Text Placeholder 14">
            <a:extLst>
              <a:ext uri="{FF2B5EF4-FFF2-40B4-BE49-F238E27FC236}">
                <a16:creationId xmlns:a16="http://schemas.microsoft.com/office/drawing/2014/main" id="{7C4DEA91-0F8F-FD6E-8F0B-057A1E3F7998}"/>
              </a:ext>
            </a:extLst>
          </p:cNvPr>
          <p:cNvSpPr>
            <a:spLocks noGrp="1" noRot="1" noMove="1" noResize="1" noEditPoints="1" noAdjustHandles="1" noChangeArrowheads="1" noChangeShapeType="1"/>
          </p:cNvSpPr>
          <p:nvPr>
            <p:ph type="body" sz="quarter" idx="10" hasCustomPrompt="1"/>
          </p:nvPr>
        </p:nvSpPr>
        <p:spPr>
          <a:xfrm>
            <a:off x="456328" y="1995191"/>
            <a:ext cx="2506382" cy="914400"/>
          </a:xfrm>
        </p:spPr>
        <p:txBody>
          <a:bodyPr/>
          <a:lstStyle>
            <a:lvl1pPr algn="ctr">
              <a:buNone/>
              <a:defRPr sz="9600">
                <a:solidFill>
                  <a:srgbClr val="FFFFFF"/>
                </a:solidFill>
                <a:latin typeface="Sora" pitchFamily="2" charset="0"/>
                <a:cs typeface="Sora" pitchFamily="2" charset="0"/>
              </a:defRPr>
            </a:lvl1pPr>
          </a:lstStyle>
          <a:p>
            <a:pPr lvl="0"/>
            <a:r>
              <a:rPr lang="en-GB"/>
              <a:t>00</a:t>
            </a:r>
          </a:p>
        </p:txBody>
      </p:sp>
    </p:spTree>
    <p:extLst>
      <p:ext uri="{BB962C8B-B14F-4D97-AF65-F5344CB8AC3E}">
        <p14:creationId xmlns:p14="http://schemas.microsoft.com/office/powerpoint/2010/main" val="1365158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list">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519FAE3-5BF7-4965-9A39-4DF10150BF31}"/>
              </a:ext>
            </a:extLst>
          </p:cNvPr>
          <p:cNvSpPr>
            <a:spLocks noGrp="1" noRot="1" noMove="1" noResize="1" noEditPoints="1" noAdjustHandles="1" noChangeArrowheads="1" noChangeShapeType="1"/>
          </p:cNvSpPr>
          <p:nvPr>
            <p:ph type="subTitle" idx="1" hasCustomPrompt="1"/>
          </p:nvPr>
        </p:nvSpPr>
        <p:spPr>
          <a:xfrm>
            <a:off x="451030" y="2131594"/>
            <a:ext cx="446164" cy="1691742"/>
          </a:xfrm>
          <a:prstGeom prst="rect">
            <a:avLst/>
          </a:prstGeom>
        </p:spPr>
        <p:txBody>
          <a:bodyPr>
            <a:normAutofit/>
          </a:bodyPr>
          <a:lstStyle>
            <a:lvl1pPr marL="0" indent="0" algn="l">
              <a:buNone/>
              <a:defRPr sz="900" baseline="0">
                <a:solidFill>
                  <a:srgbClr val="A6192E"/>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cap="none" baseline="0"/>
              <a:t>01</a:t>
            </a:r>
          </a:p>
          <a:p>
            <a:r>
              <a:rPr lang="en-GB" cap="none" baseline="0"/>
              <a:t>04</a:t>
            </a:r>
          </a:p>
          <a:p>
            <a:r>
              <a:rPr lang="en-GB" cap="none" baseline="0"/>
              <a:t>06</a:t>
            </a:r>
          </a:p>
          <a:p>
            <a:r>
              <a:rPr lang="en-GB" cap="none" baseline="0"/>
              <a:t>09</a:t>
            </a:r>
          </a:p>
          <a:p>
            <a:r>
              <a:rPr lang="en-GB" cap="none" baseline="0"/>
              <a:t>12</a:t>
            </a:r>
          </a:p>
          <a:p>
            <a:r>
              <a:rPr lang="en-GB" cap="none" baseline="0"/>
              <a:t>15</a:t>
            </a:r>
            <a:endParaRPr lang="en-GB"/>
          </a:p>
        </p:txBody>
      </p:sp>
      <p:sp>
        <p:nvSpPr>
          <p:cNvPr id="13" name="Text Placeholder 12">
            <a:extLst>
              <a:ext uri="{FF2B5EF4-FFF2-40B4-BE49-F238E27FC236}">
                <a16:creationId xmlns:a16="http://schemas.microsoft.com/office/drawing/2014/main" id="{646760E9-BA1E-5184-E44C-FC2B896CF67E}"/>
              </a:ext>
            </a:extLst>
          </p:cNvPr>
          <p:cNvSpPr>
            <a:spLocks noGrp="1" noRot="1" noMove="1" noResize="1" noEditPoints="1" noAdjustHandles="1" noChangeArrowheads="1" noChangeShapeType="1"/>
          </p:cNvSpPr>
          <p:nvPr>
            <p:ph type="body" sz="quarter" idx="10" hasCustomPrompt="1"/>
          </p:nvPr>
        </p:nvSpPr>
        <p:spPr>
          <a:xfrm>
            <a:off x="1003511" y="2131453"/>
            <a:ext cx="897281" cy="1691493"/>
          </a:xfrm>
        </p:spPr>
        <p:txBody>
          <a:bodyPr>
            <a:normAutofit/>
          </a:bodyPr>
          <a:lstStyle>
            <a:lvl1pPr marL="0" indent="0">
              <a:buFontTx/>
              <a:buNone/>
              <a:defRPr sz="900" baseline="0"/>
            </a:lvl1pPr>
          </a:lstStyle>
          <a:p>
            <a:pPr lvl="0"/>
            <a:r>
              <a:rPr lang="en-GB"/>
              <a:t>Section 1</a:t>
            </a:r>
          </a:p>
          <a:p>
            <a:pPr lvl="0"/>
            <a:r>
              <a:rPr lang="en-GB"/>
              <a:t>Section 2</a:t>
            </a:r>
          </a:p>
          <a:p>
            <a:pPr lvl="0"/>
            <a:r>
              <a:rPr lang="en-GB"/>
              <a:t>Section 3</a:t>
            </a:r>
          </a:p>
          <a:p>
            <a:pPr lvl="0"/>
            <a:r>
              <a:rPr lang="en-GB"/>
              <a:t>Section 4</a:t>
            </a:r>
          </a:p>
          <a:p>
            <a:pPr lvl="0"/>
            <a:r>
              <a:rPr lang="en-GB"/>
              <a:t>Section 5</a:t>
            </a:r>
          </a:p>
          <a:p>
            <a:pPr lvl="0"/>
            <a:r>
              <a:rPr lang="en-GB"/>
              <a:t>Section 6</a:t>
            </a:r>
            <a:endParaRPr lang="en-US"/>
          </a:p>
        </p:txBody>
      </p:sp>
      <p:sp>
        <p:nvSpPr>
          <p:cNvPr id="6" name="Title 1">
            <a:extLst>
              <a:ext uri="{FF2B5EF4-FFF2-40B4-BE49-F238E27FC236}">
                <a16:creationId xmlns:a16="http://schemas.microsoft.com/office/drawing/2014/main" id="{D154B27B-140F-6C92-8578-CAEDFF316EAA}"/>
              </a:ext>
            </a:extLst>
          </p:cNvPr>
          <p:cNvSpPr>
            <a:spLocks noGrp="1" noRot="1" noMove="1" noResize="1" noEditPoints="1" noAdjustHandles="1" noChangeArrowheads="1" noChangeShapeType="1"/>
          </p:cNvSpPr>
          <p:nvPr>
            <p:ph type="ctrTitle" hasCustomPrompt="1"/>
          </p:nvPr>
        </p:nvSpPr>
        <p:spPr>
          <a:xfrm>
            <a:off x="451031" y="781129"/>
            <a:ext cx="4377002"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Section title goes here</a:t>
            </a:r>
            <a:endParaRPr lang="en-GB"/>
          </a:p>
        </p:txBody>
      </p:sp>
      <p:sp>
        <p:nvSpPr>
          <p:cNvPr id="9" name="Slide Number Placeholder 5">
            <a:extLst>
              <a:ext uri="{FF2B5EF4-FFF2-40B4-BE49-F238E27FC236}">
                <a16:creationId xmlns:a16="http://schemas.microsoft.com/office/drawing/2014/main" id="{22E62A01-E3AD-2324-6FA3-74027CC44147}"/>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bg1"/>
                </a:solidFill>
              </a:defRPr>
            </a:lvl1pPr>
          </a:lstStyle>
          <a:p>
            <a:fld id="{5A75BA1B-3E56-C947-B661-1699EDF3EE73}" type="slidenum">
              <a:rPr lang="en-US" smtClean="0"/>
              <a:pPr/>
              <a:t>‹#›</a:t>
            </a:fld>
            <a:endParaRPr lang="en-US">
              <a:solidFill>
                <a:schemeClr val="bg1"/>
              </a:solidFill>
            </a:endParaRPr>
          </a:p>
        </p:txBody>
      </p:sp>
      <p:pic>
        <p:nvPicPr>
          <p:cNvPr id="12" name="Picture 11" descr="A black background with white text&#10;&#10;AI-generated content may be incorrect.">
            <a:extLst>
              <a:ext uri="{FF2B5EF4-FFF2-40B4-BE49-F238E27FC236}">
                <a16:creationId xmlns:a16="http://schemas.microsoft.com/office/drawing/2014/main" id="{DAE5A7DF-6A1C-427A-6D98-2274CCF64472}"/>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888771" y="4033233"/>
            <a:ext cx="1134331" cy="1134331"/>
          </a:xfrm>
          <a:prstGeom prst="rect">
            <a:avLst/>
          </a:prstGeom>
        </p:spPr>
      </p:pic>
      <p:sp>
        <p:nvSpPr>
          <p:cNvPr id="5" name="Picture Placeholder 4">
            <a:extLst>
              <a:ext uri="{FF2B5EF4-FFF2-40B4-BE49-F238E27FC236}">
                <a16:creationId xmlns:a16="http://schemas.microsoft.com/office/drawing/2014/main" id="{8E64F54A-4E4A-02F4-3416-234B7584CED2}"/>
              </a:ext>
            </a:extLst>
          </p:cNvPr>
          <p:cNvSpPr>
            <a:spLocks noGrp="1" noRot="1" noMove="1" noResize="1" noEditPoints="1" noAdjustHandles="1" noChangeArrowheads="1" noChangeShapeType="1"/>
          </p:cNvSpPr>
          <p:nvPr>
            <p:ph type="pic" sz="quarter" idx="11"/>
          </p:nvPr>
        </p:nvSpPr>
        <p:spPr>
          <a:xfrm>
            <a:off x="5248275" y="0"/>
            <a:ext cx="3895725" cy="5167313"/>
          </a:xfrm>
        </p:spPr>
        <p:txBody>
          <a:bodyPr/>
          <a:lstStyle/>
          <a:p>
            <a:r>
              <a:rPr lang="en-US"/>
              <a:t>Click icon to add picture</a:t>
            </a:r>
          </a:p>
        </p:txBody>
      </p:sp>
      <p:pic>
        <p:nvPicPr>
          <p:cNvPr id="7" name="Picture 6" descr="A group of blue circles&#10;&#10;AI-generated content may be incorrect.">
            <a:extLst>
              <a:ext uri="{FF2B5EF4-FFF2-40B4-BE49-F238E27FC236}">
                <a16:creationId xmlns:a16="http://schemas.microsoft.com/office/drawing/2014/main" id="{D27706F7-5403-C373-C514-21A70CC46AA8}"/>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451030" y="4571386"/>
            <a:ext cx="696452" cy="391754"/>
          </a:xfrm>
          <a:prstGeom prst="rect">
            <a:avLst/>
          </a:prstGeom>
        </p:spPr>
      </p:pic>
    </p:spTree>
    <p:extLst>
      <p:ext uri="{BB962C8B-B14F-4D97-AF65-F5344CB8AC3E}">
        <p14:creationId xmlns:p14="http://schemas.microsoft.com/office/powerpoint/2010/main" val="1892212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 Stone">
    <p:bg>
      <p:bgPr>
        <a:solidFill>
          <a:srgbClr val="E7DFC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016F30F-F3BB-F7C4-B688-BE5ED1323984}"/>
              </a:ext>
            </a:extLst>
          </p:cNvPr>
          <p:cNvSpPr>
            <a:spLocks noGrp="1" noRot="1" noMove="1" noResize="1" noEditPoints="1" noAdjustHandles="1" noChangeArrowheads="1" noChangeShapeType="1"/>
          </p:cNvSpPr>
          <p:nvPr>
            <p:ph type="ctrTitle" hasCustomPrompt="1"/>
          </p:nvPr>
        </p:nvSpPr>
        <p:spPr>
          <a:xfrm>
            <a:off x="3200670" y="1901591"/>
            <a:ext cx="5259600"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Section divider</a:t>
            </a:r>
            <a:br>
              <a:rPr lang="en-GB" cap="none" baseline="0"/>
            </a:br>
            <a:r>
              <a:rPr lang="en-GB" cap="none" baseline="0"/>
              <a:t>title goes here</a:t>
            </a:r>
            <a:endParaRPr lang="en-GB"/>
          </a:p>
        </p:txBody>
      </p:sp>
      <p:sp>
        <p:nvSpPr>
          <p:cNvPr id="2" name="Text Placeholder 14">
            <a:extLst>
              <a:ext uri="{FF2B5EF4-FFF2-40B4-BE49-F238E27FC236}">
                <a16:creationId xmlns:a16="http://schemas.microsoft.com/office/drawing/2014/main" id="{32EBB1D4-6456-6348-DF34-80A8B7971156}"/>
              </a:ext>
            </a:extLst>
          </p:cNvPr>
          <p:cNvSpPr>
            <a:spLocks noGrp="1" noRot="1" noMove="1" noResize="1" noEditPoints="1" noAdjustHandles="1" noChangeArrowheads="1" noChangeShapeType="1"/>
          </p:cNvSpPr>
          <p:nvPr>
            <p:ph type="body" sz="quarter" idx="10" hasCustomPrompt="1"/>
          </p:nvPr>
        </p:nvSpPr>
        <p:spPr>
          <a:xfrm>
            <a:off x="456328" y="1909720"/>
            <a:ext cx="2506382" cy="914400"/>
          </a:xfrm>
        </p:spPr>
        <p:txBody>
          <a:bodyPr/>
          <a:lstStyle>
            <a:lvl1pPr algn="ctr">
              <a:buNone/>
              <a:defRPr sz="9600">
                <a:solidFill>
                  <a:srgbClr val="A6192E"/>
                </a:solidFill>
                <a:latin typeface="Sora" pitchFamily="2" charset="0"/>
                <a:cs typeface="Sora" pitchFamily="2" charset="0"/>
              </a:defRPr>
            </a:lvl1pPr>
          </a:lstStyle>
          <a:p>
            <a:pPr lvl="0"/>
            <a:r>
              <a:rPr lang="en-GB"/>
              <a:t>00</a:t>
            </a:r>
          </a:p>
        </p:txBody>
      </p:sp>
      <p:pic>
        <p:nvPicPr>
          <p:cNvPr id="5" name="Picture 4" descr="A row of red circles&#10;&#10;AI-generated content may be incorrect.">
            <a:extLst>
              <a:ext uri="{FF2B5EF4-FFF2-40B4-BE49-F238E27FC236}">
                <a16:creationId xmlns:a16="http://schemas.microsoft.com/office/drawing/2014/main" id="{6EDCFBD7-8369-9AF1-04B3-4A0508DCDC7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rot="16200000">
            <a:off x="-2167537" y="312124"/>
            <a:ext cx="7772400" cy="4371975"/>
          </a:xfrm>
          <a:prstGeom prst="rect">
            <a:avLst/>
          </a:prstGeom>
        </p:spPr>
      </p:pic>
    </p:spTree>
    <p:extLst>
      <p:ext uri="{BB962C8B-B14F-4D97-AF65-F5344CB8AC3E}">
        <p14:creationId xmlns:p14="http://schemas.microsoft.com/office/powerpoint/2010/main" val="3032424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hort paragraph with Image (Left) 1Insert Pictur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8CD982D-A440-A123-C52A-293FE7DD6E60}"/>
              </a:ext>
            </a:extLst>
          </p:cNvPr>
          <p:cNvSpPr>
            <a:spLocks noGrp="1" noRot="1" noMove="1" noResize="1" noEditPoints="1" noAdjustHandles="1" noChangeArrowheads="1" noChangeShapeType="1"/>
          </p:cNvSpPr>
          <p:nvPr>
            <p:ph type="ctrTitle" hasCustomPrompt="1"/>
          </p:nvPr>
        </p:nvSpPr>
        <p:spPr>
          <a:xfrm>
            <a:off x="467670" y="540211"/>
            <a:ext cx="3454626"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Title goes here </a:t>
            </a:r>
            <a:br>
              <a:rPr lang="en-GB" cap="none" baseline="0"/>
            </a:br>
            <a:r>
              <a:rPr lang="en-GB" cap="none" baseline="0"/>
              <a:t>in sentence case</a:t>
            </a:r>
            <a:endParaRPr lang="en-GB"/>
          </a:p>
        </p:txBody>
      </p:sp>
      <p:sp>
        <p:nvSpPr>
          <p:cNvPr id="8" name="Slide Number Placeholder 5">
            <a:extLst>
              <a:ext uri="{FF2B5EF4-FFF2-40B4-BE49-F238E27FC236}">
                <a16:creationId xmlns:a16="http://schemas.microsoft.com/office/drawing/2014/main" id="{381A2D00-3913-3091-FD66-443F9918B962}"/>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A75BA1B-3E56-C947-B661-1699EDF3EE73}" type="slidenum">
              <a:rPr lang="en-US" smtClean="0"/>
              <a:t>‹#›</a:t>
            </a:fld>
            <a:endParaRPr lang="en-US"/>
          </a:p>
        </p:txBody>
      </p:sp>
      <p:pic>
        <p:nvPicPr>
          <p:cNvPr id="9" name="Picture 8" descr="A black background with white text&#10;&#10;AI-generated content may be incorrect.">
            <a:extLst>
              <a:ext uri="{FF2B5EF4-FFF2-40B4-BE49-F238E27FC236}">
                <a16:creationId xmlns:a16="http://schemas.microsoft.com/office/drawing/2014/main" id="{683CEDC9-ABA5-8DE1-235B-479817E199FD}"/>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888771" y="4033233"/>
            <a:ext cx="1134331" cy="1134331"/>
          </a:xfrm>
          <a:prstGeom prst="rect">
            <a:avLst/>
          </a:prstGeom>
        </p:spPr>
      </p:pic>
      <p:sp>
        <p:nvSpPr>
          <p:cNvPr id="4" name="Picture Placeholder 3">
            <a:extLst>
              <a:ext uri="{FF2B5EF4-FFF2-40B4-BE49-F238E27FC236}">
                <a16:creationId xmlns:a16="http://schemas.microsoft.com/office/drawing/2014/main" id="{188F87A8-DEC8-A3FB-3919-97E77FC1CD59}"/>
              </a:ext>
            </a:extLst>
          </p:cNvPr>
          <p:cNvSpPr>
            <a:spLocks noGrp="1" noRot="1" noMove="1" noResize="1" noEditPoints="1" noAdjustHandles="1" noChangeArrowheads="1" noChangeShapeType="1"/>
          </p:cNvSpPr>
          <p:nvPr>
            <p:ph type="pic" sz="quarter" idx="11"/>
          </p:nvPr>
        </p:nvSpPr>
        <p:spPr>
          <a:xfrm>
            <a:off x="4572000" y="0"/>
            <a:ext cx="4572000" cy="5167313"/>
          </a:xfrm>
        </p:spPr>
        <p:txBody>
          <a:bodyPr/>
          <a:lstStyle/>
          <a:p>
            <a:r>
              <a:rPr lang="en-US"/>
              <a:t>Click icon to add picture</a:t>
            </a:r>
          </a:p>
        </p:txBody>
      </p:sp>
      <p:sp>
        <p:nvSpPr>
          <p:cNvPr id="15" name="Text Placeholder 14">
            <a:extLst>
              <a:ext uri="{FF2B5EF4-FFF2-40B4-BE49-F238E27FC236}">
                <a16:creationId xmlns:a16="http://schemas.microsoft.com/office/drawing/2014/main" id="{16B16581-105D-BCE6-4C72-29D92B8DBBF9}"/>
              </a:ext>
            </a:extLst>
          </p:cNvPr>
          <p:cNvSpPr>
            <a:spLocks noGrp="1" noRot="1" noMove="1" noResize="1" noEditPoints="1" noAdjustHandles="1" noChangeArrowheads="1" noChangeShapeType="1"/>
          </p:cNvSpPr>
          <p:nvPr>
            <p:ph type="body" sz="quarter" idx="13" hasCustomPrompt="1"/>
          </p:nvPr>
        </p:nvSpPr>
        <p:spPr>
          <a:xfrm>
            <a:off x="468314" y="1884033"/>
            <a:ext cx="3555046"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6" name="Text Placeholder 14">
            <a:extLst>
              <a:ext uri="{FF2B5EF4-FFF2-40B4-BE49-F238E27FC236}">
                <a16:creationId xmlns:a16="http://schemas.microsoft.com/office/drawing/2014/main" id="{CE5624A7-358F-0EEB-116A-C84C455B096F}"/>
              </a:ext>
            </a:extLst>
          </p:cNvPr>
          <p:cNvSpPr>
            <a:spLocks noGrp="1" noRot="1" noMove="1" noResize="1" noEditPoints="1" noAdjustHandles="1" noChangeArrowheads="1" noChangeShapeType="1"/>
          </p:cNvSpPr>
          <p:nvPr>
            <p:ph type="body" sz="quarter" idx="14" hasCustomPrompt="1"/>
          </p:nvPr>
        </p:nvSpPr>
        <p:spPr>
          <a:xfrm>
            <a:off x="468314" y="2596503"/>
            <a:ext cx="3555046" cy="478970"/>
          </a:xfrm>
        </p:spPr>
        <p:txBody>
          <a:bodyPr/>
          <a:lstStyle>
            <a:lvl1pPr marL="0" indent="0" algn="l" fontAlgn="t" hangingPunct="0">
              <a:buFont typeface="Arial" panose="020B0604020202020204" pitchFamily="34" charset="0"/>
              <a:buNone/>
              <a:defRPr sz="1400" b="0" i="0">
                <a:latin typeface="Open Sans" pitchFamily="2" charset="0"/>
                <a:ea typeface="Open Sans" pitchFamily="2" charset="0"/>
                <a:cs typeface="Open Sans" pitchFamily="2" charset="0"/>
              </a:defRPr>
            </a:lvl1pPr>
          </a:lstStyle>
          <a:p>
            <a:pPr lvl="0"/>
            <a:r>
              <a:rPr lang="en-US"/>
              <a:t>Paragraph goes here</a:t>
            </a:r>
          </a:p>
        </p:txBody>
      </p:sp>
      <p:pic>
        <p:nvPicPr>
          <p:cNvPr id="5" name="Picture 4" descr="A row of pink circles&#10;&#10;AI-generated content may be incorrect.">
            <a:extLst>
              <a:ext uri="{FF2B5EF4-FFF2-40B4-BE49-F238E27FC236}">
                <a16:creationId xmlns:a16="http://schemas.microsoft.com/office/drawing/2014/main" id="{83363666-2D2F-C94B-68AC-FDBEF4FFD5BE}"/>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456683" y="4563638"/>
            <a:ext cx="690799" cy="388574"/>
          </a:xfrm>
          <a:prstGeom prst="rect">
            <a:avLst/>
          </a:prstGeom>
        </p:spPr>
      </p:pic>
    </p:spTree>
    <p:extLst>
      <p:ext uri="{BB962C8B-B14F-4D97-AF65-F5344CB8AC3E}">
        <p14:creationId xmlns:p14="http://schemas.microsoft.com/office/powerpoint/2010/main" val="2697412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hort paragraph with image (Right) Insert Pictur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FDBEE5A-7AF9-93C4-D908-BE43F5C238DF}"/>
              </a:ext>
            </a:extLst>
          </p:cNvPr>
          <p:cNvSpPr>
            <a:spLocks noGrp="1" noRot="1" noMove="1" noResize="1" noEditPoints="1" noAdjustHandles="1" noChangeArrowheads="1" noChangeShapeType="1"/>
          </p:cNvSpPr>
          <p:nvPr>
            <p:ph type="ctrTitle" hasCustomPrompt="1"/>
          </p:nvPr>
        </p:nvSpPr>
        <p:spPr>
          <a:xfrm>
            <a:off x="5269928" y="542327"/>
            <a:ext cx="3188766"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Title goes here </a:t>
            </a:r>
            <a:br>
              <a:rPr lang="en-GB" cap="none" baseline="0"/>
            </a:br>
            <a:r>
              <a:rPr lang="en-GB" cap="none" baseline="0"/>
              <a:t>in sentence case</a:t>
            </a:r>
            <a:endParaRPr lang="en-GB"/>
          </a:p>
        </p:txBody>
      </p:sp>
      <p:sp>
        <p:nvSpPr>
          <p:cNvPr id="14" name="Slide Number Placeholder 5">
            <a:extLst>
              <a:ext uri="{FF2B5EF4-FFF2-40B4-BE49-F238E27FC236}">
                <a16:creationId xmlns:a16="http://schemas.microsoft.com/office/drawing/2014/main" id="{12FEF78D-1D46-12F1-4B85-24317AACE4F1}"/>
              </a:ext>
            </a:extLst>
          </p:cNvPr>
          <p:cNvSpPr>
            <a:spLocks noGrp="1" noRot="1" noMove="1" noResize="1" noEditPoints="1" noAdjustHandles="1" noChangeArrowheads="1" noChangeShapeType="1"/>
          </p:cNvSpPr>
          <p:nvPr>
            <p:ph type="sldNum" sz="quarter" idx="4"/>
          </p:nvPr>
        </p:nvSpPr>
        <p:spPr>
          <a:xfrm>
            <a:off x="688077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A75BA1B-3E56-C947-B661-1699EDF3EE73}" type="slidenum">
              <a:rPr lang="en-US" smtClean="0"/>
              <a:t>‹#›</a:t>
            </a:fld>
            <a:endParaRPr lang="en-US"/>
          </a:p>
        </p:txBody>
      </p:sp>
      <p:sp>
        <p:nvSpPr>
          <p:cNvPr id="3" name="Picture Placeholder 2">
            <a:extLst>
              <a:ext uri="{FF2B5EF4-FFF2-40B4-BE49-F238E27FC236}">
                <a16:creationId xmlns:a16="http://schemas.microsoft.com/office/drawing/2014/main" id="{09C403FB-1C02-A6AF-30DB-01D7901D1727}"/>
              </a:ext>
            </a:extLst>
          </p:cNvPr>
          <p:cNvSpPr>
            <a:spLocks noGrp="1" noRot="1" noMove="1" noResize="1" noEditPoints="1" noAdjustHandles="1" noChangeArrowheads="1" noChangeShapeType="1"/>
          </p:cNvSpPr>
          <p:nvPr>
            <p:ph type="pic" sz="quarter" idx="11"/>
          </p:nvPr>
        </p:nvSpPr>
        <p:spPr>
          <a:xfrm>
            <a:off x="0" y="0"/>
            <a:ext cx="4572000" cy="5143500"/>
          </a:xfrm>
        </p:spPr>
        <p:txBody>
          <a:bodyPr/>
          <a:lstStyle/>
          <a:p>
            <a:r>
              <a:rPr lang="en-US"/>
              <a:t>Click icon to add picture</a:t>
            </a:r>
          </a:p>
        </p:txBody>
      </p:sp>
      <p:sp>
        <p:nvSpPr>
          <p:cNvPr id="10" name="Text Placeholder 14">
            <a:extLst>
              <a:ext uri="{FF2B5EF4-FFF2-40B4-BE49-F238E27FC236}">
                <a16:creationId xmlns:a16="http://schemas.microsoft.com/office/drawing/2014/main" id="{06D0A891-CF17-EB27-06ED-6AE40C82AC80}"/>
              </a:ext>
            </a:extLst>
          </p:cNvPr>
          <p:cNvSpPr>
            <a:spLocks noGrp="1" noRot="1" noMove="1" noResize="1" noEditPoints="1" noAdjustHandles="1" noChangeArrowheads="1" noChangeShapeType="1"/>
          </p:cNvSpPr>
          <p:nvPr>
            <p:ph type="body" sz="quarter" idx="13" hasCustomPrompt="1"/>
          </p:nvPr>
        </p:nvSpPr>
        <p:spPr>
          <a:xfrm>
            <a:off x="5265769" y="1884033"/>
            <a:ext cx="3555046" cy="478970"/>
          </a:xfrm>
        </p:spPr>
        <p:txBody>
          <a:bodyPr/>
          <a:lstStyle>
            <a:lvl1pPr marL="0" indent="0" algn="l" fontAlgn="t" hangingPunct="0">
              <a:buFont typeface="Arial" panose="020B0604020202020204" pitchFamily="34" charset="0"/>
              <a:buNone/>
              <a:defRPr sz="1400"/>
            </a:lvl1pPr>
          </a:lstStyle>
          <a:p>
            <a:pPr lvl="0"/>
            <a:r>
              <a:rPr lang="en-US"/>
              <a:t>Title goes here in Open Sans Semi Bold</a:t>
            </a:r>
          </a:p>
        </p:txBody>
      </p:sp>
      <p:sp>
        <p:nvSpPr>
          <p:cNvPr id="11" name="Text Placeholder 14">
            <a:extLst>
              <a:ext uri="{FF2B5EF4-FFF2-40B4-BE49-F238E27FC236}">
                <a16:creationId xmlns:a16="http://schemas.microsoft.com/office/drawing/2014/main" id="{89480697-3520-0367-9228-E2B58E897037}"/>
              </a:ext>
            </a:extLst>
          </p:cNvPr>
          <p:cNvSpPr>
            <a:spLocks noGrp="1" noRot="1" noMove="1" noResize="1" noEditPoints="1" noAdjustHandles="1" noChangeArrowheads="1" noChangeShapeType="1"/>
          </p:cNvSpPr>
          <p:nvPr>
            <p:ph type="body" sz="quarter" idx="14" hasCustomPrompt="1"/>
          </p:nvPr>
        </p:nvSpPr>
        <p:spPr>
          <a:xfrm>
            <a:off x="5265769" y="2596503"/>
            <a:ext cx="3555046" cy="478970"/>
          </a:xfrm>
        </p:spPr>
        <p:txBody>
          <a:bodyPr/>
          <a:lstStyle>
            <a:lvl1pPr marL="0" indent="0" algn="l" fontAlgn="t" hangingPunct="0">
              <a:buFont typeface="Arial" panose="020B0604020202020204" pitchFamily="34" charset="0"/>
              <a:buNone/>
              <a:defRPr sz="1400" b="0" i="0">
                <a:latin typeface="Open Sans" pitchFamily="2" charset="0"/>
                <a:ea typeface="Open Sans" pitchFamily="2" charset="0"/>
                <a:cs typeface="Open Sans" pitchFamily="2" charset="0"/>
              </a:defRPr>
            </a:lvl1pPr>
          </a:lstStyle>
          <a:p>
            <a:pPr lvl="0"/>
            <a:r>
              <a:rPr lang="en-US"/>
              <a:t>Paragraph goes here</a:t>
            </a:r>
          </a:p>
        </p:txBody>
      </p:sp>
      <p:pic>
        <p:nvPicPr>
          <p:cNvPr id="5" name="Picture 4" descr="A row of yellow circles&#10;&#10;AI-generated content may be incorrect.">
            <a:extLst>
              <a:ext uri="{FF2B5EF4-FFF2-40B4-BE49-F238E27FC236}">
                <a16:creationId xmlns:a16="http://schemas.microsoft.com/office/drawing/2014/main" id="{E9D548D2-6EDD-8416-70CD-7DC1B9F30D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265769" y="4543143"/>
            <a:ext cx="669367" cy="376519"/>
          </a:xfrm>
          <a:prstGeom prst="rect">
            <a:avLst/>
          </a:prstGeom>
        </p:spPr>
      </p:pic>
    </p:spTree>
    <p:extLst>
      <p:ext uri="{BB962C8B-B14F-4D97-AF65-F5344CB8AC3E}">
        <p14:creationId xmlns:p14="http://schemas.microsoft.com/office/powerpoint/2010/main" val="3578401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 Pink">
    <p:bg>
      <p:bgPr>
        <a:solidFill>
          <a:srgbClr val="FFADFC"/>
        </a:solidFill>
        <a:effectLst/>
      </p:bgPr>
    </p:bg>
    <p:spTree>
      <p:nvGrpSpPr>
        <p:cNvPr id="1" name=""/>
        <p:cNvGrpSpPr/>
        <p:nvPr/>
      </p:nvGrpSpPr>
      <p:grpSpPr>
        <a:xfrm>
          <a:off x="0" y="0"/>
          <a:ext cx="0" cy="0"/>
          <a:chOff x="0" y="0"/>
          <a:chExt cx="0" cy="0"/>
        </a:xfrm>
      </p:grpSpPr>
      <p:pic>
        <p:nvPicPr>
          <p:cNvPr id="4" name="Picture 3" descr="A row of red circles&#10;&#10;AI-generated content may be incorrect.">
            <a:extLst>
              <a:ext uri="{FF2B5EF4-FFF2-40B4-BE49-F238E27FC236}">
                <a16:creationId xmlns:a16="http://schemas.microsoft.com/office/drawing/2014/main" id="{15EDEF21-5203-96DD-08EC-4B32F08D9FD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rot="16200000">
            <a:off x="-2176681" y="385763"/>
            <a:ext cx="7772400" cy="4371975"/>
          </a:xfrm>
          <a:prstGeom prst="rect">
            <a:avLst/>
          </a:prstGeom>
        </p:spPr>
      </p:pic>
      <p:sp>
        <p:nvSpPr>
          <p:cNvPr id="11" name="Title 1">
            <a:extLst>
              <a:ext uri="{FF2B5EF4-FFF2-40B4-BE49-F238E27FC236}">
                <a16:creationId xmlns:a16="http://schemas.microsoft.com/office/drawing/2014/main" id="{9EAF06FD-A58D-ABA2-925D-FB57B658992E}"/>
              </a:ext>
            </a:extLst>
          </p:cNvPr>
          <p:cNvSpPr>
            <a:spLocks noGrp="1" noRot="1" noMove="1" noResize="1" noEditPoints="1" noAdjustHandles="1" noChangeArrowheads="1" noChangeShapeType="1"/>
          </p:cNvSpPr>
          <p:nvPr>
            <p:ph type="ctrTitle" hasCustomPrompt="1"/>
          </p:nvPr>
        </p:nvSpPr>
        <p:spPr>
          <a:xfrm>
            <a:off x="3200670" y="1901591"/>
            <a:ext cx="5259600" cy="1101600"/>
          </a:xfrm>
          <a:prstGeom prst="rect">
            <a:avLst/>
          </a:prstGeom>
        </p:spPr>
        <p:txBody>
          <a:bodyPr anchor="b"/>
          <a:lstStyle>
            <a:lvl1pPr algn="l">
              <a:defRPr sz="2700" cap="none" baseline="0">
                <a:solidFill>
                  <a:srgbClr val="A6192E"/>
                </a:solidFill>
                <a:latin typeface="Sora SemiBold" pitchFamily="2" charset="0"/>
              </a:defRPr>
            </a:lvl1pPr>
          </a:lstStyle>
          <a:p>
            <a:r>
              <a:rPr lang="en-GB" cap="none" baseline="0"/>
              <a:t>Section divider</a:t>
            </a:r>
            <a:br>
              <a:rPr lang="en-GB" cap="none" baseline="0"/>
            </a:br>
            <a:r>
              <a:rPr lang="en-GB" cap="none" baseline="0"/>
              <a:t>title goes here</a:t>
            </a:r>
            <a:endParaRPr lang="en-GB"/>
          </a:p>
        </p:txBody>
      </p:sp>
      <p:sp>
        <p:nvSpPr>
          <p:cNvPr id="2" name="Text Placeholder 14">
            <a:extLst>
              <a:ext uri="{FF2B5EF4-FFF2-40B4-BE49-F238E27FC236}">
                <a16:creationId xmlns:a16="http://schemas.microsoft.com/office/drawing/2014/main" id="{0D8E740E-1005-2E37-232B-8BB1469DFE56}"/>
              </a:ext>
            </a:extLst>
          </p:cNvPr>
          <p:cNvSpPr>
            <a:spLocks noGrp="1" noRot="1" noMove="1" noResize="1" noEditPoints="1" noAdjustHandles="1" noChangeArrowheads="1" noChangeShapeType="1"/>
          </p:cNvSpPr>
          <p:nvPr>
            <p:ph type="body" sz="quarter" idx="10" hasCustomPrompt="1"/>
          </p:nvPr>
        </p:nvSpPr>
        <p:spPr>
          <a:xfrm>
            <a:off x="456328" y="1995191"/>
            <a:ext cx="2506382" cy="914400"/>
          </a:xfrm>
        </p:spPr>
        <p:txBody>
          <a:bodyPr/>
          <a:lstStyle>
            <a:lvl1pPr algn="ctr">
              <a:buNone/>
              <a:defRPr sz="9600">
                <a:solidFill>
                  <a:srgbClr val="FFFFFF"/>
                </a:solidFill>
                <a:latin typeface="Sora" pitchFamily="2" charset="0"/>
                <a:cs typeface="Sora" pitchFamily="2" charset="0"/>
              </a:defRPr>
            </a:lvl1pPr>
          </a:lstStyle>
          <a:p>
            <a:pPr lvl="0"/>
            <a:r>
              <a:rPr lang="en-GB"/>
              <a:t>00</a:t>
            </a:r>
          </a:p>
        </p:txBody>
      </p:sp>
    </p:spTree>
    <p:extLst>
      <p:ext uri="{BB962C8B-B14F-4D97-AF65-F5344CB8AC3E}">
        <p14:creationId xmlns:p14="http://schemas.microsoft.com/office/powerpoint/2010/main" val="3357484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3BC5AA6-CF9B-4C53-73CE-B44FEC941F00}"/>
              </a:ext>
            </a:extLst>
          </p:cNvPr>
          <p:cNvSpPr>
            <a:spLocks noGrp="1"/>
          </p:cNvSpPr>
          <p:nvPr>
            <p:ph type="sldNum" sz="quarter" idx="4"/>
          </p:nvPr>
        </p:nvSpPr>
        <p:spPr>
          <a:xfrm>
            <a:off x="6715800" y="4783932"/>
            <a:ext cx="2057400" cy="274637"/>
          </a:xfrm>
          <a:prstGeom prst="rect">
            <a:avLst/>
          </a:prstGeom>
        </p:spPr>
        <p:txBody>
          <a:bodyPr vert="horz" lIns="91440" tIns="45720" rIns="91440" bIns="45720" rtlCol="0" anchor="ctr"/>
          <a:lstStyle>
            <a:lvl1pPr algn="r">
              <a:defRPr sz="1200" baseline="0">
                <a:solidFill>
                  <a:schemeClr val="tx1">
                    <a:tint val="75000"/>
                  </a:schemeClr>
                </a:solidFill>
                <a:latin typeface="Open Sans Medium" pitchFamily="2" charset="0"/>
              </a:defRPr>
            </a:lvl1pPr>
          </a:lstStyle>
          <a:p>
            <a:fld id="{5A75BA1B-3E56-C947-B661-1699EDF3EE73}" type="slidenum">
              <a:rPr lang="en-US" smtClean="0"/>
              <a:pPr/>
              <a:t>‹#›</a:t>
            </a:fld>
            <a:endParaRPr lang="en-US">
              <a:latin typeface="Open Sans Medium" pitchFamily="2" charset="0"/>
            </a:endParaRPr>
          </a:p>
        </p:txBody>
      </p:sp>
      <p:sp>
        <p:nvSpPr>
          <p:cNvPr id="7" name="Title Placeholder 1">
            <a:extLst>
              <a:ext uri="{FF2B5EF4-FFF2-40B4-BE49-F238E27FC236}">
                <a16:creationId xmlns:a16="http://schemas.microsoft.com/office/drawing/2014/main" id="{76FFDA2C-46C2-C774-A700-F4E4E345F4D7}"/>
              </a:ext>
            </a:extLst>
          </p:cNvPr>
          <p:cNvSpPr>
            <a:spLocks noGrp="1"/>
          </p:cNvSpPr>
          <p:nvPr>
            <p:ph type="title"/>
          </p:nvPr>
        </p:nvSpPr>
        <p:spPr>
          <a:xfrm>
            <a:off x="370800" y="273844"/>
            <a:ext cx="8402400" cy="994172"/>
          </a:xfrm>
          <a:prstGeom prst="rect">
            <a:avLst/>
          </a:prstGeom>
        </p:spPr>
        <p:txBody>
          <a:bodyPr vert="horz" lIns="91440" tIns="45720" rIns="91440" bIns="45720" rtlCol="0" anchor="ctr">
            <a:noAutofit/>
          </a:bodyPr>
          <a:lstStyle/>
          <a:p>
            <a:r>
              <a:rPr lang="en-GB"/>
              <a:t>Click to edit master title</a:t>
            </a:r>
          </a:p>
        </p:txBody>
      </p:sp>
      <p:sp>
        <p:nvSpPr>
          <p:cNvPr id="8" name="Text Placeholder 2">
            <a:extLst>
              <a:ext uri="{FF2B5EF4-FFF2-40B4-BE49-F238E27FC236}">
                <a16:creationId xmlns:a16="http://schemas.microsoft.com/office/drawing/2014/main" id="{52B6E0CB-EF03-F742-8CCF-E9A157FF187A}"/>
              </a:ext>
            </a:extLst>
          </p:cNvPr>
          <p:cNvSpPr>
            <a:spLocks noGrp="1"/>
          </p:cNvSpPr>
          <p:nvPr>
            <p:ph type="body" idx="1"/>
          </p:nvPr>
        </p:nvSpPr>
        <p:spPr>
          <a:xfrm>
            <a:off x="370800" y="1369219"/>
            <a:ext cx="8402400" cy="28949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05880129"/>
      </p:ext>
    </p:extLst>
  </p:cSld>
  <p:clrMap bg1="lt1" tx1="dk1" bg2="lt2" tx2="dk2" accent1="accent1" accent2="accent2" accent3="accent3" accent4="accent4" accent5="accent5" accent6="accent6" hlink="hlink" folHlink="folHlink"/>
  <p:sldLayoutIdLst>
    <p:sldLayoutId id="2147483751" r:id="rId1"/>
    <p:sldLayoutId id="2147483750" r:id="rId2"/>
    <p:sldLayoutId id="2147483760" r:id="rId3"/>
    <p:sldLayoutId id="2147483752" r:id="rId4"/>
    <p:sldLayoutId id="2147483745" r:id="rId5"/>
    <p:sldLayoutId id="2147483753" r:id="rId6"/>
    <p:sldLayoutId id="2147483746" r:id="rId7"/>
    <p:sldLayoutId id="2147483747" r:id="rId8"/>
    <p:sldLayoutId id="2147483754" r:id="rId9"/>
    <p:sldLayoutId id="2147483695" r:id="rId10"/>
    <p:sldLayoutId id="2147483748" r:id="rId11"/>
    <p:sldLayoutId id="2147483749" r:id="rId12"/>
    <p:sldLayoutId id="2147483733" r:id="rId13"/>
    <p:sldLayoutId id="2147483738" r:id="rId14"/>
    <p:sldLayoutId id="2147483737" r:id="rId15"/>
    <p:sldLayoutId id="2147483742" r:id="rId16"/>
    <p:sldLayoutId id="2147483736" r:id="rId17"/>
    <p:sldLayoutId id="2147483735" r:id="rId18"/>
    <p:sldLayoutId id="2147483744" r:id="rId19"/>
    <p:sldLayoutId id="2147483755" r:id="rId20"/>
    <p:sldLayoutId id="2147483756" r:id="rId21"/>
    <p:sldLayoutId id="2147483758" r:id="rId22"/>
    <p:sldLayoutId id="2147483759" r:id="rId23"/>
    <p:sldLayoutId id="2147483739" r:id="rId24"/>
  </p:sldLayoutIdLst>
  <p:hf hdr="0" dt="0"/>
  <p:txStyles>
    <p:titleStyle>
      <a:lvl1pPr algn="l" defTabSz="914400" rtl="0" eaLnBrk="1" latinLnBrk="0" hangingPunct="1">
        <a:lnSpc>
          <a:spcPct val="90000"/>
        </a:lnSpc>
        <a:spcBef>
          <a:spcPct val="0"/>
        </a:spcBef>
        <a:buNone/>
        <a:defRPr sz="2700" kern="1200" baseline="0">
          <a:solidFill>
            <a:schemeClr val="tx1"/>
          </a:solidFill>
          <a:latin typeface="Sora SemiBold"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1" i="0" kern="1200" baseline="0">
          <a:solidFill>
            <a:schemeClr val="tx1"/>
          </a:solidFill>
          <a:latin typeface="Open Sans Semi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pen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pen Sans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F8BBA83-CDCF-BCA9-4A69-9556625DC735}"/>
              </a:ext>
            </a:extLst>
          </p:cNvPr>
          <p:cNvSpPr>
            <a:spLocks noGrp="1"/>
          </p:cNvSpPr>
          <p:nvPr>
            <p:ph type="ctrTitle"/>
          </p:nvPr>
        </p:nvSpPr>
        <p:spPr/>
        <p:txBody>
          <a:bodyPr/>
          <a:lstStyle/>
          <a:p>
            <a:r>
              <a:rPr lang="en-US"/>
              <a:t>Due Diligence in the Trusted Research Context</a:t>
            </a:r>
            <a:endParaRPr lang="en-GB"/>
          </a:p>
        </p:txBody>
      </p:sp>
      <p:sp>
        <p:nvSpPr>
          <p:cNvPr id="7" name="Text Placeholder 6">
            <a:extLst>
              <a:ext uri="{FF2B5EF4-FFF2-40B4-BE49-F238E27FC236}">
                <a16:creationId xmlns:a16="http://schemas.microsoft.com/office/drawing/2014/main" id="{E15425A6-F1B2-001E-879F-0D3AF61E98B9}"/>
              </a:ext>
            </a:extLst>
          </p:cNvPr>
          <p:cNvSpPr>
            <a:spLocks noGrp="1"/>
          </p:cNvSpPr>
          <p:nvPr>
            <p:ph type="body" sz="quarter" idx="10"/>
          </p:nvPr>
        </p:nvSpPr>
        <p:spPr>
          <a:xfrm>
            <a:off x="3353031" y="2927922"/>
            <a:ext cx="5128569" cy="1195844"/>
          </a:xfrm>
        </p:spPr>
        <p:txBody>
          <a:bodyPr/>
          <a:lstStyle/>
          <a:p>
            <a:r>
              <a:rPr lang="en-US"/>
              <a:t>Mirna </a:t>
            </a:r>
            <a:r>
              <a:rPr lang="en-US" err="1"/>
              <a:t>Dirghar</a:t>
            </a:r>
            <a:r>
              <a:rPr lang="en-US"/>
              <a:t> &amp; </a:t>
            </a:r>
          </a:p>
          <a:p>
            <a:r>
              <a:rPr lang="en-US"/>
              <a:t>Megan Wood-Smith</a:t>
            </a:r>
            <a:endParaRPr lang="en-GB"/>
          </a:p>
        </p:txBody>
      </p:sp>
      <p:sp>
        <p:nvSpPr>
          <p:cNvPr id="4" name="Slide Number Placeholder 3">
            <a:extLst>
              <a:ext uri="{FF2B5EF4-FFF2-40B4-BE49-F238E27FC236}">
                <a16:creationId xmlns:a16="http://schemas.microsoft.com/office/drawing/2014/main" id="{0EEA38C6-E886-4FB7-D457-FF72BC66C44E}"/>
              </a:ext>
            </a:extLst>
          </p:cNvPr>
          <p:cNvSpPr>
            <a:spLocks noGrp="1"/>
          </p:cNvSpPr>
          <p:nvPr>
            <p:ph type="sldNum" sz="quarter" idx="4294967295"/>
          </p:nvPr>
        </p:nvSpPr>
        <p:spPr>
          <a:xfrm>
            <a:off x="7086600" y="4767263"/>
            <a:ext cx="2057400" cy="274637"/>
          </a:xfrm>
        </p:spPr>
        <p:txBody>
          <a:bodyPr/>
          <a:lstStyle/>
          <a:p>
            <a:fld id="{5A75BA1B-3E56-C947-B661-1699EDF3EE73}" type="slidenum">
              <a:rPr lang="en-US" smtClean="0"/>
              <a:t>1</a:t>
            </a:fld>
            <a:endParaRPr lang="en-US"/>
          </a:p>
        </p:txBody>
      </p:sp>
      <p:pic>
        <p:nvPicPr>
          <p:cNvPr id="11" name="Picture Placeholder 47" descr="Students studying with teacher overlooking">
            <a:extLst>
              <a:ext uri="{FF2B5EF4-FFF2-40B4-BE49-F238E27FC236}">
                <a16:creationId xmlns:a16="http://schemas.microsoft.com/office/drawing/2014/main" id="{04FF5E80-8579-ABF2-F4ED-6F321E21E123}"/>
              </a:ext>
            </a:extLst>
          </p:cNvPr>
          <p:cNvPicPr>
            <a:picLocks noGrp="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a:xfrm>
            <a:off x="474663" y="1311275"/>
            <a:ext cx="2520950" cy="2520950"/>
          </a:xfrm>
        </p:spPr>
      </p:pic>
      <p:pic>
        <p:nvPicPr>
          <p:cNvPr id="12" name="Picture Placeholder 7" descr="Light reflection in a lens">
            <a:extLst>
              <a:ext uri="{FF2B5EF4-FFF2-40B4-BE49-F238E27FC236}">
                <a16:creationId xmlns:a16="http://schemas.microsoft.com/office/drawing/2014/main" id="{4C533ACB-1478-31F2-FCB7-65F2115F9535}"/>
              </a:ext>
            </a:extLst>
          </p:cNvPr>
          <p:cNvPicPr>
            <a:picLocks noGrp="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a:xfrm>
            <a:off x="474663" y="-1323975"/>
            <a:ext cx="2520950" cy="2519363"/>
          </a:xfrm>
        </p:spPr>
      </p:pic>
      <p:pic>
        <p:nvPicPr>
          <p:cNvPr id="13" name="Picture Placeholder 25" descr="Scientist examining plants in laboratory">
            <a:extLst>
              <a:ext uri="{FF2B5EF4-FFF2-40B4-BE49-F238E27FC236}">
                <a16:creationId xmlns:a16="http://schemas.microsoft.com/office/drawing/2014/main" id="{E6E4BE73-F530-F83E-F772-F4650DE27426}"/>
              </a:ext>
            </a:extLst>
          </p:cNvPr>
          <p:cNvPicPr>
            <a:picLocks noGrp="1"/>
          </p:cNvPicPr>
          <p:nvPr>
            <p:ph type="pic" sz="quarter" idx="13"/>
          </p:nvPr>
        </p:nvPicPr>
        <p:blipFill>
          <a:blip r:embed="rId5">
            <a:extLst>
              <a:ext uri="{28A0092B-C50C-407E-A947-70E740481C1C}">
                <a14:useLocalDpi xmlns:a14="http://schemas.microsoft.com/office/drawing/2010/main" val="0"/>
              </a:ext>
            </a:extLst>
          </a:blip>
          <a:srcRect/>
          <a:stretch>
            <a:fillRect/>
          </a:stretch>
        </p:blipFill>
        <p:spPr>
          <a:xfrm>
            <a:off x="474663" y="3948113"/>
            <a:ext cx="2520950" cy="2519362"/>
          </a:xfrm>
        </p:spPr>
      </p:pic>
    </p:spTree>
    <p:extLst>
      <p:ext uri="{BB962C8B-B14F-4D97-AF65-F5344CB8AC3E}">
        <p14:creationId xmlns:p14="http://schemas.microsoft.com/office/powerpoint/2010/main" val="1544009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Diagram 28">
            <a:extLst>
              <a:ext uri="{FF2B5EF4-FFF2-40B4-BE49-F238E27FC236}">
                <a16:creationId xmlns:a16="http://schemas.microsoft.com/office/drawing/2014/main" id="{AE428531-44B8-B311-CFDA-87E0DE56071F}"/>
              </a:ext>
            </a:extLst>
          </p:cNvPr>
          <p:cNvGraphicFramePr/>
          <p:nvPr>
            <p:extLst>
              <p:ext uri="{D42A27DB-BD31-4B8C-83A1-F6EECF244321}">
                <p14:modId xmlns:p14="http://schemas.microsoft.com/office/powerpoint/2010/main" val="688514088"/>
              </p:ext>
            </p:extLst>
          </p:nvPr>
        </p:nvGraphicFramePr>
        <p:xfrm>
          <a:off x="-1251283" y="-120450"/>
          <a:ext cx="11059427" cy="51152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a:extLst>
              <a:ext uri="{FF2B5EF4-FFF2-40B4-BE49-F238E27FC236}">
                <a16:creationId xmlns:a16="http://schemas.microsoft.com/office/drawing/2014/main" id="{B2C99104-4D15-FE81-4591-CA95A03F0E50}"/>
              </a:ext>
            </a:extLst>
          </p:cNvPr>
          <p:cNvSpPr>
            <a:spLocks noGrp="1"/>
          </p:cNvSpPr>
          <p:nvPr>
            <p:ph type="ctrTitle"/>
          </p:nvPr>
        </p:nvSpPr>
        <p:spPr>
          <a:xfrm>
            <a:off x="77002" y="-187061"/>
            <a:ext cx="9317254" cy="981108"/>
          </a:xfrm>
        </p:spPr>
        <p:txBody>
          <a:bodyPr anchor="b">
            <a:noAutofit/>
          </a:bodyPr>
          <a:lstStyle/>
          <a:p>
            <a:r>
              <a:rPr lang="en-US" sz="2800">
                <a:solidFill>
                  <a:schemeClr val="tx2"/>
                </a:solidFill>
              </a:rPr>
              <a:t>What is Trusted Research and why does it matter?</a:t>
            </a:r>
          </a:p>
        </p:txBody>
      </p:sp>
      <p:sp>
        <p:nvSpPr>
          <p:cNvPr id="5" name="Slide Number Placeholder 4">
            <a:extLst>
              <a:ext uri="{FF2B5EF4-FFF2-40B4-BE49-F238E27FC236}">
                <a16:creationId xmlns:a16="http://schemas.microsoft.com/office/drawing/2014/main" id="{94642298-F8C3-7146-A71D-D5FD5332BEAD}"/>
              </a:ext>
            </a:extLst>
          </p:cNvPr>
          <p:cNvSpPr>
            <a:spLocks noGrp="1"/>
          </p:cNvSpPr>
          <p:nvPr>
            <p:ph type="sldNum" sz="quarter" idx="4"/>
          </p:nvPr>
        </p:nvSpPr>
        <p:spPr>
          <a:xfrm>
            <a:off x="6880770" y="4767263"/>
            <a:ext cx="2057400" cy="274637"/>
          </a:xfrm>
        </p:spPr>
        <p:txBody>
          <a:bodyPr anchor="ctr">
            <a:normAutofit/>
          </a:bodyPr>
          <a:lstStyle/>
          <a:p>
            <a:pPr>
              <a:spcAft>
                <a:spcPts val="600"/>
              </a:spcAft>
            </a:pPr>
            <a:fld id="{5A75BA1B-3E56-C947-B661-1699EDF3EE73}" type="slidenum">
              <a:rPr lang="en-US" smtClean="0"/>
              <a:pPr>
                <a:spcAft>
                  <a:spcPts val="600"/>
                </a:spcAft>
              </a:pPr>
              <a:t>2</a:t>
            </a:fld>
            <a:endParaRPr lang="en-US"/>
          </a:p>
        </p:txBody>
      </p:sp>
      <p:pic>
        <p:nvPicPr>
          <p:cNvPr id="21" name="Picture 20">
            <a:extLst>
              <a:ext uri="{FF2B5EF4-FFF2-40B4-BE49-F238E27FC236}">
                <a16:creationId xmlns:a16="http://schemas.microsoft.com/office/drawing/2014/main" id="{CD6169E3-A1DD-56AD-3ED0-97391E37C9DC}"/>
              </a:ext>
            </a:extLst>
          </p:cNvPr>
          <p:cNvPicPr>
            <a:picLocks noChangeAspect="1"/>
          </p:cNvPicPr>
          <p:nvPr/>
        </p:nvPicPr>
        <p:blipFill>
          <a:blip r:embed="rId8"/>
          <a:stretch>
            <a:fillRect/>
          </a:stretch>
        </p:blipFill>
        <p:spPr>
          <a:xfrm>
            <a:off x="4946277" y="4010121"/>
            <a:ext cx="2166330" cy="1133379"/>
          </a:xfrm>
          <a:prstGeom prst="rect">
            <a:avLst/>
          </a:prstGeom>
        </p:spPr>
      </p:pic>
      <p:pic>
        <p:nvPicPr>
          <p:cNvPr id="23" name="Picture 22">
            <a:extLst>
              <a:ext uri="{FF2B5EF4-FFF2-40B4-BE49-F238E27FC236}">
                <a16:creationId xmlns:a16="http://schemas.microsoft.com/office/drawing/2014/main" id="{9EAAC4FD-5EF4-5DB5-C580-EF36E3EE592B}"/>
              </a:ext>
            </a:extLst>
          </p:cNvPr>
          <p:cNvPicPr>
            <a:picLocks noChangeAspect="1"/>
          </p:cNvPicPr>
          <p:nvPr/>
        </p:nvPicPr>
        <p:blipFill>
          <a:blip r:embed="rId9"/>
          <a:stretch>
            <a:fillRect/>
          </a:stretch>
        </p:blipFill>
        <p:spPr>
          <a:xfrm>
            <a:off x="1630894" y="4201982"/>
            <a:ext cx="2566830" cy="702599"/>
          </a:xfrm>
          <a:prstGeom prst="rect">
            <a:avLst/>
          </a:prstGeom>
        </p:spPr>
      </p:pic>
    </p:spTree>
    <p:extLst>
      <p:ext uri="{BB962C8B-B14F-4D97-AF65-F5344CB8AC3E}">
        <p14:creationId xmlns:p14="http://schemas.microsoft.com/office/powerpoint/2010/main" val="3184511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D5B41E6-0989-09C2-5B06-6D789B976091}"/>
              </a:ext>
            </a:extLst>
          </p:cNvPr>
          <p:cNvSpPr>
            <a:spLocks noGrp="1"/>
          </p:cNvSpPr>
          <p:nvPr>
            <p:ph type="sldNum" sz="quarter" idx="4"/>
          </p:nvPr>
        </p:nvSpPr>
        <p:spPr/>
        <p:txBody>
          <a:bodyPr anchor="ctr">
            <a:normAutofit/>
          </a:bodyPr>
          <a:lstStyle/>
          <a:p>
            <a:pPr>
              <a:spcAft>
                <a:spcPts val="600"/>
              </a:spcAft>
            </a:pPr>
            <a:fld id="{5A75BA1B-3E56-C947-B661-1699EDF3EE73}" type="slidenum">
              <a:rPr lang="en-US" smtClean="0"/>
              <a:pPr>
                <a:spcAft>
                  <a:spcPts val="600"/>
                </a:spcAft>
              </a:pPr>
              <a:t>3</a:t>
            </a:fld>
            <a:endParaRPr lang="en-US"/>
          </a:p>
        </p:txBody>
      </p:sp>
      <p:graphicFrame>
        <p:nvGraphicFramePr>
          <p:cNvPr id="13" name="Diagram 12">
            <a:extLst>
              <a:ext uri="{FF2B5EF4-FFF2-40B4-BE49-F238E27FC236}">
                <a16:creationId xmlns:a16="http://schemas.microsoft.com/office/drawing/2014/main" id="{FFC8686D-A56E-4561-6E28-5BE5FF1B6B79}"/>
              </a:ext>
            </a:extLst>
          </p:cNvPr>
          <p:cNvGraphicFramePr/>
          <p:nvPr>
            <p:extLst>
              <p:ext uri="{D42A27DB-BD31-4B8C-83A1-F6EECF244321}">
                <p14:modId xmlns:p14="http://schemas.microsoft.com/office/powerpoint/2010/main" val="1103210906"/>
              </p:ext>
            </p:extLst>
          </p:nvPr>
        </p:nvGraphicFramePr>
        <p:xfrm>
          <a:off x="963291" y="1136098"/>
          <a:ext cx="7217417" cy="3137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a:extLst>
              <a:ext uri="{FF2B5EF4-FFF2-40B4-BE49-F238E27FC236}">
                <a16:creationId xmlns:a16="http://schemas.microsoft.com/office/drawing/2014/main" id="{4761FEBF-3437-FC5B-D25F-EF1357AD682B}"/>
              </a:ext>
            </a:extLst>
          </p:cNvPr>
          <p:cNvSpPr txBox="1">
            <a:spLocks/>
          </p:cNvSpPr>
          <p:nvPr/>
        </p:nvSpPr>
        <p:spPr>
          <a:xfrm>
            <a:off x="616015" y="250574"/>
            <a:ext cx="8816741" cy="885524"/>
          </a:xfrm>
          <a:prstGeom prst="rect">
            <a:avLst/>
          </a:prstGeom>
        </p:spPr>
        <p:txBody>
          <a:bodyPr/>
          <a:lstStyle>
            <a:lvl1pPr algn="l" defTabSz="914400" rtl="0" eaLnBrk="1" latinLnBrk="0" hangingPunct="1">
              <a:lnSpc>
                <a:spcPct val="90000"/>
              </a:lnSpc>
              <a:spcBef>
                <a:spcPct val="0"/>
              </a:spcBef>
              <a:buNone/>
              <a:defRPr sz="2700" kern="1200" baseline="0">
                <a:solidFill>
                  <a:schemeClr val="tx1"/>
                </a:solidFill>
                <a:latin typeface="Sora SemiBold" pitchFamily="2" charset="0"/>
                <a:ea typeface="+mj-ea"/>
                <a:cs typeface="+mj-cs"/>
              </a:defRPr>
            </a:lvl1pPr>
          </a:lstStyle>
          <a:p>
            <a:r>
              <a:rPr lang="en-US" sz="2800">
                <a:solidFill>
                  <a:schemeClr val="tx2"/>
                </a:solidFill>
              </a:rPr>
              <a:t>Due Diligence focuses on 3 core questions:</a:t>
            </a:r>
          </a:p>
        </p:txBody>
      </p:sp>
    </p:spTree>
    <p:extLst>
      <p:ext uri="{BB962C8B-B14F-4D97-AF65-F5344CB8AC3E}">
        <p14:creationId xmlns:p14="http://schemas.microsoft.com/office/powerpoint/2010/main" val="479172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4D564-68E0-A2B8-0D6E-71AAE8ED5FAB}"/>
              </a:ext>
            </a:extLst>
          </p:cNvPr>
          <p:cNvSpPr>
            <a:spLocks noGrp="1"/>
          </p:cNvSpPr>
          <p:nvPr>
            <p:ph type="ctrTitle"/>
          </p:nvPr>
        </p:nvSpPr>
        <p:spPr>
          <a:xfrm>
            <a:off x="259882" y="192242"/>
            <a:ext cx="5900286" cy="905037"/>
          </a:xfrm>
        </p:spPr>
        <p:txBody>
          <a:bodyPr/>
          <a:lstStyle/>
          <a:p>
            <a:r>
              <a:rPr lang="en-US" err="1"/>
              <a:t>UoB’s</a:t>
            </a:r>
            <a:r>
              <a:rPr lang="en-US"/>
              <a:t> Research Compliance </a:t>
            </a:r>
            <a:br>
              <a:rPr lang="en-US"/>
            </a:br>
            <a:r>
              <a:rPr lang="en-US"/>
              <a:t>Approaches &amp; Practices</a:t>
            </a:r>
          </a:p>
        </p:txBody>
      </p:sp>
      <p:sp>
        <p:nvSpPr>
          <p:cNvPr id="3" name="Slide Number Placeholder 2">
            <a:extLst>
              <a:ext uri="{FF2B5EF4-FFF2-40B4-BE49-F238E27FC236}">
                <a16:creationId xmlns:a16="http://schemas.microsoft.com/office/drawing/2014/main" id="{13802B51-DCA5-5686-78A8-CB69E8A4B27F}"/>
              </a:ext>
            </a:extLst>
          </p:cNvPr>
          <p:cNvSpPr>
            <a:spLocks noGrp="1"/>
          </p:cNvSpPr>
          <p:nvPr>
            <p:ph type="sldNum" sz="quarter" idx="4"/>
          </p:nvPr>
        </p:nvSpPr>
        <p:spPr>
          <a:xfrm>
            <a:off x="6880770" y="4767263"/>
            <a:ext cx="2057400" cy="274637"/>
          </a:xfrm>
        </p:spPr>
        <p:txBody>
          <a:bodyPr/>
          <a:lstStyle/>
          <a:p>
            <a:fld id="{5A75BA1B-3E56-C947-B661-1699EDF3EE73}" type="slidenum">
              <a:rPr lang="en-US" smtClean="0"/>
              <a:t>4</a:t>
            </a:fld>
            <a:endParaRPr lang="en-US"/>
          </a:p>
        </p:txBody>
      </p:sp>
      <p:graphicFrame>
        <p:nvGraphicFramePr>
          <p:cNvPr id="4" name="Diagram 3">
            <a:extLst>
              <a:ext uri="{FF2B5EF4-FFF2-40B4-BE49-F238E27FC236}">
                <a16:creationId xmlns:a16="http://schemas.microsoft.com/office/drawing/2014/main" id="{617C5B8A-D295-67FB-4B26-BE87F350D9E2}"/>
              </a:ext>
            </a:extLst>
          </p:cNvPr>
          <p:cNvGraphicFramePr/>
          <p:nvPr>
            <p:extLst>
              <p:ext uri="{D42A27DB-BD31-4B8C-83A1-F6EECF244321}">
                <p14:modId xmlns:p14="http://schemas.microsoft.com/office/powerpoint/2010/main" val="3581386766"/>
              </p:ext>
            </p:extLst>
          </p:nvPr>
        </p:nvGraphicFramePr>
        <p:xfrm>
          <a:off x="396239" y="674194"/>
          <a:ext cx="8351522" cy="3795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2875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581E4-04DB-501E-D1E9-091AAD8963E4}"/>
              </a:ext>
            </a:extLst>
          </p:cNvPr>
          <p:cNvSpPr>
            <a:spLocks noGrp="1"/>
          </p:cNvSpPr>
          <p:nvPr>
            <p:ph type="ctrTitle"/>
          </p:nvPr>
        </p:nvSpPr>
        <p:spPr>
          <a:xfrm>
            <a:off x="5265770" y="0"/>
            <a:ext cx="3359727" cy="1741055"/>
          </a:xfrm>
        </p:spPr>
        <p:txBody>
          <a:bodyPr/>
          <a:lstStyle/>
          <a:p>
            <a:r>
              <a:rPr lang="en-US">
                <a:latin typeface="Sora SemiBold"/>
                <a:cs typeface="Sora SemiBold"/>
              </a:rPr>
              <a:t>Trusted Research Evaluation Framework (TREF) Project</a:t>
            </a:r>
            <a:endParaRPr lang="en-US"/>
          </a:p>
        </p:txBody>
      </p:sp>
      <p:sp>
        <p:nvSpPr>
          <p:cNvPr id="4" name="Slide Number Placeholder 3">
            <a:extLst>
              <a:ext uri="{FF2B5EF4-FFF2-40B4-BE49-F238E27FC236}">
                <a16:creationId xmlns:a16="http://schemas.microsoft.com/office/drawing/2014/main" id="{9A731E5F-5AEE-A6AC-5F08-AD6F7730B145}"/>
              </a:ext>
            </a:extLst>
          </p:cNvPr>
          <p:cNvSpPr>
            <a:spLocks noGrp="1"/>
          </p:cNvSpPr>
          <p:nvPr>
            <p:ph type="sldNum" sz="quarter" idx="4"/>
          </p:nvPr>
        </p:nvSpPr>
        <p:spPr/>
        <p:txBody>
          <a:bodyPr/>
          <a:lstStyle/>
          <a:p>
            <a:fld id="{5A75BA1B-3E56-C947-B661-1699EDF3EE73}" type="slidenum">
              <a:rPr lang="en-US" smtClean="0"/>
              <a:t>5</a:t>
            </a:fld>
            <a:endParaRPr lang="en-US"/>
          </a:p>
        </p:txBody>
      </p:sp>
      <p:pic>
        <p:nvPicPr>
          <p:cNvPr id="9" name="Picture Placeholder 8" descr="A person holding a fossil&#10;&#10;AI-generated content may be incorrect.">
            <a:extLst>
              <a:ext uri="{FF2B5EF4-FFF2-40B4-BE49-F238E27FC236}">
                <a16:creationId xmlns:a16="http://schemas.microsoft.com/office/drawing/2014/main" id="{2A56E33A-31F6-C68F-6CD4-3F4528F9509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p:pic>
      <p:sp>
        <p:nvSpPr>
          <p:cNvPr id="8" name="TextBox 7">
            <a:extLst>
              <a:ext uri="{FF2B5EF4-FFF2-40B4-BE49-F238E27FC236}">
                <a16:creationId xmlns:a16="http://schemas.microsoft.com/office/drawing/2014/main" id="{17936D5E-0CF2-5A72-1B35-6781026A6085}"/>
              </a:ext>
            </a:extLst>
          </p:cNvPr>
          <p:cNvSpPr txBox="1"/>
          <p:nvPr/>
        </p:nvSpPr>
        <p:spPr>
          <a:xfrm>
            <a:off x="5397500" y="1862666"/>
            <a:ext cx="3033888" cy="19620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a:ea typeface="Calibri" panose="020F0502020204030204"/>
                <a:cs typeface="Calibri" panose="020F0502020204030204"/>
              </a:rPr>
              <a:t>An institution wide approach to implementing TR principles</a:t>
            </a:r>
            <a:endParaRPr lang="en-US"/>
          </a:p>
          <a:p>
            <a:endParaRPr lang="en-GB">
              <a:ea typeface="Calibri" panose="020F0502020204030204"/>
              <a:cs typeface="Calibri" panose="020F0502020204030204"/>
            </a:endParaRPr>
          </a:p>
          <a:p>
            <a:pPr marL="285750" indent="-285750">
              <a:buFont typeface="Arial"/>
              <a:buChar char="•"/>
            </a:pPr>
            <a:r>
              <a:rPr lang="en-GB">
                <a:ea typeface="Calibri" panose="020F0502020204030204"/>
                <a:cs typeface="Calibri" panose="020F0502020204030204"/>
              </a:rPr>
              <a:t>Engagement and input across all University activity </a:t>
            </a:r>
          </a:p>
          <a:p>
            <a:endParaRPr lang="en-GB">
              <a:ea typeface="Calibri" panose="020F0502020204030204"/>
              <a:cs typeface="Calibri" panose="020F0502020204030204"/>
            </a:endParaRPr>
          </a:p>
          <a:p>
            <a:pPr marL="285750" indent="-285750">
              <a:buFont typeface="Arial"/>
              <a:buChar char="•"/>
            </a:pPr>
            <a:r>
              <a:rPr lang="en-GB">
                <a:ea typeface="Calibri" panose="020F0502020204030204"/>
                <a:cs typeface="Calibri" panose="020F0502020204030204"/>
              </a:rPr>
              <a:t>Project Board, Knowledge Management Group, and Working Group</a:t>
            </a:r>
          </a:p>
        </p:txBody>
      </p:sp>
    </p:spTree>
    <p:extLst>
      <p:ext uri="{BB962C8B-B14F-4D97-AF65-F5344CB8AC3E}">
        <p14:creationId xmlns:p14="http://schemas.microsoft.com/office/powerpoint/2010/main" val="15383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1E340-F8FB-A531-53FC-9C46358096E8}"/>
              </a:ext>
            </a:extLst>
          </p:cNvPr>
          <p:cNvSpPr>
            <a:spLocks noGrp="1"/>
          </p:cNvSpPr>
          <p:nvPr>
            <p:ph type="ctrTitle"/>
          </p:nvPr>
        </p:nvSpPr>
        <p:spPr/>
        <p:txBody>
          <a:bodyPr/>
          <a:lstStyle/>
          <a:p>
            <a:r>
              <a:rPr lang="en-US"/>
              <a:t>Assessment of Third Party Suitability Project</a:t>
            </a:r>
          </a:p>
        </p:txBody>
      </p:sp>
      <p:sp>
        <p:nvSpPr>
          <p:cNvPr id="3" name="Slide Number Placeholder 2">
            <a:extLst>
              <a:ext uri="{FF2B5EF4-FFF2-40B4-BE49-F238E27FC236}">
                <a16:creationId xmlns:a16="http://schemas.microsoft.com/office/drawing/2014/main" id="{E9606342-F4DE-B1EE-4609-EDE513B6EF7C}"/>
              </a:ext>
            </a:extLst>
          </p:cNvPr>
          <p:cNvSpPr>
            <a:spLocks noGrp="1"/>
          </p:cNvSpPr>
          <p:nvPr>
            <p:ph type="sldNum" sz="quarter" idx="4"/>
          </p:nvPr>
        </p:nvSpPr>
        <p:spPr/>
        <p:txBody>
          <a:bodyPr/>
          <a:lstStyle/>
          <a:p>
            <a:fld id="{5A75BA1B-3E56-C947-B661-1699EDF3EE73}" type="slidenum">
              <a:rPr lang="en-US" smtClean="0"/>
              <a:t>6</a:t>
            </a:fld>
            <a:endParaRPr lang="en-US"/>
          </a:p>
        </p:txBody>
      </p:sp>
      <p:graphicFrame>
        <p:nvGraphicFramePr>
          <p:cNvPr id="29" name="Diagram 28">
            <a:extLst>
              <a:ext uri="{FF2B5EF4-FFF2-40B4-BE49-F238E27FC236}">
                <a16:creationId xmlns:a16="http://schemas.microsoft.com/office/drawing/2014/main" id="{0DEFDEFA-BE6D-AD2E-6B98-FBBE1D491D63}"/>
              </a:ext>
            </a:extLst>
          </p:cNvPr>
          <p:cNvGraphicFramePr/>
          <p:nvPr>
            <p:extLst>
              <p:ext uri="{D42A27DB-BD31-4B8C-83A1-F6EECF244321}">
                <p14:modId xmlns:p14="http://schemas.microsoft.com/office/powerpoint/2010/main" val="2905464892"/>
              </p:ext>
            </p:extLst>
          </p:nvPr>
        </p:nvGraphicFramePr>
        <p:xfrm>
          <a:off x="970326" y="1205016"/>
          <a:ext cx="7210196" cy="3939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3934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EDDC2C-2E51-062E-DDCF-A16118DE3618}"/>
              </a:ext>
            </a:extLst>
          </p:cNvPr>
          <p:cNvSpPr>
            <a:spLocks noGrp="1"/>
          </p:cNvSpPr>
          <p:nvPr>
            <p:ph type="sldNum" sz="quarter" idx="4"/>
          </p:nvPr>
        </p:nvSpPr>
        <p:spPr/>
        <p:txBody>
          <a:bodyPr/>
          <a:lstStyle/>
          <a:p>
            <a:fld id="{5A75BA1B-3E56-C947-B661-1699EDF3EE73}" type="slidenum">
              <a:rPr lang="en-US" smtClean="0"/>
              <a:t>7</a:t>
            </a:fld>
            <a:endParaRPr lang="en-US"/>
          </a:p>
        </p:txBody>
      </p:sp>
      <p:sp>
        <p:nvSpPr>
          <p:cNvPr id="3" name="Title 2">
            <a:extLst>
              <a:ext uri="{FF2B5EF4-FFF2-40B4-BE49-F238E27FC236}">
                <a16:creationId xmlns:a16="http://schemas.microsoft.com/office/drawing/2014/main" id="{8619E736-8A37-2C31-D478-AF50F9DB2EED}"/>
              </a:ext>
            </a:extLst>
          </p:cNvPr>
          <p:cNvSpPr>
            <a:spLocks noGrp="1"/>
          </p:cNvSpPr>
          <p:nvPr>
            <p:ph type="ctrTitle"/>
          </p:nvPr>
        </p:nvSpPr>
        <p:spPr>
          <a:xfrm>
            <a:off x="463511" y="496875"/>
            <a:ext cx="3188766" cy="479270"/>
          </a:xfrm>
        </p:spPr>
        <p:txBody>
          <a:bodyPr/>
          <a:lstStyle/>
          <a:p>
            <a:r>
              <a:rPr lang="en-US"/>
              <a:t>Lessons Learned</a:t>
            </a:r>
          </a:p>
        </p:txBody>
      </p:sp>
      <p:sp>
        <p:nvSpPr>
          <p:cNvPr id="4" name="Text Placeholder 3">
            <a:extLst>
              <a:ext uri="{FF2B5EF4-FFF2-40B4-BE49-F238E27FC236}">
                <a16:creationId xmlns:a16="http://schemas.microsoft.com/office/drawing/2014/main" id="{31904FF0-9817-3BEB-1229-F44DB4332545}"/>
              </a:ext>
            </a:extLst>
          </p:cNvPr>
          <p:cNvSpPr>
            <a:spLocks noGrp="1"/>
          </p:cNvSpPr>
          <p:nvPr>
            <p:ph type="body" sz="quarter" idx="10"/>
          </p:nvPr>
        </p:nvSpPr>
        <p:spPr>
          <a:xfrm>
            <a:off x="463511" y="3277814"/>
            <a:ext cx="4041112" cy="1501620"/>
          </a:xfrm>
        </p:spPr>
        <p:txBody>
          <a:bodyPr>
            <a:normAutofit/>
          </a:bodyPr>
          <a:lstStyle/>
          <a:p>
            <a:r>
              <a:rPr lang="en-US">
                <a:latin typeface="Open Sans" panose="020B0606030504020204" pitchFamily="34" charset="0"/>
                <a:ea typeface="Open Sans" panose="020B0606030504020204" pitchFamily="34" charset="0"/>
                <a:cs typeface="Open Sans" panose="020B0606030504020204" pitchFamily="34" charset="0"/>
              </a:rPr>
              <a:t> </a:t>
            </a:r>
            <a:r>
              <a:rPr lang="en-US" b="0" err="1">
                <a:latin typeface="Open Sans" panose="020B0606030504020204" pitchFamily="34" charset="0"/>
                <a:ea typeface="Open Sans" panose="020B0606030504020204" pitchFamily="34" charset="0"/>
                <a:cs typeface="Open Sans" panose="020B0606030504020204" pitchFamily="34" charset="0"/>
              </a:rPr>
              <a:t>Prioritising</a:t>
            </a:r>
            <a:r>
              <a:rPr lang="en-US" b="0">
                <a:latin typeface="Open Sans" panose="020B0606030504020204" pitchFamily="34" charset="0"/>
                <a:ea typeface="Open Sans" panose="020B0606030504020204" pitchFamily="34" charset="0"/>
                <a:cs typeface="Open Sans" panose="020B0606030504020204" pitchFamily="34" charset="0"/>
              </a:rPr>
              <a:t> relationship building</a:t>
            </a:r>
          </a:p>
          <a:p>
            <a:r>
              <a:rPr lang="en-US" b="0">
                <a:latin typeface="Open Sans" panose="020B0606030504020204" pitchFamily="34" charset="0"/>
                <a:ea typeface="Open Sans" panose="020B0606030504020204" pitchFamily="34" charset="0"/>
                <a:cs typeface="Open Sans" panose="020B0606030504020204" pitchFamily="34" charset="0"/>
              </a:rPr>
              <a:t> Working closely with research   administrators and professional services staff</a:t>
            </a:r>
          </a:p>
          <a:p>
            <a:r>
              <a:rPr lang="en-US" b="0">
                <a:latin typeface="Open Sans" panose="020B0606030504020204" pitchFamily="34" charset="0"/>
                <a:ea typeface="Open Sans" panose="020B0606030504020204" pitchFamily="34" charset="0"/>
                <a:cs typeface="Open Sans" panose="020B0606030504020204" pitchFamily="34" charset="0"/>
              </a:rPr>
              <a:t> Sector engagement</a:t>
            </a:r>
          </a:p>
          <a:p>
            <a:pPr>
              <a:buNone/>
            </a:pPr>
            <a:endParaRPr lang="en-US"/>
          </a:p>
        </p:txBody>
      </p:sp>
      <p:pic>
        <p:nvPicPr>
          <p:cNvPr id="9" name="Picture Placeholder 8" descr="A person in a blue dress&#10;&#10;AI-generated content may be incorrect.">
            <a:extLst>
              <a:ext uri="{FF2B5EF4-FFF2-40B4-BE49-F238E27FC236}">
                <a16:creationId xmlns:a16="http://schemas.microsoft.com/office/drawing/2014/main" id="{1F020BB7-862A-5124-FA0A-63FB81CEF14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a:xfrm>
            <a:off x="4572000" y="0"/>
            <a:ext cx="4572000" cy="5143500"/>
          </a:xfrm>
        </p:spPr>
      </p:pic>
      <p:sp>
        <p:nvSpPr>
          <p:cNvPr id="5" name="Title 2">
            <a:extLst>
              <a:ext uri="{FF2B5EF4-FFF2-40B4-BE49-F238E27FC236}">
                <a16:creationId xmlns:a16="http://schemas.microsoft.com/office/drawing/2014/main" id="{F1632161-8BFA-8955-6058-0E7E26187259}"/>
              </a:ext>
            </a:extLst>
          </p:cNvPr>
          <p:cNvSpPr txBox="1">
            <a:spLocks/>
          </p:cNvSpPr>
          <p:nvPr/>
        </p:nvSpPr>
        <p:spPr>
          <a:xfrm>
            <a:off x="463511" y="1072221"/>
            <a:ext cx="3188766" cy="47927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700" kern="1200" cap="none" baseline="0">
                <a:solidFill>
                  <a:srgbClr val="A6192E"/>
                </a:solidFill>
                <a:latin typeface="Sora SemiBold" pitchFamily="2" charset="0"/>
                <a:ea typeface="+mj-ea"/>
                <a:cs typeface="+mj-cs"/>
              </a:defRPr>
            </a:lvl1pPr>
          </a:lstStyle>
          <a:p>
            <a:r>
              <a:rPr lang="en-US" sz="2400">
                <a:solidFill>
                  <a:srgbClr val="002060"/>
                </a:solidFill>
              </a:rPr>
              <a:t>Key Challenges:</a:t>
            </a:r>
          </a:p>
        </p:txBody>
      </p:sp>
      <p:sp>
        <p:nvSpPr>
          <p:cNvPr id="6" name="Title 2">
            <a:extLst>
              <a:ext uri="{FF2B5EF4-FFF2-40B4-BE49-F238E27FC236}">
                <a16:creationId xmlns:a16="http://schemas.microsoft.com/office/drawing/2014/main" id="{B9B2108C-905B-0BEA-0FDF-DBD517AD52BB}"/>
              </a:ext>
            </a:extLst>
          </p:cNvPr>
          <p:cNvSpPr txBox="1">
            <a:spLocks/>
          </p:cNvSpPr>
          <p:nvPr/>
        </p:nvSpPr>
        <p:spPr>
          <a:xfrm>
            <a:off x="463511" y="2736399"/>
            <a:ext cx="3188766" cy="47927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700" kern="1200" cap="none" baseline="0">
                <a:solidFill>
                  <a:srgbClr val="A6192E"/>
                </a:solidFill>
                <a:latin typeface="Sora SemiBold" pitchFamily="2" charset="0"/>
                <a:ea typeface="+mj-ea"/>
                <a:cs typeface="+mj-cs"/>
              </a:defRPr>
            </a:lvl1pPr>
          </a:lstStyle>
          <a:p>
            <a:r>
              <a:rPr lang="en-US" sz="2400">
                <a:solidFill>
                  <a:srgbClr val="002060"/>
                </a:solidFill>
              </a:rPr>
              <a:t>What has worked:</a:t>
            </a:r>
          </a:p>
        </p:txBody>
      </p:sp>
      <p:sp>
        <p:nvSpPr>
          <p:cNvPr id="7" name="Text Placeholder 3">
            <a:extLst>
              <a:ext uri="{FF2B5EF4-FFF2-40B4-BE49-F238E27FC236}">
                <a16:creationId xmlns:a16="http://schemas.microsoft.com/office/drawing/2014/main" id="{4A3C8383-E441-BBFA-3304-16915DACB69D}"/>
              </a:ext>
            </a:extLst>
          </p:cNvPr>
          <p:cNvSpPr txBox="1">
            <a:spLocks/>
          </p:cNvSpPr>
          <p:nvPr/>
        </p:nvSpPr>
        <p:spPr>
          <a:xfrm>
            <a:off x="463511" y="1647567"/>
            <a:ext cx="4273722" cy="12922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750"/>
              </a:spcBef>
              <a:buFont typeface="Arial" panose="020B0604020202020204" pitchFamily="34" charset="0"/>
              <a:buChar char="•"/>
              <a:defRPr sz="1600" b="1" i="0" kern="1200" baseline="0">
                <a:solidFill>
                  <a:schemeClr val="tx1"/>
                </a:solidFill>
                <a:latin typeface="Open Sans Semi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pen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pen Sans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a:latin typeface="Open Sans" panose="020B0606030504020204" pitchFamily="34" charset="0"/>
                <a:ea typeface="Open Sans" panose="020B0606030504020204" pitchFamily="34" charset="0"/>
                <a:cs typeface="Open Sans" panose="020B0606030504020204" pitchFamily="34" charset="0"/>
              </a:rPr>
              <a:t> Building awareness, knowledge, and   engagement</a:t>
            </a:r>
          </a:p>
          <a:p>
            <a:r>
              <a:rPr lang="en-US" b="0">
                <a:latin typeface="Open Sans" panose="020B0606030504020204" pitchFamily="34" charset="0"/>
                <a:ea typeface="Open Sans" panose="020B0606030504020204" pitchFamily="34" charset="0"/>
                <a:cs typeface="Open Sans" panose="020B0606030504020204" pitchFamily="34" charset="0"/>
              </a:rPr>
              <a:t> Nurturing a culture shift</a:t>
            </a:r>
          </a:p>
        </p:txBody>
      </p:sp>
    </p:spTree>
    <p:extLst>
      <p:ext uri="{BB962C8B-B14F-4D97-AF65-F5344CB8AC3E}">
        <p14:creationId xmlns:p14="http://schemas.microsoft.com/office/powerpoint/2010/main" val="3845722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42120F-E63F-56D1-F939-F006D62AC5B0}"/>
              </a:ext>
            </a:extLst>
          </p:cNvPr>
          <p:cNvSpPr>
            <a:spLocks noGrp="1"/>
          </p:cNvSpPr>
          <p:nvPr>
            <p:ph type="body" sz="quarter" idx="12"/>
          </p:nvPr>
        </p:nvSpPr>
        <p:spPr>
          <a:xfrm>
            <a:off x="450835" y="1797948"/>
            <a:ext cx="6628837" cy="1617197"/>
          </a:xfrm>
        </p:spPr>
        <p:txBody>
          <a:bodyPr>
            <a:normAutofit/>
          </a:bodyPr>
          <a:lstStyle/>
          <a:p>
            <a:r>
              <a:rPr lang="en-US"/>
              <a:t>Mirna </a:t>
            </a:r>
            <a:r>
              <a:rPr lang="en-US" err="1"/>
              <a:t>Dirghar</a:t>
            </a:r>
            <a:r>
              <a:rPr lang="en-US"/>
              <a:t> &amp; </a:t>
            </a:r>
          </a:p>
          <a:p>
            <a:r>
              <a:rPr lang="en-US"/>
              <a:t>mirna.dirghar@bristol.ac.uk</a:t>
            </a:r>
          </a:p>
          <a:p>
            <a:endParaRPr lang="en-US"/>
          </a:p>
          <a:p>
            <a:r>
              <a:rPr lang="en-US"/>
              <a:t>Megan Wood-Smith </a:t>
            </a:r>
          </a:p>
          <a:p>
            <a:r>
              <a:rPr lang="en-US"/>
              <a:t>megan.wood-smith@bristol.ac.uk</a:t>
            </a:r>
            <a:endParaRPr lang="en-GB"/>
          </a:p>
        </p:txBody>
      </p:sp>
    </p:spTree>
    <p:extLst>
      <p:ext uri="{BB962C8B-B14F-4D97-AF65-F5344CB8AC3E}">
        <p14:creationId xmlns:p14="http://schemas.microsoft.com/office/powerpoint/2010/main" val="328876019"/>
      </p:ext>
    </p:extLst>
  </p:cSld>
  <p:clrMapOvr>
    <a:masterClrMapping/>
  </p:clrMapOvr>
</p:sld>
</file>

<file path=ppt/theme/theme1.xml><?xml version="1.0" encoding="utf-8"?>
<a:theme xmlns:a="http://schemas.openxmlformats.org/drawingml/2006/main" name="Master style">
  <a:themeElements>
    <a:clrScheme name="University of Bristol Brand Colours">
      <a:dk1>
        <a:srgbClr val="000000"/>
      </a:dk1>
      <a:lt1>
        <a:srgbClr val="FFFFFF"/>
      </a:lt1>
      <a:dk2>
        <a:srgbClr val="A6192E"/>
      </a:dk2>
      <a:lt2>
        <a:srgbClr val="FEFFFF"/>
      </a:lt2>
      <a:accent1>
        <a:srgbClr val="FFD700"/>
      </a:accent1>
      <a:accent2>
        <a:srgbClr val="70DEFF"/>
      </a:accent2>
      <a:accent3>
        <a:srgbClr val="BBE977"/>
      </a:accent3>
      <a:accent4>
        <a:srgbClr val="FFADFC"/>
      </a:accent4>
      <a:accent5>
        <a:srgbClr val="E7DFC6"/>
      </a:accent5>
      <a:accent6>
        <a:srgbClr val="A6192E"/>
      </a:accent6>
      <a:hlink>
        <a:srgbClr val="0563C1"/>
      </a:hlink>
      <a:folHlink>
        <a:srgbClr val="E7DFC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F19A745B-4DE4-4FD6-9994-99CEF396B95F}" vid="{411170C0-0468-4B57-95C3-FAA9144AAE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db9d0e4-5370-4cfb-9e4e-bdf6de379f60" xsi:nil="true"/>
    <lcf76f155ced4ddcb4097134ff3c332f xmlns="73a3add5-6b09-4a56-9bc7-30af613c133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05D75436A52549B7ED19092B2E07A8" ma:contentTypeVersion="16" ma:contentTypeDescription="Create a new document." ma:contentTypeScope="" ma:versionID="b4a12d028d0d35f855902b0273bea3d9">
  <xsd:schema xmlns:xsd="http://www.w3.org/2001/XMLSchema" xmlns:xs="http://www.w3.org/2001/XMLSchema" xmlns:p="http://schemas.microsoft.com/office/2006/metadata/properties" xmlns:ns2="73a3add5-6b09-4a56-9bc7-30af613c1337" xmlns:ns3="edb9d0e4-5370-4cfb-9e4e-bdf6de379f60" xmlns:ns4="d1cf97c3-d43a-41a1-b8e4-c0cfd6ebd5e1" targetNamespace="http://schemas.microsoft.com/office/2006/metadata/properties" ma:root="true" ma:fieldsID="eb69909cf4d4fa141250888533ddd8b3" ns2:_="" ns3:_="" ns4:_="">
    <xsd:import namespace="73a3add5-6b09-4a56-9bc7-30af613c1337"/>
    <xsd:import namespace="edb9d0e4-5370-4cfb-9e4e-bdf6de379f60"/>
    <xsd:import namespace="d1cf97c3-d43a-41a1-b8e4-c0cfd6ebd5e1"/>
    <xsd:element name="properties">
      <xsd:complexType>
        <xsd:sequence>
          <xsd:element name="documentManagement">
            <xsd:complexType>
              <xsd:all>
                <xsd:element ref="ns2:MediaServiceAutoTags" minOccurs="0"/>
                <xsd:element ref="ns2:MediaServiceOCR"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4:SharedWithUsers" minOccurs="0"/>
                <xsd:element ref="ns4: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a3add5-6b09-4a56-9bc7-30af613c1337" elementFormDefault="qualified">
    <xsd:import namespace="http://schemas.microsoft.com/office/2006/documentManagement/types"/>
    <xsd:import namespace="http://schemas.microsoft.com/office/infopath/2007/PartnerControls"/>
    <xsd:element name="MediaServiceAutoTags" ma:index="8" nillable="true" ma:displayName="Tags" ma:description="" ma:internalName="MediaServiceAutoTags" ma:readOnly="true">
      <xsd:simpleType>
        <xsd:restriction base="dms:Text"/>
      </xsd:simpleType>
    </xsd:element>
    <xsd:element name="MediaServiceOCR" ma:index="9" nillable="true" ma:displayName="Extracted Text" ma:description="" ma:internalName="MediaServiceOCR" ma:readOnly="tru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d084387-097e-4aef-8f33-0dee7b0eb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b9d0e4-5370-4cfb-9e4e-bdf6de379f60"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2d97a6e6-d1a5-4f5a-9617-3779127589de}" ma:internalName="TaxCatchAll" ma:showField="CatchAllData" ma:web="db58e496-3217-4c2e-99be-bae25f41cc0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1cf97c3-d43a-41a1-b8e4-c0cfd6ebd5e1"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EE19CF-CE3D-43B5-BD4D-AB4BDE50F5D9}">
  <ds:schemaRefs>
    <ds:schemaRef ds:uri="http://schemas.microsoft.com/sharepoint/v3/contenttype/forms"/>
  </ds:schemaRefs>
</ds:datastoreItem>
</file>

<file path=customXml/itemProps2.xml><?xml version="1.0" encoding="utf-8"?>
<ds:datastoreItem xmlns:ds="http://schemas.openxmlformats.org/officeDocument/2006/customXml" ds:itemID="{A3A392B5-1976-40E2-B69F-141B1F1A79DB}">
  <ds:schemaRefs>
    <ds:schemaRef ds:uri="73a3add5-6b09-4a56-9bc7-30af613c1337"/>
    <ds:schemaRef ds:uri="d1cf97c3-d43a-41a1-b8e4-c0cfd6ebd5e1"/>
    <ds:schemaRef ds:uri="edb9d0e4-5370-4cfb-9e4e-bdf6de379f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76DC804-2EEC-4EE3-9C1C-A6C9E634B409}">
  <ds:schemaRefs>
    <ds:schemaRef ds:uri="73a3add5-6b09-4a56-9bc7-30af613c1337"/>
    <ds:schemaRef ds:uri="d1cf97c3-d43a-41a1-b8e4-c0cfd6ebd5e1"/>
    <ds:schemaRef ds:uri="edb9d0e4-5370-4cfb-9e4e-bdf6de379f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PowerPoint-template</Template>
  <TotalTime>0</TotalTime>
  <Words>1238</Words>
  <Application>Microsoft Office PowerPoint</Application>
  <PresentationFormat>On-screen Show (16:9)</PresentationFormat>
  <Paragraphs>147</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Open Sans</vt:lpstr>
      <vt:lpstr>Calibri</vt:lpstr>
      <vt:lpstr>Sora SemiBold</vt:lpstr>
      <vt:lpstr>Open Sans Light</vt:lpstr>
      <vt:lpstr>Open Sans Medium</vt:lpstr>
      <vt:lpstr>Sora</vt:lpstr>
      <vt:lpstr>Open Sans SemiBold</vt:lpstr>
      <vt:lpstr>Master style</vt:lpstr>
      <vt:lpstr>Due Diligence in the Trusted Research Context</vt:lpstr>
      <vt:lpstr>What is Trusted Research and why does it matter?</vt:lpstr>
      <vt:lpstr>PowerPoint Presentation</vt:lpstr>
      <vt:lpstr>UoB’s Research Compliance  Approaches &amp; Practices</vt:lpstr>
      <vt:lpstr>Trusted Research Evaluation Framework (TREF) Project</vt:lpstr>
      <vt:lpstr>Assessment of Third Party Suitability Project</vt:lpstr>
      <vt:lpstr>Lessons Learned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Wood-Smith</dc:creator>
  <cp:lastModifiedBy>Technician Harrogate</cp:lastModifiedBy>
  <cp:revision>608</cp:revision>
  <dcterms:created xsi:type="dcterms:W3CDTF">2026-05-07T11:25:36Z</dcterms:created>
  <dcterms:modified xsi:type="dcterms:W3CDTF">2026-06-18T10:35:45Z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0x0101001B05D75436A52549B7ED19092B2E07A8</vt:lpwstr>
  </property>
  <property fmtid="{D5CDD505-2E9C-101B-9397-08002B2CF9AE}" pid="3" name="MediaServiceImageTags">
    <vt:lpwstr/>
  </property>
</Properties>
</file>