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8" r:id="rId4"/>
    <p:sldMasterId id="2147483723" r:id="rId5"/>
    <p:sldMasterId id="2147483656" r:id="rId6"/>
    <p:sldMasterId id="2147483708" r:id="rId7"/>
  </p:sldMasterIdLst>
  <p:notesMasterIdLst>
    <p:notesMasterId r:id="rId18"/>
  </p:notesMasterIdLst>
  <p:sldIdLst>
    <p:sldId id="287" r:id="rId8"/>
    <p:sldId id="339" r:id="rId9"/>
    <p:sldId id="349" r:id="rId10"/>
    <p:sldId id="340" r:id="rId11"/>
    <p:sldId id="341" r:id="rId12"/>
    <p:sldId id="342" r:id="rId13"/>
    <p:sldId id="343" r:id="rId14"/>
    <p:sldId id="344" r:id="rId15"/>
    <p:sldId id="347" r:id="rId16"/>
    <p:sldId id="34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F48"/>
    <a:srgbClr val="E2A615"/>
    <a:srgbClr val="487A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69039" autoAdjust="0"/>
  </p:normalViewPr>
  <p:slideViewPr>
    <p:cSldViewPr snapToGrid="0" snapToObjects="1">
      <p:cViewPr varScale="1">
        <p:scale>
          <a:sx n="58" d="100"/>
          <a:sy n="58" d="100"/>
        </p:scale>
        <p:origin x="734" y="1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islava Dikova" userId="S::sdikova@ed.ac.uk::5a67e0bb-a01d-4a0f-9ac2-70f4464a3b23" providerId="AD" clId="Web-{129316ED-95D7-BCEF-74E3-6EA58D7B50E1}"/>
    <pc:docChg chg="modSld">
      <pc:chgData name="Stanislava Dikova" userId="S::sdikova@ed.ac.uk::5a67e0bb-a01d-4a0f-9ac2-70f4464a3b23" providerId="AD" clId="Web-{129316ED-95D7-BCEF-74E3-6EA58D7B50E1}" dt="2026-06-10T13:50:22.024" v="100"/>
      <pc:docMkLst>
        <pc:docMk/>
      </pc:docMkLst>
      <pc:sldChg chg="modNotes">
        <pc:chgData name="Stanislava Dikova" userId="S::sdikova@ed.ac.uk::5a67e0bb-a01d-4a0f-9ac2-70f4464a3b23" providerId="AD" clId="Web-{129316ED-95D7-BCEF-74E3-6EA58D7B50E1}" dt="2026-06-10T13:50:22.024" v="100"/>
        <pc:sldMkLst>
          <pc:docMk/>
          <pc:sldMk cId="3787544971" sldId="340"/>
        </pc:sldMkLst>
      </pc:sldChg>
    </pc:docChg>
  </pc:docChgLst>
  <pc:docChgLst>
    <pc:chgData name="Stanislava Dikova" userId="S::sdikova@ed.ac.uk::5a67e0bb-a01d-4a0f-9ac2-70f4464a3b23" providerId="AD" clId="Web-{B18B9530-7FA0-CD61-B044-8BDAD20968EB}"/>
    <pc:docChg chg="modSld">
      <pc:chgData name="Stanislava Dikova" userId="S::sdikova@ed.ac.uk::5a67e0bb-a01d-4a0f-9ac2-70f4464a3b23" providerId="AD" clId="Web-{B18B9530-7FA0-CD61-B044-8BDAD20968EB}" dt="2026-06-09T15:39:43.063" v="400" actId="20577"/>
      <pc:docMkLst>
        <pc:docMk/>
      </pc:docMkLst>
      <pc:sldChg chg="modSp modNotes">
        <pc:chgData name="Stanislava Dikova" userId="S::sdikova@ed.ac.uk::5a67e0bb-a01d-4a0f-9ac2-70f4464a3b23" providerId="AD" clId="Web-{B18B9530-7FA0-CD61-B044-8BDAD20968EB}" dt="2026-06-09T15:39:43.063" v="400" actId="20577"/>
        <pc:sldMkLst>
          <pc:docMk/>
          <pc:sldMk cId="714134304" sldId="344"/>
        </pc:sldMkLst>
        <pc:spChg chg="mod">
          <ac:chgData name="Stanislava Dikova" userId="S::sdikova@ed.ac.uk::5a67e0bb-a01d-4a0f-9ac2-70f4464a3b23" providerId="AD" clId="Web-{B18B9530-7FA0-CD61-B044-8BDAD20968EB}" dt="2026-06-09T15:39:43.063" v="400" actId="20577"/>
          <ac:spMkLst>
            <pc:docMk/>
            <pc:sldMk cId="714134304" sldId="344"/>
            <ac:spMk id="2" creationId="{809000D5-F01E-057C-A575-6CE80BA89871}"/>
          </ac:spMkLst>
        </pc:spChg>
        <pc:spChg chg="mod">
          <ac:chgData name="Stanislava Dikova" userId="S::sdikova@ed.ac.uk::5a67e0bb-a01d-4a0f-9ac2-70f4464a3b23" providerId="AD" clId="Web-{B18B9530-7FA0-CD61-B044-8BDAD20968EB}" dt="2026-06-09T15:39:24.734" v="397" actId="20577"/>
          <ac:spMkLst>
            <pc:docMk/>
            <pc:sldMk cId="714134304" sldId="344"/>
            <ac:spMk id="3" creationId="{14B128B0-ECFD-E1F5-4F52-21E3A5BF2B39}"/>
          </ac:spMkLst>
        </pc:spChg>
      </pc:sldChg>
    </pc:docChg>
  </pc:docChgLst>
  <pc:docChgLst>
    <pc:chgData name="Lena Lorenz" userId="00473335-6402-4ed8-bbe8-325406477036" providerId="ADAL" clId="{303166A8-3544-431A-A4CB-C49A190F2193}"/>
    <pc:docChg chg="undo custSel addSld delSld modSld sldOrd">
      <pc:chgData name="Lena Lorenz" userId="00473335-6402-4ed8-bbe8-325406477036" providerId="ADAL" clId="{303166A8-3544-431A-A4CB-C49A190F2193}" dt="2026-06-15T10:42:27.047" v="3839" actId="27636"/>
      <pc:docMkLst>
        <pc:docMk/>
      </pc:docMkLst>
      <pc:sldChg chg="del">
        <pc:chgData name="Lena Lorenz" userId="00473335-6402-4ed8-bbe8-325406477036" providerId="ADAL" clId="{303166A8-3544-431A-A4CB-C49A190F2193}" dt="2026-06-15T10:26:06.585" v="3261" actId="47"/>
        <pc:sldMkLst>
          <pc:docMk/>
          <pc:sldMk cId="1079471295" sldId="259"/>
        </pc:sldMkLst>
      </pc:sldChg>
      <pc:sldChg chg="del">
        <pc:chgData name="Lena Lorenz" userId="00473335-6402-4ed8-bbe8-325406477036" providerId="ADAL" clId="{303166A8-3544-431A-A4CB-C49A190F2193}" dt="2026-06-15T10:26:07.559" v="3264" actId="47"/>
        <pc:sldMkLst>
          <pc:docMk/>
          <pc:sldMk cId="3341994739" sldId="263"/>
        </pc:sldMkLst>
      </pc:sldChg>
      <pc:sldChg chg="del">
        <pc:chgData name="Lena Lorenz" userId="00473335-6402-4ed8-bbe8-325406477036" providerId="ADAL" clId="{303166A8-3544-431A-A4CB-C49A190F2193}" dt="2026-06-15T10:26:07.270" v="3263" actId="47"/>
        <pc:sldMkLst>
          <pc:docMk/>
          <pc:sldMk cId="4149262039" sldId="271"/>
        </pc:sldMkLst>
      </pc:sldChg>
      <pc:sldChg chg="del">
        <pc:chgData name="Lena Lorenz" userId="00473335-6402-4ed8-bbe8-325406477036" providerId="ADAL" clId="{303166A8-3544-431A-A4CB-C49A190F2193}" dt="2026-06-15T10:26:07.757" v="3265" actId="47"/>
        <pc:sldMkLst>
          <pc:docMk/>
          <pc:sldMk cId="2188998648" sldId="276"/>
        </pc:sldMkLst>
      </pc:sldChg>
      <pc:sldChg chg="del">
        <pc:chgData name="Lena Lorenz" userId="00473335-6402-4ed8-bbe8-325406477036" providerId="ADAL" clId="{303166A8-3544-431A-A4CB-C49A190F2193}" dt="2026-06-15T10:26:06.905" v="3262" actId="47"/>
        <pc:sldMkLst>
          <pc:docMk/>
          <pc:sldMk cId="1278753119" sldId="281"/>
        </pc:sldMkLst>
      </pc:sldChg>
      <pc:sldChg chg="del">
        <pc:chgData name="Lena Lorenz" userId="00473335-6402-4ed8-bbe8-325406477036" providerId="ADAL" clId="{303166A8-3544-431A-A4CB-C49A190F2193}" dt="2026-06-15T10:26:09.435" v="3267" actId="47"/>
        <pc:sldMkLst>
          <pc:docMk/>
          <pc:sldMk cId="1839094225" sldId="283"/>
        </pc:sldMkLst>
      </pc:sldChg>
      <pc:sldChg chg="modSp mod modNotesTx">
        <pc:chgData name="Lena Lorenz" userId="00473335-6402-4ed8-bbe8-325406477036" providerId="ADAL" clId="{303166A8-3544-431A-A4CB-C49A190F2193}" dt="2026-06-15T10:42:27.047" v="3839" actId="27636"/>
        <pc:sldMkLst>
          <pc:docMk/>
          <pc:sldMk cId="561310523" sldId="287"/>
        </pc:sldMkLst>
        <pc:spChg chg="mod">
          <ac:chgData name="Lena Lorenz" userId="00473335-6402-4ed8-bbe8-325406477036" providerId="ADAL" clId="{303166A8-3544-431A-A4CB-C49A190F2193}" dt="2026-06-15T10:42:27.047" v="3839" actId="27636"/>
          <ac:spMkLst>
            <pc:docMk/>
            <pc:sldMk cId="561310523" sldId="287"/>
            <ac:spMk id="3" creationId="{4A4AFEA5-47D3-3F4C-9506-E57B11ADA4AE}"/>
          </ac:spMkLst>
        </pc:spChg>
      </pc:sldChg>
      <pc:sldChg chg="del">
        <pc:chgData name="Lena Lorenz" userId="00473335-6402-4ed8-bbe8-325406477036" providerId="ADAL" clId="{303166A8-3544-431A-A4CB-C49A190F2193}" dt="2026-06-15T10:26:07.983" v="3266" actId="47"/>
        <pc:sldMkLst>
          <pc:docMk/>
          <pc:sldMk cId="253120299" sldId="288"/>
        </pc:sldMkLst>
      </pc:sldChg>
      <pc:sldChg chg="del">
        <pc:chgData name="Lena Lorenz" userId="00473335-6402-4ed8-bbe8-325406477036" providerId="ADAL" clId="{303166A8-3544-431A-A4CB-C49A190F2193}" dt="2026-06-15T10:26:10.991" v="3268" actId="47"/>
        <pc:sldMkLst>
          <pc:docMk/>
          <pc:sldMk cId="1382407937" sldId="337"/>
        </pc:sldMkLst>
      </pc:sldChg>
      <pc:sldChg chg="modSp mod">
        <pc:chgData name="Lena Lorenz" userId="00473335-6402-4ed8-bbe8-325406477036" providerId="ADAL" clId="{303166A8-3544-431A-A4CB-C49A190F2193}" dt="2026-05-21T10:07:35.602" v="36" actId="255"/>
        <pc:sldMkLst>
          <pc:docMk/>
          <pc:sldMk cId="2999078986" sldId="339"/>
        </pc:sldMkLst>
        <pc:spChg chg="mod">
          <ac:chgData name="Lena Lorenz" userId="00473335-6402-4ed8-bbe8-325406477036" providerId="ADAL" clId="{303166A8-3544-431A-A4CB-C49A190F2193}" dt="2026-05-21T10:07:35.602" v="36" actId="255"/>
          <ac:spMkLst>
            <pc:docMk/>
            <pc:sldMk cId="2999078986" sldId="339"/>
            <ac:spMk id="2" creationId="{460E9A37-8946-371D-FBA9-6102EEA2BA1A}"/>
          </ac:spMkLst>
        </pc:spChg>
        <pc:spChg chg="mod">
          <ac:chgData name="Lena Lorenz" userId="00473335-6402-4ed8-bbe8-325406477036" providerId="ADAL" clId="{303166A8-3544-431A-A4CB-C49A190F2193}" dt="2026-05-21T10:07:23.552" v="34" actId="255"/>
          <ac:spMkLst>
            <pc:docMk/>
            <pc:sldMk cId="2999078986" sldId="339"/>
            <ac:spMk id="3" creationId="{1AAE8C8F-CD11-9BD1-72C6-6CB4C2103AD4}"/>
          </ac:spMkLst>
        </pc:spChg>
      </pc:sldChg>
      <pc:sldChg chg="modSp mod modNotesTx">
        <pc:chgData name="Lena Lorenz" userId="00473335-6402-4ed8-bbe8-325406477036" providerId="ADAL" clId="{303166A8-3544-431A-A4CB-C49A190F2193}" dt="2026-06-15T10:25:37.065" v="3260" actId="313"/>
        <pc:sldMkLst>
          <pc:docMk/>
          <pc:sldMk cId="3787544971" sldId="340"/>
        </pc:sldMkLst>
        <pc:spChg chg="mod">
          <ac:chgData name="Lena Lorenz" userId="00473335-6402-4ed8-bbe8-325406477036" providerId="ADAL" clId="{303166A8-3544-431A-A4CB-C49A190F2193}" dt="2026-06-15T09:49:24.772" v="1487" actId="255"/>
          <ac:spMkLst>
            <pc:docMk/>
            <pc:sldMk cId="3787544971" sldId="340"/>
            <ac:spMk id="2" creationId="{9B0E7FF6-7BC8-62EE-777C-F0E7D9F9AAF7}"/>
          </ac:spMkLst>
        </pc:spChg>
        <pc:spChg chg="mod">
          <ac:chgData name="Lena Lorenz" userId="00473335-6402-4ed8-bbe8-325406477036" providerId="ADAL" clId="{303166A8-3544-431A-A4CB-C49A190F2193}" dt="2026-06-15T10:25:37.065" v="3260" actId="313"/>
          <ac:spMkLst>
            <pc:docMk/>
            <pc:sldMk cId="3787544971" sldId="340"/>
            <ac:spMk id="3" creationId="{00DA0B18-76AB-9B23-79CC-B07E4329638F}"/>
          </ac:spMkLst>
        </pc:spChg>
      </pc:sldChg>
      <pc:sldChg chg="modSp mod modNotesTx">
        <pc:chgData name="Lena Lorenz" userId="00473335-6402-4ed8-bbe8-325406477036" providerId="ADAL" clId="{303166A8-3544-431A-A4CB-C49A190F2193}" dt="2026-06-15T10:41:11.995" v="3794" actId="6549"/>
        <pc:sldMkLst>
          <pc:docMk/>
          <pc:sldMk cId="4280595195" sldId="341"/>
        </pc:sldMkLst>
        <pc:spChg chg="mod">
          <ac:chgData name="Lena Lorenz" userId="00473335-6402-4ed8-bbe8-325406477036" providerId="ADAL" clId="{303166A8-3544-431A-A4CB-C49A190F2193}" dt="2026-05-21T10:10:01.273" v="90" actId="20577"/>
          <ac:spMkLst>
            <pc:docMk/>
            <pc:sldMk cId="4280595195" sldId="341"/>
            <ac:spMk id="2" creationId="{8A34239F-F516-5CAE-3E16-AC72E797B11D}"/>
          </ac:spMkLst>
        </pc:spChg>
        <pc:spChg chg="mod">
          <ac:chgData name="Lena Lorenz" userId="00473335-6402-4ed8-bbe8-325406477036" providerId="ADAL" clId="{303166A8-3544-431A-A4CB-C49A190F2193}" dt="2026-06-15T10:40:46.663" v="3674" actId="20577"/>
          <ac:spMkLst>
            <pc:docMk/>
            <pc:sldMk cId="4280595195" sldId="341"/>
            <ac:spMk id="3" creationId="{48FD8A56-8FC3-30F9-B5DF-A3A16812A4C5}"/>
          </ac:spMkLst>
        </pc:spChg>
      </pc:sldChg>
      <pc:sldChg chg="addSp delSp modSp mod modNotesTx">
        <pc:chgData name="Lena Lorenz" userId="00473335-6402-4ed8-bbe8-325406477036" providerId="ADAL" clId="{303166A8-3544-431A-A4CB-C49A190F2193}" dt="2026-06-15T09:53:47.311" v="1750" actId="1035"/>
        <pc:sldMkLst>
          <pc:docMk/>
          <pc:sldMk cId="237473336" sldId="342"/>
        </pc:sldMkLst>
        <pc:spChg chg="mod">
          <ac:chgData name="Lena Lorenz" userId="00473335-6402-4ed8-bbe8-325406477036" providerId="ADAL" clId="{303166A8-3544-431A-A4CB-C49A190F2193}" dt="2026-05-21T10:10:28.556" v="106" actId="20577"/>
          <ac:spMkLst>
            <pc:docMk/>
            <pc:sldMk cId="237473336" sldId="342"/>
            <ac:spMk id="2" creationId="{F1A09A4C-FCED-6C61-BD64-06AACB04C7D5}"/>
          </ac:spMkLst>
        </pc:spChg>
        <pc:spChg chg="mod">
          <ac:chgData name="Lena Lorenz" userId="00473335-6402-4ed8-bbe8-325406477036" providerId="ADAL" clId="{303166A8-3544-431A-A4CB-C49A190F2193}" dt="2026-05-21T11:28:36.601" v="257" actId="14100"/>
          <ac:spMkLst>
            <pc:docMk/>
            <pc:sldMk cId="237473336" sldId="342"/>
            <ac:spMk id="3" creationId="{9096B6B0-8605-D7B7-CCC5-1A44CC754D8F}"/>
          </ac:spMkLst>
        </pc:spChg>
        <pc:spChg chg="add mod">
          <ac:chgData name="Lena Lorenz" userId="00473335-6402-4ed8-bbe8-325406477036" providerId="ADAL" clId="{303166A8-3544-431A-A4CB-C49A190F2193}" dt="2026-06-15T09:53:47.311" v="1750" actId="1035"/>
          <ac:spMkLst>
            <pc:docMk/>
            <pc:sldMk cId="237473336" sldId="342"/>
            <ac:spMk id="4" creationId="{B51142FE-ECF8-4040-BEB8-388159B2B0E9}"/>
          </ac:spMkLst>
        </pc:spChg>
        <pc:spChg chg="add mod">
          <ac:chgData name="Lena Lorenz" userId="00473335-6402-4ed8-bbe8-325406477036" providerId="ADAL" clId="{303166A8-3544-431A-A4CB-C49A190F2193}" dt="2026-06-15T09:53:36.757" v="1732" actId="14100"/>
          <ac:spMkLst>
            <pc:docMk/>
            <pc:sldMk cId="237473336" sldId="342"/>
            <ac:spMk id="8" creationId="{897687AE-666F-4973-894E-261E60029CD4}"/>
          </ac:spMkLst>
        </pc:spChg>
        <pc:picChg chg="add mod">
          <ac:chgData name="Lena Lorenz" userId="00473335-6402-4ed8-bbe8-325406477036" providerId="ADAL" clId="{303166A8-3544-431A-A4CB-C49A190F2193}" dt="2026-05-21T11:55:56.759" v="1171" actId="962"/>
          <ac:picMkLst>
            <pc:docMk/>
            <pc:sldMk cId="237473336" sldId="342"/>
            <ac:picMk id="6" creationId="{4430D2E8-C338-41EA-9CA6-5E200C15DDF2}"/>
          </ac:picMkLst>
        </pc:picChg>
        <pc:picChg chg="add mod">
          <ac:chgData name="Lena Lorenz" userId="00473335-6402-4ed8-bbe8-325406477036" providerId="ADAL" clId="{303166A8-3544-431A-A4CB-C49A190F2193}" dt="2026-05-21T11:56:28.079" v="1289" actId="962"/>
          <ac:picMkLst>
            <pc:docMk/>
            <pc:sldMk cId="237473336" sldId="342"/>
            <ac:picMk id="7" creationId="{CAD3CC63-50E5-4842-8AB7-756F7F94B354}"/>
          </ac:picMkLst>
        </pc:picChg>
      </pc:sldChg>
      <pc:sldChg chg="modSp mod modNotesTx">
        <pc:chgData name="Lena Lorenz" userId="00473335-6402-4ed8-bbe8-325406477036" providerId="ADAL" clId="{303166A8-3544-431A-A4CB-C49A190F2193}" dt="2026-06-15T10:39:23.453" v="3668" actId="6549"/>
        <pc:sldMkLst>
          <pc:docMk/>
          <pc:sldMk cId="1700082902" sldId="343"/>
        </pc:sldMkLst>
        <pc:spChg chg="mod ord">
          <ac:chgData name="Lena Lorenz" userId="00473335-6402-4ed8-bbe8-325406477036" providerId="ADAL" clId="{303166A8-3544-431A-A4CB-C49A190F2193}" dt="2026-06-15T10:21:20.473" v="2765" actId="20577"/>
          <ac:spMkLst>
            <pc:docMk/>
            <pc:sldMk cId="1700082902" sldId="343"/>
            <ac:spMk id="2" creationId="{84509F30-77D1-5117-3B8D-116D6BFE1AED}"/>
          </ac:spMkLst>
        </pc:spChg>
        <pc:spChg chg="mod">
          <ac:chgData name="Lena Lorenz" userId="00473335-6402-4ed8-bbe8-325406477036" providerId="ADAL" clId="{303166A8-3544-431A-A4CB-C49A190F2193}" dt="2026-06-15T10:19:24.392" v="2305" actId="20577"/>
          <ac:spMkLst>
            <pc:docMk/>
            <pc:sldMk cId="1700082902" sldId="343"/>
            <ac:spMk id="3" creationId="{61D76311-FCC5-1772-BBF1-2C8AF1D80252}"/>
          </ac:spMkLst>
        </pc:spChg>
        <pc:picChg chg="mod">
          <ac:chgData name="Lena Lorenz" userId="00473335-6402-4ed8-bbe8-325406477036" providerId="ADAL" clId="{303166A8-3544-431A-A4CB-C49A190F2193}" dt="2026-05-21T11:53:51.186" v="656" actId="13244"/>
          <ac:picMkLst>
            <pc:docMk/>
            <pc:sldMk cId="1700082902" sldId="343"/>
            <ac:picMk id="4" creationId="{D1E7E867-2C1E-4F22-A483-FD42EC621D0B}"/>
          </ac:picMkLst>
        </pc:picChg>
      </pc:sldChg>
      <pc:sldChg chg="modSp mod">
        <pc:chgData name="Lena Lorenz" userId="00473335-6402-4ed8-bbe8-325406477036" providerId="ADAL" clId="{303166A8-3544-431A-A4CB-C49A190F2193}" dt="2026-06-15T10:21:26.309" v="2775" actId="20577"/>
        <pc:sldMkLst>
          <pc:docMk/>
          <pc:sldMk cId="714134304" sldId="344"/>
        </pc:sldMkLst>
        <pc:spChg chg="mod">
          <ac:chgData name="Lena Lorenz" userId="00473335-6402-4ed8-bbe8-325406477036" providerId="ADAL" clId="{303166A8-3544-431A-A4CB-C49A190F2193}" dt="2026-06-15T10:21:26.309" v="2775" actId="20577"/>
          <ac:spMkLst>
            <pc:docMk/>
            <pc:sldMk cId="714134304" sldId="344"/>
            <ac:spMk id="2" creationId="{809000D5-F01E-057C-A575-6CE80BA89871}"/>
          </ac:spMkLst>
        </pc:spChg>
      </pc:sldChg>
      <pc:sldChg chg="modNotesTx">
        <pc:chgData name="Lena Lorenz" userId="00473335-6402-4ed8-bbe8-325406477036" providerId="ADAL" clId="{303166A8-3544-431A-A4CB-C49A190F2193}" dt="2026-05-21T11:50:28.458" v="654" actId="20577"/>
        <pc:sldMkLst>
          <pc:docMk/>
          <pc:sldMk cId="796019236" sldId="347"/>
        </pc:sldMkLst>
      </pc:sldChg>
      <pc:sldChg chg="delSp modSp add del mod ord">
        <pc:chgData name="Lena Lorenz" userId="00473335-6402-4ed8-bbe8-325406477036" providerId="ADAL" clId="{303166A8-3544-431A-A4CB-C49A190F2193}" dt="2026-06-15T10:42:02.439" v="3798" actId="47"/>
        <pc:sldMkLst>
          <pc:docMk/>
          <pc:sldMk cId="3216605817" sldId="348"/>
        </pc:sldMkLst>
        <pc:spChg chg="mod">
          <ac:chgData name="Lena Lorenz" userId="00473335-6402-4ed8-bbe8-325406477036" providerId="ADAL" clId="{303166A8-3544-431A-A4CB-C49A190F2193}" dt="2026-05-21T11:54:33.897" v="657" actId="33553"/>
          <ac:spMkLst>
            <pc:docMk/>
            <pc:sldMk cId="3216605817" sldId="348"/>
            <ac:spMk id="3" creationId="{AC12EB6A-6938-4F20-86DA-5399C088F9E1}"/>
          </ac:spMkLst>
        </pc:spChg>
      </pc:sldChg>
      <pc:sldChg chg="modSp mod modNotesTx">
        <pc:chgData name="Lena Lorenz" userId="00473335-6402-4ed8-bbe8-325406477036" providerId="ADAL" clId="{303166A8-3544-431A-A4CB-C49A190F2193}" dt="2026-06-15T10:40:02.705" v="3672" actId="20577"/>
        <pc:sldMkLst>
          <pc:docMk/>
          <pc:sldMk cId="1528011264" sldId="349"/>
        </pc:sldMkLst>
        <pc:spChg chg="mod">
          <ac:chgData name="Lena Lorenz" userId="00473335-6402-4ed8-bbe8-325406477036" providerId="ADAL" clId="{303166A8-3544-431A-A4CB-C49A190F2193}" dt="2026-05-21T10:08:33.851" v="49" actId="20577"/>
          <ac:spMkLst>
            <pc:docMk/>
            <pc:sldMk cId="1528011264" sldId="349"/>
            <ac:spMk id="2" creationId="{A2271A31-2733-4820-AAAD-C405DCB695AA}"/>
          </ac:spMkLst>
        </pc:spChg>
        <pc:spChg chg="mod">
          <ac:chgData name="Lena Lorenz" userId="00473335-6402-4ed8-bbe8-325406477036" providerId="ADAL" clId="{303166A8-3544-431A-A4CB-C49A190F2193}" dt="2026-06-15T09:45:31.624" v="1310" actId="20577"/>
          <ac:spMkLst>
            <pc:docMk/>
            <pc:sldMk cId="1528011264" sldId="349"/>
            <ac:spMk id="3" creationId="{8BAC043A-47D0-411B-B9A9-F41E4D19927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9358BF-DFFE-774D-9612-B3884956DFFD}"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41C0D-0410-9C4A-AECE-D48BCC806CD9}" type="slidenum">
              <a:rPr lang="en-US" smtClean="0"/>
              <a:t>‹#›</a:t>
            </a:fld>
            <a:endParaRPr lang="en-US"/>
          </a:p>
        </p:txBody>
      </p:sp>
    </p:spTree>
    <p:extLst>
      <p:ext uri="{BB962C8B-B14F-4D97-AF65-F5344CB8AC3E}">
        <p14:creationId xmlns:p14="http://schemas.microsoft.com/office/powerpoint/2010/main" val="380475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rradnagaland.org/nove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rradnagaland.or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interested in a conversation about the role of small internal funding for engagement and impact at Universities. In the current climate, more and more small funds are slashed so it’s timely to showcase their importance and how they can be run in a productive impactful way.</a:t>
            </a:r>
          </a:p>
        </p:txBody>
      </p:sp>
      <p:sp>
        <p:nvSpPr>
          <p:cNvPr id="4" name="Slide Number Placeholder 3"/>
          <p:cNvSpPr>
            <a:spLocks noGrp="1"/>
          </p:cNvSpPr>
          <p:nvPr>
            <p:ph type="sldNum" sz="quarter" idx="5"/>
          </p:nvPr>
        </p:nvSpPr>
        <p:spPr/>
        <p:txBody>
          <a:bodyPr/>
          <a:lstStyle/>
          <a:p>
            <a:fld id="{49741C0D-0410-9C4A-AECE-D48BCC806CD9}" type="slidenum">
              <a:rPr lang="en-US" smtClean="0"/>
              <a:t>1</a:t>
            </a:fld>
            <a:endParaRPr lang="en-US"/>
          </a:p>
        </p:txBody>
      </p:sp>
    </p:spTree>
    <p:extLst>
      <p:ext uri="{BB962C8B-B14F-4D97-AF65-F5344CB8AC3E}">
        <p14:creationId xmlns:p14="http://schemas.microsoft.com/office/powerpoint/2010/main" val="3908184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By show of hands,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Yes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Would like to but no resource </a:t>
            </a:r>
          </a:p>
          <a:p>
            <a:endParaRPr lang="en-GB" dirty="0"/>
          </a:p>
        </p:txBody>
      </p:sp>
      <p:sp>
        <p:nvSpPr>
          <p:cNvPr id="4" name="Slide Number Placeholder 3"/>
          <p:cNvSpPr>
            <a:spLocks noGrp="1"/>
          </p:cNvSpPr>
          <p:nvPr>
            <p:ph type="sldNum" sz="quarter" idx="5"/>
          </p:nvPr>
        </p:nvSpPr>
        <p:spPr/>
        <p:txBody>
          <a:bodyPr/>
          <a:lstStyle/>
          <a:p>
            <a:fld id="{49741C0D-0410-9C4A-AECE-D48BCC806CD9}" type="slidenum">
              <a:rPr lang="en-US" smtClean="0"/>
              <a:t>3</a:t>
            </a:fld>
            <a:endParaRPr lang="en-US"/>
          </a:p>
        </p:txBody>
      </p:sp>
    </p:spTree>
    <p:extLst>
      <p:ext uri="{BB962C8B-B14F-4D97-AF65-F5344CB8AC3E}">
        <p14:creationId xmlns:p14="http://schemas.microsoft.com/office/powerpoint/2010/main" val="590911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a:ea typeface="Calibri"/>
                <a:cs typeface="Calibri"/>
              </a:rPr>
              <a:t>Aim: to support knowledge exchange and impact projects</a:t>
            </a:r>
            <a:endParaRPr lang="en-US" dirty="0">
              <a:ea typeface="Calibri"/>
              <a:cs typeface="Calibri"/>
            </a:endParaRPr>
          </a:p>
          <a:p>
            <a:endParaRPr lang="en-US" dirty="0">
              <a:ea typeface="Calibri"/>
              <a:cs typeface="Calibri"/>
            </a:endParaRPr>
          </a:p>
          <a:p>
            <a:r>
              <a:rPr lang="en-US" dirty="0">
                <a:ea typeface="Calibri"/>
                <a:cs typeface="Calibri"/>
              </a:rPr>
              <a:t>Partner demand and needs led: require evidence of partner need to be demonstrate for applications in our Developing Impact (£5K) and Advancing Impact (£7.5K) strands</a:t>
            </a:r>
          </a:p>
        </p:txBody>
      </p:sp>
      <p:sp>
        <p:nvSpPr>
          <p:cNvPr id="4" name="Slide Number Placeholder 3"/>
          <p:cNvSpPr>
            <a:spLocks noGrp="1"/>
          </p:cNvSpPr>
          <p:nvPr>
            <p:ph type="sldNum" sz="quarter" idx="5"/>
          </p:nvPr>
        </p:nvSpPr>
        <p:spPr/>
        <p:txBody>
          <a:bodyPr/>
          <a:lstStyle/>
          <a:p>
            <a:fld id="{49741C0D-0410-9C4A-AECE-D48BCC806CD9}" type="slidenum">
              <a:rPr lang="en-US" smtClean="0"/>
              <a:t>4</a:t>
            </a:fld>
            <a:endParaRPr lang="en-US"/>
          </a:p>
        </p:txBody>
      </p:sp>
    </p:spTree>
    <p:extLst>
      <p:ext uri="{BB962C8B-B14F-4D97-AF65-F5344CB8AC3E}">
        <p14:creationId xmlns:p14="http://schemas.microsoft.com/office/powerpoint/2010/main" val="2563784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Space for </a:t>
            </a:r>
            <a:r>
              <a:rPr lang="en-US" sz="1200" dirty="0">
                <a:latin typeface="Calibri"/>
                <a:ea typeface="Calibri"/>
                <a:cs typeface="Calibri"/>
              </a:rPr>
              <a:t>trial and error, pilots, bespoke approaches – usually not covered by most available funding pots.</a:t>
            </a:r>
          </a:p>
          <a:p>
            <a:endParaRPr lang="en-GB" dirty="0"/>
          </a:p>
          <a:p>
            <a:r>
              <a:rPr lang="en-GB" dirty="0"/>
              <a:t>Diverse review panels: </a:t>
            </a:r>
          </a:p>
          <a:p>
            <a:pPr marL="171450" indent="-171450">
              <a:buFontTx/>
              <a:buChar char="-"/>
            </a:pPr>
            <a:r>
              <a:rPr lang="en-US" dirty="0">
                <a:latin typeface="Calibri"/>
                <a:ea typeface="Calibri"/>
                <a:cs typeface="Calibri"/>
              </a:rPr>
              <a:t>Public advisory group members</a:t>
            </a:r>
          </a:p>
          <a:p>
            <a:pPr marL="171450" indent="-171450">
              <a:buFontTx/>
              <a:buChar char="-"/>
            </a:pPr>
            <a:r>
              <a:rPr lang="en-US" dirty="0">
                <a:latin typeface="Calibri"/>
                <a:ea typeface="Calibri"/>
                <a:cs typeface="Calibri"/>
              </a:rPr>
              <a:t>Previous awardees </a:t>
            </a:r>
          </a:p>
          <a:p>
            <a:pPr marL="171450" indent="-171450">
              <a:buFontTx/>
              <a:buChar char="-"/>
            </a:pPr>
            <a:r>
              <a:rPr lang="en-US" dirty="0">
                <a:latin typeface="Calibri"/>
                <a:ea typeface="Calibri"/>
                <a:cs typeface="Calibri"/>
              </a:rPr>
              <a:t>ECR observers </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49741C0D-0410-9C4A-AECE-D48BCC806CD9}" type="slidenum">
              <a:rPr lang="en-US" smtClean="0"/>
              <a:t>5</a:t>
            </a:fld>
            <a:endParaRPr lang="en-US"/>
          </a:p>
        </p:txBody>
      </p:sp>
    </p:spTree>
    <p:extLst>
      <p:ext uri="{BB962C8B-B14F-4D97-AF65-F5344CB8AC3E}">
        <p14:creationId xmlns:p14="http://schemas.microsoft.com/office/powerpoint/2010/main" val="1725904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Impact culture </a:t>
            </a:r>
          </a:p>
          <a:p>
            <a:pPr lvl="1">
              <a:buFont typeface="Courier New" panose="020B0604020202020204" pitchFamily="34" charset="0"/>
              <a:buChar char="o"/>
            </a:pPr>
            <a:r>
              <a:rPr lang="en-US" dirty="0">
                <a:latin typeface="Calibri"/>
                <a:ea typeface="Calibri"/>
                <a:cs typeface="Calibri"/>
              </a:rPr>
              <a:t>Capacity building – cohort of awardees (CMVM)</a:t>
            </a:r>
          </a:p>
          <a:p>
            <a:pPr lvl="1">
              <a:buFont typeface="Courier New" panose="020B0604020202020204" pitchFamily="34" charset="0"/>
              <a:buChar char="o"/>
            </a:pPr>
            <a:r>
              <a:rPr lang="en-US" dirty="0">
                <a:latin typeface="Calibri"/>
                <a:ea typeface="Calibri"/>
                <a:cs typeface="Calibri"/>
              </a:rPr>
              <a:t>Potential for mentorship</a:t>
            </a:r>
          </a:p>
          <a:p>
            <a:pPr lvl="1">
              <a:buFont typeface="Courier New" panose="020B0604020202020204" pitchFamily="34" charset="0"/>
              <a:buChar char="o"/>
            </a:pPr>
            <a:r>
              <a:rPr lang="en-US" dirty="0">
                <a:latin typeface="Calibri"/>
                <a:ea typeface="Calibri"/>
                <a:cs typeface="Calibri"/>
              </a:rPr>
              <a:t>Research Impact Prizes </a:t>
            </a:r>
          </a:p>
          <a:p>
            <a:pPr lvl="1">
              <a:buFont typeface="Courier New" panose="020B0604020202020204" pitchFamily="34" charset="0"/>
              <a:buChar char="o"/>
            </a:pPr>
            <a:endParaRPr lang="en-US" dirty="0">
              <a:latin typeface="Calibri"/>
              <a:ea typeface="Calibri"/>
              <a:cs typeface="Calibri"/>
            </a:endParaRPr>
          </a:p>
          <a:p>
            <a:r>
              <a:rPr lang="en-US" dirty="0">
                <a:latin typeface="Calibri"/>
                <a:ea typeface="Calibri"/>
                <a:cs typeface="Calibri"/>
              </a:rPr>
              <a:t>New services and partnerships</a:t>
            </a:r>
          </a:p>
          <a:p>
            <a:pPr marL="342900" lvl="0" indent="-342900">
              <a:lnSpc>
                <a:spcPct val="107000"/>
              </a:lnSpc>
              <a:buFont typeface="Symbol" panose="05050102010706020507" pitchFamily="18" charset="2"/>
              <a:buChar char=""/>
            </a:pPr>
            <a:r>
              <a:rPr lang="en-GB" sz="1200" b="1" dirty="0">
                <a:effectLst/>
                <a:latin typeface="Calibri" panose="020F0502020204030204" pitchFamily="34" charset="0"/>
                <a:ea typeface="Calibri" panose="020F0502020204030204" pitchFamily="34" charset="0"/>
                <a:cs typeface="Times New Roman" panose="02020603050405020304" pitchFamily="18" charset="0"/>
              </a:rPr>
              <a:t>New PPIE service</a:t>
            </a:r>
            <a:r>
              <a:rPr lang="en-GB" sz="1200" dirty="0">
                <a:effectLst/>
                <a:latin typeface="Calibri" panose="020F0502020204030204" pitchFamily="34" charset="0"/>
                <a:ea typeface="Calibri" panose="020F0502020204030204" pitchFamily="34" charset="0"/>
                <a:cs typeface="Times New Roman" panose="02020603050405020304" pitchFamily="18" charset="0"/>
              </a:rPr>
              <a:t> piloted to support researchers with PPIE in underserved communities when preparing for new grant applications, filling a crucial gap in service provision</a:t>
            </a:r>
          </a:p>
          <a:p>
            <a:pPr marL="342900" lvl="0" indent="-342900">
              <a:lnSpc>
                <a:spcPct val="107000"/>
              </a:lnSpc>
              <a:spcAft>
                <a:spcPts val="800"/>
              </a:spcAft>
              <a:buFont typeface="Symbol" panose="05050102010706020507" pitchFamily="18" charset="2"/>
              <a:buChar char=""/>
            </a:pPr>
            <a:r>
              <a:rPr lang="en-GB" sz="1200" b="1" dirty="0">
                <a:effectLst/>
                <a:latin typeface="Calibri" panose="020F0502020204030204" pitchFamily="34" charset="0"/>
                <a:ea typeface="Calibri" panose="020F0502020204030204" pitchFamily="34" charset="0"/>
                <a:cs typeface="Times New Roman" panose="02020603050405020304" pitchFamily="18" charset="0"/>
              </a:rPr>
              <a:t>New international partnerships</a:t>
            </a:r>
            <a:r>
              <a:rPr lang="en-GB" sz="1200" dirty="0">
                <a:effectLst/>
                <a:latin typeface="Calibri" panose="020F0502020204030204" pitchFamily="34" charset="0"/>
                <a:ea typeface="Calibri" panose="020F0502020204030204" pitchFamily="34" charset="0"/>
                <a:cs typeface="Times New Roman" panose="02020603050405020304" pitchFamily="18" charset="0"/>
              </a:rPr>
              <a:t> (e.g. Centre for Sustainable Agriculture in India) and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engagement with Scottish parliamentary groups</a:t>
            </a:r>
            <a:r>
              <a:rPr lang="en-GB" sz="1200" dirty="0">
                <a:effectLst/>
                <a:latin typeface="Calibri" panose="020F0502020204030204" pitchFamily="34" charset="0"/>
                <a:ea typeface="Calibri" panose="020F0502020204030204" pitchFamily="34" charset="0"/>
                <a:cs typeface="Times New Roman" panose="02020603050405020304" pitchFamily="18" charset="0"/>
              </a:rPr>
              <a:t> (e.g. cross-party group on arthritis and musculoskeletal conditions; cross-party event on women’s health)</a:t>
            </a:r>
          </a:p>
          <a:p>
            <a:pPr marL="342900" lvl="0" indent="-342900">
              <a:lnSpc>
                <a:spcPct val="107000"/>
              </a:lnSpc>
              <a:spcAft>
                <a:spcPts val="800"/>
              </a:spcAft>
              <a:buFont typeface="Symbol" panose="05050102010706020507" pitchFamily="18" charset="2"/>
              <a:buChar cha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a:ea typeface="Calibri"/>
                <a:cs typeface="Calibri"/>
              </a:rPr>
              <a:t>REF impact case studies</a:t>
            </a:r>
          </a:p>
          <a:p>
            <a:pPr lvl="1">
              <a:buFont typeface="Courier New" panose="020B0604020202020204" pitchFamily="34" charset="0"/>
              <a:buChar char="o"/>
            </a:pPr>
            <a:r>
              <a:rPr lang="en-US" dirty="0">
                <a:latin typeface="Calibri"/>
                <a:ea typeface="Calibri"/>
                <a:cs typeface="Calibri"/>
              </a:rPr>
              <a:t>84 awards have fed into ICS development since 2015.</a:t>
            </a:r>
          </a:p>
          <a:p>
            <a:pPr lvl="1">
              <a:buFont typeface="Courier New" panose="020B0604020202020204" pitchFamily="34" charset="0"/>
              <a:buChar char="o"/>
            </a:pPr>
            <a:endParaRPr lang="en-US" dirty="0">
              <a:latin typeface="Calibri"/>
              <a:ea typeface="Calibri"/>
              <a:cs typeface="Calibri"/>
            </a:endParaRPr>
          </a:p>
          <a:p>
            <a:r>
              <a:rPr lang="en-US" dirty="0">
                <a:latin typeface="Calibri"/>
                <a:ea typeface="Calibri"/>
                <a:cs typeface="Calibri"/>
              </a:rPr>
              <a:t>Good return of investment </a:t>
            </a:r>
            <a:endParaRPr lang="en-US" dirty="0"/>
          </a:p>
          <a:p>
            <a:pPr lvl="1">
              <a:buFont typeface="Courier New" panose="020B0604020202020204" pitchFamily="34" charset="0"/>
              <a:buChar char="o"/>
            </a:pPr>
            <a:r>
              <a:rPr lang="en-US" dirty="0">
                <a:latin typeface="Calibri"/>
                <a:ea typeface="Calibri"/>
                <a:cs typeface="Calibri"/>
              </a:rPr>
              <a:t>Over past 10 years, for every £1 we've spent we've seen £3.6 return via external award</a:t>
            </a:r>
          </a:p>
          <a:p>
            <a:pPr lvl="1">
              <a:buFont typeface="Courier New" panose="020B0604020202020204" pitchFamily="34" charset="0"/>
              <a:buChar char="o"/>
            </a:pPr>
            <a:endParaRPr lang="en-US" dirty="0">
              <a:latin typeface="Calibri"/>
              <a:ea typeface="Calibri"/>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49741C0D-0410-9C4A-AECE-D48BCC806CD9}" type="slidenum">
              <a:rPr lang="en-US" smtClean="0"/>
              <a:t>6</a:t>
            </a:fld>
            <a:endParaRPr lang="en-US"/>
          </a:p>
        </p:txBody>
      </p:sp>
    </p:spTree>
    <p:extLst>
      <p:ext uri="{BB962C8B-B14F-4D97-AF65-F5344CB8AC3E}">
        <p14:creationId xmlns:p14="http://schemas.microsoft.com/office/powerpoint/2010/main" val="1367663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0" i="0" dirty="0">
                <a:solidFill>
                  <a:srgbClr val="3A3A3A"/>
                </a:solidFill>
                <a:effectLst/>
                <a:latin typeface="+mn-lt"/>
                <a:cs typeface="Arial" panose="020B0604020202020204" pitchFamily="34" charset="0"/>
              </a:rPr>
              <a:t>Olivia Swann idea to investigate the link between housing quality and poor respiratory health of children. </a:t>
            </a:r>
          </a:p>
          <a:p>
            <a:pPr algn="l"/>
            <a:r>
              <a:rPr lang="en-GB" sz="1200" b="0" i="0" dirty="0">
                <a:solidFill>
                  <a:srgbClr val="3A3A3A"/>
                </a:solidFill>
                <a:effectLst/>
                <a:latin typeface="+mn-lt"/>
                <a:cs typeface="Arial" panose="020B0604020202020204" pitchFamily="34" charset="0"/>
              </a:rPr>
              <a:t>Quantitative study creating a dataset linking electronic health records with data on home energy use, smart meters, air pollution and climate. </a:t>
            </a:r>
          </a:p>
          <a:p>
            <a:pPr algn="l"/>
            <a:r>
              <a:rPr lang="en-GB" sz="1200" b="0" i="0" dirty="0">
                <a:solidFill>
                  <a:srgbClr val="3A3A3A"/>
                </a:solidFill>
                <a:effectLst/>
                <a:latin typeface="+mn-lt"/>
                <a:cs typeface="Arial" panose="020B0604020202020204" pitchFamily="34" charset="0"/>
              </a:rPr>
              <a:t>Help design questions, use impact seed fund to engage with parents from </a:t>
            </a:r>
            <a:r>
              <a:rPr lang="en-GB" sz="1200" b="0" i="0" dirty="0">
                <a:solidFill>
                  <a:srgbClr val="333333"/>
                </a:solidFill>
                <a:effectLst/>
                <a:latin typeface="+mn-lt"/>
                <a:cs typeface="Arial" panose="020B0604020202020204" pitchFamily="34" charset="0"/>
              </a:rPr>
              <a:t>hard-to-heat homes to understand key priorities. </a:t>
            </a:r>
            <a:endParaRPr lang="en-GB" sz="1200" b="0" i="0" dirty="0">
              <a:solidFill>
                <a:srgbClr val="3A3A3A"/>
              </a:solidFill>
              <a:effectLst/>
              <a:latin typeface="+mn-lt"/>
              <a:cs typeface="Arial" panose="020B0604020202020204" pitchFamily="34" charset="0"/>
            </a:endParaRPr>
          </a:p>
          <a:p>
            <a:pPr algn="l"/>
            <a:r>
              <a:rPr lang="en-GB" sz="1200" b="0" i="0" dirty="0">
                <a:solidFill>
                  <a:srgbClr val="333333"/>
                </a:solidFill>
                <a:effectLst/>
                <a:latin typeface="+mn-lt"/>
                <a:ea typeface="Calibri" panose="020F0502020204030204" pitchFamily="34" charset="0"/>
                <a:cs typeface="Arial" panose="020B0604020202020204" pitchFamily="34" charset="0"/>
                <a:sym typeface="Wingdings" panose="05000000000000000000" pitchFamily="2" charset="2"/>
              </a:rPr>
              <a:t></a:t>
            </a:r>
            <a:r>
              <a:rPr lang="en-GB" sz="1200" dirty="0">
                <a:effectLst/>
                <a:latin typeface="+mn-lt"/>
                <a:ea typeface="Calibri" panose="020F0502020204030204" pitchFamily="34" charset="0"/>
                <a:cs typeface="Arial" panose="020B0604020202020204" pitchFamily="34" charset="0"/>
              </a:rPr>
              <a:t> “Parent Group” (6 families) made up of diverse members from a variety of ethnicities, geographical locations, socio-economic and asylum-seeking backgrounds. </a:t>
            </a:r>
          </a:p>
          <a:p>
            <a:pPr marL="171450" indent="-171450" algn="l">
              <a:buFontTx/>
              <a:buChar char="-"/>
            </a:pPr>
            <a:r>
              <a:rPr lang="en-GB" sz="1200" dirty="0">
                <a:effectLst/>
                <a:latin typeface="+mn-lt"/>
                <a:ea typeface="Calibri" panose="020F0502020204030204" pitchFamily="34" charset="0"/>
                <a:cs typeface="Arial" panose="020B0604020202020204" pitchFamily="34" charset="0"/>
              </a:rPr>
              <a:t>Codesigned the final research questions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effectLst/>
                <a:latin typeface="+mn-lt"/>
                <a:ea typeface="Calibri" panose="020F0502020204030204" pitchFamily="34" charset="0"/>
                <a:cs typeface="Arial" panose="020B0604020202020204" pitchFamily="34" charset="0"/>
              </a:rPr>
              <a:t>Coproduced logo and scientific animation </a:t>
            </a:r>
            <a:r>
              <a:rPr lang="en-GB" dirty="0"/>
              <a:t>to raise awareness of the link between cold, damp homes and childhood chest infections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Partnered with Media Education to help members of the parent group to work towards an SCQF Level 5 Community Leadership qualification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333333"/>
              </a:solidFill>
              <a:effectLst/>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latin typeface="+mn-lt"/>
                <a:cs typeface="Arial" panose="020B0604020202020204" pitchFamily="34" charset="0"/>
              </a:rPr>
              <a:t>WT fellowship </a:t>
            </a:r>
            <a:r>
              <a:rPr lang="en-GB" sz="1200" b="0" i="0" dirty="0">
                <a:solidFill>
                  <a:srgbClr val="333333"/>
                </a:solidFill>
                <a:effectLst/>
                <a:latin typeface="+mn-lt"/>
                <a:cs typeface="Arial" panose="020B0604020202020204" pitchFamily="34" charset="0"/>
                <a:sym typeface="Wingdings" panose="05000000000000000000" pitchFamily="2" charset="2"/>
              </a:rPr>
              <a:t> answer co-produced questions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latin typeface="+mn-lt"/>
                <a:cs typeface="Arial" panose="020B0604020202020204" pitchFamily="34" charset="0"/>
                <a:sym typeface="Wingdings" panose="05000000000000000000" pitchFamily="2" charset="2"/>
              </a:rPr>
              <a:t>Use outputs from engagement to work with policy makers and third sector organisations. </a:t>
            </a:r>
            <a:endParaRPr lang="en-GB" sz="1200" b="0" i="0" dirty="0">
              <a:solidFill>
                <a:srgbClr val="333333"/>
              </a:solidFill>
              <a:effectLst/>
              <a:latin typeface="+mn-lt"/>
              <a:cs typeface="Arial" panose="020B0604020202020204" pitchFamily="34" charset="0"/>
            </a:endParaRPr>
          </a:p>
          <a:p>
            <a:pPr algn="l"/>
            <a:endParaRPr lang="en-GB" sz="1200" b="0" i="0" dirty="0">
              <a:solidFill>
                <a:srgbClr val="333333"/>
              </a:solidFill>
              <a:effectLst/>
              <a:latin typeface="+mn-lt"/>
              <a:cs typeface="Arial" panose="020B0604020202020204" pitchFamily="34" charset="0"/>
            </a:endParaRPr>
          </a:p>
          <a:p>
            <a:pPr algn="l"/>
            <a:r>
              <a:rPr lang="en-GB" sz="1200" i="1" dirty="0">
                <a:solidFill>
                  <a:schemeClr val="tx1"/>
                </a:solidFill>
                <a:latin typeface="+mn-lt"/>
                <a:ea typeface="Verdana" panose="020B0604030504040204" pitchFamily="34" charset="0"/>
                <a:cs typeface="Arial" panose="020B0604020202020204" pitchFamily="34" charset="0"/>
              </a:rPr>
              <a:t>Some partners include: </a:t>
            </a:r>
            <a:r>
              <a:rPr lang="en-GB" sz="1200" b="0" i="1" dirty="0">
                <a:solidFill>
                  <a:srgbClr val="3A3A3A"/>
                </a:solidFill>
                <a:effectLst/>
                <a:latin typeface="+mn-lt"/>
                <a:cs typeface="Arial" panose="020B0604020202020204" pitchFamily="34" charset="0"/>
              </a:rPr>
              <a:t>Scottish and UK Government (in particular Children and Families, Energy and Climate Change, Housing), Energy Saving Trust, Poverty Alliance, Public Health Scotland and others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effectLst/>
                <a:latin typeface="+mn-lt"/>
                <a:ea typeface="Calibri" panose="020F0502020204030204" pitchFamily="34" charset="0"/>
                <a:cs typeface="Arial" panose="020B0604020202020204" pitchFamily="34" charset="0"/>
              </a:rPr>
              <a:t>Recently been appointed to the SG’s Fuel Poverty Advisory Panel for the next four years. In this role, she will help shape policies and programmes that tackle the root causes of fuel poverty, influencing how Scotland supports households struggling with energy costs and ensuring fairer access to affordable, sustainable heating</a:t>
            </a:r>
            <a:endParaRPr lang="en-GB" sz="1200" i="1" dirty="0">
              <a:solidFill>
                <a:schemeClr val="tx1"/>
              </a:solidFill>
              <a:latin typeface="+mn-lt"/>
              <a:ea typeface="Verdana" panose="020B0604030504040204" pitchFamily="34" charset="0"/>
              <a:cs typeface="Arial" panose="020B0604020202020204" pitchFamily="34" charset="0"/>
            </a:endParaRPr>
          </a:p>
          <a:p>
            <a:pPr algn="l"/>
            <a:endParaRPr lang="en-GB" sz="1200" b="0" i="0" dirty="0">
              <a:solidFill>
                <a:srgbClr val="333333"/>
              </a:solidFill>
              <a:effectLst/>
              <a:latin typeface="+mn-lt"/>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49741C0D-0410-9C4A-AECE-D48BCC806CD9}" type="slidenum">
              <a:rPr lang="en-US" smtClean="0"/>
              <a:t>7</a:t>
            </a:fld>
            <a:endParaRPr lang="en-US"/>
          </a:p>
        </p:txBody>
      </p:sp>
    </p:spTree>
    <p:extLst>
      <p:ext uri="{BB962C8B-B14F-4D97-AF65-F5344CB8AC3E}">
        <p14:creationId xmlns:p14="http://schemas.microsoft.com/office/powerpoint/2010/main" val="147381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Arko </a:t>
            </a:r>
            <a:r>
              <a:rPr lang="en-GB" dirty="0"/>
              <a:t>is an expert in Highland Asia, particularly the Naga people who are recognised as Indigenous peoples based in the north-east of India and parts of Myanmar. Over the last 12 years he has worked with the Naga people and the Pitt Rivers Museum on </a:t>
            </a:r>
            <a:r>
              <a:rPr lang="en-GB" dirty="0">
                <a:highlight>
                  <a:srgbClr val="FFFFFF"/>
                </a:highlight>
              </a:rPr>
              <a:t>projects related to the repatriation of ancestral remains and cultural artifacts, aiming to improve museum practice and empower communities. </a:t>
            </a:r>
          </a:p>
          <a:p>
            <a:endParaRPr lang="en-GB" dirty="0">
              <a:highlight>
                <a:srgbClr val="FFFFFF"/>
              </a:highlight>
              <a:ea typeface="Calibri"/>
              <a:cs typeface="Calibri"/>
            </a:endParaRPr>
          </a:p>
          <a:p>
            <a:r>
              <a:rPr lang="en-GB" dirty="0">
                <a:highlight>
                  <a:srgbClr val="FFFFFF"/>
                </a:highlight>
              </a:rPr>
              <a:t>The research has developed an indigenous pedagogy of healing and reparation, which forefronts Naga voices, reflects on the ethical and geopolitical complexities of repatriation and on the future of their ancestral remains in the PRM and other museums in Europe and beyond. This new framework is shaping museum practice in relation to management and repatriation of indigenous remains and artefacts. As a result, in June 2025 the PRM welcomed a delegation of elders and leaders to begin the repatriation process of a collection that has remained largely inaccessible to the Naga communities for over 150 years</a:t>
            </a:r>
          </a:p>
          <a:p>
            <a:endParaRPr lang="en-GB" dirty="0">
              <a:highlight>
                <a:srgbClr val="FFFFFF"/>
              </a:highlight>
              <a:ea typeface="Calibri"/>
              <a:cs typeface="Calibri"/>
            </a:endParaRPr>
          </a:p>
          <a:p>
            <a:r>
              <a:rPr lang="en-GB" dirty="0">
                <a:highlight>
                  <a:srgbClr val="FFFFFF"/>
                </a:highlight>
              </a:rPr>
              <a:t>The work has led to the development of Indigenous protocols regarding ancestral remains and two key resources – a </a:t>
            </a:r>
            <a:r>
              <a:rPr lang="en-GB" u="sng" dirty="0">
                <a:highlight>
                  <a:srgbClr val="FFFFFF"/>
                </a:highlight>
                <a:hlinkClick r:id="rId3"/>
              </a:rPr>
              <a:t>graphic novel</a:t>
            </a:r>
            <a:r>
              <a:rPr lang="en-GB" dirty="0">
                <a:highlight>
                  <a:srgbClr val="FFFFFF"/>
                </a:highlight>
              </a:rPr>
              <a:t> explaining the repatriation process to a general Naga public and a </a:t>
            </a:r>
            <a:r>
              <a:rPr lang="en-GB" u="sng" dirty="0">
                <a:highlight>
                  <a:srgbClr val="FFFFFF"/>
                </a:highlight>
                <a:hlinkClick r:id="rId4"/>
              </a:rPr>
              <a:t>website</a:t>
            </a:r>
            <a:r>
              <a:rPr lang="en-GB" dirty="0">
                <a:highlight>
                  <a:srgbClr val="FFFFFF"/>
                </a:highlight>
              </a:rPr>
              <a:t> that contains all the information on the various activities undertaken by </a:t>
            </a:r>
            <a:r>
              <a:rPr lang="en-GB" dirty="0" err="1">
                <a:highlight>
                  <a:srgbClr val="FFFFFF"/>
                </a:highlight>
              </a:rPr>
              <a:t>RRaD</a:t>
            </a:r>
            <a:r>
              <a:rPr lang="en-GB" dirty="0">
                <a:highlight>
                  <a:srgbClr val="FFFFFF"/>
                </a:highlight>
              </a:rPr>
              <a:t>. Through these resources, the research has shaped community identity, practice and knowledge of the past in Nagaland and public understanding of issues relating to the care of indigenous human remains more broadly.</a:t>
            </a:r>
          </a:p>
          <a:p>
            <a:endParaRPr lang="en-GB" dirty="0">
              <a:highlight>
                <a:srgbClr val="FFFFFF"/>
              </a:highlight>
              <a:ea typeface="Calibri"/>
              <a:cs typeface="Calibri"/>
            </a:endParaRPr>
          </a:p>
          <a:p>
            <a:r>
              <a:rPr lang="en-US" dirty="0">
                <a:highlight>
                  <a:srgbClr val="FFFFFF"/>
                </a:highlight>
              </a:rPr>
              <a:t>Work began in 2014 with an initial seed fund investment of£5,000 and has continued to grow. Additional pots of </a:t>
            </a:r>
            <a:r>
              <a:rPr lang="en-US" dirty="0" err="1">
                <a:highlight>
                  <a:srgbClr val="FFFFFF"/>
                </a:highlight>
              </a:rPr>
              <a:t>moneyawarded</a:t>
            </a:r>
            <a:r>
              <a:rPr lang="en-US" dirty="0">
                <a:highlight>
                  <a:srgbClr val="FFFFFF"/>
                </a:highlight>
              </a:rPr>
              <a:t> in subsequent years totaling £42,000. This </a:t>
            </a:r>
            <a:r>
              <a:rPr lang="en-US" dirty="0" err="1">
                <a:highlight>
                  <a:srgbClr val="FFFFFF"/>
                </a:highlight>
              </a:rPr>
              <a:t>hastranslated</a:t>
            </a:r>
            <a:r>
              <a:rPr lang="en-US" dirty="0">
                <a:highlight>
                  <a:srgbClr val="FFFFFF"/>
                </a:highlight>
              </a:rPr>
              <a:t> into external funding worth more than £2 mil. </a:t>
            </a:r>
            <a:endParaRPr lang="en-GB" dirty="0"/>
          </a:p>
        </p:txBody>
      </p:sp>
      <p:sp>
        <p:nvSpPr>
          <p:cNvPr id="4" name="Slide Number Placeholder 3"/>
          <p:cNvSpPr>
            <a:spLocks noGrp="1"/>
          </p:cNvSpPr>
          <p:nvPr>
            <p:ph type="sldNum" sz="quarter" idx="5"/>
          </p:nvPr>
        </p:nvSpPr>
        <p:spPr/>
        <p:txBody>
          <a:bodyPr/>
          <a:lstStyle/>
          <a:p>
            <a:fld id="{49741C0D-0410-9C4A-AECE-D48BCC806CD9}" type="slidenum">
              <a:rPr lang="en-US" smtClean="0"/>
              <a:t>8</a:t>
            </a:fld>
            <a:endParaRPr lang="en-US"/>
          </a:p>
        </p:txBody>
      </p:sp>
    </p:spTree>
    <p:extLst>
      <p:ext uri="{BB962C8B-B14F-4D97-AF65-F5344CB8AC3E}">
        <p14:creationId xmlns:p14="http://schemas.microsoft.com/office/powerpoint/2010/main" val="1639714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Remind people of Chatham House rules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Make the group discussion as inclusive as possible e.g. give everyone a voice; speak from the “I”</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Use of post-it notes if people don’t want to contribute verbally</a:t>
            </a:r>
          </a:p>
          <a:p>
            <a:endParaRPr lang="en-GB" dirty="0"/>
          </a:p>
          <a:p>
            <a:r>
              <a:rPr lang="en-GB" dirty="0"/>
              <a:t>In your small groups (at table), consider small impact / KEI funding schemes you have run (or have wanted to run). Discuss some examples focussing on the following three areas: </a:t>
            </a:r>
          </a:p>
          <a:p>
            <a:pPr marL="171450" indent="-171450">
              <a:buFontTx/>
              <a:buChar char="-"/>
            </a:pPr>
            <a:r>
              <a:rPr lang="en-GB" dirty="0"/>
              <a:t>Have you introduced innovation in your administration / managing of funding schemes? </a:t>
            </a:r>
          </a:p>
          <a:p>
            <a:pPr marL="171450" indent="-171450">
              <a:buFontTx/>
              <a:buChar char="-"/>
            </a:pPr>
            <a:r>
              <a:rPr lang="en-GB" dirty="0"/>
              <a:t>How do you evaluate the value of the funding schemes? Any particularly creative / new approaches you want to share with others? </a:t>
            </a:r>
          </a:p>
          <a:p>
            <a:pPr marL="171450" indent="-171450">
              <a:buFontTx/>
              <a:buChar char="-"/>
            </a:pPr>
            <a:r>
              <a:rPr lang="en-GB" dirty="0"/>
              <a:t>How have you included EDI and sustainability considerations into the running or your scheme? </a:t>
            </a:r>
          </a:p>
          <a:p>
            <a:pPr marL="0" indent="0">
              <a:buFontTx/>
              <a:buNone/>
            </a:pPr>
            <a:endParaRPr lang="en-GB" dirty="0"/>
          </a:p>
          <a:p>
            <a:pPr marL="0" indent="0">
              <a:buFontTx/>
              <a:buNone/>
            </a:pPr>
            <a:r>
              <a:rPr lang="en-GB" dirty="0"/>
              <a:t>If there are post-it notes, write down all your examples and ideas. At the end of 15 mins, we’ll ask one of you to give us 1 example of innovative practice. </a:t>
            </a:r>
          </a:p>
          <a:p>
            <a:pPr marL="0" indent="0">
              <a:buFontTx/>
              <a:buNone/>
            </a:pPr>
            <a:endParaRPr lang="en-GB" dirty="0"/>
          </a:p>
          <a:p>
            <a:pPr marL="0" indent="0">
              <a:buFontTx/>
              <a:buNone/>
            </a:pPr>
            <a:r>
              <a:rPr lang="en-GB" dirty="0"/>
              <a:t>Depending on where the discussion goes, we’ll explore writing up the findings in a blog or similar publication and will share this with ARMA attendees. </a:t>
            </a:r>
          </a:p>
          <a:p>
            <a:pPr marL="0" indent="0">
              <a:buFontTx/>
              <a:buNone/>
            </a:pPr>
            <a:endParaRPr lang="en-GB" dirty="0"/>
          </a:p>
          <a:p>
            <a:pPr marL="0" indent="0">
              <a:buFontTx/>
              <a:buNone/>
            </a:pPr>
            <a:r>
              <a:rPr lang="en-GB" dirty="0"/>
              <a:t>-------------------------------------------</a:t>
            </a:r>
          </a:p>
          <a:p>
            <a:pPr marL="0" indent="0">
              <a:buFontTx/>
              <a:buNone/>
            </a:pPr>
            <a:endParaRPr lang="en-GB" dirty="0"/>
          </a:p>
          <a:p>
            <a:pPr marL="0" indent="0">
              <a:buFontTx/>
              <a:buNone/>
            </a:pPr>
            <a:r>
              <a:rPr lang="en-GB" dirty="0"/>
              <a:t>Theatre style: </a:t>
            </a:r>
          </a:p>
          <a:p>
            <a:pPr marL="0" indent="0">
              <a:buFontTx/>
              <a:buNone/>
            </a:pPr>
            <a:endParaRPr lang="en-GB" dirty="0"/>
          </a:p>
          <a:p>
            <a:pPr marL="0" indent="0">
              <a:buFontTx/>
              <a:buNone/>
            </a:pPr>
            <a:r>
              <a:rPr lang="en-GB" dirty="0"/>
              <a:t>Options:</a:t>
            </a:r>
          </a:p>
          <a:p>
            <a:pPr marL="228600" indent="-228600">
              <a:buFontTx/>
              <a:buAutoNum type="arabicParenR"/>
            </a:pPr>
            <a:r>
              <a:rPr lang="en-GB" dirty="0"/>
              <a:t>Depending on size of audience, we can also chat through each point as a room. Give a couple of mins to think through on your own and then we’ll invite examples from everyone in the audience. Post-its available if people don’t want to speak or we run out of time. </a:t>
            </a:r>
          </a:p>
          <a:p>
            <a:pPr marL="228600" indent="-228600">
              <a:buFontTx/>
              <a:buAutoNum type="arabicParenR"/>
            </a:pPr>
            <a:r>
              <a:rPr lang="en-GB" dirty="0"/>
              <a:t>Ask people to talk in small groups to people around them – post-it notes (need to see how they are distributed) – Feedback in plenary</a:t>
            </a:r>
          </a:p>
          <a:p>
            <a:pPr marL="228600" indent="-228600">
              <a:buFontTx/>
              <a:buAutoNum type="arabicParenR"/>
            </a:pPr>
            <a:r>
              <a:rPr lang="en-GB" dirty="0"/>
              <a:t>People can reflect on their own, or chat with the people nearby. </a:t>
            </a:r>
          </a:p>
        </p:txBody>
      </p:sp>
      <p:sp>
        <p:nvSpPr>
          <p:cNvPr id="4" name="Slide Number Placeholder 3"/>
          <p:cNvSpPr>
            <a:spLocks noGrp="1"/>
          </p:cNvSpPr>
          <p:nvPr>
            <p:ph type="sldNum" sz="quarter" idx="5"/>
          </p:nvPr>
        </p:nvSpPr>
        <p:spPr/>
        <p:txBody>
          <a:bodyPr/>
          <a:lstStyle/>
          <a:p>
            <a:fld id="{49741C0D-0410-9C4A-AECE-D48BCC806CD9}" type="slidenum">
              <a:rPr lang="en-US" smtClean="0"/>
              <a:t>9</a:t>
            </a:fld>
            <a:endParaRPr lang="en-US"/>
          </a:p>
        </p:txBody>
      </p:sp>
    </p:spTree>
    <p:extLst>
      <p:ext uri="{BB962C8B-B14F-4D97-AF65-F5344CB8AC3E}">
        <p14:creationId xmlns:p14="http://schemas.microsoft.com/office/powerpoint/2010/main" val="1821799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F3C260A-8F0F-BE4C-924D-8E71F81026EB}"/>
              </a:ext>
            </a:extLst>
          </p:cNvPr>
          <p:cNvSpPr>
            <a:spLocks noGrp="1"/>
          </p:cNvSpPr>
          <p:nvPr>
            <p:ph type="title"/>
          </p:nvPr>
        </p:nvSpPr>
        <p:spPr>
          <a:xfrm>
            <a:off x="416166" y="2788767"/>
            <a:ext cx="5638803" cy="1829634"/>
          </a:xfrm>
          <a:prstGeom prst="rect">
            <a:avLst/>
          </a:prstGeom>
        </p:spPr>
        <p:txBody>
          <a:bodyPr vert="horz" lIns="91440" tIns="45720" rIns="91440" bIns="45720" rtlCol="0" anchor="ctr">
            <a:noAutofit/>
          </a:bodyPr>
          <a:lstStyle/>
          <a:p>
            <a:r>
              <a:rPr lang="en-GB"/>
              <a:t>Click to edit Master title style</a:t>
            </a:r>
            <a:endParaRPr lang="en-US" dirty="0"/>
          </a:p>
        </p:txBody>
      </p:sp>
    </p:spTree>
    <p:extLst>
      <p:ext uri="{BB962C8B-B14F-4D97-AF65-F5344CB8AC3E}">
        <p14:creationId xmlns:p14="http://schemas.microsoft.com/office/powerpoint/2010/main" val="3731646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B8FE2-2785-EC44-82D6-4B090A12A407}"/>
              </a:ext>
            </a:extLst>
          </p:cNvPr>
          <p:cNvSpPr>
            <a:spLocks noGrp="1"/>
          </p:cNvSpPr>
          <p:nvPr>
            <p:ph type="title" hasCustomPrompt="1"/>
          </p:nvPr>
        </p:nvSpPr>
        <p:spPr/>
        <p:txBody>
          <a:bodyPr/>
          <a:lstStyle>
            <a:lvl1pPr>
              <a:defRPr/>
            </a:lvl1pPr>
          </a:lstStyle>
          <a:p>
            <a:r>
              <a:rPr lang="en-US" dirty="0"/>
              <a:t>Click to edit Master title style (</a:t>
            </a:r>
            <a:r>
              <a:rPr lang="en-US" dirty="0" err="1"/>
              <a:t>calibri</a:t>
            </a:r>
            <a:r>
              <a:rPr lang="en-US" dirty="0"/>
              <a:t> font)</a:t>
            </a:r>
          </a:p>
        </p:txBody>
      </p:sp>
    </p:spTree>
    <p:extLst>
      <p:ext uri="{BB962C8B-B14F-4D97-AF65-F5344CB8AC3E}">
        <p14:creationId xmlns:p14="http://schemas.microsoft.com/office/powerpoint/2010/main" val="3019438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 mini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1A80A-6C93-9446-965A-F7A9133FBDC5}"/>
              </a:ext>
            </a:extLst>
          </p:cNvPr>
          <p:cNvSpPr>
            <a:spLocks noGrp="1"/>
          </p:cNvSpPr>
          <p:nvPr>
            <p:ph type="title" hasCustomPrompt="1"/>
          </p:nvPr>
        </p:nvSpPr>
        <p:spPr/>
        <p:txBody>
          <a:bodyPr/>
          <a:lstStyle/>
          <a:p>
            <a:r>
              <a:rPr lang="en-GB" dirty="0"/>
              <a:t>Click to edit Master title style (</a:t>
            </a:r>
            <a:r>
              <a:rPr lang="en-GB" dirty="0" err="1"/>
              <a:t>calibri</a:t>
            </a:r>
            <a:r>
              <a:rPr lang="en-GB" dirty="0"/>
              <a:t> font)</a:t>
            </a:r>
            <a:endParaRPr lang="en-US" dirty="0"/>
          </a:p>
        </p:txBody>
      </p:sp>
      <p:sp>
        <p:nvSpPr>
          <p:cNvPr id="3" name="Content Placeholder 2">
            <a:extLst>
              <a:ext uri="{FF2B5EF4-FFF2-40B4-BE49-F238E27FC236}">
                <a16:creationId xmlns:a16="http://schemas.microsoft.com/office/drawing/2014/main" id="{743089AF-387C-2A43-A86F-DD75E4CFBDE5}"/>
              </a:ext>
            </a:extLst>
          </p:cNvPr>
          <p:cNvSpPr>
            <a:spLocks noGrp="1"/>
          </p:cNvSpPr>
          <p:nvPr>
            <p:ph sz="half" idx="1" hasCustomPrompt="1"/>
          </p:nvPr>
        </p:nvSpPr>
        <p:spPr>
          <a:xfrm>
            <a:off x="838200" y="1825625"/>
            <a:ext cx="5181600" cy="4032734"/>
          </a:xfrm>
        </p:spPr>
        <p:txBody>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2692492C-1BE8-314B-8ED1-7D1971786834}"/>
              </a:ext>
            </a:extLst>
          </p:cNvPr>
          <p:cNvSpPr>
            <a:spLocks noGrp="1"/>
          </p:cNvSpPr>
          <p:nvPr>
            <p:ph sz="half" idx="2" hasCustomPrompt="1"/>
          </p:nvPr>
        </p:nvSpPr>
        <p:spPr>
          <a:xfrm>
            <a:off x="6172200" y="1825625"/>
            <a:ext cx="5181600" cy="403273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05900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79B8-1A29-BE48-A5C0-C014DE92DB32}"/>
              </a:ext>
            </a:extLst>
          </p:cNvPr>
          <p:cNvSpPr>
            <a:spLocks noGrp="1"/>
          </p:cNvSpPr>
          <p:nvPr>
            <p:ph type="title" hasCustomPrompt="1"/>
          </p:nvPr>
        </p:nvSpPr>
        <p:spPr>
          <a:xfrm>
            <a:off x="839788" y="365125"/>
            <a:ext cx="10515600" cy="1325563"/>
          </a:xfrm>
        </p:spPr>
        <p:txBody>
          <a:bodyPr/>
          <a:lstStyle/>
          <a:p>
            <a:r>
              <a:rPr lang="en-GB" dirty="0"/>
              <a:t>Click to edit Master title style (</a:t>
            </a:r>
            <a:r>
              <a:rPr lang="en-GB" dirty="0" err="1"/>
              <a:t>calibri</a:t>
            </a:r>
            <a:r>
              <a:rPr lang="en-GB" dirty="0"/>
              <a:t> font)</a:t>
            </a:r>
            <a:endParaRPr lang="en-US" dirty="0"/>
          </a:p>
        </p:txBody>
      </p:sp>
      <p:sp>
        <p:nvSpPr>
          <p:cNvPr id="3" name="Text Placeholder 2">
            <a:extLst>
              <a:ext uri="{FF2B5EF4-FFF2-40B4-BE49-F238E27FC236}">
                <a16:creationId xmlns:a16="http://schemas.microsoft.com/office/drawing/2014/main" id="{B2747040-F818-E142-9DA2-FF51E9311CB2}"/>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 (use </a:t>
            </a:r>
            <a:r>
              <a:rPr lang="en-GB" dirty="0" err="1"/>
              <a:t>calibri</a:t>
            </a:r>
            <a:r>
              <a:rPr lang="en-GB" dirty="0"/>
              <a:t> font)</a:t>
            </a:r>
          </a:p>
        </p:txBody>
      </p:sp>
      <p:sp>
        <p:nvSpPr>
          <p:cNvPr id="4" name="Content Placeholder 3">
            <a:extLst>
              <a:ext uri="{FF2B5EF4-FFF2-40B4-BE49-F238E27FC236}">
                <a16:creationId xmlns:a16="http://schemas.microsoft.com/office/drawing/2014/main" id="{2BFD9231-13D8-104C-BE83-08C0FA745A94}"/>
              </a:ext>
            </a:extLst>
          </p:cNvPr>
          <p:cNvSpPr>
            <a:spLocks noGrp="1"/>
          </p:cNvSpPr>
          <p:nvPr>
            <p:ph sz="half" idx="2" hasCustomPrompt="1"/>
          </p:nvPr>
        </p:nvSpPr>
        <p:spPr>
          <a:xfrm>
            <a:off x="839788" y="2505075"/>
            <a:ext cx="5157787" cy="3291291"/>
          </a:xfrm>
        </p:spPr>
        <p:txBody>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1965025C-97AB-DB45-A331-B0EF39F2120F}"/>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 (use </a:t>
            </a:r>
            <a:r>
              <a:rPr lang="en-GB" dirty="0" err="1"/>
              <a:t>calibri</a:t>
            </a:r>
            <a:r>
              <a:rPr lang="en-GB" dirty="0"/>
              <a:t> font)</a:t>
            </a:r>
          </a:p>
        </p:txBody>
      </p:sp>
      <p:sp>
        <p:nvSpPr>
          <p:cNvPr id="6" name="Content Placeholder 5">
            <a:extLst>
              <a:ext uri="{FF2B5EF4-FFF2-40B4-BE49-F238E27FC236}">
                <a16:creationId xmlns:a16="http://schemas.microsoft.com/office/drawing/2014/main" id="{94F70387-9CC3-DB47-9E64-FDAD968E52C1}"/>
              </a:ext>
            </a:extLst>
          </p:cNvPr>
          <p:cNvSpPr>
            <a:spLocks noGrp="1"/>
          </p:cNvSpPr>
          <p:nvPr>
            <p:ph sz="quarter" idx="4" hasCustomPrompt="1"/>
          </p:nvPr>
        </p:nvSpPr>
        <p:spPr>
          <a:xfrm>
            <a:off x="6172200" y="2505075"/>
            <a:ext cx="5183188" cy="3291291"/>
          </a:xfrm>
        </p:spPr>
        <p:txBody>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3DFF1717-6DC4-0D45-B302-24A844A6C236}"/>
              </a:ext>
            </a:extLst>
          </p:cNvPr>
          <p:cNvCxnSpPr>
            <a:cxnSpLocks/>
          </p:cNvCxnSpPr>
          <p:nvPr userDrawn="1"/>
        </p:nvCxnSpPr>
        <p:spPr>
          <a:xfrm>
            <a:off x="5450329" y="6522582"/>
            <a:ext cx="541635" cy="135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38C082B-5618-0D42-8ED2-1307C6F74FCA}"/>
              </a:ext>
            </a:extLst>
          </p:cNvPr>
          <p:cNvCxnSpPr>
            <a:cxnSpLocks/>
          </p:cNvCxnSpPr>
          <p:nvPr userDrawn="1"/>
        </p:nvCxnSpPr>
        <p:spPr>
          <a:xfrm flipV="1">
            <a:off x="6236319" y="6006094"/>
            <a:ext cx="1856921" cy="652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F158C23-AE64-174D-89BB-BF35E6E84AD8}"/>
              </a:ext>
            </a:extLst>
          </p:cNvPr>
          <p:cNvCxnSpPr/>
          <p:nvPr userDrawn="1"/>
        </p:nvCxnSpPr>
        <p:spPr>
          <a:xfrm>
            <a:off x="8318705" y="6006095"/>
            <a:ext cx="1510119" cy="5500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01F9C5B-633D-2745-8282-1FDF94C0619D}"/>
              </a:ext>
            </a:extLst>
          </p:cNvPr>
          <p:cNvSpPr/>
          <p:nvPr userDrawn="1"/>
        </p:nvSpPr>
        <p:spPr>
          <a:xfrm>
            <a:off x="6042948" y="6610753"/>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AC355A5-B1AC-A34F-94BE-6695C32BA4B1}"/>
              </a:ext>
            </a:extLst>
          </p:cNvPr>
          <p:cNvSpPr/>
          <p:nvPr userDrawn="1"/>
        </p:nvSpPr>
        <p:spPr>
          <a:xfrm>
            <a:off x="8124490" y="5924612"/>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BDEAEBB-4094-7647-AF15-D2DE5D127338}"/>
              </a:ext>
            </a:extLst>
          </p:cNvPr>
          <p:cNvSpPr/>
          <p:nvPr userDrawn="1"/>
        </p:nvSpPr>
        <p:spPr>
          <a:xfrm>
            <a:off x="9879808" y="6496807"/>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7768B19C-59C8-3B44-96F4-F139938437DB}"/>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269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79B8-1A29-BE48-A5C0-C014DE92DB32}"/>
              </a:ext>
            </a:extLst>
          </p:cNvPr>
          <p:cNvSpPr>
            <a:spLocks noGrp="1"/>
          </p:cNvSpPr>
          <p:nvPr>
            <p:ph type="title" hasCustomPrompt="1"/>
          </p:nvPr>
        </p:nvSpPr>
        <p:spPr>
          <a:xfrm>
            <a:off x="839788" y="365125"/>
            <a:ext cx="10515600" cy="1325563"/>
          </a:xfrm>
        </p:spPr>
        <p:txBody>
          <a:bodyPr/>
          <a:lstStyle/>
          <a:p>
            <a:r>
              <a:rPr lang="en-GB" dirty="0"/>
              <a:t>Click to edit Master title style (</a:t>
            </a:r>
            <a:r>
              <a:rPr lang="en-GB" dirty="0" err="1"/>
              <a:t>calibri</a:t>
            </a:r>
            <a:r>
              <a:rPr lang="en-GB" dirty="0"/>
              <a:t> font)</a:t>
            </a:r>
            <a:endParaRPr lang="en-US" dirty="0"/>
          </a:p>
        </p:txBody>
      </p:sp>
      <p:sp>
        <p:nvSpPr>
          <p:cNvPr id="4" name="Content Placeholder 3">
            <a:extLst>
              <a:ext uri="{FF2B5EF4-FFF2-40B4-BE49-F238E27FC236}">
                <a16:creationId xmlns:a16="http://schemas.microsoft.com/office/drawing/2014/main" id="{2BFD9231-13D8-104C-BE83-08C0FA745A94}"/>
              </a:ext>
            </a:extLst>
          </p:cNvPr>
          <p:cNvSpPr>
            <a:spLocks noGrp="1"/>
          </p:cNvSpPr>
          <p:nvPr>
            <p:ph sz="half" idx="2" hasCustomPrompt="1"/>
          </p:nvPr>
        </p:nvSpPr>
        <p:spPr>
          <a:xfrm>
            <a:off x="839788" y="1964267"/>
            <a:ext cx="10515600" cy="3832099"/>
          </a:xfrm>
        </p:spPr>
        <p:txBody>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3DFF1717-6DC4-0D45-B302-24A844A6C236}"/>
              </a:ext>
            </a:extLst>
          </p:cNvPr>
          <p:cNvCxnSpPr>
            <a:cxnSpLocks/>
          </p:cNvCxnSpPr>
          <p:nvPr userDrawn="1"/>
        </p:nvCxnSpPr>
        <p:spPr>
          <a:xfrm>
            <a:off x="5450329" y="6522582"/>
            <a:ext cx="541635" cy="135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38C082B-5618-0D42-8ED2-1307C6F74FCA}"/>
              </a:ext>
            </a:extLst>
          </p:cNvPr>
          <p:cNvCxnSpPr>
            <a:cxnSpLocks/>
          </p:cNvCxnSpPr>
          <p:nvPr userDrawn="1"/>
        </p:nvCxnSpPr>
        <p:spPr>
          <a:xfrm flipV="1">
            <a:off x="6236319" y="6006094"/>
            <a:ext cx="1856921" cy="652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F158C23-AE64-174D-89BB-BF35E6E84AD8}"/>
              </a:ext>
            </a:extLst>
          </p:cNvPr>
          <p:cNvCxnSpPr/>
          <p:nvPr userDrawn="1"/>
        </p:nvCxnSpPr>
        <p:spPr>
          <a:xfrm>
            <a:off x="8318705" y="6006095"/>
            <a:ext cx="1510119" cy="5500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01F9C5B-633D-2745-8282-1FDF94C0619D}"/>
              </a:ext>
            </a:extLst>
          </p:cNvPr>
          <p:cNvSpPr/>
          <p:nvPr userDrawn="1"/>
        </p:nvSpPr>
        <p:spPr>
          <a:xfrm>
            <a:off x="6042948" y="6610753"/>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AC355A5-B1AC-A34F-94BE-6695C32BA4B1}"/>
              </a:ext>
            </a:extLst>
          </p:cNvPr>
          <p:cNvSpPr/>
          <p:nvPr userDrawn="1"/>
        </p:nvSpPr>
        <p:spPr>
          <a:xfrm>
            <a:off x="8124490" y="5924612"/>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BDEAEBB-4094-7647-AF15-D2DE5D127338}"/>
              </a:ext>
            </a:extLst>
          </p:cNvPr>
          <p:cNvSpPr/>
          <p:nvPr userDrawn="1"/>
        </p:nvSpPr>
        <p:spPr>
          <a:xfrm>
            <a:off x="9879808" y="6496807"/>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7768B19C-59C8-3B44-96F4-F139938437DB}"/>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348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7866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87F6C-96EF-094A-823C-3922A3EACD35}"/>
              </a:ext>
            </a:extLst>
          </p:cNvPr>
          <p:cNvSpPr>
            <a:spLocks noGrp="1"/>
          </p:cNvSpPr>
          <p:nvPr>
            <p:ph type="title" hasCustomPrompt="1"/>
          </p:nvPr>
        </p:nvSpPr>
        <p:spPr>
          <a:xfrm>
            <a:off x="839788" y="457200"/>
            <a:ext cx="3932237" cy="1600200"/>
          </a:xfrm>
        </p:spPr>
        <p:txBody>
          <a:bodyPr anchor="b"/>
          <a:lstStyle>
            <a:lvl1pPr>
              <a:defRPr sz="3200"/>
            </a:lvl1pPr>
          </a:lstStyle>
          <a:p>
            <a:r>
              <a:rPr lang="en-GB" dirty="0"/>
              <a:t>Click to edit Master title style (</a:t>
            </a:r>
            <a:r>
              <a:rPr lang="en-GB" dirty="0" err="1"/>
              <a:t>calibri</a:t>
            </a:r>
            <a:r>
              <a:rPr lang="en-GB" dirty="0"/>
              <a:t> font)</a:t>
            </a:r>
            <a:endParaRPr lang="en-US" dirty="0"/>
          </a:p>
        </p:txBody>
      </p:sp>
      <p:sp>
        <p:nvSpPr>
          <p:cNvPr id="3" name="Content Placeholder 2">
            <a:extLst>
              <a:ext uri="{FF2B5EF4-FFF2-40B4-BE49-F238E27FC236}">
                <a16:creationId xmlns:a16="http://schemas.microsoft.com/office/drawing/2014/main" id="{95664A08-E9F7-5144-A4F0-AB9522370BA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B8A02510-5590-A84C-88FB-107A40BE5CEE}"/>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spTree>
    <p:extLst>
      <p:ext uri="{BB962C8B-B14F-4D97-AF65-F5344CB8AC3E}">
        <p14:creationId xmlns:p14="http://schemas.microsoft.com/office/powerpoint/2010/main" val="2120935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a:lvl1pPr>
          </a:lstStyle>
          <a:p>
            <a:r>
              <a:rPr lang="en-GB" dirty="0"/>
              <a:t>Click to edit Master title style (</a:t>
            </a:r>
            <a:r>
              <a:rPr lang="en-GB" dirty="0" err="1"/>
              <a:t>calibri</a:t>
            </a:r>
            <a:r>
              <a:rPr lang="en-GB" dirty="0"/>
              <a:t> font) </a:t>
            </a:r>
            <a:endParaRPr lang="en-US" dirty="0"/>
          </a:p>
        </p:txBody>
      </p:sp>
      <p:sp>
        <p:nvSpPr>
          <p:cNvPr id="3" name="Picture Placeholder 2">
            <a:extLst>
              <a:ext uri="{FF2B5EF4-FFF2-40B4-BE49-F238E27FC236}">
                <a16:creationId xmlns:a16="http://schemas.microsoft.com/office/drawing/2014/main" id="{065F78AF-BADD-AA4C-A2B0-5AB25BBDF85A}"/>
              </a:ext>
            </a:extLst>
          </p:cNvPr>
          <p:cNvSpPr>
            <a:spLocks noGrp="1"/>
          </p:cNvSpPr>
          <p:nvPr>
            <p:ph type="pic" idx="1" hasCustomPrompt="1"/>
          </p:nvPr>
        </p:nvSpPr>
        <p:spPr>
          <a:xfrm>
            <a:off x="5183187" y="1466661"/>
            <a:ext cx="6387141" cy="43943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a:t>
            </a:r>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cxnSp>
        <p:nvCxnSpPr>
          <p:cNvPr id="5" name="Straight Connector 4">
            <a:extLst>
              <a:ext uri="{FF2B5EF4-FFF2-40B4-BE49-F238E27FC236}">
                <a16:creationId xmlns:a16="http://schemas.microsoft.com/office/drawing/2014/main" id="{CDDDF8A3-9603-D348-9D95-54CD16731859}"/>
              </a:ext>
            </a:extLst>
          </p:cNvPr>
          <p:cNvCxnSpPr>
            <a:cxnSpLocks/>
          </p:cNvCxnSpPr>
          <p:nvPr userDrawn="1"/>
        </p:nvCxnSpPr>
        <p:spPr>
          <a:xfrm>
            <a:off x="5450329" y="6522582"/>
            <a:ext cx="541635" cy="135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E1320F6-2DDB-574A-BBAA-B00FD8D58F21}"/>
              </a:ext>
            </a:extLst>
          </p:cNvPr>
          <p:cNvCxnSpPr>
            <a:cxnSpLocks/>
          </p:cNvCxnSpPr>
          <p:nvPr userDrawn="1"/>
        </p:nvCxnSpPr>
        <p:spPr>
          <a:xfrm flipV="1">
            <a:off x="6236319" y="6006094"/>
            <a:ext cx="1856921" cy="652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FFB9631-E52A-D247-B940-86516DB84E3D}"/>
              </a:ext>
            </a:extLst>
          </p:cNvPr>
          <p:cNvCxnSpPr/>
          <p:nvPr userDrawn="1"/>
        </p:nvCxnSpPr>
        <p:spPr>
          <a:xfrm>
            <a:off x="8318705" y="6006095"/>
            <a:ext cx="1510119" cy="5500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304DA50-8B39-CD46-8935-98F413A1EEE6}"/>
              </a:ext>
            </a:extLst>
          </p:cNvPr>
          <p:cNvSpPr/>
          <p:nvPr userDrawn="1"/>
        </p:nvSpPr>
        <p:spPr>
          <a:xfrm>
            <a:off x="6042948" y="6610753"/>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369E2BD-F92E-3249-BB40-B9B882452554}"/>
              </a:ext>
            </a:extLst>
          </p:cNvPr>
          <p:cNvSpPr/>
          <p:nvPr userDrawn="1"/>
        </p:nvSpPr>
        <p:spPr>
          <a:xfrm>
            <a:off x="8124490" y="5924612"/>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D35D25B-F904-0845-8AED-D5D0613F2EB6}"/>
              </a:ext>
            </a:extLst>
          </p:cNvPr>
          <p:cNvSpPr/>
          <p:nvPr userDrawn="1"/>
        </p:nvSpPr>
        <p:spPr>
          <a:xfrm>
            <a:off x="9879808" y="6496807"/>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C58CB82-C2A9-F14C-8CDA-51C0AD825770}"/>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721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 mini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a:lvl1pPr>
          </a:lstStyle>
          <a:p>
            <a:r>
              <a:rPr lang="en-GB" dirty="0"/>
              <a:t>Click to edit Master title style (</a:t>
            </a:r>
            <a:r>
              <a:rPr lang="en-GB" dirty="0" err="1"/>
              <a:t>calibri</a:t>
            </a:r>
            <a:r>
              <a:rPr lang="en-GB" dirty="0"/>
              <a:t> font) </a:t>
            </a:r>
            <a:endParaRPr lang="en-US" dirty="0"/>
          </a:p>
        </p:txBody>
      </p:sp>
      <p:sp>
        <p:nvSpPr>
          <p:cNvPr id="3" name="Picture Placeholder 2">
            <a:extLst>
              <a:ext uri="{FF2B5EF4-FFF2-40B4-BE49-F238E27FC236}">
                <a16:creationId xmlns:a16="http://schemas.microsoft.com/office/drawing/2014/main" id="{065F78AF-BADD-AA4C-A2B0-5AB25BBDF85A}"/>
              </a:ext>
            </a:extLst>
          </p:cNvPr>
          <p:cNvSpPr>
            <a:spLocks noGrp="1"/>
          </p:cNvSpPr>
          <p:nvPr>
            <p:ph type="pic" idx="1" hasCustomPrompt="1"/>
          </p:nvPr>
        </p:nvSpPr>
        <p:spPr>
          <a:xfrm>
            <a:off x="5183187" y="1466661"/>
            <a:ext cx="6387141" cy="43943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a:t>
            </a:r>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spTree>
    <p:extLst>
      <p:ext uri="{BB962C8B-B14F-4D97-AF65-F5344CB8AC3E}">
        <p14:creationId xmlns:p14="http://schemas.microsoft.com/office/powerpoint/2010/main" val="3067523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8F4AF-FD28-CB4D-B144-2A974B25AAE0}"/>
              </a:ext>
            </a:extLst>
          </p:cNvPr>
          <p:cNvSpPr>
            <a:spLocks noGrp="1"/>
          </p:cNvSpPr>
          <p:nvPr>
            <p:ph type="title" hasCustomPrompt="1"/>
          </p:nvPr>
        </p:nvSpPr>
        <p:spPr/>
        <p:txBody>
          <a:bodyPr/>
          <a:lstStyle/>
          <a:p>
            <a:r>
              <a:rPr lang="en-GB" dirty="0"/>
              <a:t>Click to edit Master title style (</a:t>
            </a:r>
            <a:r>
              <a:rPr lang="en-GB" dirty="0" err="1"/>
              <a:t>calibri</a:t>
            </a:r>
            <a:r>
              <a:rPr lang="en-GB" dirty="0"/>
              <a:t> font)</a:t>
            </a:r>
            <a:endParaRPr lang="en-US" dirty="0"/>
          </a:p>
        </p:txBody>
      </p:sp>
      <p:sp>
        <p:nvSpPr>
          <p:cNvPr id="3" name="Vertical Text Placeholder 2">
            <a:extLst>
              <a:ext uri="{FF2B5EF4-FFF2-40B4-BE49-F238E27FC236}">
                <a16:creationId xmlns:a16="http://schemas.microsoft.com/office/drawing/2014/main" id="{D0095120-81C7-0F4F-9E56-C255E4B499B3}"/>
              </a:ext>
            </a:extLst>
          </p:cNvPr>
          <p:cNvSpPr>
            <a:spLocks noGrp="1"/>
          </p:cNvSpPr>
          <p:nvPr>
            <p:ph type="body" orient="vert" idx="1" hasCustomPrompt="1"/>
          </p:nvPr>
        </p:nvSpPr>
        <p:spPr/>
        <p:txBody>
          <a:bodyPr vert="eaVert"/>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27707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02A6BF-EF2B-9946-81A6-E7FD38157A73}"/>
              </a:ext>
            </a:extLst>
          </p:cNvPr>
          <p:cNvSpPr>
            <a:spLocks noGrp="1"/>
          </p:cNvSpPr>
          <p:nvPr>
            <p:ph type="title" orient="vert" hasCustomPrompt="1"/>
          </p:nvPr>
        </p:nvSpPr>
        <p:spPr>
          <a:xfrm>
            <a:off x="8724900" y="365125"/>
            <a:ext cx="2628900" cy="5365115"/>
          </a:xfrm>
        </p:spPr>
        <p:txBody>
          <a:bodyPr vert="eaVert"/>
          <a:lstStyle/>
          <a:p>
            <a:r>
              <a:rPr lang="en-GB" dirty="0"/>
              <a:t>Click to edit Master title style (</a:t>
            </a:r>
            <a:r>
              <a:rPr lang="en-GB" dirty="0" err="1"/>
              <a:t>calibri</a:t>
            </a:r>
            <a:r>
              <a:rPr lang="en-GB" dirty="0"/>
              <a:t> font)</a:t>
            </a:r>
            <a:endParaRPr lang="en-US" dirty="0"/>
          </a:p>
        </p:txBody>
      </p:sp>
      <p:sp>
        <p:nvSpPr>
          <p:cNvPr id="3" name="Vertical Text Placeholder 2">
            <a:extLst>
              <a:ext uri="{FF2B5EF4-FFF2-40B4-BE49-F238E27FC236}">
                <a16:creationId xmlns:a16="http://schemas.microsoft.com/office/drawing/2014/main" id="{381C0F58-5D21-BD47-941C-4AA723C79771}"/>
              </a:ext>
            </a:extLst>
          </p:cNvPr>
          <p:cNvSpPr>
            <a:spLocks noGrp="1"/>
          </p:cNvSpPr>
          <p:nvPr>
            <p:ph type="body" orient="vert" idx="1" hasCustomPrompt="1"/>
          </p:nvPr>
        </p:nvSpPr>
        <p:spPr>
          <a:xfrm>
            <a:off x="838200" y="365125"/>
            <a:ext cx="7734300" cy="5365115"/>
          </a:xfrm>
        </p:spPr>
        <p:txBody>
          <a:bodyPr vert="eaVert"/>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7379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037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bulb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A989A0-1A94-CB40-9159-89D2A659EF1C}"/>
              </a:ext>
            </a:extLst>
          </p:cNvPr>
          <p:cNvSpPr>
            <a:spLocks noGrp="1"/>
          </p:cNvSpPr>
          <p:nvPr>
            <p:ph type="title" hasCustomPrompt="1"/>
          </p:nvPr>
        </p:nvSpPr>
        <p:spPr>
          <a:xfrm>
            <a:off x="824402" y="1379729"/>
            <a:ext cx="10515600" cy="2852737"/>
          </a:xfrm>
        </p:spPr>
        <p:txBody>
          <a:bodyPr anchor="b">
            <a:normAutofit/>
          </a:bodyPr>
          <a:lstStyle>
            <a:lvl1pPr algn="ctr">
              <a:defRPr sz="5500" b="1" i="0" baseline="0">
                <a:solidFill>
                  <a:srgbClr val="333F48"/>
                </a:solidFill>
                <a:latin typeface="Calibri" panose="020F0502020204030204" pitchFamily="34" charset="0"/>
                <a:cs typeface="Arial" panose="020B0604020202020204" pitchFamily="34" charset="0"/>
              </a:defRPr>
            </a:lvl1pPr>
          </a:lstStyle>
          <a:p>
            <a:r>
              <a:rPr lang="en-US" dirty="0"/>
              <a:t>Click to edit </a:t>
            </a:r>
            <a:br>
              <a:rPr lang="en-US" dirty="0"/>
            </a:br>
            <a:r>
              <a:rPr lang="en-US" dirty="0"/>
              <a:t>(use </a:t>
            </a:r>
            <a:r>
              <a:rPr lang="en-US" dirty="0" err="1"/>
              <a:t>calibri</a:t>
            </a:r>
            <a:r>
              <a:rPr lang="en-US" dirty="0"/>
              <a:t> font)</a:t>
            </a:r>
          </a:p>
        </p:txBody>
      </p:sp>
      <p:sp>
        <p:nvSpPr>
          <p:cNvPr id="8" name="Text Placeholder 2">
            <a:extLst>
              <a:ext uri="{FF2B5EF4-FFF2-40B4-BE49-F238E27FC236}">
                <a16:creationId xmlns:a16="http://schemas.microsoft.com/office/drawing/2014/main" id="{DF9C1C0B-7F41-034B-8849-37273E177281}"/>
              </a:ext>
            </a:extLst>
          </p:cNvPr>
          <p:cNvSpPr>
            <a:spLocks noGrp="1"/>
          </p:cNvSpPr>
          <p:nvPr>
            <p:ph type="body" idx="1" hasCustomPrompt="1"/>
          </p:nvPr>
        </p:nvSpPr>
        <p:spPr>
          <a:xfrm>
            <a:off x="831850" y="4589463"/>
            <a:ext cx="10515600" cy="1500187"/>
          </a:xfrm>
        </p:spPr>
        <p:txBody>
          <a:bodyPr/>
          <a:lstStyle>
            <a:lvl1pPr marL="0" indent="0" algn="ctr">
              <a:buNone/>
              <a:defRPr sz="2400" baseline="0">
                <a:solidFill>
                  <a:srgbClr val="487A7B"/>
                </a:solidFill>
                <a:latin typeface="Calibri" panose="020F050202020403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 (use </a:t>
            </a:r>
            <a:r>
              <a:rPr lang="en-US" dirty="0" err="1"/>
              <a:t>calibri</a:t>
            </a:r>
            <a:r>
              <a:rPr lang="en-US" dirty="0"/>
              <a:t> font)</a:t>
            </a:r>
          </a:p>
        </p:txBody>
      </p:sp>
      <p:pic>
        <p:nvPicPr>
          <p:cNvPr id="12" name="Picture 11">
            <a:extLst>
              <a:ext uri="{FF2B5EF4-FFF2-40B4-BE49-F238E27FC236}">
                <a16:creationId xmlns:a16="http://schemas.microsoft.com/office/drawing/2014/main" id="{B1181AC5-51D6-4949-A896-033D726EA34F}"/>
              </a:ext>
            </a:extLst>
          </p:cNvPr>
          <p:cNvPicPr>
            <a:picLocks noChangeAspect="1"/>
          </p:cNvPicPr>
          <p:nvPr userDrawn="1"/>
        </p:nvPicPr>
        <p:blipFill>
          <a:blip r:embed="rId2">
            <a:alphaModFix amt="10000"/>
          </a:blip>
          <a:stretch>
            <a:fillRect/>
          </a:stretch>
        </p:blipFill>
        <p:spPr>
          <a:xfrm rot="20019285">
            <a:off x="917959" y="-135168"/>
            <a:ext cx="1424972" cy="2257540"/>
          </a:xfrm>
          <a:prstGeom prst="rect">
            <a:avLst/>
          </a:prstGeom>
        </p:spPr>
      </p:pic>
      <p:pic>
        <p:nvPicPr>
          <p:cNvPr id="13" name="Picture 12">
            <a:extLst>
              <a:ext uri="{FF2B5EF4-FFF2-40B4-BE49-F238E27FC236}">
                <a16:creationId xmlns:a16="http://schemas.microsoft.com/office/drawing/2014/main" id="{AC37EBEC-C76C-2645-8FDE-7D646EC00FF0}"/>
              </a:ext>
            </a:extLst>
          </p:cNvPr>
          <p:cNvPicPr>
            <a:picLocks noChangeAspect="1"/>
          </p:cNvPicPr>
          <p:nvPr userDrawn="1"/>
        </p:nvPicPr>
        <p:blipFill>
          <a:blip r:embed="rId2">
            <a:alphaModFix amt="10000"/>
          </a:blip>
          <a:stretch>
            <a:fillRect/>
          </a:stretch>
        </p:blipFill>
        <p:spPr>
          <a:xfrm rot="1231937">
            <a:off x="9211326" y="2710467"/>
            <a:ext cx="2429368" cy="3848775"/>
          </a:xfrm>
          <a:prstGeom prst="rect">
            <a:avLst/>
          </a:prstGeom>
        </p:spPr>
      </p:pic>
    </p:spTree>
    <p:extLst>
      <p:ext uri="{BB962C8B-B14F-4D97-AF65-F5344CB8AC3E}">
        <p14:creationId xmlns:p14="http://schemas.microsoft.com/office/powerpoint/2010/main" val="3204449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minimum'">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CB01B25-A76A-C248-BAE5-5178074057B7}"/>
              </a:ext>
            </a:extLst>
          </p:cNvPr>
          <p:cNvSpPr>
            <a:spLocks noGrp="1"/>
          </p:cNvSpPr>
          <p:nvPr>
            <p:ph type="body" sz="quarter" idx="10" hasCustomPrompt="1"/>
          </p:nvPr>
        </p:nvSpPr>
        <p:spPr>
          <a:xfrm>
            <a:off x="838200" y="3626825"/>
            <a:ext cx="10515600" cy="1325563"/>
          </a:xfrm>
        </p:spPr>
        <p:txBody>
          <a:bodyPr>
            <a:noAutofit/>
          </a:bodyPr>
          <a:lstStyle>
            <a:lvl1pPr marL="0" indent="0" algn="ctr">
              <a:buNone/>
              <a:defRPr sz="2400" baseline="0">
                <a:solidFill>
                  <a:srgbClr val="487A7B"/>
                </a:solidFill>
              </a:defRPr>
            </a:lvl1pPr>
            <a:lvl2pPr algn="ctr">
              <a:defRPr sz="2400" baseline="0">
                <a:solidFill>
                  <a:srgbClr val="487A7B"/>
                </a:solidFill>
              </a:defRPr>
            </a:lvl2pPr>
            <a:lvl3pPr algn="ctr">
              <a:defRPr sz="2400" baseline="0">
                <a:solidFill>
                  <a:srgbClr val="487A7B"/>
                </a:solidFill>
              </a:defRPr>
            </a:lvl3pPr>
            <a:lvl4pPr algn="ctr">
              <a:defRPr sz="2400" baseline="0">
                <a:solidFill>
                  <a:srgbClr val="487A7B"/>
                </a:solidFill>
              </a:defRPr>
            </a:lvl4pPr>
            <a:lvl5pPr algn="ctr">
              <a:defRPr sz="2400" baseline="0">
                <a:solidFill>
                  <a:srgbClr val="487A7B"/>
                </a:solidFill>
              </a:defRPr>
            </a:lvl5pPr>
          </a:lstStyle>
          <a:p>
            <a:pPr lvl="0"/>
            <a:r>
              <a:rPr lang="en-US" dirty="0"/>
              <a:t>Click to edit subtitle style (use Calibri font)</a:t>
            </a:r>
          </a:p>
        </p:txBody>
      </p:sp>
      <p:sp>
        <p:nvSpPr>
          <p:cNvPr id="2" name="Title 1">
            <a:extLst>
              <a:ext uri="{FF2B5EF4-FFF2-40B4-BE49-F238E27FC236}">
                <a16:creationId xmlns:a16="http://schemas.microsoft.com/office/drawing/2014/main" id="{B36ADF0E-6555-2F47-994E-553DAA250481}"/>
              </a:ext>
            </a:extLst>
          </p:cNvPr>
          <p:cNvSpPr>
            <a:spLocks noGrp="1"/>
          </p:cNvSpPr>
          <p:nvPr>
            <p:ph type="title" hasCustomPrompt="1"/>
          </p:nvPr>
        </p:nvSpPr>
        <p:spPr>
          <a:xfrm>
            <a:off x="838200" y="1675150"/>
            <a:ext cx="10515600" cy="1753850"/>
          </a:xfrm>
        </p:spPr>
        <p:txBody>
          <a:bodyPr>
            <a:normAutofit/>
          </a:bodyPr>
          <a:lstStyle>
            <a:lvl1pPr algn="ctr">
              <a:defRPr sz="5500" baseline="0">
                <a:solidFill>
                  <a:srgbClr val="333F48"/>
                </a:solidFill>
              </a:defRPr>
            </a:lvl1pPr>
          </a:lstStyle>
          <a:p>
            <a:r>
              <a:rPr lang="en-GB" dirty="0"/>
              <a:t>Click to edit Master title style</a:t>
            </a:r>
            <a:br>
              <a:rPr lang="en-GB" dirty="0"/>
            </a:br>
            <a:r>
              <a:rPr lang="en-GB" dirty="0"/>
              <a:t>(Calibri font)</a:t>
            </a:r>
            <a:endParaRPr lang="en-US" dirty="0"/>
          </a:p>
        </p:txBody>
      </p:sp>
    </p:spTree>
    <p:extLst>
      <p:ext uri="{BB962C8B-B14F-4D97-AF65-F5344CB8AC3E}">
        <p14:creationId xmlns:p14="http://schemas.microsoft.com/office/powerpoint/2010/main" val="1768050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35D34-00C7-AF43-9596-6BB095E6E4D0}"/>
              </a:ext>
            </a:extLst>
          </p:cNvPr>
          <p:cNvSpPr>
            <a:spLocks noGrp="1"/>
          </p:cNvSpPr>
          <p:nvPr>
            <p:ph type="title" hasCustomPrompt="1"/>
          </p:nvPr>
        </p:nvSpPr>
        <p:spPr/>
        <p:txBody>
          <a:bodyPr/>
          <a:lstStyle>
            <a:lvl1pPr>
              <a:defRPr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3" name="Content Placeholder 2">
            <a:extLst>
              <a:ext uri="{FF2B5EF4-FFF2-40B4-BE49-F238E27FC236}">
                <a16:creationId xmlns:a16="http://schemas.microsoft.com/office/drawing/2014/main" id="{5F649F86-A165-E442-89FB-70B77A8ED7E6}"/>
              </a:ext>
            </a:extLst>
          </p:cNvPr>
          <p:cNvSpPr>
            <a:spLocks noGrp="1"/>
          </p:cNvSpPr>
          <p:nvPr>
            <p:ph idx="1" hasCustomPrompt="1"/>
          </p:nvPr>
        </p:nvSpPr>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426284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hands'">
    <p:spTree>
      <p:nvGrpSpPr>
        <p:cNvPr id="1" name=""/>
        <p:cNvGrpSpPr/>
        <p:nvPr/>
      </p:nvGrpSpPr>
      <p:grpSpPr>
        <a:xfrm>
          <a:off x="0" y="0"/>
          <a:ext cx="0" cy="0"/>
          <a:chOff x="0" y="0"/>
          <a:chExt cx="0" cy="0"/>
        </a:xfrm>
      </p:grpSpPr>
      <p:pic>
        <p:nvPicPr>
          <p:cNvPr id="21" name="Picture Placeholder 9">
            <a:extLst>
              <a:ext uri="{FF2B5EF4-FFF2-40B4-BE49-F238E27FC236}">
                <a16:creationId xmlns:a16="http://schemas.microsoft.com/office/drawing/2014/main" id="{ED5EF896-9A55-F64D-B85A-68BFE31E3114}"/>
              </a:ext>
            </a:extLst>
          </p:cNvPr>
          <p:cNvPicPr>
            <a:picLocks noChangeAspect="1"/>
          </p:cNvPicPr>
          <p:nvPr userDrawn="1"/>
        </p:nvPicPr>
        <p:blipFill rotWithShape="1">
          <a:blip r:embed="rId2">
            <a:alphaModFix/>
          </a:blip>
          <a:srcRect l="9899" r="12848"/>
          <a:stretch/>
        </p:blipFill>
        <p:spPr>
          <a:xfrm>
            <a:off x="5414827" y="523926"/>
            <a:ext cx="6816684" cy="3919553"/>
          </a:xfrm>
          <a:prstGeom prst="rect">
            <a:avLst/>
          </a:prstGeom>
        </p:spPr>
      </p:pic>
      <p:grpSp>
        <p:nvGrpSpPr>
          <p:cNvPr id="13" name="Group 12">
            <a:extLst>
              <a:ext uri="{FF2B5EF4-FFF2-40B4-BE49-F238E27FC236}">
                <a16:creationId xmlns:a16="http://schemas.microsoft.com/office/drawing/2014/main" id="{4FA8B133-1969-E14A-B379-75E64663B7C2}"/>
              </a:ext>
            </a:extLst>
          </p:cNvPr>
          <p:cNvGrpSpPr/>
          <p:nvPr userDrawn="1"/>
        </p:nvGrpSpPr>
        <p:grpSpPr>
          <a:xfrm>
            <a:off x="5450329" y="5631125"/>
            <a:ext cx="6741671" cy="1142593"/>
            <a:chOff x="5450329" y="5631125"/>
            <a:chExt cx="6741671" cy="1142593"/>
          </a:xfrm>
        </p:grpSpPr>
        <p:cxnSp>
          <p:nvCxnSpPr>
            <p:cNvPr id="14" name="Straight Connector 13">
              <a:extLst>
                <a:ext uri="{FF2B5EF4-FFF2-40B4-BE49-F238E27FC236}">
                  <a16:creationId xmlns:a16="http://schemas.microsoft.com/office/drawing/2014/main" id="{9A297FB2-6625-2E40-871E-5566A1C83C38}"/>
                </a:ext>
              </a:extLst>
            </p:cNvPr>
            <p:cNvCxnSpPr>
              <a:cxnSpLocks/>
            </p:cNvCxnSpPr>
            <p:nvPr userDrawn="1"/>
          </p:nvCxnSpPr>
          <p:spPr>
            <a:xfrm>
              <a:off x="5450329" y="6522582"/>
              <a:ext cx="541635" cy="135732"/>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D3A9964-4D3F-5447-9A73-E489DE76F9DF}"/>
                </a:ext>
              </a:extLst>
            </p:cNvPr>
            <p:cNvCxnSpPr>
              <a:cxnSpLocks/>
            </p:cNvCxnSpPr>
            <p:nvPr userDrawn="1"/>
          </p:nvCxnSpPr>
          <p:spPr>
            <a:xfrm flipV="1">
              <a:off x="6236319" y="6006094"/>
              <a:ext cx="1856921" cy="65222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474C1DF-E7D6-EE4B-92B1-9B62AFB7242F}"/>
                </a:ext>
              </a:extLst>
            </p:cNvPr>
            <p:cNvCxnSpPr/>
            <p:nvPr userDrawn="1"/>
          </p:nvCxnSpPr>
          <p:spPr>
            <a:xfrm>
              <a:off x="8318705" y="6006095"/>
              <a:ext cx="1510119" cy="550015"/>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D97FE8B6-C01F-214E-B296-1EA391DDF7B7}"/>
                </a:ext>
              </a:extLst>
            </p:cNvPr>
            <p:cNvSpPr/>
            <p:nvPr userDrawn="1"/>
          </p:nvSpPr>
          <p:spPr>
            <a:xfrm>
              <a:off x="6042948" y="6610753"/>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Oval 17">
              <a:extLst>
                <a:ext uri="{FF2B5EF4-FFF2-40B4-BE49-F238E27FC236}">
                  <a16:creationId xmlns:a16="http://schemas.microsoft.com/office/drawing/2014/main" id="{0FAFE6D8-A0A5-E146-9301-43A8AB7AF1D5}"/>
                </a:ext>
              </a:extLst>
            </p:cNvPr>
            <p:cNvSpPr/>
            <p:nvPr userDrawn="1"/>
          </p:nvSpPr>
          <p:spPr>
            <a:xfrm>
              <a:off x="8124490" y="5924612"/>
              <a:ext cx="162965" cy="162965"/>
            </a:xfrm>
            <a:prstGeom prst="ellipse">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EDFB6D8-C419-5F41-90AB-D4E33FF600F7}"/>
                </a:ext>
              </a:extLst>
            </p:cNvPr>
            <p:cNvSpPr/>
            <p:nvPr userDrawn="1"/>
          </p:nvSpPr>
          <p:spPr>
            <a:xfrm>
              <a:off x="9879808" y="6496807"/>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D5D71D5-132E-4C4F-85EE-D408C5D63166}"/>
                </a:ext>
              </a:extLst>
            </p:cNvPr>
            <p:cNvCxnSpPr>
              <a:cxnSpLocks/>
            </p:cNvCxnSpPr>
            <p:nvPr userDrawn="1"/>
          </p:nvCxnSpPr>
          <p:spPr>
            <a:xfrm flipV="1">
              <a:off x="10093757" y="5631125"/>
              <a:ext cx="2098243" cy="91150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baseline="0">
                <a:solidFill>
                  <a:srgbClr val="333F48"/>
                </a:solidFill>
              </a:defRPr>
            </a:lvl1pPr>
          </a:lstStyle>
          <a:p>
            <a:r>
              <a:rPr lang="en-GB" dirty="0"/>
              <a:t>Click to edit Master title style (</a:t>
            </a:r>
            <a:r>
              <a:rPr lang="en-GB" dirty="0" err="1"/>
              <a:t>calibri</a:t>
            </a:r>
            <a:r>
              <a:rPr lang="en-GB" dirty="0"/>
              <a:t> font) </a:t>
            </a:r>
            <a:endParaRPr lang="en-US" dirty="0"/>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spTree>
    <p:extLst>
      <p:ext uri="{BB962C8B-B14F-4D97-AF65-F5344CB8AC3E}">
        <p14:creationId xmlns:p14="http://schemas.microsoft.com/office/powerpoint/2010/main" val="1213539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collaborate'">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FC38554C-0FEC-B34E-BCD7-0671BBBDC3A5}"/>
              </a:ext>
            </a:extLst>
          </p:cNvPr>
          <p:cNvGrpSpPr/>
          <p:nvPr userDrawn="1"/>
        </p:nvGrpSpPr>
        <p:grpSpPr>
          <a:xfrm>
            <a:off x="5450329" y="5631125"/>
            <a:ext cx="6741671" cy="1142593"/>
            <a:chOff x="5450329" y="5631125"/>
            <a:chExt cx="6741671" cy="1142593"/>
          </a:xfrm>
        </p:grpSpPr>
        <p:cxnSp>
          <p:nvCxnSpPr>
            <p:cNvPr id="17" name="Straight Connector 16">
              <a:extLst>
                <a:ext uri="{FF2B5EF4-FFF2-40B4-BE49-F238E27FC236}">
                  <a16:creationId xmlns:a16="http://schemas.microsoft.com/office/drawing/2014/main" id="{E868B566-FF16-9749-A9F7-ABE02490CC0C}"/>
                </a:ext>
              </a:extLst>
            </p:cNvPr>
            <p:cNvCxnSpPr>
              <a:cxnSpLocks/>
            </p:cNvCxnSpPr>
            <p:nvPr userDrawn="1"/>
          </p:nvCxnSpPr>
          <p:spPr>
            <a:xfrm>
              <a:off x="5450329" y="6522582"/>
              <a:ext cx="541635" cy="135732"/>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81845DC-ECDD-0848-9BF1-91EC20FC07C6}"/>
                </a:ext>
              </a:extLst>
            </p:cNvPr>
            <p:cNvCxnSpPr>
              <a:cxnSpLocks/>
            </p:cNvCxnSpPr>
            <p:nvPr userDrawn="1"/>
          </p:nvCxnSpPr>
          <p:spPr>
            <a:xfrm flipV="1">
              <a:off x="6236319" y="6006094"/>
              <a:ext cx="1856921" cy="65222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88A4EEF-D088-2342-97BD-2E6269A41087}"/>
                </a:ext>
              </a:extLst>
            </p:cNvPr>
            <p:cNvCxnSpPr/>
            <p:nvPr userDrawn="1"/>
          </p:nvCxnSpPr>
          <p:spPr>
            <a:xfrm>
              <a:off x="8318705" y="6006095"/>
              <a:ext cx="1510119" cy="550015"/>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9B77634A-30EB-8344-8C6D-4892C30FA73A}"/>
                </a:ext>
              </a:extLst>
            </p:cNvPr>
            <p:cNvSpPr/>
            <p:nvPr userDrawn="1"/>
          </p:nvSpPr>
          <p:spPr>
            <a:xfrm>
              <a:off x="6042948" y="6610753"/>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Oval 20">
              <a:extLst>
                <a:ext uri="{FF2B5EF4-FFF2-40B4-BE49-F238E27FC236}">
                  <a16:creationId xmlns:a16="http://schemas.microsoft.com/office/drawing/2014/main" id="{EAF87440-0AC1-BA43-8FB8-816110E2C44C}"/>
                </a:ext>
              </a:extLst>
            </p:cNvPr>
            <p:cNvSpPr/>
            <p:nvPr userDrawn="1"/>
          </p:nvSpPr>
          <p:spPr>
            <a:xfrm>
              <a:off x="8124490" y="5924612"/>
              <a:ext cx="162965" cy="162965"/>
            </a:xfrm>
            <a:prstGeom prst="ellipse">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0ACE6A0-3ABF-A04B-A316-0932E294D486}"/>
                </a:ext>
              </a:extLst>
            </p:cNvPr>
            <p:cNvSpPr/>
            <p:nvPr userDrawn="1"/>
          </p:nvSpPr>
          <p:spPr>
            <a:xfrm>
              <a:off x="9879808" y="6496807"/>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0E90B3ED-A000-1D4C-9CEC-969F4E07A7E0}"/>
                </a:ext>
              </a:extLst>
            </p:cNvPr>
            <p:cNvCxnSpPr>
              <a:cxnSpLocks/>
            </p:cNvCxnSpPr>
            <p:nvPr userDrawn="1"/>
          </p:nvCxnSpPr>
          <p:spPr>
            <a:xfrm flipV="1">
              <a:off x="10093757" y="5631125"/>
              <a:ext cx="2098243" cy="91150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D566F5A6-4B89-AD48-9184-7B8C641FB367}"/>
              </a:ext>
            </a:extLst>
          </p:cNvPr>
          <p:cNvPicPr>
            <a:picLocks noChangeAspect="1"/>
          </p:cNvPicPr>
          <p:nvPr userDrawn="1"/>
        </p:nvPicPr>
        <p:blipFill rotWithShape="1">
          <a:blip r:embed="rId2"/>
          <a:srcRect l="14178"/>
          <a:stretch/>
        </p:blipFill>
        <p:spPr>
          <a:xfrm>
            <a:off x="5450327" y="1237299"/>
            <a:ext cx="6310781" cy="4483100"/>
          </a:xfrm>
          <a:prstGeom prst="rect">
            <a:avLst/>
          </a:prstGeom>
        </p:spPr>
      </p:pic>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baseline="0">
                <a:solidFill>
                  <a:srgbClr val="333F48"/>
                </a:solidFill>
              </a:defRPr>
            </a:lvl1pPr>
          </a:lstStyle>
          <a:p>
            <a:r>
              <a:rPr lang="en-GB" dirty="0"/>
              <a:t>Click to edit Master title style (</a:t>
            </a:r>
            <a:r>
              <a:rPr lang="en-GB" dirty="0" err="1"/>
              <a:t>calibri</a:t>
            </a:r>
            <a:r>
              <a:rPr lang="en-GB" dirty="0"/>
              <a:t> font) </a:t>
            </a:r>
            <a:endParaRPr lang="en-US" dirty="0"/>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spTree>
    <p:extLst>
      <p:ext uri="{BB962C8B-B14F-4D97-AF65-F5344CB8AC3E}">
        <p14:creationId xmlns:p14="http://schemas.microsoft.com/office/powerpoint/2010/main" val="3278418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llaborate - blank">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566F5A6-4B89-AD48-9184-7B8C641FB367}"/>
              </a:ext>
            </a:extLst>
          </p:cNvPr>
          <p:cNvPicPr>
            <a:picLocks noChangeAspect="1"/>
          </p:cNvPicPr>
          <p:nvPr userDrawn="1"/>
        </p:nvPicPr>
        <p:blipFill rotWithShape="1">
          <a:blip r:embed="rId2"/>
          <a:srcRect l="-806"/>
          <a:stretch/>
        </p:blipFill>
        <p:spPr>
          <a:xfrm>
            <a:off x="4348481" y="1237299"/>
            <a:ext cx="7412628" cy="4483100"/>
          </a:xfrm>
          <a:prstGeom prst="rect">
            <a:avLst/>
          </a:prstGeom>
        </p:spPr>
      </p:pic>
      <p:cxnSp>
        <p:nvCxnSpPr>
          <p:cNvPr id="13" name="Straight Connector 12">
            <a:extLst>
              <a:ext uri="{FF2B5EF4-FFF2-40B4-BE49-F238E27FC236}">
                <a16:creationId xmlns:a16="http://schemas.microsoft.com/office/drawing/2014/main" id="{833DAF37-D630-2742-84B5-9258374E164C}"/>
              </a:ext>
            </a:extLst>
          </p:cNvPr>
          <p:cNvCxnSpPr/>
          <p:nvPr userDrawn="1"/>
        </p:nvCxnSpPr>
        <p:spPr>
          <a:xfrm flipH="1" flipV="1">
            <a:off x="0" y="4363770"/>
            <a:ext cx="3829616" cy="525101"/>
          </a:xfrm>
          <a:prstGeom prst="line">
            <a:avLst/>
          </a:prstGeom>
          <a:ln w="19050">
            <a:solidFill>
              <a:srgbClr val="333F4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6032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 bubble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8C0430-54F7-3D4B-9820-FF4BA00CBD2A}"/>
              </a:ext>
            </a:extLst>
          </p:cNvPr>
          <p:cNvPicPr>
            <a:picLocks noChangeAspect="1"/>
          </p:cNvPicPr>
          <p:nvPr userDrawn="1"/>
        </p:nvPicPr>
        <p:blipFill>
          <a:blip r:embed="rId2"/>
          <a:stretch>
            <a:fillRect/>
          </a:stretch>
        </p:blipFill>
        <p:spPr>
          <a:xfrm rot="20035452">
            <a:off x="9479630" y="2379"/>
            <a:ext cx="2923436" cy="2923436"/>
          </a:xfrm>
          <a:prstGeom prst="rect">
            <a:avLst/>
          </a:prstGeom>
        </p:spPr>
      </p:pic>
      <p:pic>
        <p:nvPicPr>
          <p:cNvPr id="9" name="Picture 8">
            <a:extLst>
              <a:ext uri="{FF2B5EF4-FFF2-40B4-BE49-F238E27FC236}">
                <a16:creationId xmlns:a16="http://schemas.microsoft.com/office/drawing/2014/main" id="{954A6F91-F849-344B-9F8B-08F630E9A7A9}"/>
              </a:ext>
            </a:extLst>
          </p:cNvPr>
          <p:cNvPicPr>
            <a:picLocks noChangeAspect="1"/>
          </p:cNvPicPr>
          <p:nvPr userDrawn="1"/>
        </p:nvPicPr>
        <p:blipFill>
          <a:blip r:embed="rId2"/>
          <a:stretch>
            <a:fillRect/>
          </a:stretch>
        </p:blipFill>
        <p:spPr>
          <a:xfrm rot="16200000">
            <a:off x="10762732" y="2532297"/>
            <a:ext cx="1762522" cy="1762522"/>
          </a:xfrm>
          <a:prstGeom prst="rect">
            <a:avLst/>
          </a:prstGeom>
        </p:spPr>
      </p:pic>
      <p:sp>
        <p:nvSpPr>
          <p:cNvPr id="4" name="Title 1">
            <a:extLst>
              <a:ext uri="{FF2B5EF4-FFF2-40B4-BE49-F238E27FC236}">
                <a16:creationId xmlns:a16="http://schemas.microsoft.com/office/drawing/2014/main" id="{64173A95-73B9-A543-B9A8-B87F6B0DB5A5}"/>
              </a:ext>
            </a:extLst>
          </p:cNvPr>
          <p:cNvSpPr>
            <a:spLocks noGrp="1"/>
          </p:cNvSpPr>
          <p:nvPr>
            <p:ph type="title" hasCustomPrompt="1"/>
          </p:nvPr>
        </p:nvSpPr>
        <p:spPr>
          <a:xfrm>
            <a:off x="824402" y="1379729"/>
            <a:ext cx="10515600" cy="2852737"/>
          </a:xfrm>
        </p:spPr>
        <p:txBody>
          <a:bodyPr anchor="b">
            <a:normAutofit/>
          </a:bodyPr>
          <a:lstStyle>
            <a:lvl1pPr>
              <a:defRPr sz="5500" b="1" i="0" baseline="0">
                <a:solidFill>
                  <a:srgbClr val="333F48"/>
                </a:solidFill>
                <a:latin typeface="Calibri" panose="020F0502020204030204" pitchFamily="34" charset="0"/>
                <a:cs typeface="Arial" panose="020B0604020202020204" pitchFamily="34" charset="0"/>
              </a:defRPr>
            </a:lvl1pPr>
          </a:lstStyle>
          <a:p>
            <a:r>
              <a:rPr lang="en-US" dirty="0"/>
              <a:t>Click to edit Master title style (Calibri font)</a:t>
            </a:r>
          </a:p>
        </p:txBody>
      </p:sp>
      <p:sp>
        <p:nvSpPr>
          <p:cNvPr id="5" name="Text Placeholder 2">
            <a:extLst>
              <a:ext uri="{FF2B5EF4-FFF2-40B4-BE49-F238E27FC236}">
                <a16:creationId xmlns:a16="http://schemas.microsoft.com/office/drawing/2014/main" id="{C4BBAFA9-5614-4948-9246-11D63B14E6D2}"/>
              </a:ext>
            </a:extLst>
          </p:cNvPr>
          <p:cNvSpPr>
            <a:spLocks noGrp="1"/>
          </p:cNvSpPr>
          <p:nvPr>
            <p:ph type="body" idx="1" hasCustomPrompt="1"/>
          </p:nvPr>
        </p:nvSpPr>
        <p:spPr>
          <a:xfrm>
            <a:off x="831850" y="4589463"/>
            <a:ext cx="10515600" cy="1500187"/>
          </a:xfrm>
        </p:spPr>
        <p:txBody>
          <a:bodyPr/>
          <a:lstStyle>
            <a:lvl1pPr marL="0" indent="0">
              <a:buNone/>
              <a:defRPr sz="2400" baseline="0">
                <a:solidFill>
                  <a:srgbClr val="487A7B"/>
                </a:solidFill>
                <a:latin typeface="Calibri" panose="020F050202020403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 (use Calibri font)</a:t>
            </a:r>
          </a:p>
        </p:txBody>
      </p:sp>
    </p:spTree>
    <p:extLst>
      <p:ext uri="{BB962C8B-B14F-4D97-AF65-F5344CB8AC3E}">
        <p14:creationId xmlns:p14="http://schemas.microsoft.com/office/powerpoint/2010/main" val="2210435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B8FE2-2785-EC44-82D6-4B090A12A407}"/>
              </a:ext>
            </a:extLst>
          </p:cNvPr>
          <p:cNvSpPr>
            <a:spLocks noGrp="1"/>
          </p:cNvSpPr>
          <p:nvPr>
            <p:ph type="title" hasCustomPrompt="1"/>
          </p:nvPr>
        </p:nvSpPr>
        <p:spPr/>
        <p:txBody>
          <a:bodyPr/>
          <a:lstStyle>
            <a:lvl1pPr>
              <a:defRPr baseline="0">
                <a:solidFill>
                  <a:srgbClr val="333F48"/>
                </a:solidFill>
              </a:defRPr>
            </a:lvl1pPr>
          </a:lstStyle>
          <a:p>
            <a:r>
              <a:rPr lang="en-US" dirty="0"/>
              <a:t>Click to edit Master title style (</a:t>
            </a:r>
            <a:r>
              <a:rPr lang="en-US" dirty="0" err="1"/>
              <a:t>calibri</a:t>
            </a:r>
            <a:r>
              <a:rPr lang="en-US" dirty="0"/>
              <a:t> font)</a:t>
            </a:r>
          </a:p>
        </p:txBody>
      </p:sp>
    </p:spTree>
    <p:extLst>
      <p:ext uri="{BB962C8B-B14F-4D97-AF65-F5344CB8AC3E}">
        <p14:creationId xmlns:p14="http://schemas.microsoft.com/office/powerpoint/2010/main" val="30847883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 mini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1A80A-6C93-9446-965A-F7A9133FBDC5}"/>
              </a:ext>
            </a:extLst>
          </p:cNvPr>
          <p:cNvSpPr>
            <a:spLocks noGrp="1"/>
          </p:cNvSpPr>
          <p:nvPr>
            <p:ph type="title" hasCustomPrompt="1"/>
          </p:nvPr>
        </p:nvSpPr>
        <p:spPr/>
        <p:txBody>
          <a:bodyPr/>
          <a:lstStyle>
            <a:lvl1pPr>
              <a:defRPr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3" name="Content Placeholder 2">
            <a:extLst>
              <a:ext uri="{FF2B5EF4-FFF2-40B4-BE49-F238E27FC236}">
                <a16:creationId xmlns:a16="http://schemas.microsoft.com/office/drawing/2014/main" id="{743089AF-387C-2A43-A86F-DD75E4CFBDE5}"/>
              </a:ext>
            </a:extLst>
          </p:cNvPr>
          <p:cNvSpPr>
            <a:spLocks noGrp="1"/>
          </p:cNvSpPr>
          <p:nvPr>
            <p:ph sz="half" idx="1" hasCustomPrompt="1"/>
          </p:nvPr>
        </p:nvSpPr>
        <p:spPr>
          <a:xfrm>
            <a:off x="838200" y="1825625"/>
            <a:ext cx="5181600" cy="4032734"/>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2692492C-1BE8-314B-8ED1-7D1971786834}"/>
              </a:ext>
            </a:extLst>
          </p:cNvPr>
          <p:cNvSpPr>
            <a:spLocks noGrp="1"/>
          </p:cNvSpPr>
          <p:nvPr>
            <p:ph sz="half" idx="2" hasCustomPrompt="1"/>
          </p:nvPr>
        </p:nvSpPr>
        <p:spPr>
          <a:xfrm>
            <a:off x="6172200" y="1825625"/>
            <a:ext cx="5181600" cy="403273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557046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79B8-1A29-BE48-A5C0-C014DE92DB32}"/>
              </a:ext>
            </a:extLst>
          </p:cNvPr>
          <p:cNvSpPr>
            <a:spLocks noGrp="1"/>
          </p:cNvSpPr>
          <p:nvPr>
            <p:ph type="title" hasCustomPrompt="1"/>
          </p:nvPr>
        </p:nvSpPr>
        <p:spPr>
          <a:xfrm>
            <a:off x="839788" y="365125"/>
            <a:ext cx="10515600" cy="1325563"/>
          </a:xfrm>
        </p:spPr>
        <p:txBody>
          <a:bodyPr/>
          <a:lstStyle>
            <a:lvl1pPr>
              <a:defRPr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3" name="Text Placeholder 2">
            <a:extLst>
              <a:ext uri="{FF2B5EF4-FFF2-40B4-BE49-F238E27FC236}">
                <a16:creationId xmlns:a16="http://schemas.microsoft.com/office/drawing/2014/main" id="{B2747040-F818-E142-9DA2-FF51E9311CB2}"/>
              </a:ext>
            </a:extLst>
          </p:cNvPr>
          <p:cNvSpPr>
            <a:spLocks noGrp="1"/>
          </p:cNvSpPr>
          <p:nvPr>
            <p:ph type="body" idx="1" hasCustomPrompt="1"/>
          </p:nvPr>
        </p:nvSpPr>
        <p:spPr>
          <a:xfrm>
            <a:off x="839788" y="1681163"/>
            <a:ext cx="5157787" cy="823912"/>
          </a:xfrm>
        </p:spPr>
        <p:txBody>
          <a:bodyPr anchor="b"/>
          <a:lstStyle>
            <a:lvl1pPr marL="0" indent="0">
              <a:buNone/>
              <a:defRPr sz="24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 (use </a:t>
            </a:r>
            <a:r>
              <a:rPr lang="en-GB" dirty="0" err="1"/>
              <a:t>calibri</a:t>
            </a:r>
            <a:r>
              <a:rPr lang="en-GB" dirty="0"/>
              <a:t> font)</a:t>
            </a:r>
          </a:p>
        </p:txBody>
      </p:sp>
      <p:sp>
        <p:nvSpPr>
          <p:cNvPr id="4" name="Content Placeholder 3">
            <a:extLst>
              <a:ext uri="{FF2B5EF4-FFF2-40B4-BE49-F238E27FC236}">
                <a16:creationId xmlns:a16="http://schemas.microsoft.com/office/drawing/2014/main" id="{2BFD9231-13D8-104C-BE83-08C0FA745A94}"/>
              </a:ext>
            </a:extLst>
          </p:cNvPr>
          <p:cNvSpPr>
            <a:spLocks noGrp="1"/>
          </p:cNvSpPr>
          <p:nvPr>
            <p:ph sz="half" idx="2" hasCustomPrompt="1"/>
          </p:nvPr>
        </p:nvSpPr>
        <p:spPr>
          <a:xfrm>
            <a:off x="839788" y="2505075"/>
            <a:ext cx="5157787" cy="3291291"/>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1965025C-97AB-DB45-A331-B0EF39F2120F}"/>
              </a:ext>
            </a:extLst>
          </p:cNvPr>
          <p:cNvSpPr>
            <a:spLocks noGrp="1"/>
          </p:cNvSpPr>
          <p:nvPr>
            <p:ph type="body" sz="quarter" idx="3" hasCustomPrompt="1"/>
          </p:nvPr>
        </p:nvSpPr>
        <p:spPr>
          <a:xfrm>
            <a:off x="6172200" y="1681163"/>
            <a:ext cx="5183188" cy="823912"/>
          </a:xfrm>
        </p:spPr>
        <p:txBody>
          <a:bodyPr anchor="b"/>
          <a:lstStyle>
            <a:lvl1pPr marL="0" indent="0">
              <a:buNone/>
              <a:defRPr sz="24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 (use </a:t>
            </a:r>
            <a:r>
              <a:rPr lang="en-GB" dirty="0" err="1"/>
              <a:t>calibri</a:t>
            </a:r>
            <a:r>
              <a:rPr lang="en-GB" dirty="0"/>
              <a:t> font)</a:t>
            </a:r>
          </a:p>
        </p:txBody>
      </p:sp>
      <p:sp>
        <p:nvSpPr>
          <p:cNvPr id="6" name="Content Placeholder 5">
            <a:extLst>
              <a:ext uri="{FF2B5EF4-FFF2-40B4-BE49-F238E27FC236}">
                <a16:creationId xmlns:a16="http://schemas.microsoft.com/office/drawing/2014/main" id="{94F70387-9CC3-DB47-9E64-FDAD968E52C1}"/>
              </a:ext>
            </a:extLst>
          </p:cNvPr>
          <p:cNvSpPr>
            <a:spLocks noGrp="1"/>
          </p:cNvSpPr>
          <p:nvPr>
            <p:ph sz="quarter" idx="4" hasCustomPrompt="1"/>
          </p:nvPr>
        </p:nvSpPr>
        <p:spPr>
          <a:xfrm>
            <a:off x="6172200" y="2505075"/>
            <a:ext cx="5183188" cy="3291291"/>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22" name="Straight Connector 21">
            <a:extLst>
              <a:ext uri="{FF2B5EF4-FFF2-40B4-BE49-F238E27FC236}">
                <a16:creationId xmlns:a16="http://schemas.microsoft.com/office/drawing/2014/main" id="{7768B19C-59C8-3B44-96F4-F139938437DB}"/>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9A1950F-2074-5749-A123-0B922CB64F5D}"/>
              </a:ext>
            </a:extLst>
          </p:cNvPr>
          <p:cNvGrpSpPr/>
          <p:nvPr userDrawn="1"/>
        </p:nvGrpSpPr>
        <p:grpSpPr>
          <a:xfrm>
            <a:off x="5450329" y="5631125"/>
            <a:ext cx="6741671" cy="1142593"/>
            <a:chOff x="5450329" y="5631125"/>
            <a:chExt cx="6741671" cy="1142593"/>
          </a:xfrm>
        </p:grpSpPr>
        <p:cxnSp>
          <p:nvCxnSpPr>
            <p:cNvPr id="15" name="Straight Connector 14">
              <a:extLst>
                <a:ext uri="{FF2B5EF4-FFF2-40B4-BE49-F238E27FC236}">
                  <a16:creationId xmlns:a16="http://schemas.microsoft.com/office/drawing/2014/main" id="{F5E1A09B-0B74-D74F-B6C7-B4A3805D414C}"/>
                </a:ext>
              </a:extLst>
            </p:cNvPr>
            <p:cNvCxnSpPr>
              <a:cxnSpLocks/>
            </p:cNvCxnSpPr>
            <p:nvPr userDrawn="1"/>
          </p:nvCxnSpPr>
          <p:spPr>
            <a:xfrm>
              <a:off x="5450329" y="6522582"/>
              <a:ext cx="541635" cy="135732"/>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A79426-7218-ED48-8829-92923C9C98D3}"/>
                </a:ext>
              </a:extLst>
            </p:cNvPr>
            <p:cNvCxnSpPr>
              <a:cxnSpLocks/>
            </p:cNvCxnSpPr>
            <p:nvPr userDrawn="1"/>
          </p:nvCxnSpPr>
          <p:spPr>
            <a:xfrm flipV="1">
              <a:off x="6236319" y="6006094"/>
              <a:ext cx="1856921" cy="65222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B364BAB-1EE3-064A-8186-1FD5A34571AC}"/>
                </a:ext>
              </a:extLst>
            </p:cNvPr>
            <p:cNvCxnSpPr/>
            <p:nvPr userDrawn="1"/>
          </p:nvCxnSpPr>
          <p:spPr>
            <a:xfrm>
              <a:off x="8318705" y="6006095"/>
              <a:ext cx="1510119" cy="550015"/>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19280F82-E84E-DD43-BB7A-2756E20BAF28}"/>
                </a:ext>
              </a:extLst>
            </p:cNvPr>
            <p:cNvSpPr/>
            <p:nvPr userDrawn="1"/>
          </p:nvSpPr>
          <p:spPr>
            <a:xfrm>
              <a:off x="6042948" y="6610753"/>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Oval 22">
              <a:extLst>
                <a:ext uri="{FF2B5EF4-FFF2-40B4-BE49-F238E27FC236}">
                  <a16:creationId xmlns:a16="http://schemas.microsoft.com/office/drawing/2014/main" id="{328A668F-F07D-6C42-B060-F8B580DA732C}"/>
                </a:ext>
              </a:extLst>
            </p:cNvPr>
            <p:cNvSpPr/>
            <p:nvPr userDrawn="1"/>
          </p:nvSpPr>
          <p:spPr>
            <a:xfrm>
              <a:off x="8124490" y="5924612"/>
              <a:ext cx="162965" cy="162965"/>
            </a:xfrm>
            <a:prstGeom prst="ellipse">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44C522C-857F-2C45-8FBE-E3A5ABD7D970}"/>
                </a:ext>
              </a:extLst>
            </p:cNvPr>
            <p:cNvSpPr/>
            <p:nvPr userDrawn="1"/>
          </p:nvSpPr>
          <p:spPr>
            <a:xfrm>
              <a:off x="9879808" y="6496807"/>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7474DE7F-8D96-764A-A7E7-6E607382EB55}"/>
                </a:ext>
              </a:extLst>
            </p:cNvPr>
            <p:cNvCxnSpPr>
              <a:cxnSpLocks/>
            </p:cNvCxnSpPr>
            <p:nvPr userDrawn="1"/>
          </p:nvCxnSpPr>
          <p:spPr>
            <a:xfrm flipV="1">
              <a:off x="10093757" y="5631125"/>
              <a:ext cx="2098243" cy="91150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6393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bulb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A989A0-1A94-CB40-9159-89D2A659EF1C}"/>
              </a:ext>
            </a:extLst>
          </p:cNvPr>
          <p:cNvSpPr>
            <a:spLocks noGrp="1"/>
          </p:cNvSpPr>
          <p:nvPr>
            <p:ph type="title" hasCustomPrompt="1"/>
          </p:nvPr>
        </p:nvSpPr>
        <p:spPr>
          <a:xfrm>
            <a:off x="824402" y="1379729"/>
            <a:ext cx="10515600" cy="2852737"/>
          </a:xfrm>
        </p:spPr>
        <p:txBody>
          <a:bodyPr anchor="b">
            <a:normAutofit/>
          </a:bodyPr>
          <a:lstStyle>
            <a:lvl1pPr algn="ctr">
              <a:defRPr sz="5500" b="1" i="0" baseline="0">
                <a:solidFill>
                  <a:srgbClr val="E2A615"/>
                </a:solidFill>
                <a:latin typeface="Calibri" panose="020F0502020204030204" pitchFamily="34" charset="0"/>
                <a:cs typeface="Arial" panose="020B0604020202020204" pitchFamily="34" charset="0"/>
              </a:defRPr>
            </a:lvl1pPr>
          </a:lstStyle>
          <a:p>
            <a:r>
              <a:rPr lang="en-US" dirty="0"/>
              <a:t>Click to edit </a:t>
            </a:r>
            <a:br>
              <a:rPr lang="en-US" dirty="0"/>
            </a:br>
            <a:r>
              <a:rPr lang="en-US" dirty="0"/>
              <a:t>(use </a:t>
            </a:r>
            <a:r>
              <a:rPr lang="en-US" dirty="0" err="1"/>
              <a:t>calibri</a:t>
            </a:r>
            <a:r>
              <a:rPr lang="en-US" dirty="0"/>
              <a:t> font)</a:t>
            </a:r>
          </a:p>
        </p:txBody>
      </p:sp>
      <p:sp>
        <p:nvSpPr>
          <p:cNvPr id="8" name="Text Placeholder 2">
            <a:extLst>
              <a:ext uri="{FF2B5EF4-FFF2-40B4-BE49-F238E27FC236}">
                <a16:creationId xmlns:a16="http://schemas.microsoft.com/office/drawing/2014/main" id="{DF9C1C0B-7F41-034B-8849-37273E177281}"/>
              </a:ext>
            </a:extLst>
          </p:cNvPr>
          <p:cNvSpPr>
            <a:spLocks noGrp="1"/>
          </p:cNvSpPr>
          <p:nvPr>
            <p:ph type="body" idx="1" hasCustomPrompt="1"/>
          </p:nvPr>
        </p:nvSpPr>
        <p:spPr>
          <a:xfrm>
            <a:off x="831850" y="4589463"/>
            <a:ext cx="10515600" cy="1500187"/>
          </a:xfrm>
        </p:spPr>
        <p:txBody>
          <a:bodyPr/>
          <a:lstStyle>
            <a:lvl1pPr marL="0" indent="0" algn="ctr">
              <a:buNone/>
              <a:defRPr sz="2400" baseline="0">
                <a:solidFill>
                  <a:schemeClr val="bg1"/>
                </a:solidFill>
                <a:latin typeface="Calibri" panose="020F050202020403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 (use </a:t>
            </a:r>
            <a:r>
              <a:rPr lang="en-US" dirty="0" err="1"/>
              <a:t>calibri</a:t>
            </a:r>
            <a:r>
              <a:rPr lang="en-US" dirty="0"/>
              <a:t> font)</a:t>
            </a:r>
          </a:p>
        </p:txBody>
      </p:sp>
      <p:pic>
        <p:nvPicPr>
          <p:cNvPr id="9" name="Picture 8">
            <a:extLst>
              <a:ext uri="{FF2B5EF4-FFF2-40B4-BE49-F238E27FC236}">
                <a16:creationId xmlns:a16="http://schemas.microsoft.com/office/drawing/2014/main" id="{B87765A2-571A-CD4A-BB10-86AF711C03B8}"/>
              </a:ext>
            </a:extLst>
          </p:cNvPr>
          <p:cNvPicPr>
            <a:picLocks noChangeAspect="1"/>
          </p:cNvPicPr>
          <p:nvPr userDrawn="1"/>
        </p:nvPicPr>
        <p:blipFill>
          <a:blip r:embed="rId2">
            <a:alphaModFix amt="10000"/>
          </a:blip>
          <a:stretch>
            <a:fillRect/>
          </a:stretch>
        </p:blipFill>
        <p:spPr>
          <a:xfrm rot="1159304">
            <a:off x="9183837" y="2701224"/>
            <a:ext cx="2437864" cy="3862234"/>
          </a:xfrm>
          <a:prstGeom prst="rect">
            <a:avLst/>
          </a:prstGeom>
        </p:spPr>
      </p:pic>
      <p:pic>
        <p:nvPicPr>
          <p:cNvPr id="10" name="Picture 9">
            <a:extLst>
              <a:ext uri="{FF2B5EF4-FFF2-40B4-BE49-F238E27FC236}">
                <a16:creationId xmlns:a16="http://schemas.microsoft.com/office/drawing/2014/main" id="{CBF79122-A5F0-764B-8320-E978E063FEBB}"/>
              </a:ext>
            </a:extLst>
          </p:cNvPr>
          <p:cNvPicPr>
            <a:picLocks noChangeAspect="1"/>
          </p:cNvPicPr>
          <p:nvPr userDrawn="1"/>
        </p:nvPicPr>
        <p:blipFill>
          <a:blip r:embed="rId2">
            <a:alphaModFix amt="10000"/>
          </a:blip>
          <a:stretch>
            <a:fillRect/>
          </a:stretch>
        </p:blipFill>
        <p:spPr>
          <a:xfrm rot="20096824">
            <a:off x="918344" y="-152553"/>
            <a:ext cx="1437070" cy="2276706"/>
          </a:xfrm>
          <a:prstGeom prst="rect">
            <a:avLst/>
          </a:prstGeom>
        </p:spPr>
      </p:pic>
    </p:spTree>
    <p:extLst>
      <p:ext uri="{BB962C8B-B14F-4D97-AF65-F5344CB8AC3E}">
        <p14:creationId xmlns:p14="http://schemas.microsoft.com/office/powerpoint/2010/main" val="37351002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79B8-1A29-BE48-A5C0-C014DE92DB32}"/>
              </a:ext>
            </a:extLst>
          </p:cNvPr>
          <p:cNvSpPr>
            <a:spLocks noGrp="1"/>
          </p:cNvSpPr>
          <p:nvPr>
            <p:ph type="title" hasCustomPrompt="1"/>
          </p:nvPr>
        </p:nvSpPr>
        <p:spPr>
          <a:xfrm>
            <a:off x="839788" y="365125"/>
            <a:ext cx="10515600" cy="1325563"/>
          </a:xfrm>
        </p:spPr>
        <p:txBody>
          <a:bodyPr/>
          <a:lstStyle>
            <a:lvl1pPr>
              <a:defRPr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4" name="Content Placeholder 3">
            <a:extLst>
              <a:ext uri="{FF2B5EF4-FFF2-40B4-BE49-F238E27FC236}">
                <a16:creationId xmlns:a16="http://schemas.microsoft.com/office/drawing/2014/main" id="{2BFD9231-13D8-104C-BE83-08C0FA745A94}"/>
              </a:ext>
            </a:extLst>
          </p:cNvPr>
          <p:cNvSpPr>
            <a:spLocks noGrp="1"/>
          </p:cNvSpPr>
          <p:nvPr>
            <p:ph sz="half" idx="2" hasCustomPrompt="1"/>
          </p:nvPr>
        </p:nvSpPr>
        <p:spPr>
          <a:xfrm>
            <a:off x="839788" y="1998133"/>
            <a:ext cx="10515600" cy="379823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22" name="Straight Connector 21">
            <a:extLst>
              <a:ext uri="{FF2B5EF4-FFF2-40B4-BE49-F238E27FC236}">
                <a16:creationId xmlns:a16="http://schemas.microsoft.com/office/drawing/2014/main" id="{7768B19C-59C8-3B44-96F4-F139938437DB}"/>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9A1950F-2074-5749-A123-0B922CB64F5D}"/>
              </a:ext>
            </a:extLst>
          </p:cNvPr>
          <p:cNvGrpSpPr/>
          <p:nvPr userDrawn="1"/>
        </p:nvGrpSpPr>
        <p:grpSpPr>
          <a:xfrm>
            <a:off x="5450329" y="5631125"/>
            <a:ext cx="6741671" cy="1142593"/>
            <a:chOff x="5450329" y="5631125"/>
            <a:chExt cx="6741671" cy="1142593"/>
          </a:xfrm>
        </p:grpSpPr>
        <p:cxnSp>
          <p:nvCxnSpPr>
            <p:cNvPr id="15" name="Straight Connector 14">
              <a:extLst>
                <a:ext uri="{FF2B5EF4-FFF2-40B4-BE49-F238E27FC236}">
                  <a16:creationId xmlns:a16="http://schemas.microsoft.com/office/drawing/2014/main" id="{F5E1A09B-0B74-D74F-B6C7-B4A3805D414C}"/>
                </a:ext>
              </a:extLst>
            </p:cNvPr>
            <p:cNvCxnSpPr>
              <a:cxnSpLocks/>
            </p:cNvCxnSpPr>
            <p:nvPr userDrawn="1"/>
          </p:nvCxnSpPr>
          <p:spPr>
            <a:xfrm>
              <a:off x="5450329" y="6522582"/>
              <a:ext cx="541635" cy="135732"/>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A79426-7218-ED48-8829-92923C9C98D3}"/>
                </a:ext>
              </a:extLst>
            </p:cNvPr>
            <p:cNvCxnSpPr>
              <a:cxnSpLocks/>
            </p:cNvCxnSpPr>
            <p:nvPr userDrawn="1"/>
          </p:nvCxnSpPr>
          <p:spPr>
            <a:xfrm flipV="1">
              <a:off x="6236319" y="6006094"/>
              <a:ext cx="1856921" cy="65222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B364BAB-1EE3-064A-8186-1FD5A34571AC}"/>
                </a:ext>
              </a:extLst>
            </p:cNvPr>
            <p:cNvCxnSpPr/>
            <p:nvPr userDrawn="1"/>
          </p:nvCxnSpPr>
          <p:spPr>
            <a:xfrm>
              <a:off x="8318705" y="6006095"/>
              <a:ext cx="1510119" cy="550015"/>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19280F82-E84E-DD43-BB7A-2756E20BAF28}"/>
                </a:ext>
              </a:extLst>
            </p:cNvPr>
            <p:cNvSpPr/>
            <p:nvPr userDrawn="1"/>
          </p:nvSpPr>
          <p:spPr>
            <a:xfrm>
              <a:off x="6042948" y="6610753"/>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Oval 22">
              <a:extLst>
                <a:ext uri="{FF2B5EF4-FFF2-40B4-BE49-F238E27FC236}">
                  <a16:creationId xmlns:a16="http://schemas.microsoft.com/office/drawing/2014/main" id="{328A668F-F07D-6C42-B060-F8B580DA732C}"/>
                </a:ext>
              </a:extLst>
            </p:cNvPr>
            <p:cNvSpPr/>
            <p:nvPr userDrawn="1"/>
          </p:nvSpPr>
          <p:spPr>
            <a:xfrm>
              <a:off x="8124490" y="5924612"/>
              <a:ext cx="162965" cy="162965"/>
            </a:xfrm>
            <a:prstGeom prst="ellipse">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44C522C-857F-2C45-8FBE-E3A5ABD7D970}"/>
                </a:ext>
              </a:extLst>
            </p:cNvPr>
            <p:cNvSpPr/>
            <p:nvPr userDrawn="1"/>
          </p:nvSpPr>
          <p:spPr>
            <a:xfrm>
              <a:off x="9879808" y="6496807"/>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7474DE7F-8D96-764A-A7E7-6E607382EB55}"/>
                </a:ext>
              </a:extLst>
            </p:cNvPr>
            <p:cNvCxnSpPr>
              <a:cxnSpLocks/>
            </p:cNvCxnSpPr>
            <p:nvPr userDrawn="1"/>
          </p:nvCxnSpPr>
          <p:spPr>
            <a:xfrm flipV="1">
              <a:off x="10093757" y="5631125"/>
              <a:ext cx="2098243" cy="91150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3210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68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87F6C-96EF-094A-823C-3922A3EACD35}"/>
              </a:ext>
            </a:extLst>
          </p:cNvPr>
          <p:cNvSpPr>
            <a:spLocks noGrp="1"/>
          </p:cNvSpPr>
          <p:nvPr>
            <p:ph type="title" hasCustomPrompt="1"/>
          </p:nvPr>
        </p:nvSpPr>
        <p:spPr>
          <a:xfrm>
            <a:off x="839788" y="457200"/>
            <a:ext cx="3932237" cy="1600200"/>
          </a:xfrm>
        </p:spPr>
        <p:txBody>
          <a:bodyPr anchor="b"/>
          <a:lstStyle>
            <a:lvl1pPr>
              <a:defRPr sz="3200"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3" name="Content Placeholder 2">
            <a:extLst>
              <a:ext uri="{FF2B5EF4-FFF2-40B4-BE49-F238E27FC236}">
                <a16:creationId xmlns:a16="http://schemas.microsoft.com/office/drawing/2014/main" id="{95664A08-E9F7-5144-A4F0-AB9522370BA2}"/>
              </a:ext>
            </a:extLst>
          </p:cNvPr>
          <p:cNvSpPr>
            <a:spLocks noGrp="1"/>
          </p:cNvSpPr>
          <p:nvPr>
            <p:ph idx="1" hasCustomPrompt="1"/>
          </p:nvPr>
        </p:nvSpPr>
        <p:spPr>
          <a:xfrm>
            <a:off x="5183188" y="987425"/>
            <a:ext cx="6172200" cy="4873625"/>
          </a:xfrm>
        </p:spPr>
        <p:txBody>
          <a:bodyPr/>
          <a:lstStyle>
            <a:lvl1pPr>
              <a:defRPr sz="3200" baseline="0">
                <a:solidFill>
                  <a:schemeClr val="tx1"/>
                </a:solidFill>
              </a:defRPr>
            </a:lvl1pPr>
            <a:lvl2pPr>
              <a:defRPr sz="2800" baseline="0">
                <a:solidFill>
                  <a:schemeClr val="tx1"/>
                </a:solidFill>
              </a:defRPr>
            </a:lvl2pPr>
            <a:lvl3pPr>
              <a:defRPr sz="2400" baseline="0">
                <a:solidFill>
                  <a:schemeClr val="tx1"/>
                </a:solidFill>
              </a:defRPr>
            </a:lvl3pPr>
            <a:lvl4pPr>
              <a:defRPr sz="2000" baseline="0">
                <a:solidFill>
                  <a:schemeClr val="tx1"/>
                </a:solidFill>
              </a:defRPr>
            </a:lvl4pPr>
            <a:lvl5pPr>
              <a:defRPr sz="2000" baseline="0">
                <a:solidFill>
                  <a:schemeClr val="tx1"/>
                </a:solidFill>
              </a:defRPr>
            </a:lvl5pPr>
            <a:lvl6pPr>
              <a:defRPr sz="2000"/>
            </a:lvl6pPr>
            <a:lvl7pPr>
              <a:defRPr sz="2000"/>
            </a:lvl7pPr>
            <a:lvl8pPr>
              <a:defRPr sz="2000"/>
            </a:lvl8pPr>
            <a:lvl9pPr>
              <a:defRPr sz="2000"/>
            </a:lvl9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B8A02510-5590-A84C-88FB-107A40BE5CEE}"/>
              </a:ext>
            </a:extLst>
          </p:cNvPr>
          <p:cNvSpPr>
            <a:spLocks noGrp="1"/>
          </p:cNvSpPr>
          <p:nvPr>
            <p:ph type="body" sz="half" idx="2" hasCustomPrompt="1"/>
          </p:nvPr>
        </p:nvSpPr>
        <p:spPr>
          <a:xfrm>
            <a:off x="839788" y="2057400"/>
            <a:ext cx="3932237" cy="3811588"/>
          </a:xfr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spTree>
    <p:extLst>
      <p:ext uri="{BB962C8B-B14F-4D97-AF65-F5344CB8AC3E}">
        <p14:creationId xmlns:p14="http://schemas.microsoft.com/office/powerpoint/2010/main" val="19783760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baseline="0">
                <a:solidFill>
                  <a:srgbClr val="333F48"/>
                </a:solidFill>
              </a:defRPr>
            </a:lvl1pPr>
          </a:lstStyle>
          <a:p>
            <a:r>
              <a:rPr lang="en-GB" dirty="0"/>
              <a:t>Click to edit Master title style (</a:t>
            </a:r>
            <a:r>
              <a:rPr lang="en-GB" dirty="0" err="1"/>
              <a:t>calibri</a:t>
            </a:r>
            <a:r>
              <a:rPr lang="en-GB" dirty="0"/>
              <a:t> font) </a:t>
            </a:r>
            <a:endParaRPr lang="en-US" dirty="0"/>
          </a:p>
        </p:txBody>
      </p:sp>
      <p:sp>
        <p:nvSpPr>
          <p:cNvPr id="3" name="Picture Placeholder 2">
            <a:extLst>
              <a:ext uri="{FF2B5EF4-FFF2-40B4-BE49-F238E27FC236}">
                <a16:creationId xmlns:a16="http://schemas.microsoft.com/office/drawing/2014/main" id="{065F78AF-BADD-AA4C-A2B0-5AB25BBDF85A}"/>
              </a:ext>
            </a:extLst>
          </p:cNvPr>
          <p:cNvSpPr>
            <a:spLocks noGrp="1"/>
          </p:cNvSpPr>
          <p:nvPr>
            <p:ph type="pic" idx="1" hasCustomPrompt="1"/>
          </p:nvPr>
        </p:nvSpPr>
        <p:spPr>
          <a:xfrm>
            <a:off x="5183187" y="1466661"/>
            <a:ext cx="6387141" cy="4394389"/>
          </a:xfrm>
        </p:spPr>
        <p:txBody>
          <a:bodyPr/>
          <a:lstStyle>
            <a:lvl1pPr marL="0" indent="0">
              <a:buNone/>
              <a:defRPr sz="3200" baseline="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a:t>
            </a:r>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cxnSp>
        <p:nvCxnSpPr>
          <p:cNvPr id="11" name="Straight Connector 10">
            <a:extLst>
              <a:ext uri="{FF2B5EF4-FFF2-40B4-BE49-F238E27FC236}">
                <a16:creationId xmlns:a16="http://schemas.microsoft.com/office/drawing/2014/main" id="{DC58CB82-C2A9-F14C-8CDA-51C0AD825770}"/>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FE7EE5BC-57AF-6242-A307-20E890BBEEB2}"/>
              </a:ext>
            </a:extLst>
          </p:cNvPr>
          <p:cNvGrpSpPr/>
          <p:nvPr userDrawn="1"/>
        </p:nvGrpSpPr>
        <p:grpSpPr>
          <a:xfrm>
            <a:off x="5450329" y="5631125"/>
            <a:ext cx="6741671" cy="1142593"/>
            <a:chOff x="5450329" y="5631125"/>
            <a:chExt cx="6741671" cy="1142593"/>
          </a:xfrm>
        </p:grpSpPr>
        <p:cxnSp>
          <p:nvCxnSpPr>
            <p:cNvPr id="13" name="Straight Connector 12">
              <a:extLst>
                <a:ext uri="{FF2B5EF4-FFF2-40B4-BE49-F238E27FC236}">
                  <a16:creationId xmlns:a16="http://schemas.microsoft.com/office/drawing/2014/main" id="{F03D7CFA-2DE8-1D42-AC25-043A8DBC10A3}"/>
                </a:ext>
              </a:extLst>
            </p:cNvPr>
            <p:cNvCxnSpPr>
              <a:cxnSpLocks/>
            </p:cNvCxnSpPr>
            <p:nvPr userDrawn="1"/>
          </p:nvCxnSpPr>
          <p:spPr>
            <a:xfrm>
              <a:off x="5450329" y="6522582"/>
              <a:ext cx="541635" cy="135732"/>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89FE87-1482-1A4D-AED8-CC18D82884E7}"/>
                </a:ext>
              </a:extLst>
            </p:cNvPr>
            <p:cNvCxnSpPr>
              <a:cxnSpLocks/>
            </p:cNvCxnSpPr>
            <p:nvPr userDrawn="1"/>
          </p:nvCxnSpPr>
          <p:spPr>
            <a:xfrm flipV="1">
              <a:off x="6236319" y="6006094"/>
              <a:ext cx="1856921" cy="65222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B7CD1C3-F2B0-D445-B5F4-B1A1FDE77CBA}"/>
                </a:ext>
              </a:extLst>
            </p:cNvPr>
            <p:cNvCxnSpPr/>
            <p:nvPr userDrawn="1"/>
          </p:nvCxnSpPr>
          <p:spPr>
            <a:xfrm>
              <a:off x="8318705" y="6006095"/>
              <a:ext cx="1510119" cy="550015"/>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CF1DF03E-D289-B94E-A24B-342146D50E7B}"/>
                </a:ext>
              </a:extLst>
            </p:cNvPr>
            <p:cNvSpPr/>
            <p:nvPr userDrawn="1"/>
          </p:nvSpPr>
          <p:spPr>
            <a:xfrm>
              <a:off x="6042948" y="6610753"/>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Oval 16">
              <a:extLst>
                <a:ext uri="{FF2B5EF4-FFF2-40B4-BE49-F238E27FC236}">
                  <a16:creationId xmlns:a16="http://schemas.microsoft.com/office/drawing/2014/main" id="{B5A379EE-0728-E14C-A9E4-6B27D9F74907}"/>
                </a:ext>
              </a:extLst>
            </p:cNvPr>
            <p:cNvSpPr/>
            <p:nvPr userDrawn="1"/>
          </p:nvSpPr>
          <p:spPr>
            <a:xfrm>
              <a:off x="8124490" y="5924612"/>
              <a:ext cx="162965" cy="162965"/>
            </a:xfrm>
            <a:prstGeom prst="ellipse">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E3A6BFF-E4D2-B94C-A691-85D706AAC1EE}"/>
                </a:ext>
              </a:extLst>
            </p:cNvPr>
            <p:cNvSpPr/>
            <p:nvPr userDrawn="1"/>
          </p:nvSpPr>
          <p:spPr>
            <a:xfrm>
              <a:off x="9879808" y="6496807"/>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BF002643-EFFF-C446-B30E-6C844626D5D6}"/>
                </a:ext>
              </a:extLst>
            </p:cNvPr>
            <p:cNvCxnSpPr>
              <a:cxnSpLocks/>
            </p:cNvCxnSpPr>
            <p:nvPr userDrawn="1"/>
          </p:nvCxnSpPr>
          <p:spPr>
            <a:xfrm flipV="1">
              <a:off x="10093757" y="5631125"/>
              <a:ext cx="2098243" cy="911501"/>
            </a:xfrm>
            <a:prstGeom prst="line">
              <a:avLst/>
            </a:prstGeom>
            <a:ln>
              <a:solidFill>
                <a:srgbClr val="333F4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50854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 mini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baseline="0">
                <a:solidFill>
                  <a:srgbClr val="333F48"/>
                </a:solidFill>
              </a:defRPr>
            </a:lvl1pPr>
          </a:lstStyle>
          <a:p>
            <a:r>
              <a:rPr lang="en-GB" dirty="0"/>
              <a:t>Click to edit Master title style (</a:t>
            </a:r>
            <a:r>
              <a:rPr lang="en-GB" dirty="0" err="1"/>
              <a:t>calibri</a:t>
            </a:r>
            <a:r>
              <a:rPr lang="en-GB" dirty="0"/>
              <a:t> font) </a:t>
            </a:r>
            <a:endParaRPr lang="en-US" dirty="0"/>
          </a:p>
        </p:txBody>
      </p:sp>
      <p:sp>
        <p:nvSpPr>
          <p:cNvPr id="3" name="Picture Placeholder 2">
            <a:extLst>
              <a:ext uri="{FF2B5EF4-FFF2-40B4-BE49-F238E27FC236}">
                <a16:creationId xmlns:a16="http://schemas.microsoft.com/office/drawing/2014/main" id="{065F78AF-BADD-AA4C-A2B0-5AB25BBDF85A}"/>
              </a:ext>
            </a:extLst>
          </p:cNvPr>
          <p:cNvSpPr>
            <a:spLocks noGrp="1"/>
          </p:cNvSpPr>
          <p:nvPr>
            <p:ph type="pic" idx="1" hasCustomPrompt="1"/>
          </p:nvPr>
        </p:nvSpPr>
        <p:spPr>
          <a:xfrm>
            <a:off x="5183187" y="1466661"/>
            <a:ext cx="6387141" cy="4394389"/>
          </a:xfrm>
        </p:spPr>
        <p:txBody>
          <a:bodyPr/>
          <a:lstStyle>
            <a:lvl1pPr marL="0" indent="0">
              <a:buNone/>
              <a:defRPr sz="3200" baseline="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a:t>
            </a:r>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cxnSp>
        <p:nvCxnSpPr>
          <p:cNvPr id="11" name="Straight Connector 10">
            <a:extLst>
              <a:ext uri="{FF2B5EF4-FFF2-40B4-BE49-F238E27FC236}">
                <a16:creationId xmlns:a16="http://schemas.microsoft.com/office/drawing/2014/main" id="{DC58CB82-C2A9-F14C-8CDA-51C0AD825770}"/>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74060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8F4AF-FD28-CB4D-B144-2A974B25AAE0}"/>
              </a:ext>
            </a:extLst>
          </p:cNvPr>
          <p:cNvSpPr>
            <a:spLocks noGrp="1"/>
          </p:cNvSpPr>
          <p:nvPr>
            <p:ph type="title" hasCustomPrompt="1"/>
          </p:nvPr>
        </p:nvSpPr>
        <p:spPr/>
        <p:txBody>
          <a:bodyPr/>
          <a:lstStyle>
            <a:lvl1pPr>
              <a:defRPr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3" name="Vertical Text Placeholder 2">
            <a:extLst>
              <a:ext uri="{FF2B5EF4-FFF2-40B4-BE49-F238E27FC236}">
                <a16:creationId xmlns:a16="http://schemas.microsoft.com/office/drawing/2014/main" id="{D0095120-81C7-0F4F-9E56-C255E4B499B3}"/>
              </a:ext>
            </a:extLst>
          </p:cNvPr>
          <p:cNvSpPr>
            <a:spLocks noGrp="1"/>
          </p:cNvSpPr>
          <p:nvPr>
            <p:ph type="body" orient="vert" idx="1" hasCustomPrompt="1"/>
          </p:nvPr>
        </p:nvSpPr>
        <p:spPr/>
        <p:txBody>
          <a:bodyPr vert="eaVert"/>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449929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02A6BF-EF2B-9946-81A6-E7FD38157A73}"/>
              </a:ext>
            </a:extLst>
          </p:cNvPr>
          <p:cNvSpPr>
            <a:spLocks noGrp="1"/>
          </p:cNvSpPr>
          <p:nvPr>
            <p:ph type="title" orient="vert" hasCustomPrompt="1"/>
          </p:nvPr>
        </p:nvSpPr>
        <p:spPr>
          <a:xfrm>
            <a:off x="8724900" y="365125"/>
            <a:ext cx="2628900" cy="5365115"/>
          </a:xfrm>
        </p:spPr>
        <p:txBody>
          <a:bodyPr vert="eaVert"/>
          <a:lstStyle>
            <a:lvl1pPr>
              <a:defRPr baseline="0">
                <a:solidFill>
                  <a:srgbClr val="333F48"/>
                </a:solidFill>
              </a:defRPr>
            </a:lvl1pPr>
          </a:lstStyle>
          <a:p>
            <a:r>
              <a:rPr lang="en-GB" dirty="0"/>
              <a:t>Click to edit Master title style (</a:t>
            </a:r>
            <a:r>
              <a:rPr lang="en-GB" dirty="0" err="1"/>
              <a:t>calibri</a:t>
            </a:r>
            <a:r>
              <a:rPr lang="en-GB" dirty="0"/>
              <a:t> font)</a:t>
            </a:r>
            <a:endParaRPr lang="en-US" dirty="0"/>
          </a:p>
        </p:txBody>
      </p:sp>
      <p:sp>
        <p:nvSpPr>
          <p:cNvPr id="3" name="Vertical Text Placeholder 2">
            <a:extLst>
              <a:ext uri="{FF2B5EF4-FFF2-40B4-BE49-F238E27FC236}">
                <a16:creationId xmlns:a16="http://schemas.microsoft.com/office/drawing/2014/main" id="{381C0F58-5D21-BD47-941C-4AA723C79771}"/>
              </a:ext>
            </a:extLst>
          </p:cNvPr>
          <p:cNvSpPr>
            <a:spLocks noGrp="1"/>
          </p:cNvSpPr>
          <p:nvPr>
            <p:ph type="body" orient="vert" idx="1" hasCustomPrompt="1"/>
          </p:nvPr>
        </p:nvSpPr>
        <p:spPr>
          <a:xfrm>
            <a:off x="838200" y="365125"/>
            <a:ext cx="7734300" cy="5365115"/>
          </a:xfrm>
        </p:spPr>
        <p:txBody>
          <a:bodyPr vert="eaVert"/>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78080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minimum'">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F703A7-0BF0-C145-8571-BDD3D8E34CA1}"/>
              </a:ext>
            </a:extLst>
          </p:cNvPr>
          <p:cNvSpPr>
            <a:spLocks noGrp="1"/>
          </p:cNvSpPr>
          <p:nvPr>
            <p:ph type="body" sz="quarter" idx="10" hasCustomPrompt="1"/>
          </p:nvPr>
        </p:nvSpPr>
        <p:spPr>
          <a:xfrm>
            <a:off x="772160" y="1578429"/>
            <a:ext cx="10657840" cy="1850571"/>
          </a:xfrm>
        </p:spPr>
        <p:txBody>
          <a:bodyPr>
            <a:normAutofit/>
          </a:bodyPr>
          <a:lstStyle>
            <a:lvl1pPr marL="0" indent="0" algn="ctr">
              <a:buNone/>
              <a:defRPr sz="5500" b="1" i="0" baseline="0">
                <a:solidFill>
                  <a:srgbClr val="E2A615"/>
                </a:solidFill>
              </a:defRPr>
            </a:lvl1pPr>
          </a:lstStyle>
          <a:p>
            <a:pPr lvl="0"/>
            <a:r>
              <a:rPr lang="en-GB" dirty="0"/>
              <a:t>Click to edit Master title style</a:t>
            </a:r>
            <a:br>
              <a:rPr lang="en-GB" dirty="0"/>
            </a:br>
            <a:r>
              <a:rPr lang="en-GB" dirty="0"/>
              <a:t>(Calibri font)</a:t>
            </a:r>
            <a:endParaRPr lang="en-US" dirty="0"/>
          </a:p>
        </p:txBody>
      </p:sp>
      <p:sp>
        <p:nvSpPr>
          <p:cNvPr id="5" name="Text Placeholder 4">
            <a:extLst>
              <a:ext uri="{FF2B5EF4-FFF2-40B4-BE49-F238E27FC236}">
                <a16:creationId xmlns:a16="http://schemas.microsoft.com/office/drawing/2014/main" id="{8CD4A65F-C975-1D45-85E1-66CF10C1E700}"/>
              </a:ext>
            </a:extLst>
          </p:cNvPr>
          <p:cNvSpPr>
            <a:spLocks noGrp="1"/>
          </p:cNvSpPr>
          <p:nvPr>
            <p:ph type="body" sz="quarter" idx="11" hasCustomPrompt="1"/>
          </p:nvPr>
        </p:nvSpPr>
        <p:spPr>
          <a:xfrm>
            <a:off x="772160" y="3606799"/>
            <a:ext cx="10657840" cy="1672771"/>
          </a:xfrm>
        </p:spPr>
        <p:txBody>
          <a:bodyPr>
            <a:normAutofit/>
          </a:bodyPr>
          <a:lstStyle>
            <a:lvl1pPr marL="0" indent="0" algn="ctr">
              <a:buNone/>
              <a:defRPr sz="2400" baseline="0"/>
            </a:lvl1pPr>
          </a:lstStyle>
          <a:p>
            <a:pPr lvl="0"/>
            <a:r>
              <a:rPr lang="en-US" dirty="0"/>
              <a:t>Click to edit Master subtitle (use Calibri font)</a:t>
            </a:r>
          </a:p>
        </p:txBody>
      </p:sp>
    </p:spTree>
    <p:extLst>
      <p:ext uri="{BB962C8B-B14F-4D97-AF65-F5344CB8AC3E}">
        <p14:creationId xmlns:p14="http://schemas.microsoft.com/office/powerpoint/2010/main" val="2644297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35D34-00C7-AF43-9596-6BB095E6E4D0}"/>
              </a:ext>
            </a:extLst>
          </p:cNvPr>
          <p:cNvSpPr>
            <a:spLocks noGrp="1"/>
          </p:cNvSpPr>
          <p:nvPr>
            <p:ph type="title" hasCustomPrompt="1"/>
          </p:nvPr>
        </p:nvSpPr>
        <p:spPr/>
        <p:txBody>
          <a:bodyPr/>
          <a:lstStyle/>
          <a:p>
            <a:r>
              <a:rPr lang="en-GB" dirty="0"/>
              <a:t>Click to edit Master title style (</a:t>
            </a:r>
            <a:r>
              <a:rPr lang="en-GB" dirty="0" err="1"/>
              <a:t>calibri</a:t>
            </a:r>
            <a:r>
              <a:rPr lang="en-GB" dirty="0"/>
              <a:t> font)</a:t>
            </a:r>
            <a:endParaRPr lang="en-US" dirty="0"/>
          </a:p>
        </p:txBody>
      </p:sp>
      <p:sp>
        <p:nvSpPr>
          <p:cNvPr id="3" name="Content Placeholder 2">
            <a:extLst>
              <a:ext uri="{FF2B5EF4-FFF2-40B4-BE49-F238E27FC236}">
                <a16:creationId xmlns:a16="http://schemas.microsoft.com/office/drawing/2014/main" id="{5F649F86-A165-E442-89FB-70B77A8ED7E6}"/>
              </a:ext>
            </a:extLst>
          </p:cNvPr>
          <p:cNvSpPr>
            <a:spLocks noGrp="1"/>
          </p:cNvSpPr>
          <p:nvPr>
            <p:ph idx="1" hasCustomPrompt="1"/>
          </p:nvPr>
        </p:nvSpPr>
        <p:spPr/>
        <p:txBody>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56396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han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a:lvl1pPr>
          </a:lstStyle>
          <a:p>
            <a:r>
              <a:rPr lang="en-GB" dirty="0"/>
              <a:t>Click to edit Master title style (</a:t>
            </a:r>
            <a:r>
              <a:rPr lang="en-GB" dirty="0" err="1"/>
              <a:t>calibri</a:t>
            </a:r>
            <a:r>
              <a:rPr lang="en-GB" dirty="0"/>
              <a:t> font) </a:t>
            </a:r>
            <a:endParaRPr lang="en-US" dirty="0"/>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cxnSp>
        <p:nvCxnSpPr>
          <p:cNvPr id="5" name="Straight Connector 4">
            <a:extLst>
              <a:ext uri="{FF2B5EF4-FFF2-40B4-BE49-F238E27FC236}">
                <a16:creationId xmlns:a16="http://schemas.microsoft.com/office/drawing/2014/main" id="{CDDDF8A3-9603-D348-9D95-54CD16731859}"/>
              </a:ext>
            </a:extLst>
          </p:cNvPr>
          <p:cNvCxnSpPr>
            <a:cxnSpLocks/>
          </p:cNvCxnSpPr>
          <p:nvPr userDrawn="1"/>
        </p:nvCxnSpPr>
        <p:spPr>
          <a:xfrm>
            <a:off x="5450329" y="6522582"/>
            <a:ext cx="541635" cy="135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E1320F6-2DDB-574A-BBAA-B00FD8D58F21}"/>
              </a:ext>
            </a:extLst>
          </p:cNvPr>
          <p:cNvCxnSpPr>
            <a:cxnSpLocks/>
          </p:cNvCxnSpPr>
          <p:nvPr userDrawn="1"/>
        </p:nvCxnSpPr>
        <p:spPr>
          <a:xfrm flipV="1">
            <a:off x="6236319" y="6006094"/>
            <a:ext cx="1856921" cy="652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FFB9631-E52A-D247-B940-86516DB84E3D}"/>
              </a:ext>
            </a:extLst>
          </p:cNvPr>
          <p:cNvCxnSpPr/>
          <p:nvPr userDrawn="1"/>
        </p:nvCxnSpPr>
        <p:spPr>
          <a:xfrm>
            <a:off x="8318705" y="6006095"/>
            <a:ext cx="1510119" cy="5500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304DA50-8B39-CD46-8935-98F413A1EEE6}"/>
              </a:ext>
            </a:extLst>
          </p:cNvPr>
          <p:cNvSpPr/>
          <p:nvPr userDrawn="1"/>
        </p:nvSpPr>
        <p:spPr>
          <a:xfrm>
            <a:off x="6042948" y="6610753"/>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369E2BD-F92E-3249-BB40-B9B882452554}"/>
              </a:ext>
            </a:extLst>
          </p:cNvPr>
          <p:cNvSpPr/>
          <p:nvPr userDrawn="1"/>
        </p:nvSpPr>
        <p:spPr>
          <a:xfrm>
            <a:off x="8124490" y="5924612"/>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D35D25B-F904-0845-8AED-D5D0613F2EB6}"/>
              </a:ext>
            </a:extLst>
          </p:cNvPr>
          <p:cNvSpPr/>
          <p:nvPr userDrawn="1"/>
        </p:nvSpPr>
        <p:spPr>
          <a:xfrm>
            <a:off x="9879808" y="6496807"/>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C58CB82-C2A9-F14C-8CDA-51C0AD825770}"/>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Placeholder 7">
            <a:extLst>
              <a:ext uri="{FF2B5EF4-FFF2-40B4-BE49-F238E27FC236}">
                <a16:creationId xmlns:a16="http://schemas.microsoft.com/office/drawing/2014/main" id="{C223A763-A9FD-6F45-B4DB-A82C486CFAEB}"/>
              </a:ext>
            </a:extLst>
          </p:cNvPr>
          <p:cNvPicPr>
            <a:picLocks noChangeAspect="1"/>
          </p:cNvPicPr>
          <p:nvPr userDrawn="1"/>
        </p:nvPicPr>
        <p:blipFill>
          <a:blip r:embed="rId2"/>
          <a:srcRect l="13606" r="13606"/>
          <a:stretch>
            <a:fillRect/>
          </a:stretch>
        </p:blipFill>
        <p:spPr>
          <a:xfrm>
            <a:off x="5730658" y="520212"/>
            <a:ext cx="6461342" cy="3943148"/>
          </a:xfrm>
          <a:prstGeom prst="rect">
            <a:avLst/>
          </a:prstGeom>
        </p:spPr>
      </p:pic>
    </p:spTree>
    <p:extLst>
      <p:ext uri="{BB962C8B-B14F-4D97-AF65-F5344CB8AC3E}">
        <p14:creationId xmlns:p14="http://schemas.microsoft.com/office/powerpoint/2010/main" val="415986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collabor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D1EB-BBE9-0345-8E8F-86AFA9F8C3FF}"/>
              </a:ext>
            </a:extLst>
          </p:cNvPr>
          <p:cNvSpPr>
            <a:spLocks noGrp="1"/>
          </p:cNvSpPr>
          <p:nvPr>
            <p:ph type="title" hasCustomPrompt="1"/>
          </p:nvPr>
        </p:nvSpPr>
        <p:spPr>
          <a:xfrm>
            <a:off x="839788" y="457200"/>
            <a:ext cx="3932237" cy="1600200"/>
          </a:xfrm>
        </p:spPr>
        <p:txBody>
          <a:bodyPr anchor="b"/>
          <a:lstStyle>
            <a:lvl1pPr algn="l">
              <a:defRPr sz="3200"/>
            </a:lvl1pPr>
          </a:lstStyle>
          <a:p>
            <a:r>
              <a:rPr lang="en-GB" dirty="0"/>
              <a:t>Click to edit Master title style (</a:t>
            </a:r>
            <a:r>
              <a:rPr lang="en-GB" dirty="0" err="1"/>
              <a:t>calibri</a:t>
            </a:r>
            <a:r>
              <a:rPr lang="en-GB" dirty="0"/>
              <a:t> font) </a:t>
            </a:r>
            <a:endParaRPr lang="en-US" dirty="0"/>
          </a:p>
        </p:txBody>
      </p:sp>
      <p:sp>
        <p:nvSpPr>
          <p:cNvPr id="4" name="Text Placeholder 3">
            <a:extLst>
              <a:ext uri="{FF2B5EF4-FFF2-40B4-BE49-F238E27FC236}">
                <a16:creationId xmlns:a16="http://schemas.microsoft.com/office/drawing/2014/main" id="{13AED8CD-6F96-804C-A982-25F1C4A72EB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 (use </a:t>
            </a:r>
            <a:r>
              <a:rPr lang="en-GB" dirty="0" err="1"/>
              <a:t>calibri</a:t>
            </a:r>
            <a:r>
              <a:rPr lang="en-GB" dirty="0"/>
              <a:t> font)</a:t>
            </a:r>
          </a:p>
        </p:txBody>
      </p:sp>
      <p:cxnSp>
        <p:nvCxnSpPr>
          <p:cNvPr id="5" name="Straight Connector 4">
            <a:extLst>
              <a:ext uri="{FF2B5EF4-FFF2-40B4-BE49-F238E27FC236}">
                <a16:creationId xmlns:a16="http://schemas.microsoft.com/office/drawing/2014/main" id="{CDDDF8A3-9603-D348-9D95-54CD16731859}"/>
              </a:ext>
            </a:extLst>
          </p:cNvPr>
          <p:cNvCxnSpPr>
            <a:cxnSpLocks/>
          </p:cNvCxnSpPr>
          <p:nvPr userDrawn="1"/>
        </p:nvCxnSpPr>
        <p:spPr>
          <a:xfrm>
            <a:off x="5450329" y="6522582"/>
            <a:ext cx="541635" cy="135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E1320F6-2DDB-574A-BBAA-B00FD8D58F21}"/>
              </a:ext>
            </a:extLst>
          </p:cNvPr>
          <p:cNvCxnSpPr>
            <a:cxnSpLocks/>
          </p:cNvCxnSpPr>
          <p:nvPr userDrawn="1"/>
        </p:nvCxnSpPr>
        <p:spPr>
          <a:xfrm flipV="1">
            <a:off x="6236319" y="6006094"/>
            <a:ext cx="1856921" cy="652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FFB9631-E52A-D247-B940-86516DB84E3D}"/>
              </a:ext>
            </a:extLst>
          </p:cNvPr>
          <p:cNvCxnSpPr/>
          <p:nvPr userDrawn="1"/>
        </p:nvCxnSpPr>
        <p:spPr>
          <a:xfrm>
            <a:off x="8318705" y="6006095"/>
            <a:ext cx="1510119" cy="5500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304DA50-8B39-CD46-8935-98F413A1EEE6}"/>
              </a:ext>
            </a:extLst>
          </p:cNvPr>
          <p:cNvSpPr/>
          <p:nvPr userDrawn="1"/>
        </p:nvSpPr>
        <p:spPr>
          <a:xfrm>
            <a:off x="6042948" y="6610753"/>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369E2BD-F92E-3249-BB40-B9B882452554}"/>
              </a:ext>
            </a:extLst>
          </p:cNvPr>
          <p:cNvSpPr/>
          <p:nvPr userDrawn="1"/>
        </p:nvSpPr>
        <p:spPr>
          <a:xfrm>
            <a:off x="8124490" y="5924612"/>
            <a:ext cx="162965" cy="162965"/>
          </a:xfrm>
          <a:prstGeom prst="ellipse">
            <a:avLst/>
          </a:prstGeom>
          <a:solidFill>
            <a:srgbClr val="E2A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D35D25B-F904-0845-8AED-D5D0613F2EB6}"/>
              </a:ext>
            </a:extLst>
          </p:cNvPr>
          <p:cNvSpPr/>
          <p:nvPr userDrawn="1"/>
        </p:nvSpPr>
        <p:spPr>
          <a:xfrm>
            <a:off x="9879808" y="6496807"/>
            <a:ext cx="162965" cy="162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C58CB82-C2A9-F14C-8CDA-51C0AD825770}"/>
              </a:ext>
            </a:extLst>
          </p:cNvPr>
          <p:cNvCxnSpPr>
            <a:cxnSpLocks/>
          </p:cNvCxnSpPr>
          <p:nvPr userDrawn="1"/>
        </p:nvCxnSpPr>
        <p:spPr>
          <a:xfrm flipV="1">
            <a:off x="10093757" y="5631125"/>
            <a:ext cx="2098243" cy="911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8C240B1-6B37-5C4C-81D5-5F5DF71FA996}"/>
              </a:ext>
            </a:extLst>
          </p:cNvPr>
          <p:cNvPicPr>
            <a:picLocks noChangeAspect="1"/>
          </p:cNvPicPr>
          <p:nvPr userDrawn="1"/>
        </p:nvPicPr>
        <p:blipFill rotWithShape="1">
          <a:blip r:embed="rId2"/>
          <a:srcRect l="16718"/>
          <a:stretch/>
        </p:blipFill>
        <p:spPr>
          <a:xfrm>
            <a:off x="5450328" y="1232717"/>
            <a:ext cx="6123961" cy="4483100"/>
          </a:xfrm>
          <a:prstGeom prst="rect">
            <a:avLst/>
          </a:prstGeom>
        </p:spPr>
      </p:pic>
    </p:spTree>
    <p:extLst>
      <p:ext uri="{BB962C8B-B14F-4D97-AF65-F5344CB8AC3E}">
        <p14:creationId xmlns:p14="http://schemas.microsoft.com/office/powerpoint/2010/main" val="110690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laborate - blank">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C240B1-6B37-5C4C-81D5-5F5DF71FA996}"/>
              </a:ext>
            </a:extLst>
          </p:cNvPr>
          <p:cNvPicPr>
            <a:picLocks noChangeAspect="1"/>
          </p:cNvPicPr>
          <p:nvPr userDrawn="1"/>
        </p:nvPicPr>
        <p:blipFill rotWithShape="1">
          <a:blip r:embed="rId2"/>
          <a:srcRect l="-616"/>
          <a:stretch/>
        </p:blipFill>
        <p:spPr>
          <a:xfrm>
            <a:off x="4175760" y="1232717"/>
            <a:ext cx="7398529" cy="4483100"/>
          </a:xfrm>
          <a:prstGeom prst="rect">
            <a:avLst/>
          </a:prstGeom>
        </p:spPr>
      </p:pic>
      <p:cxnSp>
        <p:nvCxnSpPr>
          <p:cNvPr id="12" name="Straight Connector 11">
            <a:extLst>
              <a:ext uri="{FF2B5EF4-FFF2-40B4-BE49-F238E27FC236}">
                <a16:creationId xmlns:a16="http://schemas.microsoft.com/office/drawing/2014/main" id="{307F7575-5A3C-794E-A19D-09180C28C594}"/>
              </a:ext>
            </a:extLst>
          </p:cNvPr>
          <p:cNvCxnSpPr/>
          <p:nvPr userDrawn="1"/>
        </p:nvCxnSpPr>
        <p:spPr>
          <a:xfrm flipH="1" flipV="1">
            <a:off x="0" y="4363770"/>
            <a:ext cx="3829616" cy="52510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82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 bubbl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D47397-9A2F-8940-90BD-AB666C345750}"/>
              </a:ext>
            </a:extLst>
          </p:cNvPr>
          <p:cNvPicPr>
            <a:picLocks noChangeAspect="1"/>
          </p:cNvPicPr>
          <p:nvPr userDrawn="1"/>
        </p:nvPicPr>
        <p:blipFill>
          <a:blip r:embed="rId2"/>
          <a:stretch>
            <a:fillRect/>
          </a:stretch>
        </p:blipFill>
        <p:spPr>
          <a:xfrm rot="20019007">
            <a:off x="9487157" y="10820"/>
            <a:ext cx="2908383" cy="2908383"/>
          </a:xfrm>
          <a:prstGeom prst="rect">
            <a:avLst/>
          </a:prstGeom>
        </p:spPr>
      </p:pic>
      <p:pic>
        <p:nvPicPr>
          <p:cNvPr id="7" name="Picture 6">
            <a:extLst>
              <a:ext uri="{FF2B5EF4-FFF2-40B4-BE49-F238E27FC236}">
                <a16:creationId xmlns:a16="http://schemas.microsoft.com/office/drawing/2014/main" id="{7812F3F0-F608-8747-AB8F-0B7981CCF5B6}"/>
              </a:ext>
            </a:extLst>
          </p:cNvPr>
          <p:cNvPicPr>
            <a:picLocks noChangeAspect="1"/>
          </p:cNvPicPr>
          <p:nvPr userDrawn="1"/>
        </p:nvPicPr>
        <p:blipFill>
          <a:blip r:embed="rId2"/>
          <a:stretch>
            <a:fillRect/>
          </a:stretch>
        </p:blipFill>
        <p:spPr>
          <a:xfrm rot="16200000">
            <a:off x="10770547" y="2540111"/>
            <a:ext cx="1746894" cy="1746894"/>
          </a:xfrm>
          <a:prstGeom prst="rect">
            <a:avLst/>
          </a:prstGeom>
        </p:spPr>
      </p:pic>
      <p:sp>
        <p:nvSpPr>
          <p:cNvPr id="4" name="Title 1">
            <a:extLst>
              <a:ext uri="{FF2B5EF4-FFF2-40B4-BE49-F238E27FC236}">
                <a16:creationId xmlns:a16="http://schemas.microsoft.com/office/drawing/2014/main" id="{64173A95-73B9-A543-B9A8-B87F6B0DB5A5}"/>
              </a:ext>
            </a:extLst>
          </p:cNvPr>
          <p:cNvSpPr>
            <a:spLocks noGrp="1"/>
          </p:cNvSpPr>
          <p:nvPr>
            <p:ph type="title" hasCustomPrompt="1"/>
          </p:nvPr>
        </p:nvSpPr>
        <p:spPr>
          <a:xfrm>
            <a:off x="824402" y="1379729"/>
            <a:ext cx="10515600" cy="2852737"/>
          </a:xfrm>
        </p:spPr>
        <p:txBody>
          <a:bodyPr anchor="b">
            <a:normAutofit/>
          </a:bodyPr>
          <a:lstStyle>
            <a:lvl1pPr>
              <a:defRPr sz="5500" b="1" i="0" baseline="0">
                <a:solidFill>
                  <a:srgbClr val="E2A615"/>
                </a:solidFill>
                <a:latin typeface="Calibri" panose="020F0502020204030204" pitchFamily="34" charset="0"/>
                <a:cs typeface="Arial" panose="020B0604020202020204" pitchFamily="34" charset="0"/>
              </a:defRPr>
            </a:lvl1pPr>
          </a:lstStyle>
          <a:p>
            <a:r>
              <a:rPr lang="en-US" dirty="0"/>
              <a:t>Click to edit Master title style (Calibri font)</a:t>
            </a:r>
          </a:p>
        </p:txBody>
      </p:sp>
      <p:sp>
        <p:nvSpPr>
          <p:cNvPr id="5" name="Text Placeholder 2">
            <a:extLst>
              <a:ext uri="{FF2B5EF4-FFF2-40B4-BE49-F238E27FC236}">
                <a16:creationId xmlns:a16="http://schemas.microsoft.com/office/drawing/2014/main" id="{C4BBAFA9-5614-4948-9246-11D63B14E6D2}"/>
              </a:ext>
            </a:extLst>
          </p:cNvPr>
          <p:cNvSpPr>
            <a:spLocks noGrp="1"/>
          </p:cNvSpPr>
          <p:nvPr>
            <p:ph type="body" idx="1" hasCustomPrompt="1"/>
          </p:nvPr>
        </p:nvSpPr>
        <p:spPr>
          <a:xfrm>
            <a:off x="831850" y="4589463"/>
            <a:ext cx="10515600" cy="1500187"/>
          </a:xfrm>
        </p:spPr>
        <p:txBody>
          <a:bodyPr/>
          <a:lstStyle>
            <a:lvl1pPr marL="0" indent="0">
              <a:buNone/>
              <a:defRPr sz="2400" baseline="0">
                <a:solidFill>
                  <a:schemeClr val="bg1"/>
                </a:solidFill>
                <a:latin typeface="Calibri" panose="020F050202020403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 (use Calibri font)</a:t>
            </a:r>
          </a:p>
        </p:txBody>
      </p:sp>
    </p:spTree>
    <p:extLst>
      <p:ext uri="{BB962C8B-B14F-4D97-AF65-F5344CB8AC3E}">
        <p14:creationId xmlns:p14="http://schemas.microsoft.com/office/powerpoint/2010/main" val="22746761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33F4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33BB70-9AD8-D945-A104-FDF6D8486995}"/>
              </a:ext>
            </a:extLst>
          </p:cNvPr>
          <p:cNvPicPr>
            <a:picLocks noChangeAspect="1"/>
          </p:cNvPicPr>
          <p:nvPr userDrawn="1"/>
        </p:nvPicPr>
        <p:blipFill>
          <a:blip r:embed="rId3"/>
          <a:stretch>
            <a:fillRect/>
          </a:stretch>
        </p:blipFill>
        <p:spPr>
          <a:xfrm>
            <a:off x="7404129" y="467864"/>
            <a:ext cx="4280773" cy="969231"/>
          </a:xfrm>
          <a:prstGeom prst="rect">
            <a:avLst/>
          </a:prstGeom>
        </p:spPr>
      </p:pic>
      <p:pic>
        <p:nvPicPr>
          <p:cNvPr id="6" name="Picture 5">
            <a:extLst>
              <a:ext uri="{FF2B5EF4-FFF2-40B4-BE49-F238E27FC236}">
                <a16:creationId xmlns:a16="http://schemas.microsoft.com/office/drawing/2014/main" id="{8698BF22-E7A3-2B43-B327-9023D14956A3}"/>
              </a:ext>
            </a:extLst>
          </p:cNvPr>
          <p:cNvPicPr>
            <a:picLocks noChangeAspect="1"/>
          </p:cNvPicPr>
          <p:nvPr userDrawn="1"/>
        </p:nvPicPr>
        <p:blipFill rotWithShape="1">
          <a:blip r:embed="rId4"/>
          <a:srcRect r="37038"/>
          <a:stretch/>
        </p:blipFill>
        <p:spPr>
          <a:xfrm>
            <a:off x="6506636" y="2518475"/>
            <a:ext cx="5726395" cy="3797392"/>
          </a:xfrm>
          <a:prstGeom prst="rect">
            <a:avLst/>
          </a:prstGeom>
        </p:spPr>
      </p:pic>
      <p:cxnSp>
        <p:nvCxnSpPr>
          <p:cNvPr id="7" name="Straight Connector 6">
            <a:extLst>
              <a:ext uri="{FF2B5EF4-FFF2-40B4-BE49-F238E27FC236}">
                <a16:creationId xmlns:a16="http://schemas.microsoft.com/office/drawing/2014/main" id="{9D3B6A4A-F994-F646-B7C8-FD5B361DF52C}"/>
              </a:ext>
            </a:extLst>
          </p:cNvPr>
          <p:cNvCxnSpPr>
            <a:cxnSpLocks/>
          </p:cNvCxnSpPr>
          <p:nvPr userDrawn="1"/>
        </p:nvCxnSpPr>
        <p:spPr>
          <a:xfrm flipV="1">
            <a:off x="54244" y="1786553"/>
            <a:ext cx="2154263" cy="1002214"/>
          </a:xfrm>
          <a:prstGeom prst="line">
            <a:avLst/>
          </a:prstGeom>
          <a:ln w="3175" cap="flat" cmpd="sng" algn="ctr">
            <a:solidFill>
              <a:schemeClr val="bg1">
                <a:alpha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Straight Connector 7">
            <a:extLst>
              <a:ext uri="{FF2B5EF4-FFF2-40B4-BE49-F238E27FC236}">
                <a16:creationId xmlns:a16="http://schemas.microsoft.com/office/drawing/2014/main" id="{5587FDDC-286B-9D49-9E69-1E481BC2D068}"/>
              </a:ext>
            </a:extLst>
          </p:cNvPr>
          <p:cNvCxnSpPr>
            <a:cxnSpLocks/>
          </p:cNvCxnSpPr>
          <p:nvPr userDrawn="1"/>
        </p:nvCxnSpPr>
        <p:spPr>
          <a:xfrm>
            <a:off x="2421677" y="1773144"/>
            <a:ext cx="3860300" cy="1829635"/>
          </a:xfrm>
          <a:prstGeom prst="line">
            <a:avLst/>
          </a:prstGeom>
          <a:ln w="3175" cap="flat" cmpd="sng" algn="ctr">
            <a:solidFill>
              <a:schemeClr val="bg1">
                <a:alpha val="33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Oval 8">
            <a:extLst>
              <a:ext uri="{FF2B5EF4-FFF2-40B4-BE49-F238E27FC236}">
                <a16:creationId xmlns:a16="http://schemas.microsoft.com/office/drawing/2014/main" id="{62C0C56E-EEDD-894F-98A5-2D56AE55151F}"/>
              </a:ext>
            </a:extLst>
          </p:cNvPr>
          <p:cNvSpPr/>
          <p:nvPr userDrawn="1"/>
        </p:nvSpPr>
        <p:spPr>
          <a:xfrm>
            <a:off x="2275135" y="1693949"/>
            <a:ext cx="114718" cy="114718"/>
          </a:xfrm>
          <a:prstGeom prst="ellipse">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Placeholder 1">
            <a:extLst>
              <a:ext uri="{FF2B5EF4-FFF2-40B4-BE49-F238E27FC236}">
                <a16:creationId xmlns:a16="http://schemas.microsoft.com/office/drawing/2014/main" id="{D5391C24-95CE-9F42-95CB-AA7AC02BAEEF}"/>
              </a:ext>
            </a:extLst>
          </p:cNvPr>
          <p:cNvSpPr>
            <a:spLocks noGrp="1"/>
          </p:cNvSpPr>
          <p:nvPr>
            <p:ph type="title"/>
          </p:nvPr>
        </p:nvSpPr>
        <p:spPr>
          <a:xfrm>
            <a:off x="416166" y="2788767"/>
            <a:ext cx="5638803" cy="1829634"/>
          </a:xfrm>
          <a:prstGeom prst="rect">
            <a:avLst/>
          </a:prstGeom>
        </p:spPr>
        <p:txBody>
          <a:bodyPr vert="horz" lIns="91440" tIns="45720" rIns="91440" bIns="45720" rtlCol="0" anchor="ctr">
            <a:noAutofit/>
          </a:bodyPr>
          <a:lstStyle/>
          <a:p>
            <a:r>
              <a:rPr lang="en-GB" dirty="0"/>
              <a:t>Edinburgh</a:t>
            </a:r>
            <a:br>
              <a:rPr lang="en-GB" dirty="0"/>
            </a:br>
            <a:r>
              <a:rPr lang="en-GB" dirty="0"/>
              <a:t>Research Office</a:t>
            </a:r>
            <a:endParaRPr lang="en-US" dirty="0"/>
          </a:p>
        </p:txBody>
      </p:sp>
      <p:sp>
        <p:nvSpPr>
          <p:cNvPr id="16" name="TextBox 15">
            <a:extLst>
              <a:ext uri="{FF2B5EF4-FFF2-40B4-BE49-F238E27FC236}">
                <a16:creationId xmlns:a16="http://schemas.microsoft.com/office/drawing/2014/main" id="{E08E264D-DC0E-BE44-B4E9-A20C7779251C}"/>
              </a:ext>
            </a:extLst>
          </p:cNvPr>
          <p:cNvSpPr txBox="1"/>
          <p:nvPr userDrawn="1"/>
        </p:nvSpPr>
        <p:spPr>
          <a:xfrm>
            <a:off x="416166" y="4712676"/>
            <a:ext cx="4765431" cy="492443"/>
          </a:xfrm>
          <a:prstGeom prst="rect">
            <a:avLst/>
          </a:prstGeom>
          <a:noFill/>
        </p:spPr>
        <p:txBody>
          <a:bodyPr wrap="square" rtlCol="0">
            <a:spAutoFit/>
          </a:bodyPr>
          <a:lstStyle/>
          <a:p>
            <a:r>
              <a:rPr lang="en-US" sz="2600" baseline="0" dirty="0">
                <a:solidFill>
                  <a:schemeClr val="bg1"/>
                </a:solidFill>
                <a:latin typeface="Calibri" panose="020F0502020204030204" pitchFamily="34" charset="0"/>
              </a:rPr>
              <a:t>Growing your idea together</a:t>
            </a:r>
          </a:p>
        </p:txBody>
      </p:sp>
    </p:spTree>
    <p:extLst>
      <p:ext uri="{BB962C8B-B14F-4D97-AF65-F5344CB8AC3E}">
        <p14:creationId xmlns:p14="http://schemas.microsoft.com/office/powerpoint/2010/main" val="125519197"/>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6000" b="1" i="0" kern="1200" baseline="0">
          <a:solidFill>
            <a:srgbClr val="E2A615"/>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33F4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33BB70-9AD8-D945-A104-FDF6D8486995}"/>
              </a:ext>
            </a:extLst>
          </p:cNvPr>
          <p:cNvPicPr>
            <a:picLocks noChangeAspect="1"/>
          </p:cNvPicPr>
          <p:nvPr userDrawn="1"/>
        </p:nvPicPr>
        <p:blipFill>
          <a:blip r:embed="rId3"/>
          <a:stretch>
            <a:fillRect/>
          </a:stretch>
        </p:blipFill>
        <p:spPr>
          <a:xfrm>
            <a:off x="7404129" y="467864"/>
            <a:ext cx="4280773" cy="969231"/>
          </a:xfrm>
          <a:prstGeom prst="rect">
            <a:avLst/>
          </a:prstGeom>
        </p:spPr>
      </p:pic>
      <p:pic>
        <p:nvPicPr>
          <p:cNvPr id="6" name="Picture 5">
            <a:extLst>
              <a:ext uri="{FF2B5EF4-FFF2-40B4-BE49-F238E27FC236}">
                <a16:creationId xmlns:a16="http://schemas.microsoft.com/office/drawing/2014/main" id="{8698BF22-E7A3-2B43-B327-9023D14956A3}"/>
              </a:ext>
            </a:extLst>
          </p:cNvPr>
          <p:cNvPicPr>
            <a:picLocks noChangeAspect="1"/>
          </p:cNvPicPr>
          <p:nvPr userDrawn="1"/>
        </p:nvPicPr>
        <p:blipFill rotWithShape="1">
          <a:blip r:embed="rId4"/>
          <a:srcRect r="37038"/>
          <a:stretch/>
        </p:blipFill>
        <p:spPr>
          <a:xfrm>
            <a:off x="6506636" y="2518475"/>
            <a:ext cx="5726395" cy="3797392"/>
          </a:xfrm>
          <a:prstGeom prst="rect">
            <a:avLst/>
          </a:prstGeom>
        </p:spPr>
      </p:pic>
      <p:cxnSp>
        <p:nvCxnSpPr>
          <p:cNvPr id="7" name="Straight Connector 6">
            <a:extLst>
              <a:ext uri="{FF2B5EF4-FFF2-40B4-BE49-F238E27FC236}">
                <a16:creationId xmlns:a16="http://schemas.microsoft.com/office/drawing/2014/main" id="{9D3B6A4A-F994-F646-B7C8-FD5B361DF52C}"/>
              </a:ext>
            </a:extLst>
          </p:cNvPr>
          <p:cNvCxnSpPr>
            <a:cxnSpLocks/>
          </p:cNvCxnSpPr>
          <p:nvPr userDrawn="1"/>
        </p:nvCxnSpPr>
        <p:spPr>
          <a:xfrm flipV="1">
            <a:off x="54244" y="1786553"/>
            <a:ext cx="2154263" cy="1002214"/>
          </a:xfrm>
          <a:prstGeom prst="line">
            <a:avLst/>
          </a:prstGeom>
          <a:ln w="3175" cap="flat" cmpd="sng" algn="ctr">
            <a:solidFill>
              <a:schemeClr val="bg1">
                <a:alpha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Straight Connector 7">
            <a:extLst>
              <a:ext uri="{FF2B5EF4-FFF2-40B4-BE49-F238E27FC236}">
                <a16:creationId xmlns:a16="http://schemas.microsoft.com/office/drawing/2014/main" id="{5587FDDC-286B-9D49-9E69-1E481BC2D068}"/>
              </a:ext>
            </a:extLst>
          </p:cNvPr>
          <p:cNvCxnSpPr>
            <a:cxnSpLocks/>
          </p:cNvCxnSpPr>
          <p:nvPr userDrawn="1"/>
        </p:nvCxnSpPr>
        <p:spPr>
          <a:xfrm>
            <a:off x="2421677" y="1773144"/>
            <a:ext cx="3860300" cy="1829635"/>
          </a:xfrm>
          <a:prstGeom prst="line">
            <a:avLst/>
          </a:prstGeom>
          <a:ln w="3175" cap="flat" cmpd="sng" algn="ctr">
            <a:solidFill>
              <a:schemeClr val="bg1">
                <a:alpha val="33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Oval 8">
            <a:extLst>
              <a:ext uri="{FF2B5EF4-FFF2-40B4-BE49-F238E27FC236}">
                <a16:creationId xmlns:a16="http://schemas.microsoft.com/office/drawing/2014/main" id="{62C0C56E-EEDD-894F-98A5-2D56AE55151F}"/>
              </a:ext>
            </a:extLst>
          </p:cNvPr>
          <p:cNvSpPr/>
          <p:nvPr userDrawn="1"/>
        </p:nvSpPr>
        <p:spPr>
          <a:xfrm>
            <a:off x="2275135" y="1693949"/>
            <a:ext cx="114718" cy="114718"/>
          </a:xfrm>
          <a:prstGeom prst="ellipse">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46593"/>
      </p:ext>
    </p:extLst>
  </p:cSld>
  <p:clrMap bg1="lt1" tx1="dk1" bg2="lt2" tx2="dk2" accent1="accent1" accent2="accent2" accent3="accent3" accent4="accent4" accent5="accent5" accent6="accent6" hlink="hlink" folHlink="folHlink"/>
  <p:sldLayoutIdLst>
    <p:sldLayoutId id="2147483724" r:id="rId1"/>
  </p:sldLayoutIdLst>
  <p:txStyles>
    <p:titleStyle>
      <a:lvl1pPr algn="l" defTabSz="914400" rtl="0" eaLnBrk="1" latinLnBrk="0" hangingPunct="1">
        <a:lnSpc>
          <a:spcPct val="90000"/>
        </a:lnSpc>
        <a:spcBef>
          <a:spcPct val="0"/>
        </a:spcBef>
        <a:buNone/>
        <a:defRPr sz="6000" b="1" i="0" kern="1200" baseline="0">
          <a:solidFill>
            <a:srgbClr val="E2A615"/>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33F4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8D6FCB-021C-CE4C-B129-4BF3FC0F22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 (</a:t>
            </a:r>
            <a:r>
              <a:rPr lang="en-GB" dirty="0" err="1"/>
              <a:t>calibri</a:t>
            </a:r>
            <a:r>
              <a:rPr lang="en-GB" dirty="0"/>
              <a:t> font)</a:t>
            </a:r>
            <a:endParaRPr lang="en-US" dirty="0"/>
          </a:p>
        </p:txBody>
      </p:sp>
      <p:sp>
        <p:nvSpPr>
          <p:cNvPr id="3" name="Text Placeholder 2">
            <a:extLst>
              <a:ext uri="{FF2B5EF4-FFF2-40B4-BE49-F238E27FC236}">
                <a16:creationId xmlns:a16="http://schemas.microsoft.com/office/drawing/2014/main" id="{11164B70-0B96-D54C-A46F-495D2BE70132}"/>
              </a:ext>
            </a:extLst>
          </p:cNvPr>
          <p:cNvSpPr>
            <a:spLocks noGrp="1"/>
          </p:cNvSpPr>
          <p:nvPr>
            <p:ph type="body" idx="1"/>
          </p:nvPr>
        </p:nvSpPr>
        <p:spPr>
          <a:xfrm>
            <a:off x="838200" y="1825625"/>
            <a:ext cx="10515600" cy="4013066"/>
          </a:xfrm>
          <a:prstGeom prst="rect">
            <a:avLst/>
          </a:prstGeom>
        </p:spPr>
        <p:txBody>
          <a:bodyPr vert="horz" lIns="91440" tIns="45720" rIns="91440" bIns="45720" rtlCol="0">
            <a:normAutofit/>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extBox 7">
            <a:extLst>
              <a:ext uri="{FF2B5EF4-FFF2-40B4-BE49-F238E27FC236}">
                <a16:creationId xmlns:a16="http://schemas.microsoft.com/office/drawing/2014/main" id="{422E4230-89DA-2B43-AE15-72184CCF2DDF}"/>
              </a:ext>
            </a:extLst>
          </p:cNvPr>
          <p:cNvSpPr txBox="1"/>
          <p:nvPr userDrawn="1"/>
        </p:nvSpPr>
        <p:spPr>
          <a:xfrm>
            <a:off x="752411" y="6367853"/>
            <a:ext cx="7081024" cy="292388"/>
          </a:xfrm>
          <a:prstGeom prst="rect">
            <a:avLst/>
          </a:prstGeom>
          <a:noFill/>
        </p:spPr>
        <p:txBody>
          <a:bodyPr wrap="square" rtlCol="0">
            <a:spAutoFit/>
          </a:bodyPr>
          <a:lstStyle/>
          <a:p>
            <a:r>
              <a:rPr lang="en-US" sz="1300" baseline="0" dirty="0">
                <a:solidFill>
                  <a:schemeClr val="bg1"/>
                </a:solidFill>
                <a:latin typeface="Calibri" panose="020F0502020204030204" pitchFamily="34" charset="0"/>
              </a:rPr>
              <a:t>Edinburgh Research Office  |  </a:t>
            </a:r>
            <a:r>
              <a:rPr lang="en-US" sz="1300" b="1" baseline="0" dirty="0">
                <a:solidFill>
                  <a:schemeClr val="bg1"/>
                </a:solidFill>
                <a:latin typeface="Calibri" panose="020F0502020204030204" pitchFamily="34" charset="0"/>
              </a:rPr>
              <a:t>uoe.sharepoint.com/sites/ERO</a:t>
            </a:r>
          </a:p>
        </p:txBody>
      </p:sp>
    </p:spTree>
    <p:extLst>
      <p:ext uri="{BB962C8B-B14F-4D97-AF65-F5344CB8AC3E}">
        <p14:creationId xmlns:p14="http://schemas.microsoft.com/office/powerpoint/2010/main" val="1436708517"/>
      </p:ext>
    </p:extLst>
  </p:cSld>
  <p:clrMap bg1="lt1" tx1="dk1" bg2="lt2" tx2="dk2" accent1="accent1" accent2="accent2" accent3="accent3" accent4="accent4" accent5="accent5" accent6="accent6" hlink="hlink" folHlink="folHlink"/>
  <p:sldLayoutIdLst>
    <p:sldLayoutId id="2147483690" r:id="rId1"/>
    <p:sldLayoutId id="2147483657" r:id="rId2"/>
    <p:sldLayoutId id="2147483658" r:id="rId3"/>
    <p:sldLayoutId id="2147483691" r:id="rId4"/>
    <p:sldLayoutId id="2147483693" r:id="rId5"/>
    <p:sldLayoutId id="2147483726" r:id="rId6"/>
    <p:sldLayoutId id="2147483659" r:id="rId7"/>
    <p:sldLayoutId id="2147483680" r:id="rId8"/>
    <p:sldLayoutId id="2147483660" r:id="rId9"/>
    <p:sldLayoutId id="2147483661" r:id="rId10"/>
    <p:sldLayoutId id="2147483729" r:id="rId11"/>
    <p:sldLayoutId id="2147483663" r:id="rId12"/>
    <p:sldLayoutId id="2147483664" r:id="rId13"/>
    <p:sldLayoutId id="2147483665" r:id="rId14"/>
    <p:sldLayoutId id="2147483727" r:id="rId15"/>
    <p:sldLayoutId id="2147483666" r:id="rId16"/>
    <p:sldLayoutId id="2147483667" r:id="rId17"/>
  </p:sldLayoutIdLst>
  <p:txStyles>
    <p:titleStyle>
      <a:lvl1pPr algn="l" defTabSz="914400" rtl="0" eaLnBrk="1" latinLnBrk="0" hangingPunct="1">
        <a:lnSpc>
          <a:spcPct val="90000"/>
        </a:lnSpc>
        <a:spcBef>
          <a:spcPct val="0"/>
        </a:spcBef>
        <a:buNone/>
        <a:defRPr sz="4400" b="1" i="0" kern="1200" baseline="0">
          <a:solidFill>
            <a:srgbClr val="E2A615"/>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000" kern="1200" baseline="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600" kern="1200" baseline="0">
          <a:solidFill>
            <a:schemeClr val="bg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bg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8D6FCB-021C-CE4C-B129-4BF3FC0F22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 (</a:t>
            </a:r>
            <a:r>
              <a:rPr lang="en-GB" dirty="0" err="1"/>
              <a:t>calibri</a:t>
            </a:r>
            <a:r>
              <a:rPr lang="en-GB" dirty="0"/>
              <a:t> font)</a:t>
            </a:r>
            <a:endParaRPr lang="en-US" dirty="0"/>
          </a:p>
        </p:txBody>
      </p:sp>
      <p:sp>
        <p:nvSpPr>
          <p:cNvPr id="3" name="Text Placeholder 2">
            <a:extLst>
              <a:ext uri="{FF2B5EF4-FFF2-40B4-BE49-F238E27FC236}">
                <a16:creationId xmlns:a16="http://schemas.microsoft.com/office/drawing/2014/main" id="{11164B70-0B96-D54C-A46F-495D2BE70132}"/>
              </a:ext>
            </a:extLst>
          </p:cNvPr>
          <p:cNvSpPr>
            <a:spLocks noGrp="1"/>
          </p:cNvSpPr>
          <p:nvPr>
            <p:ph type="body" idx="1"/>
          </p:nvPr>
        </p:nvSpPr>
        <p:spPr>
          <a:xfrm>
            <a:off x="838200" y="1825625"/>
            <a:ext cx="10515600" cy="4013066"/>
          </a:xfrm>
          <a:prstGeom prst="rect">
            <a:avLst/>
          </a:prstGeom>
        </p:spPr>
        <p:txBody>
          <a:bodyPr vert="horz" lIns="91440" tIns="45720" rIns="91440" bIns="45720" rtlCol="0">
            <a:normAutofit/>
          </a:bodyPr>
          <a:lstStyle/>
          <a:p>
            <a:pPr lvl="0"/>
            <a:r>
              <a:rPr lang="en-GB" dirty="0"/>
              <a:t>Click to edit Master text styles (use </a:t>
            </a:r>
            <a:r>
              <a:rPr lang="en-GB" dirty="0" err="1"/>
              <a:t>calibri</a:t>
            </a:r>
            <a:r>
              <a:rPr lang="en-GB" dirty="0"/>
              <a:t> font)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extBox 7">
            <a:extLst>
              <a:ext uri="{FF2B5EF4-FFF2-40B4-BE49-F238E27FC236}">
                <a16:creationId xmlns:a16="http://schemas.microsoft.com/office/drawing/2014/main" id="{422E4230-89DA-2B43-AE15-72184CCF2DDF}"/>
              </a:ext>
            </a:extLst>
          </p:cNvPr>
          <p:cNvSpPr txBox="1"/>
          <p:nvPr userDrawn="1"/>
        </p:nvSpPr>
        <p:spPr>
          <a:xfrm>
            <a:off x="752411" y="6367853"/>
            <a:ext cx="7081024" cy="292388"/>
          </a:xfrm>
          <a:prstGeom prst="rect">
            <a:avLst/>
          </a:prstGeom>
          <a:noFill/>
        </p:spPr>
        <p:txBody>
          <a:bodyPr wrap="square" rtlCol="0">
            <a:spAutoFit/>
          </a:bodyPr>
          <a:lstStyle/>
          <a:p>
            <a:r>
              <a:rPr lang="en-US" sz="1300" baseline="0" dirty="0">
                <a:solidFill>
                  <a:srgbClr val="333F48"/>
                </a:solidFill>
                <a:latin typeface="Calibri" panose="020F0502020204030204" pitchFamily="34" charset="0"/>
              </a:rPr>
              <a:t>Edinburgh Research Office  | </a:t>
            </a:r>
            <a:r>
              <a:rPr lang="en-US" sz="1300" b="1" baseline="0" dirty="0">
                <a:solidFill>
                  <a:srgbClr val="333F48"/>
                </a:solidFill>
                <a:latin typeface="Calibri" panose="020F0502020204030204" pitchFamily="34" charset="0"/>
              </a:rPr>
              <a:t>uoe.sharepoint.com/sites/ERO</a:t>
            </a:r>
          </a:p>
        </p:txBody>
      </p:sp>
    </p:spTree>
    <p:extLst>
      <p:ext uri="{BB962C8B-B14F-4D97-AF65-F5344CB8AC3E}">
        <p14:creationId xmlns:p14="http://schemas.microsoft.com/office/powerpoint/2010/main" val="57028714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25" r:id="rId6"/>
    <p:sldLayoutId id="2147483714" r:id="rId7"/>
    <p:sldLayoutId id="2147483715" r:id="rId8"/>
    <p:sldLayoutId id="2147483716" r:id="rId9"/>
    <p:sldLayoutId id="2147483717" r:id="rId10"/>
    <p:sldLayoutId id="2147483730" r:id="rId11"/>
    <p:sldLayoutId id="2147483718" r:id="rId12"/>
    <p:sldLayoutId id="2147483719" r:id="rId13"/>
    <p:sldLayoutId id="2147483720" r:id="rId14"/>
    <p:sldLayoutId id="2147483728" r:id="rId15"/>
    <p:sldLayoutId id="2147483721" r:id="rId16"/>
    <p:sldLayoutId id="2147483722" r:id="rId17"/>
  </p:sldLayoutIdLst>
  <p:txStyles>
    <p:titleStyle>
      <a:lvl1pPr algn="l" defTabSz="914400" rtl="0" eaLnBrk="1" latinLnBrk="0" hangingPunct="1">
        <a:lnSpc>
          <a:spcPct val="90000"/>
        </a:lnSpc>
        <a:spcBef>
          <a:spcPct val="0"/>
        </a:spcBef>
        <a:buNone/>
        <a:defRPr sz="4400" b="1" i="0" kern="1200" baseline="0">
          <a:solidFill>
            <a:srgbClr val="333F48"/>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0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6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hyperlink" Target="https://youtu.be/wD4DRF27lAk"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hyperlink" Target="https://www.mediaeducation.co.uk/"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rradnagaland.org/novel/"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hyperlink" Target="https://lordslibrary.parliament.uk/human-body-parts-for-sale-on-display-and-in-collections-law-policy-and-campaigns-for-repatriation/" TargetMode="External"/><Relationship Id="rId4" Type="http://schemas.openxmlformats.org/officeDocument/2006/relationships/hyperlink" Target="https://rradnagaland.or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96A0A-2291-4E4F-AB29-ABEBFD707287}"/>
              </a:ext>
            </a:extLst>
          </p:cNvPr>
          <p:cNvSpPr>
            <a:spLocks noGrp="1"/>
          </p:cNvSpPr>
          <p:nvPr>
            <p:ph type="title"/>
          </p:nvPr>
        </p:nvSpPr>
        <p:spPr/>
        <p:txBody>
          <a:bodyPr/>
          <a:lstStyle/>
          <a:p>
            <a:r>
              <a:rPr lang="en-US" sz="4800" dirty="0">
                <a:latin typeface="Calibri"/>
                <a:ea typeface="Calibri"/>
                <a:cs typeface="Calibri"/>
              </a:rPr>
              <a:t>Boosting engagement and impact: the role of small-scale university funding</a:t>
            </a:r>
            <a:endParaRPr lang="en-US" sz="4800" dirty="0"/>
          </a:p>
        </p:txBody>
      </p:sp>
      <p:sp>
        <p:nvSpPr>
          <p:cNvPr id="3" name="Text Placeholder 2">
            <a:extLst>
              <a:ext uri="{FF2B5EF4-FFF2-40B4-BE49-F238E27FC236}">
                <a16:creationId xmlns:a16="http://schemas.microsoft.com/office/drawing/2014/main" id="{4A4AFEA5-47D3-3F4C-9506-E57B11ADA4AE}"/>
              </a:ext>
            </a:extLst>
          </p:cNvPr>
          <p:cNvSpPr>
            <a:spLocks noGrp="1"/>
          </p:cNvSpPr>
          <p:nvPr>
            <p:ph type="body" idx="1"/>
          </p:nvPr>
        </p:nvSpPr>
        <p:spPr/>
        <p:txBody>
          <a:bodyPr vert="horz" lIns="91440" tIns="45720" rIns="91440" bIns="45720" rtlCol="0" anchor="t">
            <a:normAutofit/>
          </a:bodyPr>
          <a:lstStyle/>
          <a:p>
            <a:r>
              <a:rPr lang="en-US">
                <a:latin typeface="Calibri"/>
                <a:ea typeface="Calibri"/>
                <a:cs typeface="Arial"/>
              </a:rPr>
              <a:t>18 </a:t>
            </a:r>
            <a:r>
              <a:rPr lang="en-US" dirty="0">
                <a:latin typeface="Calibri"/>
                <a:ea typeface="Calibri"/>
                <a:cs typeface="Arial"/>
              </a:rPr>
              <a:t>June 2026</a:t>
            </a:r>
          </a:p>
          <a:p>
            <a:r>
              <a:rPr lang="en-US" dirty="0">
                <a:latin typeface="Calibri"/>
                <a:ea typeface="Calibri"/>
                <a:cs typeface="Arial"/>
              </a:rPr>
              <a:t>Dr Lena Lorenz (she/her) and Dr Stanislava Dikova (she/her)</a:t>
            </a:r>
          </a:p>
          <a:p>
            <a:r>
              <a:rPr lang="en-US" dirty="0">
                <a:latin typeface="Calibri"/>
                <a:ea typeface="Calibri"/>
                <a:cs typeface="Arial"/>
              </a:rPr>
              <a:t>University of Edinburgh</a:t>
            </a:r>
            <a:endParaRPr lang="en-US" dirty="0">
              <a:ea typeface="Calibri"/>
            </a:endParaRPr>
          </a:p>
          <a:p>
            <a:endParaRPr lang="en-US" dirty="0">
              <a:ea typeface="Calibri"/>
            </a:endParaRPr>
          </a:p>
        </p:txBody>
      </p:sp>
    </p:spTree>
    <p:extLst>
      <p:ext uri="{BB962C8B-B14F-4D97-AF65-F5344CB8AC3E}">
        <p14:creationId xmlns:p14="http://schemas.microsoft.com/office/powerpoint/2010/main" val="561310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12EB6A-6938-4F20-86DA-5399C088F9E1}"/>
              </a:ext>
            </a:extLst>
          </p:cNvPr>
          <p:cNvSpPr>
            <a:spLocks noGrp="1"/>
          </p:cNvSpPr>
          <p:nvPr>
            <p:ph type="title" idx="4294967295"/>
          </p:nvPr>
        </p:nvSpPr>
        <p:spPr>
          <a:xfrm>
            <a:off x="838200" y="760413"/>
            <a:ext cx="10515600" cy="5202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4000" b="0" i="1"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GB" sz="4000" b="0" i="1"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“This experience has strengthened our desire for PPIE in future projects and has given us evidence to promote the value of PPIE with our academic and clinical colleagues, and with funders.”</a:t>
            </a:r>
            <a:endParaRPr kumimoji="0" lang="en-GB" sz="40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Mid-career clinical researcher and paediatric consultant</a:t>
            </a:r>
          </a:p>
        </p:txBody>
      </p:sp>
    </p:spTree>
    <p:extLst>
      <p:ext uri="{BB962C8B-B14F-4D97-AF65-F5344CB8AC3E}">
        <p14:creationId xmlns:p14="http://schemas.microsoft.com/office/powerpoint/2010/main" val="321660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E9A37-8946-371D-FBA9-6102EEA2BA1A}"/>
              </a:ext>
            </a:extLst>
          </p:cNvPr>
          <p:cNvSpPr>
            <a:spLocks noGrp="1"/>
          </p:cNvSpPr>
          <p:nvPr>
            <p:ph type="title"/>
          </p:nvPr>
        </p:nvSpPr>
        <p:spPr/>
        <p:txBody>
          <a:bodyPr>
            <a:normAutofit/>
          </a:bodyPr>
          <a:lstStyle/>
          <a:p>
            <a:r>
              <a:rPr lang="en-US" sz="4000" dirty="0">
                <a:latin typeface="Calibri"/>
                <a:ea typeface="Calibri"/>
                <a:cs typeface="Calibri"/>
              </a:rPr>
              <a:t>Session plan</a:t>
            </a:r>
            <a:endParaRPr lang="en-US" sz="4000" dirty="0"/>
          </a:p>
        </p:txBody>
      </p:sp>
      <p:sp>
        <p:nvSpPr>
          <p:cNvPr id="3" name="Text Placeholder 2">
            <a:extLst>
              <a:ext uri="{FF2B5EF4-FFF2-40B4-BE49-F238E27FC236}">
                <a16:creationId xmlns:a16="http://schemas.microsoft.com/office/drawing/2014/main" id="{1AAE8C8F-CD11-9BD1-72C6-6CB4C2103AD4}"/>
              </a:ext>
            </a:extLst>
          </p:cNvPr>
          <p:cNvSpPr>
            <a:spLocks noGrp="1"/>
          </p:cNvSpPr>
          <p:nvPr>
            <p:ph type="body" sz="half" idx="2"/>
          </p:nvPr>
        </p:nvSpPr>
        <p:spPr>
          <a:xfrm>
            <a:off x="839788" y="2057400"/>
            <a:ext cx="5136009" cy="3811588"/>
          </a:xfrm>
        </p:spPr>
        <p:txBody>
          <a:bodyPr vert="horz" lIns="91440" tIns="45720" rIns="91440" bIns="45720" rtlCol="0" anchor="t">
            <a:normAutofit/>
          </a:bodyPr>
          <a:lstStyle/>
          <a:p>
            <a:pPr marL="285750" indent="-285750">
              <a:buFont typeface="Arial"/>
              <a:buChar char="•"/>
            </a:pPr>
            <a:r>
              <a:rPr lang="en-US" sz="3000" dirty="0">
                <a:latin typeface="Calibri"/>
                <a:ea typeface="Calibri"/>
                <a:cs typeface="Calibri"/>
              </a:rPr>
              <a:t>Presentation (10 minutes)</a:t>
            </a:r>
          </a:p>
          <a:p>
            <a:pPr marL="285750" indent="-285750">
              <a:buFont typeface="Arial"/>
              <a:buChar char="•"/>
            </a:pPr>
            <a:endParaRPr lang="en-US" sz="3000" dirty="0">
              <a:solidFill>
                <a:srgbClr val="000000"/>
              </a:solidFill>
              <a:latin typeface="Calibri"/>
              <a:ea typeface="Calibri"/>
              <a:cs typeface="Calibri"/>
            </a:endParaRPr>
          </a:p>
          <a:p>
            <a:pPr marL="285750" indent="-285750">
              <a:buFont typeface="Arial"/>
              <a:buChar char="•"/>
            </a:pPr>
            <a:r>
              <a:rPr lang="en-US" sz="3000" dirty="0">
                <a:latin typeface="Calibri"/>
                <a:ea typeface="Calibri"/>
                <a:cs typeface="Calibri"/>
              </a:rPr>
              <a:t>Campfire-style discussion (15 minutes)</a:t>
            </a:r>
            <a:endParaRPr lang="en-US" sz="3000" dirty="0">
              <a:solidFill>
                <a:srgbClr val="000000"/>
              </a:solidFill>
              <a:latin typeface="Calibri"/>
              <a:ea typeface="Calibri"/>
              <a:cs typeface="Calibri"/>
            </a:endParaRPr>
          </a:p>
          <a:p>
            <a:pPr marL="285750" indent="-285750">
              <a:buFont typeface="Arial"/>
              <a:buChar char="•"/>
            </a:pPr>
            <a:endParaRPr lang="en-US" sz="3000" dirty="0">
              <a:latin typeface="Calibri"/>
              <a:ea typeface="Calibri"/>
              <a:cs typeface="Calibri"/>
            </a:endParaRPr>
          </a:p>
          <a:p>
            <a:pPr marL="285750" indent="-285750">
              <a:buFont typeface="Arial"/>
              <a:buChar char="•"/>
            </a:pPr>
            <a:r>
              <a:rPr lang="en-US" sz="3000" dirty="0">
                <a:latin typeface="Calibri"/>
                <a:ea typeface="Calibri"/>
                <a:cs typeface="Calibri"/>
              </a:rPr>
              <a:t>Feedback from groups (5 minutes)</a:t>
            </a:r>
            <a:endParaRPr lang="en-US" sz="3000" dirty="0">
              <a:latin typeface="Calibri"/>
            </a:endParaRPr>
          </a:p>
        </p:txBody>
      </p:sp>
    </p:spTree>
    <p:extLst>
      <p:ext uri="{BB962C8B-B14F-4D97-AF65-F5344CB8AC3E}">
        <p14:creationId xmlns:p14="http://schemas.microsoft.com/office/powerpoint/2010/main" val="299907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71A31-2733-4820-AAAD-C405DCB695AA}"/>
              </a:ext>
            </a:extLst>
          </p:cNvPr>
          <p:cNvSpPr>
            <a:spLocks noGrp="1"/>
          </p:cNvSpPr>
          <p:nvPr>
            <p:ph type="title"/>
          </p:nvPr>
        </p:nvSpPr>
        <p:spPr/>
        <p:txBody>
          <a:bodyPr>
            <a:noAutofit/>
          </a:bodyPr>
          <a:lstStyle/>
          <a:p>
            <a:r>
              <a:rPr lang="en-GB" sz="5000" dirty="0"/>
              <a:t>Poll </a:t>
            </a:r>
          </a:p>
        </p:txBody>
      </p:sp>
      <p:sp>
        <p:nvSpPr>
          <p:cNvPr id="3" name="Text Placeholder 2">
            <a:extLst>
              <a:ext uri="{FF2B5EF4-FFF2-40B4-BE49-F238E27FC236}">
                <a16:creationId xmlns:a16="http://schemas.microsoft.com/office/drawing/2014/main" id="{8BAC043A-47D0-411B-B9A9-F41E4D199275}"/>
              </a:ext>
            </a:extLst>
          </p:cNvPr>
          <p:cNvSpPr>
            <a:spLocks noGrp="1"/>
          </p:cNvSpPr>
          <p:nvPr>
            <p:ph type="body" sz="half" idx="2"/>
          </p:nvPr>
        </p:nvSpPr>
        <p:spPr>
          <a:xfrm>
            <a:off x="839788" y="2057400"/>
            <a:ext cx="4530702" cy="3811588"/>
          </a:xfrm>
        </p:spPr>
        <p:txBody>
          <a:bodyPr>
            <a:normAutofit/>
          </a:bodyPr>
          <a:lstStyle/>
          <a:p>
            <a:r>
              <a:rPr lang="en-GB" sz="4500" dirty="0"/>
              <a:t>Have you run an impact funding scheme at your institution? </a:t>
            </a:r>
          </a:p>
        </p:txBody>
      </p:sp>
    </p:spTree>
    <p:extLst>
      <p:ext uri="{BB962C8B-B14F-4D97-AF65-F5344CB8AC3E}">
        <p14:creationId xmlns:p14="http://schemas.microsoft.com/office/powerpoint/2010/main" val="1528011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7FF6-7BC8-62EE-777C-F0E7D9F9AAF7}"/>
              </a:ext>
            </a:extLst>
          </p:cNvPr>
          <p:cNvSpPr>
            <a:spLocks noGrp="1"/>
          </p:cNvSpPr>
          <p:nvPr>
            <p:ph type="title"/>
          </p:nvPr>
        </p:nvSpPr>
        <p:spPr>
          <a:xfrm>
            <a:off x="838200" y="581434"/>
            <a:ext cx="10515600" cy="1325563"/>
          </a:xfrm>
        </p:spPr>
        <p:txBody>
          <a:bodyPr>
            <a:normAutofit/>
          </a:bodyPr>
          <a:lstStyle/>
          <a:p>
            <a:r>
              <a:rPr lang="en-US" sz="3800" dirty="0">
                <a:latin typeface="Calibri"/>
                <a:ea typeface="Calibri"/>
                <a:cs typeface="Calibri"/>
              </a:rPr>
              <a:t>Knowledge Exchange and Impact (KEI) seed funds</a:t>
            </a:r>
            <a:endParaRPr lang="en-US" sz="3800" dirty="0"/>
          </a:p>
        </p:txBody>
      </p:sp>
      <p:sp>
        <p:nvSpPr>
          <p:cNvPr id="3" name="Content Placeholder 2">
            <a:extLst>
              <a:ext uri="{FF2B5EF4-FFF2-40B4-BE49-F238E27FC236}">
                <a16:creationId xmlns:a16="http://schemas.microsoft.com/office/drawing/2014/main" id="{00DA0B18-76AB-9B23-79CC-B07E4329638F}"/>
              </a:ext>
            </a:extLst>
          </p:cNvPr>
          <p:cNvSpPr>
            <a:spLocks noGrp="1"/>
          </p:cNvSpPr>
          <p:nvPr>
            <p:ph idx="1"/>
          </p:nvPr>
        </p:nvSpPr>
        <p:spPr/>
        <p:txBody>
          <a:bodyPr vert="horz" lIns="91440" tIns="45720" rIns="91440" bIns="45720" rtlCol="0" anchor="t">
            <a:normAutofit lnSpcReduction="10000"/>
          </a:bodyPr>
          <a:lstStyle/>
          <a:p>
            <a:pPr marL="0" indent="0">
              <a:buNone/>
            </a:pPr>
            <a:endParaRPr lang="en-US" sz="1800" dirty="0">
              <a:latin typeface="Calibri"/>
              <a:ea typeface="Calibri"/>
              <a:cs typeface="Calibri"/>
            </a:endParaRPr>
          </a:p>
          <a:p>
            <a:r>
              <a:rPr lang="en-US" dirty="0">
                <a:latin typeface="Calibri"/>
                <a:ea typeface="Calibri"/>
                <a:cs typeface="Calibri"/>
              </a:rPr>
              <a:t>Internally funded pots from £500 - £7,500</a:t>
            </a:r>
          </a:p>
          <a:p>
            <a:endParaRPr lang="en-US" sz="1800" dirty="0">
              <a:latin typeface="Calibri"/>
              <a:ea typeface="Calibri"/>
              <a:cs typeface="Calibri"/>
            </a:endParaRPr>
          </a:p>
          <a:p>
            <a:r>
              <a:rPr lang="en-US" dirty="0">
                <a:latin typeface="Calibri"/>
                <a:ea typeface="Calibri"/>
                <a:cs typeface="Calibri"/>
              </a:rPr>
              <a:t>Different strands from initial engagement (“seed”) to mature impact (“grow”)</a:t>
            </a:r>
            <a:endParaRPr lang="en-US" sz="1800" dirty="0">
              <a:latin typeface="Calibri"/>
              <a:ea typeface="Calibri"/>
              <a:cs typeface="Calibri"/>
            </a:endParaRPr>
          </a:p>
          <a:p>
            <a:endParaRPr lang="en-US" sz="1800" dirty="0">
              <a:ea typeface="Calibri"/>
              <a:cs typeface="Calibri"/>
            </a:endParaRPr>
          </a:p>
          <a:p>
            <a:r>
              <a:rPr lang="en-US" dirty="0">
                <a:latin typeface="Calibri"/>
                <a:ea typeface="Calibri"/>
                <a:cs typeface="Calibri"/>
              </a:rPr>
              <a:t>Partner demand and needs led</a:t>
            </a:r>
          </a:p>
          <a:p>
            <a:endParaRPr lang="en-US" sz="1800" dirty="0">
              <a:latin typeface="Calibri"/>
              <a:ea typeface="Calibri"/>
              <a:cs typeface="Calibri"/>
            </a:endParaRPr>
          </a:p>
          <a:p>
            <a:r>
              <a:rPr lang="en-US" dirty="0">
                <a:latin typeface="Calibri"/>
                <a:ea typeface="Calibri"/>
                <a:cs typeface="Calibri"/>
              </a:rPr>
              <a:t>Dedicated pathways for Arts and Humanities KEI</a:t>
            </a:r>
          </a:p>
          <a:p>
            <a:endParaRPr lang="en-US" sz="1800" dirty="0">
              <a:latin typeface="Calibri"/>
              <a:ea typeface="Calibri"/>
              <a:cs typeface="Calibri"/>
            </a:endParaRPr>
          </a:p>
        </p:txBody>
      </p:sp>
    </p:spTree>
    <p:extLst>
      <p:ext uri="{BB962C8B-B14F-4D97-AF65-F5344CB8AC3E}">
        <p14:creationId xmlns:p14="http://schemas.microsoft.com/office/powerpoint/2010/main" val="3787544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239F-F516-5CAE-3E16-AC72E797B11D}"/>
              </a:ext>
            </a:extLst>
          </p:cNvPr>
          <p:cNvSpPr>
            <a:spLocks noGrp="1"/>
          </p:cNvSpPr>
          <p:nvPr>
            <p:ph type="title"/>
          </p:nvPr>
        </p:nvSpPr>
        <p:spPr/>
        <p:txBody>
          <a:bodyPr/>
          <a:lstStyle/>
          <a:p>
            <a:r>
              <a:rPr lang="en-US" dirty="0">
                <a:latin typeface="Calibri"/>
                <a:ea typeface="Calibri"/>
                <a:cs typeface="Calibri"/>
              </a:rPr>
              <a:t>Innovation in KEI seed funds </a:t>
            </a:r>
            <a:endParaRPr lang="en-US" dirty="0"/>
          </a:p>
        </p:txBody>
      </p:sp>
      <p:sp>
        <p:nvSpPr>
          <p:cNvPr id="3" name="Content Placeholder 2">
            <a:extLst>
              <a:ext uri="{FF2B5EF4-FFF2-40B4-BE49-F238E27FC236}">
                <a16:creationId xmlns:a16="http://schemas.microsoft.com/office/drawing/2014/main" id="{48FD8A56-8FC3-30F9-B5DF-A3A16812A4C5}"/>
              </a:ext>
            </a:extLst>
          </p:cNvPr>
          <p:cNvSpPr>
            <a:spLocks noGrp="1"/>
          </p:cNvSpPr>
          <p:nvPr>
            <p:ph idx="1"/>
          </p:nvPr>
        </p:nvSpPr>
        <p:spPr/>
        <p:txBody>
          <a:bodyPr vert="horz" lIns="91440" tIns="45720" rIns="91440" bIns="45720" rtlCol="0" anchor="t">
            <a:normAutofit/>
          </a:bodyPr>
          <a:lstStyle/>
          <a:p>
            <a:r>
              <a:rPr lang="en-US" sz="3200" dirty="0">
                <a:latin typeface="Calibri"/>
                <a:ea typeface="Calibri"/>
                <a:cs typeface="Calibri"/>
              </a:rPr>
              <a:t>Space for experimenting</a:t>
            </a:r>
          </a:p>
          <a:p>
            <a:endParaRPr lang="en-US" sz="1800" dirty="0">
              <a:ea typeface="Calibri" panose="020F0502020204030204" pitchFamily="34" charset="0"/>
              <a:cs typeface="Calibri" panose="020F0502020204030204" pitchFamily="34" charset="0"/>
            </a:endParaRPr>
          </a:p>
          <a:p>
            <a:r>
              <a:rPr lang="en-US" sz="3200" dirty="0">
                <a:latin typeface="Calibri"/>
                <a:ea typeface="Calibri"/>
                <a:cs typeface="Calibri"/>
              </a:rPr>
              <a:t>Focus on responsible engagement and innovation</a:t>
            </a:r>
          </a:p>
          <a:p>
            <a:pPr lvl="1">
              <a:buFont typeface="Courier New" panose="020B0604020202020204" pitchFamily="34" charset="0"/>
              <a:buChar char="o"/>
            </a:pPr>
            <a:r>
              <a:rPr lang="en-US" sz="2800" dirty="0">
                <a:latin typeface="Calibri"/>
                <a:ea typeface="Calibri"/>
                <a:cs typeface="Calibri"/>
              </a:rPr>
              <a:t>EDI considerations part of application form and scoring matrix </a:t>
            </a:r>
          </a:p>
          <a:p>
            <a:pPr lvl="1">
              <a:buFont typeface="Courier New" panose="020B0604020202020204" pitchFamily="34" charset="0"/>
              <a:buChar char="o"/>
            </a:pPr>
            <a:endParaRPr lang="en-US" sz="2800" dirty="0">
              <a:latin typeface="Calibri"/>
              <a:ea typeface="Calibri"/>
              <a:cs typeface="Calibri"/>
            </a:endParaRPr>
          </a:p>
          <a:p>
            <a:pPr lvl="1">
              <a:buFont typeface="Courier New" panose="020B0604020202020204" pitchFamily="34" charset="0"/>
              <a:buChar char="o"/>
            </a:pPr>
            <a:r>
              <a:rPr lang="en-US" sz="2800" dirty="0">
                <a:latin typeface="Calibri"/>
                <a:ea typeface="Calibri"/>
                <a:cs typeface="Calibri"/>
              </a:rPr>
              <a:t>Diverse review panels</a:t>
            </a:r>
            <a:endParaRPr lang="en-US" sz="2800" dirty="0">
              <a:ea typeface="Calibri"/>
              <a:cs typeface="Calibri"/>
            </a:endParaRPr>
          </a:p>
          <a:p>
            <a:pPr lvl="1">
              <a:buFont typeface="Courier New" panose="020B0604020202020204" pitchFamily="34" charset="0"/>
              <a:buChar char="o"/>
            </a:pPr>
            <a:endParaRPr lang="en-US" sz="2800" dirty="0">
              <a:latin typeface="Calibri"/>
              <a:ea typeface="Calibri"/>
              <a:cs typeface="Calibri"/>
            </a:endParaRPr>
          </a:p>
          <a:p>
            <a:pPr lvl="1">
              <a:buFont typeface="Courier New" panose="020B0604020202020204" pitchFamily="34" charset="0"/>
              <a:buChar char="o"/>
            </a:pPr>
            <a:r>
              <a:rPr lang="en-US" sz="2800" dirty="0">
                <a:latin typeface="Calibri"/>
                <a:ea typeface="Calibri"/>
                <a:cs typeface="Calibri"/>
              </a:rPr>
              <a:t>Detailed feedback to unsuccessful applicants </a:t>
            </a:r>
            <a:endParaRPr lang="en-US" sz="2800" dirty="0">
              <a:ea typeface="Calibri"/>
              <a:cs typeface="Calibri"/>
            </a:endParaRPr>
          </a:p>
        </p:txBody>
      </p:sp>
    </p:spTree>
    <p:extLst>
      <p:ext uri="{BB962C8B-B14F-4D97-AF65-F5344CB8AC3E}">
        <p14:creationId xmlns:p14="http://schemas.microsoft.com/office/powerpoint/2010/main" val="4280595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9A4C-FCED-6C61-BD64-06AACB04C7D5}"/>
              </a:ext>
            </a:extLst>
          </p:cNvPr>
          <p:cNvSpPr>
            <a:spLocks noGrp="1"/>
          </p:cNvSpPr>
          <p:nvPr>
            <p:ph type="title"/>
          </p:nvPr>
        </p:nvSpPr>
        <p:spPr/>
        <p:txBody>
          <a:bodyPr/>
          <a:lstStyle/>
          <a:p>
            <a:r>
              <a:rPr lang="en-US" dirty="0">
                <a:latin typeface="Calibri"/>
                <a:ea typeface="Calibri"/>
                <a:cs typeface="Calibri"/>
              </a:rPr>
              <a:t>Benefits</a:t>
            </a:r>
            <a:endParaRPr lang="en-US" dirty="0"/>
          </a:p>
        </p:txBody>
      </p:sp>
      <p:sp>
        <p:nvSpPr>
          <p:cNvPr id="3" name="Content Placeholder 2">
            <a:extLst>
              <a:ext uri="{FF2B5EF4-FFF2-40B4-BE49-F238E27FC236}">
                <a16:creationId xmlns:a16="http://schemas.microsoft.com/office/drawing/2014/main" id="{9096B6B0-8605-D7B7-CCC5-1A44CC754D8F}"/>
              </a:ext>
            </a:extLst>
          </p:cNvPr>
          <p:cNvSpPr>
            <a:spLocks noGrp="1"/>
          </p:cNvSpPr>
          <p:nvPr>
            <p:ph idx="1"/>
          </p:nvPr>
        </p:nvSpPr>
        <p:spPr>
          <a:xfrm>
            <a:off x="838200" y="1690688"/>
            <a:ext cx="6245180" cy="4148003"/>
          </a:xfrm>
        </p:spPr>
        <p:txBody>
          <a:bodyPr vert="horz" lIns="91440" tIns="45720" rIns="91440" bIns="45720" rtlCol="0" anchor="t">
            <a:normAutofit fontScale="92500" lnSpcReduction="20000"/>
          </a:bodyPr>
          <a:lstStyle/>
          <a:p>
            <a:r>
              <a:rPr lang="en-US" sz="3900" dirty="0">
                <a:latin typeface="Calibri"/>
                <a:ea typeface="Calibri"/>
                <a:cs typeface="Calibri"/>
              </a:rPr>
              <a:t>Impact culture </a:t>
            </a:r>
          </a:p>
          <a:p>
            <a:endParaRPr lang="en-US" sz="3900" dirty="0">
              <a:latin typeface="Calibri"/>
              <a:ea typeface="Calibri"/>
              <a:cs typeface="Calibri"/>
            </a:endParaRPr>
          </a:p>
          <a:p>
            <a:r>
              <a:rPr lang="en-US" sz="3900" dirty="0">
                <a:latin typeface="Calibri"/>
                <a:ea typeface="Calibri"/>
                <a:cs typeface="Calibri"/>
              </a:rPr>
              <a:t>New services and partnerships </a:t>
            </a:r>
          </a:p>
          <a:p>
            <a:endParaRPr lang="en-US" sz="3900" dirty="0">
              <a:latin typeface="Calibri"/>
              <a:ea typeface="Calibri"/>
              <a:cs typeface="Calibri"/>
            </a:endParaRPr>
          </a:p>
          <a:p>
            <a:r>
              <a:rPr lang="en-US" sz="3900" dirty="0">
                <a:latin typeface="Calibri"/>
                <a:ea typeface="Calibri"/>
                <a:cs typeface="Calibri"/>
              </a:rPr>
              <a:t>REF impact case studies</a:t>
            </a:r>
          </a:p>
          <a:p>
            <a:endParaRPr lang="en-US" sz="3900" dirty="0">
              <a:latin typeface="Calibri"/>
              <a:ea typeface="Calibri"/>
              <a:cs typeface="Calibri"/>
            </a:endParaRPr>
          </a:p>
          <a:p>
            <a:r>
              <a:rPr lang="en-US" sz="3900" dirty="0">
                <a:latin typeface="Calibri"/>
                <a:ea typeface="Calibri"/>
                <a:cs typeface="Calibri"/>
              </a:rPr>
              <a:t>Good return of investment</a:t>
            </a:r>
          </a:p>
          <a:p>
            <a:pPr marL="0" indent="0">
              <a:buNone/>
            </a:pPr>
            <a:r>
              <a:rPr lang="en-US" dirty="0">
                <a:latin typeface="Calibri"/>
                <a:ea typeface="Calibri"/>
                <a:cs typeface="Calibri"/>
              </a:rPr>
              <a:t>£3.6 for every £1 awarded</a:t>
            </a:r>
          </a:p>
          <a:p>
            <a:endParaRPr lang="en-US" sz="3600" dirty="0"/>
          </a:p>
          <a:p>
            <a:pPr marL="457200" lvl="1" indent="0">
              <a:buNone/>
            </a:pPr>
            <a:endParaRPr lang="en-US" sz="3600" dirty="0">
              <a:latin typeface="Calibri"/>
              <a:ea typeface="Calibri"/>
              <a:cs typeface="Calibri"/>
            </a:endParaRPr>
          </a:p>
        </p:txBody>
      </p:sp>
      <p:pic>
        <p:nvPicPr>
          <p:cNvPr id="6" name="Content Placeholder 4" descr="Photo of exhibition consisting of panels, one entitled &quot;Images of Care&quot; and others containing ineligible text and photos. In the foreground, there is a blue banner saying &quot;The Impact Festival&quot;.">
            <a:extLst>
              <a:ext uri="{FF2B5EF4-FFF2-40B4-BE49-F238E27FC236}">
                <a16:creationId xmlns:a16="http://schemas.microsoft.com/office/drawing/2014/main" id="{4430D2E8-C338-41EA-9CA6-5E200C15DDF2}"/>
              </a:ext>
            </a:extLst>
          </p:cNvPr>
          <p:cNvPicPr>
            <a:picLocks noChangeAspect="1"/>
          </p:cNvPicPr>
          <p:nvPr/>
        </p:nvPicPr>
        <p:blipFill>
          <a:blip r:embed="rId3"/>
          <a:stretch>
            <a:fillRect/>
          </a:stretch>
        </p:blipFill>
        <p:spPr>
          <a:xfrm>
            <a:off x="7431109" y="365125"/>
            <a:ext cx="4270420" cy="2846700"/>
          </a:xfrm>
          <a:prstGeom prst="rect">
            <a:avLst/>
          </a:prstGeom>
        </p:spPr>
      </p:pic>
      <p:pic>
        <p:nvPicPr>
          <p:cNvPr id="7" name="Picture 6" descr="A group of people posing for a photo holding certificates for winning Impact prizes">
            <a:extLst>
              <a:ext uri="{FF2B5EF4-FFF2-40B4-BE49-F238E27FC236}">
                <a16:creationId xmlns:a16="http://schemas.microsoft.com/office/drawing/2014/main" id="{CAD3CC63-50E5-4842-8AB7-756F7F94B354}"/>
              </a:ext>
            </a:extLst>
          </p:cNvPr>
          <p:cNvPicPr>
            <a:picLocks noChangeAspect="1"/>
          </p:cNvPicPr>
          <p:nvPr/>
        </p:nvPicPr>
        <p:blipFill>
          <a:blip r:embed="rId4"/>
          <a:stretch>
            <a:fillRect/>
          </a:stretch>
        </p:blipFill>
        <p:spPr>
          <a:xfrm>
            <a:off x="7431109" y="3630500"/>
            <a:ext cx="4293197" cy="2862375"/>
          </a:xfrm>
          <a:prstGeom prst="rect">
            <a:avLst/>
          </a:prstGeom>
        </p:spPr>
      </p:pic>
      <p:sp>
        <p:nvSpPr>
          <p:cNvPr id="4" name="TextBox 3">
            <a:extLst>
              <a:ext uri="{FF2B5EF4-FFF2-40B4-BE49-F238E27FC236}">
                <a16:creationId xmlns:a16="http://schemas.microsoft.com/office/drawing/2014/main" id="{B51142FE-ECF8-4040-BEB8-388159B2B0E9}"/>
              </a:ext>
            </a:extLst>
          </p:cNvPr>
          <p:cNvSpPr txBox="1"/>
          <p:nvPr/>
        </p:nvSpPr>
        <p:spPr>
          <a:xfrm>
            <a:off x="7431109" y="3234814"/>
            <a:ext cx="4270420" cy="369332"/>
          </a:xfrm>
          <a:prstGeom prst="rect">
            <a:avLst/>
          </a:prstGeom>
          <a:noFill/>
        </p:spPr>
        <p:txBody>
          <a:bodyPr wrap="square" rtlCol="0">
            <a:spAutoFit/>
          </a:bodyPr>
          <a:lstStyle/>
          <a:p>
            <a:r>
              <a:rPr lang="en-GB" dirty="0">
                <a:solidFill>
                  <a:schemeClr val="bg1"/>
                </a:solidFill>
              </a:rPr>
              <a:t>Exhibition space during the Impact Festival</a:t>
            </a:r>
          </a:p>
        </p:txBody>
      </p:sp>
      <p:sp>
        <p:nvSpPr>
          <p:cNvPr id="8" name="TextBox 7">
            <a:extLst>
              <a:ext uri="{FF2B5EF4-FFF2-40B4-BE49-F238E27FC236}">
                <a16:creationId xmlns:a16="http://schemas.microsoft.com/office/drawing/2014/main" id="{897687AE-666F-4973-894E-261E60029CD4}"/>
              </a:ext>
            </a:extLst>
          </p:cNvPr>
          <p:cNvSpPr txBox="1"/>
          <p:nvPr/>
        </p:nvSpPr>
        <p:spPr>
          <a:xfrm>
            <a:off x="7431108" y="6460237"/>
            <a:ext cx="4534749" cy="369332"/>
          </a:xfrm>
          <a:prstGeom prst="rect">
            <a:avLst/>
          </a:prstGeom>
          <a:noFill/>
        </p:spPr>
        <p:txBody>
          <a:bodyPr wrap="square" rtlCol="0">
            <a:spAutoFit/>
          </a:bodyPr>
          <a:lstStyle/>
          <a:p>
            <a:r>
              <a:rPr lang="en-GB" dirty="0">
                <a:solidFill>
                  <a:schemeClr val="bg1"/>
                </a:solidFill>
              </a:rPr>
              <a:t>Group of impact prize winners with certificates</a:t>
            </a:r>
          </a:p>
        </p:txBody>
      </p:sp>
    </p:spTree>
    <p:extLst>
      <p:ext uri="{BB962C8B-B14F-4D97-AF65-F5344CB8AC3E}">
        <p14:creationId xmlns:p14="http://schemas.microsoft.com/office/powerpoint/2010/main" val="237473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09F30-77D1-5117-3B8D-116D6BFE1AED}"/>
              </a:ext>
            </a:extLst>
          </p:cNvPr>
          <p:cNvSpPr>
            <a:spLocks noGrp="1"/>
          </p:cNvSpPr>
          <p:nvPr>
            <p:ph type="title"/>
          </p:nvPr>
        </p:nvSpPr>
        <p:spPr/>
        <p:txBody>
          <a:bodyPr/>
          <a:lstStyle/>
          <a:p>
            <a:r>
              <a:rPr lang="en-US" dirty="0">
                <a:latin typeface="Calibri"/>
                <a:ea typeface="Calibri"/>
                <a:cs typeface="Calibri"/>
              </a:rPr>
              <a:t>Case Study 1: Healthy homes, healthy kids</a:t>
            </a:r>
            <a:endParaRPr lang="en-US" dirty="0"/>
          </a:p>
        </p:txBody>
      </p:sp>
      <p:sp>
        <p:nvSpPr>
          <p:cNvPr id="3" name="Content Placeholder 2">
            <a:extLst>
              <a:ext uri="{FF2B5EF4-FFF2-40B4-BE49-F238E27FC236}">
                <a16:creationId xmlns:a16="http://schemas.microsoft.com/office/drawing/2014/main" id="{61D76311-FCC5-1772-BBF1-2C8AF1D80252}"/>
              </a:ext>
            </a:extLst>
          </p:cNvPr>
          <p:cNvSpPr>
            <a:spLocks noGrp="1"/>
          </p:cNvSpPr>
          <p:nvPr>
            <p:ph idx="1"/>
          </p:nvPr>
        </p:nvSpPr>
        <p:spPr>
          <a:xfrm>
            <a:off x="838200" y="1566333"/>
            <a:ext cx="8583706" cy="4597400"/>
          </a:xfrm>
        </p:spPr>
        <p:txBody>
          <a:bodyPr>
            <a:normAutofit/>
          </a:bodyPr>
          <a:lstStyle/>
          <a:p>
            <a:r>
              <a:rPr lang="en-GB" dirty="0"/>
              <a:t>Link between housing and children’s respiratory health </a:t>
            </a:r>
          </a:p>
          <a:p>
            <a:r>
              <a:rPr lang="en-GB" dirty="0"/>
              <a:t>“The Parent Group” with lived experience</a:t>
            </a:r>
          </a:p>
          <a:p>
            <a:pPr lvl="1"/>
            <a:r>
              <a:rPr lang="en-GB" dirty="0"/>
              <a:t>Co-designed the final research questions</a:t>
            </a:r>
          </a:p>
          <a:p>
            <a:pPr lvl="1"/>
            <a:r>
              <a:rPr lang="en-GB" dirty="0"/>
              <a:t>Co-produced a </a:t>
            </a:r>
            <a:r>
              <a:rPr lang="en-GB" dirty="0">
                <a:hlinkClick r:id="rId3"/>
              </a:rPr>
              <a:t>scientific animation </a:t>
            </a:r>
            <a:endParaRPr lang="en-GB" dirty="0"/>
          </a:p>
          <a:p>
            <a:pPr lvl="1"/>
            <a:r>
              <a:rPr lang="en-GB" dirty="0"/>
              <a:t>Partnered with </a:t>
            </a:r>
            <a:r>
              <a:rPr lang="en-GB" dirty="0">
                <a:hlinkClick r:id="rId4"/>
              </a:rPr>
              <a:t>Media Education </a:t>
            </a:r>
            <a:r>
              <a:rPr lang="en-GB" dirty="0"/>
              <a:t>to obtain SCQF Level 5 Community Leadership qualification</a:t>
            </a:r>
          </a:p>
          <a:p>
            <a:r>
              <a:rPr lang="en-GB" dirty="0"/>
              <a:t>Wellcome Trust fellowship</a:t>
            </a:r>
          </a:p>
          <a:p>
            <a:r>
              <a:rPr lang="en-GB" dirty="0"/>
              <a:t>Policy and third sector engagement </a:t>
            </a:r>
          </a:p>
          <a:p>
            <a:endParaRPr lang="en-US" dirty="0"/>
          </a:p>
        </p:txBody>
      </p:sp>
      <p:pic>
        <p:nvPicPr>
          <p:cNvPr id="4" name="Picture 2" descr="Homes, Heat and Healthy Kids Study Logo">
            <a:extLst>
              <a:ext uri="{FF2B5EF4-FFF2-40B4-BE49-F238E27FC236}">
                <a16:creationId xmlns:a16="http://schemas.microsoft.com/office/drawing/2014/main" id="{D1E7E867-2C1E-4F22-A483-FD42EC621D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6752" y="4867835"/>
            <a:ext cx="2985248" cy="199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082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000D5-F01E-057C-A575-6CE80BA89871}"/>
              </a:ext>
            </a:extLst>
          </p:cNvPr>
          <p:cNvSpPr>
            <a:spLocks noGrp="1"/>
          </p:cNvSpPr>
          <p:nvPr>
            <p:ph type="title"/>
          </p:nvPr>
        </p:nvSpPr>
        <p:spPr/>
        <p:txBody>
          <a:bodyPr>
            <a:normAutofit/>
          </a:bodyPr>
          <a:lstStyle/>
          <a:p>
            <a:r>
              <a:rPr lang="en-US" dirty="0">
                <a:latin typeface="Calibri"/>
                <a:ea typeface="Calibri"/>
                <a:cs typeface="Calibri"/>
              </a:rPr>
              <a:t>Case study 2: </a:t>
            </a:r>
            <a:r>
              <a:rPr lang="en-US" b="0" dirty="0">
                <a:latin typeface="Calibri"/>
                <a:ea typeface="Calibri"/>
                <a:cs typeface="Calibri"/>
              </a:rPr>
              <a:t>Transforming cultural identity and museum practice </a:t>
            </a:r>
            <a:endParaRPr lang="en-US" b="0" dirty="0">
              <a:ea typeface="Calibri"/>
              <a:cs typeface="Calibri"/>
            </a:endParaRPr>
          </a:p>
        </p:txBody>
      </p:sp>
      <p:sp>
        <p:nvSpPr>
          <p:cNvPr id="3" name="Content Placeholder 2">
            <a:extLst>
              <a:ext uri="{FF2B5EF4-FFF2-40B4-BE49-F238E27FC236}">
                <a16:creationId xmlns:a16="http://schemas.microsoft.com/office/drawing/2014/main" id="{14B128B0-ECFD-E1F5-4F52-21E3A5BF2B39}"/>
              </a:ext>
            </a:extLst>
          </p:cNvPr>
          <p:cNvSpPr>
            <a:spLocks noGrp="1"/>
          </p:cNvSpPr>
          <p:nvPr>
            <p:ph idx="1"/>
          </p:nvPr>
        </p:nvSpPr>
        <p:spPr/>
        <p:txBody>
          <a:bodyPr vert="horz" lIns="91440" tIns="45720" rIns="91440" bIns="45720" rtlCol="0" anchor="t">
            <a:normAutofit fontScale="92500" lnSpcReduction="20000"/>
          </a:bodyPr>
          <a:lstStyle/>
          <a:p>
            <a:r>
              <a:rPr lang="en-US" dirty="0">
                <a:latin typeface="Calibri"/>
                <a:ea typeface="Calibri"/>
                <a:cs typeface="Calibri"/>
              </a:rPr>
              <a:t>Working with Naga community </a:t>
            </a:r>
            <a:r>
              <a:rPr lang="en-US" dirty="0" err="1">
                <a:latin typeface="Calibri"/>
                <a:ea typeface="Calibri"/>
                <a:cs typeface="Calibri"/>
              </a:rPr>
              <a:t>organisation</a:t>
            </a:r>
            <a:r>
              <a:rPr lang="en-US" dirty="0">
                <a:latin typeface="Calibri"/>
                <a:ea typeface="Calibri"/>
                <a:cs typeface="Calibri"/>
              </a:rPr>
              <a:t> to co-create an indigenous framework for a pedagogy of healing and reparations</a:t>
            </a:r>
          </a:p>
          <a:p>
            <a:pPr lvl="1">
              <a:buFont typeface="Courier New" panose="020B0604020202020204" pitchFamily="34" charset="0"/>
              <a:buChar char="o"/>
            </a:pPr>
            <a:r>
              <a:rPr lang="en-US">
                <a:latin typeface="Calibri"/>
                <a:ea typeface="Calibri"/>
                <a:cs typeface="Calibri"/>
              </a:rPr>
              <a:t>Co-produced a </a:t>
            </a:r>
            <a:r>
              <a:rPr lang="en-US" dirty="0">
                <a:latin typeface="Calibri"/>
                <a:ea typeface="Calibri"/>
                <a:cs typeface="Calibri"/>
                <a:hlinkClick r:id="rId3"/>
              </a:rPr>
              <a:t>graphic novel</a:t>
            </a:r>
            <a:endParaRPr lang="en-US" dirty="0">
              <a:latin typeface="Calibri"/>
              <a:ea typeface="Calibri"/>
              <a:cs typeface="Calibri"/>
            </a:endParaRPr>
          </a:p>
          <a:p>
            <a:pPr lvl="1">
              <a:buFont typeface="Courier New" panose="020B0604020202020204" pitchFamily="34" charset="0"/>
              <a:buChar char="o"/>
            </a:pPr>
            <a:r>
              <a:rPr lang="en-US" dirty="0">
                <a:latin typeface="Calibri"/>
                <a:ea typeface="Calibri"/>
                <a:cs typeface="Calibri"/>
                <a:hlinkClick r:id="rId4"/>
              </a:rPr>
              <a:t>Website</a:t>
            </a:r>
            <a:r>
              <a:rPr lang="en-US">
                <a:latin typeface="Calibri"/>
                <a:ea typeface="Calibri"/>
                <a:cs typeface="Calibri"/>
              </a:rPr>
              <a:t> to reach communities more widely</a:t>
            </a:r>
            <a:endParaRPr lang="en-US" dirty="0">
              <a:latin typeface="Calibri"/>
              <a:ea typeface="Calibri"/>
              <a:cs typeface="Calibri"/>
            </a:endParaRPr>
          </a:p>
          <a:p>
            <a:r>
              <a:rPr lang="en-US" dirty="0">
                <a:latin typeface="Calibri"/>
                <a:ea typeface="Calibri"/>
                <a:cs typeface="Calibri"/>
              </a:rPr>
              <a:t>Working with the Pitt Rivers Museum to shape museum practice in relation to the management and repatriation of indigenous remains and artefacts.</a:t>
            </a:r>
            <a:endParaRPr lang="en-US" dirty="0">
              <a:ea typeface="Calibri"/>
              <a:cs typeface="Calibri"/>
            </a:endParaRPr>
          </a:p>
          <a:p>
            <a:r>
              <a:rPr lang="en-US" dirty="0">
                <a:latin typeface="Calibri"/>
                <a:ea typeface="Calibri"/>
                <a:cs typeface="Calibri"/>
              </a:rPr>
              <a:t>Engaging with policy makers on UK (House of Lords) and international level (UN Commissioner on Human Rights) to exchange knowledge and expertise on international advocacy and human rights</a:t>
            </a:r>
            <a:endParaRPr lang="en-US" dirty="0">
              <a:ea typeface="Calibri"/>
              <a:cs typeface="Calibri"/>
            </a:endParaRPr>
          </a:p>
          <a:p>
            <a:pPr lvl="1">
              <a:buFont typeface="Courier New" panose="020B0604020202020204" pitchFamily="34" charset="0"/>
              <a:buChar char="o"/>
            </a:pPr>
            <a:r>
              <a:rPr lang="en-US" dirty="0">
                <a:latin typeface="Calibri"/>
                <a:ea typeface="Calibri"/>
                <a:cs typeface="Calibri"/>
                <a:hlinkClick r:id="rId5"/>
              </a:rPr>
              <a:t>Recent report</a:t>
            </a:r>
            <a:r>
              <a:rPr lang="en-US" dirty="0">
                <a:latin typeface="Calibri"/>
                <a:ea typeface="Calibri"/>
                <a:cs typeface="Calibri"/>
              </a:rPr>
              <a:t> for </a:t>
            </a:r>
            <a:r>
              <a:rPr lang="en-US" dirty="0" err="1">
                <a:latin typeface="Calibri"/>
                <a:ea typeface="Calibri"/>
                <a:cs typeface="Calibri"/>
              </a:rPr>
              <a:t>HoL</a:t>
            </a:r>
            <a:endParaRPr lang="en-US" dirty="0" err="1">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71413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236D-A6B4-10A1-100F-FFA8F040719A}"/>
              </a:ext>
            </a:extLst>
          </p:cNvPr>
          <p:cNvSpPr>
            <a:spLocks noGrp="1"/>
          </p:cNvSpPr>
          <p:nvPr>
            <p:ph type="title"/>
          </p:nvPr>
        </p:nvSpPr>
        <p:spPr>
          <a:xfrm>
            <a:off x="839788" y="-196128"/>
            <a:ext cx="8237305" cy="1600200"/>
          </a:xfrm>
        </p:spPr>
        <p:txBody>
          <a:bodyPr/>
          <a:lstStyle/>
          <a:p>
            <a:r>
              <a:rPr lang="en-US" dirty="0">
                <a:latin typeface="Calibri"/>
                <a:ea typeface="Calibri"/>
                <a:cs typeface="Calibri"/>
              </a:rPr>
              <a:t>Activity: Innovation in small seed funding Discuss examples of </a:t>
            </a:r>
            <a:endParaRPr lang="en-US" dirty="0">
              <a:latin typeface="Calibri"/>
            </a:endParaRPr>
          </a:p>
        </p:txBody>
      </p:sp>
      <p:sp>
        <p:nvSpPr>
          <p:cNvPr id="3" name="Text Placeholder 2">
            <a:extLst>
              <a:ext uri="{FF2B5EF4-FFF2-40B4-BE49-F238E27FC236}">
                <a16:creationId xmlns:a16="http://schemas.microsoft.com/office/drawing/2014/main" id="{036C96A2-3166-2214-7FC5-541DBFB2E4B9}"/>
              </a:ext>
            </a:extLst>
          </p:cNvPr>
          <p:cNvSpPr>
            <a:spLocks noGrp="1"/>
          </p:cNvSpPr>
          <p:nvPr>
            <p:ph type="body" sz="half" idx="2"/>
          </p:nvPr>
        </p:nvSpPr>
        <p:spPr>
          <a:xfrm>
            <a:off x="839788" y="1828799"/>
            <a:ext cx="4763153" cy="4437529"/>
          </a:xfrm>
        </p:spPr>
        <p:txBody>
          <a:bodyPr vert="horz" lIns="91440" tIns="45720" rIns="91440" bIns="45720" rtlCol="0" anchor="t">
            <a:noAutofit/>
          </a:bodyPr>
          <a:lstStyle/>
          <a:p>
            <a:pPr marL="457200" indent="-457200">
              <a:buFont typeface="Arial" panose="020B0604020202020204" pitchFamily="34" charset="0"/>
              <a:buChar char="•"/>
            </a:pPr>
            <a:r>
              <a:rPr lang="en-GB" sz="2400" dirty="0">
                <a:ea typeface="Calibri"/>
                <a:cs typeface="Calibri"/>
              </a:rPr>
              <a:t>Doing things differently when managing small funds</a:t>
            </a:r>
          </a:p>
          <a:p>
            <a:pPr marL="457200" indent="-457200">
              <a:buFont typeface="Arial" panose="020B0604020202020204" pitchFamily="34" charset="0"/>
              <a:buChar char="•"/>
            </a:pPr>
            <a:endParaRPr lang="en-GB" sz="2400" dirty="0">
              <a:ea typeface="Calibri"/>
              <a:cs typeface="Calibri"/>
            </a:endParaRPr>
          </a:p>
          <a:p>
            <a:pPr marL="457200" indent="-457200">
              <a:buFont typeface="Arial" panose="020B0604020202020204" pitchFamily="34" charset="0"/>
              <a:buChar char="•"/>
            </a:pPr>
            <a:r>
              <a:rPr lang="en-GB" sz="2400" dirty="0">
                <a:ea typeface="Calibri"/>
                <a:cs typeface="Calibri"/>
              </a:rPr>
              <a:t>Creative evaluation of funding schemes and how you have articulated their "value" </a:t>
            </a:r>
          </a:p>
          <a:p>
            <a:pPr marL="457200" indent="-457200">
              <a:buFont typeface="Arial" panose="020B0604020202020204" pitchFamily="34" charset="0"/>
              <a:buChar char="•"/>
            </a:pPr>
            <a:endParaRPr lang="en-GB" sz="2400" dirty="0">
              <a:ea typeface="Calibri"/>
              <a:cs typeface="Calibri"/>
            </a:endParaRPr>
          </a:p>
          <a:p>
            <a:pPr marL="457200" indent="-457200">
              <a:buFont typeface="Arial" panose="020B0604020202020204" pitchFamily="34" charset="0"/>
              <a:buChar char="•"/>
            </a:pPr>
            <a:r>
              <a:rPr lang="en-GB" sz="2400" dirty="0">
                <a:ea typeface="Calibri"/>
                <a:cs typeface="Calibri"/>
              </a:rPr>
              <a:t>Contribution of seed funding to diverse, equitable and sustainable engagement and impact practices</a:t>
            </a:r>
            <a:endParaRPr lang="en-US" sz="2400" dirty="0"/>
          </a:p>
        </p:txBody>
      </p:sp>
    </p:spTree>
    <p:extLst>
      <p:ext uri="{BB962C8B-B14F-4D97-AF65-F5344CB8AC3E}">
        <p14:creationId xmlns:p14="http://schemas.microsoft.com/office/powerpoint/2010/main" val="796019236"/>
      </p:ext>
    </p:extLst>
  </p:cSld>
  <p:clrMapOvr>
    <a:masterClrMapping/>
  </p:clrMapOvr>
</p:sld>
</file>

<file path=ppt/theme/theme1.xml><?xml version="1.0" encoding="utf-8"?>
<a:theme xmlns:a="http://schemas.openxmlformats.org/drawingml/2006/main" name="ERO Toolkit 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O_ppt_toolkit_final_Calibri_Font" id="{93706FFA-1DB2-8043-947C-9602A66F0DFF}" vid="{FA2BB183-3F8D-DF43-B207-A28225EDA03D}"/>
    </a:ext>
  </a:extLst>
</a:theme>
</file>

<file path=ppt/theme/theme2.xml><?xml version="1.0" encoding="utf-8"?>
<a:theme xmlns:a="http://schemas.openxmlformats.org/drawingml/2006/main" name="1_ERO Toolkit 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O_ppt_toolkit_final_Calibri_Font" id="{93706FFA-1DB2-8043-947C-9602A66F0DFF}" vid="{FA2BB183-3F8D-DF43-B207-A28225EDA03D}"/>
    </a:ext>
  </a:extLst>
</a:theme>
</file>

<file path=ppt/theme/theme3.xml><?xml version="1.0" encoding="utf-8"?>
<a:theme xmlns:a="http://schemas.openxmlformats.org/drawingml/2006/main" name="ERO Toolkit body slide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O_ppt_toolkit_final_Calibri_Font" id="{93706FFA-1DB2-8043-947C-9602A66F0DFF}" vid="{FBCCFEA4-270D-D947-9A20-4E0DB45B4E64}"/>
    </a:ext>
  </a:extLst>
</a:theme>
</file>

<file path=ppt/theme/theme4.xml><?xml version="1.0" encoding="utf-8"?>
<a:theme xmlns:a="http://schemas.openxmlformats.org/drawingml/2006/main" name="ERO Toolkit body slide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O_ppt_toolkit_final_Calibri_Font" id="{93706FFA-1DB2-8043-947C-9602A66F0DFF}" vid="{D1683C2A-3CD6-654F-A1B7-D6482D0FE9D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E64B9649BF4F44BF4F585A33474307" ma:contentTypeVersion="19" ma:contentTypeDescription="Create a new document." ma:contentTypeScope="" ma:versionID="033094487e0882c0643f28fe0508c65e">
  <xsd:schema xmlns:xsd="http://www.w3.org/2001/XMLSchema" xmlns:xs="http://www.w3.org/2001/XMLSchema" xmlns:p="http://schemas.microsoft.com/office/2006/metadata/properties" xmlns:ns2="8a07aaf4-87c5-4774-a647-66f611e4c403" xmlns:ns3="f41cca7c-1971-4ee7-a273-40353f40f6c7" targetNamespace="http://schemas.microsoft.com/office/2006/metadata/properties" ma:root="true" ma:fieldsID="7e8b737e6752419b356dd06070e3acb6" ns2:_="" ns3:_="">
    <xsd:import namespace="8a07aaf4-87c5-4774-a647-66f611e4c403"/>
    <xsd:import namespace="f41cca7c-1971-4ee7-a273-40353f40f6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07aaf4-87c5-4774-a647-66f611e4c4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54eff52-6b6d-4e5f-a3b0-187f185b1db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1cca7c-1971-4ee7-a273-40353f40f6c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2e7f843d-6855-4c22-8601-cb3c4e018891}" ma:internalName="TaxCatchAll" ma:showField="CatchAllData" ma:web="f41cca7c-1971-4ee7-a273-40353f40f6c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41cca7c-1971-4ee7-a273-40353f40f6c7">
      <UserInfo>
        <DisplayName>Antonia Chatzopoulou Chatzi</DisplayName>
        <AccountId>267</AccountId>
        <AccountType/>
      </UserInfo>
    </SharedWithUsers>
    <TaxCatchAll xmlns="f41cca7c-1971-4ee7-a273-40353f40f6c7" xsi:nil="true"/>
    <lcf76f155ced4ddcb4097134ff3c332f xmlns="8a07aaf4-87c5-4774-a647-66f611e4c4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E4BEE0-1B7F-40FA-959C-DE6FC3296D4C}">
  <ds:schemaRefs>
    <ds:schemaRef ds:uri="http://schemas.microsoft.com/sharepoint/v3/contenttype/forms"/>
  </ds:schemaRefs>
</ds:datastoreItem>
</file>

<file path=customXml/itemProps2.xml><?xml version="1.0" encoding="utf-8"?>
<ds:datastoreItem xmlns:ds="http://schemas.openxmlformats.org/officeDocument/2006/customXml" ds:itemID="{E390571C-EF12-4922-B5BC-315FE02A6A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07aaf4-87c5-4774-a647-66f611e4c403"/>
    <ds:schemaRef ds:uri="f41cca7c-1971-4ee7-a273-40353f40f6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72C04F-8378-4605-AF2A-1AC92DE6F9E5}">
  <ds:schemaRefs>
    <ds:schemaRef ds:uri="http://www.w3.org/XML/1998/namespa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5923ccc9-bb58-491e-8068-0d94ccd15385"/>
    <ds:schemaRef ds:uri="b1f67db0-5fea-4627-80e8-2bfb932d2bf1"/>
    <ds:schemaRef ds:uri="f41cca7c-1971-4ee7-a273-40353f40f6c7"/>
    <ds:schemaRef ds:uri="8a07aaf4-87c5-4774-a647-66f611e4c403"/>
  </ds:schemaRefs>
</ds:datastoreItem>
</file>

<file path=docProps/app.xml><?xml version="1.0" encoding="utf-8"?>
<Properties xmlns="http://schemas.openxmlformats.org/officeDocument/2006/extended-properties" xmlns:vt="http://schemas.openxmlformats.org/officeDocument/2006/docPropsVTypes">
  <Template>ERO Toolkit Cover Slide</Template>
  <TotalTime>698</TotalTime>
  <Words>1501</Words>
  <Application>Microsoft Office PowerPoint</Application>
  <PresentationFormat>Widescreen</PresentationFormat>
  <Paragraphs>143</Paragraphs>
  <Slides>10</Slides>
  <Notes>8</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10</vt:i4>
      </vt:variant>
    </vt:vector>
  </HeadingPairs>
  <TitlesOfParts>
    <vt:vector size="18" baseType="lpstr">
      <vt:lpstr>Symbol</vt:lpstr>
      <vt:lpstr>Courier New</vt:lpstr>
      <vt:lpstr>Arial</vt:lpstr>
      <vt:lpstr>Calibri</vt:lpstr>
      <vt:lpstr>ERO Toolkit Cover Slide</vt:lpstr>
      <vt:lpstr>1_ERO Toolkit Cover Slide</vt:lpstr>
      <vt:lpstr>ERO Toolkit body slide (dark)</vt:lpstr>
      <vt:lpstr>ERO Toolkit body slide (light)</vt:lpstr>
      <vt:lpstr>Boosting engagement and impact: the role of small-scale university funding</vt:lpstr>
      <vt:lpstr>Session plan</vt:lpstr>
      <vt:lpstr>Poll </vt:lpstr>
      <vt:lpstr>Knowledge Exchange and Impact (KEI) seed funds</vt:lpstr>
      <vt:lpstr>Innovation in KEI seed funds </vt:lpstr>
      <vt:lpstr>Benefits</vt:lpstr>
      <vt:lpstr>Case Study 1: Healthy homes, healthy kids</vt:lpstr>
      <vt:lpstr>Case study 2: Transforming cultural identity and museum practice </vt:lpstr>
      <vt:lpstr>Activity: Innovation in small seed funding Discuss examples of </vt:lpstr>
      <vt:lpstr> “This experience has strengthened our desire for PPIE in future projects and has given us evidence to promote the value of PPIE with our academic and clinical colleagues, and with funders.” Mid-career clinical researcher and paediatric consultant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Edinburgh Research Office</dc:title>
  <dc:creator>KIDD Gillian</dc:creator>
  <cp:lastModifiedBy>Technician Harrogate</cp:lastModifiedBy>
  <cp:revision>380</cp:revision>
  <dcterms:created xsi:type="dcterms:W3CDTF">2019-10-16T08:08:03Z</dcterms:created>
  <dcterms:modified xsi:type="dcterms:W3CDTF">2026-06-17T11:52:08Z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0x010100E2E64B9649BF4F44BF4F585A33474307</vt:lpwstr>
  </property>
  <property fmtid="{D5CDD505-2E9C-101B-9397-08002B2CF9AE}" pid="3" name="MediaServiceImageTags">
    <vt:lpwstr/>
  </property>
</Properties>
</file>