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680" r:id="rId5"/>
  </p:sldMasterIdLst>
  <p:notesMasterIdLst>
    <p:notesMasterId r:id="rId27"/>
  </p:notesMasterIdLst>
  <p:sldIdLst>
    <p:sldId id="256" r:id="rId6"/>
    <p:sldId id="303" r:id="rId7"/>
    <p:sldId id="311" r:id="rId8"/>
    <p:sldId id="258" r:id="rId9"/>
    <p:sldId id="259" r:id="rId10"/>
    <p:sldId id="281" r:id="rId11"/>
    <p:sldId id="308" r:id="rId12"/>
    <p:sldId id="330" r:id="rId13"/>
    <p:sldId id="332" r:id="rId14"/>
    <p:sldId id="289" r:id="rId15"/>
    <p:sldId id="302" r:id="rId16"/>
    <p:sldId id="338" r:id="rId17"/>
    <p:sldId id="345" r:id="rId18"/>
    <p:sldId id="337" r:id="rId19"/>
    <p:sldId id="343" r:id="rId20"/>
    <p:sldId id="340" r:id="rId21"/>
    <p:sldId id="341" r:id="rId22"/>
    <p:sldId id="342" r:id="rId23"/>
    <p:sldId id="309" r:id="rId24"/>
    <p:sldId id="344" r:id="rId25"/>
    <p:sldId id="299" r:id="rId26"/>
  </p:sldIdLst>
  <p:sldSz cx="20104100" cy="11309350"/>
  <p:notesSz cx="20104100" cy="11309350"/>
  <p:defaultTextStyle>
    <a:defPPr>
      <a:defRPr kern="0"/>
    </a:defPPr>
  </p:defaultTextStyle>
  <p:extLst>
    <p:ext uri="{521415D9-36F7-43E2-AB2F-B90AF26B5E84}">
      <p14:sectionLst xmlns:p14="http://schemas.microsoft.com/office/powerpoint/2010/main">
        <p14:section name="Default Section" id="{45A8410D-F2F1-4C27-9957-83A375525DE9}">
          <p14:sldIdLst>
            <p14:sldId id="256"/>
            <p14:sldId id="303"/>
            <p14:sldId id="311"/>
            <p14:sldId id="258"/>
            <p14:sldId id="259"/>
            <p14:sldId id="281"/>
            <p14:sldId id="308"/>
            <p14:sldId id="330"/>
            <p14:sldId id="332"/>
            <p14:sldId id="289"/>
            <p14:sldId id="302"/>
            <p14:sldId id="338"/>
            <p14:sldId id="345"/>
            <p14:sldId id="337"/>
            <p14:sldId id="343"/>
            <p14:sldId id="340"/>
            <p14:sldId id="341"/>
            <p14:sldId id="342"/>
            <p14:sldId id="309"/>
            <p14:sldId id="344"/>
            <p14:sldId id="29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9D9C0A-A32B-24C5-EBE0-19B20968148F}" name="Silvestri, Stefania" initials="SS" userId="S::stefsilv@liverpool.ac.uk::b6c0d291-429e-41c2-92f7-74b158d9b1a6" providerId="AD"/>
  <p188:author id="{EDF924A9-2082-3220-5CAC-B7295DB97BFC}" name="McBride, Fiona [fmcbride]" initials="FM" userId="S::fmcbride@liverpool.ac.uk::67c6f884-baf0-4320-a811-73eeed40c403" providerId="AD"/>
  <p188:author id="{C0366DAA-95D7-9C5D-8448-5DE32CA943A9}" name="McElroy, Kerry" initials="MK" userId="S::mcelroyk@liverpool.ac.uk::f6b4985a-b2e2-4040-af6a-0fe98e23e93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E8E5"/>
    <a:srgbClr val="FBF0DC"/>
    <a:srgbClr val="59595A"/>
    <a:srgbClr val="F4F6DB"/>
    <a:srgbClr val="E1F2F2"/>
    <a:srgbClr val="DEE8F3"/>
    <a:srgbClr val="2668AD"/>
    <a:srgbClr val="A3A8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4660"/>
  </p:normalViewPr>
  <p:slideViewPr>
    <p:cSldViewPr snapToGrid="0">
      <p:cViewPr varScale="1">
        <p:scale>
          <a:sx n="48" d="100"/>
          <a:sy n="48" d="100"/>
        </p:scale>
        <p:origin x="802"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estri, Stefania" userId="S::stefsilv@liverpool.ac.uk::b6c0d291-429e-41c2-92f7-74b158d9b1a6" providerId="AD" clId="Web-{343441CE-6D09-B457-E7D4-3211AB8F4C50}"/>
    <pc:docChg chg="modSld">
      <pc:chgData name="Silvestri, Stefania" userId="S::stefsilv@liverpool.ac.uk::b6c0d291-429e-41c2-92f7-74b158d9b1a6" providerId="AD" clId="Web-{343441CE-6D09-B457-E7D4-3211AB8F4C50}" dt="2025-11-06T14:57:55.112" v="0"/>
      <pc:docMkLst>
        <pc:docMk/>
      </pc:docMkLst>
      <pc:sldChg chg="modNotes">
        <pc:chgData name="Silvestri, Stefania" userId="S::stefsilv@liverpool.ac.uk::b6c0d291-429e-41c2-92f7-74b158d9b1a6" providerId="AD" clId="Web-{343441CE-6D09-B457-E7D4-3211AB8F4C50}" dt="2025-11-06T14:57:55.112" v="0"/>
        <pc:sldMkLst>
          <pc:docMk/>
          <pc:sldMk cId="1283519110" sldId="260"/>
        </pc:sldMkLst>
      </pc:sldChg>
    </pc:docChg>
  </pc:docChgLst>
  <pc:docChgLst>
    <pc:chgData name="McElroy, Kerry" userId="S::mcelroyk@liverpool.ac.uk::f6b4985a-b2e2-4040-af6a-0fe98e23e938" providerId="AD" clId="Web-{3B32028F-E4E8-CCB6-2F3C-F829F7A6466F}"/>
    <pc:docChg chg="modSld">
      <pc:chgData name="McElroy, Kerry" userId="S::mcelroyk@liverpool.ac.uk::f6b4985a-b2e2-4040-af6a-0fe98e23e938" providerId="AD" clId="Web-{3B32028F-E4E8-CCB6-2F3C-F829F7A6466F}" dt="2025-10-26T18:46:18.196" v="2" actId="20577"/>
      <pc:docMkLst>
        <pc:docMk/>
      </pc:docMkLst>
      <pc:sldChg chg="modSp">
        <pc:chgData name="McElroy, Kerry" userId="S::mcelroyk@liverpool.ac.uk::f6b4985a-b2e2-4040-af6a-0fe98e23e938" providerId="AD" clId="Web-{3B32028F-E4E8-CCB6-2F3C-F829F7A6466F}" dt="2025-10-26T18:46:18.196" v="2" actId="20577"/>
        <pc:sldMkLst>
          <pc:docMk/>
          <pc:sldMk cId="3782854501" sldId="279"/>
        </pc:sldMkLst>
        <pc:spChg chg="mod">
          <ac:chgData name="McElroy, Kerry" userId="S::mcelroyk@liverpool.ac.uk::f6b4985a-b2e2-4040-af6a-0fe98e23e938" providerId="AD" clId="Web-{3B32028F-E4E8-CCB6-2F3C-F829F7A6466F}" dt="2025-10-26T18:46:18.196" v="2" actId="20577"/>
          <ac:spMkLst>
            <pc:docMk/>
            <pc:sldMk cId="3782854501" sldId="279"/>
            <ac:spMk id="5" creationId="{61556151-1FFC-2E49-2412-B0CC9E405776}"/>
          </ac:spMkLst>
        </pc:spChg>
      </pc:sldChg>
    </pc:docChg>
  </pc:docChgLst>
  <pc:docChgLst>
    <pc:chgData name="McElroy, Kerry" userId="S::mcelroyk@liverpool.ac.uk::f6b4985a-b2e2-4040-af6a-0fe98e23e938" providerId="AD" clId="Web-{7AD47FBC-FD3F-F041-EFAD-844612D8E0B0}"/>
    <pc:docChg chg="modSld">
      <pc:chgData name="McElroy, Kerry" userId="S::mcelroyk@liverpool.ac.uk::f6b4985a-b2e2-4040-af6a-0fe98e23e938" providerId="AD" clId="Web-{7AD47FBC-FD3F-F041-EFAD-844612D8E0B0}" dt="2025-10-13T13:28:14.804" v="2124"/>
      <pc:docMkLst>
        <pc:docMk/>
      </pc:docMkLst>
      <pc:sldChg chg="modNotes">
        <pc:chgData name="McElroy, Kerry" userId="S::mcelroyk@liverpool.ac.uk::f6b4985a-b2e2-4040-af6a-0fe98e23e938" providerId="AD" clId="Web-{7AD47FBC-FD3F-F041-EFAD-844612D8E0B0}" dt="2025-10-13T13:15:31.203" v="938"/>
        <pc:sldMkLst>
          <pc:docMk/>
          <pc:sldMk cId="1283519110" sldId="260"/>
        </pc:sldMkLst>
      </pc:sldChg>
      <pc:sldChg chg="addSp delSp modSp modNotes">
        <pc:chgData name="McElroy, Kerry" userId="S::mcelroyk@liverpool.ac.uk::f6b4985a-b2e2-4040-af6a-0fe98e23e938" providerId="AD" clId="Web-{7AD47FBC-FD3F-F041-EFAD-844612D8E0B0}" dt="2025-10-13T13:25:59.503" v="1815"/>
        <pc:sldMkLst>
          <pc:docMk/>
          <pc:sldMk cId="3782854501" sldId="279"/>
        </pc:sldMkLst>
        <pc:spChg chg="add del mod">
          <ac:chgData name="McElroy, Kerry" userId="S::mcelroyk@liverpool.ac.uk::f6b4985a-b2e2-4040-af6a-0fe98e23e938" providerId="AD" clId="Web-{7AD47FBC-FD3F-F041-EFAD-844612D8E0B0}" dt="2025-10-13T13:23:14.748" v="1474" actId="20577"/>
          <ac:spMkLst>
            <pc:docMk/>
            <pc:sldMk cId="3782854501" sldId="279"/>
            <ac:spMk id="6" creationId="{C3559DF2-850A-8297-511D-BE417A9B562E}"/>
          </ac:spMkLst>
        </pc:spChg>
      </pc:sldChg>
      <pc:sldChg chg="modNotes">
        <pc:chgData name="McElroy, Kerry" userId="S::mcelroyk@liverpool.ac.uk::f6b4985a-b2e2-4040-af6a-0fe98e23e938" providerId="AD" clId="Web-{7AD47FBC-FD3F-F041-EFAD-844612D8E0B0}" dt="2025-10-13T13:28:14.804" v="2124"/>
        <pc:sldMkLst>
          <pc:docMk/>
          <pc:sldMk cId="1495311098" sldId="28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3DA99A-D114-425A-99A2-FC9FDAB254F1}"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08AEAA73-2A26-430D-B58C-945BAA461CE0}">
      <dgm:prSet phldrT="[Text]"/>
      <dgm:spPr/>
      <dgm:t>
        <a:bodyPr/>
        <a:lstStyle/>
        <a:p>
          <a:r>
            <a:rPr lang="en-GB">
              <a:solidFill>
                <a:schemeClr val="bg1"/>
              </a:solidFill>
            </a:rPr>
            <a:t>text</a:t>
          </a:r>
        </a:p>
      </dgm:t>
    </dgm:pt>
    <dgm:pt modelId="{767596C4-009E-4115-B325-EF00B38DC199}" type="parTrans" cxnId="{93F52F3C-13C8-4765-8F5B-C9E78C469BAD}">
      <dgm:prSet/>
      <dgm:spPr/>
      <dgm:t>
        <a:bodyPr/>
        <a:lstStyle/>
        <a:p>
          <a:endParaRPr lang="en-GB"/>
        </a:p>
      </dgm:t>
    </dgm:pt>
    <dgm:pt modelId="{5EEB7AFC-BFCF-41F1-9328-FA3AD61DA272}" type="sibTrans" cxnId="{93F52F3C-13C8-4765-8F5B-C9E78C469BAD}">
      <dgm:prSet/>
      <dgm:spPr/>
      <dgm:t>
        <a:bodyPr/>
        <a:lstStyle/>
        <a:p>
          <a:endParaRPr lang="en-GB"/>
        </a:p>
      </dgm:t>
    </dgm:pt>
    <dgm:pt modelId="{58B15C5D-CEF1-43D8-B30D-B5404C14215F}">
      <dgm:prSet phldrT="[Text]" custT="1"/>
      <dgm:spPr/>
      <dgm:t>
        <a:bodyPr/>
        <a:lstStyle/>
        <a:p>
          <a:r>
            <a:rPr lang="en-GB" sz="4000">
              <a:solidFill>
                <a:schemeClr val="bg1"/>
              </a:solidFill>
              <a:latin typeface="Arial"/>
              <a:ea typeface="Calibri"/>
              <a:cs typeface="Calibri"/>
            </a:rPr>
            <a:t>Case studies and promotion at each institution</a:t>
          </a:r>
          <a:endParaRPr lang="en-GB" sz="4000">
            <a:solidFill>
              <a:schemeClr val="bg1"/>
            </a:solidFill>
          </a:endParaRPr>
        </a:p>
      </dgm:t>
    </dgm:pt>
    <dgm:pt modelId="{DF2DE4A7-92E7-4080-AB5C-B0163BEF40BD}" type="parTrans" cxnId="{798B403B-BC1C-413D-8AAB-EA133D5EE134}">
      <dgm:prSet/>
      <dgm:spPr/>
      <dgm:t>
        <a:bodyPr/>
        <a:lstStyle/>
        <a:p>
          <a:endParaRPr lang="en-GB"/>
        </a:p>
      </dgm:t>
    </dgm:pt>
    <dgm:pt modelId="{9D854E01-FCE8-423A-AA5A-D451520608B7}" type="sibTrans" cxnId="{798B403B-BC1C-413D-8AAB-EA133D5EE134}">
      <dgm:prSet/>
      <dgm:spPr/>
      <dgm:t>
        <a:bodyPr/>
        <a:lstStyle/>
        <a:p>
          <a:endParaRPr lang="en-GB"/>
        </a:p>
      </dgm:t>
    </dgm:pt>
    <dgm:pt modelId="{E7C1776E-3F46-4FB0-BFAE-CD4346B4EB9E}" type="pres">
      <dgm:prSet presAssocID="{383DA99A-D114-425A-99A2-FC9FDAB254F1}" presName="cycle" presStyleCnt="0">
        <dgm:presLayoutVars>
          <dgm:dir/>
          <dgm:resizeHandles val="exact"/>
        </dgm:presLayoutVars>
      </dgm:prSet>
      <dgm:spPr/>
    </dgm:pt>
    <dgm:pt modelId="{D72B5CEC-E192-4D9A-91E4-BC562DD62A6C}" type="pres">
      <dgm:prSet presAssocID="{08AEAA73-2A26-430D-B58C-945BAA461CE0}" presName="dummy" presStyleCnt="0"/>
      <dgm:spPr/>
    </dgm:pt>
    <dgm:pt modelId="{EA72C5D6-54D8-401A-B3FE-F61D8FA9F78B}" type="pres">
      <dgm:prSet presAssocID="{08AEAA73-2A26-430D-B58C-945BAA461CE0}" presName="node" presStyleLbl="revTx" presStyleIdx="0" presStyleCnt="2">
        <dgm:presLayoutVars>
          <dgm:bulletEnabled val="1"/>
        </dgm:presLayoutVars>
      </dgm:prSet>
      <dgm:spPr/>
    </dgm:pt>
    <dgm:pt modelId="{D03263EA-6A02-4907-9CC2-2C54AD192548}" type="pres">
      <dgm:prSet presAssocID="{5EEB7AFC-BFCF-41F1-9328-FA3AD61DA272}" presName="sibTrans" presStyleLbl="node1" presStyleIdx="0" presStyleCnt="2" custAng="21100788"/>
      <dgm:spPr/>
    </dgm:pt>
    <dgm:pt modelId="{50E80825-F522-40C0-95C4-43EACF3AD427}" type="pres">
      <dgm:prSet presAssocID="{58B15C5D-CEF1-43D8-B30D-B5404C14215F}" presName="dummy" presStyleCnt="0"/>
      <dgm:spPr/>
    </dgm:pt>
    <dgm:pt modelId="{CE4751BE-A07D-414A-838D-1B88A9AB262D}" type="pres">
      <dgm:prSet presAssocID="{58B15C5D-CEF1-43D8-B30D-B5404C14215F}" presName="node" presStyleLbl="revTx" presStyleIdx="1" presStyleCnt="2">
        <dgm:presLayoutVars>
          <dgm:bulletEnabled val="1"/>
        </dgm:presLayoutVars>
      </dgm:prSet>
      <dgm:spPr/>
    </dgm:pt>
    <dgm:pt modelId="{CE958572-1DCC-4517-B5E5-E9A35BF61D14}" type="pres">
      <dgm:prSet presAssocID="{9D854E01-FCE8-423A-AA5A-D451520608B7}" presName="sibTrans" presStyleLbl="node1" presStyleIdx="1" presStyleCnt="2" custAng="18113501"/>
      <dgm:spPr/>
    </dgm:pt>
  </dgm:ptLst>
  <dgm:cxnLst>
    <dgm:cxn modelId="{798B403B-BC1C-413D-8AAB-EA133D5EE134}" srcId="{383DA99A-D114-425A-99A2-FC9FDAB254F1}" destId="{58B15C5D-CEF1-43D8-B30D-B5404C14215F}" srcOrd="1" destOrd="0" parTransId="{DF2DE4A7-92E7-4080-AB5C-B0163BEF40BD}" sibTransId="{9D854E01-FCE8-423A-AA5A-D451520608B7}"/>
    <dgm:cxn modelId="{93F52F3C-13C8-4765-8F5B-C9E78C469BAD}" srcId="{383DA99A-D114-425A-99A2-FC9FDAB254F1}" destId="{08AEAA73-2A26-430D-B58C-945BAA461CE0}" srcOrd="0" destOrd="0" parTransId="{767596C4-009E-4115-B325-EF00B38DC199}" sibTransId="{5EEB7AFC-BFCF-41F1-9328-FA3AD61DA272}"/>
    <dgm:cxn modelId="{831AE96B-2CA4-46B6-9B28-C8483BE7EA24}" type="presOf" srcId="{5EEB7AFC-BFCF-41F1-9328-FA3AD61DA272}" destId="{D03263EA-6A02-4907-9CC2-2C54AD192548}" srcOrd="0" destOrd="0" presId="urn:microsoft.com/office/officeart/2005/8/layout/cycle1"/>
    <dgm:cxn modelId="{1F3D5997-E12C-4C51-B242-27DDF3636F88}" type="presOf" srcId="{383DA99A-D114-425A-99A2-FC9FDAB254F1}" destId="{E7C1776E-3F46-4FB0-BFAE-CD4346B4EB9E}" srcOrd="0" destOrd="0" presId="urn:microsoft.com/office/officeart/2005/8/layout/cycle1"/>
    <dgm:cxn modelId="{E540E89A-AC21-4913-8F87-BAD869E471CD}" type="presOf" srcId="{58B15C5D-CEF1-43D8-B30D-B5404C14215F}" destId="{CE4751BE-A07D-414A-838D-1B88A9AB262D}" srcOrd="0" destOrd="0" presId="urn:microsoft.com/office/officeart/2005/8/layout/cycle1"/>
    <dgm:cxn modelId="{5841A8AD-C9D0-4CF8-ABFF-1E99CF7B5D6D}" type="presOf" srcId="{9D854E01-FCE8-423A-AA5A-D451520608B7}" destId="{CE958572-1DCC-4517-B5E5-E9A35BF61D14}" srcOrd="0" destOrd="0" presId="urn:microsoft.com/office/officeart/2005/8/layout/cycle1"/>
    <dgm:cxn modelId="{8506FADA-799C-4F00-924A-2C03AA1167A9}" type="presOf" srcId="{08AEAA73-2A26-430D-B58C-945BAA461CE0}" destId="{EA72C5D6-54D8-401A-B3FE-F61D8FA9F78B}" srcOrd="0" destOrd="0" presId="urn:microsoft.com/office/officeart/2005/8/layout/cycle1"/>
    <dgm:cxn modelId="{37FDA730-8E6C-4915-901B-AAD3A06C1CC2}" type="presParOf" srcId="{E7C1776E-3F46-4FB0-BFAE-CD4346B4EB9E}" destId="{D72B5CEC-E192-4D9A-91E4-BC562DD62A6C}" srcOrd="0" destOrd="0" presId="urn:microsoft.com/office/officeart/2005/8/layout/cycle1"/>
    <dgm:cxn modelId="{62C8DD10-BE32-4F38-A189-B82555B2B0AD}" type="presParOf" srcId="{E7C1776E-3F46-4FB0-BFAE-CD4346B4EB9E}" destId="{EA72C5D6-54D8-401A-B3FE-F61D8FA9F78B}" srcOrd="1" destOrd="0" presId="urn:microsoft.com/office/officeart/2005/8/layout/cycle1"/>
    <dgm:cxn modelId="{4E2C8B0E-6198-469F-900B-FD111C2DC062}" type="presParOf" srcId="{E7C1776E-3F46-4FB0-BFAE-CD4346B4EB9E}" destId="{D03263EA-6A02-4907-9CC2-2C54AD192548}" srcOrd="2" destOrd="0" presId="urn:microsoft.com/office/officeart/2005/8/layout/cycle1"/>
    <dgm:cxn modelId="{7EA31838-B113-4863-8EEE-7345AC40C931}" type="presParOf" srcId="{E7C1776E-3F46-4FB0-BFAE-CD4346B4EB9E}" destId="{50E80825-F522-40C0-95C4-43EACF3AD427}" srcOrd="3" destOrd="0" presId="urn:microsoft.com/office/officeart/2005/8/layout/cycle1"/>
    <dgm:cxn modelId="{C75597D7-9C69-48A2-85E8-EED869FF00BC}" type="presParOf" srcId="{E7C1776E-3F46-4FB0-BFAE-CD4346B4EB9E}" destId="{CE4751BE-A07D-414A-838D-1B88A9AB262D}" srcOrd="4" destOrd="0" presId="urn:microsoft.com/office/officeart/2005/8/layout/cycle1"/>
    <dgm:cxn modelId="{FE9DB019-337A-4E51-8325-1B440EE798C4}" type="presParOf" srcId="{E7C1776E-3F46-4FB0-BFAE-CD4346B4EB9E}" destId="{CE958572-1DCC-4517-B5E5-E9A35BF61D14}" srcOrd="5"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914DCF-09EC-4D04-9EDC-80CF1526589E}"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3F21FAB0-D4D7-420D-B6E0-A5F07073623E}">
      <dgm:prSet phldrT="[Text]"/>
      <dgm:spPr/>
      <dgm:t>
        <a:bodyPr/>
        <a:lstStyle/>
        <a:p>
          <a:r>
            <a:rPr lang="en-GB">
              <a:solidFill>
                <a:schemeClr val="bg1"/>
              </a:solidFill>
            </a:rPr>
            <a:t>text</a:t>
          </a:r>
        </a:p>
      </dgm:t>
    </dgm:pt>
    <dgm:pt modelId="{04EF852B-4B3F-4D5D-8B8C-1B85D1B1D22D}" type="parTrans" cxnId="{19E78565-146E-467F-AC13-CFC6AB4F98F2}">
      <dgm:prSet/>
      <dgm:spPr/>
      <dgm:t>
        <a:bodyPr/>
        <a:lstStyle/>
        <a:p>
          <a:endParaRPr lang="en-GB"/>
        </a:p>
      </dgm:t>
    </dgm:pt>
    <dgm:pt modelId="{36C6B573-1277-4995-947B-342C49E9456E}" type="sibTrans" cxnId="{19E78565-146E-467F-AC13-CFC6AB4F98F2}">
      <dgm:prSet/>
      <dgm:spPr/>
      <dgm:t>
        <a:bodyPr/>
        <a:lstStyle/>
        <a:p>
          <a:endParaRPr lang="en-GB"/>
        </a:p>
      </dgm:t>
    </dgm:pt>
    <dgm:pt modelId="{44C16403-E039-472F-BE4E-7185B0E4EF44}">
      <dgm:prSet phldrT="[Text]" custT="1"/>
      <dgm:spPr/>
      <dgm:t>
        <a:bodyPr/>
        <a:lstStyle/>
        <a:p>
          <a:pPr algn="ctr"/>
          <a:r>
            <a:rPr lang="en-GB" sz="2400">
              <a:latin typeface="Arial"/>
              <a:ea typeface="Calibri"/>
              <a:cs typeface="Calibri"/>
            </a:rPr>
            <a:t>Prosper Exchange case studies, </a:t>
          </a:r>
        </a:p>
        <a:p>
          <a:pPr algn="ctr"/>
          <a:r>
            <a:rPr lang="en-GB" sz="2400">
              <a:latin typeface="Arial"/>
              <a:ea typeface="Calibri"/>
              <a:cs typeface="Calibri"/>
            </a:rPr>
            <a:t>Community of Practice resources, PI Network sessions, Employer Insight sessions</a:t>
          </a:r>
          <a:endParaRPr lang="en-GB" sz="2400"/>
        </a:p>
      </dgm:t>
    </dgm:pt>
    <dgm:pt modelId="{A7D3BDA0-EE82-45E7-9C30-EFDCD1CA50AA}" type="parTrans" cxnId="{BD9A6DA3-0251-4666-940F-B67853E63CBB}">
      <dgm:prSet/>
      <dgm:spPr/>
      <dgm:t>
        <a:bodyPr/>
        <a:lstStyle/>
        <a:p>
          <a:endParaRPr lang="en-GB"/>
        </a:p>
      </dgm:t>
    </dgm:pt>
    <dgm:pt modelId="{637A7485-AF34-4195-B5B0-03043748AD51}" type="sibTrans" cxnId="{BD9A6DA3-0251-4666-940F-B67853E63CBB}">
      <dgm:prSet/>
      <dgm:spPr/>
      <dgm:t>
        <a:bodyPr/>
        <a:lstStyle/>
        <a:p>
          <a:endParaRPr lang="en-GB"/>
        </a:p>
      </dgm:t>
    </dgm:pt>
    <dgm:pt modelId="{4A1D78DA-A375-44BB-B26D-F6C48AB375A4}" type="pres">
      <dgm:prSet presAssocID="{00914DCF-09EC-4D04-9EDC-80CF1526589E}" presName="cycle" presStyleCnt="0">
        <dgm:presLayoutVars>
          <dgm:dir/>
          <dgm:resizeHandles val="exact"/>
        </dgm:presLayoutVars>
      </dgm:prSet>
      <dgm:spPr/>
    </dgm:pt>
    <dgm:pt modelId="{765CDE48-A01E-4300-AB83-1D2D8EB7AD4A}" type="pres">
      <dgm:prSet presAssocID="{3F21FAB0-D4D7-420D-B6E0-A5F07073623E}" presName="dummy" presStyleCnt="0"/>
      <dgm:spPr/>
    </dgm:pt>
    <dgm:pt modelId="{B58F36BE-F4C1-4AFD-B354-A935B50E2AE2}" type="pres">
      <dgm:prSet presAssocID="{3F21FAB0-D4D7-420D-B6E0-A5F07073623E}" presName="node" presStyleLbl="revTx" presStyleIdx="0" presStyleCnt="2">
        <dgm:presLayoutVars>
          <dgm:bulletEnabled val="1"/>
        </dgm:presLayoutVars>
      </dgm:prSet>
      <dgm:spPr/>
    </dgm:pt>
    <dgm:pt modelId="{A328B4C9-B949-4844-B38A-FCD88E8DB672}" type="pres">
      <dgm:prSet presAssocID="{36C6B573-1277-4995-947B-342C49E9456E}" presName="sibTrans" presStyleLbl="node1" presStyleIdx="0" presStyleCnt="2"/>
      <dgm:spPr/>
    </dgm:pt>
    <dgm:pt modelId="{E83C834E-0CE1-4DB8-B993-4E3BF6B5FBE9}" type="pres">
      <dgm:prSet presAssocID="{44C16403-E039-472F-BE4E-7185B0E4EF44}" presName="dummy" presStyleCnt="0"/>
      <dgm:spPr/>
    </dgm:pt>
    <dgm:pt modelId="{C38831CD-A8B8-4BD7-809B-3B6E1757EEE3}" type="pres">
      <dgm:prSet presAssocID="{44C16403-E039-472F-BE4E-7185B0E4EF44}" presName="node" presStyleLbl="revTx" presStyleIdx="1" presStyleCnt="2" custScaleX="168411">
        <dgm:presLayoutVars>
          <dgm:bulletEnabled val="1"/>
        </dgm:presLayoutVars>
      </dgm:prSet>
      <dgm:spPr/>
    </dgm:pt>
    <dgm:pt modelId="{834F0619-29D6-4AE3-8A34-2CB562579F1F}" type="pres">
      <dgm:prSet presAssocID="{637A7485-AF34-4195-B5B0-03043748AD51}" presName="sibTrans" presStyleLbl="node1" presStyleIdx="1" presStyleCnt="2" custAng="980590"/>
      <dgm:spPr/>
    </dgm:pt>
  </dgm:ptLst>
  <dgm:cxnLst>
    <dgm:cxn modelId="{19E78565-146E-467F-AC13-CFC6AB4F98F2}" srcId="{00914DCF-09EC-4D04-9EDC-80CF1526589E}" destId="{3F21FAB0-D4D7-420D-B6E0-A5F07073623E}" srcOrd="0" destOrd="0" parTransId="{04EF852B-4B3F-4D5D-8B8C-1B85D1B1D22D}" sibTransId="{36C6B573-1277-4995-947B-342C49E9456E}"/>
    <dgm:cxn modelId="{DD1FBE4A-C12B-4A33-9DBF-A3AC83B2098D}" type="presOf" srcId="{00914DCF-09EC-4D04-9EDC-80CF1526589E}" destId="{4A1D78DA-A375-44BB-B26D-F6C48AB375A4}" srcOrd="0" destOrd="0" presId="urn:microsoft.com/office/officeart/2005/8/layout/cycle1"/>
    <dgm:cxn modelId="{7B1EDA7E-3253-42D7-95A0-B68944A7DFB5}" type="presOf" srcId="{44C16403-E039-472F-BE4E-7185B0E4EF44}" destId="{C38831CD-A8B8-4BD7-809B-3B6E1757EEE3}" srcOrd="0" destOrd="0" presId="urn:microsoft.com/office/officeart/2005/8/layout/cycle1"/>
    <dgm:cxn modelId="{BD9A6DA3-0251-4666-940F-B67853E63CBB}" srcId="{00914DCF-09EC-4D04-9EDC-80CF1526589E}" destId="{44C16403-E039-472F-BE4E-7185B0E4EF44}" srcOrd="1" destOrd="0" parTransId="{A7D3BDA0-EE82-45E7-9C30-EFDCD1CA50AA}" sibTransId="{637A7485-AF34-4195-B5B0-03043748AD51}"/>
    <dgm:cxn modelId="{550F74A8-3BDE-46DA-8275-591B4036734D}" type="presOf" srcId="{36C6B573-1277-4995-947B-342C49E9456E}" destId="{A328B4C9-B949-4844-B38A-FCD88E8DB672}" srcOrd="0" destOrd="0" presId="urn:microsoft.com/office/officeart/2005/8/layout/cycle1"/>
    <dgm:cxn modelId="{3989A5C4-062E-4920-A87C-0BFD17CA2D97}" type="presOf" srcId="{3F21FAB0-D4D7-420D-B6E0-A5F07073623E}" destId="{B58F36BE-F4C1-4AFD-B354-A935B50E2AE2}" srcOrd="0" destOrd="0" presId="urn:microsoft.com/office/officeart/2005/8/layout/cycle1"/>
    <dgm:cxn modelId="{1FD77AD7-DEF1-4DFD-AA5A-875B23553845}" type="presOf" srcId="{637A7485-AF34-4195-B5B0-03043748AD51}" destId="{834F0619-29D6-4AE3-8A34-2CB562579F1F}" srcOrd="0" destOrd="0" presId="urn:microsoft.com/office/officeart/2005/8/layout/cycle1"/>
    <dgm:cxn modelId="{08E23539-D29C-4AD7-95DE-325CA722CC67}" type="presParOf" srcId="{4A1D78DA-A375-44BB-B26D-F6C48AB375A4}" destId="{765CDE48-A01E-4300-AB83-1D2D8EB7AD4A}" srcOrd="0" destOrd="0" presId="urn:microsoft.com/office/officeart/2005/8/layout/cycle1"/>
    <dgm:cxn modelId="{BD17BC9D-3358-4F02-810E-B210ED625947}" type="presParOf" srcId="{4A1D78DA-A375-44BB-B26D-F6C48AB375A4}" destId="{B58F36BE-F4C1-4AFD-B354-A935B50E2AE2}" srcOrd="1" destOrd="0" presId="urn:microsoft.com/office/officeart/2005/8/layout/cycle1"/>
    <dgm:cxn modelId="{D8AFBCC5-3030-4A91-A234-D9F513163187}" type="presParOf" srcId="{4A1D78DA-A375-44BB-B26D-F6C48AB375A4}" destId="{A328B4C9-B949-4844-B38A-FCD88E8DB672}" srcOrd="2" destOrd="0" presId="urn:microsoft.com/office/officeart/2005/8/layout/cycle1"/>
    <dgm:cxn modelId="{19C4AB44-8A1E-4228-B1DB-45D452B93BA6}" type="presParOf" srcId="{4A1D78DA-A375-44BB-B26D-F6C48AB375A4}" destId="{E83C834E-0CE1-4DB8-B993-4E3BF6B5FBE9}" srcOrd="3" destOrd="0" presId="urn:microsoft.com/office/officeart/2005/8/layout/cycle1"/>
    <dgm:cxn modelId="{FF5161AF-E74C-4431-8E4A-BECB16CE074B}" type="presParOf" srcId="{4A1D78DA-A375-44BB-B26D-F6C48AB375A4}" destId="{C38831CD-A8B8-4BD7-809B-3B6E1757EEE3}" srcOrd="4" destOrd="0" presId="urn:microsoft.com/office/officeart/2005/8/layout/cycle1"/>
    <dgm:cxn modelId="{60E6C7B6-3801-40B9-B6E5-A2C2F275D101}" type="presParOf" srcId="{4A1D78DA-A375-44BB-B26D-F6C48AB375A4}" destId="{834F0619-29D6-4AE3-8A34-2CB562579F1F}" srcOrd="5" destOrd="0" presId="urn:microsoft.com/office/officeart/2005/8/layout/cycle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B17A8EB-32A7-4AAA-A8C7-CBE3A68131CE}"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A0CA79B2-D550-4B93-85D7-7263B01923CD}">
      <dgm:prSet phldrT="[Text]" phldr="0" custT="1"/>
      <dgm:spPr/>
      <dgm:t>
        <a:bodyPr/>
        <a:lstStyle/>
        <a:p>
          <a:pPr rtl="0"/>
          <a:r>
            <a:rPr lang="en-GB" sz="3200">
              <a:latin typeface="Arial" panose="020B0604020202020204"/>
            </a:rPr>
            <a:t>Portal registrations and engagement</a:t>
          </a:r>
          <a:endParaRPr lang="en-GB" sz="3200"/>
        </a:p>
      </dgm:t>
    </dgm:pt>
    <dgm:pt modelId="{58BF9AF4-4C88-497B-97CF-709FF2B36390}" type="parTrans" cxnId="{3B48A4B5-3234-4A96-8496-C494F212E89C}">
      <dgm:prSet/>
      <dgm:spPr/>
      <dgm:t>
        <a:bodyPr/>
        <a:lstStyle/>
        <a:p>
          <a:endParaRPr lang="en-GB"/>
        </a:p>
      </dgm:t>
    </dgm:pt>
    <dgm:pt modelId="{151B3394-1DB0-4667-B295-2B207858033C}" type="sibTrans" cxnId="{3B48A4B5-3234-4A96-8496-C494F212E89C}">
      <dgm:prSet/>
      <dgm:spPr>
        <a:solidFill>
          <a:srgbClr val="59595A"/>
        </a:solidFill>
      </dgm:spPr>
      <dgm:t>
        <a:bodyPr/>
        <a:lstStyle/>
        <a:p>
          <a:endParaRPr lang="en-GB"/>
        </a:p>
      </dgm:t>
    </dgm:pt>
    <dgm:pt modelId="{FBA781FE-E86F-426B-9870-113771D2195B}">
      <dgm:prSet phldrT="[Text]" phldr="0" custT="1"/>
      <dgm:spPr/>
      <dgm:t>
        <a:bodyPr/>
        <a:lstStyle/>
        <a:p>
          <a:pPr rtl="0"/>
          <a:r>
            <a:rPr lang="en-GB" sz="3200">
              <a:latin typeface="Arial" panose="020B0604020202020204"/>
            </a:rPr>
            <a:t>Enhanced </a:t>
          </a:r>
          <a:r>
            <a:rPr lang="en-GB" sz="3200" b="0">
              <a:latin typeface="Arial" panose="020B0604020202020204"/>
            </a:rPr>
            <a:t>postdoc</a:t>
          </a:r>
          <a:r>
            <a:rPr lang="en-GB" sz="3200">
              <a:latin typeface="Arial" panose="020B0604020202020204"/>
            </a:rPr>
            <a:t> career development</a:t>
          </a:r>
          <a:endParaRPr lang="en-GB" sz="3200"/>
        </a:p>
      </dgm:t>
    </dgm:pt>
    <dgm:pt modelId="{2144D640-2A5E-49C6-B8ED-BEA2A6439AE2}" type="parTrans" cxnId="{117502A7-7B79-4208-BBCE-A99ED69E909D}">
      <dgm:prSet/>
      <dgm:spPr/>
      <dgm:t>
        <a:bodyPr/>
        <a:lstStyle/>
        <a:p>
          <a:endParaRPr lang="en-GB"/>
        </a:p>
      </dgm:t>
    </dgm:pt>
    <dgm:pt modelId="{22546D41-0462-4BD5-8DBB-E0F4A8AEFAA2}" type="sibTrans" cxnId="{117502A7-7B79-4208-BBCE-A99ED69E909D}">
      <dgm:prSet/>
      <dgm:spPr>
        <a:solidFill>
          <a:srgbClr val="59595A"/>
        </a:solidFill>
      </dgm:spPr>
      <dgm:t>
        <a:bodyPr/>
        <a:lstStyle/>
        <a:p>
          <a:endParaRPr lang="en-GB"/>
        </a:p>
      </dgm:t>
    </dgm:pt>
    <dgm:pt modelId="{BB196D09-E793-4B3D-8D31-D88894F1DFCE}">
      <dgm:prSet phldrT="[Text]" phldr="0" custT="1"/>
      <dgm:spPr/>
      <dgm:t>
        <a:bodyPr/>
        <a:lstStyle/>
        <a:p>
          <a:pPr rtl="0"/>
          <a:r>
            <a:rPr lang="en-GB" sz="3200">
              <a:latin typeface="Arial" panose="020B0604020202020204"/>
            </a:rPr>
            <a:t>Institutional promotion, use, embedding</a:t>
          </a:r>
          <a:endParaRPr lang="en-GB" sz="3200"/>
        </a:p>
      </dgm:t>
    </dgm:pt>
    <dgm:pt modelId="{1211DB97-F16B-4209-AFDE-827BFC58E905}" type="parTrans" cxnId="{1F0D8629-682E-41B4-803C-5BAAD42D296D}">
      <dgm:prSet/>
      <dgm:spPr/>
      <dgm:t>
        <a:bodyPr/>
        <a:lstStyle/>
        <a:p>
          <a:endParaRPr lang="en-GB"/>
        </a:p>
      </dgm:t>
    </dgm:pt>
    <dgm:pt modelId="{3686EEBA-257A-4F9B-A8F6-2BD0716D7540}" type="sibTrans" cxnId="{1F0D8629-682E-41B4-803C-5BAAD42D296D}">
      <dgm:prSet/>
      <dgm:spPr>
        <a:solidFill>
          <a:srgbClr val="59595A"/>
        </a:solidFill>
      </dgm:spPr>
      <dgm:t>
        <a:bodyPr/>
        <a:lstStyle/>
        <a:p>
          <a:endParaRPr lang="en-GB"/>
        </a:p>
      </dgm:t>
    </dgm:pt>
    <dgm:pt modelId="{5FE8B5B2-560E-47B3-B6F9-FDFF023718BB}" type="pres">
      <dgm:prSet presAssocID="{FB17A8EB-32A7-4AAA-A8C7-CBE3A68131CE}" presName="cycle" presStyleCnt="0">
        <dgm:presLayoutVars>
          <dgm:dir/>
          <dgm:resizeHandles val="exact"/>
        </dgm:presLayoutVars>
      </dgm:prSet>
      <dgm:spPr/>
    </dgm:pt>
    <dgm:pt modelId="{BC83CF42-6A39-4C3F-B178-30E10E7EB7CE}" type="pres">
      <dgm:prSet presAssocID="{A0CA79B2-D550-4B93-85D7-7263B01923CD}" presName="dummy" presStyleCnt="0"/>
      <dgm:spPr/>
    </dgm:pt>
    <dgm:pt modelId="{6ECB293F-7554-471D-B8F8-3D00CC50C5B4}" type="pres">
      <dgm:prSet presAssocID="{A0CA79B2-D550-4B93-85D7-7263B01923CD}" presName="node" presStyleLbl="revTx" presStyleIdx="0" presStyleCnt="3">
        <dgm:presLayoutVars>
          <dgm:bulletEnabled val="1"/>
        </dgm:presLayoutVars>
      </dgm:prSet>
      <dgm:spPr/>
    </dgm:pt>
    <dgm:pt modelId="{E76D443D-915C-4CDD-BDB8-3B6D1FEC189C}" type="pres">
      <dgm:prSet presAssocID="{151B3394-1DB0-4667-B295-2B207858033C}" presName="sibTrans" presStyleLbl="node1" presStyleIdx="0" presStyleCnt="3"/>
      <dgm:spPr/>
    </dgm:pt>
    <dgm:pt modelId="{331A9A12-724D-4A6D-8DFE-D78184006667}" type="pres">
      <dgm:prSet presAssocID="{FBA781FE-E86F-426B-9870-113771D2195B}" presName="dummy" presStyleCnt="0"/>
      <dgm:spPr/>
    </dgm:pt>
    <dgm:pt modelId="{94B0FB12-92B8-4533-A925-A4AB57371069}" type="pres">
      <dgm:prSet presAssocID="{FBA781FE-E86F-426B-9870-113771D2195B}" presName="node" presStyleLbl="revTx" presStyleIdx="1" presStyleCnt="3">
        <dgm:presLayoutVars>
          <dgm:bulletEnabled val="1"/>
        </dgm:presLayoutVars>
      </dgm:prSet>
      <dgm:spPr/>
    </dgm:pt>
    <dgm:pt modelId="{0644BFE8-EC3C-44DB-BCA9-B94D615EFD13}" type="pres">
      <dgm:prSet presAssocID="{22546D41-0462-4BD5-8DBB-E0F4A8AEFAA2}" presName="sibTrans" presStyleLbl="node1" presStyleIdx="1" presStyleCnt="3"/>
      <dgm:spPr/>
    </dgm:pt>
    <dgm:pt modelId="{07DC7400-80F4-4AB0-83A8-081415EAC37A}" type="pres">
      <dgm:prSet presAssocID="{BB196D09-E793-4B3D-8D31-D88894F1DFCE}" presName="dummy" presStyleCnt="0"/>
      <dgm:spPr/>
    </dgm:pt>
    <dgm:pt modelId="{78DE8158-B488-4DA9-AC27-66B5F4B400C0}" type="pres">
      <dgm:prSet presAssocID="{BB196D09-E793-4B3D-8D31-D88894F1DFCE}" presName="node" presStyleLbl="revTx" presStyleIdx="2" presStyleCnt="3">
        <dgm:presLayoutVars>
          <dgm:bulletEnabled val="1"/>
        </dgm:presLayoutVars>
      </dgm:prSet>
      <dgm:spPr/>
    </dgm:pt>
    <dgm:pt modelId="{38FA1C51-4D1B-4A70-AB7A-C35AA5280C78}" type="pres">
      <dgm:prSet presAssocID="{3686EEBA-257A-4F9B-A8F6-2BD0716D7540}" presName="sibTrans" presStyleLbl="node1" presStyleIdx="2" presStyleCnt="3"/>
      <dgm:spPr/>
    </dgm:pt>
  </dgm:ptLst>
  <dgm:cxnLst>
    <dgm:cxn modelId="{7732A116-771D-4AA3-802C-121A76F8F704}" type="presOf" srcId="{A0CA79B2-D550-4B93-85D7-7263B01923CD}" destId="{6ECB293F-7554-471D-B8F8-3D00CC50C5B4}" srcOrd="0" destOrd="0" presId="urn:microsoft.com/office/officeart/2005/8/layout/cycle1"/>
    <dgm:cxn modelId="{1F0D8629-682E-41B4-803C-5BAAD42D296D}" srcId="{FB17A8EB-32A7-4AAA-A8C7-CBE3A68131CE}" destId="{BB196D09-E793-4B3D-8D31-D88894F1DFCE}" srcOrd="2" destOrd="0" parTransId="{1211DB97-F16B-4209-AFDE-827BFC58E905}" sibTransId="{3686EEBA-257A-4F9B-A8F6-2BD0716D7540}"/>
    <dgm:cxn modelId="{3C6F433B-020A-4EDA-890C-65183B584F45}" type="presOf" srcId="{151B3394-1DB0-4667-B295-2B207858033C}" destId="{E76D443D-915C-4CDD-BDB8-3B6D1FEC189C}" srcOrd="0" destOrd="0" presId="urn:microsoft.com/office/officeart/2005/8/layout/cycle1"/>
    <dgm:cxn modelId="{2521F24C-D42C-4DE8-A66F-1DE98130AF06}" type="presOf" srcId="{3686EEBA-257A-4F9B-A8F6-2BD0716D7540}" destId="{38FA1C51-4D1B-4A70-AB7A-C35AA5280C78}" srcOrd="0" destOrd="0" presId="urn:microsoft.com/office/officeart/2005/8/layout/cycle1"/>
    <dgm:cxn modelId="{4421017E-A1B7-44F6-9134-C658FF78D73B}" type="presOf" srcId="{22546D41-0462-4BD5-8DBB-E0F4A8AEFAA2}" destId="{0644BFE8-EC3C-44DB-BCA9-B94D615EFD13}" srcOrd="0" destOrd="0" presId="urn:microsoft.com/office/officeart/2005/8/layout/cycle1"/>
    <dgm:cxn modelId="{4729CF8A-2496-4D30-A02F-B8C9285988A1}" type="presOf" srcId="{FB17A8EB-32A7-4AAA-A8C7-CBE3A68131CE}" destId="{5FE8B5B2-560E-47B3-B6F9-FDFF023718BB}" srcOrd="0" destOrd="0" presId="urn:microsoft.com/office/officeart/2005/8/layout/cycle1"/>
    <dgm:cxn modelId="{117502A7-7B79-4208-BBCE-A99ED69E909D}" srcId="{FB17A8EB-32A7-4AAA-A8C7-CBE3A68131CE}" destId="{FBA781FE-E86F-426B-9870-113771D2195B}" srcOrd="1" destOrd="0" parTransId="{2144D640-2A5E-49C6-B8ED-BEA2A6439AE2}" sibTransId="{22546D41-0462-4BD5-8DBB-E0F4A8AEFAA2}"/>
    <dgm:cxn modelId="{374392B3-3A34-4390-86AD-F1369F98F564}" type="presOf" srcId="{FBA781FE-E86F-426B-9870-113771D2195B}" destId="{94B0FB12-92B8-4533-A925-A4AB57371069}" srcOrd="0" destOrd="0" presId="urn:microsoft.com/office/officeart/2005/8/layout/cycle1"/>
    <dgm:cxn modelId="{3B48A4B5-3234-4A96-8496-C494F212E89C}" srcId="{FB17A8EB-32A7-4AAA-A8C7-CBE3A68131CE}" destId="{A0CA79B2-D550-4B93-85D7-7263B01923CD}" srcOrd="0" destOrd="0" parTransId="{58BF9AF4-4C88-497B-97CF-709FF2B36390}" sibTransId="{151B3394-1DB0-4667-B295-2B207858033C}"/>
    <dgm:cxn modelId="{3BB435FD-6D6A-4950-8AEB-7F17C556BBFB}" type="presOf" srcId="{BB196D09-E793-4B3D-8D31-D88894F1DFCE}" destId="{78DE8158-B488-4DA9-AC27-66B5F4B400C0}" srcOrd="0" destOrd="0" presId="urn:microsoft.com/office/officeart/2005/8/layout/cycle1"/>
    <dgm:cxn modelId="{1372F43A-3DAE-485A-A193-51AF5001E7B3}" type="presParOf" srcId="{5FE8B5B2-560E-47B3-B6F9-FDFF023718BB}" destId="{BC83CF42-6A39-4C3F-B178-30E10E7EB7CE}" srcOrd="0" destOrd="0" presId="urn:microsoft.com/office/officeart/2005/8/layout/cycle1"/>
    <dgm:cxn modelId="{AD63F50A-C207-44A9-8996-0D90A64547AD}" type="presParOf" srcId="{5FE8B5B2-560E-47B3-B6F9-FDFF023718BB}" destId="{6ECB293F-7554-471D-B8F8-3D00CC50C5B4}" srcOrd="1" destOrd="0" presId="urn:microsoft.com/office/officeart/2005/8/layout/cycle1"/>
    <dgm:cxn modelId="{E58E3BCE-5E11-43CD-91D2-955E164461C0}" type="presParOf" srcId="{5FE8B5B2-560E-47B3-B6F9-FDFF023718BB}" destId="{E76D443D-915C-4CDD-BDB8-3B6D1FEC189C}" srcOrd="2" destOrd="0" presId="urn:microsoft.com/office/officeart/2005/8/layout/cycle1"/>
    <dgm:cxn modelId="{222A4BB1-28B6-40AA-A595-6CAAA81F7E34}" type="presParOf" srcId="{5FE8B5B2-560E-47B3-B6F9-FDFF023718BB}" destId="{331A9A12-724D-4A6D-8DFE-D78184006667}" srcOrd="3" destOrd="0" presId="urn:microsoft.com/office/officeart/2005/8/layout/cycle1"/>
    <dgm:cxn modelId="{4AA571FC-73B5-446A-B061-49C75D3790EC}" type="presParOf" srcId="{5FE8B5B2-560E-47B3-B6F9-FDFF023718BB}" destId="{94B0FB12-92B8-4533-A925-A4AB57371069}" srcOrd="4" destOrd="0" presId="urn:microsoft.com/office/officeart/2005/8/layout/cycle1"/>
    <dgm:cxn modelId="{C4069513-26ED-4E8F-BBC4-78C0C36AEFD3}" type="presParOf" srcId="{5FE8B5B2-560E-47B3-B6F9-FDFF023718BB}" destId="{0644BFE8-EC3C-44DB-BCA9-B94D615EFD13}" srcOrd="5" destOrd="0" presId="urn:microsoft.com/office/officeart/2005/8/layout/cycle1"/>
    <dgm:cxn modelId="{0DF372B7-31D6-4C86-BE89-9CCE83BBE189}" type="presParOf" srcId="{5FE8B5B2-560E-47B3-B6F9-FDFF023718BB}" destId="{07DC7400-80F4-4AB0-83A8-081415EAC37A}" srcOrd="6" destOrd="0" presId="urn:microsoft.com/office/officeart/2005/8/layout/cycle1"/>
    <dgm:cxn modelId="{83A78C9B-B7F5-4F10-9033-0CFFC6F97A60}" type="presParOf" srcId="{5FE8B5B2-560E-47B3-B6F9-FDFF023718BB}" destId="{78DE8158-B488-4DA9-AC27-66B5F4B400C0}" srcOrd="7" destOrd="0" presId="urn:microsoft.com/office/officeart/2005/8/layout/cycle1"/>
    <dgm:cxn modelId="{C76A2D3A-DF3E-4F28-ADC8-3659BB0CE9B3}" type="presParOf" srcId="{5FE8B5B2-560E-47B3-B6F9-FDFF023718BB}" destId="{38FA1C51-4D1B-4A70-AB7A-C35AA5280C78}" srcOrd="8" destOrd="0" presId="urn:microsoft.com/office/officeart/2005/8/layout/cycle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72C5D6-54D8-401A-B3FE-F61D8FA9F78B}">
      <dsp:nvSpPr>
        <dsp:cNvPr id="0" name=""/>
        <dsp:cNvSpPr/>
      </dsp:nvSpPr>
      <dsp:spPr>
        <a:xfrm>
          <a:off x="6135728" y="1599215"/>
          <a:ext cx="3027272" cy="3027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GB" sz="6500" kern="1200">
              <a:solidFill>
                <a:schemeClr val="bg1"/>
              </a:solidFill>
            </a:rPr>
            <a:t>text</a:t>
          </a:r>
        </a:p>
      </dsp:txBody>
      <dsp:txXfrm>
        <a:off x="6135728" y="1599215"/>
        <a:ext cx="3027272" cy="3027272"/>
      </dsp:txXfrm>
    </dsp:sp>
    <dsp:sp modelId="{D03263EA-6A02-4907-9CC2-2C54AD192548}">
      <dsp:nvSpPr>
        <dsp:cNvPr id="0" name=""/>
        <dsp:cNvSpPr/>
      </dsp:nvSpPr>
      <dsp:spPr>
        <a:xfrm rot="21100788">
          <a:off x="2061465" y="-853"/>
          <a:ext cx="6227410" cy="6227410"/>
        </a:xfrm>
        <a:prstGeom prst="circularArrow">
          <a:avLst>
            <a:gd name="adj1" fmla="val 9479"/>
            <a:gd name="adj2" fmla="val 684641"/>
            <a:gd name="adj3" fmla="val 7852305"/>
            <a:gd name="adj4" fmla="val 2263054"/>
            <a:gd name="adj5" fmla="val 1105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4751BE-A07D-414A-838D-1B88A9AB262D}">
      <dsp:nvSpPr>
        <dsp:cNvPr id="0" name=""/>
        <dsp:cNvSpPr/>
      </dsp:nvSpPr>
      <dsp:spPr>
        <a:xfrm>
          <a:off x="1187340" y="1599215"/>
          <a:ext cx="3027272" cy="3027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GB" sz="4000" kern="1200">
              <a:solidFill>
                <a:schemeClr val="bg1"/>
              </a:solidFill>
              <a:latin typeface="Arial"/>
              <a:ea typeface="Calibri"/>
              <a:cs typeface="Calibri"/>
            </a:rPr>
            <a:t>Case studies and promotion at each institution</a:t>
          </a:r>
          <a:endParaRPr lang="en-GB" sz="4000" kern="1200">
            <a:solidFill>
              <a:schemeClr val="bg1"/>
            </a:solidFill>
          </a:endParaRPr>
        </a:p>
      </dsp:txBody>
      <dsp:txXfrm>
        <a:off x="1187340" y="1599215"/>
        <a:ext cx="3027272" cy="3027272"/>
      </dsp:txXfrm>
    </dsp:sp>
    <dsp:sp modelId="{CE958572-1DCC-4517-B5E5-E9A35BF61D14}">
      <dsp:nvSpPr>
        <dsp:cNvPr id="0" name=""/>
        <dsp:cNvSpPr/>
      </dsp:nvSpPr>
      <dsp:spPr>
        <a:xfrm rot="18113501">
          <a:off x="2061465" y="-853"/>
          <a:ext cx="6227410" cy="6227410"/>
        </a:xfrm>
        <a:prstGeom prst="circularArrow">
          <a:avLst>
            <a:gd name="adj1" fmla="val 9479"/>
            <a:gd name="adj2" fmla="val 684641"/>
            <a:gd name="adj3" fmla="val 18652305"/>
            <a:gd name="adj4" fmla="val 13063054"/>
            <a:gd name="adj5" fmla="val 1105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8F36BE-F4C1-4AFD-B354-A935B50E2AE2}">
      <dsp:nvSpPr>
        <dsp:cNvPr id="0" name=""/>
        <dsp:cNvSpPr/>
      </dsp:nvSpPr>
      <dsp:spPr>
        <a:xfrm>
          <a:off x="5248977" y="1168985"/>
          <a:ext cx="2218113" cy="22181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GB" sz="6500" kern="1200">
              <a:solidFill>
                <a:schemeClr val="bg1"/>
              </a:solidFill>
            </a:rPr>
            <a:t>text</a:t>
          </a:r>
        </a:p>
      </dsp:txBody>
      <dsp:txXfrm>
        <a:off x="5248977" y="1168985"/>
        <a:ext cx="2218113" cy="2218113"/>
      </dsp:txXfrm>
    </dsp:sp>
    <dsp:sp modelId="{A328B4C9-B949-4844-B38A-FCD88E8DB672}">
      <dsp:nvSpPr>
        <dsp:cNvPr id="0" name=""/>
        <dsp:cNvSpPr/>
      </dsp:nvSpPr>
      <dsp:spPr>
        <a:xfrm>
          <a:off x="2267326" y="-1599"/>
          <a:ext cx="4559283" cy="4559283"/>
        </a:xfrm>
        <a:prstGeom prst="circularArrow">
          <a:avLst>
            <a:gd name="adj1" fmla="val 9487"/>
            <a:gd name="adj2" fmla="val 685324"/>
            <a:gd name="adj3" fmla="val 7848977"/>
            <a:gd name="adj4" fmla="val 2265698"/>
            <a:gd name="adj5" fmla="val 110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8831CD-A8B8-4BD7-809B-3B6E1757EEE3}">
      <dsp:nvSpPr>
        <dsp:cNvPr id="0" name=""/>
        <dsp:cNvSpPr/>
      </dsp:nvSpPr>
      <dsp:spPr>
        <a:xfrm>
          <a:off x="868130" y="1168985"/>
          <a:ext cx="3735546" cy="22181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kern="1200">
              <a:latin typeface="Arial"/>
              <a:ea typeface="Calibri"/>
              <a:cs typeface="Calibri"/>
            </a:rPr>
            <a:t>Prosper Exchange case studies, </a:t>
          </a:r>
        </a:p>
        <a:p>
          <a:pPr marL="0" lvl="0" indent="0" algn="ctr" defTabSz="1066800">
            <a:lnSpc>
              <a:spcPct val="90000"/>
            </a:lnSpc>
            <a:spcBef>
              <a:spcPct val="0"/>
            </a:spcBef>
            <a:spcAft>
              <a:spcPct val="35000"/>
            </a:spcAft>
            <a:buNone/>
          </a:pPr>
          <a:r>
            <a:rPr lang="en-GB" sz="2400" kern="1200">
              <a:latin typeface="Arial"/>
              <a:ea typeface="Calibri"/>
              <a:cs typeface="Calibri"/>
            </a:rPr>
            <a:t>Community of Practice resources, PI Network sessions, Employer Insight sessions</a:t>
          </a:r>
          <a:endParaRPr lang="en-GB" sz="2400" kern="1200"/>
        </a:p>
      </dsp:txBody>
      <dsp:txXfrm>
        <a:off x="868130" y="1168985"/>
        <a:ext cx="3735546" cy="2218113"/>
      </dsp:txXfrm>
    </dsp:sp>
    <dsp:sp modelId="{834F0619-29D6-4AE3-8A34-2CB562579F1F}">
      <dsp:nvSpPr>
        <dsp:cNvPr id="0" name=""/>
        <dsp:cNvSpPr/>
      </dsp:nvSpPr>
      <dsp:spPr>
        <a:xfrm rot="980590">
          <a:off x="2267326" y="-1599"/>
          <a:ext cx="4559283" cy="4559283"/>
        </a:xfrm>
        <a:prstGeom prst="circularArrow">
          <a:avLst>
            <a:gd name="adj1" fmla="val 9487"/>
            <a:gd name="adj2" fmla="val 685324"/>
            <a:gd name="adj3" fmla="val 18648977"/>
            <a:gd name="adj4" fmla="val 13065698"/>
            <a:gd name="adj5" fmla="val 110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CB293F-7554-471D-B8F8-3D00CC50C5B4}">
      <dsp:nvSpPr>
        <dsp:cNvPr id="0" name=""/>
        <dsp:cNvSpPr/>
      </dsp:nvSpPr>
      <dsp:spPr>
        <a:xfrm>
          <a:off x="7953919" y="612355"/>
          <a:ext cx="3119160" cy="3119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rtl="0">
            <a:lnSpc>
              <a:spcPct val="90000"/>
            </a:lnSpc>
            <a:spcBef>
              <a:spcPct val="0"/>
            </a:spcBef>
            <a:spcAft>
              <a:spcPct val="35000"/>
            </a:spcAft>
            <a:buNone/>
          </a:pPr>
          <a:r>
            <a:rPr lang="en-GB" sz="3200" kern="1200">
              <a:latin typeface="Arial" panose="020B0604020202020204"/>
            </a:rPr>
            <a:t>Portal registrations and engagement</a:t>
          </a:r>
          <a:endParaRPr lang="en-GB" sz="3200" kern="1200"/>
        </a:p>
      </dsp:txBody>
      <dsp:txXfrm>
        <a:off x="7953919" y="612355"/>
        <a:ext cx="3119160" cy="3119160"/>
      </dsp:txXfrm>
    </dsp:sp>
    <dsp:sp modelId="{E76D443D-915C-4CDD-BDB8-3B6D1FEC189C}">
      <dsp:nvSpPr>
        <dsp:cNvPr id="0" name=""/>
        <dsp:cNvSpPr/>
      </dsp:nvSpPr>
      <dsp:spPr>
        <a:xfrm>
          <a:off x="3204068" y="-1035"/>
          <a:ext cx="7374041" cy="7374041"/>
        </a:xfrm>
        <a:prstGeom prst="circularArrow">
          <a:avLst>
            <a:gd name="adj1" fmla="val 8248"/>
            <a:gd name="adj2" fmla="val 576107"/>
            <a:gd name="adj3" fmla="val 2963900"/>
            <a:gd name="adj4" fmla="val 51693"/>
            <a:gd name="adj5" fmla="val 9623"/>
          </a:avLst>
        </a:prstGeom>
        <a:solidFill>
          <a:srgbClr val="59595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B0FB12-92B8-4533-A925-A4AB57371069}">
      <dsp:nvSpPr>
        <dsp:cNvPr id="0" name=""/>
        <dsp:cNvSpPr/>
      </dsp:nvSpPr>
      <dsp:spPr>
        <a:xfrm>
          <a:off x="5331509" y="5154502"/>
          <a:ext cx="3119160" cy="3119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rtl="0">
            <a:lnSpc>
              <a:spcPct val="90000"/>
            </a:lnSpc>
            <a:spcBef>
              <a:spcPct val="0"/>
            </a:spcBef>
            <a:spcAft>
              <a:spcPct val="35000"/>
            </a:spcAft>
            <a:buNone/>
          </a:pPr>
          <a:r>
            <a:rPr lang="en-GB" sz="3200" kern="1200">
              <a:latin typeface="Arial" panose="020B0604020202020204"/>
            </a:rPr>
            <a:t>Enhanced </a:t>
          </a:r>
          <a:r>
            <a:rPr lang="en-GB" sz="3200" b="0" kern="1200">
              <a:latin typeface="Arial" panose="020B0604020202020204"/>
            </a:rPr>
            <a:t>postdoc</a:t>
          </a:r>
          <a:r>
            <a:rPr lang="en-GB" sz="3200" kern="1200">
              <a:latin typeface="Arial" panose="020B0604020202020204"/>
            </a:rPr>
            <a:t> career development</a:t>
          </a:r>
          <a:endParaRPr lang="en-GB" sz="3200" kern="1200"/>
        </a:p>
      </dsp:txBody>
      <dsp:txXfrm>
        <a:off x="5331509" y="5154502"/>
        <a:ext cx="3119160" cy="3119160"/>
      </dsp:txXfrm>
    </dsp:sp>
    <dsp:sp modelId="{0644BFE8-EC3C-44DB-BCA9-B94D615EFD13}">
      <dsp:nvSpPr>
        <dsp:cNvPr id="0" name=""/>
        <dsp:cNvSpPr/>
      </dsp:nvSpPr>
      <dsp:spPr>
        <a:xfrm>
          <a:off x="3204068" y="-1035"/>
          <a:ext cx="7374041" cy="7374041"/>
        </a:xfrm>
        <a:prstGeom prst="circularArrow">
          <a:avLst>
            <a:gd name="adj1" fmla="val 8248"/>
            <a:gd name="adj2" fmla="val 576107"/>
            <a:gd name="adj3" fmla="val 10172200"/>
            <a:gd name="adj4" fmla="val 7259992"/>
            <a:gd name="adj5" fmla="val 9623"/>
          </a:avLst>
        </a:prstGeom>
        <a:solidFill>
          <a:srgbClr val="59595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DE8158-B488-4DA9-AC27-66B5F4B400C0}">
      <dsp:nvSpPr>
        <dsp:cNvPr id="0" name=""/>
        <dsp:cNvSpPr/>
      </dsp:nvSpPr>
      <dsp:spPr>
        <a:xfrm>
          <a:off x="2709099" y="612355"/>
          <a:ext cx="3119160" cy="3119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rtl="0">
            <a:lnSpc>
              <a:spcPct val="90000"/>
            </a:lnSpc>
            <a:spcBef>
              <a:spcPct val="0"/>
            </a:spcBef>
            <a:spcAft>
              <a:spcPct val="35000"/>
            </a:spcAft>
            <a:buNone/>
          </a:pPr>
          <a:r>
            <a:rPr lang="en-GB" sz="3200" kern="1200">
              <a:latin typeface="Arial" panose="020B0604020202020204"/>
            </a:rPr>
            <a:t>Institutional promotion, use, embedding</a:t>
          </a:r>
          <a:endParaRPr lang="en-GB" sz="3200" kern="1200"/>
        </a:p>
      </dsp:txBody>
      <dsp:txXfrm>
        <a:off x="2709099" y="612355"/>
        <a:ext cx="3119160" cy="3119160"/>
      </dsp:txXfrm>
    </dsp:sp>
    <dsp:sp modelId="{38FA1C51-4D1B-4A70-AB7A-C35AA5280C78}">
      <dsp:nvSpPr>
        <dsp:cNvPr id="0" name=""/>
        <dsp:cNvSpPr/>
      </dsp:nvSpPr>
      <dsp:spPr>
        <a:xfrm>
          <a:off x="3204068" y="-1035"/>
          <a:ext cx="7374041" cy="7374041"/>
        </a:xfrm>
        <a:prstGeom prst="circularArrow">
          <a:avLst>
            <a:gd name="adj1" fmla="val 8248"/>
            <a:gd name="adj2" fmla="val 576107"/>
            <a:gd name="adj3" fmla="val 16856763"/>
            <a:gd name="adj4" fmla="val 14967130"/>
            <a:gd name="adj5" fmla="val 9623"/>
          </a:avLst>
        </a:prstGeom>
        <a:solidFill>
          <a:srgbClr val="59595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BB3E0DC0-01A4-4711-8D56-D74D51F194A2}" type="datetimeFigureOut">
              <a:rPr lang="en-GB" smtClean="0"/>
              <a:t>18/06/2026</a:t>
            </a:fld>
            <a:endParaRPr lang="en-GB"/>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E8402231-B389-4D4A-BF97-FE317FD15126}" type="slidenum">
              <a:rPr lang="en-GB" smtClean="0"/>
              <a:t>‹#›</a:t>
            </a:fld>
            <a:endParaRPr lang="en-GB"/>
          </a:p>
        </p:txBody>
      </p:sp>
    </p:spTree>
    <p:extLst>
      <p:ext uri="{BB962C8B-B14F-4D97-AF65-F5344CB8AC3E}">
        <p14:creationId xmlns:p14="http://schemas.microsoft.com/office/powerpoint/2010/main" val="679601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a:solidFill>
                  <a:schemeClr val="tx1"/>
                </a:solidFill>
                <a:effectLst/>
                <a:latin typeface="+mn-lt"/>
                <a:ea typeface="+mn-ea"/>
                <a:cs typeface="+mn-cs"/>
              </a:rPr>
              <a:t>In brief, what is Prosper? Prosper is an approach to postdoc career development, with the aim to unlock postdocs potential to thrive in whatever career path they choose, whether in academia or beyond it. Recognising that postdocs are a highly skilled group who can contribute enormously across a wide range of sectors. </a:t>
            </a:r>
          </a:p>
        </p:txBody>
      </p:sp>
      <p:sp>
        <p:nvSpPr>
          <p:cNvPr id="4" name="Slide Number Placeholder 3"/>
          <p:cNvSpPr>
            <a:spLocks noGrp="1"/>
          </p:cNvSpPr>
          <p:nvPr>
            <p:ph type="sldNum" sz="quarter" idx="5"/>
          </p:nvPr>
        </p:nvSpPr>
        <p:spPr/>
        <p:txBody>
          <a:bodyPr/>
          <a:lstStyle/>
          <a:p>
            <a:fld id="{E8402231-B389-4D4A-BF97-FE317FD15126}" type="slidenum">
              <a:rPr lang="en-GB" smtClean="0"/>
              <a:t>5</a:t>
            </a:fld>
            <a:endParaRPr lang="en-GB"/>
          </a:p>
        </p:txBody>
      </p:sp>
    </p:spTree>
    <p:extLst>
      <p:ext uri="{BB962C8B-B14F-4D97-AF65-F5344CB8AC3E}">
        <p14:creationId xmlns:p14="http://schemas.microsoft.com/office/powerpoint/2010/main" val="71467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kern="1200">
                <a:solidFill>
                  <a:schemeClr val="tx1"/>
                </a:solidFill>
                <a:effectLst/>
                <a:latin typeface="+mn-lt"/>
                <a:ea typeface="+mn-ea"/>
                <a:cs typeface="+mn-cs"/>
              </a:rPr>
              <a:t>Co-created the Prosper Model and Portal – a one stop hub for all postdoc career development needs for national use</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Key to doing this has been working with our stakeholders</a:t>
            </a:r>
            <a:br>
              <a:rPr lang="en-GB" sz="1200" kern="1200">
                <a:solidFill>
                  <a:schemeClr val="tx1"/>
                </a:solidFill>
                <a:effectLst/>
                <a:latin typeface="+mn-lt"/>
                <a:ea typeface="+mn-ea"/>
                <a:cs typeface="+mn-cs"/>
              </a:rPr>
            </a:br>
            <a:br>
              <a:rPr lang="en-GB" sz="1200" kern="1200">
                <a:solidFill>
                  <a:schemeClr val="tx1"/>
                </a:solidFill>
                <a:effectLst/>
                <a:latin typeface="+mn-lt"/>
                <a:ea typeface="+mn-ea"/>
                <a:cs typeface="+mn-cs"/>
              </a:rPr>
            </a:br>
            <a:r>
              <a:rPr lang="en-GB" sz="1200" kern="1200">
                <a:solidFill>
                  <a:schemeClr val="tx1"/>
                </a:solidFill>
                <a:effectLst/>
                <a:latin typeface="+mn-lt"/>
                <a:ea typeface="+mn-ea"/>
                <a:cs typeface="+mn-cs"/>
              </a:rPr>
              <a:t>-  We've worked with over 100 employers from multinationals to SMEs, Government departments to charities and 3</a:t>
            </a:r>
            <a:r>
              <a:rPr lang="en-GB" sz="1200" kern="1200" baseline="30000">
                <a:solidFill>
                  <a:schemeClr val="tx1"/>
                </a:solidFill>
                <a:effectLst/>
                <a:latin typeface="+mn-lt"/>
                <a:ea typeface="+mn-ea"/>
                <a:cs typeface="+mn-cs"/>
              </a:rPr>
              <a:t>rd</a:t>
            </a:r>
            <a:r>
              <a:rPr lang="en-GB" sz="1200" kern="1200">
                <a:solidFill>
                  <a:schemeClr val="tx1"/>
                </a:solidFill>
                <a:effectLst/>
                <a:latin typeface="+mn-lt"/>
                <a:ea typeface="+mn-ea"/>
                <a:cs typeface="+mn-cs"/>
              </a:rPr>
              <a:t> sector organisations and we’re pleased to have some of you here today. They have helped us develop our 12 career clusters which represent the breadth of opportunities available to postdocs and a wide range of inputs on the skills and mindsets they are looking for which have helped shape our prosper offering</a:t>
            </a:r>
            <a:br>
              <a:rPr lang="en-GB" sz="1200" kern="1200">
                <a:solidFill>
                  <a:schemeClr val="tx1"/>
                </a:solidFill>
                <a:effectLst/>
                <a:latin typeface="+mn-lt"/>
                <a:ea typeface="+mn-ea"/>
                <a:cs typeface="+mn-cs"/>
              </a:rPr>
            </a:b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-We’ve worked with over 120 Principal Investigators through our PI network across our 3 partners which has included a mix of best practice sharing and specially commissioned sessions and has enabled us to develop the rich set of resources that we have to support Managers of Researchers.</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-We’ve worked with over 120 postdocs over two 1 year cohorts across Liverpool, Manchester and Lancaster. We put a lot of effort in developing our recruitment process for those two cohorts to ensure considerations of equality and diversity were at the forefront and we’re proud both of the process we developed (which has impact for the sector more broadly) and also the outcome so we have had a truly representative group of postdocs to develop Prosper with. We’re delighted that we have quite a lot of them here today and want to extend our thanks to them for their enthusiasm and commitment to their own development and working with us to create Prosper.</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-Finally we’ve worked with over 20+ HEIs within the N8 and more broadly across the UK and internationally. From the outset it was clear that if we were aiming to develop a resource for national use we needed to involve the broader sector from the beginning. The valuable input we’ve had along the way has led us to develop our resources and approach so they can be used flexibly to meet local needs and resources.</a:t>
            </a:r>
          </a:p>
          <a:p>
            <a:endParaRPr lang="en-GB"/>
          </a:p>
          <a:p>
            <a:endParaRPr lang="en-GB"/>
          </a:p>
        </p:txBody>
      </p:sp>
      <p:sp>
        <p:nvSpPr>
          <p:cNvPr id="4" name="Slide Number Placeholder 3"/>
          <p:cNvSpPr>
            <a:spLocks noGrp="1"/>
          </p:cNvSpPr>
          <p:nvPr>
            <p:ph type="sldNum" sz="quarter" idx="5"/>
          </p:nvPr>
        </p:nvSpPr>
        <p:spPr/>
        <p:txBody>
          <a:bodyPr/>
          <a:lstStyle/>
          <a:p>
            <a:fld id="{E8402231-B389-4D4A-BF97-FE317FD15126}" type="slidenum">
              <a:rPr lang="en-GB" smtClean="0"/>
              <a:t>6</a:t>
            </a:fld>
            <a:endParaRPr lang="en-GB"/>
          </a:p>
        </p:txBody>
      </p:sp>
    </p:spTree>
    <p:extLst>
      <p:ext uri="{BB962C8B-B14F-4D97-AF65-F5344CB8AC3E}">
        <p14:creationId xmlns:p14="http://schemas.microsoft.com/office/powerpoint/2010/main" val="4263222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Prosper model that we have co-created with all these stakeholders is a holistic one that covers these areas: Reflect, Explore and Act. </a:t>
            </a:r>
            <a:endParaRPr lang="en-US">
              <a:solidFill>
                <a:srgbClr val="444444"/>
              </a:solidFill>
            </a:endParaRPr>
          </a:p>
          <a:p>
            <a:r>
              <a:rPr lang="en-GB"/>
              <a:t>Reflect – is all about looking inward encouraging our postdocs to get a better sense of themselves, what they value, what their skills are, what is crucial to their decision making, even what internal barriers they face. </a:t>
            </a:r>
            <a:br>
              <a:rPr lang="en-GB"/>
            </a:br>
            <a:endParaRPr lang="en-GB">
              <a:solidFill>
                <a:srgbClr val="444444"/>
              </a:solidFill>
            </a:endParaRPr>
          </a:p>
          <a:p>
            <a:r>
              <a:rPr lang="en-GB"/>
              <a:t>Explore’ is about expanding their knowledge of the employment landscape and what options are open to them </a:t>
            </a:r>
            <a:br>
              <a:rPr lang="en-GB">
                <a:cs typeface="+mn-lt"/>
              </a:rPr>
            </a:br>
            <a:r>
              <a:rPr lang="en-GB"/>
              <a:t>Finally ‘act’ is bringing together all they’ve learned about themselves and the external employment environment to practical, concrete use for the purpose of pursuing their career. </a:t>
            </a:r>
            <a:endParaRPr lang="en-US">
              <a:solidFill>
                <a:srgbClr val="444444"/>
              </a:solidFill>
            </a:endParaRPr>
          </a:p>
          <a:p>
            <a:r>
              <a:rPr lang="en-GB"/>
              <a:t> </a:t>
            </a:r>
            <a:endParaRPr lang="en-US">
              <a:solidFill>
                <a:srgbClr val="444444"/>
              </a:solidFill>
            </a:endParaRPr>
          </a:p>
          <a:p>
            <a:r>
              <a:rPr lang="en-GB"/>
              <a:t>Underpinning all of this is a set of resources to support community building, bringing postdocs together for peer support and also helping to normalise the postdoc experience. Both of our pilot cohorts benefitted enormously from professional career coaching support and in our final set of resources we have developed both self-coaching resources as well as guidance to support Institutions in the use of career coaching to support their Prosper use. </a:t>
            </a:r>
            <a:endParaRPr lang="en-US">
              <a:solidFill>
                <a:srgbClr val="444444"/>
              </a:solidFill>
            </a:endParaRPr>
          </a:p>
          <a:p>
            <a:r>
              <a:rPr lang="en-GB"/>
              <a:t> </a:t>
            </a:r>
            <a:endParaRPr lang="en-US">
              <a:solidFill>
                <a:srgbClr val="444444"/>
              </a:solidFill>
            </a:endParaRPr>
          </a:p>
          <a:p>
            <a:r>
              <a:rPr lang="en-GB"/>
              <a:t>Finally, it’s important to say we don’t want any postdoc to view career development as a linear process, as we’ve learnt you all have unique experiences and desired outcomes. So Prosper is designed so postdocs can start at any point in it and dip into our resources depending on their needs and circumstances. </a:t>
            </a:r>
          </a:p>
        </p:txBody>
      </p:sp>
      <p:sp>
        <p:nvSpPr>
          <p:cNvPr id="4" name="Slide Number Placeholder 3"/>
          <p:cNvSpPr>
            <a:spLocks noGrp="1"/>
          </p:cNvSpPr>
          <p:nvPr>
            <p:ph type="sldNum" sz="quarter" idx="5"/>
          </p:nvPr>
        </p:nvSpPr>
        <p:spPr/>
        <p:txBody>
          <a:bodyPr/>
          <a:lstStyle/>
          <a:p>
            <a:fld id="{E8402231-B389-4D4A-BF97-FE317FD15126}" type="slidenum">
              <a:rPr lang="en-GB" smtClean="0"/>
              <a:t>7</a:t>
            </a:fld>
            <a:endParaRPr lang="en-GB"/>
          </a:p>
        </p:txBody>
      </p:sp>
    </p:spTree>
    <p:extLst>
      <p:ext uri="{BB962C8B-B14F-4D97-AF65-F5344CB8AC3E}">
        <p14:creationId xmlns:p14="http://schemas.microsoft.com/office/powerpoint/2010/main" val="2523275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402231-B389-4D4A-BF97-FE317FD15126}" type="slidenum">
              <a:rPr lang="en-GB" smtClean="0"/>
              <a:t>11</a:t>
            </a:fld>
            <a:endParaRPr lang="en-GB"/>
          </a:p>
        </p:txBody>
      </p:sp>
    </p:spTree>
    <p:extLst>
      <p:ext uri="{BB962C8B-B14F-4D97-AF65-F5344CB8AC3E}">
        <p14:creationId xmlns:p14="http://schemas.microsoft.com/office/powerpoint/2010/main" val="17355181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20.svg"/><Relationship Id="rId18" Type="http://schemas.openxmlformats.org/officeDocument/2006/relationships/image" Target="../media/image2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9.png"/><Relationship Id="rId17" Type="http://schemas.openxmlformats.org/officeDocument/2006/relationships/image" Target="../media/image24.svg"/><Relationship Id="rId2" Type="http://schemas.openxmlformats.org/officeDocument/2006/relationships/image" Target="../media/image18.png"/><Relationship Id="rId16" Type="http://schemas.openxmlformats.org/officeDocument/2006/relationships/image" Target="../media/image23.png"/><Relationship Id="rId20"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8.svg"/><Relationship Id="rId11" Type="http://schemas.openxmlformats.org/officeDocument/2006/relationships/hyperlink" Target="mailto:prosper.postdoc@liverpool.ac.uk" TargetMode="External"/><Relationship Id="rId5" Type="http://schemas.openxmlformats.org/officeDocument/2006/relationships/image" Target="../media/image7.png"/><Relationship Id="rId15" Type="http://schemas.openxmlformats.org/officeDocument/2006/relationships/image" Target="../media/image22.svg"/><Relationship Id="rId10" Type="http://schemas.openxmlformats.org/officeDocument/2006/relationships/image" Target="../media/image12.svg"/><Relationship Id="rId19" Type="http://schemas.openxmlformats.org/officeDocument/2006/relationships/image" Target="../media/image26.sv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2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2.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5.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5.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8397E02C-1512-D9A0-0330-ACE045D732A6}"/>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1060450" y="2829024"/>
            <a:ext cx="6673088" cy="347614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2 column picture">
    <p:bg>
      <p:bgPr>
        <a:solidFill>
          <a:schemeClr val="bg1"/>
        </a:solidFill>
        <a:effectLst/>
      </p:bgPr>
    </p:bg>
    <p:spTree>
      <p:nvGrpSpPr>
        <p:cNvPr id="1" name=""/>
        <p:cNvGrpSpPr/>
        <p:nvPr/>
      </p:nvGrpSpPr>
      <p:grpSpPr>
        <a:xfrm>
          <a:off x="0" y="0"/>
          <a:ext cx="0" cy="0"/>
          <a:chOff x="0" y="0"/>
          <a:chExt cx="0" cy="0"/>
        </a:xfrm>
      </p:grpSpPr>
      <p:pic>
        <p:nvPicPr>
          <p:cNvPr id="8" name="Picture 7" descr="A black background with a black square&#10;&#10;Description automatically generated with medium confidence">
            <a:extLst>
              <a:ext uri="{FF2B5EF4-FFF2-40B4-BE49-F238E27FC236}">
                <a16:creationId xmlns:a16="http://schemas.microsoft.com/office/drawing/2014/main" id="{A5F6BF53-EABF-7A8D-63E9-476471EB685F}"/>
              </a:ext>
            </a:extLst>
          </p:cNvPr>
          <p:cNvPicPr>
            <a:picLocks noChangeAspect="1"/>
          </p:cNvPicPr>
          <p:nvPr userDrawn="1"/>
        </p:nvPicPr>
        <p:blipFill>
          <a:blip r:embed="rId2">
            <a:extLst>
              <a:ext uri="{28A0092B-C50C-407E-A947-70E740481C1C}">
                <a14:useLocalDpi xmlns:a14="http://schemas.microsoft.com/office/drawing/2010/main" val="0"/>
              </a:ext>
            </a:extLst>
          </a:blip>
          <a:srcRect t="-2739" b="13520"/>
          <a:stretch/>
        </p:blipFill>
        <p:spPr>
          <a:xfrm>
            <a:off x="25869" y="1240467"/>
            <a:ext cx="20104810" cy="10089753"/>
          </a:xfrm>
          <a:prstGeom prst="rect">
            <a:avLst/>
          </a:prstGeom>
        </p:spPr>
      </p:pic>
      <p:pic>
        <p:nvPicPr>
          <p:cNvPr id="5" name="Graphic 4">
            <a:extLst>
              <a:ext uri="{FF2B5EF4-FFF2-40B4-BE49-F238E27FC236}">
                <a16:creationId xmlns:a16="http://schemas.microsoft.com/office/drawing/2014/main" id="{B5E1639D-1BC5-4FEA-7F4F-C5B642BC328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1046928" y="10013052"/>
            <a:ext cx="2768624" cy="713130"/>
          </a:xfrm>
          <a:prstGeom prst="rect">
            <a:avLst/>
          </a:prstGeom>
        </p:spPr>
      </p:pic>
      <p:sp>
        <p:nvSpPr>
          <p:cNvPr id="13" name="Text Placeholder 12">
            <a:extLst>
              <a:ext uri="{FF2B5EF4-FFF2-40B4-BE49-F238E27FC236}">
                <a16:creationId xmlns:a16="http://schemas.microsoft.com/office/drawing/2014/main" id="{2548152C-5512-138B-BE15-DB5CC9475EB9}"/>
              </a:ext>
            </a:extLst>
          </p:cNvPr>
          <p:cNvSpPr>
            <a:spLocks noGrp="1"/>
          </p:cNvSpPr>
          <p:nvPr>
            <p:ph type="body" sz="quarter" idx="10" hasCustomPrompt="1"/>
          </p:nvPr>
        </p:nvSpPr>
        <p:spPr>
          <a:xfrm>
            <a:off x="1007582" y="7826375"/>
            <a:ext cx="6072666" cy="1447799"/>
          </a:xfrm>
        </p:spPr>
        <p:txBody>
          <a:bodyPr>
            <a:noAutofit/>
          </a:bodyPr>
          <a:lstStyle>
            <a:lvl1pPr>
              <a:lnSpc>
                <a:spcPct val="100000"/>
              </a:lnSpc>
              <a:defRPr sz="2300"/>
            </a:lvl1pPr>
          </a:lstStyle>
          <a:p>
            <a:pPr lvl="0"/>
            <a:r>
              <a:rPr lang="en-GB"/>
              <a:t>Click to add text</a:t>
            </a:r>
            <a:endParaRPr lang="en-US"/>
          </a:p>
        </p:txBody>
      </p:sp>
      <p:sp>
        <p:nvSpPr>
          <p:cNvPr id="9" name="Holder 2">
            <a:extLst>
              <a:ext uri="{FF2B5EF4-FFF2-40B4-BE49-F238E27FC236}">
                <a16:creationId xmlns:a16="http://schemas.microsoft.com/office/drawing/2014/main" id="{59BA169E-AA42-3D1F-A5DA-78A75682978E}"/>
              </a:ext>
            </a:extLst>
          </p:cNvPr>
          <p:cNvSpPr>
            <a:spLocks noGrp="1"/>
          </p:cNvSpPr>
          <p:nvPr>
            <p:ph type="title"/>
          </p:nvPr>
        </p:nvSpPr>
        <p:spPr>
          <a:xfrm>
            <a:off x="1042324" y="1158875"/>
            <a:ext cx="16401126" cy="1295400"/>
          </a:xfrm>
          <a:prstGeom prst="rect">
            <a:avLst/>
          </a:prstGeom>
        </p:spPr>
        <p:txBody>
          <a:bodyPr lIns="0" tIns="0" rIns="0" bIns="0" anchor="t">
            <a:noAutofit/>
          </a:bodyPr>
          <a:lstStyle>
            <a:lvl1pPr>
              <a:defRPr sz="5000" b="1" i="0">
                <a:solidFill>
                  <a:schemeClr val="tx1"/>
                </a:solidFill>
                <a:latin typeface="Arial"/>
                <a:cs typeface="Arial"/>
              </a:defRPr>
            </a:lvl1pPr>
          </a:lstStyle>
          <a:p>
            <a:r>
              <a:rPr lang="en-US"/>
              <a:t>Click to edit Master title style</a:t>
            </a:r>
            <a:endParaRPr/>
          </a:p>
        </p:txBody>
      </p:sp>
      <p:sp>
        <p:nvSpPr>
          <p:cNvPr id="4" name="Holder 2">
            <a:extLst>
              <a:ext uri="{FF2B5EF4-FFF2-40B4-BE49-F238E27FC236}">
                <a16:creationId xmlns:a16="http://schemas.microsoft.com/office/drawing/2014/main" id="{9CFFF2D7-F3A9-6E20-B658-9F88085EE88A}"/>
              </a:ext>
            </a:extLst>
          </p:cNvPr>
          <p:cNvSpPr txBox="1">
            <a:spLocks/>
          </p:cNvSpPr>
          <p:nvPr userDrawn="1"/>
        </p:nvSpPr>
        <p:spPr>
          <a:xfrm>
            <a:off x="1042324" y="3055408"/>
            <a:ext cx="4244341" cy="1295400"/>
          </a:xfrm>
          <a:prstGeom prst="rect">
            <a:avLst/>
          </a:prstGeom>
        </p:spPr>
        <p:txBody>
          <a:bodyPr vert="horz" lIns="0" tIns="0" rIns="0" bIns="0" rtlCol="0" anchor="t">
            <a:noAutofit/>
          </a:bodyPr>
          <a:lstStyle>
            <a:lvl1pPr>
              <a:defRPr sz="5000" b="1" i="0">
                <a:solidFill>
                  <a:schemeClr val="tx1"/>
                </a:solidFill>
                <a:latin typeface="Arial"/>
                <a:ea typeface="+mj-ea"/>
                <a:cs typeface="Arial"/>
              </a:defRPr>
            </a:lvl1pPr>
          </a:lstStyle>
          <a:p>
            <a:endParaRPr lang="en-GB"/>
          </a:p>
        </p:txBody>
      </p:sp>
      <p:sp>
        <p:nvSpPr>
          <p:cNvPr id="6" name="Holder 2">
            <a:extLst>
              <a:ext uri="{FF2B5EF4-FFF2-40B4-BE49-F238E27FC236}">
                <a16:creationId xmlns:a16="http://schemas.microsoft.com/office/drawing/2014/main" id="{AB8D2CDA-AA2B-B7FB-9A5A-926843CF6C7A}"/>
              </a:ext>
            </a:extLst>
          </p:cNvPr>
          <p:cNvSpPr txBox="1">
            <a:spLocks/>
          </p:cNvSpPr>
          <p:nvPr userDrawn="1"/>
        </p:nvSpPr>
        <p:spPr>
          <a:xfrm>
            <a:off x="1042324" y="3038475"/>
            <a:ext cx="4244341" cy="1168400"/>
          </a:xfrm>
          <a:prstGeom prst="rect">
            <a:avLst/>
          </a:prstGeom>
        </p:spPr>
        <p:txBody>
          <a:bodyPr vert="horz" lIns="0" tIns="0" rIns="0" bIns="0" rtlCol="0" anchor="t">
            <a:noAutofit/>
          </a:bodyPr>
          <a:lstStyle>
            <a:lvl1pPr>
              <a:defRPr sz="5000" b="1" i="0">
                <a:solidFill>
                  <a:schemeClr val="tx1"/>
                </a:solidFill>
                <a:latin typeface="Arial"/>
                <a:ea typeface="+mj-ea"/>
                <a:cs typeface="Arial"/>
              </a:defRPr>
            </a:lvl1pPr>
          </a:lstStyle>
          <a:p>
            <a:endParaRPr lang="en-GB"/>
          </a:p>
        </p:txBody>
      </p:sp>
      <p:cxnSp>
        <p:nvCxnSpPr>
          <p:cNvPr id="19" name="Straight Connector 18">
            <a:extLst>
              <a:ext uri="{FF2B5EF4-FFF2-40B4-BE49-F238E27FC236}">
                <a16:creationId xmlns:a16="http://schemas.microsoft.com/office/drawing/2014/main" id="{37B0681C-C51C-DAED-3842-29A42C505EB3}"/>
              </a:ext>
            </a:extLst>
          </p:cNvPr>
          <p:cNvCxnSpPr>
            <a:cxnSpLocks/>
          </p:cNvCxnSpPr>
          <p:nvPr userDrawn="1"/>
        </p:nvCxnSpPr>
        <p:spPr>
          <a:xfrm>
            <a:off x="7842242" y="3076575"/>
            <a:ext cx="0" cy="6159500"/>
          </a:xfrm>
          <a:prstGeom prst="line">
            <a:avLst/>
          </a:prstGeom>
          <a:ln w="15875">
            <a:solidFill>
              <a:srgbClr val="A3A8AA"/>
            </a:solidFill>
            <a:prstDash val="dash"/>
          </a:ln>
        </p:spPr>
        <p:style>
          <a:lnRef idx="1">
            <a:schemeClr val="dk1"/>
          </a:lnRef>
          <a:fillRef idx="0">
            <a:schemeClr val="dk1"/>
          </a:fillRef>
          <a:effectRef idx="0">
            <a:schemeClr val="dk1"/>
          </a:effectRef>
          <a:fontRef idx="minor">
            <a:schemeClr val="tx1"/>
          </a:fontRef>
        </p:style>
      </p:cxnSp>
      <p:sp>
        <p:nvSpPr>
          <p:cNvPr id="3" name="Picture Placeholder 2">
            <a:extLst>
              <a:ext uri="{FF2B5EF4-FFF2-40B4-BE49-F238E27FC236}">
                <a16:creationId xmlns:a16="http://schemas.microsoft.com/office/drawing/2014/main" id="{02D76F0C-4938-FEF9-EAB3-4EC8C83408B6}"/>
              </a:ext>
            </a:extLst>
          </p:cNvPr>
          <p:cNvSpPr>
            <a:spLocks noGrp="1"/>
          </p:cNvSpPr>
          <p:nvPr>
            <p:ph type="pic" sz="quarter" idx="18"/>
          </p:nvPr>
        </p:nvSpPr>
        <p:spPr>
          <a:xfrm>
            <a:off x="1042988" y="3076574"/>
            <a:ext cx="6037259" cy="4025901"/>
          </a:xfrm>
        </p:spPr>
        <p:txBody>
          <a:bodyPr>
            <a:noAutofit/>
          </a:bodyPr>
          <a:lstStyle/>
          <a:p>
            <a:r>
              <a:rPr lang="en-US"/>
              <a:t>Click icon to add picture</a:t>
            </a:r>
          </a:p>
        </p:txBody>
      </p:sp>
      <p:sp>
        <p:nvSpPr>
          <p:cNvPr id="21" name="Picture Placeholder 2">
            <a:extLst>
              <a:ext uri="{FF2B5EF4-FFF2-40B4-BE49-F238E27FC236}">
                <a16:creationId xmlns:a16="http://schemas.microsoft.com/office/drawing/2014/main" id="{AF71E6AF-690A-A1A1-AD70-9307CE919542}"/>
              </a:ext>
            </a:extLst>
          </p:cNvPr>
          <p:cNvSpPr>
            <a:spLocks noGrp="1"/>
          </p:cNvSpPr>
          <p:nvPr>
            <p:ph type="pic" sz="quarter" idx="20"/>
          </p:nvPr>
        </p:nvSpPr>
        <p:spPr>
          <a:xfrm>
            <a:off x="8639643" y="3076574"/>
            <a:ext cx="6037259" cy="4025901"/>
          </a:xfrm>
        </p:spPr>
        <p:txBody>
          <a:bodyPr>
            <a:noAutofit/>
          </a:bodyPr>
          <a:lstStyle/>
          <a:p>
            <a:r>
              <a:rPr lang="en-US"/>
              <a:t>Click icon to add picture</a:t>
            </a:r>
          </a:p>
        </p:txBody>
      </p:sp>
      <p:sp>
        <p:nvSpPr>
          <p:cNvPr id="7" name="Text Placeholder 12">
            <a:extLst>
              <a:ext uri="{FF2B5EF4-FFF2-40B4-BE49-F238E27FC236}">
                <a16:creationId xmlns:a16="http://schemas.microsoft.com/office/drawing/2014/main" id="{E96A8A0A-1C10-9E6C-3F74-231E7BB0D137}"/>
              </a:ext>
            </a:extLst>
          </p:cNvPr>
          <p:cNvSpPr>
            <a:spLocks noGrp="1"/>
          </p:cNvSpPr>
          <p:nvPr>
            <p:ph type="body" sz="quarter" idx="21" hasCustomPrompt="1"/>
          </p:nvPr>
        </p:nvSpPr>
        <p:spPr>
          <a:xfrm>
            <a:off x="8627582" y="7826375"/>
            <a:ext cx="6072666" cy="1447799"/>
          </a:xfrm>
        </p:spPr>
        <p:txBody>
          <a:bodyPr>
            <a:noAutofit/>
          </a:bodyPr>
          <a:lstStyle>
            <a:lvl1pPr>
              <a:lnSpc>
                <a:spcPct val="100000"/>
              </a:lnSpc>
              <a:defRPr sz="2300"/>
            </a:lvl1pPr>
          </a:lstStyle>
          <a:p>
            <a:pPr lvl="0"/>
            <a:r>
              <a:rPr lang="en-GB"/>
              <a:t>Click to add text</a:t>
            </a:r>
            <a:endParaRPr lang="en-US"/>
          </a:p>
        </p:txBody>
      </p:sp>
    </p:spTree>
    <p:extLst>
      <p:ext uri="{BB962C8B-B14F-4D97-AF65-F5344CB8AC3E}">
        <p14:creationId xmlns:p14="http://schemas.microsoft.com/office/powerpoint/2010/main" val="191550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xed Text">
    <p:bg>
      <p:bgPr>
        <a:solidFill>
          <a:schemeClr val="bg1"/>
        </a:solidFill>
        <a:effectLst/>
      </p:bgPr>
    </p:bg>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BD4D0DD9-C204-9546-5FD8-48E3EFA70F87}"/>
              </a:ext>
            </a:extLst>
          </p:cNvPr>
          <p:cNvPicPr>
            <a:picLocks noChangeAspect="1"/>
          </p:cNvPicPr>
          <p:nvPr userDrawn="1"/>
        </p:nvPicPr>
        <p:blipFill>
          <a:blip r:embed="rId2">
            <a:extLst>
              <a:ext uri="{28A0092B-C50C-407E-A947-70E740481C1C}">
                <a14:useLocalDpi xmlns:a14="http://schemas.microsoft.com/office/drawing/2010/main" val="0"/>
              </a:ext>
            </a:extLst>
          </a:blip>
          <a:srcRect b="8510"/>
          <a:stretch/>
        </p:blipFill>
        <p:spPr>
          <a:xfrm>
            <a:off x="0" y="983321"/>
            <a:ext cx="20104810" cy="10346481"/>
          </a:xfrm>
          <a:prstGeom prst="rect">
            <a:avLst/>
          </a:prstGeom>
        </p:spPr>
      </p:pic>
      <p:sp>
        <p:nvSpPr>
          <p:cNvPr id="4" name="Text Placeholder 12">
            <a:extLst>
              <a:ext uri="{FF2B5EF4-FFF2-40B4-BE49-F238E27FC236}">
                <a16:creationId xmlns:a16="http://schemas.microsoft.com/office/drawing/2014/main" id="{51D9C1E7-FFFD-B717-8D6A-EA6A999840B6}"/>
              </a:ext>
            </a:extLst>
          </p:cNvPr>
          <p:cNvSpPr>
            <a:spLocks noGrp="1"/>
          </p:cNvSpPr>
          <p:nvPr>
            <p:ph type="body" sz="quarter" idx="11" hasCustomPrompt="1"/>
          </p:nvPr>
        </p:nvSpPr>
        <p:spPr>
          <a:xfrm>
            <a:off x="6512983" y="3244759"/>
            <a:ext cx="4940046" cy="2722880"/>
          </a:xfrm>
          <a:solidFill>
            <a:schemeClr val="accent1"/>
          </a:solidFill>
        </p:spPr>
        <p:txBody>
          <a:bodyPr anchor="ctr">
            <a:normAutofit/>
          </a:bodyPr>
          <a:lstStyle>
            <a:lvl1pPr algn="ctr">
              <a:defRPr sz="2300" b="1"/>
            </a:lvl1pPr>
          </a:lstStyle>
          <a:p>
            <a:pPr lvl="0"/>
            <a:r>
              <a:rPr lang="en-GB"/>
              <a:t>Click to add text. </a:t>
            </a:r>
            <a:br>
              <a:rPr lang="en-GB"/>
            </a:br>
            <a:r>
              <a:rPr lang="en-GB"/>
              <a:t>Change colour in shape options.</a:t>
            </a:r>
            <a:endParaRPr lang="en-US"/>
          </a:p>
        </p:txBody>
      </p:sp>
      <p:pic>
        <p:nvPicPr>
          <p:cNvPr id="5" name="Graphic 4">
            <a:extLst>
              <a:ext uri="{FF2B5EF4-FFF2-40B4-BE49-F238E27FC236}">
                <a16:creationId xmlns:a16="http://schemas.microsoft.com/office/drawing/2014/main" id="{B5E1639D-1BC5-4FEA-7F4F-C5B642BC328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1046928" y="10013052"/>
            <a:ext cx="2768624" cy="713130"/>
          </a:xfrm>
          <a:prstGeom prst="rect">
            <a:avLst/>
          </a:prstGeom>
        </p:spPr>
      </p:pic>
      <p:sp>
        <p:nvSpPr>
          <p:cNvPr id="13" name="Text Placeholder 12">
            <a:extLst>
              <a:ext uri="{FF2B5EF4-FFF2-40B4-BE49-F238E27FC236}">
                <a16:creationId xmlns:a16="http://schemas.microsoft.com/office/drawing/2014/main" id="{2548152C-5512-138B-BE15-DB5CC9475EB9}"/>
              </a:ext>
            </a:extLst>
          </p:cNvPr>
          <p:cNvSpPr>
            <a:spLocks noGrp="1"/>
          </p:cNvSpPr>
          <p:nvPr>
            <p:ph type="body" sz="quarter" idx="10" hasCustomPrompt="1"/>
          </p:nvPr>
        </p:nvSpPr>
        <p:spPr>
          <a:xfrm>
            <a:off x="1060450" y="3244759"/>
            <a:ext cx="4940046" cy="2722880"/>
          </a:xfrm>
          <a:solidFill>
            <a:schemeClr val="accent1"/>
          </a:solidFill>
        </p:spPr>
        <p:txBody>
          <a:bodyPr anchor="ctr">
            <a:normAutofit/>
          </a:bodyPr>
          <a:lstStyle>
            <a:lvl1pPr algn="ctr">
              <a:defRPr sz="2300" b="1"/>
            </a:lvl1pPr>
          </a:lstStyle>
          <a:p>
            <a:pPr lvl="0"/>
            <a:r>
              <a:rPr lang="en-GB"/>
              <a:t>Click to add text. </a:t>
            </a:r>
            <a:br>
              <a:rPr lang="en-GB"/>
            </a:br>
            <a:r>
              <a:rPr lang="en-GB"/>
              <a:t>Change colour in shape options.</a:t>
            </a:r>
            <a:endParaRPr lang="en-US"/>
          </a:p>
        </p:txBody>
      </p:sp>
      <p:sp>
        <p:nvSpPr>
          <p:cNvPr id="6" name="Text Placeholder 12">
            <a:extLst>
              <a:ext uri="{FF2B5EF4-FFF2-40B4-BE49-F238E27FC236}">
                <a16:creationId xmlns:a16="http://schemas.microsoft.com/office/drawing/2014/main" id="{D2DB8E24-02C1-32BF-99AB-D328C4DB8241}"/>
              </a:ext>
            </a:extLst>
          </p:cNvPr>
          <p:cNvSpPr>
            <a:spLocks noGrp="1"/>
          </p:cNvSpPr>
          <p:nvPr>
            <p:ph type="body" sz="quarter" idx="12" hasCustomPrompt="1"/>
          </p:nvPr>
        </p:nvSpPr>
        <p:spPr>
          <a:xfrm>
            <a:off x="11965517" y="3244759"/>
            <a:ext cx="4940046" cy="2722880"/>
          </a:xfrm>
          <a:solidFill>
            <a:schemeClr val="accent1"/>
          </a:solidFill>
        </p:spPr>
        <p:txBody>
          <a:bodyPr anchor="ctr">
            <a:normAutofit/>
          </a:bodyPr>
          <a:lstStyle>
            <a:lvl1pPr algn="ctr">
              <a:defRPr sz="2300" b="1"/>
            </a:lvl1pPr>
          </a:lstStyle>
          <a:p>
            <a:pPr lvl="0"/>
            <a:r>
              <a:rPr lang="en-GB"/>
              <a:t>Click to add text. </a:t>
            </a:r>
            <a:br>
              <a:rPr lang="en-GB"/>
            </a:br>
            <a:r>
              <a:rPr lang="en-GB"/>
              <a:t>Change colour in shape options.</a:t>
            </a:r>
            <a:endParaRPr lang="en-US"/>
          </a:p>
        </p:txBody>
      </p:sp>
      <p:sp>
        <p:nvSpPr>
          <p:cNvPr id="9" name="Text Placeholder 12">
            <a:extLst>
              <a:ext uri="{FF2B5EF4-FFF2-40B4-BE49-F238E27FC236}">
                <a16:creationId xmlns:a16="http://schemas.microsoft.com/office/drawing/2014/main" id="{A7EF1719-3E68-AC8C-1903-F546E718407B}"/>
              </a:ext>
            </a:extLst>
          </p:cNvPr>
          <p:cNvSpPr>
            <a:spLocks noGrp="1"/>
          </p:cNvSpPr>
          <p:nvPr>
            <p:ph type="body" sz="quarter" idx="13" hasCustomPrompt="1"/>
          </p:nvPr>
        </p:nvSpPr>
        <p:spPr>
          <a:xfrm>
            <a:off x="6512983" y="6411292"/>
            <a:ext cx="4940046" cy="2722880"/>
          </a:xfrm>
          <a:solidFill>
            <a:schemeClr val="accent1"/>
          </a:solidFill>
        </p:spPr>
        <p:txBody>
          <a:bodyPr anchor="ctr">
            <a:normAutofit/>
          </a:bodyPr>
          <a:lstStyle>
            <a:lvl1pPr algn="ctr">
              <a:defRPr sz="2300" b="1"/>
            </a:lvl1pPr>
          </a:lstStyle>
          <a:p>
            <a:pPr lvl="0"/>
            <a:r>
              <a:rPr lang="en-GB"/>
              <a:t>Click to add text. </a:t>
            </a:r>
            <a:br>
              <a:rPr lang="en-GB"/>
            </a:br>
            <a:r>
              <a:rPr lang="en-GB"/>
              <a:t>Change colour in shape options.</a:t>
            </a:r>
            <a:endParaRPr lang="en-US"/>
          </a:p>
        </p:txBody>
      </p:sp>
      <p:sp>
        <p:nvSpPr>
          <p:cNvPr id="10" name="Text Placeholder 12">
            <a:extLst>
              <a:ext uri="{FF2B5EF4-FFF2-40B4-BE49-F238E27FC236}">
                <a16:creationId xmlns:a16="http://schemas.microsoft.com/office/drawing/2014/main" id="{B2DF2379-F331-ED13-75DC-120E5109B83A}"/>
              </a:ext>
            </a:extLst>
          </p:cNvPr>
          <p:cNvSpPr>
            <a:spLocks noGrp="1"/>
          </p:cNvSpPr>
          <p:nvPr>
            <p:ph type="body" sz="quarter" idx="14" hasCustomPrompt="1"/>
          </p:nvPr>
        </p:nvSpPr>
        <p:spPr>
          <a:xfrm>
            <a:off x="1060450" y="6411292"/>
            <a:ext cx="4940046" cy="2722880"/>
          </a:xfrm>
          <a:solidFill>
            <a:schemeClr val="accent1"/>
          </a:solidFill>
        </p:spPr>
        <p:txBody>
          <a:bodyPr anchor="ctr">
            <a:normAutofit/>
          </a:bodyPr>
          <a:lstStyle>
            <a:lvl1pPr algn="ctr">
              <a:defRPr sz="2300" b="1"/>
            </a:lvl1pPr>
          </a:lstStyle>
          <a:p>
            <a:pPr lvl="0"/>
            <a:r>
              <a:rPr lang="en-GB"/>
              <a:t>Click to add text. </a:t>
            </a:r>
            <a:br>
              <a:rPr lang="en-GB"/>
            </a:br>
            <a:r>
              <a:rPr lang="en-GB"/>
              <a:t>Change colour in shape options.</a:t>
            </a:r>
            <a:endParaRPr lang="en-US"/>
          </a:p>
        </p:txBody>
      </p:sp>
      <p:sp>
        <p:nvSpPr>
          <p:cNvPr id="11" name="Text Placeholder 12">
            <a:extLst>
              <a:ext uri="{FF2B5EF4-FFF2-40B4-BE49-F238E27FC236}">
                <a16:creationId xmlns:a16="http://schemas.microsoft.com/office/drawing/2014/main" id="{4E37F535-7517-EE15-E4DD-04CB1777B480}"/>
              </a:ext>
            </a:extLst>
          </p:cNvPr>
          <p:cNvSpPr>
            <a:spLocks noGrp="1"/>
          </p:cNvSpPr>
          <p:nvPr>
            <p:ph type="body" sz="quarter" idx="15" hasCustomPrompt="1"/>
          </p:nvPr>
        </p:nvSpPr>
        <p:spPr>
          <a:xfrm>
            <a:off x="11965517" y="6411292"/>
            <a:ext cx="4940046" cy="2722880"/>
          </a:xfrm>
          <a:solidFill>
            <a:schemeClr val="accent1"/>
          </a:solidFill>
        </p:spPr>
        <p:txBody>
          <a:bodyPr anchor="ctr">
            <a:normAutofit/>
          </a:bodyPr>
          <a:lstStyle>
            <a:lvl1pPr algn="ctr">
              <a:defRPr sz="2300" b="1"/>
            </a:lvl1pPr>
          </a:lstStyle>
          <a:p>
            <a:pPr lvl="0"/>
            <a:r>
              <a:rPr lang="en-GB"/>
              <a:t>Click to add text. </a:t>
            </a:r>
            <a:br>
              <a:rPr lang="en-GB"/>
            </a:br>
            <a:r>
              <a:rPr lang="en-GB"/>
              <a:t>Change colour in shape options.</a:t>
            </a:r>
            <a:endParaRPr lang="en-US"/>
          </a:p>
        </p:txBody>
      </p:sp>
      <p:sp>
        <p:nvSpPr>
          <p:cNvPr id="12" name="Holder 2">
            <a:extLst>
              <a:ext uri="{FF2B5EF4-FFF2-40B4-BE49-F238E27FC236}">
                <a16:creationId xmlns:a16="http://schemas.microsoft.com/office/drawing/2014/main" id="{A2FE4241-5F3C-DD99-D633-588A1D38246B}"/>
              </a:ext>
            </a:extLst>
          </p:cNvPr>
          <p:cNvSpPr>
            <a:spLocks noGrp="1"/>
          </p:cNvSpPr>
          <p:nvPr>
            <p:ph type="title"/>
          </p:nvPr>
        </p:nvSpPr>
        <p:spPr>
          <a:xfrm>
            <a:off x="1042324" y="1158875"/>
            <a:ext cx="16401126" cy="1295400"/>
          </a:xfrm>
          <a:prstGeom prst="rect">
            <a:avLst/>
          </a:prstGeom>
        </p:spPr>
        <p:txBody>
          <a:bodyPr lIns="0" tIns="0" rIns="0" bIns="0" anchor="t">
            <a:noAutofit/>
          </a:bodyPr>
          <a:lstStyle>
            <a:lvl1pPr>
              <a:defRPr sz="5000" b="1" i="0">
                <a:solidFill>
                  <a:schemeClr val="tx1"/>
                </a:solidFill>
                <a:latin typeface="Arial"/>
                <a:cs typeface="Arial"/>
              </a:defRPr>
            </a:lvl1pPr>
          </a:lstStyle>
          <a:p>
            <a:r>
              <a:rPr lang="en-US"/>
              <a:t>Click to edit Master title style</a:t>
            </a:r>
            <a:endParaRPr/>
          </a:p>
        </p:txBody>
      </p:sp>
    </p:spTree>
    <p:extLst>
      <p:ext uri="{BB962C8B-B14F-4D97-AF65-F5344CB8AC3E}">
        <p14:creationId xmlns:p14="http://schemas.microsoft.com/office/powerpoint/2010/main" val="29696538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xed Text (Greyscale)">
    <p:bg>
      <p:bgPr>
        <a:solidFill>
          <a:schemeClr val="bg1"/>
        </a:solidFill>
        <a:effectLst/>
      </p:bgPr>
    </p:bg>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FE6E07B6-16AE-5DA2-A538-E67574C41FDC}"/>
              </a:ext>
            </a:extLst>
          </p:cNvPr>
          <p:cNvPicPr>
            <a:picLocks noChangeAspect="1"/>
          </p:cNvPicPr>
          <p:nvPr userDrawn="1"/>
        </p:nvPicPr>
        <p:blipFill>
          <a:blip r:embed="rId2">
            <a:extLst>
              <a:ext uri="{28A0092B-C50C-407E-A947-70E740481C1C}">
                <a14:useLocalDpi xmlns:a14="http://schemas.microsoft.com/office/drawing/2010/main" val="0"/>
              </a:ext>
            </a:extLst>
          </a:blip>
          <a:srcRect b="8510"/>
          <a:stretch/>
        </p:blipFill>
        <p:spPr>
          <a:xfrm>
            <a:off x="0" y="983321"/>
            <a:ext cx="20104810" cy="10346481"/>
          </a:xfrm>
          <a:prstGeom prst="rect">
            <a:avLst/>
          </a:prstGeom>
        </p:spPr>
      </p:pic>
      <p:sp>
        <p:nvSpPr>
          <p:cNvPr id="4" name="Text Placeholder 12">
            <a:extLst>
              <a:ext uri="{FF2B5EF4-FFF2-40B4-BE49-F238E27FC236}">
                <a16:creationId xmlns:a16="http://schemas.microsoft.com/office/drawing/2014/main" id="{51D9C1E7-FFFD-B717-8D6A-EA6A999840B6}"/>
              </a:ext>
            </a:extLst>
          </p:cNvPr>
          <p:cNvSpPr>
            <a:spLocks noGrp="1"/>
          </p:cNvSpPr>
          <p:nvPr>
            <p:ph type="body" sz="quarter" idx="11" hasCustomPrompt="1"/>
          </p:nvPr>
        </p:nvSpPr>
        <p:spPr>
          <a:xfrm>
            <a:off x="6512983" y="3244759"/>
            <a:ext cx="4940046" cy="2722880"/>
          </a:xfrm>
          <a:solidFill>
            <a:schemeClr val="tx2"/>
          </a:solidFill>
        </p:spPr>
        <p:txBody>
          <a:bodyPr anchor="ctr">
            <a:normAutofit/>
          </a:bodyPr>
          <a:lstStyle>
            <a:lvl1pPr algn="ctr">
              <a:defRPr sz="2300" b="1">
                <a:solidFill>
                  <a:schemeClr val="bg1"/>
                </a:solidFill>
              </a:defRPr>
            </a:lvl1pPr>
          </a:lstStyle>
          <a:p>
            <a:pPr lvl="0"/>
            <a:r>
              <a:rPr lang="en-GB"/>
              <a:t>Click to add text. </a:t>
            </a:r>
            <a:br>
              <a:rPr lang="en-GB"/>
            </a:br>
            <a:r>
              <a:rPr lang="en-GB"/>
              <a:t>Change colour in shape options.</a:t>
            </a:r>
            <a:endParaRPr lang="en-US"/>
          </a:p>
        </p:txBody>
      </p:sp>
      <p:pic>
        <p:nvPicPr>
          <p:cNvPr id="5" name="Graphic 4">
            <a:extLst>
              <a:ext uri="{FF2B5EF4-FFF2-40B4-BE49-F238E27FC236}">
                <a16:creationId xmlns:a16="http://schemas.microsoft.com/office/drawing/2014/main" id="{B5E1639D-1BC5-4FEA-7F4F-C5B642BC328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1046928" y="10013052"/>
            <a:ext cx="2768624" cy="713130"/>
          </a:xfrm>
          <a:prstGeom prst="rect">
            <a:avLst/>
          </a:prstGeom>
        </p:spPr>
      </p:pic>
      <p:sp>
        <p:nvSpPr>
          <p:cNvPr id="13" name="Text Placeholder 12">
            <a:extLst>
              <a:ext uri="{FF2B5EF4-FFF2-40B4-BE49-F238E27FC236}">
                <a16:creationId xmlns:a16="http://schemas.microsoft.com/office/drawing/2014/main" id="{2548152C-5512-138B-BE15-DB5CC9475EB9}"/>
              </a:ext>
            </a:extLst>
          </p:cNvPr>
          <p:cNvSpPr>
            <a:spLocks noGrp="1"/>
          </p:cNvSpPr>
          <p:nvPr>
            <p:ph type="body" sz="quarter" idx="10" hasCustomPrompt="1"/>
          </p:nvPr>
        </p:nvSpPr>
        <p:spPr>
          <a:xfrm>
            <a:off x="1060450" y="3244759"/>
            <a:ext cx="4940046" cy="2722880"/>
          </a:xfrm>
          <a:solidFill>
            <a:schemeClr val="tx2"/>
          </a:solidFill>
        </p:spPr>
        <p:txBody>
          <a:bodyPr anchor="ctr">
            <a:normAutofit/>
          </a:bodyPr>
          <a:lstStyle>
            <a:lvl1pPr algn="ctr">
              <a:defRPr sz="2300" b="1">
                <a:solidFill>
                  <a:schemeClr val="bg1"/>
                </a:solidFill>
              </a:defRPr>
            </a:lvl1pPr>
          </a:lstStyle>
          <a:p>
            <a:pPr lvl="0"/>
            <a:r>
              <a:rPr lang="en-GB"/>
              <a:t>Click to add text. </a:t>
            </a:r>
            <a:br>
              <a:rPr lang="en-GB"/>
            </a:br>
            <a:r>
              <a:rPr lang="en-GB"/>
              <a:t>Change colour in shape options.</a:t>
            </a:r>
            <a:endParaRPr lang="en-US"/>
          </a:p>
        </p:txBody>
      </p:sp>
      <p:sp>
        <p:nvSpPr>
          <p:cNvPr id="6" name="Text Placeholder 12">
            <a:extLst>
              <a:ext uri="{FF2B5EF4-FFF2-40B4-BE49-F238E27FC236}">
                <a16:creationId xmlns:a16="http://schemas.microsoft.com/office/drawing/2014/main" id="{D2DB8E24-02C1-32BF-99AB-D328C4DB8241}"/>
              </a:ext>
            </a:extLst>
          </p:cNvPr>
          <p:cNvSpPr>
            <a:spLocks noGrp="1"/>
          </p:cNvSpPr>
          <p:nvPr>
            <p:ph type="body" sz="quarter" idx="12" hasCustomPrompt="1"/>
          </p:nvPr>
        </p:nvSpPr>
        <p:spPr>
          <a:xfrm>
            <a:off x="11965517" y="3244759"/>
            <a:ext cx="4940046" cy="2722880"/>
          </a:xfrm>
          <a:solidFill>
            <a:schemeClr val="tx2"/>
          </a:solidFill>
        </p:spPr>
        <p:txBody>
          <a:bodyPr anchor="ctr">
            <a:normAutofit/>
          </a:bodyPr>
          <a:lstStyle>
            <a:lvl1pPr algn="ctr">
              <a:defRPr sz="2300" b="1">
                <a:solidFill>
                  <a:schemeClr val="bg1"/>
                </a:solidFill>
              </a:defRPr>
            </a:lvl1pPr>
          </a:lstStyle>
          <a:p>
            <a:pPr lvl="0"/>
            <a:r>
              <a:rPr lang="en-GB"/>
              <a:t>Click to add text. </a:t>
            </a:r>
            <a:br>
              <a:rPr lang="en-GB"/>
            </a:br>
            <a:r>
              <a:rPr lang="en-GB"/>
              <a:t>Change colour in shape options.</a:t>
            </a:r>
            <a:endParaRPr lang="en-US"/>
          </a:p>
        </p:txBody>
      </p:sp>
      <p:sp>
        <p:nvSpPr>
          <p:cNvPr id="9" name="Text Placeholder 12">
            <a:extLst>
              <a:ext uri="{FF2B5EF4-FFF2-40B4-BE49-F238E27FC236}">
                <a16:creationId xmlns:a16="http://schemas.microsoft.com/office/drawing/2014/main" id="{A7EF1719-3E68-AC8C-1903-F546E718407B}"/>
              </a:ext>
            </a:extLst>
          </p:cNvPr>
          <p:cNvSpPr>
            <a:spLocks noGrp="1"/>
          </p:cNvSpPr>
          <p:nvPr>
            <p:ph type="body" sz="quarter" idx="13" hasCustomPrompt="1"/>
          </p:nvPr>
        </p:nvSpPr>
        <p:spPr>
          <a:xfrm>
            <a:off x="6512983" y="6411292"/>
            <a:ext cx="4940046" cy="2722880"/>
          </a:xfrm>
          <a:solidFill>
            <a:schemeClr val="tx2"/>
          </a:solidFill>
        </p:spPr>
        <p:txBody>
          <a:bodyPr anchor="ctr">
            <a:normAutofit/>
          </a:bodyPr>
          <a:lstStyle>
            <a:lvl1pPr algn="ctr">
              <a:defRPr sz="2300" b="1">
                <a:solidFill>
                  <a:schemeClr val="bg1"/>
                </a:solidFill>
              </a:defRPr>
            </a:lvl1pPr>
          </a:lstStyle>
          <a:p>
            <a:pPr lvl="0"/>
            <a:r>
              <a:rPr lang="en-GB"/>
              <a:t>Click to add text. </a:t>
            </a:r>
            <a:br>
              <a:rPr lang="en-GB"/>
            </a:br>
            <a:r>
              <a:rPr lang="en-GB"/>
              <a:t>Change colour in shape options.</a:t>
            </a:r>
            <a:endParaRPr lang="en-US"/>
          </a:p>
        </p:txBody>
      </p:sp>
      <p:sp>
        <p:nvSpPr>
          <p:cNvPr id="10" name="Text Placeholder 12">
            <a:extLst>
              <a:ext uri="{FF2B5EF4-FFF2-40B4-BE49-F238E27FC236}">
                <a16:creationId xmlns:a16="http://schemas.microsoft.com/office/drawing/2014/main" id="{B2DF2379-F331-ED13-75DC-120E5109B83A}"/>
              </a:ext>
            </a:extLst>
          </p:cNvPr>
          <p:cNvSpPr>
            <a:spLocks noGrp="1"/>
          </p:cNvSpPr>
          <p:nvPr>
            <p:ph type="body" sz="quarter" idx="14" hasCustomPrompt="1"/>
          </p:nvPr>
        </p:nvSpPr>
        <p:spPr>
          <a:xfrm>
            <a:off x="1060450" y="6411292"/>
            <a:ext cx="4940046" cy="2722880"/>
          </a:xfrm>
          <a:solidFill>
            <a:schemeClr val="tx2"/>
          </a:solidFill>
        </p:spPr>
        <p:txBody>
          <a:bodyPr anchor="ctr">
            <a:normAutofit/>
          </a:bodyPr>
          <a:lstStyle>
            <a:lvl1pPr algn="ctr">
              <a:defRPr sz="2300" b="1">
                <a:solidFill>
                  <a:schemeClr val="bg1"/>
                </a:solidFill>
              </a:defRPr>
            </a:lvl1pPr>
          </a:lstStyle>
          <a:p>
            <a:pPr lvl="0"/>
            <a:r>
              <a:rPr lang="en-GB"/>
              <a:t>Click to add text. </a:t>
            </a:r>
            <a:br>
              <a:rPr lang="en-GB"/>
            </a:br>
            <a:r>
              <a:rPr lang="en-GB"/>
              <a:t>Change colour in shape options.</a:t>
            </a:r>
            <a:endParaRPr lang="en-US"/>
          </a:p>
        </p:txBody>
      </p:sp>
      <p:sp>
        <p:nvSpPr>
          <p:cNvPr id="11" name="Text Placeholder 12">
            <a:extLst>
              <a:ext uri="{FF2B5EF4-FFF2-40B4-BE49-F238E27FC236}">
                <a16:creationId xmlns:a16="http://schemas.microsoft.com/office/drawing/2014/main" id="{4E37F535-7517-EE15-E4DD-04CB1777B480}"/>
              </a:ext>
            </a:extLst>
          </p:cNvPr>
          <p:cNvSpPr>
            <a:spLocks noGrp="1"/>
          </p:cNvSpPr>
          <p:nvPr>
            <p:ph type="body" sz="quarter" idx="15" hasCustomPrompt="1"/>
          </p:nvPr>
        </p:nvSpPr>
        <p:spPr>
          <a:xfrm>
            <a:off x="11965517" y="6411292"/>
            <a:ext cx="4940046" cy="2722880"/>
          </a:xfrm>
          <a:solidFill>
            <a:schemeClr val="tx2"/>
          </a:solidFill>
        </p:spPr>
        <p:txBody>
          <a:bodyPr anchor="ctr">
            <a:normAutofit/>
          </a:bodyPr>
          <a:lstStyle>
            <a:lvl1pPr algn="ctr">
              <a:defRPr sz="2300" b="1">
                <a:solidFill>
                  <a:schemeClr val="bg1"/>
                </a:solidFill>
              </a:defRPr>
            </a:lvl1pPr>
          </a:lstStyle>
          <a:p>
            <a:pPr lvl="0"/>
            <a:r>
              <a:rPr lang="en-GB"/>
              <a:t>Click to add text. </a:t>
            </a:r>
            <a:br>
              <a:rPr lang="en-GB"/>
            </a:br>
            <a:r>
              <a:rPr lang="en-GB"/>
              <a:t>Change colour in shape options.</a:t>
            </a:r>
            <a:endParaRPr lang="en-US"/>
          </a:p>
        </p:txBody>
      </p:sp>
      <p:sp>
        <p:nvSpPr>
          <p:cNvPr id="12" name="Holder 2">
            <a:extLst>
              <a:ext uri="{FF2B5EF4-FFF2-40B4-BE49-F238E27FC236}">
                <a16:creationId xmlns:a16="http://schemas.microsoft.com/office/drawing/2014/main" id="{A2FE4241-5F3C-DD99-D633-588A1D38246B}"/>
              </a:ext>
            </a:extLst>
          </p:cNvPr>
          <p:cNvSpPr>
            <a:spLocks noGrp="1"/>
          </p:cNvSpPr>
          <p:nvPr>
            <p:ph type="title"/>
          </p:nvPr>
        </p:nvSpPr>
        <p:spPr>
          <a:xfrm>
            <a:off x="1042324" y="1158875"/>
            <a:ext cx="16401126" cy="1295400"/>
          </a:xfrm>
          <a:prstGeom prst="rect">
            <a:avLst/>
          </a:prstGeom>
        </p:spPr>
        <p:txBody>
          <a:bodyPr lIns="0" tIns="0" rIns="0" bIns="0" anchor="t">
            <a:noAutofit/>
          </a:bodyPr>
          <a:lstStyle>
            <a:lvl1pPr>
              <a:defRPr sz="5000" b="1" i="0">
                <a:solidFill>
                  <a:schemeClr val="tx1"/>
                </a:solidFill>
                <a:latin typeface="Arial"/>
                <a:cs typeface="Arial"/>
              </a:defRPr>
            </a:lvl1pPr>
          </a:lstStyle>
          <a:p>
            <a:r>
              <a:rPr lang="en-US"/>
              <a:t>Click to edit Master title style</a:t>
            </a:r>
            <a:endParaRPr/>
          </a:p>
        </p:txBody>
      </p:sp>
    </p:spTree>
    <p:extLst>
      <p:ext uri="{BB962C8B-B14F-4D97-AF65-F5344CB8AC3E}">
        <p14:creationId xmlns:p14="http://schemas.microsoft.com/office/powerpoint/2010/main" val="10361323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Points">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a black square&#10;&#10;Description automatically generated with medium confidence">
            <a:extLst>
              <a:ext uri="{FF2B5EF4-FFF2-40B4-BE49-F238E27FC236}">
                <a16:creationId xmlns:a16="http://schemas.microsoft.com/office/drawing/2014/main" id="{6FE34170-5B82-5CAD-26FF-6BB389FDD257}"/>
              </a:ext>
            </a:extLst>
          </p:cNvPr>
          <p:cNvPicPr>
            <a:picLocks noChangeAspect="1"/>
          </p:cNvPicPr>
          <p:nvPr userDrawn="1"/>
        </p:nvPicPr>
        <p:blipFill>
          <a:blip r:embed="rId2">
            <a:extLst>
              <a:ext uri="{28A0092B-C50C-407E-A947-70E740481C1C}">
                <a14:useLocalDpi xmlns:a14="http://schemas.microsoft.com/office/drawing/2010/main" val="0"/>
              </a:ext>
            </a:extLst>
          </a:blip>
          <a:srcRect b="9185"/>
          <a:stretch/>
        </p:blipFill>
        <p:spPr>
          <a:xfrm>
            <a:off x="0" y="1006128"/>
            <a:ext cx="20104810" cy="10270281"/>
          </a:xfrm>
          <a:prstGeom prst="rect">
            <a:avLst/>
          </a:prstGeom>
        </p:spPr>
      </p:pic>
      <p:pic>
        <p:nvPicPr>
          <p:cNvPr id="5" name="Graphic 4">
            <a:extLst>
              <a:ext uri="{FF2B5EF4-FFF2-40B4-BE49-F238E27FC236}">
                <a16:creationId xmlns:a16="http://schemas.microsoft.com/office/drawing/2014/main" id="{B5E1639D-1BC5-4FEA-7F4F-C5B642BC328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1046928" y="10013052"/>
            <a:ext cx="2768624" cy="713130"/>
          </a:xfrm>
          <a:prstGeom prst="rect">
            <a:avLst/>
          </a:prstGeom>
        </p:spPr>
      </p:pic>
      <p:sp>
        <p:nvSpPr>
          <p:cNvPr id="13" name="Text Placeholder 12">
            <a:extLst>
              <a:ext uri="{FF2B5EF4-FFF2-40B4-BE49-F238E27FC236}">
                <a16:creationId xmlns:a16="http://schemas.microsoft.com/office/drawing/2014/main" id="{2548152C-5512-138B-BE15-DB5CC9475EB9}"/>
              </a:ext>
            </a:extLst>
          </p:cNvPr>
          <p:cNvSpPr>
            <a:spLocks noGrp="1"/>
          </p:cNvSpPr>
          <p:nvPr>
            <p:ph type="body" sz="quarter" idx="10" hasCustomPrompt="1"/>
          </p:nvPr>
        </p:nvSpPr>
        <p:spPr>
          <a:xfrm>
            <a:off x="1007109" y="3075929"/>
            <a:ext cx="13312141" cy="5474346"/>
          </a:xfrm>
        </p:spPr>
        <p:txBody>
          <a:bodyPr>
            <a:noAutofit/>
          </a:bodyPr>
          <a:lstStyle>
            <a:lvl1pPr marL="571500" indent="-571500">
              <a:lnSpc>
                <a:spcPct val="100000"/>
              </a:lnSpc>
              <a:spcAft>
                <a:spcPts val="1800"/>
              </a:spcAft>
              <a:buSzPct val="125000"/>
              <a:buFont typeface="Courier New" panose="02070309020205020404" pitchFamily="49" charset="0"/>
              <a:buChar char="o"/>
              <a:defRPr sz="3200"/>
            </a:lvl1pPr>
            <a:lvl2pPr marL="0" indent="0">
              <a:buSzPct val="125000"/>
              <a:buFont typeface="Courier New" panose="02070309020205020404" pitchFamily="49" charset="0"/>
              <a:buNone/>
              <a:tabLst/>
              <a:defRPr/>
            </a:lvl2pPr>
          </a:lstStyle>
          <a:p>
            <a:pPr lvl="0"/>
            <a:r>
              <a:rPr lang="en-GB"/>
              <a:t>Click to add bullet points</a:t>
            </a:r>
          </a:p>
          <a:p>
            <a:pPr lvl="0"/>
            <a:endParaRPr lang="en-US"/>
          </a:p>
        </p:txBody>
      </p:sp>
      <p:sp>
        <p:nvSpPr>
          <p:cNvPr id="2" name="Holder 2">
            <a:extLst>
              <a:ext uri="{FF2B5EF4-FFF2-40B4-BE49-F238E27FC236}">
                <a16:creationId xmlns:a16="http://schemas.microsoft.com/office/drawing/2014/main" id="{EAD045D5-E43E-01AC-1A7F-D436D2B03F17}"/>
              </a:ext>
            </a:extLst>
          </p:cNvPr>
          <p:cNvSpPr>
            <a:spLocks noGrp="1"/>
          </p:cNvSpPr>
          <p:nvPr>
            <p:ph type="title"/>
          </p:nvPr>
        </p:nvSpPr>
        <p:spPr>
          <a:xfrm>
            <a:off x="1042324" y="1158875"/>
            <a:ext cx="16401126" cy="1295400"/>
          </a:xfrm>
          <a:prstGeom prst="rect">
            <a:avLst/>
          </a:prstGeom>
        </p:spPr>
        <p:txBody>
          <a:bodyPr lIns="0" tIns="0" rIns="0" bIns="0" anchor="t">
            <a:noAutofit/>
          </a:bodyPr>
          <a:lstStyle>
            <a:lvl1pPr>
              <a:defRPr sz="5000" b="1" i="0">
                <a:solidFill>
                  <a:schemeClr val="tx1"/>
                </a:solidFill>
                <a:latin typeface="Arial"/>
                <a:cs typeface="Arial"/>
              </a:defRPr>
            </a:lvl1pPr>
          </a:lstStyle>
          <a:p>
            <a:r>
              <a:rPr lang="en-US"/>
              <a:t>Click to edit Master title style</a:t>
            </a:r>
            <a:endParaRPr/>
          </a:p>
        </p:txBody>
      </p:sp>
    </p:spTree>
    <p:extLst>
      <p:ext uri="{BB962C8B-B14F-4D97-AF65-F5344CB8AC3E}">
        <p14:creationId xmlns:p14="http://schemas.microsoft.com/office/powerpoint/2010/main" val="2943957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s + Image">
    <p:bg>
      <p:bgPr>
        <a:solidFill>
          <a:schemeClr val="bg1"/>
        </a:solidFill>
        <a:effectLst/>
      </p:bgPr>
    </p:bg>
    <p:spTree>
      <p:nvGrpSpPr>
        <p:cNvPr id="1" name=""/>
        <p:cNvGrpSpPr/>
        <p:nvPr/>
      </p:nvGrpSpPr>
      <p:grpSpPr>
        <a:xfrm>
          <a:off x="0" y="0"/>
          <a:ext cx="0" cy="0"/>
          <a:chOff x="0" y="0"/>
          <a:chExt cx="0" cy="0"/>
        </a:xfrm>
      </p:grpSpPr>
      <p:pic>
        <p:nvPicPr>
          <p:cNvPr id="6" name="Picture 5" descr="A black background with a black square&#10;&#10;Description automatically generated with medium confidence">
            <a:extLst>
              <a:ext uri="{FF2B5EF4-FFF2-40B4-BE49-F238E27FC236}">
                <a16:creationId xmlns:a16="http://schemas.microsoft.com/office/drawing/2014/main" id="{413691E8-D0F1-C863-37AE-1AF4D393A748}"/>
              </a:ext>
            </a:extLst>
          </p:cNvPr>
          <p:cNvPicPr>
            <a:picLocks noChangeAspect="1"/>
          </p:cNvPicPr>
          <p:nvPr userDrawn="1"/>
        </p:nvPicPr>
        <p:blipFill>
          <a:blip r:embed="rId2">
            <a:extLst>
              <a:ext uri="{28A0092B-C50C-407E-A947-70E740481C1C}">
                <a14:useLocalDpi xmlns:a14="http://schemas.microsoft.com/office/drawing/2010/main" val="0"/>
              </a:ext>
            </a:extLst>
          </a:blip>
          <a:srcRect b="9185"/>
          <a:stretch/>
        </p:blipFill>
        <p:spPr>
          <a:xfrm>
            <a:off x="0" y="1006128"/>
            <a:ext cx="20104810" cy="10270281"/>
          </a:xfrm>
          <a:prstGeom prst="rect">
            <a:avLst/>
          </a:prstGeom>
        </p:spPr>
      </p:pic>
      <p:pic>
        <p:nvPicPr>
          <p:cNvPr id="5" name="Graphic 4">
            <a:extLst>
              <a:ext uri="{FF2B5EF4-FFF2-40B4-BE49-F238E27FC236}">
                <a16:creationId xmlns:a16="http://schemas.microsoft.com/office/drawing/2014/main" id="{B5E1639D-1BC5-4FEA-7F4F-C5B642BC328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1046928" y="10013052"/>
            <a:ext cx="2768624" cy="713130"/>
          </a:xfrm>
          <a:prstGeom prst="rect">
            <a:avLst/>
          </a:prstGeom>
        </p:spPr>
      </p:pic>
      <p:sp>
        <p:nvSpPr>
          <p:cNvPr id="13" name="Text Placeholder 12">
            <a:extLst>
              <a:ext uri="{FF2B5EF4-FFF2-40B4-BE49-F238E27FC236}">
                <a16:creationId xmlns:a16="http://schemas.microsoft.com/office/drawing/2014/main" id="{2548152C-5512-138B-BE15-DB5CC9475EB9}"/>
              </a:ext>
            </a:extLst>
          </p:cNvPr>
          <p:cNvSpPr>
            <a:spLocks noGrp="1"/>
          </p:cNvSpPr>
          <p:nvPr>
            <p:ph type="body" sz="quarter" idx="10" hasCustomPrompt="1"/>
          </p:nvPr>
        </p:nvSpPr>
        <p:spPr>
          <a:xfrm>
            <a:off x="1007109" y="3075929"/>
            <a:ext cx="8206741" cy="5474346"/>
          </a:xfrm>
        </p:spPr>
        <p:txBody>
          <a:bodyPr/>
          <a:lstStyle>
            <a:lvl1pPr marL="571500" indent="-571500">
              <a:buSzPct val="125000"/>
              <a:buFont typeface="Courier New" panose="02070309020205020404" pitchFamily="49" charset="0"/>
              <a:buChar char="o"/>
              <a:defRPr/>
            </a:lvl1pPr>
            <a:lvl2pPr marL="0" indent="0">
              <a:buSzPct val="125000"/>
              <a:buFont typeface="Courier New" panose="02070309020205020404" pitchFamily="49" charset="0"/>
              <a:buNone/>
              <a:tabLst/>
              <a:defRPr/>
            </a:lvl2pPr>
          </a:lstStyle>
          <a:p>
            <a:pPr lvl="0"/>
            <a:r>
              <a:rPr lang="en-GB"/>
              <a:t>Click to add bullet points</a:t>
            </a:r>
          </a:p>
          <a:p>
            <a:pPr lvl="0"/>
            <a:endParaRPr lang="en-US"/>
          </a:p>
        </p:txBody>
      </p:sp>
      <p:sp>
        <p:nvSpPr>
          <p:cNvPr id="3" name="Picture Placeholder 3">
            <a:extLst>
              <a:ext uri="{FF2B5EF4-FFF2-40B4-BE49-F238E27FC236}">
                <a16:creationId xmlns:a16="http://schemas.microsoft.com/office/drawing/2014/main" id="{CA14E910-52CB-1248-C3FE-5A2FCECCEA77}"/>
              </a:ext>
            </a:extLst>
          </p:cNvPr>
          <p:cNvSpPr>
            <a:spLocks noGrp="1"/>
          </p:cNvSpPr>
          <p:nvPr>
            <p:ph type="pic" sz="quarter" idx="12" hasCustomPrompt="1"/>
          </p:nvPr>
        </p:nvSpPr>
        <p:spPr>
          <a:xfrm>
            <a:off x="9818370" y="3216275"/>
            <a:ext cx="7167880" cy="6796088"/>
          </a:xfrm>
          <a:solidFill>
            <a:schemeClr val="bg2"/>
          </a:solidFill>
        </p:spPr>
        <p:txBody>
          <a:bodyPr anchor="ctr">
            <a:normAutofit/>
          </a:bodyPr>
          <a:lstStyle>
            <a:lvl1pPr algn="ctr">
              <a:defRPr sz="1800">
                <a:solidFill>
                  <a:schemeClr val="tx2"/>
                </a:solidFill>
              </a:defRPr>
            </a:lvl1pPr>
          </a:lstStyle>
          <a:p>
            <a:r>
              <a:rPr lang="en-US"/>
              <a:t>Click to insert image</a:t>
            </a:r>
          </a:p>
        </p:txBody>
      </p:sp>
      <p:sp>
        <p:nvSpPr>
          <p:cNvPr id="4" name="Holder 2">
            <a:extLst>
              <a:ext uri="{FF2B5EF4-FFF2-40B4-BE49-F238E27FC236}">
                <a16:creationId xmlns:a16="http://schemas.microsoft.com/office/drawing/2014/main" id="{6FBFD168-3F96-51F1-562F-151672720144}"/>
              </a:ext>
            </a:extLst>
          </p:cNvPr>
          <p:cNvSpPr>
            <a:spLocks noGrp="1"/>
          </p:cNvSpPr>
          <p:nvPr>
            <p:ph type="title"/>
          </p:nvPr>
        </p:nvSpPr>
        <p:spPr>
          <a:xfrm>
            <a:off x="1042324" y="1158875"/>
            <a:ext cx="16401126" cy="1295400"/>
          </a:xfrm>
          <a:prstGeom prst="rect">
            <a:avLst/>
          </a:prstGeom>
        </p:spPr>
        <p:txBody>
          <a:bodyPr lIns="0" tIns="0" rIns="0" bIns="0" anchor="t">
            <a:noAutofit/>
          </a:bodyPr>
          <a:lstStyle>
            <a:lvl1pPr>
              <a:defRPr sz="5000" b="1" i="0">
                <a:solidFill>
                  <a:schemeClr val="tx1"/>
                </a:solidFill>
                <a:latin typeface="Arial"/>
                <a:cs typeface="Arial"/>
              </a:defRPr>
            </a:lvl1pPr>
          </a:lstStyle>
          <a:p>
            <a:r>
              <a:rPr lang="en-US"/>
              <a:t>Click to edit Master title style</a:t>
            </a:r>
            <a:endParaRPr/>
          </a:p>
        </p:txBody>
      </p:sp>
    </p:spTree>
    <p:extLst>
      <p:ext uri="{BB962C8B-B14F-4D97-AF65-F5344CB8AC3E}">
        <p14:creationId xmlns:p14="http://schemas.microsoft.com/office/powerpoint/2010/main" val="177357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 Caption">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a black square&#10;&#10;Description automatically generated with medium confidence">
            <a:extLst>
              <a:ext uri="{FF2B5EF4-FFF2-40B4-BE49-F238E27FC236}">
                <a16:creationId xmlns:a16="http://schemas.microsoft.com/office/drawing/2014/main" id="{F87E8DBD-41E7-ECD7-B90E-4EA22A8A52B5}"/>
              </a:ext>
            </a:extLst>
          </p:cNvPr>
          <p:cNvPicPr>
            <a:picLocks noChangeAspect="1"/>
          </p:cNvPicPr>
          <p:nvPr userDrawn="1"/>
        </p:nvPicPr>
        <p:blipFill>
          <a:blip r:embed="rId2">
            <a:extLst>
              <a:ext uri="{28A0092B-C50C-407E-A947-70E740481C1C}">
                <a14:useLocalDpi xmlns:a14="http://schemas.microsoft.com/office/drawing/2010/main" val="0"/>
              </a:ext>
            </a:extLst>
          </a:blip>
          <a:srcRect b="8510"/>
          <a:stretch/>
        </p:blipFill>
        <p:spPr>
          <a:xfrm>
            <a:off x="0" y="983321"/>
            <a:ext cx="20104810" cy="10346481"/>
          </a:xfrm>
          <a:prstGeom prst="rect">
            <a:avLst/>
          </a:prstGeom>
        </p:spPr>
      </p:pic>
      <p:sp>
        <p:nvSpPr>
          <p:cNvPr id="6" name="Picture Placeholder 3">
            <a:extLst>
              <a:ext uri="{FF2B5EF4-FFF2-40B4-BE49-F238E27FC236}">
                <a16:creationId xmlns:a16="http://schemas.microsoft.com/office/drawing/2014/main" id="{C363B78E-59A4-1363-2CE7-43166FBB5520}"/>
              </a:ext>
            </a:extLst>
          </p:cNvPr>
          <p:cNvSpPr>
            <a:spLocks noGrp="1"/>
          </p:cNvSpPr>
          <p:nvPr>
            <p:ph type="pic" sz="quarter" idx="11" hasCustomPrompt="1"/>
          </p:nvPr>
        </p:nvSpPr>
        <p:spPr>
          <a:xfrm>
            <a:off x="1060450" y="3216275"/>
            <a:ext cx="15925800" cy="5791200"/>
          </a:xfrm>
          <a:noFill/>
        </p:spPr>
        <p:txBody>
          <a:bodyPr anchor="ctr">
            <a:normAutofit/>
          </a:bodyPr>
          <a:lstStyle>
            <a:lvl1pPr algn="ctr">
              <a:defRPr sz="1800">
                <a:solidFill>
                  <a:schemeClr val="tx2"/>
                </a:solidFill>
              </a:defRPr>
            </a:lvl1pPr>
          </a:lstStyle>
          <a:p>
            <a:r>
              <a:rPr lang="en-US"/>
              <a:t>Click to insert image</a:t>
            </a:r>
          </a:p>
        </p:txBody>
      </p:sp>
      <p:pic>
        <p:nvPicPr>
          <p:cNvPr id="5" name="Graphic 4">
            <a:extLst>
              <a:ext uri="{FF2B5EF4-FFF2-40B4-BE49-F238E27FC236}">
                <a16:creationId xmlns:a16="http://schemas.microsoft.com/office/drawing/2014/main" id="{B5E1639D-1BC5-4FEA-7F4F-C5B642BC328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1046928" y="10013052"/>
            <a:ext cx="2768624" cy="713130"/>
          </a:xfrm>
          <a:prstGeom prst="rect">
            <a:avLst/>
          </a:prstGeom>
        </p:spPr>
      </p:pic>
      <p:sp>
        <p:nvSpPr>
          <p:cNvPr id="13" name="Text Placeholder 12">
            <a:extLst>
              <a:ext uri="{FF2B5EF4-FFF2-40B4-BE49-F238E27FC236}">
                <a16:creationId xmlns:a16="http://schemas.microsoft.com/office/drawing/2014/main" id="{2548152C-5512-138B-BE15-DB5CC9475EB9}"/>
              </a:ext>
            </a:extLst>
          </p:cNvPr>
          <p:cNvSpPr>
            <a:spLocks noGrp="1"/>
          </p:cNvSpPr>
          <p:nvPr>
            <p:ph type="body" sz="quarter" idx="10" hasCustomPrompt="1"/>
          </p:nvPr>
        </p:nvSpPr>
        <p:spPr>
          <a:xfrm>
            <a:off x="1007109" y="9236075"/>
            <a:ext cx="15979141" cy="533400"/>
          </a:xfrm>
        </p:spPr>
        <p:txBody>
          <a:bodyPr>
            <a:normAutofit/>
          </a:bodyPr>
          <a:lstStyle>
            <a:lvl1pPr>
              <a:defRPr sz="2500"/>
            </a:lvl1pPr>
          </a:lstStyle>
          <a:p>
            <a:pPr lvl="0"/>
            <a:r>
              <a:rPr lang="en-GB"/>
              <a:t>Click to add caption</a:t>
            </a:r>
            <a:endParaRPr lang="en-US"/>
          </a:p>
        </p:txBody>
      </p:sp>
      <p:sp>
        <p:nvSpPr>
          <p:cNvPr id="2" name="Holder 2">
            <a:extLst>
              <a:ext uri="{FF2B5EF4-FFF2-40B4-BE49-F238E27FC236}">
                <a16:creationId xmlns:a16="http://schemas.microsoft.com/office/drawing/2014/main" id="{060533F0-6AFF-E8AD-2822-D7B4C1DBCDA6}"/>
              </a:ext>
            </a:extLst>
          </p:cNvPr>
          <p:cNvSpPr>
            <a:spLocks noGrp="1"/>
          </p:cNvSpPr>
          <p:nvPr>
            <p:ph type="title"/>
          </p:nvPr>
        </p:nvSpPr>
        <p:spPr>
          <a:xfrm>
            <a:off x="1042324" y="1158875"/>
            <a:ext cx="16401126" cy="1295400"/>
          </a:xfrm>
          <a:prstGeom prst="rect">
            <a:avLst/>
          </a:prstGeom>
        </p:spPr>
        <p:txBody>
          <a:bodyPr lIns="0" tIns="0" rIns="0" bIns="0" anchor="t">
            <a:noAutofit/>
          </a:bodyPr>
          <a:lstStyle>
            <a:lvl1pPr>
              <a:defRPr sz="5000" b="1" i="0">
                <a:solidFill>
                  <a:schemeClr val="tx1"/>
                </a:solidFill>
                <a:latin typeface="Arial"/>
                <a:cs typeface="Arial"/>
              </a:defRPr>
            </a:lvl1pPr>
          </a:lstStyle>
          <a:p>
            <a:r>
              <a:rPr lang="en-US"/>
              <a:t>Click to edit Master title style</a:t>
            </a:r>
            <a:endParaRPr/>
          </a:p>
        </p:txBody>
      </p:sp>
    </p:spTree>
    <p:extLst>
      <p:ext uri="{BB962C8B-B14F-4D97-AF65-F5344CB8AC3E}">
        <p14:creationId xmlns:p14="http://schemas.microsoft.com/office/powerpoint/2010/main" val="1704101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rge image only">
    <p:bg>
      <p:bgPr>
        <a:solidFill>
          <a:schemeClr val="bg1"/>
        </a:solidFill>
        <a:effectLst/>
      </p:bgPr>
    </p:bg>
    <p:spTree>
      <p:nvGrpSpPr>
        <p:cNvPr id="1" name=""/>
        <p:cNvGrpSpPr/>
        <p:nvPr/>
      </p:nvGrpSpPr>
      <p:grpSpPr>
        <a:xfrm>
          <a:off x="0" y="0"/>
          <a:ext cx="0" cy="0"/>
          <a:chOff x="0" y="0"/>
          <a:chExt cx="0" cy="0"/>
        </a:xfrm>
      </p:grpSpPr>
      <p:pic>
        <p:nvPicPr>
          <p:cNvPr id="3" name="Picture 2" descr="A black background with a black square&#10;&#10;Description automatically generated with medium confidence">
            <a:extLst>
              <a:ext uri="{FF2B5EF4-FFF2-40B4-BE49-F238E27FC236}">
                <a16:creationId xmlns:a16="http://schemas.microsoft.com/office/drawing/2014/main" id="{EBB71159-EEE8-7BB9-A8DB-59E47A288324}"/>
              </a:ext>
            </a:extLst>
          </p:cNvPr>
          <p:cNvPicPr>
            <a:picLocks noChangeAspect="1"/>
          </p:cNvPicPr>
          <p:nvPr userDrawn="1"/>
        </p:nvPicPr>
        <p:blipFill>
          <a:blip r:embed="rId2">
            <a:extLst>
              <a:ext uri="{28A0092B-C50C-407E-A947-70E740481C1C}">
                <a14:useLocalDpi xmlns:a14="http://schemas.microsoft.com/office/drawing/2010/main" val="0"/>
              </a:ext>
            </a:extLst>
          </a:blip>
          <a:srcRect b="8510"/>
          <a:stretch/>
        </p:blipFill>
        <p:spPr>
          <a:xfrm>
            <a:off x="0" y="983321"/>
            <a:ext cx="20104810" cy="10346481"/>
          </a:xfrm>
          <a:prstGeom prst="rect">
            <a:avLst/>
          </a:prstGeom>
        </p:spPr>
      </p:pic>
      <p:sp>
        <p:nvSpPr>
          <p:cNvPr id="6" name="Picture Placeholder 3">
            <a:extLst>
              <a:ext uri="{FF2B5EF4-FFF2-40B4-BE49-F238E27FC236}">
                <a16:creationId xmlns:a16="http://schemas.microsoft.com/office/drawing/2014/main" id="{C363B78E-59A4-1363-2CE7-43166FBB5520}"/>
              </a:ext>
            </a:extLst>
          </p:cNvPr>
          <p:cNvSpPr>
            <a:spLocks noGrp="1"/>
          </p:cNvSpPr>
          <p:nvPr>
            <p:ph type="pic" sz="quarter" idx="11" hasCustomPrompt="1"/>
          </p:nvPr>
        </p:nvSpPr>
        <p:spPr>
          <a:xfrm>
            <a:off x="1060450" y="1158875"/>
            <a:ext cx="16230600" cy="8229600"/>
          </a:xfrm>
          <a:noFill/>
        </p:spPr>
        <p:txBody>
          <a:bodyPr anchor="ctr">
            <a:normAutofit/>
          </a:bodyPr>
          <a:lstStyle>
            <a:lvl1pPr algn="ctr">
              <a:defRPr sz="1800">
                <a:solidFill>
                  <a:schemeClr val="tx2"/>
                </a:solidFill>
              </a:defRPr>
            </a:lvl1pPr>
          </a:lstStyle>
          <a:p>
            <a:r>
              <a:rPr lang="en-US"/>
              <a:t>Click to insert image</a:t>
            </a:r>
          </a:p>
        </p:txBody>
      </p:sp>
      <p:pic>
        <p:nvPicPr>
          <p:cNvPr id="5" name="Graphic 4">
            <a:extLst>
              <a:ext uri="{FF2B5EF4-FFF2-40B4-BE49-F238E27FC236}">
                <a16:creationId xmlns:a16="http://schemas.microsoft.com/office/drawing/2014/main" id="{B5E1639D-1BC5-4FEA-7F4F-C5B642BC328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1046928" y="10013052"/>
            <a:ext cx="2768624" cy="713130"/>
          </a:xfrm>
          <a:prstGeom prst="rect">
            <a:avLst/>
          </a:prstGeom>
        </p:spPr>
      </p:pic>
    </p:spTree>
    <p:extLst>
      <p:ext uri="{BB962C8B-B14F-4D97-AF65-F5344CB8AC3E}">
        <p14:creationId xmlns:p14="http://schemas.microsoft.com/office/powerpoint/2010/main" val="4015196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mage + Caption">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a black square&#10;&#10;Description automatically generated with medium confidence">
            <a:extLst>
              <a:ext uri="{FF2B5EF4-FFF2-40B4-BE49-F238E27FC236}">
                <a16:creationId xmlns:a16="http://schemas.microsoft.com/office/drawing/2014/main" id="{88A9417C-CB2F-E404-0DCE-2F4B184AF981}"/>
              </a:ext>
            </a:extLst>
          </p:cNvPr>
          <p:cNvPicPr>
            <a:picLocks noChangeAspect="1"/>
          </p:cNvPicPr>
          <p:nvPr userDrawn="1"/>
        </p:nvPicPr>
        <p:blipFill>
          <a:blip r:embed="rId2">
            <a:extLst>
              <a:ext uri="{28A0092B-C50C-407E-A947-70E740481C1C}">
                <a14:useLocalDpi xmlns:a14="http://schemas.microsoft.com/office/drawing/2010/main" val="0"/>
              </a:ext>
            </a:extLst>
          </a:blip>
          <a:srcRect b="8510"/>
          <a:stretch/>
        </p:blipFill>
        <p:spPr>
          <a:xfrm>
            <a:off x="0" y="983321"/>
            <a:ext cx="20104810" cy="10346481"/>
          </a:xfrm>
          <a:prstGeom prst="rect">
            <a:avLst/>
          </a:prstGeom>
        </p:spPr>
      </p:pic>
      <p:sp>
        <p:nvSpPr>
          <p:cNvPr id="6" name="Picture Placeholder 3">
            <a:extLst>
              <a:ext uri="{FF2B5EF4-FFF2-40B4-BE49-F238E27FC236}">
                <a16:creationId xmlns:a16="http://schemas.microsoft.com/office/drawing/2014/main" id="{C363B78E-59A4-1363-2CE7-43166FBB5520}"/>
              </a:ext>
            </a:extLst>
          </p:cNvPr>
          <p:cNvSpPr>
            <a:spLocks noGrp="1"/>
          </p:cNvSpPr>
          <p:nvPr>
            <p:ph type="pic" sz="quarter" idx="11" hasCustomPrompt="1"/>
          </p:nvPr>
        </p:nvSpPr>
        <p:spPr>
          <a:xfrm>
            <a:off x="1060450" y="4587876"/>
            <a:ext cx="15925800" cy="4901750"/>
          </a:xfrm>
          <a:solidFill>
            <a:schemeClr val="bg2"/>
          </a:solidFill>
        </p:spPr>
        <p:txBody>
          <a:bodyPr anchor="ctr">
            <a:normAutofit/>
          </a:bodyPr>
          <a:lstStyle>
            <a:lvl1pPr algn="ctr">
              <a:defRPr sz="1800">
                <a:solidFill>
                  <a:schemeClr val="tx2"/>
                </a:solidFill>
              </a:defRPr>
            </a:lvl1pPr>
          </a:lstStyle>
          <a:p>
            <a:r>
              <a:rPr lang="en-US"/>
              <a:t>Click to insert image</a:t>
            </a:r>
          </a:p>
        </p:txBody>
      </p:sp>
      <p:pic>
        <p:nvPicPr>
          <p:cNvPr id="5" name="Graphic 4">
            <a:extLst>
              <a:ext uri="{FF2B5EF4-FFF2-40B4-BE49-F238E27FC236}">
                <a16:creationId xmlns:a16="http://schemas.microsoft.com/office/drawing/2014/main" id="{B5E1639D-1BC5-4FEA-7F4F-C5B642BC328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1046928" y="10013052"/>
            <a:ext cx="2768624" cy="713130"/>
          </a:xfrm>
          <a:prstGeom prst="rect">
            <a:avLst/>
          </a:prstGeom>
        </p:spPr>
      </p:pic>
      <p:sp>
        <p:nvSpPr>
          <p:cNvPr id="13" name="Text Placeholder 12">
            <a:extLst>
              <a:ext uri="{FF2B5EF4-FFF2-40B4-BE49-F238E27FC236}">
                <a16:creationId xmlns:a16="http://schemas.microsoft.com/office/drawing/2014/main" id="{2548152C-5512-138B-BE15-DB5CC9475EB9}"/>
              </a:ext>
            </a:extLst>
          </p:cNvPr>
          <p:cNvSpPr>
            <a:spLocks noGrp="1"/>
          </p:cNvSpPr>
          <p:nvPr>
            <p:ph type="body" sz="quarter" idx="10" hasCustomPrompt="1"/>
          </p:nvPr>
        </p:nvSpPr>
        <p:spPr>
          <a:xfrm>
            <a:off x="1007109" y="2592917"/>
            <a:ext cx="15979141" cy="1537758"/>
          </a:xfrm>
        </p:spPr>
        <p:txBody>
          <a:bodyPr>
            <a:normAutofit/>
          </a:bodyPr>
          <a:lstStyle>
            <a:lvl1pPr>
              <a:lnSpc>
                <a:spcPct val="120000"/>
              </a:lnSpc>
              <a:defRPr sz="3200"/>
            </a:lvl1pPr>
          </a:lstStyle>
          <a:p>
            <a:pPr lvl="0"/>
            <a:r>
              <a:rPr lang="en-GB"/>
              <a:t>Click to add caption</a:t>
            </a:r>
            <a:endParaRPr lang="en-US"/>
          </a:p>
        </p:txBody>
      </p:sp>
      <p:sp>
        <p:nvSpPr>
          <p:cNvPr id="2" name="Holder 2">
            <a:extLst>
              <a:ext uri="{FF2B5EF4-FFF2-40B4-BE49-F238E27FC236}">
                <a16:creationId xmlns:a16="http://schemas.microsoft.com/office/drawing/2014/main" id="{060533F0-6AFF-E8AD-2822-D7B4C1DBCDA6}"/>
              </a:ext>
            </a:extLst>
          </p:cNvPr>
          <p:cNvSpPr>
            <a:spLocks noGrp="1"/>
          </p:cNvSpPr>
          <p:nvPr>
            <p:ph type="title"/>
          </p:nvPr>
        </p:nvSpPr>
        <p:spPr>
          <a:xfrm>
            <a:off x="1042324" y="1158875"/>
            <a:ext cx="16401126" cy="1295400"/>
          </a:xfrm>
          <a:prstGeom prst="rect">
            <a:avLst/>
          </a:prstGeom>
        </p:spPr>
        <p:txBody>
          <a:bodyPr lIns="0" tIns="0" rIns="0" bIns="0" anchor="t">
            <a:noAutofit/>
          </a:bodyPr>
          <a:lstStyle>
            <a:lvl1pPr>
              <a:defRPr sz="5000" b="1" i="0">
                <a:solidFill>
                  <a:schemeClr val="tx1"/>
                </a:solidFill>
                <a:latin typeface="Arial"/>
                <a:cs typeface="Arial"/>
              </a:defRPr>
            </a:lvl1pPr>
          </a:lstStyle>
          <a:p>
            <a:r>
              <a:rPr lang="en-US"/>
              <a:t>Click to edit Master title style</a:t>
            </a:r>
            <a:endParaRPr/>
          </a:p>
        </p:txBody>
      </p:sp>
    </p:spTree>
    <p:extLst>
      <p:ext uri="{BB962C8B-B14F-4D97-AF65-F5344CB8AC3E}">
        <p14:creationId xmlns:p14="http://schemas.microsoft.com/office/powerpoint/2010/main" val="2670765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Image">
    <p:bg>
      <p:bgPr>
        <a:solidFill>
          <a:schemeClr val="bg1"/>
        </a:solidFill>
        <a:effectLst/>
      </p:bgPr>
    </p:bg>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C363B78E-59A4-1363-2CE7-43166FBB5520}"/>
              </a:ext>
            </a:extLst>
          </p:cNvPr>
          <p:cNvSpPr>
            <a:spLocks noGrp="1"/>
          </p:cNvSpPr>
          <p:nvPr>
            <p:ph type="pic" sz="quarter" idx="11" hasCustomPrompt="1"/>
          </p:nvPr>
        </p:nvSpPr>
        <p:spPr>
          <a:xfrm>
            <a:off x="1060450" y="3216275"/>
            <a:ext cx="17907000" cy="6324600"/>
          </a:xfrm>
          <a:solidFill>
            <a:schemeClr val="bg2"/>
          </a:solidFill>
        </p:spPr>
        <p:txBody>
          <a:bodyPr anchor="ctr">
            <a:normAutofit/>
          </a:bodyPr>
          <a:lstStyle>
            <a:lvl1pPr algn="ctr">
              <a:defRPr sz="1800">
                <a:solidFill>
                  <a:schemeClr val="tx2"/>
                </a:solidFill>
              </a:defRPr>
            </a:lvl1pPr>
          </a:lstStyle>
          <a:p>
            <a:r>
              <a:rPr lang="en-US"/>
              <a:t>Click to insert image</a:t>
            </a:r>
          </a:p>
        </p:txBody>
      </p:sp>
      <p:pic>
        <p:nvPicPr>
          <p:cNvPr id="5" name="Graphic 4">
            <a:extLst>
              <a:ext uri="{FF2B5EF4-FFF2-40B4-BE49-F238E27FC236}">
                <a16:creationId xmlns:a16="http://schemas.microsoft.com/office/drawing/2014/main" id="{B5E1639D-1BC5-4FEA-7F4F-C5B642BC3285}"/>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1046928" y="10013052"/>
            <a:ext cx="2768624" cy="713130"/>
          </a:xfrm>
          <a:prstGeom prst="rect">
            <a:avLst/>
          </a:prstGeom>
        </p:spPr>
      </p:pic>
      <p:sp>
        <p:nvSpPr>
          <p:cNvPr id="13" name="Text Placeholder 12">
            <a:extLst>
              <a:ext uri="{FF2B5EF4-FFF2-40B4-BE49-F238E27FC236}">
                <a16:creationId xmlns:a16="http://schemas.microsoft.com/office/drawing/2014/main" id="{2548152C-5512-138B-BE15-DB5CC9475EB9}"/>
              </a:ext>
            </a:extLst>
          </p:cNvPr>
          <p:cNvSpPr>
            <a:spLocks noGrp="1"/>
          </p:cNvSpPr>
          <p:nvPr>
            <p:ph type="body" sz="quarter" idx="10" hasCustomPrompt="1"/>
          </p:nvPr>
        </p:nvSpPr>
        <p:spPr>
          <a:xfrm>
            <a:off x="7537450" y="9921875"/>
            <a:ext cx="11430000" cy="533400"/>
          </a:xfrm>
        </p:spPr>
        <p:txBody>
          <a:bodyPr>
            <a:normAutofit/>
          </a:bodyPr>
          <a:lstStyle>
            <a:lvl1pPr algn="r">
              <a:defRPr sz="2500"/>
            </a:lvl1pPr>
          </a:lstStyle>
          <a:p>
            <a:pPr lvl="0"/>
            <a:r>
              <a:rPr lang="en-GB"/>
              <a:t>Click to add caption</a:t>
            </a:r>
            <a:endParaRPr lang="en-US"/>
          </a:p>
        </p:txBody>
      </p:sp>
      <p:sp>
        <p:nvSpPr>
          <p:cNvPr id="2" name="Holder 2">
            <a:extLst>
              <a:ext uri="{FF2B5EF4-FFF2-40B4-BE49-F238E27FC236}">
                <a16:creationId xmlns:a16="http://schemas.microsoft.com/office/drawing/2014/main" id="{E19C55A1-5585-1002-8D87-A24A0B3EEAD4}"/>
              </a:ext>
            </a:extLst>
          </p:cNvPr>
          <p:cNvSpPr>
            <a:spLocks noGrp="1"/>
          </p:cNvSpPr>
          <p:nvPr>
            <p:ph type="title"/>
          </p:nvPr>
        </p:nvSpPr>
        <p:spPr>
          <a:xfrm>
            <a:off x="1042324" y="1158875"/>
            <a:ext cx="16401126" cy="1295400"/>
          </a:xfrm>
          <a:prstGeom prst="rect">
            <a:avLst/>
          </a:prstGeom>
        </p:spPr>
        <p:txBody>
          <a:bodyPr lIns="0" tIns="0" rIns="0" bIns="0" anchor="t">
            <a:noAutofit/>
          </a:bodyPr>
          <a:lstStyle>
            <a:lvl1pPr>
              <a:defRPr sz="5000" b="1" i="0">
                <a:solidFill>
                  <a:schemeClr val="tx1"/>
                </a:solidFill>
                <a:latin typeface="Arial"/>
                <a:cs typeface="Arial"/>
              </a:defRPr>
            </a:lvl1pPr>
          </a:lstStyle>
          <a:p>
            <a:r>
              <a:rPr lang="en-US"/>
              <a:t>Click to edit Master title style</a:t>
            </a:r>
            <a:endParaRPr/>
          </a:p>
        </p:txBody>
      </p:sp>
    </p:spTree>
    <p:extLst>
      <p:ext uri="{BB962C8B-B14F-4D97-AF65-F5344CB8AC3E}">
        <p14:creationId xmlns:p14="http://schemas.microsoft.com/office/powerpoint/2010/main" val="36065530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meline">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B5E1639D-1BC5-4FEA-7F4F-C5B642BC3285}"/>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1046928" y="10013052"/>
            <a:ext cx="2768624" cy="713130"/>
          </a:xfrm>
          <a:prstGeom prst="rect">
            <a:avLst/>
          </a:prstGeom>
        </p:spPr>
      </p:pic>
      <p:grpSp>
        <p:nvGrpSpPr>
          <p:cNvPr id="91" name="Group 90">
            <a:extLst>
              <a:ext uri="{FF2B5EF4-FFF2-40B4-BE49-F238E27FC236}">
                <a16:creationId xmlns:a16="http://schemas.microsoft.com/office/drawing/2014/main" id="{A8DC3FA3-B7C4-CE4B-3175-35E77787181E}"/>
              </a:ext>
            </a:extLst>
          </p:cNvPr>
          <p:cNvGrpSpPr>
            <a:grpSpLocks noGrp="1" noUngrp="1" noRot="1" noMove="1" noResize="1"/>
          </p:cNvGrpSpPr>
          <p:nvPr userDrawn="1"/>
        </p:nvGrpSpPr>
        <p:grpSpPr>
          <a:xfrm>
            <a:off x="0" y="5263677"/>
            <a:ext cx="19051324" cy="1123950"/>
            <a:chOff x="0" y="5263677"/>
            <a:chExt cx="19051324" cy="1123950"/>
          </a:xfrm>
        </p:grpSpPr>
        <p:sp>
          <p:nvSpPr>
            <p:cNvPr id="2" name="object 9">
              <a:extLst>
                <a:ext uri="{FF2B5EF4-FFF2-40B4-BE49-F238E27FC236}">
                  <a16:creationId xmlns:a16="http://schemas.microsoft.com/office/drawing/2014/main" id="{BEFC3A5B-E37B-3228-B28A-D17213FF3C98}"/>
                </a:ext>
              </a:extLst>
            </p:cNvPr>
            <p:cNvSpPr>
              <a:spLocks noGrp="1" noRot="1" noMove="1" noResize="1" noEditPoints="1" noAdjustHandles="1" noChangeArrowheads="1" noChangeShapeType="1"/>
            </p:cNvSpPr>
            <p:nvPr userDrawn="1"/>
          </p:nvSpPr>
          <p:spPr>
            <a:xfrm>
              <a:off x="0" y="5825581"/>
              <a:ext cx="314325" cy="0"/>
            </a:xfrm>
            <a:custGeom>
              <a:avLst/>
              <a:gdLst/>
              <a:ahLst/>
              <a:cxnLst/>
              <a:rect l="l" t="t" r="r" b="b"/>
              <a:pathLst>
                <a:path w="314325">
                  <a:moveTo>
                    <a:pt x="0" y="0"/>
                  </a:moveTo>
                  <a:lnTo>
                    <a:pt x="314126" y="0"/>
                  </a:lnTo>
                </a:path>
              </a:pathLst>
            </a:custGeom>
            <a:ln w="104708">
              <a:solidFill>
                <a:srgbClr val="211F1F"/>
              </a:solidFill>
            </a:ln>
          </p:spPr>
          <p:txBody>
            <a:bodyPr wrap="square" lIns="0" tIns="0" rIns="0" bIns="0" rtlCol="0"/>
            <a:lstStyle/>
            <a:p>
              <a:endParaRPr/>
            </a:p>
          </p:txBody>
        </p:sp>
        <p:sp>
          <p:nvSpPr>
            <p:cNvPr id="3" name="object 10">
              <a:extLst>
                <a:ext uri="{FF2B5EF4-FFF2-40B4-BE49-F238E27FC236}">
                  <a16:creationId xmlns:a16="http://schemas.microsoft.com/office/drawing/2014/main" id="{7DCEC669-05EA-A78C-78EE-6104096C6FA7}"/>
                </a:ext>
              </a:extLst>
            </p:cNvPr>
            <p:cNvSpPr>
              <a:spLocks noGrp="1" noRot="1" noMove="1" noResize="1" noEditPoints="1" noAdjustHandles="1" noChangeArrowheads="1" noChangeShapeType="1"/>
            </p:cNvSpPr>
            <p:nvPr userDrawn="1"/>
          </p:nvSpPr>
          <p:spPr>
            <a:xfrm>
              <a:off x="921348" y="5825581"/>
              <a:ext cx="16699230" cy="0"/>
            </a:xfrm>
            <a:custGeom>
              <a:avLst/>
              <a:gdLst/>
              <a:ahLst/>
              <a:cxnLst/>
              <a:rect l="l" t="t" r="r" b="b"/>
              <a:pathLst>
                <a:path w="16699230">
                  <a:moveTo>
                    <a:pt x="0" y="0"/>
                  </a:moveTo>
                  <a:lnTo>
                    <a:pt x="16698611" y="0"/>
                  </a:lnTo>
                </a:path>
              </a:pathLst>
            </a:custGeom>
            <a:ln w="104708">
              <a:solidFill>
                <a:srgbClr val="211F1F"/>
              </a:solidFill>
              <a:prstDash val="dash"/>
            </a:ln>
          </p:spPr>
          <p:txBody>
            <a:bodyPr wrap="square" lIns="0" tIns="0" rIns="0" bIns="0" rtlCol="0"/>
            <a:lstStyle/>
            <a:p>
              <a:endParaRPr/>
            </a:p>
          </p:txBody>
        </p:sp>
        <p:grpSp>
          <p:nvGrpSpPr>
            <p:cNvPr id="4" name="object 11">
              <a:extLst>
                <a:ext uri="{FF2B5EF4-FFF2-40B4-BE49-F238E27FC236}">
                  <a16:creationId xmlns:a16="http://schemas.microsoft.com/office/drawing/2014/main" id="{8AE3A897-CE86-7FD1-CCB6-E948562AADCC}"/>
                </a:ext>
              </a:extLst>
            </p:cNvPr>
            <p:cNvGrpSpPr>
              <a:grpSpLocks noGrp="1" noUngrp="1" noRot="1" noMove="1" noResize="1"/>
            </p:cNvGrpSpPr>
            <p:nvPr userDrawn="1"/>
          </p:nvGrpSpPr>
          <p:grpSpPr>
            <a:xfrm>
              <a:off x="17923564" y="5263677"/>
              <a:ext cx="1127760" cy="1123950"/>
              <a:chOff x="17923564" y="5263677"/>
              <a:chExt cx="1127760" cy="1123950"/>
            </a:xfrm>
          </p:grpSpPr>
          <p:sp>
            <p:nvSpPr>
              <p:cNvPr id="7" name="object 12">
                <a:extLst>
                  <a:ext uri="{FF2B5EF4-FFF2-40B4-BE49-F238E27FC236}">
                    <a16:creationId xmlns:a16="http://schemas.microsoft.com/office/drawing/2014/main" id="{25B3125B-A639-AC25-20BC-79CCBB845CB9}"/>
                  </a:ext>
                </a:extLst>
              </p:cNvPr>
              <p:cNvSpPr>
                <a:spLocks noGrp="1" noRot="1" noMove="1" noResize="1" noEditPoints="1" noAdjustHandles="1" noChangeArrowheads="1" noChangeShapeType="1"/>
              </p:cNvSpPr>
              <p:nvPr/>
            </p:nvSpPr>
            <p:spPr>
              <a:xfrm>
                <a:off x="17925477" y="5773227"/>
                <a:ext cx="0" cy="104775"/>
              </a:xfrm>
              <a:custGeom>
                <a:avLst/>
                <a:gdLst/>
                <a:ahLst/>
                <a:cxnLst/>
                <a:rect l="l" t="t" r="r" b="b"/>
                <a:pathLst>
                  <a:path h="104775">
                    <a:moveTo>
                      <a:pt x="0" y="0"/>
                    </a:moveTo>
                    <a:lnTo>
                      <a:pt x="0" y="104708"/>
                    </a:lnTo>
                  </a:path>
                </a:pathLst>
              </a:custGeom>
              <a:ln w="3825">
                <a:solidFill>
                  <a:srgbClr val="211F1F"/>
                </a:solidFill>
              </a:ln>
            </p:spPr>
            <p:txBody>
              <a:bodyPr wrap="square" lIns="0" tIns="0" rIns="0" bIns="0" rtlCol="0"/>
              <a:lstStyle/>
              <a:p>
                <a:endParaRPr/>
              </a:p>
            </p:txBody>
          </p:sp>
          <p:sp>
            <p:nvSpPr>
              <p:cNvPr id="9" name="object 13">
                <a:extLst>
                  <a:ext uri="{FF2B5EF4-FFF2-40B4-BE49-F238E27FC236}">
                    <a16:creationId xmlns:a16="http://schemas.microsoft.com/office/drawing/2014/main" id="{FAC4F210-3678-A73D-BF88-041ED2818B9B}"/>
                  </a:ext>
                </a:extLst>
              </p:cNvPr>
              <p:cNvSpPr>
                <a:spLocks noGrp="1" noRot="1" noMove="1" noResize="1" noEditPoints="1" noAdjustHandles="1" noChangeArrowheads="1" noChangeShapeType="1"/>
              </p:cNvSpPr>
              <p:nvPr/>
            </p:nvSpPr>
            <p:spPr>
              <a:xfrm>
                <a:off x="17927383" y="5263686"/>
                <a:ext cx="1123950" cy="1123950"/>
              </a:xfrm>
              <a:custGeom>
                <a:avLst/>
                <a:gdLst/>
                <a:ahLst/>
                <a:cxnLst/>
                <a:rect l="l" t="t" r="r" b="b"/>
                <a:pathLst>
                  <a:path w="1123950" h="1123950">
                    <a:moveTo>
                      <a:pt x="1123810" y="509028"/>
                    </a:moveTo>
                    <a:lnTo>
                      <a:pt x="1123543" y="509028"/>
                    </a:lnTo>
                    <a:lnTo>
                      <a:pt x="1074851" y="506704"/>
                    </a:lnTo>
                    <a:lnTo>
                      <a:pt x="1027201" y="499846"/>
                    </a:lnTo>
                    <a:lnTo>
                      <a:pt x="981062" y="488670"/>
                    </a:lnTo>
                    <a:lnTo>
                      <a:pt x="936663" y="473405"/>
                    </a:lnTo>
                    <a:lnTo>
                      <a:pt x="894207" y="454253"/>
                    </a:lnTo>
                    <a:lnTo>
                      <a:pt x="853909" y="431444"/>
                    </a:lnTo>
                    <a:lnTo>
                      <a:pt x="815987" y="405168"/>
                    </a:lnTo>
                    <a:lnTo>
                      <a:pt x="780656" y="375666"/>
                    </a:lnTo>
                    <a:lnTo>
                      <a:pt x="748131" y="343154"/>
                    </a:lnTo>
                    <a:lnTo>
                      <a:pt x="718629" y="307822"/>
                    </a:lnTo>
                    <a:lnTo>
                      <a:pt x="692365" y="269900"/>
                    </a:lnTo>
                    <a:lnTo>
                      <a:pt x="669556" y="229603"/>
                    </a:lnTo>
                    <a:lnTo>
                      <a:pt x="650405" y="187147"/>
                    </a:lnTo>
                    <a:lnTo>
                      <a:pt x="635139" y="142735"/>
                    </a:lnTo>
                    <a:lnTo>
                      <a:pt x="623963" y="96608"/>
                    </a:lnTo>
                    <a:lnTo>
                      <a:pt x="617105" y="48945"/>
                    </a:lnTo>
                    <a:lnTo>
                      <a:pt x="614768" y="0"/>
                    </a:lnTo>
                    <a:lnTo>
                      <a:pt x="509054" y="0"/>
                    </a:lnTo>
                    <a:lnTo>
                      <a:pt x="510908" y="47967"/>
                    </a:lnTo>
                    <a:lnTo>
                      <a:pt x="516369" y="94945"/>
                    </a:lnTo>
                    <a:lnTo>
                      <a:pt x="525310" y="140792"/>
                    </a:lnTo>
                    <a:lnTo>
                      <a:pt x="537591" y="185356"/>
                    </a:lnTo>
                    <a:lnTo>
                      <a:pt x="553085" y="228511"/>
                    </a:lnTo>
                    <a:lnTo>
                      <a:pt x="571627" y="270116"/>
                    </a:lnTo>
                    <a:lnTo>
                      <a:pt x="593102" y="310032"/>
                    </a:lnTo>
                    <a:lnTo>
                      <a:pt x="617359" y="348132"/>
                    </a:lnTo>
                    <a:lnTo>
                      <a:pt x="644271" y="384276"/>
                    </a:lnTo>
                    <a:lnTo>
                      <a:pt x="673696" y="418312"/>
                    </a:lnTo>
                    <a:lnTo>
                      <a:pt x="705497" y="450100"/>
                    </a:lnTo>
                    <a:lnTo>
                      <a:pt x="739533" y="479526"/>
                    </a:lnTo>
                    <a:lnTo>
                      <a:pt x="775665" y="506437"/>
                    </a:lnTo>
                    <a:lnTo>
                      <a:pt x="779729" y="509028"/>
                    </a:lnTo>
                    <a:lnTo>
                      <a:pt x="0" y="509028"/>
                    </a:lnTo>
                    <a:lnTo>
                      <a:pt x="0" y="614756"/>
                    </a:lnTo>
                    <a:lnTo>
                      <a:pt x="779741" y="614756"/>
                    </a:lnTo>
                    <a:lnTo>
                      <a:pt x="775665" y="617359"/>
                    </a:lnTo>
                    <a:lnTo>
                      <a:pt x="739533" y="644271"/>
                    </a:lnTo>
                    <a:lnTo>
                      <a:pt x="705497" y="673696"/>
                    </a:lnTo>
                    <a:lnTo>
                      <a:pt x="673696" y="705485"/>
                    </a:lnTo>
                    <a:lnTo>
                      <a:pt x="644271" y="739521"/>
                    </a:lnTo>
                    <a:lnTo>
                      <a:pt x="617359" y="775665"/>
                    </a:lnTo>
                    <a:lnTo>
                      <a:pt x="593102" y="813765"/>
                    </a:lnTo>
                    <a:lnTo>
                      <a:pt x="571627" y="853681"/>
                    </a:lnTo>
                    <a:lnTo>
                      <a:pt x="553085" y="895286"/>
                    </a:lnTo>
                    <a:lnTo>
                      <a:pt x="537591" y="938453"/>
                    </a:lnTo>
                    <a:lnTo>
                      <a:pt x="525310" y="983018"/>
                    </a:lnTo>
                    <a:lnTo>
                      <a:pt x="516369" y="1028852"/>
                    </a:lnTo>
                    <a:lnTo>
                      <a:pt x="510908" y="1075829"/>
                    </a:lnTo>
                    <a:lnTo>
                      <a:pt x="509054" y="1123810"/>
                    </a:lnTo>
                    <a:lnTo>
                      <a:pt x="614768" y="1123810"/>
                    </a:lnTo>
                    <a:lnTo>
                      <a:pt x="617105" y="1074851"/>
                    </a:lnTo>
                    <a:lnTo>
                      <a:pt x="623963" y="1027201"/>
                    </a:lnTo>
                    <a:lnTo>
                      <a:pt x="635139" y="981062"/>
                    </a:lnTo>
                    <a:lnTo>
                      <a:pt x="650405" y="936650"/>
                    </a:lnTo>
                    <a:lnTo>
                      <a:pt x="669556" y="894194"/>
                    </a:lnTo>
                    <a:lnTo>
                      <a:pt x="692365" y="853897"/>
                    </a:lnTo>
                    <a:lnTo>
                      <a:pt x="718629" y="815975"/>
                    </a:lnTo>
                    <a:lnTo>
                      <a:pt x="748131" y="780643"/>
                    </a:lnTo>
                    <a:lnTo>
                      <a:pt x="780656" y="748131"/>
                    </a:lnTo>
                    <a:lnTo>
                      <a:pt x="815987" y="718629"/>
                    </a:lnTo>
                    <a:lnTo>
                      <a:pt x="853909" y="692353"/>
                    </a:lnTo>
                    <a:lnTo>
                      <a:pt x="894207" y="669544"/>
                    </a:lnTo>
                    <a:lnTo>
                      <a:pt x="936663" y="650392"/>
                    </a:lnTo>
                    <a:lnTo>
                      <a:pt x="981062" y="635127"/>
                    </a:lnTo>
                    <a:lnTo>
                      <a:pt x="1027201" y="623963"/>
                    </a:lnTo>
                    <a:lnTo>
                      <a:pt x="1074851" y="617093"/>
                    </a:lnTo>
                    <a:lnTo>
                      <a:pt x="1123810" y="614768"/>
                    </a:lnTo>
                    <a:lnTo>
                      <a:pt x="1123810" y="509041"/>
                    </a:lnTo>
                    <a:close/>
                  </a:path>
                </a:pathLst>
              </a:custGeom>
              <a:solidFill>
                <a:srgbClr val="000000"/>
              </a:solidFill>
            </p:spPr>
            <p:txBody>
              <a:bodyPr wrap="square" lIns="0" tIns="0" rIns="0" bIns="0" rtlCol="0"/>
              <a:lstStyle/>
              <a:p>
                <a:endParaRPr/>
              </a:p>
            </p:txBody>
          </p:sp>
        </p:grpSp>
      </p:grpSp>
      <p:grpSp>
        <p:nvGrpSpPr>
          <p:cNvPr id="17" name="object 20">
            <a:extLst>
              <a:ext uri="{FF2B5EF4-FFF2-40B4-BE49-F238E27FC236}">
                <a16:creationId xmlns:a16="http://schemas.microsoft.com/office/drawing/2014/main" id="{61522D53-A488-F74C-A7C5-1FB971E6CFDB}"/>
              </a:ext>
            </a:extLst>
          </p:cNvPr>
          <p:cNvGrpSpPr/>
          <p:nvPr userDrawn="1"/>
        </p:nvGrpSpPr>
        <p:grpSpPr>
          <a:xfrm>
            <a:off x="1082188" y="3107317"/>
            <a:ext cx="690245" cy="2295525"/>
            <a:chOff x="1082188" y="3107317"/>
            <a:chExt cx="690245" cy="2295525"/>
          </a:xfrm>
        </p:grpSpPr>
        <p:sp>
          <p:nvSpPr>
            <p:cNvPr id="18" name="object 21">
              <a:extLst>
                <a:ext uri="{FF2B5EF4-FFF2-40B4-BE49-F238E27FC236}">
                  <a16:creationId xmlns:a16="http://schemas.microsoft.com/office/drawing/2014/main" id="{BE79CE52-9632-B618-C1F0-B386E4588F1E}"/>
                </a:ext>
              </a:extLst>
            </p:cNvPr>
            <p:cNvSpPr/>
            <p:nvPr/>
          </p:nvSpPr>
          <p:spPr>
            <a:xfrm>
              <a:off x="1103129" y="3264381"/>
              <a:ext cx="648335" cy="2117725"/>
            </a:xfrm>
            <a:custGeom>
              <a:avLst/>
              <a:gdLst/>
              <a:ahLst/>
              <a:cxnLst/>
              <a:rect l="l" t="t" r="r" b="b"/>
              <a:pathLst>
                <a:path w="648335" h="2117725">
                  <a:moveTo>
                    <a:pt x="648116" y="0"/>
                  </a:moveTo>
                  <a:lnTo>
                    <a:pt x="0" y="0"/>
                  </a:lnTo>
                  <a:lnTo>
                    <a:pt x="0" y="2117118"/>
                  </a:lnTo>
                </a:path>
              </a:pathLst>
            </a:custGeom>
            <a:ln w="41883">
              <a:solidFill>
                <a:srgbClr val="211F1F"/>
              </a:solidFill>
            </a:ln>
          </p:spPr>
          <p:txBody>
            <a:bodyPr wrap="square" lIns="0" tIns="0" rIns="0" bIns="0" rtlCol="0"/>
            <a:lstStyle/>
            <a:p>
              <a:endParaRPr/>
            </a:p>
          </p:txBody>
        </p:sp>
        <p:sp>
          <p:nvSpPr>
            <p:cNvPr id="19" name="object 22">
              <a:extLst>
                <a:ext uri="{FF2B5EF4-FFF2-40B4-BE49-F238E27FC236}">
                  <a16:creationId xmlns:a16="http://schemas.microsoft.com/office/drawing/2014/main" id="{30D73AEF-F28D-F2AE-C866-AA54B337C8E9}"/>
                </a:ext>
              </a:extLst>
            </p:cNvPr>
            <p:cNvSpPr/>
            <p:nvPr/>
          </p:nvSpPr>
          <p:spPr>
            <a:xfrm>
              <a:off x="1460469" y="3128254"/>
              <a:ext cx="272415" cy="272415"/>
            </a:xfrm>
            <a:custGeom>
              <a:avLst/>
              <a:gdLst/>
              <a:ahLst/>
              <a:cxnLst/>
              <a:rect l="l" t="t" r="r" b="b"/>
              <a:pathLst>
                <a:path w="272414" h="272414">
                  <a:moveTo>
                    <a:pt x="136121" y="0"/>
                  </a:moveTo>
                  <a:lnTo>
                    <a:pt x="93143" y="6951"/>
                  </a:lnTo>
                  <a:lnTo>
                    <a:pt x="55782" y="26298"/>
                  </a:lnTo>
                  <a:lnTo>
                    <a:pt x="26298" y="55782"/>
                  </a:lnTo>
                  <a:lnTo>
                    <a:pt x="6951" y="93143"/>
                  </a:lnTo>
                  <a:lnTo>
                    <a:pt x="0" y="136121"/>
                  </a:lnTo>
                  <a:lnTo>
                    <a:pt x="6951" y="179099"/>
                  </a:lnTo>
                  <a:lnTo>
                    <a:pt x="26298" y="216460"/>
                  </a:lnTo>
                  <a:lnTo>
                    <a:pt x="55782" y="245944"/>
                  </a:lnTo>
                  <a:lnTo>
                    <a:pt x="93143" y="265291"/>
                  </a:lnTo>
                  <a:lnTo>
                    <a:pt x="136121" y="272243"/>
                  </a:lnTo>
                  <a:lnTo>
                    <a:pt x="179099" y="265291"/>
                  </a:lnTo>
                  <a:lnTo>
                    <a:pt x="216460" y="245944"/>
                  </a:lnTo>
                  <a:lnTo>
                    <a:pt x="245944" y="216460"/>
                  </a:lnTo>
                  <a:lnTo>
                    <a:pt x="265291" y="179099"/>
                  </a:lnTo>
                  <a:lnTo>
                    <a:pt x="272243" y="136121"/>
                  </a:lnTo>
                  <a:lnTo>
                    <a:pt x="265291" y="93143"/>
                  </a:lnTo>
                  <a:lnTo>
                    <a:pt x="245944" y="55782"/>
                  </a:lnTo>
                  <a:lnTo>
                    <a:pt x="216460" y="26298"/>
                  </a:lnTo>
                  <a:lnTo>
                    <a:pt x="179099" y="6951"/>
                  </a:lnTo>
                  <a:lnTo>
                    <a:pt x="136121" y="0"/>
                  </a:lnTo>
                  <a:close/>
                </a:path>
              </a:pathLst>
            </a:custGeom>
            <a:solidFill>
              <a:srgbClr val="F9CF35"/>
            </a:solidFill>
          </p:spPr>
          <p:txBody>
            <a:bodyPr wrap="square" lIns="0" tIns="0" rIns="0" bIns="0" rtlCol="0"/>
            <a:lstStyle/>
            <a:p>
              <a:endParaRPr/>
            </a:p>
          </p:txBody>
        </p:sp>
        <p:sp>
          <p:nvSpPr>
            <p:cNvPr id="20" name="object 23">
              <a:extLst>
                <a:ext uri="{FF2B5EF4-FFF2-40B4-BE49-F238E27FC236}">
                  <a16:creationId xmlns:a16="http://schemas.microsoft.com/office/drawing/2014/main" id="{65E4501D-D3F8-C470-7CBD-77D567C3E1C1}"/>
                </a:ext>
              </a:extLst>
            </p:cNvPr>
            <p:cNvSpPr/>
            <p:nvPr/>
          </p:nvSpPr>
          <p:spPr>
            <a:xfrm>
              <a:off x="1439525" y="3107317"/>
              <a:ext cx="314325" cy="314325"/>
            </a:xfrm>
            <a:custGeom>
              <a:avLst/>
              <a:gdLst/>
              <a:ahLst/>
              <a:cxnLst/>
              <a:rect l="l" t="t" r="r" b="b"/>
              <a:pathLst>
                <a:path w="314325" h="314325">
                  <a:moveTo>
                    <a:pt x="157063" y="0"/>
                  </a:moveTo>
                  <a:lnTo>
                    <a:pt x="107420" y="8007"/>
                  </a:lnTo>
                  <a:lnTo>
                    <a:pt x="64304" y="30304"/>
                  </a:lnTo>
                  <a:lnTo>
                    <a:pt x="30304" y="64304"/>
                  </a:lnTo>
                  <a:lnTo>
                    <a:pt x="8007" y="107420"/>
                  </a:lnTo>
                  <a:lnTo>
                    <a:pt x="0" y="157063"/>
                  </a:lnTo>
                  <a:lnTo>
                    <a:pt x="8007" y="206706"/>
                  </a:lnTo>
                  <a:lnTo>
                    <a:pt x="30304" y="249821"/>
                  </a:lnTo>
                  <a:lnTo>
                    <a:pt x="64304" y="283821"/>
                  </a:lnTo>
                  <a:lnTo>
                    <a:pt x="107420" y="306119"/>
                  </a:lnTo>
                  <a:lnTo>
                    <a:pt x="157063" y="314126"/>
                  </a:lnTo>
                  <a:lnTo>
                    <a:pt x="206706" y="306119"/>
                  </a:lnTo>
                  <a:lnTo>
                    <a:pt x="249821" y="283821"/>
                  </a:lnTo>
                  <a:lnTo>
                    <a:pt x="261400" y="272243"/>
                  </a:lnTo>
                  <a:lnTo>
                    <a:pt x="157063" y="272243"/>
                  </a:lnTo>
                  <a:lnTo>
                    <a:pt x="112274" y="263176"/>
                  </a:lnTo>
                  <a:lnTo>
                    <a:pt x="75658" y="238467"/>
                  </a:lnTo>
                  <a:lnTo>
                    <a:pt x="50949" y="201851"/>
                  </a:lnTo>
                  <a:lnTo>
                    <a:pt x="41883" y="157063"/>
                  </a:lnTo>
                  <a:lnTo>
                    <a:pt x="50949" y="112274"/>
                  </a:lnTo>
                  <a:lnTo>
                    <a:pt x="75658" y="75658"/>
                  </a:lnTo>
                  <a:lnTo>
                    <a:pt x="112274" y="50949"/>
                  </a:lnTo>
                  <a:lnTo>
                    <a:pt x="157063" y="41883"/>
                  </a:lnTo>
                  <a:lnTo>
                    <a:pt x="261400" y="41883"/>
                  </a:lnTo>
                  <a:lnTo>
                    <a:pt x="249821" y="30304"/>
                  </a:lnTo>
                  <a:lnTo>
                    <a:pt x="206706" y="8007"/>
                  </a:lnTo>
                  <a:lnTo>
                    <a:pt x="157063" y="0"/>
                  </a:lnTo>
                  <a:close/>
                </a:path>
                <a:path w="314325" h="314325">
                  <a:moveTo>
                    <a:pt x="261400" y="41883"/>
                  </a:moveTo>
                  <a:lnTo>
                    <a:pt x="157063" y="41883"/>
                  </a:lnTo>
                  <a:lnTo>
                    <a:pt x="201851" y="50949"/>
                  </a:lnTo>
                  <a:lnTo>
                    <a:pt x="238467" y="75658"/>
                  </a:lnTo>
                  <a:lnTo>
                    <a:pt x="263176" y="112274"/>
                  </a:lnTo>
                  <a:lnTo>
                    <a:pt x="272243" y="157063"/>
                  </a:lnTo>
                  <a:lnTo>
                    <a:pt x="263176" y="201851"/>
                  </a:lnTo>
                  <a:lnTo>
                    <a:pt x="238467" y="238467"/>
                  </a:lnTo>
                  <a:lnTo>
                    <a:pt x="201851" y="263176"/>
                  </a:lnTo>
                  <a:lnTo>
                    <a:pt x="157063" y="272243"/>
                  </a:lnTo>
                  <a:lnTo>
                    <a:pt x="261400" y="272243"/>
                  </a:lnTo>
                  <a:lnTo>
                    <a:pt x="283821" y="249821"/>
                  </a:lnTo>
                  <a:lnTo>
                    <a:pt x="306119" y="206706"/>
                  </a:lnTo>
                  <a:lnTo>
                    <a:pt x="314126" y="157063"/>
                  </a:lnTo>
                  <a:lnTo>
                    <a:pt x="306119" y="107420"/>
                  </a:lnTo>
                  <a:lnTo>
                    <a:pt x="283821" y="64304"/>
                  </a:lnTo>
                  <a:lnTo>
                    <a:pt x="261400" y="41883"/>
                  </a:lnTo>
                  <a:close/>
                </a:path>
              </a:pathLst>
            </a:custGeom>
            <a:solidFill>
              <a:srgbClr val="211F1F"/>
            </a:solidFill>
          </p:spPr>
          <p:txBody>
            <a:bodyPr wrap="square" lIns="0" tIns="0" rIns="0" bIns="0" rtlCol="0"/>
            <a:lstStyle/>
            <a:p>
              <a:endParaRPr/>
            </a:p>
          </p:txBody>
        </p:sp>
      </p:grpSp>
      <p:grpSp>
        <p:nvGrpSpPr>
          <p:cNvPr id="27" name="object 30">
            <a:extLst>
              <a:ext uri="{FF2B5EF4-FFF2-40B4-BE49-F238E27FC236}">
                <a16:creationId xmlns:a16="http://schemas.microsoft.com/office/drawing/2014/main" id="{920CA481-66AC-99AE-A342-012985A627C1}"/>
              </a:ext>
            </a:extLst>
          </p:cNvPr>
          <p:cNvGrpSpPr/>
          <p:nvPr userDrawn="1"/>
        </p:nvGrpSpPr>
        <p:grpSpPr>
          <a:xfrm>
            <a:off x="6163618" y="3107317"/>
            <a:ext cx="690245" cy="2295525"/>
            <a:chOff x="6237881" y="3107317"/>
            <a:chExt cx="690245" cy="2295525"/>
          </a:xfrm>
        </p:grpSpPr>
        <p:sp>
          <p:nvSpPr>
            <p:cNvPr id="28" name="object 31">
              <a:extLst>
                <a:ext uri="{FF2B5EF4-FFF2-40B4-BE49-F238E27FC236}">
                  <a16:creationId xmlns:a16="http://schemas.microsoft.com/office/drawing/2014/main" id="{280BF150-B2F6-8FB4-C488-6E70DA146688}"/>
                </a:ext>
              </a:extLst>
            </p:cNvPr>
            <p:cNvSpPr/>
            <p:nvPr/>
          </p:nvSpPr>
          <p:spPr>
            <a:xfrm>
              <a:off x="6258823" y="3264381"/>
              <a:ext cx="648335" cy="2117725"/>
            </a:xfrm>
            <a:custGeom>
              <a:avLst/>
              <a:gdLst/>
              <a:ahLst/>
              <a:cxnLst/>
              <a:rect l="l" t="t" r="r" b="b"/>
              <a:pathLst>
                <a:path w="648334" h="2117725">
                  <a:moveTo>
                    <a:pt x="648116" y="0"/>
                  </a:moveTo>
                  <a:lnTo>
                    <a:pt x="0" y="0"/>
                  </a:lnTo>
                  <a:lnTo>
                    <a:pt x="0" y="2117118"/>
                  </a:lnTo>
                </a:path>
              </a:pathLst>
            </a:custGeom>
            <a:ln w="41883">
              <a:solidFill>
                <a:srgbClr val="211F1F"/>
              </a:solidFill>
            </a:ln>
          </p:spPr>
          <p:txBody>
            <a:bodyPr wrap="square" lIns="0" tIns="0" rIns="0" bIns="0" rtlCol="0"/>
            <a:lstStyle/>
            <a:p>
              <a:endParaRPr/>
            </a:p>
          </p:txBody>
        </p:sp>
        <p:sp>
          <p:nvSpPr>
            <p:cNvPr id="29" name="object 32">
              <a:extLst>
                <a:ext uri="{FF2B5EF4-FFF2-40B4-BE49-F238E27FC236}">
                  <a16:creationId xmlns:a16="http://schemas.microsoft.com/office/drawing/2014/main" id="{65C85E35-41B8-0C95-A78C-A1B01B3EE654}"/>
                </a:ext>
              </a:extLst>
            </p:cNvPr>
            <p:cNvSpPr/>
            <p:nvPr/>
          </p:nvSpPr>
          <p:spPr>
            <a:xfrm>
              <a:off x="6616644" y="3128254"/>
              <a:ext cx="272415" cy="272415"/>
            </a:xfrm>
            <a:custGeom>
              <a:avLst/>
              <a:gdLst/>
              <a:ahLst/>
              <a:cxnLst/>
              <a:rect l="l" t="t" r="r" b="b"/>
              <a:pathLst>
                <a:path w="272415" h="272414">
                  <a:moveTo>
                    <a:pt x="136121" y="0"/>
                  </a:moveTo>
                  <a:lnTo>
                    <a:pt x="93143" y="6951"/>
                  </a:lnTo>
                  <a:lnTo>
                    <a:pt x="55782" y="26298"/>
                  </a:lnTo>
                  <a:lnTo>
                    <a:pt x="26298" y="55782"/>
                  </a:lnTo>
                  <a:lnTo>
                    <a:pt x="6951" y="93143"/>
                  </a:lnTo>
                  <a:lnTo>
                    <a:pt x="0" y="136121"/>
                  </a:lnTo>
                  <a:lnTo>
                    <a:pt x="6951" y="179099"/>
                  </a:lnTo>
                  <a:lnTo>
                    <a:pt x="26298" y="216460"/>
                  </a:lnTo>
                  <a:lnTo>
                    <a:pt x="55782" y="245944"/>
                  </a:lnTo>
                  <a:lnTo>
                    <a:pt x="93143" y="265291"/>
                  </a:lnTo>
                  <a:lnTo>
                    <a:pt x="136121" y="272243"/>
                  </a:lnTo>
                  <a:lnTo>
                    <a:pt x="179099" y="265291"/>
                  </a:lnTo>
                  <a:lnTo>
                    <a:pt x="216460" y="245944"/>
                  </a:lnTo>
                  <a:lnTo>
                    <a:pt x="245944" y="216460"/>
                  </a:lnTo>
                  <a:lnTo>
                    <a:pt x="265291" y="179099"/>
                  </a:lnTo>
                  <a:lnTo>
                    <a:pt x="272243" y="136121"/>
                  </a:lnTo>
                  <a:lnTo>
                    <a:pt x="265291" y="93143"/>
                  </a:lnTo>
                  <a:lnTo>
                    <a:pt x="245944" y="55782"/>
                  </a:lnTo>
                  <a:lnTo>
                    <a:pt x="216460" y="26298"/>
                  </a:lnTo>
                  <a:lnTo>
                    <a:pt x="179099" y="6951"/>
                  </a:lnTo>
                  <a:lnTo>
                    <a:pt x="136121" y="0"/>
                  </a:lnTo>
                  <a:close/>
                </a:path>
              </a:pathLst>
            </a:custGeom>
            <a:solidFill>
              <a:srgbClr val="35BDC0"/>
            </a:solidFill>
          </p:spPr>
          <p:txBody>
            <a:bodyPr wrap="square" lIns="0" tIns="0" rIns="0" bIns="0" rtlCol="0"/>
            <a:lstStyle/>
            <a:p>
              <a:endParaRPr/>
            </a:p>
          </p:txBody>
        </p:sp>
        <p:sp>
          <p:nvSpPr>
            <p:cNvPr id="30" name="object 33">
              <a:extLst>
                <a:ext uri="{FF2B5EF4-FFF2-40B4-BE49-F238E27FC236}">
                  <a16:creationId xmlns:a16="http://schemas.microsoft.com/office/drawing/2014/main" id="{CC880FD5-737C-0F05-8081-8C060973046B}"/>
                </a:ext>
              </a:extLst>
            </p:cNvPr>
            <p:cNvSpPr/>
            <p:nvPr/>
          </p:nvSpPr>
          <p:spPr>
            <a:xfrm>
              <a:off x="6595705" y="3107317"/>
              <a:ext cx="314325" cy="314325"/>
            </a:xfrm>
            <a:custGeom>
              <a:avLst/>
              <a:gdLst/>
              <a:ahLst/>
              <a:cxnLst/>
              <a:rect l="l" t="t" r="r" b="b"/>
              <a:pathLst>
                <a:path w="314325" h="314325">
                  <a:moveTo>
                    <a:pt x="157063" y="0"/>
                  </a:moveTo>
                  <a:lnTo>
                    <a:pt x="107420" y="8007"/>
                  </a:lnTo>
                  <a:lnTo>
                    <a:pt x="64304" y="30304"/>
                  </a:lnTo>
                  <a:lnTo>
                    <a:pt x="30304" y="64304"/>
                  </a:lnTo>
                  <a:lnTo>
                    <a:pt x="8007" y="107420"/>
                  </a:lnTo>
                  <a:lnTo>
                    <a:pt x="0" y="157063"/>
                  </a:lnTo>
                  <a:lnTo>
                    <a:pt x="8007" y="206706"/>
                  </a:lnTo>
                  <a:lnTo>
                    <a:pt x="30304" y="249821"/>
                  </a:lnTo>
                  <a:lnTo>
                    <a:pt x="64304" y="283821"/>
                  </a:lnTo>
                  <a:lnTo>
                    <a:pt x="107420" y="306119"/>
                  </a:lnTo>
                  <a:lnTo>
                    <a:pt x="157063" y="314126"/>
                  </a:lnTo>
                  <a:lnTo>
                    <a:pt x="206706" y="306119"/>
                  </a:lnTo>
                  <a:lnTo>
                    <a:pt x="249821" y="283821"/>
                  </a:lnTo>
                  <a:lnTo>
                    <a:pt x="261400" y="272243"/>
                  </a:lnTo>
                  <a:lnTo>
                    <a:pt x="157063" y="272243"/>
                  </a:lnTo>
                  <a:lnTo>
                    <a:pt x="112274" y="263176"/>
                  </a:lnTo>
                  <a:lnTo>
                    <a:pt x="75658" y="238467"/>
                  </a:lnTo>
                  <a:lnTo>
                    <a:pt x="50949" y="201851"/>
                  </a:lnTo>
                  <a:lnTo>
                    <a:pt x="41883" y="157063"/>
                  </a:lnTo>
                  <a:lnTo>
                    <a:pt x="50949" y="112274"/>
                  </a:lnTo>
                  <a:lnTo>
                    <a:pt x="75658" y="75658"/>
                  </a:lnTo>
                  <a:lnTo>
                    <a:pt x="112274" y="50949"/>
                  </a:lnTo>
                  <a:lnTo>
                    <a:pt x="157063" y="41883"/>
                  </a:lnTo>
                  <a:lnTo>
                    <a:pt x="261400" y="41883"/>
                  </a:lnTo>
                  <a:lnTo>
                    <a:pt x="249821" y="30304"/>
                  </a:lnTo>
                  <a:lnTo>
                    <a:pt x="206706" y="8007"/>
                  </a:lnTo>
                  <a:lnTo>
                    <a:pt x="157063" y="0"/>
                  </a:lnTo>
                  <a:close/>
                </a:path>
                <a:path w="314325" h="314325">
                  <a:moveTo>
                    <a:pt x="261400" y="41883"/>
                  </a:moveTo>
                  <a:lnTo>
                    <a:pt x="157063" y="41883"/>
                  </a:lnTo>
                  <a:lnTo>
                    <a:pt x="201851" y="50949"/>
                  </a:lnTo>
                  <a:lnTo>
                    <a:pt x="238467" y="75658"/>
                  </a:lnTo>
                  <a:lnTo>
                    <a:pt x="263176" y="112274"/>
                  </a:lnTo>
                  <a:lnTo>
                    <a:pt x="272243" y="157063"/>
                  </a:lnTo>
                  <a:lnTo>
                    <a:pt x="263176" y="201851"/>
                  </a:lnTo>
                  <a:lnTo>
                    <a:pt x="238467" y="238467"/>
                  </a:lnTo>
                  <a:lnTo>
                    <a:pt x="201851" y="263176"/>
                  </a:lnTo>
                  <a:lnTo>
                    <a:pt x="157063" y="272243"/>
                  </a:lnTo>
                  <a:lnTo>
                    <a:pt x="261400" y="272243"/>
                  </a:lnTo>
                  <a:lnTo>
                    <a:pt x="283821" y="249821"/>
                  </a:lnTo>
                  <a:lnTo>
                    <a:pt x="306119" y="206706"/>
                  </a:lnTo>
                  <a:lnTo>
                    <a:pt x="314126" y="157063"/>
                  </a:lnTo>
                  <a:lnTo>
                    <a:pt x="306119" y="107420"/>
                  </a:lnTo>
                  <a:lnTo>
                    <a:pt x="283821" y="64304"/>
                  </a:lnTo>
                  <a:lnTo>
                    <a:pt x="261400" y="41883"/>
                  </a:lnTo>
                  <a:close/>
                </a:path>
              </a:pathLst>
            </a:custGeom>
            <a:solidFill>
              <a:srgbClr val="211F1F"/>
            </a:solidFill>
          </p:spPr>
          <p:txBody>
            <a:bodyPr wrap="square" lIns="0" tIns="0" rIns="0" bIns="0" rtlCol="0"/>
            <a:lstStyle/>
            <a:p>
              <a:endParaRPr/>
            </a:p>
          </p:txBody>
        </p:sp>
      </p:grpSp>
      <p:grpSp>
        <p:nvGrpSpPr>
          <p:cNvPr id="37" name="object 40">
            <a:extLst>
              <a:ext uri="{FF2B5EF4-FFF2-40B4-BE49-F238E27FC236}">
                <a16:creationId xmlns:a16="http://schemas.microsoft.com/office/drawing/2014/main" id="{38D836A6-CE82-5122-DDCB-AA0805217F2D}"/>
              </a:ext>
            </a:extLst>
          </p:cNvPr>
          <p:cNvGrpSpPr/>
          <p:nvPr userDrawn="1"/>
        </p:nvGrpSpPr>
        <p:grpSpPr>
          <a:xfrm>
            <a:off x="15308634" y="3107317"/>
            <a:ext cx="690245" cy="2295525"/>
            <a:chOff x="15458113" y="3107317"/>
            <a:chExt cx="690245" cy="2295525"/>
          </a:xfrm>
        </p:grpSpPr>
        <p:sp>
          <p:nvSpPr>
            <p:cNvPr id="38" name="object 41">
              <a:extLst>
                <a:ext uri="{FF2B5EF4-FFF2-40B4-BE49-F238E27FC236}">
                  <a16:creationId xmlns:a16="http://schemas.microsoft.com/office/drawing/2014/main" id="{A517F664-6636-05C4-72CF-0B9517EF201C}"/>
                </a:ext>
              </a:extLst>
            </p:cNvPr>
            <p:cNvSpPr/>
            <p:nvPr/>
          </p:nvSpPr>
          <p:spPr>
            <a:xfrm>
              <a:off x="15479055" y="3264381"/>
              <a:ext cx="648335" cy="2117725"/>
            </a:xfrm>
            <a:custGeom>
              <a:avLst/>
              <a:gdLst/>
              <a:ahLst/>
              <a:cxnLst/>
              <a:rect l="l" t="t" r="r" b="b"/>
              <a:pathLst>
                <a:path w="648334" h="2117725">
                  <a:moveTo>
                    <a:pt x="648116" y="0"/>
                  </a:moveTo>
                  <a:lnTo>
                    <a:pt x="0" y="0"/>
                  </a:lnTo>
                  <a:lnTo>
                    <a:pt x="0" y="2117118"/>
                  </a:lnTo>
                </a:path>
              </a:pathLst>
            </a:custGeom>
            <a:ln w="41883">
              <a:solidFill>
                <a:srgbClr val="211F1F"/>
              </a:solidFill>
            </a:ln>
          </p:spPr>
          <p:txBody>
            <a:bodyPr wrap="square" lIns="0" tIns="0" rIns="0" bIns="0" rtlCol="0"/>
            <a:lstStyle/>
            <a:p>
              <a:endParaRPr/>
            </a:p>
          </p:txBody>
        </p:sp>
        <p:sp>
          <p:nvSpPr>
            <p:cNvPr id="39" name="object 42">
              <a:extLst>
                <a:ext uri="{FF2B5EF4-FFF2-40B4-BE49-F238E27FC236}">
                  <a16:creationId xmlns:a16="http://schemas.microsoft.com/office/drawing/2014/main" id="{A82EA264-91C7-3DD7-B263-6C68D12E79C8}"/>
                </a:ext>
              </a:extLst>
            </p:cNvPr>
            <p:cNvSpPr/>
            <p:nvPr/>
          </p:nvSpPr>
          <p:spPr>
            <a:xfrm>
              <a:off x="15844460" y="3128254"/>
              <a:ext cx="272415" cy="272415"/>
            </a:xfrm>
            <a:custGeom>
              <a:avLst/>
              <a:gdLst/>
              <a:ahLst/>
              <a:cxnLst/>
              <a:rect l="l" t="t" r="r" b="b"/>
              <a:pathLst>
                <a:path w="272415" h="272414">
                  <a:moveTo>
                    <a:pt x="136121" y="0"/>
                  </a:moveTo>
                  <a:lnTo>
                    <a:pt x="93143" y="6951"/>
                  </a:lnTo>
                  <a:lnTo>
                    <a:pt x="55782" y="26298"/>
                  </a:lnTo>
                  <a:lnTo>
                    <a:pt x="26298" y="55782"/>
                  </a:lnTo>
                  <a:lnTo>
                    <a:pt x="6951" y="93143"/>
                  </a:lnTo>
                  <a:lnTo>
                    <a:pt x="0" y="136121"/>
                  </a:lnTo>
                  <a:lnTo>
                    <a:pt x="6951" y="179099"/>
                  </a:lnTo>
                  <a:lnTo>
                    <a:pt x="26298" y="216460"/>
                  </a:lnTo>
                  <a:lnTo>
                    <a:pt x="55782" y="245944"/>
                  </a:lnTo>
                  <a:lnTo>
                    <a:pt x="93143" y="265291"/>
                  </a:lnTo>
                  <a:lnTo>
                    <a:pt x="136121" y="272243"/>
                  </a:lnTo>
                  <a:lnTo>
                    <a:pt x="179099" y="265291"/>
                  </a:lnTo>
                  <a:lnTo>
                    <a:pt x="216460" y="245944"/>
                  </a:lnTo>
                  <a:lnTo>
                    <a:pt x="245944" y="216460"/>
                  </a:lnTo>
                  <a:lnTo>
                    <a:pt x="265291" y="179099"/>
                  </a:lnTo>
                  <a:lnTo>
                    <a:pt x="272243" y="136121"/>
                  </a:lnTo>
                  <a:lnTo>
                    <a:pt x="265291" y="93143"/>
                  </a:lnTo>
                  <a:lnTo>
                    <a:pt x="245944" y="55782"/>
                  </a:lnTo>
                  <a:lnTo>
                    <a:pt x="216460" y="26298"/>
                  </a:lnTo>
                  <a:lnTo>
                    <a:pt x="179099" y="6951"/>
                  </a:lnTo>
                  <a:lnTo>
                    <a:pt x="136121" y="0"/>
                  </a:lnTo>
                  <a:close/>
                </a:path>
              </a:pathLst>
            </a:custGeom>
            <a:solidFill>
              <a:srgbClr val="03B96A"/>
            </a:solidFill>
          </p:spPr>
          <p:txBody>
            <a:bodyPr wrap="square" lIns="0" tIns="0" rIns="0" bIns="0" rtlCol="0"/>
            <a:lstStyle/>
            <a:p>
              <a:endParaRPr/>
            </a:p>
          </p:txBody>
        </p:sp>
        <p:sp>
          <p:nvSpPr>
            <p:cNvPr id="40" name="object 43">
              <a:extLst>
                <a:ext uri="{FF2B5EF4-FFF2-40B4-BE49-F238E27FC236}">
                  <a16:creationId xmlns:a16="http://schemas.microsoft.com/office/drawing/2014/main" id="{A9DC26E1-9A22-D732-483F-F311B0B8501B}"/>
                </a:ext>
              </a:extLst>
            </p:cNvPr>
            <p:cNvSpPr/>
            <p:nvPr/>
          </p:nvSpPr>
          <p:spPr>
            <a:xfrm>
              <a:off x="15823516" y="3107317"/>
              <a:ext cx="314325" cy="314325"/>
            </a:xfrm>
            <a:custGeom>
              <a:avLst/>
              <a:gdLst/>
              <a:ahLst/>
              <a:cxnLst/>
              <a:rect l="l" t="t" r="r" b="b"/>
              <a:pathLst>
                <a:path w="314325" h="314325">
                  <a:moveTo>
                    <a:pt x="157063" y="0"/>
                  </a:moveTo>
                  <a:lnTo>
                    <a:pt x="107420" y="8007"/>
                  </a:lnTo>
                  <a:lnTo>
                    <a:pt x="64304" y="30304"/>
                  </a:lnTo>
                  <a:lnTo>
                    <a:pt x="30304" y="64304"/>
                  </a:lnTo>
                  <a:lnTo>
                    <a:pt x="8007" y="107420"/>
                  </a:lnTo>
                  <a:lnTo>
                    <a:pt x="0" y="157063"/>
                  </a:lnTo>
                  <a:lnTo>
                    <a:pt x="8007" y="206706"/>
                  </a:lnTo>
                  <a:lnTo>
                    <a:pt x="30304" y="249821"/>
                  </a:lnTo>
                  <a:lnTo>
                    <a:pt x="64304" y="283821"/>
                  </a:lnTo>
                  <a:lnTo>
                    <a:pt x="107420" y="306119"/>
                  </a:lnTo>
                  <a:lnTo>
                    <a:pt x="157063" y="314126"/>
                  </a:lnTo>
                  <a:lnTo>
                    <a:pt x="206706" y="306119"/>
                  </a:lnTo>
                  <a:lnTo>
                    <a:pt x="249821" y="283821"/>
                  </a:lnTo>
                  <a:lnTo>
                    <a:pt x="261400" y="272243"/>
                  </a:lnTo>
                  <a:lnTo>
                    <a:pt x="157063" y="272243"/>
                  </a:lnTo>
                  <a:lnTo>
                    <a:pt x="112274" y="263176"/>
                  </a:lnTo>
                  <a:lnTo>
                    <a:pt x="75658" y="238467"/>
                  </a:lnTo>
                  <a:lnTo>
                    <a:pt x="50949" y="201851"/>
                  </a:lnTo>
                  <a:lnTo>
                    <a:pt x="41883" y="157063"/>
                  </a:lnTo>
                  <a:lnTo>
                    <a:pt x="50949" y="112274"/>
                  </a:lnTo>
                  <a:lnTo>
                    <a:pt x="75658" y="75658"/>
                  </a:lnTo>
                  <a:lnTo>
                    <a:pt x="112274" y="50949"/>
                  </a:lnTo>
                  <a:lnTo>
                    <a:pt x="157063" y="41883"/>
                  </a:lnTo>
                  <a:lnTo>
                    <a:pt x="261400" y="41883"/>
                  </a:lnTo>
                  <a:lnTo>
                    <a:pt x="249821" y="30304"/>
                  </a:lnTo>
                  <a:lnTo>
                    <a:pt x="206706" y="8007"/>
                  </a:lnTo>
                  <a:lnTo>
                    <a:pt x="157063" y="0"/>
                  </a:lnTo>
                  <a:close/>
                </a:path>
                <a:path w="314325" h="314325">
                  <a:moveTo>
                    <a:pt x="261400" y="41883"/>
                  </a:moveTo>
                  <a:lnTo>
                    <a:pt x="157063" y="41883"/>
                  </a:lnTo>
                  <a:lnTo>
                    <a:pt x="201851" y="50949"/>
                  </a:lnTo>
                  <a:lnTo>
                    <a:pt x="238467" y="75658"/>
                  </a:lnTo>
                  <a:lnTo>
                    <a:pt x="263176" y="112274"/>
                  </a:lnTo>
                  <a:lnTo>
                    <a:pt x="272243" y="157063"/>
                  </a:lnTo>
                  <a:lnTo>
                    <a:pt x="263176" y="201851"/>
                  </a:lnTo>
                  <a:lnTo>
                    <a:pt x="238467" y="238467"/>
                  </a:lnTo>
                  <a:lnTo>
                    <a:pt x="201851" y="263176"/>
                  </a:lnTo>
                  <a:lnTo>
                    <a:pt x="157063" y="272243"/>
                  </a:lnTo>
                  <a:lnTo>
                    <a:pt x="261400" y="272243"/>
                  </a:lnTo>
                  <a:lnTo>
                    <a:pt x="283821" y="249821"/>
                  </a:lnTo>
                  <a:lnTo>
                    <a:pt x="306119" y="206706"/>
                  </a:lnTo>
                  <a:lnTo>
                    <a:pt x="314126" y="157063"/>
                  </a:lnTo>
                  <a:lnTo>
                    <a:pt x="306119" y="107420"/>
                  </a:lnTo>
                  <a:lnTo>
                    <a:pt x="283821" y="64304"/>
                  </a:lnTo>
                  <a:lnTo>
                    <a:pt x="261400" y="41883"/>
                  </a:lnTo>
                  <a:close/>
                </a:path>
              </a:pathLst>
            </a:custGeom>
            <a:solidFill>
              <a:srgbClr val="211F1F"/>
            </a:solidFill>
          </p:spPr>
          <p:txBody>
            <a:bodyPr wrap="square" lIns="0" tIns="0" rIns="0" bIns="0" rtlCol="0"/>
            <a:lstStyle/>
            <a:p>
              <a:endParaRPr/>
            </a:p>
          </p:txBody>
        </p:sp>
      </p:grpSp>
      <p:grpSp>
        <p:nvGrpSpPr>
          <p:cNvPr id="47" name="object 50">
            <a:extLst>
              <a:ext uri="{FF2B5EF4-FFF2-40B4-BE49-F238E27FC236}">
                <a16:creationId xmlns:a16="http://schemas.microsoft.com/office/drawing/2014/main" id="{2596E7C1-E96D-B153-D7EC-C9714EA628DF}"/>
              </a:ext>
            </a:extLst>
          </p:cNvPr>
          <p:cNvGrpSpPr/>
          <p:nvPr userDrawn="1"/>
        </p:nvGrpSpPr>
        <p:grpSpPr>
          <a:xfrm>
            <a:off x="14300522" y="6253905"/>
            <a:ext cx="690245" cy="1294765"/>
            <a:chOff x="11046169" y="6253905"/>
            <a:chExt cx="690245" cy="1294765"/>
          </a:xfrm>
        </p:grpSpPr>
        <p:sp>
          <p:nvSpPr>
            <p:cNvPr id="48" name="object 51">
              <a:extLst>
                <a:ext uri="{FF2B5EF4-FFF2-40B4-BE49-F238E27FC236}">
                  <a16:creationId xmlns:a16="http://schemas.microsoft.com/office/drawing/2014/main" id="{6CCA8680-C3CE-A13D-CA57-8D02CEA76989}"/>
                </a:ext>
              </a:extLst>
            </p:cNvPr>
            <p:cNvSpPr/>
            <p:nvPr/>
          </p:nvSpPr>
          <p:spPr>
            <a:xfrm>
              <a:off x="11067110" y="6274846"/>
              <a:ext cx="648335" cy="1116965"/>
            </a:xfrm>
            <a:custGeom>
              <a:avLst/>
              <a:gdLst/>
              <a:ahLst/>
              <a:cxnLst/>
              <a:rect l="l" t="t" r="r" b="b"/>
              <a:pathLst>
                <a:path w="648334" h="1116965">
                  <a:moveTo>
                    <a:pt x="648116" y="1116814"/>
                  </a:moveTo>
                  <a:lnTo>
                    <a:pt x="0" y="1116814"/>
                  </a:lnTo>
                  <a:lnTo>
                    <a:pt x="0" y="0"/>
                  </a:lnTo>
                </a:path>
              </a:pathLst>
            </a:custGeom>
            <a:ln w="41883">
              <a:solidFill>
                <a:srgbClr val="211F1F"/>
              </a:solidFill>
            </a:ln>
          </p:spPr>
          <p:txBody>
            <a:bodyPr wrap="square" lIns="0" tIns="0" rIns="0" bIns="0" rtlCol="0"/>
            <a:lstStyle/>
            <a:p>
              <a:endParaRPr/>
            </a:p>
          </p:txBody>
        </p:sp>
        <p:sp>
          <p:nvSpPr>
            <p:cNvPr id="49" name="object 52">
              <a:extLst>
                <a:ext uri="{FF2B5EF4-FFF2-40B4-BE49-F238E27FC236}">
                  <a16:creationId xmlns:a16="http://schemas.microsoft.com/office/drawing/2014/main" id="{5B3CCA09-A02A-127E-A567-4E059CE8C396}"/>
                </a:ext>
              </a:extLst>
            </p:cNvPr>
            <p:cNvSpPr/>
            <p:nvPr/>
          </p:nvSpPr>
          <p:spPr>
            <a:xfrm>
              <a:off x="11429007" y="7255471"/>
              <a:ext cx="272415" cy="272415"/>
            </a:xfrm>
            <a:custGeom>
              <a:avLst/>
              <a:gdLst/>
              <a:ahLst/>
              <a:cxnLst/>
              <a:rect l="l" t="t" r="r" b="b"/>
              <a:pathLst>
                <a:path w="272415" h="272415">
                  <a:moveTo>
                    <a:pt x="136121" y="0"/>
                  </a:moveTo>
                  <a:lnTo>
                    <a:pt x="93143" y="6951"/>
                  </a:lnTo>
                  <a:lnTo>
                    <a:pt x="55782" y="26298"/>
                  </a:lnTo>
                  <a:lnTo>
                    <a:pt x="26298" y="55782"/>
                  </a:lnTo>
                  <a:lnTo>
                    <a:pt x="6951" y="93143"/>
                  </a:lnTo>
                  <a:lnTo>
                    <a:pt x="0" y="136121"/>
                  </a:lnTo>
                  <a:lnTo>
                    <a:pt x="6951" y="179099"/>
                  </a:lnTo>
                  <a:lnTo>
                    <a:pt x="26298" y="216460"/>
                  </a:lnTo>
                  <a:lnTo>
                    <a:pt x="55782" y="245944"/>
                  </a:lnTo>
                  <a:lnTo>
                    <a:pt x="93143" y="265291"/>
                  </a:lnTo>
                  <a:lnTo>
                    <a:pt x="136121" y="272243"/>
                  </a:lnTo>
                  <a:lnTo>
                    <a:pt x="179099" y="265291"/>
                  </a:lnTo>
                  <a:lnTo>
                    <a:pt x="216460" y="245944"/>
                  </a:lnTo>
                  <a:lnTo>
                    <a:pt x="245944" y="216460"/>
                  </a:lnTo>
                  <a:lnTo>
                    <a:pt x="265291" y="179099"/>
                  </a:lnTo>
                  <a:lnTo>
                    <a:pt x="272243" y="136121"/>
                  </a:lnTo>
                  <a:lnTo>
                    <a:pt x="265291" y="93143"/>
                  </a:lnTo>
                  <a:lnTo>
                    <a:pt x="245944" y="55782"/>
                  </a:lnTo>
                  <a:lnTo>
                    <a:pt x="216460" y="26298"/>
                  </a:lnTo>
                  <a:lnTo>
                    <a:pt x="179099" y="6951"/>
                  </a:lnTo>
                  <a:lnTo>
                    <a:pt x="136121" y="0"/>
                  </a:lnTo>
                  <a:close/>
                </a:path>
              </a:pathLst>
            </a:custGeom>
            <a:solidFill>
              <a:srgbClr val="00ACED"/>
            </a:solidFill>
          </p:spPr>
          <p:txBody>
            <a:bodyPr wrap="square" lIns="0" tIns="0" rIns="0" bIns="0" rtlCol="0"/>
            <a:lstStyle/>
            <a:p>
              <a:endParaRPr/>
            </a:p>
          </p:txBody>
        </p:sp>
        <p:sp>
          <p:nvSpPr>
            <p:cNvPr id="50" name="object 53">
              <a:extLst>
                <a:ext uri="{FF2B5EF4-FFF2-40B4-BE49-F238E27FC236}">
                  <a16:creationId xmlns:a16="http://schemas.microsoft.com/office/drawing/2014/main" id="{1E8270DB-BC40-C316-0394-B31575FE3986}"/>
                </a:ext>
              </a:extLst>
            </p:cNvPr>
            <p:cNvSpPr/>
            <p:nvPr/>
          </p:nvSpPr>
          <p:spPr>
            <a:xfrm>
              <a:off x="11408061" y="7234524"/>
              <a:ext cx="314325" cy="314325"/>
            </a:xfrm>
            <a:custGeom>
              <a:avLst/>
              <a:gdLst/>
              <a:ahLst/>
              <a:cxnLst/>
              <a:rect l="l" t="t" r="r" b="b"/>
              <a:pathLst>
                <a:path w="314325" h="314325">
                  <a:moveTo>
                    <a:pt x="157063" y="0"/>
                  </a:moveTo>
                  <a:lnTo>
                    <a:pt x="107420" y="8007"/>
                  </a:lnTo>
                  <a:lnTo>
                    <a:pt x="64304" y="30304"/>
                  </a:lnTo>
                  <a:lnTo>
                    <a:pt x="30304" y="64304"/>
                  </a:lnTo>
                  <a:lnTo>
                    <a:pt x="8007" y="107420"/>
                  </a:lnTo>
                  <a:lnTo>
                    <a:pt x="0" y="157063"/>
                  </a:lnTo>
                  <a:lnTo>
                    <a:pt x="8007" y="206706"/>
                  </a:lnTo>
                  <a:lnTo>
                    <a:pt x="30304" y="249821"/>
                  </a:lnTo>
                  <a:lnTo>
                    <a:pt x="64304" y="283821"/>
                  </a:lnTo>
                  <a:lnTo>
                    <a:pt x="107420" y="306119"/>
                  </a:lnTo>
                  <a:lnTo>
                    <a:pt x="157063" y="314126"/>
                  </a:lnTo>
                  <a:lnTo>
                    <a:pt x="206706" y="306119"/>
                  </a:lnTo>
                  <a:lnTo>
                    <a:pt x="249821" y="283821"/>
                  </a:lnTo>
                  <a:lnTo>
                    <a:pt x="261400" y="272243"/>
                  </a:lnTo>
                  <a:lnTo>
                    <a:pt x="157063" y="272243"/>
                  </a:lnTo>
                  <a:lnTo>
                    <a:pt x="112274" y="263176"/>
                  </a:lnTo>
                  <a:lnTo>
                    <a:pt x="75658" y="238467"/>
                  </a:lnTo>
                  <a:lnTo>
                    <a:pt x="50949" y="201851"/>
                  </a:lnTo>
                  <a:lnTo>
                    <a:pt x="41883" y="157063"/>
                  </a:lnTo>
                  <a:lnTo>
                    <a:pt x="50949" y="112274"/>
                  </a:lnTo>
                  <a:lnTo>
                    <a:pt x="75658" y="75658"/>
                  </a:lnTo>
                  <a:lnTo>
                    <a:pt x="112274" y="50949"/>
                  </a:lnTo>
                  <a:lnTo>
                    <a:pt x="157063" y="41883"/>
                  </a:lnTo>
                  <a:lnTo>
                    <a:pt x="261400" y="41883"/>
                  </a:lnTo>
                  <a:lnTo>
                    <a:pt x="249821" y="30304"/>
                  </a:lnTo>
                  <a:lnTo>
                    <a:pt x="206706" y="8007"/>
                  </a:lnTo>
                  <a:lnTo>
                    <a:pt x="157063" y="0"/>
                  </a:lnTo>
                  <a:close/>
                </a:path>
                <a:path w="314325" h="314325">
                  <a:moveTo>
                    <a:pt x="261400" y="41883"/>
                  </a:moveTo>
                  <a:lnTo>
                    <a:pt x="157063" y="41883"/>
                  </a:lnTo>
                  <a:lnTo>
                    <a:pt x="201851" y="50949"/>
                  </a:lnTo>
                  <a:lnTo>
                    <a:pt x="238467" y="75658"/>
                  </a:lnTo>
                  <a:lnTo>
                    <a:pt x="263176" y="112274"/>
                  </a:lnTo>
                  <a:lnTo>
                    <a:pt x="272243" y="157063"/>
                  </a:lnTo>
                  <a:lnTo>
                    <a:pt x="263176" y="201851"/>
                  </a:lnTo>
                  <a:lnTo>
                    <a:pt x="238467" y="238467"/>
                  </a:lnTo>
                  <a:lnTo>
                    <a:pt x="201851" y="263176"/>
                  </a:lnTo>
                  <a:lnTo>
                    <a:pt x="157063" y="272243"/>
                  </a:lnTo>
                  <a:lnTo>
                    <a:pt x="261400" y="272243"/>
                  </a:lnTo>
                  <a:lnTo>
                    <a:pt x="283821" y="249821"/>
                  </a:lnTo>
                  <a:lnTo>
                    <a:pt x="306119" y="206706"/>
                  </a:lnTo>
                  <a:lnTo>
                    <a:pt x="314126" y="157063"/>
                  </a:lnTo>
                  <a:lnTo>
                    <a:pt x="306119" y="107420"/>
                  </a:lnTo>
                  <a:lnTo>
                    <a:pt x="283821" y="64304"/>
                  </a:lnTo>
                  <a:lnTo>
                    <a:pt x="261400" y="41883"/>
                  </a:lnTo>
                  <a:close/>
                </a:path>
              </a:pathLst>
            </a:custGeom>
            <a:solidFill>
              <a:srgbClr val="211F1F"/>
            </a:solidFill>
          </p:spPr>
          <p:txBody>
            <a:bodyPr wrap="square" lIns="0" tIns="0" rIns="0" bIns="0" rtlCol="0"/>
            <a:lstStyle/>
            <a:p>
              <a:endParaRPr/>
            </a:p>
          </p:txBody>
        </p:sp>
      </p:grpSp>
      <p:grpSp>
        <p:nvGrpSpPr>
          <p:cNvPr id="57" name="object 60">
            <a:extLst>
              <a:ext uri="{FF2B5EF4-FFF2-40B4-BE49-F238E27FC236}">
                <a16:creationId xmlns:a16="http://schemas.microsoft.com/office/drawing/2014/main" id="{546B7A03-EFD3-8551-CA73-1B8D3E1EC8B1}"/>
              </a:ext>
            </a:extLst>
          </p:cNvPr>
          <p:cNvGrpSpPr/>
          <p:nvPr userDrawn="1"/>
        </p:nvGrpSpPr>
        <p:grpSpPr>
          <a:xfrm>
            <a:off x="5208786" y="6253905"/>
            <a:ext cx="690245" cy="1294765"/>
            <a:chOff x="14824172" y="6253905"/>
            <a:chExt cx="690245" cy="1294765"/>
          </a:xfrm>
        </p:grpSpPr>
        <p:sp>
          <p:nvSpPr>
            <p:cNvPr id="58" name="object 61">
              <a:extLst>
                <a:ext uri="{FF2B5EF4-FFF2-40B4-BE49-F238E27FC236}">
                  <a16:creationId xmlns:a16="http://schemas.microsoft.com/office/drawing/2014/main" id="{C90EC95A-BD1A-122F-ECD1-600658F5F651}"/>
                </a:ext>
              </a:extLst>
            </p:cNvPr>
            <p:cNvSpPr/>
            <p:nvPr/>
          </p:nvSpPr>
          <p:spPr>
            <a:xfrm>
              <a:off x="14845114" y="6274846"/>
              <a:ext cx="648335" cy="1116965"/>
            </a:xfrm>
            <a:custGeom>
              <a:avLst/>
              <a:gdLst/>
              <a:ahLst/>
              <a:cxnLst/>
              <a:rect l="l" t="t" r="r" b="b"/>
              <a:pathLst>
                <a:path w="648334" h="1116965">
                  <a:moveTo>
                    <a:pt x="648116" y="1116814"/>
                  </a:moveTo>
                  <a:lnTo>
                    <a:pt x="0" y="1116814"/>
                  </a:lnTo>
                  <a:lnTo>
                    <a:pt x="0" y="0"/>
                  </a:lnTo>
                </a:path>
              </a:pathLst>
            </a:custGeom>
            <a:ln w="41883">
              <a:solidFill>
                <a:srgbClr val="211F1F"/>
              </a:solidFill>
            </a:ln>
          </p:spPr>
          <p:txBody>
            <a:bodyPr wrap="square" lIns="0" tIns="0" rIns="0" bIns="0" rtlCol="0"/>
            <a:lstStyle/>
            <a:p>
              <a:endParaRPr/>
            </a:p>
          </p:txBody>
        </p:sp>
        <p:sp>
          <p:nvSpPr>
            <p:cNvPr id="59" name="object 62">
              <a:extLst>
                <a:ext uri="{FF2B5EF4-FFF2-40B4-BE49-F238E27FC236}">
                  <a16:creationId xmlns:a16="http://schemas.microsoft.com/office/drawing/2014/main" id="{FF4CF599-D843-B659-5627-9D6155416624}"/>
                </a:ext>
              </a:extLst>
            </p:cNvPr>
            <p:cNvSpPr/>
            <p:nvPr/>
          </p:nvSpPr>
          <p:spPr>
            <a:xfrm>
              <a:off x="15202658" y="7255471"/>
              <a:ext cx="272415" cy="272415"/>
            </a:xfrm>
            <a:custGeom>
              <a:avLst/>
              <a:gdLst/>
              <a:ahLst/>
              <a:cxnLst/>
              <a:rect l="l" t="t" r="r" b="b"/>
              <a:pathLst>
                <a:path w="272415" h="272415">
                  <a:moveTo>
                    <a:pt x="136121" y="0"/>
                  </a:moveTo>
                  <a:lnTo>
                    <a:pt x="93143" y="6951"/>
                  </a:lnTo>
                  <a:lnTo>
                    <a:pt x="55782" y="26298"/>
                  </a:lnTo>
                  <a:lnTo>
                    <a:pt x="26298" y="55782"/>
                  </a:lnTo>
                  <a:lnTo>
                    <a:pt x="6951" y="93143"/>
                  </a:lnTo>
                  <a:lnTo>
                    <a:pt x="0" y="136121"/>
                  </a:lnTo>
                  <a:lnTo>
                    <a:pt x="6951" y="179099"/>
                  </a:lnTo>
                  <a:lnTo>
                    <a:pt x="26298" y="216460"/>
                  </a:lnTo>
                  <a:lnTo>
                    <a:pt x="55782" y="245944"/>
                  </a:lnTo>
                  <a:lnTo>
                    <a:pt x="93143" y="265291"/>
                  </a:lnTo>
                  <a:lnTo>
                    <a:pt x="136121" y="272243"/>
                  </a:lnTo>
                  <a:lnTo>
                    <a:pt x="179099" y="265291"/>
                  </a:lnTo>
                  <a:lnTo>
                    <a:pt x="216460" y="245944"/>
                  </a:lnTo>
                  <a:lnTo>
                    <a:pt x="245944" y="216460"/>
                  </a:lnTo>
                  <a:lnTo>
                    <a:pt x="265291" y="179099"/>
                  </a:lnTo>
                  <a:lnTo>
                    <a:pt x="272243" y="136121"/>
                  </a:lnTo>
                  <a:lnTo>
                    <a:pt x="265291" y="93143"/>
                  </a:lnTo>
                  <a:lnTo>
                    <a:pt x="245944" y="55782"/>
                  </a:lnTo>
                  <a:lnTo>
                    <a:pt x="216460" y="26298"/>
                  </a:lnTo>
                  <a:lnTo>
                    <a:pt x="179099" y="6951"/>
                  </a:lnTo>
                  <a:lnTo>
                    <a:pt x="136121" y="0"/>
                  </a:lnTo>
                  <a:close/>
                </a:path>
              </a:pathLst>
            </a:custGeom>
            <a:solidFill>
              <a:srgbClr val="F9CF35"/>
            </a:solidFill>
          </p:spPr>
          <p:txBody>
            <a:bodyPr wrap="square" lIns="0" tIns="0" rIns="0" bIns="0" rtlCol="0"/>
            <a:lstStyle/>
            <a:p>
              <a:endParaRPr/>
            </a:p>
          </p:txBody>
        </p:sp>
        <p:sp>
          <p:nvSpPr>
            <p:cNvPr id="60" name="object 63">
              <a:extLst>
                <a:ext uri="{FF2B5EF4-FFF2-40B4-BE49-F238E27FC236}">
                  <a16:creationId xmlns:a16="http://schemas.microsoft.com/office/drawing/2014/main" id="{DE8ED283-335A-549D-C3D9-8E0D2D335157}"/>
                </a:ext>
              </a:extLst>
            </p:cNvPr>
            <p:cNvSpPr/>
            <p:nvPr/>
          </p:nvSpPr>
          <p:spPr>
            <a:xfrm>
              <a:off x="15181716" y="7234524"/>
              <a:ext cx="314325" cy="314325"/>
            </a:xfrm>
            <a:custGeom>
              <a:avLst/>
              <a:gdLst/>
              <a:ahLst/>
              <a:cxnLst/>
              <a:rect l="l" t="t" r="r" b="b"/>
              <a:pathLst>
                <a:path w="314325" h="314325">
                  <a:moveTo>
                    <a:pt x="157063" y="0"/>
                  </a:moveTo>
                  <a:lnTo>
                    <a:pt x="107420" y="8007"/>
                  </a:lnTo>
                  <a:lnTo>
                    <a:pt x="64304" y="30304"/>
                  </a:lnTo>
                  <a:lnTo>
                    <a:pt x="30304" y="64304"/>
                  </a:lnTo>
                  <a:lnTo>
                    <a:pt x="8007" y="107420"/>
                  </a:lnTo>
                  <a:lnTo>
                    <a:pt x="0" y="157063"/>
                  </a:lnTo>
                  <a:lnTo>
                    <a:pt x="8007" y="206706"/>
                  </a:lnTo>
                  <a:lnTo>
                    <a:pt x="30304" y="249821"/>
                  </a:lnTo>
                  <a:lnTo>
                    <a:pt x="64304" y="283821"/>
                  </a:lnTo>
                  <a:lnTo>
                    <a:pt x="107420" y="306119"/>
                  </a:lnTo>
                  <a:lnTo>
                    <a:pt x="157063" y="314126"/>
                  </a:lnTo>
                  <a:lnTo>
                    <a:pt x="206706" y="306119"/>
                  </a:lnTo>
                  <a:lnTo>
                    <a:pt x="249821" y="283821"/>
                  </a:lnTo>
                  <a:lnTo>
                    <a:pt x="261400" y="272243"/>
                  </a:lnTo>
                  <a:lnTo>
                    <a:pt x="157063" y="272243"/>
                  </a:lnTo>
                  <a:lnTo>
                    <a:pt x="112274" y="263176"/>
                  </a:lnTo>
                  <a:lnTo>
                    <a:pt x="75658" y="238467"/>
                  </a:lnTo>
                  <a:lnTo>
                    <a:pt x="50949" y="201851"/>
                  </a:lnTo>
                  <a:lnTo>
                    <a:pt x="41883" y="157063"/>
                  </a:lnTo>
                  <a:lnTo>
                    <a:pt x="50949" y="112274"/>
                  </a:lnTo>
                  <a:lnTo>
                    <a:pt x="75658" y="75658"/>
                  </a:lnTo>
                  <a:lnTo>
                    <a:pt x="112274" y="50949"/>
                  </a:lnTo>
                  <a:lnTo>
                    <a:pt x="157063" y="41883"/>
                  </a:lnTo>
                  <a:lnTo>
                    <a:pt x="261400" y="41883"/>
                  </a:lnTo>
                  <a:lnTo>
                    <a:pt x="249821" y="30304"/>
                  </a:lnTo>
                  <a:lnTo>
                    <a:pt x="206706" y="8007"/>
                  </a:lnTo>
                  <a:lnTo>
                    <a:pt x="157063" y="0"/>
                  </a:lnTo>
                  <a:close/>
                </a:path>
                <a:path w="314325" h="314325">
                  <a:moveTo>
                    <a:pt x="261400" y="41883"/>
                  </a:moveTo>
                  <a:lnTo>
                    <a:pt x="157063" y="41883"/>
                  </a:lnTo>
                  <a:lnTo>
                    <a:pt x="201851" y="50949"/>
                  </a:lnTo>
                  <a:lnTo>
                    <a:pt x="238467" y="75658"/>
                  </a:lnTo>
                  <a:lnTo>
                    <a:pt x="263176" y="112274"/>
                  </a:lnTo>
                  <a:lnTo>
                    <a:pt x="272243" y="157063"/>
                  </a:lnTo>
                  <a:lnTo>
                    <a:pt x="263176" y="201851"/>
                  </a:lnTo>
                  <a:lnTo>
                    <a:pt x="238467" y="238467"/>
                  </a:lnTo>
                  <a:lnTo>
                    <a:pt x="201851" y="263176"/>
                  </a:lnTo>
                  <a:lnTo>
                    <a:pt x="157063" y="272243"/>
                  </a:lnTo>
                  <a:lnTo>
                    <a:pt x="261400" y="272243"/>
                  </a:lnTo>
                  <a:lnTo>
                    <a:pt x="283821" y="249821"/>
                  </a:lnTo>
                  <a:lnTo>
                    <a:pt x="306119" y="206706"/>
                  </a:lnTo>
                  <a:lnTo>
                    <a:pt x="314126" y="157063"/>
                  </a:lnTo>
                  <a:lnTo>
                    <a:pt x="306119" y="107420"/>
                  </a:lnTo>
                  <a:lnTo>
                    <a:pt x="283821" y="64304"/>
                  </a:lnTo>
                  <a:lnTo>
                    <a:pt x="261400" y="41883"/>
                  </a:lnTo>
                  <a:close/>
                </a:path>
              </a:pathLst>
            </a:custGeom>
            <a:solidFill>
              <a:srgbClr val="211F1F"/>
            </a:solidFill>
          </p:spPr>
          <p:txBody>
            <a:bodyPr wrap="square" lIns="0" tIns="0" rIns="0" bIns="0" rtlCol="0"/>
            <a:lstStyle/>
            <a:p>
              <a:endParaRPr/>
            </a:p>
          </p:txBody>
        </p:sp>
      </p:grpSp>
      <p:grpSp>
        <p:nvGrpSpPr>
          <p:cNvPr id="67" name="object 70">
            <a:extLst>
              <a:ext uri="{FF2B5EF4-FFF2-40B4-BE49-F238E27FC236}">
                <a16:creationId xmlns:a16="http://schemas.microsoft.com/office/drawing/2014/main" id="{51E648DA-E6B1-64AB-C816-236956E04029}"/>
              </a:ext>
            </a:extLst>
          </p:cNvPr>
          <p:cNvGrpSpPr/>
          <p:nvPr userDrawn="1"/>
        </p:nvGrpSpPr>
        <p:grpSpPr>
          <a:xfrm>
            <a:off x="9877364" y="6253905"/>
            <a:ext cx="690245" cy="1294765"/>
            <a:chOff x="6635437" y="6253905"/>
            <a:chExt cx="690245" cy="1294765"/>
          </a:xfrm>
        </p:grpSpPr>
        <p:sp>
          <p:nvSpPr>
            <p:cNvPr id="68" name="object 71">
              <a:extLst>
                <a:ext uri="{FF2B5EF4-FFF2-40B4-BE49-F238E27FC236}">
                  <a16:creationId xmlns:a16="http://schemas.microsoft.com/office/drawing/2014/main" id="{5E6AA5FA-C6E2-7339-012C-DAB21262A1BF}"/>
                </a:ext>
              </a:extLst>
            </p:cNvPr>
            <p:cNvSpPr/>
            <p:nvPr/>
          </p:nvSpPr>
          <p:spPr>
            <a:xfrm>
              <a:off x="6656379" y="6274846"/>
              <a:ext cx="648335" cy="1116965"/>
            </a:xfrm>
            <a:custGeom>
              <a:avLst/>
              <a:gdLst/>
              <a:ahLst/>
              <a:cxnLst/>
              <a:rect l="l" t="t" r="r" b="b"/>
              <a:pathLst>
                <a:path w="648334" h="1116965">
                  <a:moveTo>
                    <a:pt x="648116" y="1116814"/>
                  </a:moveTo>
                  <a:lnTo>
                    <a:pt x="0" y="1116814"/>
                  </a:lnTo>
                  <a:lnTo>
                    <a:pt x="0" y="0"/>
                  </a:lnTo>
                </a:path>
              </a:pathLst>
            </a:custGeom>
            <a:ln w="41883">
              <a:solidFill>
                <a:srgbClr val="211F1F"/>
              </a:solidFill>
            </a:ln>
          </p:spPr>
          <p:txBody>
            <a:bodyPr wrap="square" lIns="0" tIns="0" rIns="0" bIns="0" rtlCol="0"/>
            <a:lstStyle/>
            <a:p>
              <a:endParaRPr/>
            </a:p>
          </p:txBody>
        </p:sp>
        <p:sp>
          <p:nvSpPr>
            <p:cNvPr id="69" name="object 72">
              <a:extLst>
                <a:ext uri="{FF2B5EF4-FFF2-40B4-BE49-F238E27FC236}">
                  <a16:creationId xmlns:a16="http://schemas.microsoft.com/office/drawing/2014/main" id="{89FA6722-CBF2-3CFC-8637-C621B85154B0}"/>
                </a:ext>
              </a:extLst>
            </p:cNvPr>
            <p:cNvSpPr/>
            <p:nvPr/>
          </p:nvSpPr>
          <p:spPr>
            <a:xfrm>
              <a:off x="7021777" y="7255471"/>
              <a:ext cx="272415" cy="272415"/>
            </a:xfrm>
            <a:custGeom>
              <a:avLst/>
              <a:gdLst/>
              <a:ahLst/>
              <a:cxnLst/>
              <a:rect l="l" t="t" r="r" b="b"/>
              <a:pathLst>
                <a:path w="272415" h="272415">
                  <a:moveTo>
                    <a:pt x="136121" y="0"/>
                  </a:moveTo>
                  <a:lnTo>
                    <a:pt x="93143" y="6951"/>
                  </a:lnTo>
                  <a:lnTo>
                    <a:pt x="55782" y="26298"/>
                  </a:lnTo>
                  <a:lnTo>
                    <a:pt x="26298" y="55782"/>
                  </a:lnTo>
                  <a:lnTo>
                    <a:pt x="6951" y="93143"/>
                  </a:lnTo>
                  <a:lnTo>
                    <a:pt x="0" y="136121"/>
                  </a:lnTo>
                  <a:lnTo>
                    <a:pt x="6951" y="179099"/>
                  </a:lnTo>
                  <a:lnTo>
                    <a:pt x="26298" y="216460"/>
                  </a:lnTo>
                  <a:lnTo>
                    <a:pt x="55782" y="245944"/>
                  </a:lnTo>
                  <a:lnTo>
                    <a:pt x="93143" y="265291"/>
                  </a:lnTo>
                  <a:lnTo>
                    <a:pt x="136121" y="272243"/>
                  </a:lnTo>
                  <a:lnTo>
                    <a:pt x="179099" y="265291"/>
                  </a:lnTo>
                  <a:lnTo>
                    <a:pt x="216460" y="245944"/>
                  </a:lnTo>
                  <a:lnTo>
                    <a:pt x="245944" y="216460"/>
                  </a:lnTo>
                  <a:lnTo>
                    <a:pt x="265291" y="179099"/>
                  </a:lnTo>
                  <a:lnTo>
                    <a:pt x="272243" y="136121"/>
                  </a:lnTo>
                  <a:lnTo>
                    <a:pt x="265291" y="93143"/>
                  </a:lnTo>
                  <a:lnTo>
                    <a:pt x="245944" y="55782"/>
                  </a:lnTo>
                  <a:lnTo>
                    <a:pt x="216460" y="26298"/>
                  </a:lnTo>
                  <a:lnTo>
                    <a:pt x="179099" y="6951"/>
                  </a:lnTo>
                  <a:lnTo>
                    <a:pt x="136121" y="0"/>
                  </a:lnTo>
                  <a:close/>
                </a:path>
              </a:pathLst>
            </a:custGeom>
            <a:solidFill>
              <a:srgbClr val="ED5227"/>
            </a:solidFill>
          </p:spPr>
          <p:txBody>
            <a:bodyPr wrap="square" lIns="0" tIns="0" rIns="0" bIns="0" rtlCol="0"/>
            <a:lstStyle/>
            <a:p>
              <a:endParaRPr/>
            </a:p>
          </p:txBody>
        </p:sp>
        <p:sp>
          <p:nvSpPr>
            <p:cNvPr id="70" name="object 73">
              <a:extLst>
                <a:ext uri="{FF2B5EF4-FFF2-40B4-BE49-F238E27FC236}">
                  <a16:creationId xmlns:a16="http://schemas.microsoft.com/office/drawing/2014/main" id="{B25D2F5B-25F2-A303-EB1D-8D746C278378}"/>
                </a:ext>
              </a:extLst>
            </p:cNvPr>
            <p:cNvSpPr/>
            <p:nvPr/>
          </p:nvSpPr>
          <p:spPr>
            <a:xfrm>
              <a:off x="7000840" y="7234524"/>
              <a:ext cx="314325" cy="314325"/>
            </a:xfrm>
            <a:custGeom>
              <a:avLst/>
              <a:gdLst/>
              <a:ahLst/>
              <a:cxnLst/>
              <a:rect l="l" t="t" r="r" b="b"/>
              <a:pathLst>
                <a:path w="314325" h="314325">
                  <a:moveTo>
                    <a:pt x="157063" y="0"/>
                  </a:moveTo>
                  <a:lnTo>
                    <a:pt x="107420" y="8007"/>
                  </a:lnTo>
                  <a:lnTo>
                    <a:pt x="64304" y="30304"/>
                  </a:lnTo>
                  <a:lnTo>
                    <a:pt x="30304" y="64304"/>
                  </a:lnTo>
                  <a:lnTo>
                    <a:pt x="8007" y="107420"/>
                  </a:lnTo>
                  <a:lnTo>
                    <a:pt x="0" y="157063"/>
                  </a:lnTo>
                  <a:lnTo>
                    <a:pt x="8007" y="206706"/>
                  </a:lnTo>
                  <a:lnTo>
                    <a:pt x="30304" y="249821"/>
                  </a:lnTo>
                  <a:lnTo>
                    <a:pt x="64304" y="283821"/>
                  </a:lnTo>
                  <a:lnTo>
                    <a:pt x="107420" y="306119"/>
                  </a:lnTo>
                  <a:lnTo>
                    <a:pt x="157063" y="314126"/>
                  </a:lnTo>
                  <a:lnTo>
                    <a:pt x="206706" y="306119"/>
                  </a:lnTo>
                  <a:lnTo>
                    <a:pt x="249821" y="283821"/>
                  </a:lnTo>
                  <a:lnTo>
                    <a:pt x="261400" y="272243"/>
                  </a:lnTo>
                  <a:lnTo>
                    <a:pt x="157063" y="272243"/>
                  </a:lnTo>
                  <a:lnTo>
                    <a:pt x="112274" y="263176"/>
                  </a:lnTo>
                  <a:lnTo>
                    <a:pt x="75658" y="238467"/>
                  </a:lnTo>
                  <a:lnTo>
                    <a:pt x="50949" y="201851"/>
                  </a:lnTo>
                  <a:lnTo>
                    <a:pt x="41883" y="157063"/>
                  </a:lnTo>
                  <a:lnTo>
                    <a:pt x="50949" y="112274"/>
                  </a:lnTo>
                  <a:lnTo>
                    <a:pt x="75658" y="75658"/>
                  </a:lnTo>
                  <a:lnTo>
                    <a:pt x="112274" y="50949"/>
                  </a:lnTo>
                  <a:lnTo>
                    <a:pt x="157063" y="41883"/>
                  </a:lnTo>
                  <a:lnTo>
                    <a:pt x="261400" y="41883"/>
                  </a:lnTo>
                  <a:lnTo>
                    <a:pt x="249821" y="30304"/>
                  </a:lnTo>
                  <a:lnTo>
                    <a:pt x="206706" y="8007"/>
                  </a:lnTo>
                  <a:lnTo>
                    <a:pt x="157063" y="0"/>
                  </a:lnTo>
                  <a:close/>
                </a:path>
                <a:path w="314325" h="314325">
                  <a:moveTo>
                    <a:pt x="261400" y="41883"/>
                  </a:moveTo>
                  <a:lnTo>
                    <a:pt x="157063" y="41883"/>
                  </a:lnTo>
                  <a:lnTo>
                    <a:pt x="201851" y="50949"/>
                  </a:lnTo>
                  <a:lnTo>
                    <a:pt x="238467" y="75658"/>
                  </a:lnTo>
                  <a:lnTo>
                    <a:pt x="263176" y="112274"/>
                  </a:lnTo>
                  <a:lnTo>
                    <a:pt x="272243" y="157063"/>
                  </a:lnTo>
                  <a:lnTo>
                    <a:pt x="263176" y="201851"/>
                  </a:lnTo>
                  <a:lnTo>
                    <a:pt x="238467" y="238467"/>
                  </a:lnTo>
                  <a:lnTo>
                    <a:pt x="201851" y="263176"/>
                  </a:lnTo>
                  <a:lnTo>
                    <a:pt x="157063" y="272243"/>
                  </a:lnTo>
                  <a:lnTo>
                    <a:pt x="261400" y="272243"/>
                  </a:lnTo>
                  <a:lnTo>
                    <a:pt x="283821" y="249821"/>
                  </a:lnTo>
                  <a:lnTo>
                    <a:pt x="306119" y="206706"/>
                  </a:lnTo>
                  <a:lnTo>
                    <a:pt x="314126" y="157063"/>
                  </a:lnTo>
                  <a:lnTo>
                    <a:pt x="306119" y="107420"/>
                  </a:lnTo>
                  <a:lnTo>
                    <a:pt x="283821" y="64304"/>
                  </a:lnTo>
                  <a:lnTo>
                    <a:pt x="261400" y="41883"/>
                  </a:lnTo>
                  <a:close/>
                </a:path>
              </a:pathLst>
            </a:custGeom>
            <a:solidFill>
              <a:srgbClr val="211F1F"/>
            </a:solidFill>
          </p:spPr>
          <p:txBody>
            <a:bodyPr wrap="square" lIns="0" tIns="0" rIns="0" bIns="0" rtlCol="0"/>
            <a:lstStyle/>
            <a:p>
              <a:endParaRPr/>
            </a:p>
          </p:txBody>
        </p:sp>
      </p:grpSp>
      <p:grpSp>
        <p:nvGrpSpPr>
          <p:cNvPr id="77" name="object 80">
            <a:extLst>
              <a:ext uri="{FF2B5EF4-FFF2-40B4-BE49-F238E27FC236}">
                <a16:creationId xmlns:a16="http://schemas.microsoft.com/office/drawing/2014/main" id="{927A37B0-B5BA-E346-FAFF-D83C992FA0D6}"/>
              </a:ext>
            </a:extLst>
          </p:cNvPr>
          <p:cNvGrpSpPr/>
          <p:nvPr userDrawn="1"/>
        </p:nvGrpSpPr>
        <p:grpSpPr>
          <a:xfrm>
            <a:off x="510828" y="6253905"/>
            <a:ext cx="690245" cy="1294765"/>
            <a:chOff x="1625766" y="6253905"/>
            <a:chExt cx="690245" cy="1294765"/>
          </a:xfrm>
        </p:grpSpPr>
        <p:sp>
          <p:nvSpPr>
            <p:cNvPr id="78" name="object 81">
              <a:extLst>
                <a:ext uri="{FF2B5EF4-FFF2-40B4-BE49-F238E27FC236}">
                  <a16:creationId xmlns:a16="http://schemas.microsoft.com/office/drawing/2014/main" id="{6E638C5D-9F99-48F8-CE57-F9ECAE906D48}"/>
                </a:ext>
              </a:extLst>
            </p:cNvPr>
            <p:cNvSpPr/>
            <p:nvPr/>
          </p:nvSpPr>
          <p:spPr>
            <a:xfrm>
              <a:off x="1646708" y="6274846"/>
              <a:ext cx="648335" cy="1116965"/>
            </a:xfrm>
            <a:custGeom>
              <a:avLst/>
              <a:gdLst/>
              <a:ahLst/>
              <a:cxnLst/>
              <a:rect l="l" t="t" r="r" b="b"/>
              <a:pathLst>
                <a:path w="648335" h="1116965">
                  <a:moveTo>
                    <a:pt x="648116" y="1116814"/>
                  </a:moveTo>
                  <a:lnTo>
                    <a:pt x="0" y="1116814"/>
                  </a:lnTo>
                  <a:lnTo>
                    <a:pt x="0" y="0"/>
                  </a:lnTo>
                </a:path>
              </a:pathLst>
            </a:custGeom>
            <a:ln w="41883">
              <a:solidFill>
                <a:srgbClr val="211F1F"/>
              </a:solidFill>
            </a:ln>
          </p:spPr>
          <p:txBody>
            <a:bodyPr wrap="square" lIns="0" tIns="0" rIns="0" bIns="0" rtlCol="0"/>
            <a:lstStyle/>
            <a:p>
              <a:endParaRPr/>
            </a:p>
          </p:txBody>
        </p:sp>
        <p:sp>
          <p:nvSpPr>
            <p:cNvPr id="79" name="object 82">
              <a:extLst>
                <a:ext uri="{FF2B5EF4-FFF2-40B4-BE49-F238E27FC236}">
                  <a16:creationId xmlns:a16="http://schemas.microsoft.com/office/drawing/2014/main" id="{0F3A9B26-6A9B-BF46-B07A-1D5A164B38EF}"/>
                </a:ext>
              </a:extLst>
            </p:cNvPr>
            <p:cNvSpPr/>
            <p:nvPr/>
          </p:nvSpPr>
          <p:spPr>
            <a:xfrm>
              <a:off x="2012113" y="7255471"/>
              <a:ext cx="272415" cy="272415"/>
            </a:xfrm>
            <a:custGeom>
              <a:avLst/>
              <a:gdLst/>
              <a:ahLst/>
              <a:cxnLst/>
              <a:rect l="l" t="t" r="r" b="b"/>
              <a:pathLst>
                <a:path w="272414" h="272415">
                  <a:moveTo>
                    <a:pt x="136121" y="0"/>
                  </a:moveTo>
                  <a:lnTo>
                    <a:pt x="93143" y="6951"/>
                  </a:lnTo>
                  <a:lnTo>
                    <a:pt x="55782" y="26298"/>
                  </a:lnTo>
                  <a:lnTo>
                    <a:pt x="26298" y="55782"/>
                  </a:lnTo>
                  <a:lnTo>
                    <a:pt x="6951" y="93143"/>
                  </a:lnTo>
                  <a:lnTo>
                    <a:pt x="0" y="136121"/>
                  </a:lnTo>
                  <a:lnTo>
                    <a:pt x="6951" y="179099"/>
                  </a:lnTo>
                  <a:lnTo>
                    <a:pt x="26298" y="216460"/>
                  </a:lnTo>
                  <a:lnTo>
                    <a:pt x="55782" y="245944"/>
                  </a:lnTo>
                  <a:lnTo>
                    <a:pt x="93143" y="265291"/>
                  </a:lnTo>
                  <a:lnTo>
                    <a:pt x="136121" y="272243"/>
                  </a:lnTo>
                  <a:lnTo>
                    <a:pt x="179099" y="265291"/>
                  </a:lnTo>
                  <a:lnTo>
                    <a:pt x="216460" y="245944"/>
                  </a:lnTo>
                  <a:lnTo>
                    <a:pt x="245944" y="216460"/>
                  </a:lnTo>
                  <a:lnTo>
                    <a:pt x="265291" y="179099"/>
                  </a:lnTo>
                  <a:lnTo>
                    <a:pt x="272243" y="136121"/>
                  </a:lnTo>
                  <a:lnTo>
                    <a:pt x="265291" y="93143"/>
                  </a:lnTo>
                  <a:lnTo>
                    <a:pt x="245944" y="55782"/>
                  </a:lnTo>
                  <a:lnTo>
                    <a:pt x="216460" y="26298"/>
                  </a:lnTo>
                  <a:lnTo>
                    <a:pt x="179099" y="6951"/>
                  </a:lnTo>
                  <a:lnTo>
                    <a:pt x="136121" y="0"/>
                  </a:lnTo>
                  <a:close/>
                </a:path>
              </a:pathLst>
            </a:custGeom>
            <a:solidFill>
              <a:srgbClr val="35BDC0"/>
            </a:solidFill>
          </p:spPr>
          <p:txBody>
            <a:bodyPr wrap="square" lIns="0" tIns="0" rIns="0" bIns="0" rtlCol="0"/>
            <a:lstStyle/>
            <a:p>
              <a:endParaRPr/>
            </a:p>
          </p:txBody>
        </p:sp>
        <p:sp>
          <p:nvSpPr>
            <p:cNvPr id="80" name="object 83">
              <a:extLst>
                <a:ext uri="{FF2B5EF4-FFF2-40B4-BE49-F238E27FC236}">
                  <a16:creationId xmlns:a16="http://schemas.microsoft.com/office/drawing/2014/main" id="{9527E35A-3EC7-4612-71D1-7DE2D3EAA5F2}"/>
                </a:ext>
              </a:extLst>
            </p:cNvPr>
            <p:cNvSpPr/>
            <p:nvPr/>
          </p:nvSpPr>
          <p:spPr>
            <a:xfrm>
              <a:off x="1991168" y="7234524"/>
              <a:ext cx="314325" cy="314325"/>
            </a:xfrm>
            <a:custGeom>
              <a:avLst/>
              <a:gdLst/>
              <a:ahLst/>
              <a:cxnLst/>
              <a:rect l="l" t="t" r="r" b="b"/>
              <a:pathLst>
                <a:path w="314325" h="314325">
                  <a:moveTo>
                    <a:pt x="157063" y="0"/>
                  </a:moveTo>
                  <a:lnTo>
                    <a:pt x="107420" y="8007"/>
                  </a:lnTo>
                  <a:lnTo>
                    <a:pt x="64304" y="30304"/>
                  </a:lnTo>
                  <a:lnTo>
                    <a:pt x="30304" y="64304"/>
                  </a:lnTo>
                  <a:lnTo>
                    <a:pt x="8007" y="107420"/>
                  </a:lnTo>
                  <a:lnTo>
                    <a:pt x="0" y="157063"/>
                  </a:lnTo>
                  <a:lnTo>
                    <a:pt x="8007" y="206706"/>
                  </a:lnTo>
                  <a:lnTo>
                    <a:pt x="30304" y="249821"/>
                  </a:lnTo>
                  <a:lnTo>
                    <a:pt x="64304" y="283821"/>
                  </a:lnTo>
                  <a:lnTo>
                    <a:pt x="107420" y="306119"/>
                  </a:lnTo>
                  <a:lnTo>
                    <a:pt x="157063" y="314126"/>
                  </a:lnTo>
                  <a:lnTo>
                    <a:pt x="206706" y="306119"/>
                  </a:lnTo>
                  <a:lnTo>
                    <a:pt x="249821" y="283821"/>
                  </a:lnTo>
                  <a:lnTo>
                    <a:pt x="261400" y="272243"/>
                  </a:lnTo>
                  <a:lnTo>
                    <a:pt x="157063" y="272243"/>
                  </a:lnTo>
                  <a:lnTo>
                    <a:pt x="112274" y="263176"/>
                  </a:lnTo>
                  <a:lnTo>
                    <a:pt x="75658" y="238467"/>
                  </a:lnTo>
                  <a:lnTo>
                    <a:pt x="50949" y="201851"/>
                  </a:lnTo>
                  <a:lnTo>
                    <a:pt x="41883" y="157063"/>
                  </a:lnTo>
                  <a:lnTo>
                    <a:pt x="50949" y="112274"/>
                  </a:lnTo>
                  <a:lnTo>
                    <a:pt x="75658" y="75658"/>
                  </a:lnTo>
                  <a:lnTo>
                    <a:pt x="112274" y="50949"/>
                  </a:lnTo>
                  <a:lnTo>
                    <a:pt x="157063" y="41883"/>
                  </a:lnTo>
                  <a:lnTo>
                    <a:pt x="261400" y="41883"/>
                  </a:lnTo>
                  <a:lnTo>
                    <a:pt x="249821" y="30304"/>
                  </a:lnTo>
                  <a:lnTo>
                    <a:pt x="206706" y="8007"/>
                  </a:lnTo>
                  <a:lnTo>
                    <a:pt x="157063" y="0"/>
                  </a:lnTo>
                  <a:close/>
                </a:path>
                <a:path w="314325" h="314325">
                  <a:moveTo>
                    <a:pt x="261400" y="41883"/>
                  </a:moveTo>
                  <a:lnTo>
                    <a:pt x="157063" y="41883"/>
                  </a:lnTo>
                  <a:lnTo>
                    <a:pt x="201851" y="50949"/>
                  </a:lnTo>
                  <a:lnTo>
                    <a:pt x="238467" y="75658"/>
                  </a:lnTo>
                  <a:lnTo>
                    <a:pt x="263176" y="112274"/>
                  </a:lnTo>
                  <a:lnTo>
                    <a:pt x="272243" y="157063"/>
                  </a:lnTo>
                  <a:lnTo>
                    <a:pt x="263176" y="201851"/>
                  </a:lnTo>
                  <a:lnTo>
                    <a:pt x="238467" y="238467"/>
                  </a:lnTo>
                  <a:lnTo>
                    <a:pt x="201851" y="263176"/>
                  </a:lnTo>
                  <a:lnTo>
                    <a:pt x="157063" y="272243"/>
                  </a:lnTo>
                  <a:lnTo>
                    <a:pt x="261400" y="272243"/>
                  </a:lnTo>
                  <a:lnTo>
                    <a:pt x="283821" y="249821"/>
                  </a:lnTo>
                  <a:lnTo>
                    <a:pt x="306119" y="206706"/>
                  </a:lnTo>
                  <a:lnTo>
                    <a:pt x="314126" y="157063"/>
                  </a:lnTo>
                  <a:lnTo>
                    <a:pt x="306119" y="107420"/>
                  </a:lnTo>
                  <a:lnTo>
                    <a:pt x="283821" y="64304"/>
                  </a:lnTo>
                  <a:lnTo>
                    <a:pt x="261400" y="41883"/>
                  </a:lnTo>
                  <a:close/>
                </a:path>
              </a:pathLst>
            </a:custGeom>
            <a:solidFill>
              <a:srgbClr val="211F1F"/>
            </a:solidFill>
          </p:spPr>
          <p:txBody>
            <a:bodyPr wrap="square" lIns="0" tIns="0" rIns="0" bIns="0" rtlCol="0"/>
            <a:lstStyle/>
            <a:p>
              <a:endParaRPr/>
            </a:p>
          </p:txBody>
        </p:sp>
      </p:grpSp>
      <p:grpSp>
        <p:nvGrpSpPr>
          <p:cNvPr id="87" name="object 90">
            <a:extLst>
              <a:ext uri="{FF2B5EF4-FFF2-40B4-BE49-F238E27FC236}">
                <a16:creationId xmlns:a16="http://schemas.microsoft.com/office/drawing/2014/main" id="{8B7B3DEC-1800-AAF1-51DA-6700960C1738}"/>
              </a:ext>
            </a:extLst>
          </p:cNvPr>
          <p:cNvGrpSpPr/>
          <p:nvPr userDrawn="1"/>
        </p:nvGrpSpPr>
        <p:grpSpPr>
          <a:xfrm>
            <a:off x="10811643" y="3153292"/>
            <a:ext cx="690245" cy="2249550"/>
            <a:chOff x="9366550" y="3107317"/>
            <a:chExt cx="690245" cy="2295525"/>
          </a:xfrm>
        </p:grpSpPr>
        <p:sp>
          <p:nvSpPr>
            <p:cNvPr id="88" name="object 91">
              <a:extLst>
                <a:ext uri="{FF2B5EF4-FFF2-40B4-BE49-F238E27FC236}">
                  <a16:creationId xmlns:a16="http://schemas.microsoft.com/office/drawing/2014/main" id="{94A5F4B6-1BA2-7C8C-33FC-4420AE7782A5}"/>
                </a:ext>
              </a:extLst>
            </p:cNvPr>
            <p:cNvSpPr/>
            <p:nvPr/>
          </p:nvSpPr>
          <p:spPr>
            <a:xfrm>
              <a:off x="9387492" y="3264381"/>
              <a:ext cx="648335" cy="2117725"/>
            </a:xfrm>
            <a:custGeom>
              <a:avLst/>
              <a:gdLst/>
              <a:ahLst/>
              <a:cxnLst/>
              <a:rect l="l" t="t" r="r" b="b"/>
              <a:pathLst>
                <a:path w="648334" h="2117725">
                  <a:moveTo>
                    <a:pt x="648116" y="0"/>
                  </a:moveTo>
                  <a:lnTo>
                    <a:pt x="0" y="0"/>
                  </a:lnTo>
                  <a:lnTo>
                    <a:pt x="0" y="2117118"/>
                  </a:lnTo>
                </a:path>
              </a:pathLst>
            </a:custGeom>
            <a:ln w="41883">
              <a:solidFill>
                <a:srgbClr val="211F1F"/>
              </a:solidFill>
            </a:ln>
          </p:spPr>
          <p:txBody>
            <a:bodyPr wrap="square" lIns="0" tIns="0" rIns="0" bIns="0" rtlCol="0"/>
            <a:lstStyle/>
            <a:p>
              <a:endParaRPr/>
            </a:p>
          </p:txBody>
        </p:sp>
        <p:sp>
          <p:nvSpPr>
            <p:cNvPr id="89" name="object 92">
              <a:extLst>
                <a:ext uri="{FF2B5EF4-FFF2-40B4-BE49-F238E27FC236}">
                  <a16:creationId xmlns:a16="http://schemas.microsoft.com/office/drawing/2014/main" id="{A6EE5D41-9044-0A19-7613-AA0C698B37E7}"/>
                </a:ext>
              </a:extLst>
            </p:cNvPr>
            <p:cNvSpPr/>
            <p:nvPr/>
          </p:nvSpPr>
          <p:spPr>
            <a:xfrm>
              <a:off x="9753432" y="3128254"/>
              <a:ext cx="272415" cy="272415"/>
            </a:xfrm>
            <a:custGeom>
              <a:avLst/>
              <a:gdLst/>
              <a:ahLst/>
              <a:cxnLst/>
              <a:rect l="l" t="t" r="r" b="b"/>
              <a:pathLst>
                <a:path w="272415" h="272414">
                  <a:moveTo>
                    <a:pt x="136121" y="0"/>
                  </a:moveTo>
                  <a:lnTo>
                    <a:pt x="93143" y="6951"/>
                  </a:lnTo>
                  <a:lnTo>
                    <a:pt x="55782" y="26298"/>
                  </a:lnTo>
                  <a:lnTo>
                    <a:pt x="26298" y="55782"/>
                  </a:lnTo>
                  <a:lnTo>
                    <a:pt x="6951" y="93143"/>
                  </a:lnTo>
                  <a:lnTo>
                    <a:pt x="0" y="136121"/>
                  </a:lnTo>
                  <a:lnTo>
                    <a:pt x="6951" y="179099"/>
                  </a:lnTo>
                  <a:lnTo>
                    <a:pt x="26298" y="216460"/>
                  </a:lnTo>
                  <a:lnTo>
                    <a:pt x="55782" y="245944"/>
                  </a:lnTo>
                  <a:lnTo>
                    <a:pt x="93143" y="265291"/>
                  </a:lnTo>
                  <a:lnTo>
                    <a:pt x="136121" y="272243"/>
                  </a:lnTo>
                  <a:lnTo>
                    <a:pt x="179099" y="265291"/>
                  </a:lnTo>
                  <a:lnTo>
                    <a:pt x="216460" y="245944"/>
                  </a:lnTo>
                  <a:lnTo>
                    <a:pt x="245944" y="216460"/>
                  </a:lnTo>
                  <a:lnTo>
                    <a:pt x="265291" y="179099"/>
                  </a:lnTo>
                  <a:lnTo>
                    <a:pt x="272243" y="136121"/>
                  </a:lnTo>
                  <a:lnTo>
                    <a:pt x="265291" y="93143"/>
                  </a:lnTo>
                  <a:lnTo>
                    <a:pt x="245944" y="55782"/>
                  </a:lnTo>
                  <a:lnTo>
                    <a:pt x="216460" y="26298"/>
                  </a:lnTo>
                  <a:lnTo>
                    <a:pt x="179099" y="6951"/>
                  </a:lnTo>
                  <a:lnTo>
                    <a:pt x="136121" y="0"/>
                  </a:lnTo>
                  <a:close/>
                </a:path>
              </a:pathLst>
            </a:custGeom>
            <a:solidFill>
              <a:srgbClr val="F6921E"/>
            </a:solidFill>
          </p:spPr>
          <p:txBody>
            <a:bodyPr wrap="square" lIns="0" tIns="0" rIns="0" bIns="0" rtlCol="0"/>
            <a:lstStyle/>
            <a:p>
              <a:endParaRPr/>
            </a:p>
          </p:txBody>
        </p:sp>
        <p:sp>
          <p:nvSpPr>
            <p:cNvPr id="90" name="object 93">
              <a:extLst>
                <a:ext uri="{FF2B5EF4-FFF2-40B4-BE49-F238E27FC236}">
                  <a16:creationId xmlns:a16="http://schemas.microsoft.com/office/drawing/2014/main" id="{C51810D7-5212-6036-D1E7-5D9AE3CE6C68}"/>
                </a:ext>
              </a:extLst>
            </p:cNvPr>
            <p:cNvSpPr/>
            <p:nvPr/>
          </p:nvSpPr>
          <p:spPr>
            <a:xfrm>
              <a:off x="9732490" y="3107317"/>
              <a:ext cx="314325" cy="314325"/>
            </a:xfrm>
            <a:custGeom>
              <a:avLst/>
              <a:gdLst/>
              <a:ahLst/>
              <a:cxnLst/>
              <a:rect l="l" t="t" r="r" b="b"/>
              <a:pathLst>
                <a:path w="314325" h="314325">
                  <a:moveTo>
                    <a:pt x="157063" y="0"/>
                  </a:moveTo>
                  <a:lnTo>
                    <a:pt x="107420" y="8007"/>
                  </a:lnTo>
                  <a:lnTo>
                    <a:pt x="64304" y="30304"/>
                  </a:lnTo>
                  <a:lnTo>
                    <a:pt x="30304" y="64304"/>
                  </a:lnTo>
                  <a:lnTo>
                    <a:pt x="8007" y="107420"/>
                  </a:lnTo>
                  <a:lnTo>
                    <a:pt x="0" y="157063"/>
                  </a:lnTo>
                  <a:lnTo>
                    <a:pt x="8007" y="206706"/>
                  </a:lnTo>
                  <a:lnTo>
                    <a:pt x="30304" y="249821"/>
                  </a:lnTo>
                  <a:lnTo>
                    <a:pt x="64304" y="283821"/>
                  </a:lnTo>
                  <a:lnTo>
                    <a:pt x="107420" y="306119"/>
                  </a:lnTo>
                  <a:lnTo>
                    <a:pt x="157063" y="314126"/>
                  </a:lnTo>
                  <a:lnTo>
                    <a:pt x="206706" y="306119"/>
                  </a:lnTo>
                  <a:lnTo>
                    <a:pt x="249821" y="283821"/>
                  </a:lnTo>
                  <a:lnTo>
                    <a:pt x="261400" y="272243"/>
                  </a:lnTo>
                  <a:lnTo>
                    <a:pt x="157063" y="272243"/>
                  </a:lnTo>
                  <a:lnTo>
                    <a:pt x="112274" y="263176"/>
                  </a:lnTo>
                  <a:lnTo>
                    <a:pt x="75658" y="238467"/>
                  </a:lnTo>
                  <a:lnTo>
                    <a:pt x="50949" y="201851"/>
                  </a:lnTo>
                  <a:lnTo>
                    <a:pt x="41883" y="157063"/>
                  </a:lnTo>
                  <a:lnTo>
                    <a:pt x="50949" y="112274"/>
                  </a:lnTo>
                  <a:lnTo>
                    <a:pt x="75658" y="75658"/>
                  </a:lnTo>
                  <a:lnTo>
                    <a:pt x="112274" y="50949"/>
                  </a:lnTo>
                  <a:lnTo>
                    <a:pt x="157063" y="41883"/>
                  </a:lnTo>
                  <a:lnTo>
                    <a:pt x="261400" y="41883"/>
                  </a:lnTo>
                  <a:lnTo>
                    <a:pt x="249821" y="30304"/>
                  </a:lnTo>
                  <a:lnTo>
                    <a:pt x="206706" y="8007"/>
                  </a:lnTo>
                  <a:lnTo>
                    <a:pt x="157063" y="0"/>
                  </a:lnTo>
                  <a:close/>
                </a:path>
                <a:path w="314325" h="314325">
                  <a:moveTo>
                    <a:pt x="261400" y="41883"/>
                  </a:moveTo>
                  <a:lnTo>
                    <a:pt x="157063" y="41883"/>
                  </a:lnTo>
                  <a:lnTo>
                    <a:pt x="201851" y="50949"/>
                  </a:lnTo>
                  <a:lnTo>
                    <a:pt x="238467" y="75658"/>
                  </a:lnTo>
                  <a:lnTo>
                    <a:pt x="263176" y="112274"/>
                  </a:lnTo>
                  <a:lnTo>
                    <a:pt x="272243" y="157063"/>
                  </a:lnTo>
                  <a:lnTo>
                    <a:pt x="263176" y="201851"/>
                  </a:lnTo>
                  <a:lnTo>
                    <a:pt x="238467" y="238467"/>
                  </a:lnTo>
                  <a:lnTo>
                    <a:pt x="201851" y="263176"/>
                  </a:lnTo>
                  <a:lnTo>
                    <a:pt x="157063" y="272243"/>
                  </a:lnTo>
                  <a:lnTo>
                    <a:pt x="261400" y="272243"/>
                  </a:lnTo>
                  <a:lnTo>
                    <a:pt x="283821" y="249821"/>
                  </a:lnTo>
                  <a:lnTo>
                    <a:pt x="306119" y="206706"/>
                  </a:lnTo>
                  <a:lnTo>
                    <a:pt x="314126" y="157063"/>
                  </a:lnTo>
                  <a:lnTo>
                    <a:pt x="306119" y="107420"/>
                  </a:lnTo>
                  <a:lnTo>
                    <a:pt x="283821" y="64304"/>
                  </a:lnTo>
                  <a:lnTo>
                    <a:pt x="261400" y="41883"/>
                  </a:lnTo>
                  <a:close/>
                </a:path>
              </a:pathLst>
            </a:custGeom>
            <a:solidFill>
              <a:srgbClr val="211F1F"/>
            </a:solidFill>
          </p:spPr>
          <p:txBody>
            <a:bodyPr wrap="square" lIns="0" tIns="0" rIns="0" bIns="0" rtlCol="0"/>
            <a:lstStyle/>
            <a:p>
              <a:endParaRPr/>
            </a:p>
          </p:txBody>
        </p:sp>
      </p:grpSp>
      <p:sp>
        <p:nvSpPr>
          <p:cNvPr id="94" name="Text Placeholder 12">
            <a:extLst>
              <a:ext uri="{FF2B5EF4-FFF2-40B4-BE49-F238E27FC236}">
                <a16:creationId xmlns:a16="http://schemas.microsoft.com/office/drawing/2014/main" id="{58BA1941-83CE-9476-8017-858510349A7D}"/>
              </a:ext>
            </a:extLst>
          </p:cNvPr>
          <p:cNvSpPr>
            <a:spLocks noGrp="1"/>
          </p:cNvSpPr>
          <p:nvPr>
            <p:ph type="body" sz="quarter" idx="10" hasCustomPrompt="1"/>
          </p:nvPr>
        </p:nvSpPr>
        <p:spPr>
          <a:xfrm>
            <a:off x="1838153" y="3701765"/>
            <a:ext cx="3257134" cy="272400"/>
          </a:xfrm>
        </p:spPr>
        <p:txBody>
          <a:bodyPr>
            <a:normAutofit/>
          </a:bodyPr>
          <a:lstStyle>
            <a:lvl1pPr>
              <a:defRPr sz="1650" b="1"/>
            </a:lvl1pPr>
          </a:lstStyle>
          <a:p>
            <a:pPr lvl="0"/>
            <a:r>
              <a:rPr lang="en-GB"/>
              <a:t>Month 2025</a:t>
            </a:r>
            <a:endParaRPr lang="en-US"/>
          </a:p>
        </p:txBody>
      </p:sp>
      <p:sp>
        <p:nvSpPr>
          <p:cNvPr id="95" name="Text Placeholder 12">
            <a:extLst>
              <a:ext uri="{FF2B5EF4-FFF2-40B4-BE49-F238E27FC236}">
                <a16:creationId xmlns:a16="http://schemas.microsoft.com/office/drawing/2014/main" id="{AFD997D1-82A4-F917-C0E4-53206D5F7577}"/>
              </a:ext>
            </a:extLst>
          </p:cNvPr>
          <p:cNvSpPr>
            <a:spLocks noGrp="1"/>
          </p:cNvSpPr>
          <p:nvPr>
            <p:ph type="body" sz="quarter" idx="12" hasCustomPrompt="1"/>
          </p:nvPr>
        </p:nvSpPr>
        <p:spPr>
          <a:xfrm>
            <a:off x="1838153" y="4064228"/>
            <a:ext cx="3257134" cy="1171057"/>
          </a:xfrm>
        </p:spPr>
        <p:txBody>
          <a:bodyPr>
            <a:noAutofit/>
          </a:bodyPr>
          <a:lstStyle>
            <a:lvl1pPr>
              <a:lnSpc>
                <a:spcPct val="100000"/>
              </a:lnSpc>
              <a:defRPr sz="1400" b="0"/>
            </a:lvl1pPr>
          </a:lstStyle>
          <a:p>
            <a:pPr lvl="0"/>
            <a:r>
              <a:rPr lang="en-GB"/>
              <a:t>Click to insert text</a:t>
            </a:r>
            <a:endParaRPr lang="en-US"/>
          </a:p>
        </p:txBody>
      </p:sp>
      <p:sp>
        <p:nvSpPr>
          <p:cNvPr id="99" name="Picture Placeholder 76">
            <a:extLst>
              <a:ext uri="{FF2B5EF4-FFF2-40B4-BE49-F238E27FC236}">
                <a16:creationId xmlns:a16="http://schemas.microsoft.com/office/drawing/2014/main" id="{EE887B77-C24B-544B-B70B-0E1D4DDF8B6B}"/>
              </a:ext>
            </a:extLst>
          </p:cNvPr>
          <p:cNvSpPr>
            <a:spLocks noGrp="1"/>
          </p:cNvSpPr>
          <p:nvPr>
            <p:ph type="pic" sz="quarter" idx="13" hasCustomPrompt="1"/>
          </p:nvPr>
        </p:nvSpPr>
        <p:spPr>
          <a:xfrm>
            <a:off x="7121897" y="2945796"/>
            <a:ext cx="1345007" cy="626922"/>
          </a:xfrm>
          <a:noFill/>
        </p:spPr>
        <p:txBody>
          <a:bodyPr anchor="ctr">
            <a:normAutofit/>
          </a:bodyPr>
          <a:lstStyle>
            <a:lvl1pPr algn="ctr">
              <a:defRPr sz="1200"/>
            </a:lvl1pPr>
          </a:lstStyle>
          <a:p>
            <a:r>
              <a:rPr lang="en-US"/>
              <a:t>Click to add logo</a:t>
            </a:r>
          </a:p>
        </p:txBody>
      </p:sp>
      <p:sp>
        <p:nvSpPr>
          <p:cNvPr id="100" name="Text Placeholder 12">
            <a:extLst>
              <a:ext uri="{FF2B5EF4-FFF2-40B4-BE49-F238E27FC236}">
                <a16:creationId xmlns:a16="http://schemas.microsoft.com/office/drawing/2014/main" id="{9FD3EE95-EF19-0A2F-B4B5-DEB2AE14960E}"/>
              </a:ext>
            </a:extLst>
          </p:cNvPr>
          <p:cNvSpPr>
            <a:spLocks noGrp="1"/>
          </p:cNvSpPr>
          <p:nvPr>
            <p:ph type="body" sz="quarter" idx="14" hasCustomPrompt="1"/>
          </p:nvPr>
        </p:nvSpPr>
        <p:spPr>
          <a:xfrm>
            <a:off x="7026600" y="3701764"/>
            <a:ext cx="3216167" cy="314014"/>
          </a:xfrm>
        </p:spPr>
        <p:txBody>
          <a:bodyPr>
            <a:normAutofit/>
          </a:bodyPr>
          <a:lstStyle>
            <a:lvl1pPr>
              <a:defRPr sz="1650" b="1"/>
            </a:lvl1pPr>
          </a:lstStyle>
          <a:p>
            <a:pPr lvl="0"/>
            <a:r>
              <a:rPr lang="en-GB"/>
              <a:t>Month 2025</a:t>
            </a:r>
            <a:endParaRPr lang="en-US"/>
          </a:p>
        </p:txBody>
      </p:sp>
      <p:sp>
        <p:nvSpPr>
          <p:cNvPr id="101" name="Text Placeholder 12">
            <a:extLst>
              <a:ext uri="{FF2B5EF4-FFF2-40B4-BE49-F238E27FC236}">
                <a16:creationId xmlns:a16="http://schemas.microsoft.com/office/drawing/2014/main" id="{AD192E90-1608-38B2-3D7F-E8BB9993049A}"/>
              </a:ext>
            </a:extLst>
          </p:cNvPr>
          <p:cNvSpPr>
            <a:spLocks noGrp="1"/>
          </p:cNvSpPr>
          <p:nvPr>
            <p:ph type="body" sz="quarter" idx="15" hasCustomPrompt="1"/>
          </p:nvPr>
        </p:nvSpPr>
        <p:spPr>
          <a:xfrm>
            <a:off x="7026599" y="4064228"/>
            <a:ext cx="3216168" cy="1171057"/>
          </a:xfrm>
        </p:spPr>
        <p:txBody>
          <a:bodyPr>
            <a:noAutofit/>
          </a:bodyPr>
          <a:lstStyle>
            <a:lvl1pPr>
              <a:lnSpc>
                <a:spcPct val="100000"/>
              </a:lnSpc>
              <a:defRPr sz="1400" b="0"/>
            </a:lvl1pPr>
          </a:lstStyle>
          <a:p>
            <a:pPr lvl="0"/>
            <a:r>
              <a:rPr lang="en-GB"/>
              <a:t>Click to insert text</a:t>
            </a:r>
            <a:endParaRPr lang="en-US"/>
          </a:p>
        </p:txBody>
      </p:sp>
      <p:sp>
        <p:nvSpPr>
          <p:cNvPr id="102" name="Picture Placeholder 76">
            <a:extLst>
              <a:ext uri="{FF2B5EF4-FFF2-40B4-BE49-F238E27FC236}">
                <a16:creationId xmlns:a16="http://schemas.microsoft.com/office/drawing/2014/main" id="{1954B4CD-7195-03D6-A1E5-F6CCC6BDF260}"/>
              </a:ext>
            </a:extLst>
          </p:cNvPr>
          <p:cNvSpPr>
            <a:spLocks noGrp="1"/>
          </p:cNvSpPr>
          <p:nvPr>
            <p:ph type="pic" sz="quarter" idx="16" hasCustomPrompt="1"/>
          </p:nvPr>
        </p:nvSpPr>
        <p:spPr>
          <a:xfrm>
            <a:off x="11714749" y="2958352"/>
            <a:ext cx="1345007" cy="614366"/>
          </a:xfrm>
          <a:noFill/>
        </p:spPr>
        <p:txBody>
          <a:bodyPr anchor="ctr">
            <a:normAutofit/>
          </a:bodyPr>
          <a:lstStyle>
            <a:lvl1pPr algn="ctr">
              <a:defRPr sz="1200"/>
            </a:lvl1pPr>
          </a:lstStyle>
          <a:p>
            <a:r>
              <a:rPr lang="en-US"/>
              <a:t>Click to add logo</a:t>
            </a:r>
          </a:p>
        </p:txBody>
      </p:sp>
      <p:sp>
        <p:nvSpPr>
          <p:cNvPr id="103" name="Text Placeholder 12">
            <a:extLst>
              <a:ext uri="{FF2B5EF4-FFF2-40B4-BE49-F238E27FC236}">
                <a16:creationId xmlns:a16="http://schemas.microsoft.com/office/drawing/2014/main" id="{16949AC8-5575-0E09-B263-AEFA97879312}"/>
              </a:ext>
            </a:extLst>
          </p:cNvPr>
          <p:cNvSpPr>
            <a:spLocks noGrp="1"/>
          </p:cNvSpPr>
          <p:nvPr>
            <p:ph type="body" sz="quarter" idx="17" hasCustomPrompt="1"/>
          </p:nvPr>
        </p:nvSpPr>
        <p:spPr>
          <a:xfrm>
            <a:off x="11619452" y="3707221"/>
            <a:ext cx="3257134" cy="266944"/>
          </a:xfrm>
        </p:spPr>
        <p:txBody>
          <a:bodyPr>
            <a:normAutofit/>
          </a:bodyPr>
          <a:lstStyle>
            <a:lvl1pPr>
              <a:defRPr sz="1650" b="1"/>
            </a:lvl1pPr>
          </a:lstStyle>
          <a:p>
            <a:pPr lvl="0"/>
            <a:r>
              <a:rPr lang="en-GB"/>
              <a:t>Month 2025</a:t>
            </a:r>
            <a:endParaRPr lang="en-US"/>
          </a:p>
        </p:txBody>
      </p:sp>
      <p:sp>
        <p:nvSpPr>
          <p:cNvPr id="104" name="Text Placeholder 12">
            <a:extLst>
              <a:ext uri="{FF2B5EF4-FFF2-40B4-BE49-F238E27FC236}">
                <a16:creationId xmlns:a16="http://schemas.microsoft.com/office/drawing/2014/main" id="{543A845A-DBD5-14CC-61D7-82AF51081BB6}"/>
              </a:ext>
            </a:extLst>
          </p:cNvPr>
          <p:cNvSpPr>
            <a:spLocks noGrp="1"/>
          </p:cNvSpPr>
          <p:nvPr>
            <p:ph type="body" sz="quarter" idx="18" hasCustomPrompt="1"/>
          </p:nvPr>
        </p:nvSpPr>
        <p:spPr>
          <a:xfrm>
            <a:off x="11619452" y="4087682"/>
            <a:ext cx="3257134" cy="1147603"/>
          </a:xfrm>
        </p:spPr>
        <p:txBody>
          <a:bodyPr>
            <a:noAutofit/>
          </a:bodyPr>
          <a:lstStyle>
            <a:lvl1pPr>
              <a:lnSpc>
                <a:spcPct val="100000"/>
              </a:lnSpc>
              <a:defRPr sz="1400" b="0"/>
            </a:lvl1pPr>
          </a:lstStyle>
          <a:p>
            <a:pPr lvl="0"/>
            <a:r>
              <a:rPr lang="en-GB"/>
              <a:t>Click to insert text</a:t>
            </a:r>
            <a:endParaRPr lang="en-US"/>
          </a:p>
        </p:txBody>
      </p:sp>
      <p:sp>
        <p:nvSpPr>
          <p:cNvPr id="105" name="Picture Placeholder 76">
            <a:extLst>
              <a:ext uri="{FF2B5EF4-FFF2-40B4-BE49-F238E27FC236}">
                <a16:creationId xmlns:a16="http://schemas.microsoft.com/office/drawing/2014/main" id="{B0FE8D81-F5B2-E844-CC72-6497DB7F80C5}"/>
              </a:ext>
            </a:extLst>
          </p:cNvPr>
          <p:cNvSpPr>
            <a:spLocks noGrp="1"/>
          </p:cNvSpPr>
          <p:nvPr>
            <p:ph type="pic" sz="quarter" idx="19" hasCustomPrompt="1"/>
          </p:nvPr>
        </p:nvSpPr>
        <p:spPr>
          <a:xfrm>
            <a:off x="16150761" y="2945796"/>
            <a:ext cx="1345007" cy="626922"/>
          </a:xfrm>
          <a:noFill/>
        </p:spPr>
        <p:txBody>
          <a:bodyPr anchor="ctr">
            <a:normAutofit/>
          </a:bodyPr>
          <a:lstStyle>
            <a:lvl1pPr algn="ctr">
              <a:defRPr sz="1200"/>
            </a:lvl1pPr>
          </a:lstStyle>
          <a:p>
            <a:r>
              <a:rPr lang="en-US"/>
              <a:t>Click to add logo</a:t>
            </a:r>
          </a:p>
        </p:txBody>
      </p:sp>
      <p:sp>
        <p:nvSpPr>
          <p:cNvPr id="106" name="Text Placeholder 12">
            <a:extLst>
              <a:ext uri="{FF2B5EF4-FFF2-40B4-BE49-F238E27FC236}">
                <a16:creationId xmlns:a16="http://schemas.microsoft.com/office/drawing/2014/main" id="{1331AF95-CC5D-3DDF-FBC1-CB6C455B9D5C}"/>
              </a:ext>
            </a:extLst>
          </p:cNvPr>
          <p:cNvSpPr>
            <a:spLocks noGrp="1"/>
          </p:cNvSpPr>
          <p:nvPr>
            <p:ph type="body" sz="quarter" idx="20" hasCustomPrompt="1"/>
          </p:nvPr>
        </p:nvSpPr>
        <p:spPr>
          <a:xfrm>
            <a:off x="16055464" y="3709883"/>
            <a:ext cx="2945502" cy="264281"/>
          </a:xfrm>
        </p:spPr>
        <p:txBody>
          <a:bodyPr>
            <a:normAutofit/>
          </a:bodyPr>
          <a:lstStyle>
            <a:lvl1pPr>
              <a:defRPr sz="1650" b="1"/>
            </a:lvl1pPr>
          </a:lstStyle>
          <a:p>
            <a:pPr lvl="0"/>
            <a:r>
              <a:rPr lang="en-GB"/>
              <a:t>Month 2025</a:t>
            </a:r>
            <a:endParaRPr lang="en-US"/>
          </a:p>
        </p:txBody>
      </p:sp>
      <p:sp>
        <p:nvSpPr>
          <p:cNvPr id="107" name="Text Placeholder 12">
            <a:extLst>
              <a:ext uri="{FF2B5EF4-FFF2-40B4-BE49-F238E27FC236}">
                <a16:creationId xmlns:a16="http://schemas.microsoft.com/office/drawing/2014/main" id="{399732B6-C258-88A0-0860-0C18D55C6096}"/>
              </a:ext>
            </a:extLst>
          </p:cNvPr>
          <p:cNvSpPr>
            <a:spLocks noGrp="1"/>
          </p:cNvSpPr>
          <p:nvPr>
            <p:ph type="body" sz="quarter" idx="21" hasCustomPrompt="1"/>
          </p:nvPr>
        </p:nvSpPr>
        <p:spPr>
          <a:xfrm>
            <a:off x="16055463" y="4064228"/>
            <a:ext cx="2945503" cy="1171057"/>
          </a:xfrm>
        </p:spPr>
        <p:txBody>
          <a:bodyPr>
            <a:noAutofit/>
          </a:bodyPr>
          <a:lstStyle>
            <a:lvl1pPr>
              <a:lnSpc>
                <a:spcPct val="100000"/>
              </a:lnSpc>
              <a:defRPr sz="1400" b="0"/>
            </a:lvl1pPr>
          </a:lstStyle>
          <a:p>
            <a:pPr lvl="0"/>
            <a:r>
              <a:rPr lang="en-GB"/>
              <a:t>Click to insert text</a:t>
            </a:r>
            <a:endParaRPr lang="en-US"/>
          </a:p>
        </p:txBody>
      </p:sp>
      <p:sp>
        <p:nvSpPr>
          <p:cNvPr id="108" name="Picture Placeholder 76">
            <a:extLst>
              <a:ext uri="{FF2B5EF4-FFF2-40B4-BE49-F238E27FC236}">
                <a16:creationId xmlns:a16="http://schemas.microsoft.com/office/drawing/2014/main" id="{0307F14D-77E8-FEA7-68CD-E8396DF86EF4}"/>
              </a:ext>
            </a:extLst>
          </p:cNvPr>
          <p:cNvSpPr>
            <a:spLocks noGrp="1"/>
          </p:cNvSpPr>
          <p:nvPr>
            <p:ph type="pic" sz="quarter" idx="22" hasCustomPrompt="1"/>
          </p:nvPr>
        </p:nvSpPr>
        <p:spPr>
          <a:xfrm>
            <a:off x="15202352" y="7081191"/>
            <a:ext cx="1345007" cy="626922"/>
          </a:xfrm>
          <a:noFill/>
        </p:spPr>
        <p:txBody>
          <a:bodyPr anchor="ctr">
            <a:normAutofit/>
          </a:bodyPr>
          <a:lstStyle>
            <a:lvl1pPr algn="ctr">
              <a:defRPr sz="1200"/>
            </a:lvl1pPr>
          </a:lstStyle>
          <a:p>
            <a:r>
              <a:rPr lang="en-US"/>
              <a:t>Click to add logo</a:t>
            </a:r>
          </a:p>
        </p:txBody>
      </p:sp>
      <p:sp>
        <p:nvSpPr>
          <p:cNvPr id="109" name="Text Placeholder 12">
            <a:extLst>
              <a:ext uri="{FF2B5EF4-FFF2-40B4-BE49-F238E27FC236}">
                <a16:creationId xmlns:a16="http://schemas.microsoft.com/office/drawing/2014/main" id="{A785A489-E21E-D00E-A045-376294B5C5E5}"/>
              </a:ext>
            </a:extLst>
          </p:cNvPr>
          <p:cNvSpPr>
            <a:spLocks noGrp="1"/>
          </p:cNvSpPr>
          <p:nvPr>
            <p:ph type="body" sz="quarter" idx="23" hasCustomPrompt="1"/>
          </p:nvPr>
        </p:nvSpPr>
        <p:spPr>
          <a:xfrm>
            <a:off x="15107055" y="7837160"/>
            <a:ext cx="3225914" cy="272400"/>
          </a:xfrm>
        </p:spPr>
        <p:txBody>
          <a:bodyPr>
            <a:normAutofit/>
          </a:bodyPr>
          <a:lstStyle>
            <a:lvl1pPr>
              <a:defRPr sz="1650" b="1"/>
            </a:lvl1pPr>
          </a:lstStyle>
          <a:p>
            <a:pPr lvl="0"/>
            <a:r>
              <a:rPr lang="en-GB"/>
              <a:t>Month 2025</a:t>
            </a:r>
            <a:endParaRPr lang="en-US"/>
          </a:p>
        </p:txBody>
      </p:sp>
      <p:sp>
        <p:nvSpPr>
          <p:cNvPr id="110" name="Text Placeholder 12">
            <a:extLst>
              <a:ext uri="{FF2B5EF4-FFF2-40B4-BE49-F238E27FC236}">
                <a16:creationId xmlns:a16="http://schemas.microsoft.com/office/drawing/2014/main" id="{4E6B7BFA-8A0C-3BA3-A4AA-8DD558C1563F}"/>
              </a:ext>
            </a:extLst>
          </p:cNvPr>
          <p:cNvSpPr>
            <a:spLocks noGrp="1"/>
          </p:cNvSpPr>
          <p:nvPr>
            <p:ph type="body" sz="quarter" idx="24" hasCustomPrompt="1"/>
          </p:nvPr>
        </p:nvSpPr>
        <p:spPr>
          <a:xfrm>
            <a:off x="15107054" y="8199623"/>
            <a:ext cx="3225915" cy="1171057"/>
          </a:xfrm>
        </p:spPr>
        <p:txBody>
          <a:bodyPr>
            <a:noAutofit/>
          </a:bodyPr>
          <a:lstStyle>
            <a:lvl1pPr>
              <a:lnSpc>
                <a:spcPct val="100000"/>
              </a:lnSpc>
              <a:defRPr sz="1400" b="0"/>
            </a:lvl1pPr>
          </a:lstStyle>
          <a:p>
            <a:pPr lvl="0"/>
            <a:r>
              <a:rPr lang="en-GB"/>
              <a:t>Click to insert text</a:t>
            </a:r>
            <a:endParaRPr lang="en-US"/>
          </a:p>
        </p:txBody>
      </p:sp>
      <p:sp>
        <p:nvSpPr>
          <p:cNvPr id="111" name="Picture Placeholder 76">
            <a:extLst>
              <a:ext uri="{FF2B5EF4-FFF2-40B4-BE49-F238E27FC236}">
                <a16:creationId xmlns:a16="http://schemas.microsoft.com/office/drawing/2014/main" id="{002DA8BF-F56E-6C08-A2F5-1CF16044A57E}"/>
              </a:ext>
            </a:extLst>
          </p:cNvPr>
          <p:cNvSpPr>
            <a:spLocks noGrp="1"/>
          </p:cNvSpPr>
          <p:nvPr>
            <p:ph type="pic" sz="quarter" idx="25" hasCustomPrompt="1"/>
          </p:nvPr>
        </p:nvSpPr>
        <p:spPr>
          <a:xfrm>
            <a:off x="10775405" y="7081191"/>
            <a:ext cx="1345007" cy="626922"/>
          </a:xfrm>
          <a:noFill/>
        </p:spPr>
        <p:txBody>
          <a:bodyPr anchor="ctr">
            <a:normAutofit/>
          </a:bodyPr>
          <a:lstStyle>
            <a:lvl1pPr algn="ctr">
              <a:defRPr sz="1200"/>
            </a:lvl1pPr>
          </a:lstStyle>
          <a:p>
            <a:r>
              <a:rPr lang="en-US"/>
              <a:t>Click to add logo</a:t>
            </a:r>
          </a:p>
        </p:txBody>
      </p:sp>
      <p:sp>
        <p:nvSpPr>
          <p:cNvPr id="112" name="Text Placeholder 12">
            <a:extLst>
              <a:ext uri="{FF2B5EF4-FFF2-40B4-BE49-F238E27FC236}">
                <a16:creationId xmlns:a16="http://schemas.microsoft.com/office/drawing/2014/main" id="{11A0D2B3-CC90-695C-0B28-D0773FBEAE93}"/>
              </a:ext>
            </a:extLst>
          </p:cNvPr>
          <p:cNvSpPr>
            <a:spLocks noGrp="1"/>
          </p:cNvSpPr>
          <p:nvPr>
            <p:ph type="body" sz="quarter" idx="26" hasCustomPrompt="1"/>
          </p:nvPr>
        </p:nvSpPr>
        <p:spPr>
          <a:xfrm>
            <a:off x="10680108" y="7837160"/>
            <a:ext cx="3116358" cy="272400"/>
          </a:xfrm>
        </p:spPr>
        <p:txBody>
          <a:bodyPr>
            <a:normAutofit/>
          </a:bodyPr>
          <a:lstStyle>
            <a:lvl1pPr>
              <a:defRPr sz="1650" b="1"/>
            </a:lvl1pPr>
          </a:lstStyle>
          <a:p>
            <a:pPr lvl="0"/>
            <a:r>
              <a:rPr lang="en-GB"/>
              <a:t>Month 2025</a:t>
            </a:r>
            <a:endParaRPr lang="en-US"/>
          </a:p>
        </p:txBody>
      </p:sp>
      <p:sp>
        <p:nvSpPr>
          <p:cNvPr id="113" name="Text Placeholder 12">
            <a:extLst>
              <a:ext uri="{FF2B5EF4-FFF2-40B4-BE49-F238E27FC236}">
                <a16:creationId xmlns:a16="http://schemas.microsoft.com/office/drawing/2014/main" id="{824DAA38-DCE7-EA81-57C3-B3E18469A94C}"/>
              </a:ext>
            </a:extLst>
          </p:cNvPr>
          <p:cNvSpPr>
            <a:spLocks noGrp="1"/>
          </p:cNvSpPr>
          <p:nvPr>
            <p:ph type="body" sz="quarter" idx="27" hasCustomPrompt="1"/>
          </p:nvPr>
        </p:nvSpPr>
        <p:spPr>
          <a:xfrm>
            <a:off x="10680108" y="8199623"/>
            <a:ext cx="3116358" cy="1171057"/>
          </a:xfrm>
        </p:spPr>
        <p:txBody>
          <a:bodyPr>
            <a:noAutofit/>
          </a:bodyPr>
          <a:lstStyle>
            <a:lvl1pPr>
              <a:lnSpc>
                <a:spcPct val="100000"/>
              </a:lnSpc>
              <a:defRPr sz="1400" b="0"/>
            </a:lvl1pPr>
          </a:lstStyle>
          <a:p>
            <a:pPr lvl="0"/>
            <a:r>
              <a:rPr lang="en-GB"/>
              <a:t>Click to insert text</a:t>
            </a:r>
            <a:endParaRPr lang="en-US"/>
          </a:p>
        </p:txBody>
      </p:sp>
      <p:sp>
        <p:nvSpPr>
          <p:cNvPr id="114" name="Picture Placeholder 76">
            <a:extLst>
              <a:ext uri="{FF2B5EF4-FFF2-40B4-BE49-F238E27FC236}">
                <a16:creationId xmlns:a16="http://schemas.microsoft.com/office/drawing/2014/main" id="{D3AFD539-6BFE-E27B-BAA2-35080055DD63}"/>
              </a:ext>
            </a:extLst>
          </p:cNvPr>
          <p:cNvSpPr>
            <a:spLocks noGrp="1"/>
          </p:cNvSpPr>
          <p:nvPr>
            <p:ph type="pic" sz="quarter" idx="28" hasCustomPrompt="1"/>
          </p:nvPr>
        </p:nvSpPr>
        <p:spPr>
          <a:xfrm>
            <a:off x="6131215" y="7081191"/>
            <a:ext cx="1345007" cy="626922"/>
          </a:xfrm>
          <a:noFill/>
        </p:spPr>
        <p:txBody>
          <a:bodyPr anchor="ctr">
            <a:normAutofit/>
          </a:bodyPr>
          <a:lstStyle>
            <a:lvl1pPr algn="ctr">
              <a:defRPr sz="1200"/>
            </a:lvl1pPr>
          </a:lstStyle>
          <a:p>
            <a:r>
              <a:rPr lang="en-US"/>
              <a:t>Click to add logo</a:t>
            </a:r>
          </a:p>
        </p:txBody>
      </p:sp>
      <p:sp>
        <p:nvSpPr>
          <p:cNvPr id="115" name="Text Placeholder 12">
            <a:extLst>
              <a:ext uri="{FF2B5EF4-FFF2-40B4-BE49-F238E27FC236}">
                <a16:creationId xmlns:a16="http://schemas.microsoft.com/office/drawing/2014/main" id="{D97783EF-FFF2-3B49-789E-ABC14B5CB34C}"/>
              </a:ext>
            </a:extLst>
          </p:cNvPr>
          <p:cNvSpPr>
            <a:spLocks noGrp="1"/>
          </p:cNvSpPr>
          <p:nvPr>
            <p:ph type="body" sz="quarter" idx="29" hasCustomPrompt="1"/>
          </p:nvPr>
        </p:nvSpPr>
        <p:spPr>
          <a:xfrm>
            <a:off x="6035918" y="7837160"/>
            <a:ext cx="3440068" cy="272400"/>
          </a:xfrm>
        </p:spPr>
        <p:txBody>
          <a:bodyPr>
            <a:normAutofit/>
          </a:bodyPr>
          <a:lstStyle>
            <a:lvl1pPr>
              <a:defRPr sz="1650" b="1"/>
            </a:lvl1pPr>
          </a:lstStyle>
          <a:p>
            <a:pPr lvl="0"/>
            <a:r>
              <a:rPr lang="en-GB"/>
              <a:t>Month 2025</a:t>
            </a:r>
            <a:endParaRPr lang="en-US"/>
          </a:p>
        </p:txBody>
      </p:sp>
      <p:sp>
        <p:nvSpPr>
          <p:cNvPr id="116" name="Text Placeholder 12">
            <a:extLst>
              <a:ext uri="{FF2B5EF4-FFF2-40B4-BE49-F238E27FC236}">
                <a16:creationId xmlns:a16="http://schemas.microsoft.com/office/drawing/2014/main" id="{5EE96BD3-6A65-FD1B-557E-E57CE1CCF370}"/>
              </a:ext>
            </a:extLst>
          </p:cNvPr>
          <p:cNvSpPr>
            <a:spLocks noGrp="1"/>
          </p:cNvSpPr>
          <p:nvPr>
            <p:ph type="body" sz="quarter" idx="30" hasCustomPrompt="1"/>
          </p:nvPr>
        </p:nvSpPr>
        <p:spPr>
          <a:xfrm>
            <a:off x="6035918" y="8199623"/>
            <a:ext cx="3440068" cy="1171057"/>
          </a:xfrm>
        </p:spPr>
        <p:txBody>
          <a:bodyPr>
            <a:noAutofit/>
          </a:bodyPr>
          <a:lstStyle>
            <a:lvl1pPr>
              <a:lnSpc>
                <a:spcPct val="100000"/>
              </a:lnSpc>
              <a:defRPr sz="1400" b="0"/>
            </a:lvl1pPr>
          </a:lstStyle>
          <a:p>
            <a:pPr lvl="0"/>
            <a:r>
              <a:rPr lang="en-GB"/>
              <a:t>Click to insert text</a:t>
            </a:r>
            <a:endParaRPr lang="en-US"/>
          </a:p>
        </p:txBody>
      </p:sp>
      <p:sp>
        <p:nvSpPr>
          <p:cNvPr id="117" name="Picture Placeholder 76">
            <a:extLst>
              <a:ext uri="{FF2B5EF4-FFF2-40B4-BE49-F238E27FC236}">
                <a16:creationId xmlns:a16="http://schemas.microsoft.com/office/drawing/2014/main" id="{D9F7A976-6F08-DF04-7691-CA3448FA5B51}"/>
              </a:ext>
            </a:extLst>
          </p:cNvPr>
          <p:cNvSpPr>
            <a:spLocks noGrp="1"/>
          </p:cNvSpPr>
          <p:nvPr>
            <p:ph type="pic" sz="quarter" idx="31" hasCustomPrompt="1"/>
          </p:nvPr>
        </p:nvSpPr>
        <p:spPr>
          <a:xfrm>
            <a:off x="1378687" y="7081191"/>
            <a:ext cx="1345007" cy="626922"/>
          </a:xfrm>
          <a:noFill/>
        </p:spPr>
        <p:txBody>
          <a:bodyPr anchor="ctr">
            <a:normAutofit/>
          </a:bodyPr>
          <a:lstStyle>
            <a:lvl1pPr algn="ctr">
              <a:defRPr sz="1200"/>
            </a:lvl1pPr>
          </a:lstStyle>
          <a:p>
            <a:r>
              <a:rPr lang="en-US"/>
              <a:t>Click to add logo</a:t>
            </a:r>
          </a:p>
        </p:txBody>
      </p:sp>
      <p:sp>
        <p:nvSpPr>
          <p:cNvPr id="118" name="Text Placeholder 12">
            <a:extLst>
              <a:ext uri="{FF2B5EF4-FFF2-40B4-BE49-F238E27FC236}">
                <a16:creationId xmlns:a16="http://schemas.microsoft.com/office/drawing/2014/main" id="{072C9BDF-9CC1-9510-33C4-7CE316CEA196}"/>
              </a:ext>
            </a:extLst>
          </p:cNvPr>
          <p:cNvSpPr>
            <a:spLocks noGrp="1"/>
          </p:cNvSpPr>
          <p:nvPr>
            <p:ph type="body" sz="quarter" idx="32" hasCustomPrompt="1"/>
          </p:nvPr>
        </p:nvSpPr>
        <p:spPr>
          <a:xfrm>
            <a:off x="1283390" y="7837160"/>
            <a:ext cx="3440068" cy="272400"/>
          </a:xfrm>
        </p:spPr>
        <p:txBody>
          <a:bodyPr>
            <a:normAutofit/>
          </a:bodyPr>
          <a:lstStyle>
            <a:lvl1pPr>
              <a:defRPr sz="1650" b="1"/>
            </a:lvl1pPr>
          </a:lstStyle>
          <a:p>
            <a:pPr lvl="0"/>
            <a:r>
              <a:rPr lang="en-GB"/>
              <a:t>Month 2025</a:t>
            </a:r>
            <a:endParaRPr lang="en-US"/>
          </a:p>
        </p:txBody>
      </p:sp>
      <p:sp>
        <p:nvSpPr>
          <p:cNvPr id="119" name="Text Placeholder 12">
            <a:extLst>
              <a:ext uri="{FF2B5EF4-FFF2-40B4-BE49-F238E27FC236}">
                <a16:creationId xmlns:a16="http://schemas.microsoft.com/office/drawing/2014/main" id="{3159F107-700E-FE4B-1360-4DCDBC8DD8BC}"/>
              </a:ext>
            </a:extLst>
          </p:cNvPr>
          <p:cNvSpPr>
            <a:spLocks noGrp="1"/>
          </p:cNvSpPr>
          <p:nvPr>
            <p:ph type="body" sz="quarter" idx="33" hasCustomPrompt="1"/>
          </p:nvPr>
        </p:nvSpPr>
        <p:spPr>
          <a:xfrm>
            <a:off x="1283390" y="8199623"/>
            <a:ext cx="3440068" cy="1171057"/>
          </a:xfrm>
        </p:spPr>
        <p:txBody>
          <a:bodyPr>
            <a:noAutofit/>
          </a:bodyPr>
          <a:lstStyle>
            <a:lvl1pPr>
              <a:lnSpc>
                <a:spcPct val="100000"/>
              </a:lnSpc>
              <a:defRPr sz="1400" b="0"/>
            </a:lvl1pPr>
          </a:lstStyle>
          <a:p>
            <a:pPr lvl="0"/>
            <a:r>
              <a:rPr lang="en-GB"/>
              <a:t>Click to insert text</a:t>
            </a:r>
            <a:endParaRPr lang="en-US"/>
          </a:p>
        </p:txBody>
      </p:sp>
      <p:sp>
        <p:nvSpPr>
          <p:cNvPr id="120" name="Holder 2">
            <a:extLst>
              <a:ext uri="{FF2B5EF4-FFF2-40B4-BE49-F238E27FC236}">
                <a16:creationId xmlns:a16="http://schemas.microsoft.com/office/drawing/2014/main" id="{93920FDE-746F-0008-D4B9-63531ACD6231}"/>
              </a:ext>
            </a:extLst>
          </p:cNvPr>
          <p:cNvSpPr>
            <a:spLocks noGrp="1"/>
          </p:cNvSpPr>
          <p:nvPr>
            <p:ph type="title"/>
          </p:nvPr>
        </p:nvSpPr>
        <p:spPr>
          <a:xfrm>
            <a:off x="1042324" y="1158875"/>
            <a:ext cx="16401126" cy="1295400"/>
          </a:xfrm>
          <a:prstGeom prst="rect">
            <a:avLst/>
          </a:prstGeom>
        </p:spPr>
        <p:txBody>
          <a:bodyPr lIns="0" tIns="0" rIns="0" bIns="0" anchor="t">
            <a:noAutofit/>
          </a:bodyPr>
          <a:lstStyle>
            <a:lvl1pPr>
              <a:defRPr sz="5000" b="1" i="0">
                <a:solidFill>
                  <a:schemeClr val="tx1"/>
                </a:solidFill>
                <a:latin typeface="Arial"/>
                <a:cs typeface="Arial"/>
              </a:defRPr>
            </a:lvl1pPr>
          </a:lstStyle>
          <a:p>
            <a:r>
              <a:rPr lang="en-US"/>
              <a:t>Click to edit Master title style</a:t>
            </a:r>
            <a:endParaRPr/>
          </a:p>
        </p:txBody>
      </p:sp>
      <p:sp>
        <p:nvSpPr>
          <p:cNvPr id="10" name="Picture Placeholder 76">
            <a:extLst>
              <a:ext uri="{FF2B5EF4-FFF2-40B4-BE49-F238E27FC236}">
                <a16:creationId xmlns:a16="http://schemas.microsoft.com/office/drawing/2014/main" id="{8D749202-8555-A961-B85A-AE9C63CD5641}"/>
              </a:ext>
            </a:extLst>
          </p:cNvPr>
          <p:cNvSpPr>
            <a:spLocks noGrp="1"/>
          </p:cNvSpPr>
          <p:nvPr>
            <p:ph type="pic" sz="quarter" idx="34" hasCustomPrompt="1"/>
          </p:nvPr>
        </p:nvSpPr>
        <p:spPr>
          <a:xfrm>
            <a:off x="1905734" y="2958352"/>
            <a:ext cx="1345007" cy="614365"/>
          </a:xfrm>
          <a:noFill/>
        </p:spPr>
        <p:txBody>
          <a:bodyPr anchor="ctr">
            <a:normAutofit/>
          </a:bodyPr>
          <a:lstStyle>
            <a:lvl1pPr algn="ctr">
              <a:defRPr sz="1200"/>
            </a:lvl1pPr>
          </a:lstStyle>
          <a:p>
            <a:r>
              <a:rPr lang="en-US"/>
              <a:t>Click to add logo</a:t>
            </a:r>
          </a:p>
        </p:txBody>
      </p:sp>
      <p:sp>
        <p:nvSpPr>
          <p:cNvPr id="12" name="object 9">
            <a:extLst>
              <a:ext uri="{FF2B5EF4-FFF2-40B4-BE49-F238E27FC236}">
                <a16:creationId xmlns:a16="http://schemas.microsoft.com/office/drawing/2014/main" id="{F8DF25CB-B046-E98E-0289-A2E68B1DC3F5}"/>
              </a:ext>
            </a:extLst>
          </p:cNvPr>
          <p:cNvSpPr/>
          <p:nvPr userDrawn="1"/>
        </p:nvSpPr>
        <p:spPr>
          <a:xfrm>
            <a:off x="186954" y="5825580"/>
            <a:ext cx="429494" cy="45719"/>
          </a:xfrm>
          <a:custGeom>
            <a:avLst/>
            <a:gdLst/>
            <a:ahLst/>
            <a:cxnLst/>
            <a:rect l="l" t="t" r="r" b="b"/>
            <a:pathLst>
              <a:path w="314325">
                <a:moveTo>
                  <a:pt x="0" y="0"/>
                </a:moveTo>
                <a:lnTo>
                  <a:pt x="314126" y="0"/>
                </a:lnTo>
              </a:path>
            </a:pathLst>
          </a:custGeom>
          <a:ln w="104708">
            <a:solidFill>
              <a:srgbClr val="211F1F"/>
            </a:solidFill>
          </a:ln>
        </p:spPr>
        <p:txBody>
          <a:bodyPr wrap="square" lIns="0" tIns="0" rIns="0" bIns="0" rtlCol="0"/>
          <a:lstStyle/>
          <a:p>
            <a:endParaRPr/>
          </a:p>
        </p:txBody>
      </p:sp>
    </p:spTree>
    <p:extLst>
      <p:ext uri="{BB962C8B-B14F-4D97-AF65-F5344CB8AC3E}">
        <p14:creationId xmlns:p14="http://schemas.microsoft.com/office/powerpoint/2010/main" val="106195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ain Title">
    <p:bg>
      <p:bgPr>
        <a:solidFill>
          <a:schemeClr val="bg1"/>
        </a:solidFill>
        <a:effectLst/>
      </p:bgPr>
    </p:bg>
    <p:spTree>
      <p:nvGrpSpPr>
        <p:cNvPr id="1" name=""/>
        <p:cNvGrpSpPr/>
        <p:nvPr/>
      </p:nvGrpSpPr>
      <p:grpSpPr>
        <a:xfrm>
          <a:off x="0" y="0"/>
          <a:ext cx="0" cy="0"/>
          <a:chOff x="0" y="0"/>
          <a:chExt cx="0" cy="0"/>
        </a:xfrm>
      </p:grpSpPr>
      <p:pic>
        <p:nvPicPr>
          <p:cNvPr id="5" name="Picture 4" descr="A black background with a black square&#10;&#10;Description automatically generated with medium confidence">
            <a:extLst>
              <a:ext uri="{FF2B5EF4-FFF2-40B4-BE49-F238E27FC236}">
                <a16:creationId xmlns:a16="http://schemas.microsoft.com/office/drawing/2014/main" id="{7BB08E04-279B-4D66-C154-588EBFFE6772}"/>
              </a:ext>
            </a:extLst>
          </p:cNvPr>
          <p:cNvPicPr>
            <a:picLocks noChangeAspect="1"/>
          </p:cNvPicPr>
          <p:nvPr userDrawn="1"/>
        </p:nvPicPr>
        <p:blipFill>
          <a:blip r:embed="rId2">
            <a:extLst>
              <a:ext uri="{28A0092B-C50C-407E-A947-70E740481C1C}">
                <a14:useLocalDpi xmlns:a14="http://schemas.microsoft.com/office/drawing/2010/main" val="0"/>
              </a:ext>
            </a:extLst>
          </a:blip>
          <a:srcRect t="71517"/>
          <a:stretch/>
        </p:blipFill>
        <p:spPr>
          <a:xfrm>
            <a:off x="-6350" y="8224708"/>
            <a:ext cx="20104810" cy="3221167"/>
          </a:xfrm>
          <a:prstGeom prst="rect">
            <a:avLst/>
          </a:prstGeom>
        </p:spPr>
      </p:pic>
      <p:sp>
        <p:nvSpPr>
          <p:cNvPr id="20" name="Text Placeholder 19">
            <a:extLst>
              <a:ext uri="{FF2B5EF4-FFF2-40B4-BE49-F238E27FC236}">
                <a16:creationId xmlns:a16="http://schemas.microsoft.com/office/drawing/2014/main" id="{FC0421B2-D497-4277-D945-D9CF2019070A}"/>
              </a:ext>
            </a:extLst>
          </p:cNvPr>
          <p:cNvSpPr>
            <a:spLocks noGrp="1"/>
          </p:cNvSpPr>
          <p:nvPr>
            <p:ph type="body" sz="quarter" idx="10" hasCustomPrompt="1"/>
          </p:nvPr>
        </p:nvSpPr>
        <p:spPr>
          <a:xfrm>
            <a:off x="12414250" y="8881812"/>
            <a:ext cx="4186745" cy="354263"/>
          </a:xfrm>
        </p:spPr>
        <p:txBody>
          <a:bodyPr>
            <a:normAutofit/>
          </a:bodyPr>
          <a:lstStyle>
            <a:lvl1pPr>
              <a:defRPr sz="1800"/>
            </a:lvl1pPr>
            <a:lvl2pPr>
              <a:defRPr sz="1800"/>
            </a:lvl2pPr>
            <a:lvl3pPr>
              <a:defRPr sz="1800"/>
            </a:lvl3pPr>
            <a:lvl4pPr>
              <a:defRPr sz="1800"/>
            </a:lvl4pPr>
            <a:lvl5pPr>
              <a:defRPr sz="1800"/>
            </a:lvl5pPr>
          </a:lstStyle>
          <a:p>
            <a:pPr lvl="0"/>
            <a:r>
              <a:rPr lang="en-GB"/>
              <a:t>Click to add text</a:t>
            </a:r>
          </a:p>
        </p:txBody>
      </p:sp>
      <p:sp>
        <p:nvSpPr>
          <p:cNvPr id="2" name="Holder 2"/>
          <p:cNvSpPr>
            <a:spLocks noGrp="1"/>
          </p:cNvSpPr>
          <p:nvPr>
            <p:ph type="title"/>
          </p:nvPr>
        </p:nvSpPr>
        <p:spPr>
          <a:xfrm>
            <a:off x="1042324" y="3018926"/>
            <a:ext cx="16401126" cy="2112694"/>
          </a:xfrm>
          <a:prstGeom prst="rect">
            <a:avLst/>
          </a:prstGeom>
        </p:spPr>
        <p:txBody>
          <a:bodyPr lIns="0" tIns="0" rIns="0" bIns="0" anchor="t">
            <a:noAutofit/>
          </a:bodyPr>
          <a:lstStyle>
            <a:lvl1pPr>
              <a:defRPr sz="6600" b="1" i="0">
                <a:solidFill>
                  <a:schemeClr val="tx1"/>
                </a:solidFill>
                <a:latin typeface="Arial"/>
                <a:cs typeface="Arial"/>
              </a:defRPr>
            </a:lvl1pPr>
          </a:lstStyle>
          <a:p>
            <a:r>
              <a:rPr lang="en-US"/>
              <a:t>Click to edit Master title style</a:t>
            </a:r>
            <a:endParaRPr/>
          </a:p>
        </p:txBody>
      </p:sp>
      <p:sp>
        <p:nvSpPr>
          <p:cNvPr id="3" name="Holder 3"/>
          <p:cNvSpPr>
            <a:spLocks noGrp="1"/>
          </p:cNvSpPr>
          <p:nvPr>
            <p:ph type="body" idx="1"/>
          </p:nvPr>
        </p:nvSpPr>
        <p:spPr>
          <a:xfrm>
            <a:off x="1076190" y="5252908"/>
            <a:ext cx="13852660" cy="3221167"/>
          </a:xfrm>
          <a:prstGeom prst="rect">
            <a:avLst/>
          </a:prstGeom>
        </p:spPr>
        <p:txBody>
          <a:bodyPr lIns="0" tIns="0" rIns="0" bIns="0">
            <a:normAutofit/>
          </a:bodyPr>
          <a:lstStyle>
            <a:lvl1pPr>
              <a:defRPr sz="5000" b="0" i="0">
                <a:solidFill>
                  <a:schemeClr val="tx1"/>
                </a:solidFill>
                <a:latin typeface="Arial"/>
                <a:cs typeface="Arial"/>
              </a:defRPr>
            </a:lvl1pPr>
          </a:lstStyle>
          <a:p>
            <a:pPr lvl="0"/>
            <a:r>
              <a:rPr lang="en-US"/>
              <a:t>Click to edit Master text styles</a:t>
            </a:r>
          </a:p>
        </p:txBody>
      </p:sp>
      <p:pic>
        <p:nvPicPr>
          <p:cNvPr id="23" name="Graphic 22">
            <a:extLst>
              <a:ext uri="{FF2B5EF4-FFF2-40B4-BE49-F238E27FC236}">
                <a16:creationId xmlns:a16="http://schemas.microsoft.com/office/drawing/2014/main" id="{948D23E7-F95A-1BDA-2E62-A11F3DEB86EA}"/>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1060450" y="1049751"/>
            <a:ext cx="6795341" cy="1034386"/>
          </a:xfrm>
          <a:prstGeom prst="rect">
            <a:avLst/>
          </a:prstGeom>
        </p:spPr>
      </p:pic>
      <p:grpSp>
        <p:nvGrpSpPr>
          <p:cNvPr id="78" name="Group 77">
            <a:extLst>
              <a:ext uri="{FF2B5EF4-FFF2-40B4-BE49-F238E27FC236}">
                <a16:creationId xmlns:a16="http://schemas.microsoft.com/office/drawing/2014/main" id="{2B484F7E-EBD5-AC51-602C-1B36E98C651F}"/>
              </a:ext>
            </a:extLst>
          </p:cNvPr>
          <p:cNvGrpSpPr>
            <a:grpSpLocks noGrp="1" noUngrp="1" noRot="1" noMove="1" noResize="1"/>
          </p:cNvGrpSpPr>
          <p:nvPr userDrawn="1"/>
        </p:nvGrpSpPr>
        <p:grpSpPr>
          <a:xfrm>
            <a:off x="1040207" y="8922953"/>
            <a:ext cx="10265635" cy="1501167"/>
            <a:chOff x="1040207" y="8922953"/>
            <a:chExt cx="10265635" cy="1501167"/>
          </a:xfrm>
        </p:grpSpPr>
        <p:sp>
          <p:nvSpPr>
            <p:cNvPr id="10" name="object 28">
              <a:extLst>
                <a:ext uri="{FF2B5EF4-FFF2-40B4-BE49-F238E27FC236}">
                  <a16:creationId xmlns:a16="http://schemas.microsoft.com/office/drawing/2014/main" id="{353B05BA-D595-54CC-DDC4-F20638A486AF}"/>
                </a:ext>
              </a:extLst>
            </p:cNvPr>
            <p:cNvSpPr txBox="1">
              <a:spLocks noGrp="1" noRot="1" noMove="1" noResize="1" noEditPoints="1" noAdjustHandles="1" noChangeArrowheads="1" noChangeShapeType="1"/>
            </p:cNvSpPr>
            <p:nvPr userDrawn="1"/>
          </p:nvSpPr>
          <p:spPr>
            <a:xfrm>
              <a:off x="1040207" y="8922953"/>
              <a:ext cx="767080" cy="302260"/>
            </a:xfrm>
            <a:prstGeom prst="rect">
              <a:avLst/>
            </a:prstGeom>
          </p:spPr>
          <p:txBody>
            <a:bodyPr vert="horz" wrap="square" lIns="0" tIns="13970" rIns="0" bIns="0" rtlCol="0">
              <a:spAutoFit/>
            </a:bodyPr>
            <a:lstStyle/>
            <a:p>
              <a:pPr marL="12700">
                <a:lnSpc>
                  <a:spcPct val="100000"/>
                </a:lnSpc>
                <a:spcBef>
                  <a:spcPts val="110"/>
                </a:spcBef>
              </a:pPr>
              <a:r>
                <a:rPr sz="1800">
                  <a:latin typeface="Arial"/>
                  <a:cs typeface="Arial"/>
                </a:rPr>
                <a:t>Led</a:t>
              </a:r>
              <a:r>
                <a:rPr sz="1800" spc="-45">
                  <a:latin typeface="Arial"/>
                  <a:cs typeface="Arial"/>
                </a:rPr>
                <a:t> </a:t>
              </a:r>
              <a:r>
                <a:rPr sz="1800" spc="-25">
                  <a:latin typeface="Arial"/>
                  <a:cs typeface="Arial"/>
                </a:rPr>
                <a:t>by:</a:t>
              </a:r>
              <a:endParaRPr sz="1800">
                <a:latin typeface="Arial"/>
                <a:cs typeface="Arial"/>
              </a:endParaRPr>
            </a:p>
          </p:txBody>
        </p:sp>
        <p:sp>
          <p:nvSpPr>
            <p:cNvPr id="11" name="object 33">
              <a:extLst>
                <a:ext uri="{FF2B5EF4-FFF2-40B4-BE49-F238E27FC236}">
                  <a16:creationId xmlns:a16="http://schemas.microsoft.com/office/drawing/2014/main" id="{D59061A0-B924-7D6B-7E69-50CC8695DB82}"/>
                </a:ext>
              </a:extLst>
            </p:cNvPr>
            <p:cNvSpPr txBox="1">
              <a:spLocks noGrp="1" noRot="1" noMove="1" noResize="1" noEditPoints="1" noAdjustHandles="1" noChangeArrowheads="1" noChangeShapeType="1"/>
            </p:cNvSpPr>
            <p:nvPr userDrawn="1"/>
          </p:nvSpPr>
          <p:spPr>
            <a:xfrm>
              <a:off x="5341583" y="8922953"/>
              <a:ext cx="1440815" cy="302260"/>
            </a:xfrm>
            <a:prstGeom prst="rect">
              <a:avLst/>
            </a:prstGeom>
          </p:spPr>
          <p:txBody>
            <a:bodyPr vert="horz" wrap="square" lIns="0" tIns="13970" rIns="0" bIns="0" rtlCol="0">
              <a:spAutoFit/>
            </a:bodyPr>
            <a:lstStyle/>
            <a:p>
              <a:pPr marL="12700">
                <a:lnSpc>
                  <a:spcPct val="100000"/>
                </a:lnSpc>
                <a:spcBef>
                  <a:spcPts val="110"/>
                </a:spcBef>
              </a:pPr>
              <a:r>
                <a:rPr sz="1800">
                  <a:latin typeface="Arial"/>
                  <a:cs typeface="Arial"/>
                </a:rPr>
                <a:t>Supported</a:t>
              </a:r>
              <a:r>
                <a:rPr sz="1800" spc="-75">
                  <a:latin typeface="Arial"/>
                  <a:cs typeface="Arial"/>
                </a:rPr>
                <a:t> </a:t>
              </a:r>
              <a:r>
                <a:rPr sz="1800" spc="-25">
                  <a:latin typeface="Arial"/>
                  <a:cs typeface="Arial"/>
                </a:rPr>
                <a:t>by:</a:t>
              </a:r>
              <a:endParaRPr sz="1800">
                <a:latin typeface="Arial"/>
                <a:cs typeface="Arial"/>
              </a:endParaRPr>
            </a:p>
          </p:txBody>
        </p:sp>
        <p:sp>
          <p:nvSpPr>
            <p:cNvPr id="12" name="object 34">
              <a:extLst>
                <a:ext uri="{FF2B5EF4-FFF2-40B4-BE49-F238E27FC236}">
                  <a16:creationId xmlns:a16="http://schemas.microsoft.com/office/drawing/2014/main" id="{B12B3DAC-2471-09D2-8611-1537963EBE12}"/>
                </a:ext>
              </a:extLst>
            </p:cNvPr>
            <p:cNvSpPr txBox="1">
              <a:spLocks noGrp="1" noRot="1" noMove="1" noResize="1" noEditPoints="1" noAdjustHandles="1" noChangeArrowheads="1" noChangeShapeType="1"/>
            </p:cNvSpPr>
            <p:nvPr userDrawn="1"/>
          </p:nvSpPr>
          <p:spPr>
            <a:xfrm>
              <a:off x="9240187" y="8922953"/>
              <a:ext cx="2065655" cy="302260"/>
            </a:xfrm>
            <a:prstGeom prst="rect">
              <a:avLst/>
            </a:prstGeom>
          </p:spPr>
          <p:txBody>
            <a:bodyPr vert="horz" wrap="square" lIns="0" tIns="13970" rIns="0" bIns="0" rtlCol="0">
              <a:spAutoFit/>
            </a:bodyPr>
            <a:lstStyle/>
            <a:p>
              <a:pPr marL="12700">
                <a:lnSpc>
                  <a:spcPct val="100000"/>
                </a:lnSpc>
                <a:spcBef>
                  <a:spcPts val="110"/>
                </a:spcBef>
              </a:pPr>
              <a:r>
                <a:rPr sz="1800">
                  <a:latin typeface="Arial"/>
                  <a:cs typeface="Arial"/>
                </a:rPr>
                <a:t>An</a:t>
              </a:r>
              <a:r>
                <a:rPr sz="1800" spc="-60">
                  <a:latin typeface="Arial"/>
                  <a:cs typeface="Arial"/>
                </a:rPr>
                <a:t> </a:t>
              </a:r>
              <a:r>
                <a:rPr sz="1800">
                  <a:latin typeface="Arial"/>
                  <a:cs typeface="Arial"/>
                </a:rPr>
                <a:t>Academy</a:t>
              </a:r>
              <a:r>
                <a:rPr sz="1800" spc="-55">
                  <a:latin typeface="Arial"/>
                  <a:cs typeface="Arial"/>
                </a:rPr>
                <a:t> </a:t>
              </a:r>
              <a:r>
                <a:rPr sz="1800" spc="-10">
                  <a:latin typeface="Arial"/>
                  <a:cs typeface="Arial"/>
                </a:rPr>
                <a:t>project</a:t>
              </a:r>
              <a:endParaRPr sz="1800">
                <a:latin typeface="Arial"/>
                <a:cs typeface="Arial"/>
              </a:endParaRPr>
            </a:p>
          </p:txBody>
        </p:sp>
        <p:pic>
          <p:nvPicPr>
            <p:cNvPr id="25" name="Graphic 24">
              <a:extLst>
                <a:ext uri="{FF2B5EF4-FFF2-40B4-BE49-F238E27FC236}">
                  <a16:creationId xmlns:a16="http://schemas.microsoft.com/office/drawing/2014/main" id="{37755122-81A7-D64A-8E18-3257AB8E2431}"/>
                </a:ext>
              </a:extLst>
            </p:cNvPr>
            <p:cNvPicPr>
              <a:picLocks noGrp="1" noRot="1" noChangeAspect="1" noMove="1" noResize="1" noEditPoints="1" noAdjustHandles="1" noChangeArrowheads="1" noChangeShapeType="1" noCrop="1"/>
            </p:cNvPicPr>
            <p:nvPr userDrawn="1"/>
          </p:nvPicPr>
          <p:blipFill>
            <a:blip r:embed="rId5">
              <a:extLst>
                <a:ext uri="{96DAC541-7B7A-43D3-8B79-37D633B846F1}">
                  <asvg:svgBlip xmlns:asvg="http://schemas.microsoft.com/office/drawing/2016/SVG/main" r:embed="rId6"/>
                </a:ext>
              </a:extLst>
            </a:blip>
            <a:stretch>
              <a:fillRect/>
            </a:stretch>
          </p:blipFill>
          <p:spPr>
            <a:xfrm>
              <a:off x="9252432" y="9649692"/>
              <a:ext cx="1963480" cy="725634"/>
            </a:xfrm>
            <a:prstGeom prst="rect">
              <a:avLst/>
            </a:prstGeom>
          </p:spPr>
        </p:pic>
        <p:pic>
          <p:nvPicPr>
            <p:cNvPr id="27" name="Graphic 26">
              <a:extLst>
                <a:ext uri="{FF2B5EF4-FFF2-40B4-BE49-F238E27FC236}">
                  <a16:creationId xmlns:a16="http://schemas.microsoft.com/office/drawing/2014/main" id="{2E5ACBB8-C1F5-13F4-741F-FADB9464B42A}"/>
                </a:ext>
              </a:extLst>
            </p:cNvPr>
            <p:cNvPicPr>
              <a:picLocks noGrp="1" noRot="1" noChangeAspect="1" noMove="1" noResize="1" noEditPoints="1" noAdjustHandles="1" noChangeArrowheads="1" noChangeShapeType="1" noCrop="1"/>
            </p:cNvPicPr>
            <p:nvPr userDrawn="1"/>
          </p:nvPicPr>
          <p:blipFill>
            <a:blip r:embed="rId7">
              <a:extLst>
                <a:ext uri="{96DAC541-7B7A-43D3-8B79-37D633B846F1}">
                  <asvg:svgBlip xmlns:asvg="http://schemas.microsoft.com/office/drawing/2016/SVG/main" r:embed="rId8"/>
                </a:ext>
              </a:extLst>
            </a:blip>
            <a:stretch>
              <a:fillRect/>
            </a:stretch>
          </p:blipFill>
          <p:spPr>
            <a:xfrm>
              <a:off x="5320481" y="9625948"/>
              <a:ext cx="2702581" cy="798172"/>
            </a:xfrm>
            <a:prstGeom prst="rect">
              <a:avLst/>
            </a:prstGeom>
          </p:spPr>
        </p:pic>
        <p:pic>
          <p:nvPicPr>
            <p:cNvPr id="29" name="Graphic 28">
              <a:extLst>
                <a:ext uri="{FF2B5EF4-FFF2-40B4-BE49-F238E27FC236}">
                  <a16:creationId xmlns:a16="http://schemas.microsoft.com/office/drawing/2014/main" id="{8F3A3F1A-4F41-512E-2F66-8737057ABCAB}"/>
                </a:ext>
              </a:extLst>
            </p:cNvPr>
            <p:cNvPicPr>
              <a:picLocks noGrp="1" noRot="1" noChangeAspect="1" noMove="1" noResize="1" noEditPoints="1" noAdjustHandles="1" noChangeArrowheads="1" noChangeShapeType="1" noCrop="1"/>
            </p:cNvPicPr>
            <p:nvPr userDrawn="1"/>
          </p:nvPicPr>
          <p:blipFill>
            <a:blip r:embed="rId9">
              <a:extLst>
                <a:ext uri="{96DAC541-7B7A-43D3-8B79-37D633B846F1}">
                  <asvg:svgBlip xmlns:asvg="http://schemas.microsoft.com/office/drawing/2016/SVG/main" r:embed="rId10"/>
                </a:ext>
              </a:extLst>
            </a:blip>
            <a:stretch>
              <a:fillRect/>
            </a:stretch>
          </p:blipFill>
          <p:spPr>
            <a:xfrm>
              <a:off x="1066724" y="9630522"/>
              <a:ext cx="3050679" cy="766217"/>
            </a:xfrm>
            <a:prstGeom prst="rect">
              <a:avLst/>
            </a:prstGeom>
          </p:spPr>
        </p:pic>
      </p:grpSp>
      <p:sp>
        <p:nvSpPr>
          <p:cNvPr id="77" name="Picture Placeholder 76">
            <a:extLst>
              <a:ext uri="{FF2B5EF4-FFF2-40B4-BE49-F238E27FC236}">
                <a16:creationId xmlns:a16="http://schemas.microsoft.com/office/drawing/2014/main" id="{263CD30B-E8DE-2ED8-8E54-BA8221C99ED2}"/>
              </a:ext>
            </a:extLst>
          </p:cNvPr>
          <p:cNvSpPr>
            <a:spLocks noGrp="1"/>
          </p:cNvSpPr>
          <p:nvPr>
            <p:ph type="pic" sz="quarter" idx="11" hasCustomPrompt="1"/>
          </p:nvPr>
        </p:nvSpPr>
        <p:spPr>
          <a:xfrm>
            <a:off x="12414250" y="9464675"/>
            <a:ext cx="2881312" cy="1142999"/>
          </a:xfrm>
          <a:solidFill>
            <a:schemeClr val="bg2"/>
          </a:solidFill>
        </p:spPr>
        <p:txBody>
          <a:bodyPr anchor="ctr">
            <a:normAutofit/>
          </a:bodyPr>
          <a:lstStyle>
            <a:lvl1pPr algn="ctr">
              <a:defRPr sz="1800"/>
            </a:lvl1pPr>
          </a:lstStyle>
          <a:p>
            <a:r>
              <a:rPr lang="en-US"/>
              <a:t>Click to add logo</a:t>
            </a:r>
          </a:p>
        </p:txBody>
      </p:sp>
    </p:spTree>
    <p:extLst>
      <p:ext uri="{BB962C8B-B14F-4D97-AF65-F5344CB8AC3E}">
        <p14:creationId xmlns:p14="http://schemas.microsoft.com/office/powerpoint/2010/main" val="34982385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vent">
    <p:bg>
      <p:bgPr>
        <a:solidFill>
          <a:schemeClr val="bg1"/>
        </a:solidFill>
        <a:effectLst/>
      </p:bgPr>
    </p:bg>
    <p:spTree>
      <p:nvGrpSpPr>
        <p:cNvPr id="1" name=""/>
        <p:cNvGrpSpPr/>
        <p:nvPr/>
      </p:nvGrpSpPr>
      <p:grpSpPr>
        <a:xfrm>
          <a:off x="0" y="0"/>
          <a:ext cx="0" cy="0"/>
          <a:chOff x="0" y="0"/>
          <a:chExt cx="0" cy="0"/>
        </a:xfrm>
      </p:grpSpPr>
      <p:pic>
        <p:nvPicPr>
          <p:cNvPr id="10" name="Picture 9" descr="A black background with a black square&#10;&#10;Description automatically generated with medium confidence">
            <a:extLst>
              <a:ext uri="{FF2B5EF4-FFF2-40B4-BE49-F238E27FC236}">
                <a16:creationId xmlns:a16="http://schemas.microsoft.com/office/drawing/2014/main" id="{318901EC-DB26-A4B7-6B2C-9511DCCDE899}"/>
              </a:ext>
            </a:extLst>
          </p:cNvPr>
          <p:cNvPicPr>
            <a:picLocks noChangeAspect="1"/>
          </p:cNvPicPr>
          <p:nvPr userDrawn="1"/>
        </p:nvPicPr>
        <p:blipFill>
          <a:blip r:embed="rId2">
            <a:extLst>
              <a:ext uri="{28A0092B-C50C-407E-A947-70E740481C1C}">
                <a14:useLocalDpi xmlns:a14="http://schemas.microsoft.com/office/drawing/2010/main" val="0"/>
              </a:ext>
            </a:extLst>
          </a:blip>
          <a:srcRect b="8510"/>
          <a:stretch/>
        </p:blipFill>
        <p:spPr>
          <a:xfrm>
            <a:off x="0" y="983321"/>
            <a:ext cx="20104810" cy="10346481"/>
          </a:xfrm>
          <a:prstGeom prst="rect">
            <a:avLst/>
          </a:prstGeom>
        </p:spPr>
      </p:pic>
      <p:sp>
        <p:nvSpPr>
          <p:cNvPr id="20" name="Oval 19">
            <a:extLst>
              <a:ext uri="{FF2B5EF4-FFF2-40B4-BE49-F238E27FC236}">
                <a16:creationId xmlns:a16="http://schemas.microsoft.com/office/drawing/2014/main" id="{D9E45952-C909-F0A5-7BEE-2A75268EA684}"/>
              </a:ext>
            </a:extLst>
          </p:cNvPr>
          <p:cNvSpPr/>
          <p:nvPr userDrawn="1"/>
        </p:nvSpPr>
        <p:spPr>
          <a:xfrm>
            <a:off x="14554331" y="6486060"/>
            <a:ext cx="2408555" cy="2408555"/>
          </a:xfrm>
          <a:prstGeom prst="ellipse">
            <a:avLst/>
          </a:prstGeom>
          <a:solidFill>
            <a:srgbClr val="F4F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71F9B20-DC8A-6A3D-F58D-251C283AB720}"/>
              </a:ext>
            </a:extLst>
          </p:cNvPr>
          <p:cNvSpPr/>
          <p:nvPr userDrawn="1"/>
        </p:nvSpPr>
        <p:spPr>
          <a:xfrm>
            <a:off x="14554530" y="3774733"/>
            <a:ext cx="2408555" cy="2408555"/>
          </a:xfrm>
          <a:prstGeom prst="rect">
            <a:avLst/>
          </a:prstGeom>
          <a:solidFill>
            <a:srgbClr val="DEE8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B5E1639D-1BC5-4FEA-7F4F-C5B642BC328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1046928" y="10013052"/>
            <a:ext cx="2768624" cy="713130"/>
          </a:xfrm>
          <a:prstGeom prst="rect">
            <a:avLst/>
          </a:prstGeom>
        </p:spPr>
      </p:pic>
      <p:sp>
        <p:nvSpPr>
          <p:cNvPr id="13" name="Text Placeholder 12">
            <a:extLst>
              <a:ext uri="{FF2B5EF4-FFF2-40B4-BE49-F238E27FC236}">
                <a16:creationId xmlns:a16="http://schemas.microsoft.com/office/drawing/2014/main" id="{2548152C-5512-138B-BE15-DB5CC9475EB9}"/>
              </a:ext>
            </a:extLst>
          </p:cNvPr>
          <p:cNvSpPr>
            <a:spLocks noGrp="1"/>
          </p:cNvSpPr>
          <p:nvPr>
            <p:ph type="body" sz="quarter" idx="10" hasCustomPrompt="1"/>
          </p:nvPr>
        </p:nvSpPr>
        <p:spPr>
          <a:xfrm>
            <a:off x="1007109" y="7026726"/>
            <a:ext cx="12550141" cy="2079832"/>
          </a:xfrm>
        </p:spPr>
        <p:txBody>
          <a:bodyPr numCol="1" spcCol="360000">
            <a:normAutofit/>
          </a:bodyPr>
          <a:lstStyle>
            <a:lvl1pPr>
              <a:defRPr sz="2800"/>
            </a:lvl1pPr>
          </a:lstStyle>
          <a:p>
            <a:pPr lvl="0"/>
            <a:r>
              <a:rPr lang="en-GB"/>
              <a:t>Click to add description</a:t>
            </a:r>
            <a:endParaRPr lang="en-US"/>
          </a:p>
        </p:txBody>
      </p:sp>
      <p:sp>
        <p:nvSpPr>
          <p:cNvPr id="7" name="Holder 2">
            <a:extLst>
              <a:ext uri="{FF2B5EF4-FFF2-40B4-BE49-F238E27FC236}">
                <a16:creationId xmlns:a16="http://schemas.microsoft.com/office/drawing/2014/main" id="{2C75E20D-DA98-6253-E7F8-4CADB0FF7A5C}"/>
              </a:ext>
            </a:extLst>
          </p:cNvPr>
          <p:cNvSpPr>
            <a:spLocks noGrp="1"/>
          </p:cNvSpPr>
          <p:nvPr>
            <p:ph type="title" hasCustomPrompt="1"/>
          </p:nvPr>
        </p:nvSpPr>
        <p:spPr>
          <a:xfrm>
            <a:off x="1042324" y="1158875"/>
            <a:ext cx="16401126" cy="1371600"/>
          </a:xfrm>
          <a:prstGeom prst="rect">
            <a:avLst/>
          </a:prstGeom>
        </p:spPr>
        <p:txBody>
          <a:bodyPr lIns="0" tIns="0" rIns="0" bIns="0" anchor="t">
            <a:noAutofit/>
          </a:bodyPr>
          <a:lstStyle>
            <a:lvl1pPr>
              <a:defRPr sz="5000" b="1" i="0">
                <a:solidFill>
                  <a:schemeClr val="tx1"/>
                </a:solidFill>
                <a:latin typeface="Arial"/>
                <a:cs typeface="Arial"/>
              </a:defRPr>
            </a:lvl1pPr>
          </a:lstStyle>
          <a:p>
            <a:r>
              <a:rPr lang="en-GB"/>
              <a:t>Click to add title</a:t>
            </a:r>
            <a:br>
              <a:rPr lang="en-GB"/>
            </a:br>
            <a:r>
              <a:rPr lang="en-GB"/>
              <a:t>Can run onto two lines</a:t>
            </a:r>
            <a:endParaRPr/>
          </a:p>
        </p:txBody>
      </p:sp>
      <p:sp>
        <p:nvSpPr>
          <p:cNvPr id="2" name="TextBox 1">
            <a:extLst>
              <a:ext uri="{FF2B5EF4-FFF2-40B4-BE49-F238E27FC236}">
                <a16:creationId xmlns:a16="http://schemas.microsoft.com/office/drawing/2014/main" id="{F6F11429-F77F-86A1-98C3-31399EB5B206}"/>
              </a:ext>
            </a:extLst>
          </p:cNvPr>
          <p:cNvSpPr txBox="1"/>
          <p:nvPr userDrawn="1"/>
        </p:nvSpPr>
        <p:spPr>
          <a:xfrm>
            <a:off x="1004770" y="6495318"/>
            <a:ext cx="4876800" cy="523220"/>
          </a:xfrm>
          <a:prstGeom prst="rect">
            <a:avLst/>
          </a:prstGeom>
          <a:noFill/>
        </p:spPr>
        <p:txBody>
          <a:bodyPr wrap="square" rtlCol="0">
            <a:spAutoFit/>
          </a:bodyPr>
          <a:lstStyle/>
          <a:p>
            <a:r>
              <a:rPr lang="en-GB" sz="2800" b="1"/>
              <a:t>Description</a:t>
            </a:r>
            <a:endParaRPr lang="en-US" sz="2800" b="1"/>
          </a:p>
        </p:txBody>
      </p:sp>
      <p:sp>
        <p:nvSpPr>
          <p:cNvPr id="3" name="Text Placeholder 12">
            <a:extLst>
              <a:ext uri="{FF2B5EF4-FFF2-40B4-BE49-F238E27FC236}">
                <a16:creationId xmlns:a16="http://schemas.microsoft.com/office/drawing/2014/main" id="{F4E8302F-98CF-EEA4-5831-A658EBC9AE49}"/>
              </a:ext>
            </a:extLst>
          </p:cNvPr>
          <p:cNvSpPr>
            <a:spLocks noGrp="1"/>
          </p:cNvSpPr>
          <p:nvPr>
            <p:ph type="body" sz="quarter" idx="11" hasCustomPrompt="1"/>
          </p:nvPr>
        </p:nvSpPr>
        <p:spPr>
          <a:xfrm>
            <a:off x="1007109" y="3825875"/>
            <a:ext cx="12550141" cy="523220"/>
          </a:xfrm>
        </p:spPr>
        <p:txBody>
          <a:bodyPr numCol="1" spcCol="360000">
            <a:normAutofit/>
          </a:bodyPr>
          <a:lstStyle>
            <a:lvl1pPr>
              <a:defRPr sz="2800"/>
            </a:lvl1pPr>
          </a:lstStyle>
          <a:p>
            <a:pPr lvl="0"/>
            <a:r>
              <a:rPr lang="en-GB"/>
              <a:t>Click to add time and date</a:t>
            </a:r>
            <a:endParaRPr lang="en-US"/>
          </a:p>
        </p:txBody>
      </p:sp>
      <p:sp>
        <p:nvSpPr>
          <p:cNvPr id="4" name="TextBox 3">
            <a:extLst>
              <a:ext uri="{FF2B5EF4-FFF2-40B4-BE49-F238E27FC236}">
                <a16:creationId xmlns:a16="http://schemas.microsoft.com/office/drawing/2014/main" id="{B7AEB867-F960-A81D-6F63-A8AE5E3251C9}"/>
              </a:ext>
            </a:extLst>
          </p:cNvPr>
          <p:cNvSpPr txBox="1"/>
          <p:nvPr userDrawn="1"/>
        </p:nvSpPr>
        <p:spPr>
          <a:xfrm>
            <a:off x="1004770" y="3294467"/>
            <a:ext cx="4876800" cy="523220"/>
          </a:xfrm>
          <a:prstGeom prst="rect">
            <a:avLst/>
          </a:prstGeom>
          <a:noFill/>
        </p:spPr>
        <p:txBody>
          <a:bodyPr wrap="square" rtlCol="0">
            <a:spAutoFit/>
          </a:bodyPr>
          <a:lstStyle/>
          <a:p>
            <a:r>
              <a:rPr lang="en-GB" sz="2800" b="1"/>
              <a:t>Time and Date:</a:t>
            </a:r>
            <a:endParaRPr lang="en-US" sz="2800" b="1"/>
          </a:p>
        </p:txBody>
      </p:sp>
      <p:sp>
        <p:nvSpPr>
          <p:cNvPr id="6" name="Text Placeholder 12">
            <a:extLst>
              <a:ext uri="{FF2B5EF4-FFF2-40B4-BE49-F238E27FC236}">
                <a16:creationId xmlns:a16="http://schemas.microsoft.com/office/drawing/2014/main" id="{71080887-2B56-198A-ABB7-BAE8285FFA71}"/>
              </a:ext>
            </a:extLst>
          </p:cNvPr>
          <p:cNvSpPr>
            <a:spLocks noGrp="1"/>
          </p:cNvSpPr>
          <p:nvPr>
            <p:ph type="body" sz="quarter" idx="12" hasCustomPrompt="1"/>
          </p:nvPr>
        </p:nvSpPr>
        <p:spPr>
          <a:xfrm>
            <a:off x="1007109" y="5205496"/>
            <a:ext cx="12550141" cy="906547"/>
          </a:xfrm>
        </p:spPr>
        <p:txBody>
          <a:bodyPr numCol="1" spcCol="360000">
            <a:normAutofit/>
          </a:bodyPr>
          <a:lstStyle>
            <a:lvl1pPr>
              <a:defRPr sz="2800"/>
            </a:lvl1pPr>
          </a:lstStyle>
          <a:p>
            <a:pPr lvl="0"/>
            <a:r>
              <a:rPr lang="en-GB"/>
              <a:t>Click to information</a:t>
            </a:r>
            <a:endParaRPr lang="en-US"/>
          </a:p>
        </p:txBody>
      </p:sp>
      <p:sp>
        <p:nvSpPr>
          <p:cNvPr id="8" name="TextBox 7">
            <a:extLst>
              <a:ext uri="{FF2B5EF4-FFF2-40B4-BE49-F238E27FC236}">
                <a16:creationId xmlns:a16="http://schemas.microsoft.com/office/drawing/2014/main" id="{2E29CD6E-93E9-4AC3-50ED-05500FECF4DE}"/>
              </a:ext>
            </a:extLst>
          </p:cNvPr>
          <p:cNvSpPr txBox="1"/>
          <p:nvPr userDrawn="1"/>
        </p:nvSpPr>
        <p:spPr>
          <a:xfrm>
            <a:off x="1004770" y="4674088"/>
            <a:ext cx="4876800" cy="523220"/>
          </a:xfrm>
          <a:prstGeom prst="rect">
            <a:avLst/>
          </a:prstGeom>
          <a:noFill/>
        </p:spPr>
        <p:txBody>
          <a:bodyPr wrap="square" rtlCol="0">
            <a:spAutoFit/>
          </a:bodyPr>
          <a:lstStyle/>
          <a:p>
            <a:r>
              <a:rPr lang="en-GB" sz="2800" b="1"/>
              <a:t>Led by:</a:t>
            </a:r>
            <a:endParaRPr lang="en-US" sz="2800" b="1"/>
          </a:p>
        </p:txBody>
      </p:sp>
      <p:sp>
        <p:nvSpPr>
          <p:cNvPr id="14" name="TextBox 13">
            <a:extLst>
              <a:ext uri="{FF2B5EF4-FFF2-40B4-BE49-F238E27FC236}">
                <a16:creationId xmlns:a16="http://schemas.microsoft.com/office/drawing/2014/main" id="{B891D61A-7C33-598F-57B8-0F118E826F5F}"/>
              </a:ext>
            </a:extLst>
          </p:cNvPr>
          <p:cNvSpPr txBox="1"/>
          <p:nvPr userDrawn="1"/>
        </p:nvSpPr>
        <p:spPr>
          <a:xfrm>
            <a:off x="14471650" y="3978275"/>
            <a:ext cx="2438400" cy="430887"/>
          </a:xfrm>
          <a:prstGeom prst="rect">
            <a:avLst/>
          </a:prstGeom>
          <a:noFill/>
        </p:spPr>
        <p:txBody>
          <a:bodyPr wrap="square" rtlCol="0">
            <a:spAutoFit/>
          </a:bodyPr>
          <a:lstStyle/>
          <a:p>
            <a:pPr marL="451484">
              <a:lnSpc>
                <a:spcPct val="100000"/>
              </a:lnSpc>
              <a:spcBef>
                <a:spcPts val="2055"/>
              </a:spcBef>
            </a:pPr>
            <a:r>
              <a:rPr lang="en-GB" sz="2200" b="1" spc="-10">
                <a:latin typeface="Arial"/>
                <a:cs typeface="Arial"/>
              </a:rPr>
              <a:t>Registered:</a:t>
            </a:r>
          </a:p>
        </p:txBody>
      </p:sp>
      <p:sp>
        <p:nvSpPr>
          <p:cNvPr id="19" name="Text Placeholder 18">
            <a:extLst>
              <a:ext uri="{FF2B5EF4-FFF2-40B4-BE49-F238E27FC236}">
                <a16:creationId xmlns:a16="http://schemas.microsoft.com/office/drawing/2014/main" id="{CB949C3C-A91B-03D4-363C-C7C626A6E27D}"/>
              </a:ext>
            </a:extLst>
          </p:cNvPr>
          <p:cNvSpPr>
            <a:spLocks noGrp="1"/>
          </p:cNvSpPr>
          <p:nvPr>
            <p:ph type="body" sz="quarter" idx="14" hasCustomPrompt="1"/>
          </p:nvPr>
        </p:nvSpPr>
        <p:spPr>
          <a:xfrm>
            <a:off x="14588872" y="4447485"/>
            <a:ext cx="2290765" cy="1000125"/>
          </a:xfrm>
        </p:spPr>
        <p:txBody>
          <a:bodyPr>
            <a:noAutofit/>
          </a:bodyPr>
          <a:lstStyle>
            <a:lvl1pPr algn="ctr">
              <a:defRPr sz="8200" b="1"/>
            </a:lvl1pPr>
            <a:lvl2pPr>
              <a:defRPr sz="8200"/>
            </a:lvl2pPr>
            <a:lvl3pPr>
              <a:defRPr sz="8200"/>
            </a:lvl3pPr>
            <a:lvl4pPr>
              <a:defRPr sz="8200"/>
            </a:lvl4pPr>
            <a:lvl5pPr>
              <a:defRPr sz="8200"/>
            </a:lvl5pPr>
          </a:lstStyle>
          <a:p>
            <a:pPr lvl="0"/>
            <a:r>
              <a:rPr lang="en-GB"/>
              <a:t>000</a:t>
            </a:r>
            <a:endParaRPr lang="en-US"/>
          </a:p>
        </p:txBody>
      </p:sp>
      <p:sp>
        <p:nvSpPr>
          <p:cNvPr id="22" name="Text Placeholder 18">
            <a:extLst>
              <a:ext uri="{FF2B5EF4-FFF2-40B4-BE49-F238E27FC236}">
                <a16:creationId xmlns:a16="http://schemas.microsoft.com/office/drawing/2014/main" id="{658CA723-1F76-7E2D-063A-FDD8B6B2805B}"/>
              </a:ext>
            </a:extLst>
          </p:cNvPr>
          <p:cNvSpPr>
            <a:spLocks noGrp="1"/>
          </p:cNvSpPr>
          <p:nvPr>
            <p:ph type="body" sz="quarter" idx="15" hasCustomPrompt="1"/>
          </p:nvPr>
        </p:nvSpPr>
        <p:spPr>
          <a:xfrm>
            <a:off x="14588872" y="6998180"/>
            <a:ext cx="2290765" cy="1000125"/>
          </a:xfrm>
        </p:spPr>
        <p:txBody>
          <a:bodyPr>
            <a:noAutofit/>
          </a:bodyPr>
          <a:lstStyle>
            <a:lvl1pPr algn="ctr">
              <a:defRPr sz="8200" b="1"/>
            </a:lvl1pPr>
            <a:lvl2pPr>
              <a:defRPr sz="8200"/>
            </a:lvl2pPr>
            <a:lvl3pPr>
              <a:defRPr sz="8200"/>
            </a:lvl3pPr>
            <a:lvl4pPr>
              <a:defRPr sz="8200"/>
            </a:lvl4pPr>
            <a:lvl5pPr>
              <a:defRPr sz="8200"/>
            </a:lvl5pPr>
          </a:lstStyle>
          <a:p>
            <a:pPr lvl="0"/>
            <a:r>
              <a:rPr lang="en-GB"/>
              <a:t>000</a:t>
            </a:r>
            <a:endParaRPr lang="en-US"/>
          </a:p>
        </p:txBody>
      </p:sp>
      <p:sp>
        <p:nvSpPr>
          <p:cNvPr id="23" name="TextBox 22">
            <a:extLst>
              <a:ext uri="{FF2B5EF4-FFF2-40B4-BE49-F238E27FC236}">
                <a16:creationId xmlns:a16="http://schemas.microsoft.com/office/drawing/2014/main" id="{3DD526EE-AEB1-C14D-ECA0-BAAF6747CBCB}"/>
              </a:ext>
            </a:extLst>
          </p:cNvPr>
          <p:cNvSpPr txBox="1"/>
          <p:nvPr userDrawn="1"/>
        </p:nvSpPr>
        <p:spPr>
          <a:xfrm>
            <a:off x="15300406" y="6650466"/>
            <a:ext cx="914400" cy="430887"/>
          </a:xfrm>
          <a:prstGeom prst="rect">
            <a:avLst/>
          </a:prstGeom>
          <a:noFill/>
        </p:spPr>
        <p:txBody>
          <a:bodyPr wrap="square" rtlCol="0">
            <a:spAutoFit/>
          </a:bodyPr>
          <a:lstStyle/>
          <a:p>
            <a:pPr algn="ctr"/>
            <a:r>
              <a:rPr lang="en-US" sz="2200" b="1">
                <a:latin typeface="Arial" panose="020B0604020202020204" pitchFamily="34" charset="0"/>
                <a:cs typeface="Arial" panose="020B0604020202020204" pitchFamily="34" charset="0"/>
              </a:rPr>
              <a:t>From</a:t>
            </a:r>
          </a:p>
        </p:txBody>
      </p:sp>
      <p:sp>
        <p:nvSpPr>
          <p:cNvPr id="24" name="TextBox 23">
            <a:extLst>
              <a:ext uri="{FF2B5EF4-FFF2-40B4-BE49-F238E27FC236}">
                <a16:creationId xmlns:a16="http://schemas.microsoft.com/office/drawing/2014/main" id="{7CA4E583-E884-7B16-0FC3-D1DDA96B0E14}"/>
              </a:ext>
            </a:extLst>
          </p:cNvPr>
          <p:cNvSpPr txBox="1"/>
          <p:nvPr userDrawn="1"/>
        </p:nvSpPr>
        <p:spPr>
          <a:xfrm>
            <a:off x="15300406" y="8238634"/>
            <a:ext cx="914400" cy="430887"/>
          </a:xfrm>
          <a:prstGeom prst="rect">
            <a:avLst/>
          </a:prstGeom>
          <a:noFill/>
        </p:spPr>
        <p:txBody>
          <a:bodyPr wrap="square" rtlCol="0">
            <a:spAutoFit/>
          </a:bodyPr>
          <a:lstStyle/>
          <a:p>
            <a:pPr algn="ctr"/>
            <a:r>
              <a:rPr lang="en-US" sz="2200" b="1">
                <a:latin typeface="Arial" panose="020B0604020202020204" pitchFamily="34" charset="0"/>
                <a:cs typeface="Arial" panose="020B0604020202020204" pitchFamily="34" charset="0"/>
              </a:rPr>
              <a:t>HEIs</a:t>
            </a:r>
          </a:p>
        </p:txBody>
      </p:sp>
    </p:spTree>
    <p:extLst>
      <p:ext uri="{BB962C8B-B14F-4D97-AF65-F5344CB8AC3E}">
        <p14:creationId xmlns:p14="http://schemas.microsoft.com/office/powerpoint/2010/main" val="18682589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bg1"/>
        </a:solidFill>
        <a:effectLst/>
      </p:bgPr>
    </p:bg>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B877D881-3094-1930-037B-CA79C135B2AF}"/>
              </a:ext>
            </a:extLst>
          </p:cNvPr>
          <p:cNvPicPr>
            <a:picLocks noChangeAspect="1"/>
          </p:cNvPicPr>
          <p:nvPr userDrawn="1"/>
        </p:nvPicPr>
        <p:blipFill>
          <a:blip r:embed="rId2">
            <a:extLst>
              <a:ext uri="{28A0092B-C50C-407E-A947-70E740481C1C}">
                <a14:useLocalDpi xmlns:a14="http://schemas.microsoft.com/office/drawing/2010/main" val="0"/>
              </a:ext>
            </a:extLst>
          </a:blip>
          <a:srcRect t="71160"/>
          <a:stretch/>
        </p:blipFill>
        <p:spPr>
          <a:xfrm>
            <a:off x="5640" y="8063323"/>
            <a:ext cx="20104810" cy="3261505"/>
          </a:xfrm>
          <a:prstGeom prst="rect">
            <a:avLst/>
          </a:prstGeom>
        </p:spPr>
      </p:pic>
      <p:sp>
        <p:nvSpPr>
          <p:cNvPr id="20" name="Text Placeholder 19">
            <a:extLst>
              <a:ext uri="{FF2B5EF4-FFF2-40B4-BE49-F238E27FC236}">
                <a16:creationId xmlns:a16="http://schemas.microsoft.com/office/drawing/2014/main" id="{FC0421B2-D497-4277-D945-D9CF2019070A}"/>
              </a:ext>
            </a:extLst>
          </p:cNvPr>
          <p:cNvSpPr>
            <a:spLocks noGrp="1"/>
          </p:cNvSpPr>
          <p:nvPr>
            <p:ph type="body" sz="quarter" idx="10" hasCustomPrompt="1"/>
          </p:nvPr>
        </p:nvSpPr>
        <p:spPr>
          <a:xfrm>
            <a:off x="12414250" y="8881812"/>
            <a:ext cx="4186745" cy="354263"/>
          </a:xfrm>
        </p:spPr>
        <p:txBody>
          <a:bodyPr>
            <a:normAutofit/>
          </a:bodyPr>
          <a:lstStyle>
            <a:lvl1pPr>
              <a:defRPr sz="1800"/>
            </a:lvl1pPr>
            <a:lvl2pPr>
              <a:defRPr sz="1800"/>
            </a:lvl2pPr>
            <a:lvl3pPr>
              <a:defRPr sz="1800"/>
            </a:lvl3pPr>
            <a:lvl4pPr>
              <a:defRPr sz="1800"/>
            </a:lvl4pPr>
            <a:lvl5pPr>
              <a:defRPr sz="1800"/>
            </a:lvl5pPr>
          </a:lstStyle>
          <a:p>
            <a:pPr lvl="0"/>
            <a:r>
              <a:rPr lang="en-GB"/>
              <a:t>Click to add text</a:t>
            </a:r>
          </a:p>
        </p:txBody>
      </p:sp>
      <p:pic>
        <p:nvPicPr>
          <p:cNvPr id="23" name="Graphic 22">
            <a:extLst>
              <a:ext uri="{FF2B5EF4-FFF2-40B4-BE49-F238E27FC236}">
                <a16:creationId xmlns:a16="http://schemas.microsoft.com/office/drawing/2014/main" id="{948D23E7-F95A-1BDA-2E62-A11F3DEB86EA}"/>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1060450" y="1049751"/>
            <a:ext cx="6795341" cy="1034386"/>
          </a:xfrm>
          <a:prstGeom prst="rect">
            <a:avLst/>
          </a:prstGeom>
        </p:spPr>
      </p:pic>
      <p:grpSp>
        <p:nvGrpSpPr>
          <p:cNvPr id="78" name="Group 77">
            <a:extLst>
              <a:ext uri="{FF2B5EF4-FFF2-40B4-BE49-F238E27FC236}">
                <a16:creationId xmlns:a16="http://schemas.microsoft.com/office/drawing/2014/main" id="{2B484F7E-EBD5-AC51-602C-1B36E98C651F}"/>
              </a:ext>
            </a:extLst>
          </p:cNvPr>
          <p:cNvGrpSpPr>
            <a:grpSpLocks noGrp="1" noUngrp="1" noRot="1" noMove="1" noResize="1"/>
          </p:cNvGrpSpPr>
          <p:nvPr userDrawn="1"/>
        </p:nvGrpSpPr>
        <p:grpSpPr>
          <a:xfrm>
            <a:off x="1040207" y="8922953"/>
            <a:ext cx="10265635" cy="1501167"/>
            <a:chOff x="1040207" y="8922953"/>
            <a:chExt cx="10265635" cy="1501167"/>
          </a:xfrm>
        </p:grpSpPr>
        <p:sp>
          <p:nvSpPr>
            <p:cNvPr id="10" name="object 28">
              <a:extLst>
                <a:ext uri="{FF2B5EF4-FFF2-40B4-BE49-F238E27FC236}">
                  <a16:creationId xmlns:a16="http://schemas.microsoft.com/office/drawing/2014/main" id="{353B05BA-D595-54CC-DDC4-F20638A486AF}"/>
                </a:ext>
              </a:extLst>
            </p:cNvPr>
            <p:cNvSpPr txBox="1">
              <a:spLocks noGrp="1" noRot="1" noMove="1" noResize="1" noEditPoints="1" noAdjustHandles="1" noChangeArrowheads="1" noChangeShapeType="1"/>
            </p:cNvSpPr>
            <p:nvPr userDrawn="1"/>
          </p:nvSpPr>
          <p:spPr>
            <a:xfrm>
              <a:off x="1040207" y="8922953"/>
              <a:ext cx="767080" cy="302260"/>
            </a:xfrm>
            <a:prstGeom prst="rect">
              <a:avLst/>
            </a:prstGeom>
          </p:spPr>
          <p:txBody>
            <a:bodyPr vert="horz" wrap="square" lIns="0" tIns="13970" rIns="0" bIns="0" rtlCol="0">
              <a:spAutoFit/>
            </a:bodyPr>
            <a:lstStyle/>
            <a:p>
              <a:pPr marL="12700">
                <a:lnSpc>
                  <a:spcPct val="100000"/>
                </a:lnSpc>
                <a:spcBef>
                  <a:spcPts val="110"/>
                </a:spcBef>
              </a:pPr>
              <a:r>
                <a:rPr sz="1800">
                  <a:latin typeface="Arial"/>
                  <a:cs typeface="Arial"/>
                </a:rPr>
                <a:t>Led</a:t>
              </a:r>
              <a:r>
                <a:rPr sz="1800" spc="-45">
                  <a:latin typeface="Arial"/>
                  <a:cs typeface="Arial"/>
                </a:rPr>
                <a:t> </a:t>
              </a:r>
              <a:r>
                <a:rPr sz="1800" spc="-25">
                  <a:latin typeface="Arial"/>
                  <a:cs typeface="Arial"/>
                </a:rPr>
                <a:t>by:</a:t>
              </a:r>
              <a:endParaRPr sz="1800">
                <a:latin typeface="Arial"/>
                <a:cs typeface="Arial"/>
              </a:endParaRPr>
            </a:p>
          </p:txBody>
        </p:sp>
        <p:sp>
          <p:nvSpPr>
            <p:cNvPr id="11" name="object 33">
              <a:extLst>
                <a:ext uri="{FF2B5EF4-FFF2-40B4-BE49-F238E27FC236}">
                  <a16:creationId xmlns:a16="http://schemas.microsoft.com/office/drawing/2014/main" id="{D59061A0-B924-7D6B-7E69-50CC8695DB82}"/>
                </a:ext>
              </a:extLst>
            </p:cNvPr>
            <p:cNvSpPr txBox="1">
              <a:spLocks noGrp="1" noRot="1" noMove="1" noResize="1" noEditPoints="1" noAdjustHandles="1" noChangeArrowheads="1" noChangeShapeType="1"/>
            </p:cNvSpPr>
            <p:nvPr userDrawn="1"/>
          </p:nvSpPr>
          <p:spPr>
            <a:xfrm>
              <a:off x="5341583" y="8922953"/>
              <a:ext cx="1440815" cy="302260"/>
            </a:xfrm>
            <a:prstGeom prst="rect">
              <a:avLst/>
            </a:prstGeom>
          </p:spPr>
          <p:txBody>
            <a:bodyPr vert="horz" wrap="square" lIns="0" tIns="13970" rIns="0" bIns="0" rtlCol="0">
              <a:spAutoFit/>
            </a:bodyPr>
            <a:lstStyle/>
            <a:p>
              <a:pPr marL="12700">
                <a:lnSpc>
                  <a:spcPct val="100000"/>
                </a:lnSpc>
                <a:spcBef>
                  <a:spcPts val="110"/>
                </a:spcBef>
              </a:pPr>
              <a:r>
                <a:rPr sz="1800">
                  <a:latin typeface="Arial"/>
                  <a:cs typeface="Arial"/>
                </a:rPr>
                <a:t>Supported</a:t>
              </a:r>
              <a:r>
                <a:rPr sz="1800" spc="-75">
                  <a:latin typeface="Arial"/>
                  <a:cs typeface="Arial"/>
                </a:rPr>
                <a:t> </a:t>
              </a:r>
              <a:r>
                <a:rPr sz="1800" spc="-25">
                  <a:latin typeface="Arial"/>
                  <a:cs typeface="Arial"/>
                </a:rPr>
                <a:t>by:</a:t>
              </a:r>
              <a:endParaRPr sz="1800">
                <a:latin typeface="Arial"/>
                <a:cs typeface="Arial"/>
              </a:endParaRPr>
            </a:p>
          </p:txBody>
        </p:sp>
        <p:sp>
          <p:nvSpPr>
            <p:cNvPr id="12" name="object 34">
              <a:extLst>
                <a:ext uri="{FF2B5EF4-FFF2-40B4-BE49-F238E27FC236}">
                  <a16:creationId xmlns:a16="http://schemas.microsoft.com/office/drawing/2014/main" id="{B12B3DAC-2471-09D2-8611-1537963EBE12}"/>
                </a:ext>
              </a:extLst>
            </p:cNvPr>
            <p:cNvSpPr txBox="1">
              <a:spLocks noGrp="1" noRot="1" noMove="1" noResize="1" noEditPoints="1" noAdjustHandles="1" noChangeArrowheads="1" noChangeShapeType="1"/>
            </p:cNvSpPr>
            <p:nvPr userDrawn="1"/>
          </p:nvSpPr>
          <p:spPr>
            <a:xfrm>
              <a:off x="9240187" y="8922953"/>
              <a:ext cx="2065655" cy="302260"/>
            </a:xfrm>
            <a:prstGeom prst="rect">
              <a:avLst/>
            </a:prstGeom>
          </p:spPr>
          <p:txBody>
            <a:bodyPr vert="horz" wrap="square" lIns="0" tIns="13970" rIns="0" bIns="0" rtlCol="0">
              <a:spAutoFit/>
            </a:bodyPr>
            <a:lstStyle/>
            <a:p>
              <a:pPr marL="12700">
                <a:lnSpc>
                  <a:spcPct val="100000"/>
                </a:lnSpc>
                <a:spcBef>
                  <a:spcPts val="110"/>
                </a:spcBef>
              </a:pPr>
              <a:r>
                <a:rPr sz="1800">
                  <a:latin typeface="Arial"/>
                  <a:cs typeface="Arial"/>
                </a:rPr>
                <a:t>An</a:t>
              </a:r>
              <a:r>
                <a:rPr sz="1800" spc="-60">
                  <a:latin typeface="Arial"/>
                  <a:cs typeface="Arial"/>
                </a:rPr>
                <a:t> </a:t>
              </a:r>
              <a:r>
                <a:rPr sz="1800">
                  <a:latin typeface="Arial"/>
                  <a:cs typeface="Arial"/>
                </a:rPr>
                <a:t>Academy</a:t>
              </a:r>
              <a:r>
                <a:rPr sz="1800" spc="-55">
                  <a:latin typeface="Arial"/>
                  <a:cs typeface="Arial"/>
                </a:rPr>
                <a:t> </a:t>
              </a:r>
              <a:r>
                <a:rPr sz="1800" spc="-10">
                  <a:latin typeface="Arial"/>
                  <a:cs typeface="Arial"/>
                </a:rPr>
                <a:t>project</a:t>
              </a:r>
              <a:endParaRPr sz="1800">
                <a:latin typeface="Arial"/>
                <a:cs typeface="Arial"/>
              </a:endParaRPr>
            </a:p>
          </p:txBody>
        </p:sp>
        <p:pic>
          <p:nvPicPr>
            <p:cNvPr id="25" name="Graphic 24">
              <a:extLst>
                <a:ext uri="{FF2B5EF4-FFF2-40B4-BE49-F238E27FC236}">
                  <a16:creationId xmlns:a16="http://schemas.microsoft.com/office/drawing/2014/main" id="{37755122-81A7-D64A-8E18-3257AB8E2431}"/>
                </a:ext>
              </a:extLst>
            </p:cNvPr>
            <p:cNvPicPr>
              <a:picLocks noGrp="1" noRot="1" noChangeAspect="1" noMove="1" noResize="1" noEditPoints="1" noAdjustHandles="1" noChangeArrowheads="1" noChangeShapeType="1" noCrop="1"/>
            </p:cNvPicPr>
            <p:nvPr userDrawn="1"/>
          </p:nvPicPr>
          <p:blipFill>
            <a:blip r:embed="rId5">
              <a:extLst>
                <a:ext uri="{96DAC541-7B7A-43D3-8B79-37D633B846F1}">
                  <asvg:svgBlip xmlns:asvg="http://schemas.microsoft.com/office/drawing/2016/SVG/main" r:embed="rId6"/>
                </a:ext>
              </a:extLst>
            </a:blip>
            <a:stretch>
              <a:fillRect/>
            </a:stretch>
          </p:blipFill>
          <p:spPr>
            <a:xfrm>
              <a:off x="9252432" y="9649692"/>
              <a:ext cx="1963480" cy="725634"/>
            </a:xfrm>
            <a:prstGeom prst="rect">
              <a:avLst/>
            </a:prstGeom>
          </p:spPr>
        </p:pic>
        <p:pic>
          <p:nvPicPr>
            <p:cNvPr id="27" name="Graphic 26">
              <a:extLst>
                <a:ext uri="{FF2B5EF4-FFF2-40B4-BE49-F238E27FC236}">
                  <a16:creationId xmlns:a16="http://schemas.microsoft.com/office/drawing/2014/main" id="{2E5ACBB8-C1F5-13F4-741F-FADB9464B42A}"/>
                </a:ext>
              </a:extLst>
            </p:cNvPr>
            <p:cNvPicPr>
              <a:picLocks noGrp="1" noRot="1" noChangeAspect="1" noMove="1" noResize="1" noEditPoints="1" noAdjustHandles="1" noChangeArrowheads="1" noChangeShapeType="1" noCrop="1"/>
            </p:cNvPicPr>
            <p:nvPr userDrawn="1"/>
          </p:nvPicPr>
          <p:blipFill>
            <a:blip r:embed="rId7">
              <a:extLst>
                <a:ext uri="{96DAC541-7B7A-43D3-8B79-37D633B846F1}">
                  <asvg:svgBlip xmlns:asvg="http://schemas.microsoft.com/office/drawing/2016/SVG/main" r:embed="rId8"/>
                </a:ext>
              </a:extLst>
            </a:blip>
            <a:stretch>
              <a:fillRect/>
            </a:stretch>
          </p:blipFill>
          <p:spPr>
            <a:xfrm>
              <a:off x="5320481" y="9625948"/>
              <a:ext cx="2702581" cy="798172"/>
            </a:xfrm>
            <a:prstGeom prst="rect">
              <a:avLst/>
            </a:prstGeom>
          </p:spPr>
        </p:pic>
        <p:pic>
          <p:nvPicPr>
            <p:cNvPr id="29" name="Graphic 28">
              <a:extLst>
                <a:ext uri="{FF2B5EF4-FFF2-40B4-BE49-F238E27FC236}">
                  <a16:creationId xmlns:a16="http://schemas.microsoft.com/office/drawing/2014/main" id="{8F3A3F1A-4F41-512E-2F66-8737057ABCAB}"/>
                </a:ext>
              </a:extLst>
            </p:cNvPr>
            <p:cNvPicPr>
              <a:picLocks noGrp="1" noRot="1" noChangeAspect="1" noMove="1" noResize="1" noEditPoints="1" noAdjustHandles="1" noChangeArrowheads="1" noChangeShapeType="1" noCrop="1"/>
            </p:cNvPicPr>
            <p:nvPr userDrawn="1"/>
          </p:nvPicPr>
          <p:blipFill>
            <a:blip r:embed="rId9">
              <a:extLst>
                <a:ext uri="{96DAC541-7B7A-43D3-8B79-37D633B846F1}">
                  <asvg:svgBlip xmlns:asvg="http://schemas.microsoft.com/office/drawing/2016/SVG/main" r:embed="rId10"/>
                </a:ext>
              </a:extLst>
            </a:blip>
            <a:stretch>
              <a:fillRect/>
            </a:stretch>
          </p:blipFill>
          <p:spPr>
            <a:xfrm>
              <a:off x="1066724" y="9630522"/>
              <a:ext cx="3050679" cy="766217"/>
            </a:xfrm>
            <a:prstGeom prst="rect">
              <a:avLst/>
            </a:prstGeom>
          </p:spPr>
        </p:pic>
      </p:grpSp>
      <p:sp>
        <p:nvSpPr>
          <p:cNvPr id="77" name="Picture Placeholder 76">
            <a:extLst>
              <a:ext uri="{FF2B5EF4-FFF2-40B4-BE49-F238E27FC236}">
                <a16:creationId xmlns:a16="http://schemas.microsoft.com/office/drawing/2014/main" id="{263CD30B-E8DE-2ED8-8E54-BA8221C99ED2}"/>
              </a:ext>
            </a:extLst>
          </p:cNvPr>
          <p:cNvSpPr>
            <a:spLocks noGrp="1"/>
          </p:cNvSpPr>
          <p:nvPr>
            <p:ph type="pic" sz="quarter" idx="11" hasCustomPrompt="1"/>
          </p:nvPr>
        </p:nvSpPr>
        <p:spPr>
          <a:xfrm>
            <a:off x="12414250" y="9464675"/>
            <a:ext cx="2881312" cy="1142999"/>
          </a:xfrm>
          <a:solidFill>
            <a:schemeClr val="bg2"/>
          </a:solidFill>
        </p:spPr>
        <p:txBody>
          <a:bodyPr anchor="ctr">
            <a:normAutofit/>
          </a:bodyPr>
          <a:lstStyle>
            <a:lvl1pPr algn="ctr">
              <a:defRPr sz="1800"/>
            </a:lvl1pPr>
          </a:lstStyle>
          <a:p>
            <a:r>
              <a:rPr lang="en-US"/>
              <a:t>Click to add logo</a:t>
            </a:r>
          </a:p>
        </p:txBody>
      </p:sp>
      <p:sp>
        <p:nvSpPr>
          <p:cNvPr id="6" name="object 118">
            <a:extLst>
              <a:ext uri="{FF2B5EF4-FFF2-40B4-BE49-F238E27FC236}">
                <a16:creationId xmlns:a16="http://schemas.microsoft.com/office/drawing/2014/main" id="{DF75C13E-6F52-3523-A9D7-84192BA975D8}"/>
              </a:ext>
            </a:extLst>
          </p:cNvPr>
          <p:cNvSpPr txBox="1"/>
          <p:nvPr userDrawn="1"/>
        </p:nvSpPr>
        <p:spPr>
          <a:xfrm>
            <a:off x="5175250" y="4228465"/>
            <a:ext cx="6965315" cy="2874010"/>
          </a:xfrm>
          <a:prstGeom prst="rect">
            <a:avLst/>
          </a:prstGeom>
        </p:spPr>
        <p:txBody>
          <a:bodyPr vert="horz" wrap="square" lIns="0" tIns="12700" rIns="0" bIns="0" rtlCol="0">
            <a:spAutoFit/>
          </a:bodyPr>
          <a:lstStyle/>
          <a:p>
            <a:pPr marL="12700" marR="5080">
              <a:lnSpc>
                <a:spcPct val="141600"/>
              </a:lnSpc>
              <a:spcBef>
                <a:spcPts val="100"/>
              </a:spcBef>
            </a:pPr>
            <a:r>
              <a:rPr sz="3300" spc="-10">
                <a:latin typeface="Arial"/>
                <a:cs typeface="Arial"/>
                <a:hlinkClick r:id="rId11"/>
              </a:rPr>
              <a:t>prosper.postdoc@liverpool.ac.uk</a:t>
            </a:r>
            <a:r>
              <a:rPr sz="3300" spc="-10">
                <a:latin typeface="Arial"/>
                <a:cs typeface="Arial"/>
              </a:rPr>
              <a:t> prosper.liverpool.ac.uk linkedin.com/company/prosperproject @prosperpostdoc.bsky.social</a:t>
            </a:r>
            <a:endParaRPr sz="3300">
              <a:latin typeface="Arial"/>
              <a:cs typeface="Arial"/>
            </a:endParaRPr>
          </a:p>
        </p:txBody>
      </p:sp>
      <p:sp>
        <p:nvSpPr>
          <p:cNvPr id="9" name="object 133">
            <a:extLst>
              <a:ext uri="{FF2B5EF4-FFF2-40B4-BE49-F238E27FC236}">
                <a16:creationId xmlns:a16="http://schemas.microsoft.com/office/drawing/2014/main" id="{E1B725A3-8921-B687-9E7A-A37372818CC9}"/>
              </a:ext>
            </a:extLst>
          </p:cNvPr>
          <p:cNvSpPr/>
          <p:nvPr/>
        </p:nvSpPr>
        <p:spPr>
          <a:xfrm>
            <a:off x="1043707" y="4513968"/>
            <a:ext cx="2531344" cy="2531344"/>
          </a:xfrm>
          <a:custGeom>
            <a:avLst/>
            <a:gdLst/>
            <a:ahLst/>
            <a:cxnLst/>
            <a:rect l="l" t="t" r="r" b="b"/>
            <a:pathLst>
              <a:path w="3000375" h="3000375">
                <a:moveTo>
                  <a:pt x="3000139" y="0"/>
                </a:moveTo>
                <a:lnTo>
                  <a:pt x="0" y="0"/>
                </a:lnTo>
                <a:lnTo>
                  <a:pt x="0" y="3000139"/>
                </a:lnTo>
                <a:lnTo>
                  <a:pt x="3000139" y="3000139"/>
                </a:lnTo>
                <a:lnTo>
                  <a:pt x="3000139" y="0"/>
                </a:lnTo>
                <a:close/>
              </a:path>
            </a:pathLst>
          </a:custGeom>
          <a:solidFill>
            <a:srgbClr val="000000"/>
          </a:solidFill>
        </p:spPr>
        <p:txBody>
          <a:bodyPr wrap="square" lIns="0" tIns="0" rIns="0" bIns="0" rtlCol="0"/>
          <a:lstStyle/>
          <a:p>
            <a:endParaRPr/>
          </a:p>
        </p:txBody>
      </p:sp>
      <p:grpSp>
        <p:nvGrpSpPr>
          <p:cNvPr id="26" name="Group 25">
            <a:extLst>
              <a:ext uri="{FF2B5EF4-FFF2-40B4-BE49-F238E27FC236}">
                <a16:creationId xmlns:a16="http://schemas.microsoft.com/office/drawing/2014/main" id="{3C29E02B-5DCD-5960-04EA-C9EFB87AE887}"/>
              </a:ext>
            </a:extLst>
          </p:cNvPr>
          <p:cNvGrpSpPr/>
          <p:nvPr userDrawn="1"/>
        </p:nvGrpSpPr>
        <p:grpSpPr>
          <a:xfrm>
            <a:off x="4544190" y="4535926"/>
            <a:ext cx="429460" cy="2440102"/>
            <a:chOff x="5351275" y="4535926"/>
            <a:chExt cx="429460" cy="2440102"/>
          </a:xfrm>
        </p:grpSpPr>
        <p:pic>
          <p:nvPicPr>
            <p:cNvPr id="15" name="Graphic 14">
              <a:extLst>
                <a:ext uri="{FF2B5EF4-FFF2-40B4-BE49-F238E27FC236}">
                  <a16:creationId xmlns:a16="http://schemas.microsoft.com/office/drawing/2014/main" id="{5E21A10D-E41F-6BFD-9B21-C97899BD4B9A}"/>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5374335" y="6620428"/>
              <a:ext cx="406400" cy="355600"/>
            </a:xfrm>
            <a:prstGeom prst="rect">
              <a:avLst/>
            </a:prstGeom>
          </p:spPr>
        </p:pic>
        <p:pic>
          <p:nvPicPr>
            <p:cNvPr id="17" name="Graphic 16">
              <a:extLst>
                <a:ext uri="{FF2B5EF4-FFF2-40B4-BE49-F238E27FC236}">
                  <a16:creationId xmlns:a16="http://schemas.microsoft.com/office/drawing/2014/main" id="{1569EEAE-CC74-6650-326D-6EE55E078147}"/>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5351275" y="4535926"/>
              <a:ext cx="419100" cy="317500"/>
            </a:xfrm>
            <a:prstGeom prst="rect">
              <a:avLst/>
            </a:prstGeom>
          </p:spPr>
        </p:pic>
        <p:pic>
          <p:nvPicPr>
            <p:cNvPr id="19" name="Graphic 18">
              <a:extLst>
                <a:ext uri="{FF2B5EF4-FFF2-40B4-BE49-F238E27FC236}">
                  <a16:creationId xmlns:a16="http://schemas.microsoft.com/office/drawing/2014/main" id="{7E3416B2-3B3C-94C0-993B-AEFACDD76C43}"/>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5383359" y="5876793"/>
              <a:ext cx="355600" cy="342900"/>
            </a:xfrm>
            <a:prstGeom prst="rect">
              <a:avLst/>
            </a:prstGeom>
          </p:spPr>
        </p:pic>
        <p:pic>
          <p:nvPicPr>
            <p:cNvPr id="22" name="Graphic 21">
              <a:extLst>
                <a:ext uri="{FF2B5EF4-FFF2-40B4-BE49-F238E27FC236}">
                  <a16:creationId xmlns:a16="http://schemas.microsoft.com/office/drawing/2014/main" id="{0C0B514A-4E02-7F88-7B15-A2AA8BAFF8AF}"/>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5365598" y="5221417"/>
              <a:ext cx="381000" cy="381000"/>
            </a:xfrm>
            <a:prstGeom prst="rect">
              <a:avLst/>
            </a:prstGeom>
          </p:spPr>
        </p:pic>
      </p:grpSp>
      <p:sp>
        <p:nvSpPr>
          <p:cNvPr id="24" name="TextBox 23">
            <a:extLst>
              <a:ext uri="{FF2B5EF4-FFF2-40B4-BE49-F238E27FC236}">
                <a16:creationId xmlns:a16="http://schemas.microsoft.com/office/drawing/2014/main" id="{84BA55BC-91F9-B147-B6D5-F8C0CB5592F9}"/>
              </a:ext>
            </a:extLst>
          </p:cNvPr>
          <p:cNvSpPr txBox="1"/>
          <p:nvPr userDrawn="1"/>
        </p:nvSpPr>
        <p:spPr>
          <a:xfrm>
            <a:off x="973054" y="2954449"/>
            <a:ext cx="7859796" cy="861774"/>
          </a:xfrm>
          <a:prstGeom prst="rect">
            <a:avLst/>
          </a:prstGeom>
          <a:noFill/>
        </p:spPr>
        <p:txBody>
          <a:bodyPr wrap="square" rtlCol="0">
            <a:spAutoFit/>
          </a:bodyPr>
          <a:lstStyle/>
          <a:p>
            <a:r>
              <a:rPr lang="en-US" sz="5000" b="1"/>
              <a:t>Thank you. Get in touch.</a:t>
            </a:r>
          </a:p>
        </p:txBody>
      </p:sp>
      <p:pic>
        <p:nvPicPr>
          <p:cNvPr id="7" name="Picture 6" descr="A qr code with a white background&#10;&#10;AI-generated content may be incorrect.">
            <a:extLst>
              <a:ext uri="{FF2B5EF4-FFF2-40B4-BE49-F238E27FC236}">
                <a16:creationId xmlns:a16="http://schemas.microsoft.com/office/drawing/2014/main" id="{822782CC-B702-0C4C-DCFE-801DE7126A40}"/>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144376" y="4614637"/>
            <a:ext cx="2330005" cy="2330005"/>
          </a:xfrm>
          <a:prstGeom prst="rect">
            <a:avLst/>
          </a:prstGeom>
        </p:spPr>
      </p:pic>
    </p:spTree>
    <p:extLst>
      <p:ext uri="{BB962C8B-B14F-4D97-AF65-F5344CB8AC3E}">
        <p14:creationId xmlns:p14="http://schemas.microsoft.com/office/powerpoint/2010/main" val="14694332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ection Divider - Institutions">
    <p:bg>
      <p:bgPr>
        <a:solidFill>
          <a:schemeClr val="accent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E216ABF-9465-9785-FDB6-A9A71108A88B}"/>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1046928" y="10013052"/>
            <a:ext cx="2768624" cy="713130"/>
          </a:xfrm>
          <a:prstGeom prst="rect">
            <a:avLst/>
          </a:prstGeom>
        </p:spPr>
      </p:pic>
      <p:sp>
        <p:nvSpPr>
          <p:cNvPr id="2" name="Holder 3">
            <a:extLst>
              <a:ext uri="{FF2B5EF4-FFF2-40B4-BE49-F238E27FC236}">
                <a16:creationId xmlns:a16="http://schemas.microsoft.com/office/drawing/2014/main" id="{2A7AB729-4E84-2E06-049E-CE8E13F1A637}"/>
              </a:ext>
            </a:extLst>
          </p:cNvPr>
          <p:cNvSpPr>
            <a:spLocks noGrp="1"/>
          </p:cNvSpPr>
          <p:nvPr>
            <p:ph type="subTitle" idx="4"/>
          </p:nvPr>
        </p:nvSpPr>
        <p:spPr>
          <a:xfrm>
            <a:off x="1030296" y="4740275"/>
            <a:ext cx="17338675" cy="3841471"/>
          </a:xfrm>
          <a:prstGeom prst="rect">
            <a:avLst/>
          </a:prstGeom>
        </p:spPr>
        <p:txBody>
          <a:bodyPr wrap="square" lIns="0" tIns="0" rIns="0" bIns="0">
            <a:noAutofit/>
          </a:bodyPr>
          <a:lstStyle>
            <a:lvl1pPr>
              <a:defRPr sz="6500" b="0" i="0">
                <a:solidFill>
                  <a:schemeClr val="tx1"/>
                </a:solidFill>
                <a:latin typeface="Arial"/>
                <a:cs typeface="Arial"/>
              </a:defRPr>
            </a:lvl1pPr>
          </a:lstStyle>
          <a:p>
            <a:endParaRPr/>
          </a:p>
        </p:txBody>
      </p:sp>
      <p:sp>
        <p:nvSpPr>
          <p:cNvPr id="5" name="Title 10">
            <a:extLst>
              <a:ext uri="{FF2B5EF4-FFF2-40B4-BE49-F238E27FC236}">
                <a16:creationId xmlns:a16="http://schemas.microsoft.com/office/drawing/2014/main" id="{4CF7C0F8-A568-CFC7-BE17-5BD46009E23C}"/>
              </a:ext>
            </a:extLst>
          </p:cNvPr>
          <p:cNvSpPr>
            <a:spLocks noGrp="1"/>
          </p:cNvSpPr>
          <p:nvPr>
            <p:ph type="title"/>
          </p:nvPr>
        </p:nvSpPr>
        <p:spPr>
          <a:xfrm>
            <a:off x="1030297" y="2911475"/>
            <a:ext cx="17338675" cy="1447800"/>
          </a:xfrm>
          <a:prstGeom prst="rect">
            <a:avLst/>
          </a:prstGeom>
        </p:spPr>
        <p:txBody>
          <a:bodyPr anchor="t">
            <a:noAutofit/>
          </a:bodyPr>
          <a:lstStyle>
            <a:lvl1pPr>
              <a:defRPr sz="9200" b="1"/>
            </a:lvl1pPr>
          </a:lstStyle>
          <a:p>
            <a:r>
              <a:rPr lang="en-GB"/>
              <a:t>Click to edit Master title style</a:t>
            </a:r>
            <a:endParaRPr lang="en-US"/>
          </a:p>
        </p:txBody>
      </p:sp>
      <p:pic>
        <p:nvPicPr>
          <p:cNvPr id="3" name="Graphic 2">
            <a:extLst>
              <a:ext uri="{FF2B5EF4-FFF2-40B4-BE49-F238E27FC236}">
                <a16:creationId xmlns:a16="http://schemas.microsoft.com/office/drawing/2014/main" id="{F3F2CD08-39F2-E057-CDD8-F76A92624EFE}"/>
              </a:ext>
            </a:extLst>
          </p:cNvPr>
          <p:cNvPicPr/>
          <p:nvPr userDrawn="1"/>
        </p:nvPicPr>
        <p:blipFill>
          <a:blip r:embed="rId4">
            <a:extLst>
              <a:ext uri="{96DAC541-7B7A-43D3-8B79-37D633B846F1}">
                <asvg:svgBlip xmlns:asvg="http://schemas.microsoft.com/office/drawing/2016/SVG/main" r:embed="rId5"/>
              </a:ext>
            </a:extLst>
          </a:blip>
          <a:stretch>
            <a:fillRect/>
          </a:stretch>
        </p:blipFill>
        <p:spPr>
          <a:xfrm>
            <a:off x="12222000" y="6300000"/>
            <a:ext cx="8033208" cy="5411258"/>
          </a:xfrm>
          <a:prstGeom prst="rect">
            <a:avLst/>
          </a:prstGeom>
        </p:spPr>
      </p:pic>
    </p:spTree>
    <p:extLst>
      <p:ext uri="{BB962C8B-B14F-4D97-AF65-F5344CB8AC3E}">
        <p14:creationId xmlns:p14="http://schemas.microsoft.com/office/powerpoint/2010/main" val="2797104749"/>
      </p:ext>
    </p:extLst>
  </p:cSld>
  <p:clrMapOvr>
    <a:masterClrMapping/>
  </p:clrMapOvr>
  <p:extLst>
    <p:ext uri="{DCECCB84-F9BA-43D5-87BE-67443E8EF086}">
      <p15:sldGuideLst xmlns:p15="http://schemas.microsoft.com/office/powerpoint/2012/main">
        <p15:guide id="1" pos="668">
          <p15:clr>
            <a:srgbClr val="A4A3A4"/>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 White">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E216ABF-9465-9785-FDB6-A9A71108A88B}"/>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1046928" y="10013052"/>
            <a:ext cx="2768624" cy="713130"/>
          </a:xfrm>
          <a:prstGeom prst="rect">
            <a:avLst/>
          </a:prstGeom>
        </p:spPr>
      </p:pic>
      <p:sp>
        <p:nvSpPr>
          <p:cNvPr id="2" name="Holder 3">
            <a:extLst>
              <a:ext uri="{FF2B5EF4-FFF2-40B4-BE49-F238E27FC236}">
                <a16:creationId xmlns:a16="http://schemas.microsoft.com/office/drawing/2014/main" id="{BDCA1B57-2611-4989-A92D-561DC4D0018A}"/>
              </a:ext>
            </a:extLst>
          </p:cNvPr>
          <p:cNvSpPr>
            <a:spLocks noGrp="1"/>
          </p:cNvSpPr>
          <p:nvPr>
            <p:ph type="subTitle" idx="4"/>
          </p:nvPr>
        </p:nvSpPr>
        <p:spPr>
          <a:xfrm>
            <a:off x="1030296" y="4740275"/>
            <a:ext cx="17338675" cy="3841471"/>
          </a:xfrm>
          <a:prstGeom prst="rect">
            <a:avLst/>
          </a:prstGeom>
        </p:spPr>
        <p:txBody>
          <a:bodyPr wrap="square" lIns="0" tIns="0" rIns="0" bIns="0">
            <a:noAutofit/>
          </a:bodyPr>
          <a:lstStyle>
            <a:lvl1pPr>
              <a:defRPr sz="6500" b="0" i="0">
                <a:solidFill>
                  <a:schemeClr val="tx1"/>
                </a:solidFill>
                <a:latin typeface="Arial"/>
                <a:cs typeface="Arial"/>
              </a:defRPr>
            </a:lvl1pPr>
          </a:lstStyle>
          <a:p>
            <a:endParaRPr/>
          </a:p>
        </p:txBody>
      </p:sp>
      <p:sp>
        <p:nvSpPr>
          <p:cNvPr id="4" name="Title 10">
            <a:extLst>
              <a:ext uri="{FF2B5EF4-FFF2-40B4-BE49-F238E27FC236}">
                <a16:creationId xmlns:a16="http://schemas.microsoft.com/office/drawing/2014/main" id="{58B2B857-8E74-803E-F3AB-132EFB48B69F}"/>
              </a:ext>
            </a:extLst>
          </p:cNvPr>
          <p:cNvSpPr>
            <a:spLocks noGrp="1"/>
          </p:cNvSpPr>
          <p:nvPr>
            <p:ph type="title"/>
          </p:nvPr>
        </p:nvSpPr>
        <p:spPr>
          <a:xfrm>
            <a:off x="1030297" y="2911475"/>
            <a:ext cx="17338675" cy="1447800"/>
          </a:xfrm>
          <a:prstGeom prst="rect">
            <a:avLst/>
          </a:prstGeom>
        </p:spPr>
        <p:txBody>
          <a:bodyPr anchor="t">
            <a:noAutofit/>
          </a:bodyPr>
          <a:lstStyle>
            <a:lvl1pPr>
              <a:defRPr sz="9200" b="1"/>
            </a:lvl1pPr>
          </a:lstStyle>
          <a:p>
            <a:r>
              <a:rPr lang="en-GB"/>
              <a:t>Click to edit Master title style</a:t>
            </a:r>
            <a:endParaRPr lang="en-US"/>
          </a:p>
        </p:txBody>
      </p:sp>
      <p:pic>
        <p:nvPicPr>
          <p:cNvPr id="6" name="Graphic 5">
            <a:extLst>
              <a:ext uri="{FF2B5EF4-FFF2-40B4-BE49-F238E27FC236}">
                <a16:creationId xmlns:a16="http://schemas.microsoft.com/office/drawing/2014/main" id="{F41FDEC9-A4F1-A698-76AC-31CA1C900BC3}"/>
              </a:ext>
            </a:extLst>
          </p:cNvPr>
          <p:cNvPicPr/>
          <p:nvPr userDrawn="1"/>
        </p:nvPicPr>
        <p:blipFill>
          <a:blip r:embed="rId4">
            <a:extLst>
              <a:ext uri="{96DAC541-7B7A-43D3-8B79-37D633B846F1}">
                <asvg:svgBlip xmlns:asvg="http://schemas.microsoft.com/office/drawing/2016/SVG/main" r:embed="rId5"/>
              </a:ext>
            </a:extLst>
          </a:blip>
          <a:stretch>
            <a:fillRect/>
          </a:stretch>
        </p:blipFill>
        <p:spPr>
          <a:xfrm>
            <a:off x="12222000" y="6300000"/>
            <a:ext cx="8033208" cy="5411258"/>
          </a:xfrm>
          <a:prstGeom prst="rect">
            <a:avLst/>
          </a:prstGeom>
        </p:spPr>
      </p:pic>
    </p:spTree>
    <p:extLst>
      <p:ext uri="{BB962C8B-B14F-4D97-AF65-F5344CB8AC3E}">
        <p14:creationId xmlns:p14="http://schemas.microsoft.com/office/powerpoint/2010/main" val="3900953817"/>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Section Divider - White">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E216ABF-9465-9785-FDB6-A9A71108A88B}"/>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1046928" y="10013052"/>
            <a:ext cx="2768624" cy="713130"/>
          </a:xfrm>
          <a:prstGeom prst="rect">
            <a:avLst/>
          </a:prstGeom>
        </p:spPr>
      </p:pic>
      <p:pic>
        <p:nvPicPr>
          <p:cNvPr id="4" name="Graphic 3">
            <a:extLst>
              <a:ext uri="{FF2B5EF4-FFF2-40B4-BE49-F238E27FC236}">
                <a16:creationId xmlns:a16="http://schemas.microsoft.com/office/drawing/2014/main" id="{02EE7412-E07E-FDEC-7892-D37B6C3451CE}"/>
              </a:ext>
            </a:extLst>
          </p:cNvPr>
          <p:cNvPicPr/>
          <p:nvPr userDrawn="1"/>
        </p:nvPicPr>
        <p:blipFill>
          <a:blip r:embed="rId4">
            <a:extLst>
              <a:ext uri="{96DAC541-7B7A-43D3-8B79-37D633B846F1}">
                <asvg:svgBlip xmlns:asvg="http://schemas.microsoft.com/office/drawing/2016/SVG/main" r:embed="rId5"/>
              </a:ext>
            </a:extLst>
          </a:blip>
          <a:stretch>
            <a:fillRect/>
          </a:stretch>
        </p:blipFill>
        <p:spPr>
          <a:xfrm>
            <a:off x="12222000" y="6300000"/>
            <a:ext cx="8033208" cy="5411258"/>
          </a:xfrm>
          <a:prstGeom prst="rect">
            <a:avLst/>
          </a:prstGeom>
        </p:spPr>
      </p:pic>
    </p:spTree>
    <p:extLst>
      <p:ext uri="{BB962C8B-B14F-4D97-AF65-F5344CB8AC3E}">
        <p14:creationId xmlns:p14="http://schemas.microsoft.com/office/powerpoint/2010/main" val="55585391"/>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Divider - Institutions">
    <p:bg>
      <p:bgPr>
        <a:solidFill>
          <a:schemeClr val="accent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E216ABF-9465-9785-FDB6-A9A71108A88B}"/>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1046928" y="10013052"/>
            <a:ext cx="2768624" cy="713130"/>
          </a:xfrm>
          <a:prstGeom prst="rect">
            <a:avLst/>
          </a:prstGeom>
        </p:spPr>
      </p:pic>
      <p:sp>
        <p:nvSpPr>
          <p:cNvPr id="2" name="Holder 3">
            <a:extLst>
              <a:ext uri="{FF2B5EF4-FFF2-40B4-BE49-F238E27FC236}">
                <a16:creationId xmlns:a16="http://schemas.microsoft.com/office/drawing/2014/main" id="{2A7AB729-4E84-2E06-049E-CE8E13F1A637}"/>
              </a:ext>
            </a:extLst>
          </p:cNvPr>
          <p:cNvSpPr>
            <a:spLocks noGrp="1"/>
          </p:cNvSpPr>
          <p:nvPr>
            <p:ph type="subTitle" idx="4"/>
          </p:nvPr>
        </p:nvSpPr>
        <p:spPr>
          <a:xfrm>
            <a:off x="1030296" y="4740275"/>
            <a:ext cx="17338675" cy="3841471"/>
          </a:xfrm>
          <a:prstGeom prst="rect">
            <a:avLst/>
          </a:prstGeom>
        </p:spPr>
        <p:txBody>
          <a:bodyPr wrap="square" lIns="0" tIns="0" rIns="0" bIns="0">
            <a:noAutofit/>
          </a:bodyPr>
          <a:lstStyle>
            <a:lvl1pPr>
              <a:defRPr sz="6500" b="0" i="0">
                <a:solidFill>
                  <a:schemeClr val="tx1"/>
                </a:solidFill>
                <a:latin typeface="Arial"/>
                <a:cs typeface="Arial"/>
              </a:defRPr>
            </a:lvl1pPr>
          </a:lstStyle>
          <a:p>
            <a:endParaRPr/>
          </a:p>
        </p:txBody>
      </p:sp>
      <p:sp>
        <p:nvSpPr>
          <p:cNvPr id="5" name="Title 10">
            <a:extLst>
              <a:ext uri="{FF2B5EF4-FFF2-40B4-BE49-F238E27FC236}">
                <a16:creationId xmlns:a16="http://schemas.microsoft.com/office/drawing/2014/main" id="{4CF7C0F8-A568-CFC7-BE17-5BD46009E23C}"/>
              </a:ext>
            </a:extLst>
          </p:cNvPr>
          <p:cNvSpPr>
            <a:spLocks noGrp="1"/>
          </p:cNvSpPr>
          <p:nvPr>
            <p:ph type="title"/>
          </p:nvPr>
        </p:nvSpPr>
        <p:spPr>
          <a:xfrm>
            <a:off x="1030297" y="2911475"/>
            <a:ext cx="17338675" cy="1447800"/>
          </a:xfrm>
          <a:prstGeom prst="rect">
            <a:avLst/>
          </a:prstGeom>
        </p:spPr>
        <p:txBody>
          <a:bodyPr anchor="t">
            <a:noAutofit/>
          </a:bodyPr>
          <a:lstStyle>
            <a:lvl1pPr>
              <a:defRPr sz="9200" b="1"/>
            </a:lvl1pPr>
          </a:lstStyle>
          <a:p>
            <a:r>
              <a:rPr lang="en-GB"/>
              <a:t>Click to edit Master title style</a:t>
            </a:r>
            <a:endParaRPr lang="en-US"/>
          </a:p>
        </p:txBody>
      </p:sp>
      <p:pic>
        <p:nvPicPr>
          <p:cNvPr id="3" name="Graphic 2">
            <a:extLst>
              <a:ext uri="{FF2B5EF4-FFF2-40B4-BE49-F238E27FC236}">
                <a16:creationId xmlns:a16="http://schemas.microsoft.com/office/drawing/2014/main" id="{F3F2CD08-39F2-E057-CDD8-F76A92624EFE}"/>
              </a:ext>
            </a:extLst>
          </p:cNvPr>
          <p:cNvPicPr/>
          <p:nvPr userDrawn="1"/>
        </p:nvPicPr>
        <p:blipFill>
          <a:blip r:embed="rId4">
            <a:extLst>
              <a:ext uri="{96DAC541-7B7A-43D3-8B79-37D633B846F1}">
                <asvg:svgBlip xmlns:asvg="http://schemas.microsoft.com/office/drawing/2016/SVG/main" r:embed="rId5"/>
              </a:ext>
            </a:extLst>
          </a:blip>
          <a:stretch>
            <a:fillRect/>
          </a:stretch>
        </p:blipFill>
        <p:spPr>
          <a:xfrm>
            <a:off x="12222000" y="6300000"/>
            <a:ext cx="8033208" cy="5411258"/>
          </a:xfrm>
          <a:prstGeom prst="rect">
            <a:avLst/>
          </a:prstGeom>
        </p:spPr>
      </p:pic>
    </p:spTree>
    <p:extLst>
      <p:ext uri="{BB962C8B-B14F-4D97-AF65-F5344CB8AC3E}">
        <p14:creationId xmlns:p14="http://schemas.microsoft.com/office/powerpoint/2010/main" val="2136292361"/>
      </p:ext>
    </p:extLst>
  </p:cSld>
  <p:clrMapOvr>
    <a:masterClrMapping/>
  </p:clrMapOvr>
  <p:extLst>
    <p:ext uri="{DCECCB84-F9BA-43D5-87BE-67443E8EF086}">
      <p15:sldGuideLst xmlns:p15="http://schemas.microsoft.com/office/powerpoint/2012/main">
        <p15:guide id="1" pos="668" userDrawn="1">
          <p15:clr>
            <a:srgbClr val="A4A3A4"/>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Divider - Managers of Researchers">
    <p:bg>
      <p:bgPr>
        <a:solidFill>
          <a:schemeClr val="accent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E216ABF-9465-9785-FDB6-A9A71108A88B}"/>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1046928" y="10013052"/>
            <a:ext cx="2768624" cy="713130"/>
          </a:xfrm>
          <a:prstGeom prst="rect">
            <a:avLst/>
          </a:prstGeom>
        </p:spPr>
      </p:pic>
      <p:sp>
        <p:nvSpPr>
          <p:cNvPr id="2" name="Holder 3">
            <a:extLst>
              <a:ext uri="{FF2B5EF4-FFF2-40B4-BE49-F238E27FC236}">
                <a16:creationId xmlns:a16="http://schemas.microsoft.com/office/drawing/2014/main" id="{C97C882D-0D48-DB20-DE1C-0BE34846373D}"/>
              </a:ext>
            </a:extLst>
          </p:cNvPr>
          <p:cNvSpPr>
            <a:spLocks noGrp="1"/>
          </p:cNvSpPr>
          <p:nvPr>
            <p:ph type="subTitle" idx="4"/>
          </p:nvPr>
        </p:nvSpPr>
        <p:spPr>
          <a:xfrm>
            <a:off x="1030296" y="4740275"/>
            <a:ext cx="17338675" cy="3841471"/>
          </a:xfrm>
          <a:prstGeom prst="rect">
            <a:avLst/>
          </a:prstGeom>
        </p:spPr>
        <p:txBody>
          <a:bodyPr wrap="square" lIns="0" tIns="0" rIns="0" bIns="0">
            <a:noAutofit/>
          </a:bodyPr>
          <a:lstStyle>
            <a:lvl1pPr>
              <a:defRPr sz="6500" b="0" i="0">
                <a:solidFill>
                  <a:schemeClr val="tx1"/>
                </a:solidFill>
                <a:latin typeface="Arial"/>
                <a:cs typeface="Arial"/>
              </a:defRPr>
            </a:lvl1pPr>
          </a:lstStyle>
          <a:p>
            <a:endParaRPr/>
          </a:p>
        </p:txBody>
      </p:sp>
      <p:sp>
        <p:nvSpPr>
          <p:cNvPr id="5" name="Title 10">
            <a:extLst>
              <a:ext uri="{FF2B5EF4-FFF2-40B4-BE49-F238E27FC236}">
                <a16:creationId xmlns:a16="http://schemas.microsoft.com/office/drawing/2014/main" id="{58DA8600-73AF-6A1D-6648-DD256043BDA4}"/>
              </a:ext>
            </a:extLst>
          </p:cNvPr>
          <p:cNvSpPr>
            <a:spLocks noGrp="1"/>
          </p:cNvSpPr>
          <p:nvPr>
            <p:ph type="title"/>
          </p:nvPr>
        </p:nvSpPr>
        <p:spPr>
          <a:xfrm>
            <a:off x="1030297" y="2911475"/>
            <a:ext cx="17338675" cy="1447800"/>
          </a:xfrm>
          <a:prstGeom prst="rect">
            <a:avLst/>
          </a:prstGeom>
        </p:spPr>
        <p:txBody>
          <a:bodyPr anchor="t">
            <a:noAutofit/>
          </a:bodyPr>
          <a:lstStyle>
            <a:lvl1pPr>
              <a:defRPr sz="9200" b="1"/>
            </a:lvl1pPr>
          </a:lstStyle>
          <a:p>
            <a:r>
              <a:rPr lang="en-GB"/>
              <a:t>Click to edit Master title style</a:t>
            </a:r>
            <a:endParaRPr lang="en-US"/>
          </a:p>
        </p:txBody>
      </p:sp>
      <p:pic>
        <p:nvPicPr>
          <p:cNvPr id="3" name="Graphic 2">
            <a:extLst>
              <a:ext uri="{FF2B5EF4-FFF2-40B4-BE49-F238E27FC236}">
                <a16:creationId xmlns:a16="http://schemas.microsoft.com/office/drawing/2014/main" id="{7B551F1C-3979-51D7-5C2F-33F9707974E4}"/>
              </a:ext>
            </a:extLst>
          </p:cNvPr>
          <p:cNvPicPr/>
          <p:nvPr userDrawn="1"/>
        </p:nvPicPr>
        <p:blipFill>
          <a:blip r:embed="rId4">
            <a:extLst>
              <a:ext uri="{96DAC541-7B7A-43D3-8B79-37D633B846F1}">
                <asvg:svgBlip xmlns:asvg="http://schemas.microsoft.com/office/drawing/2016/SVG/main" r:embed="rId5"/>
              </a:ext>
            </a:extLst>
          </a:blip>
          <a:stretch>
            <a:fillRect/>
          </a:stretch>
        </p:blipFill>
        <p:spPr>
          <a:xfrm>
            <a:off x="12222000" y="6300000"/>
            <a:ext cx="8033208" cy="5411258"/>
          </a:xfrm>
          <a:prstGeom prst="rect">
            <a:avLst/>
          </a:prstGeom>
        </p:spPr>
      </p:pic>
    </p:spTree>
    <p:extLst>
      <p:ext uri="{BB962C8B-B14F-4D97-AF65-F5344CB8AC3E}">
        <p14:creationId xmlns:p14="http://schemas.microsoft.com/office/powerpoint/2010/main" val="2486471570"/>
      </p:ext>
    </p:extLst>
  </p:cSld>
  <p:clrMapOvr>
    <a:masterClrMapping/>
  </p:clrMapOvr>
  <p:extLst>
    <p:ext uri="{DCECCB84-F9BA-43D5-87BE-67443E8EF086}">
      <p15:sldGuideLst xmlns:p15="http://schemas.microsoft.com/office/powerpoint/2012/main">
        <p15:guide id="1" pos="668" userDrawn="1">
          <p15:clr>
            <a:srgbClr val="A4A3A4"/>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Divider - Reflect">
    <p:bg>
      <p:bgPr>
        <a:solidFill>
          <a:schemeClr val="accent3"/>
        </a:solidFill>
        <a:effectLst/>
      </p:bgPr>
    </p:bg>
    <p:spTree>
      <p:nvGrpSpPr>
        <p:cNvPr id="1" name=""/>
        <p:cNvGrpSpPr/>
        <p:nvPr/>
      </p:nvGrpSpPr>
      <p:grpSpPr>
        <a:xfrm>
          <a:off x="0" y="0"/>
          <a:ext cx="0" cy="0"/>
          <a:chOff x="0" y="0"/>
          <a:chExt cx="0" cy="0"/>
        </a:xfrm>
      </p:grpSpPr>
      <p:sp>
        <p:nvSpPr>
          <p:cNvPr id="3" name="Holder 3"/>
          <p:cNvSpPr>
            <a:spLocks noGrp="1"/>
          </p:cNvSpPr>
          <p:nvPr>
            <p:ph type="subTitle" idx="4"/>
          </p:nvPr>
        </p:nvSpPr>
        <p:spPr>
          <a:xfrm>
            <a:off x="1030296" y="4740275"/>
            <a:ext cx="17338675" cy="3841471"/>
          </a:xfrm>
          <a:prstGeom prst="rect">
            <a:avLst/>
          </a:prstGeom>
        </p:spPr>
        <p:txBody>
          <a:bodyPr wrap="square" lIns="0" tIns="0" rIns="0" bIns="0">
            <a:noAutofit/>
          </a:bodyPr>
          <a:lstStyle>
            <a:lvl1pPr>
              <a:defRPr sz="6500" b="0" i="0">
                <a:solidFill>
                  <a:schemeClr val="tx1"/>
                </a:solidFill>
                <a:latin typeface="Arial"/>
                <a:cs typeface="Arial"/>
              </a:defRPr>
            </a:lvl1pPr>
          </a:lstStyle>
          <a:p>
            <a:endParaRPr/>
          </a:p>
        </p:txBody>
      </p:sp>
      <p:sp>
        <p:nvSpPr>
          <p:cNvPr id="11" name="Title 10">
            <a:extLst>
              <a:ext uri="{FF2B5EF4-FFF2-40B4-BE49-F238E27FC236}">
                <a16:creationId xmlns:a16="http://schemas.microsoft.com/office/drawing/2014/main" id="{A52347C8-2A3F-3C30-1931-4DFE90B79A98}"/>
              </a:ext>
            </a:extLst>
          </p:cNvPr>
          <p:cNvSpPr>
            <a:spLocks noGrp="1"/>
          </p:cNvSpPr>
          <p:nvPr>
            <p:ph type="title"/>
          </p:nvPr>
        </p:nvSpPr>
        <p:spPr>
          <a:xfrm>
            <a:off x="1030297" y="2911475"/>
            <a:ext cx="17338675" cy="1447800"/>
          </a:xfrm>
          <a:prstGeom prst="rect">
            <a:avLst/>
          </a:prstGeom>
        </p:spPr>
        <p:txBody>
          <a:bodyPr anchor="t">
            <a:noAutofit/>
          </a:bodyPr>
          <a:lstStyle>
            <a:lvl1pPr>
              <a:defRPr sz="9200" b="1"/>
            </a:lvl1pPr>
          </a:lstStyle>
          <a:p>
            <a:r>
              <a:rPr lang="en-GB"/>
              <a:t>Click to edit Master title style</a:t>
            </a:r>
            <a:endParaRPr lang="en-US"/>
          </a:p>
        </p:txBody>
      </p:sp>
      <p:pic>
        <p:nvPicPr>
          <p:cNvPr id="12" name="Graphic 11">
            <a:extLst>
              <a:ext uri="{FF2B5EF4-FFF2-40B4-BE49-F238E27FC236}">
                <a16:creationId xmlns:a16="http://schemas.microsoft.com/office/drawing/2014/main" id="{DE216ABF-9465-9785-FDB6-A9A71108A88B}"/>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1046928" y="10013052"/>
            <a:ext cx="2768624" cy="713130"/>
          </a:xfrm>
          <a:prstGeom prst="rect">
            <a:avLst/>
          </a:prstGeom>
        </p:spPr>
      </p:pic>
      <p:pic>
        <p:nvPicPr>
          <p:cNvPr id="2" name="Graphic 1">
            <a:extLst>
              <a:ext uri="{FF2B5EF4-FFF2-40B4-BE49-F238E27FC236}">
                <a16:creationId xmlns:a16="http://schemas.microsoft.com/office/drawing/2014/main" id="{1733A983-FC9D-4484-DDDB-BD767E8D63AE}"/>
              </a:ext>
            </a:extLst>
          </p:cNvPr>
          <p:cNvPicPr/>
          <p:nvPr userDrawn="1"/>
        </p:nvPicPr>
        <p:blipFill>
          <a:blip r:embed="rId4">
            <a:extLst>
              <a:ext uri="{96DAC541-7B7A-43D3-8B79-37D633B846F1}">
                <asvg:svgBlip xmlns:asvg="http://schemas.microsoft.com/office/drawing/2016/SVG/main" r:embed="rId5"/>
              </a:ext>
            </a:extLst>
          </a:blip>
          <a:stretch>
            <a:fillRect/>
          </a:stretch>
        </p:blipFill>
        <p:spPr>
          <a:xfrm>
            <a:off x="12222000" y="6300000"/>
            <a:ext cx="8033208" cy="5411258"/>
          </a:xfrm>
          <a:prstGeom prst="rect">
            <a:avLst/>
          </a:prstGeom>
        </p:spPr>
      </p:pic>
    </p:spTree>
    <p:extLst>
      <p:ext uri="{BB962C8B-B14F-4D97-AF65-F5344CB8AC3E}">
        <p14:creationId xmlns:p14="http://schemas.microsoft.com/office/powerpoint/2010/main" val="1805795744"/>
      </p:ext>
    </p:extLst>
  </p:cSld>
  <p:clrMapOvr>
    <a:masterClrMapping/>
  </p:clrMapOvr>
  <p:extLst>
    <p:ext uri="{DCECCB84-F9BA-43D5-87BE-67443E8EF086}">
      <p15:sldGuideLst xmlns:p15="http://schemas.microsoft.com/office/powerpoint/2012/main">
        <p15:guide id="1" pos="668" userDrawn="1">
          <p15:clr>
            <a:srgbClr val="A4A3A4"/>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Divider - Explore">
    <p:bg>
      <p:bgPr>
        <a:solidFill>
          <a:schemeClr val="accent4"/>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E216ABF-9465-9785-FDB6-A9A71108A88B}"/>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1046928" y="10013052"/>
            <a:ext cx="2768624" cy="713130"/>
          </a:xfrm>
          <a:prstGeom prst="rect">
            <a:avLst/>
          </a:prstGeom>
        </p:spPr>
      </p:pic>
      <p:sp>
        <p:nvSpPr>
          <p:cNvPr id="2" name="Holder 3">
            <a:extLst>
              <a:ext uri="{FF2B5EF4-FFF2-40B4-BE49-F238E27FC236}">
                <a16:creationId xmlns:a16="http://schemas.microsoft.com/office/drawing/2014/main" id="{10FF4523-DA3C-3A8F-B82B-B0A6BE89902D}"/>
              </a:ext>
            </a:extLst>
          </p:cNvPr>
          <p:cNvSpPr>
            <a:spLocks noGrp="1"/>
          </p:cNvSpPr>
          <p:nvPr>
            <p:ph type="subTitle" idx="4"/>
          </p:nvPr>
        </p:nvSpPr>
        <p:spPr>
          <a:xfrm>
            <a:off x="1030296" y="4740275"/>
            <a:ext cx="17338675" cy="3841471"/>
          </a:xfrm>
          <a:prstGeom prst="rect">
            <a:avLst/>
          </a:prstGeom>
        </p:spPr>
        <p:txBody>
          <a:bodyPr wrap="square" lIns="0" tIns="0" rIns="0" bIns="0">
            <a:noAutofit/>
          </a:bodyPr>
          <a:lstStyle>
            <a:lvl1pPr>
              <a:defRPr sz="6500" b="0" i="0">
                <a:solidFill>
                  <a:schemeClr val="tx1"/>
                </a:solidFill>
                <a:latin typeface="Arial"/>
                <a:cs typeface="Arial"/>
              </a:defRPr>
            </a:lvl1pPr>
          </a:lstStyle>
          <a:p>
            <a:endParaRPr/>
          </a:p>
        </p:txBody>
      </p:sp>
      <p:sp>
        <p:nvSpPr>
          <p:cNvPr id="5" name="Title 10">
            <a:extLst>
              <a:ext uri="{FF2B5EF4-FFF2-40B4-BE49-F238E27FC236}">
                <a16:creationId xmlns:a16="http://schemas.microsoft.com/office/drawing/2014/main" id="{943DE19E-6460-18F8-C133-FC2A37AFD3BA}"/>
              </a:ext>
            </a:extLst>
          </p:cNvPr>
          <p:cNvSpPr>
            <a:spLocks noGrp="1"/>
          </p:cNvSpPr>
          <p:nvPr>
            <p:ph type="title"/>
          </p:nvPr>
        </p:nvSpPr>
        <p:spPr>
          <a:xfrm>
            <a:off x="1030297" y="2911475"/>
            <a:ext cx="17338675" cy="1447800"/>
          </a:xfrm>
          <a:prstGeom prst="rect">
            <a:avLst/>
          </a:prstGeom>
        </p:spPr>
        <p:txBody>
          <a:bodyPr anchor="t">
            <a:noAutofit/>
          </a:bodyPr>
          <a:lstStyle>
            <a:lvl1pPr>
              <a:defRPr sz="9200" b="1"/>
            </a:lvl1pPr>
          </a:lstStyle>
          <a:p>
            <a:r>
              <a:rPr lang="en-GB"/>
              <a:t>Click to edit Master title style</a:t>
            </a:r>
            <a:endParaRPr lang="en-US"/>
          </a:p>
        </p:txBody>
      </p:sp>
      <p:pic>
        <p:nvPicPr>
          <p:cNvPr id="3" name="Graphic 2">
            <a:extLst>
              <a:ext uri="{FF2B5EF4-FFF2-40B4-BE49-F238E27FC236}">
                <a16:creationId xmlns:a16="http://schemas.microsoft.com/office/drawing/2014/main" id="{49B37EF5-51C5-A38F-F42F-564F7AEEA46A}"/>
              </a:ext>
            </a:extLst>
          </p:cNvPr>
          <p:cNvPicPr/>
          <p:nvPr userDrawn="1"/>
        </p:nvPicPr>
        <p:blipFill>
          <a:blip r:embed="rId4">
            <a:extLst>
              <a:ext uri="{96DAC541-7B7A-43D3-8B79-37D633B846F1}">
                <asvg:svgBlip xmlns:asvg="http://schemas.microsoft.com/office/drawing/2016/SVG/main" r:embed="rId5"/>
              </a:ext>
            </a:extLst>
          </a:blip>
          <a:stretch>
            <a:fillRect/>
          </a:stretch>
        </p:blipFill>
        <p:spPr>
          <a:xfrm>
            <a:off x="12222000" y="6300000"/>
            <a:ext cx="8033208" cy="5411258"/>
          </a:xfrm>
          <a:prstGeom prst="rect">
            <a:avLst/>
          </a:prstGeom>
        </p:spPr>
      </p:pic>
    </p:spTree>
    <p:extLst>
      <p:ext uri="{BB962C8B-B14F-4D97-AF65-F5344CB8AC3E}">
        <p14:creationId xmlns:p14="http://schemas.microsoft.com/office/powerpoint/2010/main" val="4013109481"/>
      </p:ext>
    </p:extLst>
  </p:cSld>
  <p:clrMapOvr>
    <a:masterClrMapping/>
  </p:clrMapOvr>
  <p:extLst>
    <p:ext uri="{DCECCB84-F9BA-43D5-87BE-67443E8EF086}">
      <p15:sldGuideLst xmlns:p15="http://schemas.microsoft.com/office/powerpoint/2012/main">
        <p15:guide id="1" pos="668" userDrawn="1">
          <p15:clr>
            <a:srgbClr val="A4A3A4"/>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Divider - Act">
    <p:bg>
      <p:bgPr>
        <a:solidFill>
          <a:schemeClr val="accent5"/>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E216ABF-9465-9785-FDB6-A9A71108A88B}"/>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1046928" y="10013052"/>
            <a:ext cx="2768624" cy="713130"/>
          </a:xfrm>
          <a:prstGeom prst="rect">
            <a:avLst/>
          </a:prstGeom>
        </p:spPr>
      </p:pic>
      <p:sp>
        <p:nvSpPr>
          <p:cNvPr id="2" name="Holder 3">
            <a:extLst>
              <a:ext uri="{FF2B5EF4-FFF2-40B4-BE49-F238E27FC236}">
                <a16:creationId xmlns:a16="http://schemas.microsoft.com/office/drawing/2014/main" id="{E218E4CD-8109-7AB9-471F-39D608B0330D}"/>
              </a:ext>
            </a:extLst>
          </p:cNvPr>
          <p:cNvSpPr>
            <a:spLocks noGrp="1"/>
          </p:cNvSpPr>
          <p:nvPr>
            <p:ph type="subTitle" idx="4"/>
          </p:nvPr>
        </p:nvSpPr>
        <p:spPr>
          <a:xfrm>
            <a:off x="1030296" y="4740275"/>
            <a:ext cx="17338675" cy="3841471"/>
          </a:xfrm>
          <a:prstGeom prst="rect">
            <a:avLst/>
          </a:prstGeom>
        </p:spPr>
        <p:txBody>
          <a:bodyPr wrap="square" lIns="0" tIns="0" rIns="0" bIns="0">
            <a:noAutofit/>
          </a:bodyPr>
          <a:lstStyle>
            <a:lvl1pPr>
              <a:defRPr sz="6500" b="0" i="0">
                <a:solidFill>
                  <a:schemeClr val="tx1"/>
                </a:solidFill>
                <a:latin typeface="Arial"/>
                <a:cs typeface="Arial"/>
              </a:defRPr>
            </a:lvl1pPr>
          </a:lstStyle>
          <a:p>
            <a:endParaRPr/>
          </a:p>
        </p:txBody>
      </p:sp>
      <p:sp>
        <p:nvSpPr>
          <p:cNvPr id="5" name="Title 10">
            <a:extLst>
              <a:ext uri="{FF2B5EF4-FFF2-40B4-BE49-F238E27FC236}">
                <a16:creationId xmlns:a16="http://schemas.microsoft.com/office/drawing/2014/main" id="{7455ACA2-846F-57B7-78ED-0CA92A1F2EB8}"/>
              </a:ext>
            </a:extLst>
          </p:cNvPr>
          <p:cNvSpPr>
            <a:spLocks noGrp="1"/>
          </p:cNvSpPr>
          <p:nvPr>
            <p:ph type="title"/>
          </p:nvPr>
        </p:nvSpPr>
        <p:spPr>
          <a:xfrm>
            <a:off x="1030297" y="2911475"/>
            <a:ext cx="17338675" cy="1447800"/>
          </a:xfrm>
          <a:prstGeom prst="rect">
            <a:avLst/>
          </a:prstGeom>
        </p:spPr>
        <p:txBody>
          <a:bodyPr anchor="t">
            <a:noAutofit/>
          </a:bodyPr>
          <a:lstStyle>
            <a:lvl1pPr>
              <a:defRPr sz="9200" b="1"/>
            </a:lvl1pPr>
          </a:lstStyle>
          <a:p>
            <a:r>
              <a:rPr lang="en-GB"/>
              <a:t>Click to edit Master title style</a:t>
            </a:r>
            <a:endParaRPr lang="en-US"/>
          </a:p>
        </p:txBody>
      </p:sp>
      <p:pic>
        <p:nvPicPr>
          <p:cNvPr id="3" name="Graphic 2">
            <a:extLst>
              <a:ext uri="{FF2B5EF4-FFF2-40B4-BE49-F238E27FC236}">
                <a16:creationId xmlns:a16="http://schemas.microsoft.com/office/drawing/2014/main" id="{FE972C43-E02F-373C-23EE-FCEBD1D5464D}"/>
              </a:ext>
            </a:extLst>
          </p:cNvPr>
          <p:cNvPicPr/>
          <p:nvPr userDrawn="1"/>
        </p:nvPicPr>
        <p:blipFill>
          <a:blip r:embed="rId4">
            <a:extLst>
              <a:ext uri="{96DAC541-7B7A-43D3-8B79-37D633B846F1}">
                <asvg:svgBlip xmlns:asvg="http://schemas.microsoft.com/office/drawing/2016/SVG/main" r:embed="rId5"/>
              </a:ext>
            </a:extLst>
          </a:blip>
          <a:stretch>
            <a:fillRect/>
          </a:stretch>
        </p:blipFill>
        <p:spPr>
          <a:xfrm>
            <a:off x="12222000" y="6300000"/>
            <a:ext cx="8033208" cy="5411258"/>
          </a:xfrm>
          <a:prstGeom prst="rect">
            <a:avLst/>
          </a:prstGeom>
        </p:spPr>
      </p:pic>
    </p:spTree>
    <p:extLst>
      <p:ext uri="{BB962C8B-B14F-4D97-AF65-F5344CB8AC3E}">
        <p14:creationId xmlns:p14="http://schemas.microsoft.com/office/powerpoint/2010/main" val="758937223"/>
      </p:ext>
    </p:extLst>
  </p:cSld>
  <p:clrMapOvr>
    <a:masterClrMapping/>
  </p:clrMapOvr>
  <p:extLst>
    <p:ext uri="{DCECCB84-F9BA-43D5-87BE-67443E8EF086}">
      <p15:sldGuideLst xmlns:p15="http://schemas.microsoft.com/office/powerpoint/2012/main">
        <p15:guide id="1" pos="668" userDrawn="1">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Block">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79B940-D864-BB33-CFA7-2C648537B42C}"/>
              </a:ext>
            </a:extLst>
          </p:cNvPr>
          <p:cNvPicPr>
            <a:picLocks noChangeAspect="1"/>
          </p:cNvPicPr>
          <p:nvPr userDrawn="1"/>
        </p:nvPicPr>
        <p:blipFill>
          <a:blip r:embed="rId2">
            <a:extLst>
              <a:ext uri="{28A0092B-C50C-407E-A947-70E740481C1C}">
                <a14:useLocalDpi xmlns:a14="http://schemas.microsoft.com/office/drawing/2010/main" val="0"/>
              </a:ext>
            </a:extLst>
          </a:blip>
          <a:srcRect t="80628"/>
          <a:stretch/>
        </p:blipFill>
        <p:spPr>
          <a:xfrm>
            <a:off x="158041" y="9255075"/>
            <a:ext cx="20104809" cy="2190800"/>
          </a:xfrm>
          <a:prstGeom prst="rect">
            <a:avLst/>
          </a:prstGeom>
        </p:spPr>
      </p:pic>
      <p:pic>
        <p:nvPicPr>
          <p:cNvPr id="2" name="Picture 1">
            <a:extLst>
              <a:ext uri="{FF2B5EF4-FFF2-40B4-BE49-F238E27FC236}">
                <a16:creationId xmlns:a16="http://schemas.microsoft.com/office/drawing/2014/main" id="{6D521E5D-7B9A-A8B9-7D6B-4B20DCE2E5C5}"/>
              </a:ext>
            </a:extLst>
          </p:cNvPr>
          <p:cNvPicPr>
            <a:picLocks noChangeAspect="1"/>
          </p:cNvPicPr>
          <p:nvPr userDrawn="1"/>
        </p:nvPicPr>
        <p:blipFill>
          <a:blip r:embed="rId2">
            <a:extLst>
              <a:ext uri="{28A0092B-C50C-407E-A947-70E740481C1C}">
                <a14:useLocalDpi xmlns:a14="http://schemas.microsoft.com/office/drawing/2010/main" val="0"/>
              </a:ext>
            </a:extLst>
          </a:blip>
          <a:srcRect t="61519" b="28930"/>
          <a:stretch/>
        </p:blipFill>
        <p:spPr>
          <a:xfrm>
            <a:off x="158041" y="8318971"/>
            <a:ext cx="20104809" cy="1080120"/>
          </a:xfrm>
          <a:prstGeom prst="rect">
            <a:avLst/>
          </a:prstGeom>
        </p:spPr>
      </p:pic>
      <p:pic>
        <p:nvPicPr>
          <p:cNvPr id="5" name="Graphic 4">
            <a:extLst>
              <a:ext uri="{FF2B5EF4-FFF2-40B4-BE49-F238E27FC236}">
                <a16:creationId xmlns:a16="http://schemas.microsoft.com/office/drawing/2014/main" id="{B5E1639D-1BC5-4FEA-7F4F-C5B642BC328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1046928" y="10013052"/>
            <a:ext cx="2768624" cy="713130"/>
          </a:xfrm>
          <a:prstGeom prst="rect">
            <a:avLst/>
          </a:prstGeom>
        </p:spPr>
      </p:pic>
      <p:sp>
        <p:nvSpPr>
          <p:cNvPr id="8" name="Holder 2">
            <a:extLst>
              <a:ext uri="{FF2B5EF4-FFF2-40B4-BE49-F238E27FC236}">
                <a16:creationId xmlns:a16="http://schemas.microsoft.com/office/drawing/2014/main" id="{3B84088B-5714-C084-C01A-22E104A44B03}"/>
              </a:ext>
            </a:extLst>
          </p:cNvPr>
          <p:cNvSpPr>
            <a:spLocks noGrp="1"/>
          </p:cNvSpPr>
          <p:nvPr>
            <p:ph type="title"/>
          </p:nvPr>
        </p:nvSpPr>
        <p:spPr>
          <a:xfrm>
            <a:off x="1042324" y="1158875"/>
            <a:ext cx="16401126" cy="1295400"/>
          </a:xfrm>
          <a:prstGeom prst="rect">
            <a:avLst/>
          </a:prstGeom>
        </p:spPr>
        <p:txBody>
          <a:bodyPr lIns="0" tIns="0" rIns="0" bIns="0" anchor="t">
            <a:noAutofit/>
          </a:bodyPr>
          <a:lstStyle>
            <a:lvl1pPr>
              <a:defRPr sz="5000" b="1" i="0">
                <a:solidFill>
                  <a:schemeClr val="tx1"/>
                </a:solidFill>
                <a:latin typeface="Arial"/>
                <a:cs typeface="Arial"/>
              </a:defRPr>
            </a:lvl1pPr>
          </a:lstStyle>
          <a:p>
            <a:r>
              <a:rPr lang="en-US"/>
              <a:t>Click to edit Master title style</a:t>
            </a:r>
            <a:endParaRPr/>
          </a:p>
        </p:txBody>
      </p:sp>
      <p:sp>
        <p:nvSpPr>
          <p:cNvPr id="13" name="Text Placeholder 12">
            <a:extLst>
              <a:ext uri="{FF2B5EF4-FFF2-40B4-BE49-F238E27FC236}">
                <a16:creationId xmlns:a16="http://schemas.microsoft.com/office/drawing/2014/main" id="{2548152C-5512-138B-BE15-DB5CC9475EB9}"/>
              </a:ext>
            </a:extLst>
          </p:cNvPr>
          <p:cNvSpPr>
            <a:spLocks noGrp="1"/>
          </p:cNvSpPr>
          <p:nvPr>
            <p:ph type="body" sz="quarter" idx="10" hasCustomPrompt="1"/>
          </p:nvPr>
        </p:nvSpPr>
        <p:spPr>
          <a:xfrm>
            <a:off x="1007109" y="3075929"/>
            <a:ext cx="13312141" cy="5931546"/>
          </a:xfrm>
        </p:spPr>
        <p:txBody>
          <a:bodyPr/>
          <a:lstStyle>
            <a:lvl1pPr>
              <a:lnSpc>
                <a:spcPct val="120000"/>
              </a:lnSpc>
              <a:defRPr/>
            </a:lvl1pPr>
          </a:lstStyle>
          <a:p>
            <a:pPr lvl="0"/>
            <a:r>
              <a:rPr lang="en-GB"/>
              <a:t>Click to add text</a:t>
            </a:r>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Divider - Light Grey">
    <p:bg>
      <p:bgPr>
        <a:solidFill>
          <a:schemeClr val="accent6"/>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E216ABF-9465-9785-FDB6-A9A71108A88B}"/>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1046928" y="10013052"/>
            <a:ext cx="2768624" cy="713130"/>
          </a:xfrm>
          <a:prstGeom prst="rect">
            <a:avLst/>
          </a:prstGeom>
        </p:spPr>
      </p:pic>
      <p:sp>
        <p:nvSpPr>
          <p:cNvPr id="2" name="Holder 3">
            <a:extLst>
              <a:ext uri="{FF2B5EF4-FFF2-40B4-BE49-F238E27FC236}">
                <a16:creationId xmlns:a16="http://schemas.microsoft.com/office/drawing/2014/main" id="{D14E88BC-B50B-67D1-E696-70465C659B00}"/>
              </a:ext>
            </a:extLst>
          </p:cNvPr>
          <p:cNvSpPr>
            <a:spLocks noGrp="1"/>
          </p:cNvSpPr>
          <p:nvPr>
            <p:ph type="subTitle" idx="4"/>
          </p:nvPr>
        </p:nvSpPr>
        <p:spPr>
          <a:xfrm>
            <a:off x="1030296" y="4740275"/>
            <a:ext cx="17338675" cy="3841471"/>
          </a:xfrm>
          <a:prstGeom prst="rect">
            <a:avLst/>
          </a:prstGeom>
        </p:spPr>
        <p:txBody>
          <a:bodyPr wrap="square" lIns="0" tIns="0" rIns="0" bIns="0">
            <a:noAutofit/>
          </a:bodyPr>
          <a:lstStyle>
            <a:lvl1pPr>
              <a:defRPr sz="6500" b="0" i="0">
                <a:solidFill>
                  <a:schemeClr val="tx1"/>
                </a:solidFill>
                <a:latin typeface="Arial"/>
                <a:cs typeface="Arial"/>
              </a:defRPr>
            </a:lvl1pPr>
          </a:lstStyle>
          <a:p>
            <a:endParaRPr/>
          </a:p>
        </p:txBody>
      </p:sp>
      <p:sp>
        <p:nvSpPr>
          <p:cNvPr id="5" name="Title 10">
            <a:extLst>
              <a:ext uri="{FF2B5EF4-FFF2-40B4-BE49-F238E27FC236}">
                <a16:creationId xmlns:a16="http://schemas.microsoft.com/office/drawing/2014/main" id="{4D5165FF-043C-8123-DBA4-2C395B12E9E9}"/>
              </a:ext>
            </a:extLst>
          </p:cNvPr>
          <p:cNvSpPr>
            <a:spLocks noGrp="1"/>
          </p:cNvSpPr>
          <p:nvPr>
            <p:ph type="title"/>
          </p:nvPr>
        </p:nvSpPr>
        <p:spPr>
          <a:xfrm>
            <a:off x="1030297" y="2911475"/>
            <a:ext cx="17338675" cy="1447800"/>
          </a:xfrm>
          <a:prstGeom prst="rect">
            <a:avLst/>
          </a:prstGeom>
        </p:spPr>
        <p:txBody>
          <a:bodyPr anchor="t">
            <a:noAutofit/>
          </a:bodyPr>
          <a:lstStyle>
            <a:lvl1pPr>
              <a:defRPr sz="9200" b="1"/>
            </a:lvl1pPr>
          </a:lstStyle>
          <a:p>
            <a:r>
              <a:rPr lang="en-GB"/>
              <a:t>Click to edit Master title style</a:t>
            </a:r>
            <a:endParaRPr lang="en-US"/>
          </a:p>
        </p:txBody>
      </p:sp>
      <p:pic>
        <p:nvPicPr>
          <p:cNvPr id="3" name="Graphic 2">
            <a:extLst>
              <a:ext uri="{FF2B5EF4-FFF2-40B4-BE49-F238E27FC236}">
                <a16:creationId xmlns:a16="http://schemas.microsoft.com/office/drawing/2014/main" id="{5B53B95A-D53B-6DE1-8B24-0CE8B61C0BBE}"/>
              </a:ext>
            </a:extLst>
          </p:cNvPr>
          <p:cNvPicPr/>
          <p:nvPr userDrawn="1"/>
        </p:nvPicPr>
        <p:blipFill>
          <a:blip r:embed="rId4">
            <a:extLst>
              <a:ext uri="{96DAC541-7B7A-43D3-8B79-37D633B846F1}">
                <asvg:svgBlip xmlns:asvg="http://schemas.microsoft.com/office/drawing/2016/SVG/main" r:embed="rId5"/>
              </a:ext>
            </a:extLst>
          </a:blip>
          <a:stretch>
            <a:fillRect/>
          </a:stretch>
        </p:blipFill>
        <p:spPr>
          <a:xfrm>
            <a:off x="12222000" y="6300000"/>
            <a:ext cx="8033208" cy="5411258"/>
          </a:xfrm>
          <a:prstGeom prst="rect">
            <a:avLst/>
          </a:prstGeom>
        </p:spPr>
      </p:pic>
    </p:spTree>
    <p:extLst>
      <p:ext uri="{BB962C8B-B14F-4D97-AF65-F5344CB8AC3E}">
        <p14:creationId xmlns:p14="http://schemas.microsoft.com/office/powerpoint/2010/main" val="2373733227"/>
      </p:ext>
    </p:extLst>
  </p:cSld>
  <p:clrMapOvr>
    <a:masterClrMapping/>
  </p:clrMapOvr>
  <p:extLst>
    <p:ext uri="{DCECCB84-F9BA-43D5-87BE-67443E8EF086}">
      <p15:sldGuideLst xmlns:p15="http://schemas.microsoft.com/office/powerpoint/2012/main">
        <p15:guide id="1" pos="668" userDrawn="1">
          <p15:clr>
            <a:srgbClr val="A4A3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Divider - Medium Grey">
    <p:bg>
      <p:bgPr>
        <a:solidFill>
          <a:srgbClr val="A3A8AA"/>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E216ABF-9465-9785-FDB6-A9A71108A88B}"/>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1046928" y="10013052"/>
            <a:ext cx="2768624" cy="713130"/>
          </a:xfrm>
          <a:prstGeom prst="rect">
            <a:avLst/>
          </a:prstGeom>
        </p:spPr>
      </p:pic>
      <p:sp>
        <p:nvSpPr>
          <p:cNvPr id="2" name="Holder 3">
            <a:extLst>
              <a:ext uri="{FF2B5EF4-FFF2-40B4-BE49-F238E27FC236}">
                <a16:creationId xmlns:a16="http://schemas.microsoft.com/office/drawing/2014/main" id="{6DD1CCEE-16CB-D298-B027-454390AEE086}"/>
              </a:ext>
            </a:extLst>
          </p:cNvPr>
          <p:cNvSpPr>
            <a:spLocks noGrp="1"/>
          </p:cNvSpPr>
          <p:nvPr>
            <p:ph type="subTitle" idx="4"/>
          </p:nvPr>
        </p:nvSpPr>
        <p:spPr>
          <a:xfrm>
            <a:off x="1030296" y="4740275"/>
            <a:ext cx="17338675" cy="3841471"/>
          </a:xfrm>
          <a:prstGeom prst="rect">
            <a:avLst/>
          </a:prstGeom>
        </p:spPr>
        <p:txBody>
          <a:bodyPr wrap="square" lIns="0" tIns="0" rIns="0" bIns="0">
            <a:noAutofit/>
          </a:bodyPr>
          <a:lstStyle>
            <a:lvl1pPr>
              <a:defRPr sz="6500" b="0" i="0">
                <a:solidFill>
                  <a:schemeClr val="tx1"/>
                </a:solidFill>
                <a:latin typeface="Arial"/>
                <a:cs typeface="Arial"/>
              </a:defRPr>
            </a:lvl1pPr>
          </a:lstStyle>
          <a:p>
            <a:endParaRPr/>
          </a:p>
        </p:txBody>
      </p:sp>
      <p:sp>
        <p:nvSpPr>
          <p:cNvPr id="5" name="Title 10">
            <a:extLst>
              <a:ext uri="{FF2B5EF4-FFF2-40B4-BE49-F238E27FC236}">
                <a16:creationId xmlns:a16="http://schemas.microsoft.com/office/drawing/2014/main" id="{34F885CC-3E70-8A3A-5E08-9D2794449ECB}"/>
              </a:ext>
            </a:extLst>
          </p:cNvPr>
          <p:cNvSpPr>
            <a:spLocks noGrp="1"/>
          </p:cNvSpPr>
          <p:nvPr>
            <p:ph type="title"/>
          </p:nvPr>
        </p:nvSpPr>
        <p:spPr>
          <a:xfrm>
            <a:off x="1030297" y="2911475"/>
            <a:ext cx="17338675" cy="1447800"/>
          </a:xfrm>
          <a:prstGeom prst="rect">
            <a:avLst/>
          </a:prstGeom>
        </p:spPr>
        <p:txBody>
          <a:bodyPr anchor="t">
            <a:noAutofit/>
          </a:bodyPr>
          <a:lstStyle>
            <a:lvl1pPr>
              <a:defRPr sz="9200" b="1"/>
            </a:lvl1pPr>
          </a:lstStyle>
          <a:p>
            <a:r>
              <a:rPr lang="en-GB"/>
              <a:t>Click to edit Master title style</a:t>
            </a:r>
            <a:endParaRPr lang="en-US"/>
          </a:p>
        </p:txBody>
      </p:sp>
      <p:pic>
        <p:nvPicPr>
          <p:cNvPr id="3" name="Graphic 2">
            <a:extLst>
              <a:ext uri="{FF2B5EF4-FFF2-40B4-BE49-F238E27FC236}">
                <a16:creationId xmlns:a16="http://schemas.microsoft.com/office/drawing/2014/main" id="{A0549267-0274-054E-40D7-375CDD8C72F9}"/>
              </a:ext>
            </a:extLst>
          </p:cNvPr>
          <p:cNvPicPr/>
          <p:nvPr userDrawn="1"/>
        </p:nvPicPr>
        <p:blipFill>
          <a:blip r:embed="rId4">
            <a:extLst>
              <a:ext uri="{96DAC541-7B7A-43D3-8B79-37D633B846F1}">
                <asvg:svgBlip xmlns:asvg="http://schemas.microsoft.com/office/drawing/2016/SVG/main" r:embed="rId5"/>
              </a:ext>
            </a:extLst>
          </a:blip>
          <a:stretch>
            <a:fillRect/>
          </a:stretch>
        </p:blipFill>
        <p:spPr>
          <a:xfrm>
            <a:off x="12222000" y="6300000"/>
            <a:ext cx="8033208" cy="5411258"/>
          </a:xfrm>
          <a:prstGeom prst="rect">
            <a:avLst/>
          </a:prstGeom>
        </p:spPr>
      </p:pic>
    </p:spTree>
    <p:extLst>
      <p:ext uri="{BB962C8B-B14F-4D97-AF65-F5344CB8AC3E}">
        <p14:creationId xmlns:p14="http://schemas.microsoft.com/office/powerpoint/2010/main" val="2685011451"/>
      </p:ext>
    </p:extLst>
  </p:cSld>
  <p:clrMapOvr>
    <a:masterClrMapping/>
  </p:clrMapOvr>
  <p:extLst>
    <p:ext uri="{DCECCB84-F9BA-43D5-87BE-67443E8EF086}">
      <p15:sldGuideLst xmlns:p15="http://schemas.microsoft.com/office/powerpoint/2012/main">
        <p15:guide id="1" pos="668" userDrawn="1">
          <p15:clr>
            <a:srgbClr val="A4A3A4"/>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Divider - Dark Grey">
    <p:bg>
      <p:bgPr>
        <a:solidFill>
          <a:schemeClr val="tx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E216ABF-9465-9785-FDB6-A9A71108A88B}"/>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1046928" y="10013052"/>
            <a:ext cx="2768624" cy="713130"/>
          </a:xfrm>
          <a:prstGeom prst="rect">
            <a:avLst/>
          </a:prstGeom>
        </p:spPr>
      </p:pic>
      <p:sp>
        <p:nvSpPr>
          <p:cNvPr id="2" name="Holder 3">
            <a:extLst>
              <a:ext uri="{FF2B5EF4-FFF2-40B4-BE49-F238E27FC236}">
                <a16:creationId xmlns:a16="http://schemas.microsoft.com/office/drawing/2014/main" id="{59E9A23E-99B0-2820-AE7F-ED8BE94736B5}"/>
              </a:ext>
            </a:extLst>
          </p:cNvPr>
          <p:cNvSpPr>
            <a:spLocks noGrp="1"/>
          </p:cNvSpPr>
          <p:nvPr>
            <p:ph type="subTitle" idx="4"/>
          </p:nvPr>
        </p:nvSpPr>
        <p:spPr>
          <a:xfrm>
            <a:off x="1030296" y="4740275"/>
            <a:ext cx="17338675" cy="3841471"/>
          </a:xfrm>
          <a:prstGeom prst="rect">
            <a:avLst/>
          </a:prstGeom>
        </p:spPr>
        <p:txBody>
          <a:bodyPr wrap="square" lIns="0" tIns="0" rIns="0" bIns="0">
            <a:noAutofit/>
          </a:bodyPr>
          <a:lstStyle>
            <a:lvl1pPr>
              <a:defRPr sz="6500" b="0" i="0">
                <a:solidFill>
                  <a:schemeClr val="bg1"/>
                </a:solidFill>
                <a:latin typeface="Arial"/>
                <a:cs typeface="Arial"/>
              </a:defRPr>
            </a:lvl1pPr>
          </a:lstStyle>
          <a:p>
            <a:endParaRPr/>
          </a:p>
        </p:txBody>
      </p:sp>
      <p:sp>
        <p:nvSpPr>
          <p:cNvPr id="5" name="Title 10">
            <a:extLst>
              <a:ext uri="{FF2B5EF4-FFF2-40B4-BE49-F238E27FC236}">
                <a16:creationId xmlns:a16="http://schemas.microsoft.com/office/drawing/2014/main" id="{A41F6D95-DE45-8F73-27D5-38F03EB50442}"/>
              </a:ext>
            </a:extLst>
          </p:cNvPr>
          <p:cNvSpPr>
            <a:spLocks noGrp="1"/>
          </p:cNvSpPr>
          <p:nvPr>
            <p:ph type="title"/>
          </p:nvPr>
        </p:nvSpPr>
        <p:spPr>
          <a:xfrm>
            <a:off x="1030297" y="2911475"/>
            <a:ext cx="17338675" cy="1447800"/>
          </a:xfrm>
          <a:prstGeom prst="rect">
            <a:avLst/>
          </a:prstGeom>
        </p:spPr>
        <p:txBody>
          <a:bodyPr anchor="t">
            <a:noAutofit/>
          </a:bodyPr>
          <a:lstStyle>
            <a:lvl1pPr>
              <a:defRPr sz="9200" b="1">
                <a:solidFill>
                  <a:schemeClr val="bg1"/>
                </a:solidFill>
              </a:defRPr>
            </a:lvl1pPr>
          </a:lstStyle>
          <a:p>
            <a:r>
              <a:rPr lang="en-GB"/>
              <a:t>Click to edit Master title style</a:t>
            </a:r>
            <a:endParaRPr lang="en-US"/>
          </a:p>
        </p:txBody>
      </p:sp>
      <p:pic>
        <p:nvPicPr>
          <p:cNvPr id="3" name="Graphic 2">
            <a:extLst>
              <a:ext uri="{FF2B5EF4-FFF2-40B4-BE49-F238E27FC236}">
                <a16:creationId xmlns:a16="http://schemas.microsoft.com/office/drawing/2014/main" id="{3901B79B-323A-0844-3D29-335404C4A408}"/>
              </a:ext>
            </a:extLst>
          </p:cNvPr>
          <p:cNvPicPr/>
          <p:nvPr userDrawn="1"/>
        </p:nvPicPr>
        <p:blipFill>
          <a:blip r:embed="rId4">
            <a:extLst>
              <a:ext uri="{96DAC541-7B7A-43D3-8B79-37D633B846F1}">
                <asvg:svgBlip xmlns:asvg="http://schemas.microsoft.com/office/drawing/2016/SVG/main" r:embed="rId5"/>
              </a:ext>
            </a:extLst>
          </a:blip>
          <a:stretch>
            <a:fillRect/>
          </a:stretch>
        </p:blipFill>
        <p:spPr>
          <a:xfrm>
            <a:off x="12222000" y="6300000"/>
            <a:ext cx="8033208" cy="5411258"/>
          </a:xfrm>
          <a:prstGeom prst="rect">
            <a:avLst/>
          </a:prstGeom>
        </p:spPr>
      </p:pic>
    </p:spTree>
    <p:extLst>
      <p:ext uri="{BB962C8B-B14F-4D97-AF65-F5344CB8AC3E}">
        <p14:creationId xmlns:p14="http://schemas.microsoft.com/office/powerpoint/2010/main" val="3008869431"/>
      </p:ext>
    </p:extLst>
  </p:cSld>
  <p:clrMapOvr>
    <a:masterClrMapping/>
  </p:clrMapOvr>
  <p:extLst>
    <p:ext uri="{DCECCB84-F9BA-43D5-87BE-67443E8EF086}">
      <p15:sldGuideLst xmlns:p15="http://schemas.microsoft.com/office/powerpoint/2012/main">
        <p15:guide id="1" pos="668" userDrawn="1">
          <p15:clr>
            <a:srgbClr val="A4A3A4"/>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Bullet Points + Image">
    <p:bg>
      <p:bgPr>
        <a:solidFill>
          <a:schemeClr val="bg1"/>
        </a:solidFill>
        <a:effectLst/>
      </p:bgPr>
    </p:bg>
    <p:spTree>
      <p:nvGrpSpPr>
        <p:cNvPr id="1" name=""/>
        <p:cNvGrpSpPr/>
        <p:nvPr/>
      </p:nvGrpSpPr>
      <p:grpSpPr>
        <a:xfrm>
          <a:off x="0" y="0"/>
          <a:ext cx="0" cy="0"/>
          <a:chOff x="0" y="0"/>
          <a:chExt cx="0" cy="0"/>
        </a:xfrm>
      </p:grpSpPr>
      <p:pic>
        <p:nvPicPr>
          <p:cNvPr id="6" name="Picture 5" descr="A black background with a black square&#10;&#10;Description automatically generated with medium confidence">
            <a:extLst>
              <a:ext uri="{FF2B5EF4-FFF2-40B4-BE49-F238E27FC236}">
                <a16:creationId xmlns:a16="http://schemas.microsoft.com/office/drawing/2014/main" id="{413691E8-D0F1-C863-37AE-1AF4D393A748}"/>
              </a:ext>
            </a:extLst>
          </p:cNvPr>
          <p:cNvPicPr>
            <a:picLocks noChangeAspect="1"/>
          </p:cNvPicPr>
          <p:nvPr userDrawn="1"/>
        </p:nvPicPr>
        <p:blipFill>
          <a:blip r:embed="rId2">
            <a:extLst>
              <a:ext uri="{28A0092B-C50C-407E-A947-70E740481C1C}">
                <a14:useLocalDpi xmlns:a14="http://schemas.microsoft.com/office/drawing/2010/main" val="0"/>
              </a:ext>
            </a:extLst>
          </a:blip>
          <a:srcRect b="9185"/>
          <a:stretch/>
        </p:blipFill>
        <p:spPr>
          <a:xfrm>
            <a:off x="0" y="1006128"/>
            <a:ext cx="20104810" cy="10270281"/>
          </a:xfrm>
          <a:prstGeom prst="rect">
            <a:avLst/>
          </a:prstGeom>
        </p:spPr>
      </p:pic>
      <p:pic>
        <p:nvPicPr>
          <p:cNvPr id="5" name="Graphic 4">
            <a:extLst>
              <a:ext uri="{FF2B5EF4-FFF2-40B4-BE49-F238E27FC236}">
                <a16:creationId xmlns:a16="http://schemas.microsoft.com/office/drawing/2014/main" id="{B5E1639D-1BC5-4FEA-7F4F-C5B642BC328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1046928" y="10013052"/>
            <a:ext cx="2768624" cy="713130"/>
          </a:xfrm>
          <a:prstGeom prst="rect">
            <a:avLst/>
          </a:prstGeom>
        </p:spPr>
      </p:pic>
      <p:sp>
        <p:nvSpPr>
          <p:cNvPr id="13" name="Text Placeholder 12">
            <a:extLst>
              <a:ext uri="{FF2B5EF4-FFF2-40B4-BE49-F238E27FC236}">
                <a16:creationId xmlns:a16="http://schemas.microsoft.com/office/drawing/2014/main" id="{2548152C-5512-138B-BE15-DB5CC9475EB9}"/>
              </a:ext>
            </a:extLst>
          </p:cNvPr>
          <p:cNvSpPr>
            <a:spLocks noGrp="1"/>
          </p:cNvSpPr>
          <p:nvPr>
            <p:ph type="body" sz="quarter" idx="10" hasCustomPrompt="1"/>
          </p:nvPr>
        </p:nvSpPr>
        <p:spPr>
          <a:xfrm>
            <a:off x="1007109" y="3075929"/>
            <a:ext cx="8206741" cy="5474346"/>
          </a:xfrm>
        </p:spPr>
        <p:txBody>
          <a:bodyPr/>
          <a:lstStyle>
            <a:lvl1pPr marL="571500" indent="-571500">
              <a:buSzPct val="125000"/>
              <a:buFont typeface="Courier New" panose="02070309020205020404" pitchFamily="49" charset="0"/>
              <a:buChar char="o"/>
              <a:defRPr/>
            </a:lvl1pPr>
            <a:lvl2pPr marL="0" indent="0">
              <a:buSzPct val="125000"/>
              <a:buFont typeface="Courier New" panose="02070309020205020404" pitchFamily="49" charset="0"/>
              <a:buNone/>
              <a:tabLst/>
              <a:defRPr/>
            </a:lvl2pPr>
          </a:lstStyle>
          <a:p>
            <a:pPr lvl="0"/>
            <a:r>
              <a:rPr lang="en-GB"/>
              <a:t>Click to add bullet points</a:t>
            </a:r>
          </a:p>
          <a:p>
            <a:pPr lvl="0"/>
            <a:endParaRPr lang="en-US"/>
          </a:p>
        </p:txBody>
      </p:sp>
      <p:sp>
        <p:nvSpPr>
          <p:cNvPr id="3" name="Picture Placeholder 3">
            <a:extLst>
              <a:ext uri="{FF2B5EF4-FFF2-40B4-BE49-F238E27FC236}">
                <a16:creationId xmlns:a16="http://schemas.microsoft.com/office/drawing/2014/main" id="{CA14E910-52CB-1248-C3FE-5A2FCECCEA77}"/>
              </a:ext>
            </a:extLst>
          </p:cNvPr>
          <p:cNvSpPr>
            <a:spLocks noGrp="1"/>
          </p:cNvSpPr>
          <p:nvPr>
            <p:ph type="pic" sz="quarter" idx="12" hasCustomPrompt="1"/>
          </p:nvPr>
        </p:nvSpPr>
        <p:spPr>
          <a:xfrm>
            <a:off x="9818370" y="3216275"/>
            <a:ext cx="7167880" cy="6796088"/>
          </a:xfrm>
          <a:solidFill>
            <a:schemeClr val="bg2"/>
          </a:solidFill>
        </p:spPr>
        <p:txBody>
          <a:bodyPr anchor="ctr">
            <a:normAutofit/>
          </a:bodyPr>
          <a:lstStyle>
            <a:lvl1pPr algn="ctr">
              <a:defRPr sz="1800">
                <a:solidFill>
                  <a:schemeClr val="tx2"/>
                </a:solidFill>
              </a:defRPr>
            </a:lvl1pPr>
          </a:lstStyle>
          <a:p>
            <a:r>
              <a:rPr lang="en-US"/>
              <a:t>Click to insert image</a:t>
            </a:r>
          </a:p>
        </p:txBody>
      </p:sp>
      <p:sp>
        <p:nvSpPr>
          <p:cNvPr id="4" name="Holder 2">
            <a:extLst>
              <a:ext uri="{FF2B5EF4-FFF2-40B4-BE49-F238E27FC236}">
                <a16:creationId xmlns:a16="http://schemas.microsoft.com/office/drawing/2014/main" id="{6FBFD168-3F96-51F1-562F-151672720144}"/>
              </a:ext>
            </a:extLst>
          </p:cNvPr>
          <p:cNvSpPr>
            <a:spLocks noGrp="1"/>
          </p:cNvSpPr>
          <p:nvPr>
            <p:ph type="title"/>
          </p:nvPr>
        </p:nvSpPr>
        <p:spPr>
          <a:xfrm>
            <a:off x="1042324" y="1158875"/>
            <a:ext cx="16401126" cy="1295400"/>
          </a:xfrm>
          <a:prstGeom prst="rect">
            <a:avLst/>
          </a:prstGeom>
        </p:spPr>
        <p:txBody>
          <a:bodyPr lIns="0" tIns="0" rIns="0" bIns="0" anchor="t">
            <a:noAutofit/>
          </a:bodyPr>
          <a:lstStyle>
            <a:lvl1pPr>
              <a:defRPr sz="5000" b="1" i="0">
                <a:solidFill>
                  <a:schemeClr val="tx1"/>
                </a:solidFill>
                <a:latin typeface="Arial"/>
                <a:cs typeface="Arial"/>
              </a:defRPr>
            </a:lvl1pPr>
          </a:lstStyle>
          <a:p>
            <a:r>
              <a:rPr lang="en-US"/>
              <a:t>Click to edit Master title style</a:t>
            </a:r>
            <a:endParaRPr/>
          </a:p>
        </p:txBody>
      </p:sp>
    </p:spTree>
    <p:extLst>
      <p:ext uri="{BB962C8B-B14F-4D97-AF65-F5344CB8AC3E}">
        <p14:creationId xmlns:p14="http://schemas.microsoft.com/office/powerpoint/2010/main" val="28602681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Boxed Text">
    <p:bg>
      <p:bgPr>
        <a:solidFill>
          <a:schemeClr val="bg1"/>
        </a:solidFill>
        <a:effectLst/>
      </p:bgPr>
    </p:bg>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BD4D0DD9-C204-9546-5FD8-48E3EFA70F87}"/>
              </a:ext>
            </a:extLst>
          </p:cNvPr>
          <p:cNvPicPr>
            <a:picLocks noChangeAspect="1"/>
          </p:cNvPicPr>
          <p:nvPr userDrawn="1"/>
        </p:nvPicPr>
        <p:blipFill>
          <a:blip r:embed="rId2">
            <a:extLst>
              <a:ext uri="{28A0092B-C50C-407E-A947-70E740481C1C}">
                <a14:useLocalDpi xmlns:a14="http://schemas.microsoft.com/office/drawing/2010/main" val="0"/>
              </a:ext>
            </a:extLst>
          </a:blip>
          <a:srcRect b="8510"/>
          <a:stretch/>
        </p:blipFill>
        <p:spPr>
          <a:xfrm>
            <a:off x="0" y="983321"/>
            <a:ext cx="20104810" cy="10346481"/>
          </a:xfrm>
          <a:prstGeom prst="rect">
            <a:avLst/>
          </a:prstGeom>
        </p:spPr>
      </p:pic>
      <p:sp>
        <p:nvSpPr>
          <p:cNvPr id="4" name="Text Placeholder 12">
            <a:extLst>
              <a:ext uri="{FF2B5EF4-FFF2-40B4-BE49-F238E27FC236}">
                <a16:creationId xmlns:a16="http://schemas.microsoft.com/office/drawing/2014/main" id="{51D9C1E7-FFFD-B717-8D6A-EA6A999840B6}"/>
              </a:ext>
            </a:extLst>
          </p:cNvPr>
          <p:cNvSpPr>
            <a:spLocks noGrp="1"/>
          </p:cNvSpPr>
          <p:nvPr>
            <p:ph type="body" sz="quarter" idx="11" hasCustomPrompt="1"/>
          </p:nvPr>
        </p:nvSpPr>
        <p:spPr>
          <a:xfrm>
            <a:off x="6512983" y="3244759"/>
            <a:ext cx="4940046" cy="2722880"/>
          </a:xfrm>
          <a:solidFill>
            <a:schemeClr val="accent1"/>
          </a:solidFill>
        </p:spPr>
        <p:txBody>
          <a:bodyPr anchor="ctr">
            <a:normAutofit/>
          </a:bodyPr>
          <a:lstStyle>
            <a:lvl1pPr algn="ctr">
              <a:defRPr sz="2300" b="1"/>
            </a:lvl1pPr>
          </a:lstStyle>
          <a:p>
            <a:pPr lvl="0"/>
            <a:r>
              <a:rPr lang="en-GB"/>
              <a:t>Click to add text. </a:t>
            </a:r>
            <a:br>
              <a:rPr lang="en-GB"/>
            </a:br>
            <a:r>
              <a:rPr lang="en-GB"/>
              <a:t>Change colour in shape options.</a:t>
            </a:r>
            <a:endParaRPr lang="en-US"/>
          </a:p>
        </p:txBody>
      </p:sp>
      <p:pic>
        <p:nvPicPr>
          <p:cNvPr id="5" name="Graphic 4">
            <a:extLst>
              <a:ext uri="{FF2B5EF4-FFF2-40B4-BE49-F238E27FC236}">
                <a16:creationId xmlns:a16="http://schemas.microsoft.com/office/drawing/2014/main" id="{B5E1639D-1BC5-4FEA-7F4F-C5B642BC328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1046928" y="10013052"/>
            <a:ext cx="2768624" cy="713130"/>
          </a:xfrm>
          <a:prstGeom prst="rect">
            <a:avLst/>
          </a:prstGeom>
        </p:spPr>
      </p:pic>
      <p:sp>
        <p:nvSpPr>
          <p:cNvPr id="13" name="Text Placeholder 12">
            <a:extLst>
              <a:ext uri="{FF2B5EF4-FFF2-40B4-BE49-F238E27FC236}">
                <a16:creationId xmlns:a16="http://schemas.microsoft.com/office/drawing/2014/main" id="{2548152C-5512-138B-BE15-DB5CC9475EB9}"/>
              </a:ext>
            </a:extLst>
          </p:cNvPr>
          <p:cNvSpPr>
            <a:spLocks noGrp="1"/>
          </p:cNvSpPr>
          <p:nvPr>
            <p:ph type="body" sz="quarter" idx="10" hasCustomPrompt="1"/>
          </p:nvPr>
        </p:nvSpPr>
        <p:spPr>
          <a:xfrm>
            <a:off x="1060450" y="3244759"/>
            <a:ext cx="4940046" cy="2722880"/>
          </a:xfrm>
          <a:solidFill>
            <a:schemeClr val="accent1"/>
          </a:solidFill>
        </p:spPr>
        <p:txBody>
          <a:bodyPr anchor="ctr">
            <a:normAutofit/>
          </a:bodyPr>
          <a:lstStyle>
            <a:lvl1pPr algn="ctr">
              <a:defRPr sz="2300" b="1"/>
            </a:lvl1pPr>
          </a:lstStyle>
          <a:p>
            <a:pPr lvl="0"/>
            <a:r>
              <a:rPr lang="en-GB"/>
              <a:t>Click to add text. </a:t>
            </a:r>
            <a:br>
              <a:rPr lang="en-GB"/>
            </a:br>
            <a:r>
              <a:rPr lang="en-GB"/>
              <a:t>Change colour in shape options.</a:t>
            </a:r>
            <a:endParaRPr lang="en-US"/>
          </a:p>
        </p:txBody>
      </p:sp>
      <p:sp>
        <p:nvSpPr>
          <p:cNvPr id="6" name="Text Placeholder 12">
            <a:extLst>
              <a:ext uri="{FF2B5EF4-FFF2-40B4-BE49-F238E27FC236}">
                <a16:creationId xmlns:a16="http://schemas.microsoft.com/office/drawing/2014/main" id="{D2DB8E24-02C1-32BF-99AB-D328C4DB8241}"/>
              </a:ext>
            </a:extLst>
          </p:cNvPr>
          <p:cNvSpPr>
            <a:spLocks noGrp="1"/>
          </p:cNvSpPr>
          <p:nvPr>
            <p:ph type="body" sz="quarter" idx="12" hasCustomPrompt="1"/>
          </p:nvPr>
        </p:nvSpPr>
        <p:spPr>
          <a:xfrm>
            <a:off x="11965517" y="3244759"/>
            <a:ext cx="4940046" cy="2722880"/>
          </a:xfrm>
          <a:solidFill>
            <a:schemeClr val="accent1"/>
          </a:solidFill>
        </p:spPr>
        <p:txBody>
          <a:bodyPr anchor="ctr">
            <a:normAutofit/>
          </a:bodyPr>
          <a:lstStyle>
            <a:lvl1pPr algn="ctr">
              <a:defRPr sz="2300" b="1"/>
            </a:lvl1pPr>
          </a:lstStyle>
          <a:p>
            <a:pPr lvl="0"/>
            <a:r>
              <a:rPr lang="en-GB"/>
              <a:t>Click to add text. </a:t>
            </a:r>
            <a:br>
              <a:rPr lang="en-GB"/>
            </a:br>
            <a:r>
              <a:rPr lang="en-GB"/>
              <a:t>Change colour in shape options.</a:t>
            </a:r>
            <a:endParaRPr lang="en-US"/>
          </a:p>
        </p:txBody>
      </p:sp>
      <p:sp>
        <p:nvSpPr>
          <p:cNvPr id="9" name="Text Placeholder 12">
            <a:extLst>
              <a:ext uri="{FF2B5EF4-FFF2-40B4-BE49-F238E27FC236}">
                <a16:creationId xmlns:a16="http://schemas.microsoft.com/office/drawing/2014/main" id="{A7EF1719-3E68-AC8C-1903-F546E718407B}"/>
              </a:ext>
            </a:extLst>
          </p:cNvPr>
          <p:cNvSpPr>
            <a:spLocks noGrp="1"/>
          </p:cNvSpPr>
          <p:nvPr>
            <p:ph type="body" sz="quarter" idx="13" hasCustomPrompt="1"/>
          </p:nvPr>
        </p:nvSpPr>
        <p:spPr>
          <a:xfrm>
            <a:off x="6512983" y="6411292"/>
            <a:ext cx="4940046" cy="2722880"/>
          </a:xfrm>
          <a:solidFill>
            <a:schemeClr val="accent1"/>
          </a:solidFill>
        </p:spPr>
        <p:txBody>
          <a:bodyPr anchor="ctr">
            <a:normAutofit/>
          </a:bodyPr>
          <a:lstStyle>
            <a:lvl1pPr algn="ctr">
              <a:defRPr sz="2300" b="1"/>
            </a:lvl1pPr>
          </a:lstStyle>
          <a:p>
            <a:pPr lvl="0"/>
            <a:r>
              <a:rPr lang="en-GB"/>
              <a:t>Click to add text. </a:t>
            </a:r>
            <a:br>
              <a:rPr lang="en-GB"/>
            </a:br>
            <a:r>
              <a:rPr lang="en-GB"/>
              <a:t>Change colour in shape options.</a:t>
            </a:r>
            <a:endParaRPr lang="en-US"/>
          </a:p>
        </p:txBody>
      </p:sp>
      <p:sp>
        <p:nvSpPr>
          <p:cNvPr id="10" name="Text Placeholder 12">
            <a:extLst>
              <a:ext uri="{FF2B5EF4-FFF2-40B4-BE49-F238E27FC236}">
                <a16:creationId xmlns:a16="http://schemas.microsoft.com/office/drawing/2014/main" id="{B2DF2379-F331-ED13-75DC-120E5109B83A}"/>
              </a:ext>
            </a:extLst>
          </p:cNvPr>
          <p:cNvSpPr>
            <a:spLocks noGrp="1"/>
          </p:cNvSpPr>
          <p:nvPr>
            <p:ph type="body" sz="quarter" idx="14" hasCustomPrompt="1"/>
          </p:nvPr>
        </p:nvSpPr>
        <p:spPr>
          <a:xfrm>
            <a:off x="1060450" y="6411292"/>
            <a:ext cx="4940046" cy="2722880"/>
          </a:xfrm>
          <a:solidFill>
            <a:schemeClr val="accent1"/>
          </a:solidFill>
        </p:spPr>
        <p:txBody>
          <a:bodyPr anchor="ctr">
            <a:normAutofit/>
          </a:bodyPr>
          <a:lstStyle>
            <a:lvl1pPr algn="ctr">
              <a:defRPr sz="2300" b="1"/>
            </a:lvl1pPr>
          </a:lstStyle>
          <a:p>
            <a:pPr lvl="0"/>
            <a:r>
              <a:rPr lang="en-GB"/>
              <a:t>Click to add text. </a:t>
            </a:r>
            <a:br>
              <a:rPr lang="en-GB"/>
            </a:br>
            <a:r>
              <a:rPr lang="en-GB"/>
              <a:t>Change colour in shape options.</a:t>
            </a:r>
            <a:endParaRPr lang="en-US"/>
          </a:p>
        </p:txBody>
      </p:sp>
      <p:sp>
        <p:nvSpPr>
          <p:cNvPr id="11" name="Text Placeholder 12">
            <a:extLst>
              <a:ext uri="{FF2B5EF4-FFF2-40B4-BE49-F238E27FC236}">
                <a16:creationId xmlns:a16="http://schemas.microsoft.com/office/drawing/2014/main" id="{4E37F535-7517-EE15-E4DD-04CB1777B480}"/>
              </a:ext>
            </a:extLst>
          </p:cNvPr>
          <p:cNvSpPr>
            <a:spLocks noGrp="1"/>
          </p:cNvSpPr>
          <p:nvPr>
            <p:ph type="body" sz="quarter" idx="15" hasCustomPrompt="1"/>
          </p:nvPr>
        </p:nvSpPr>
        <p:spPr>
          <a:xfrm>
            <a:off x="11965517" y="6411292"/>
            <a:ext cx="4940046" cy="2722880"/>
          </a:xfrm>
          <a:solidFill>
            <a:schemeClr val="accent1"/>
          </a:solidFill>
        </p:spPr>
        <p:txBody>
          <a:bodyPr anchor="ctr">
            <a:normAutofit/>
          </a:bodyPr>
          <a:lstStyle>
            <a:lvl1pPr algn="ctr">
              <a:defRPr sz="2300" b="1"/>
            </a:lvl1pPr>
          </a:lstStyle>
          <a:p>
            <a:pPr lvl="0"/>
            <a:r>
              <a:rPr lang="en-GB"/>
              <a:t>Click to add text. </a:t>
            </a:r>
            <a:br>
              <a:rPr lang="en-GB"/>
            </a:br>
            <a:r>
              <a:rPr lang="en-GB"/>
              <a:t>Change colour in shape options.</a:t>
            </a:r>
            <a:endParaRPr lang="en-US"/>
          </a:p>
        </p:txBody>
      </p:sp>
      <p:sp>
        <p:nvSpPr>
          <p:cNvPr id="12" name="Holder 2">
            <a:extLst>
              <a:ext uri="{FF2B5EF4-FFF2-40B4-BE49-F238E27FC236}">
                <a16:creationId xmlns:a16="http://schemas.microsoft.com/office/drawing/2014/main" id="{A2FE4241-5F3C-DD99-D633-588A1D38246B}"/>
              </a:ext>
            </a:extLst>
          </p:cNvPr>
          <p:cNvSpPr>
            <a:spLocks noGrp="1"/>
          </p:cNvSpPr>
          <p:nvPr>
            <p:ph type="title"/>
          </p:nvPr>
        </p:nvSpPr>
        <p:spPr>
          <a:xfrm>
            <a:off x="1042324" y="1158875"/>
            <a:ext cx="16401126" cy="1295400"/>
          </a:xfrm>
          <a:prstGeom prst="rect">
            <a:avLst/>
          </a:prstGeom>
        </p:spPr>
        <p:txBody>
          <a:bodyPr lIns="0" tIns="0" rIns="0" bIns="0" anchor="t">
            <a:noAutofit/>
          </a:bodyPr>
          <a:lstStyle>
            <a:lvl1pPr>
              <a:defRPr sz="5000" b="1" i="0">
                <a:solidFill>
                  <a:schemeClr val="tx1"/>
                </a:solidFill>
                <a:latin typeface="Arial"/>
                <a:cs typeface="Arial"/>
              </a:defRPr>
            </a:lvl1pPr>
          </a:lstStyle>
          <a:p>
            <a:r>
              <a:rPr lang="en-US"/>
              <a:t>Click to edit Master title style</a:t>
            </a:r>
            <a:endParaRPr/>
          </a:p>
        </p:txBody>
      </p:sp>
    </p:spTree>
    <p:extLst>
      <p:ext uri="{BB962C8B-B14F-4D97-AF65-F5344CB8AC3E}">
        <p14:creationId xmlns:p14="http://schemas.microsoft.com/office/powerpoint/2010/main" val="3198066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Quot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919C35-2E40-AA90-3C69-77EE61421AC5}"/>
              </a:ext>
            </a:extLst>
          </p:cNvPr>
          <p:cNvPicPr>
            <a:picLocks noChangeAspect="1"/>
          </p:cNvPicPr>
          <p:nvPr userDrawn="1"/>
        </p:nvPicPr>
        <p:blipFill>
          <a:blip r:embed="rId2">
            <a:extLst>
              <a:ext uri="{28A0092B-C50C-407E-A947-70E740481C1C}">
                <a14:useLocalDpi xmlns:a14="http://schemas.microsoft.com/office/drawing/2010/main" val="0"/>
              </a:ext>
            </a:extLst>
          </a:blip>
          <a:srcRect t="80628"/>
          <a:stretch/>
        </p:blipFill>
        <p:spPr>
          <a:xfrm>
            <a:off x="158041" y="9255075"/>
            <a:ext cx="20104809" cy="2190800"/>
          </a:xfrm>
          <a:prstGeom prst="rect">
            <a:avLst/>
          </a:prstGeom>
        </p:spPr>
      </p:pic>
      <p:pic>
        <p:nvPicPr>
          <p:cNvPr id="6" name="Picture 5">
            <a:extLst>
              <a:ext uri="{FF2B5EF4-FFF2-40B4-BE49-F238E27FC236}">
                <a16:creationId xmlns:a16="http://schemas.microsoft.com/office/drawing/2014/main" id="{BAEFA3F8-2CDD-947E-38C0-B11647360778}"/>
              </a:ext>
            </a:extLst>
          </p:cNvPr>
          <p:cNvPicPr>
            <a:picLocks noChangeAspect="1"/>
          </p:cNvPicPr>
          <p:nvPr userDrawn="1"/>
        </p:nvPicPr>
        <p:blipFill>
          <a:blip r:embed="rId2">
            <a:extLst>
              <a:ext uri="{28A0092B-C50C-407E-A947-70E740481C1C}">
                <a14:useLocalDpi xmlns:a14="http://schemas.microsoft.com/office/drawing/2010/main" val="0"/>
              </a:ext>
            </a:extLst>
          </a:blip>
          <a:srcRect t="61519" b="28930"/>
          <a:stretch/>
        </p:blipFill>
        <p:spPr>
          <a:xfrm>
            <a:off x="158041" y="8303532"/>
            <a:ext cx="20104809" cy="1080120"/>
          </a:xfrm>
          <a:prstGeom prst="rect">
            <a:avLst/>
          </a:prstGeom>
        </p:spPr>
      </p:pic>
      <p:pic>
        <p:nvPicPr>
          <p:cNvPr id="5" name="Graphic 4">
            <a:extLst>
              <a:ext uri="{FF2B5EF4-FFF2-40B4-BE49-F238E27FC236}">
                <a16:creationId xmlns:a16="http://schemas.microsoft.com/office/drawing/2014/main" id="{B5E1639D-1BC5-4FEA-7F4F-C5B642BC328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1046928" y="10013052"/>
            <a:ext cx="2768624" cy="713130"/>
          </a:xfrm>
          <a:prstGeom prst="rect">
            <a:avLst/>
          </a:prstGeom>
        </p:spPr>
      </p:pic>
      <p:sp>
        <p:nvSpPr>
          <p:cNvPr id="4" name="TextBox 3">
            <a:extLst>
              <a:ext uri="{FF2B5EF4-FFF2-40B4-BE49-F238E27FC236}">
                <a16:creationId xmlns:a16="http://schemas.microsoft.com/office/drawing/2014/main" id="{F7CA2C1E-CF14-A0C1-A0FE-5662F2EF7BB9}"/>
              </a:ext>
            </a:extLst>
          </p:cNvPr>
          <p:cNvSpPr txBox="1"/>
          <p:nvPr userDrawn="1"/>
        </p:nvSpPr>
        <p:spPr>
          <a:xfrm>
            <a:off x="679450" y="3054220"/>
            <a:ext cx="381000" cy="861774"/>
          </a:xfrm>
          <a:prstGeom prst="rect">
            <a:avLst/>
          </a:prstGeom>
          <a:noFill/>
        </p:spPr>
        <p:txBody>
          <a:bodyPr wrap="square">
            <a:spAutoFit/>
          </a:bodyPr>
          <a:lstStyle/>
          <a:p>
            <a:r>
              <a:rPr lang="en-GB" sz="5000" b="1">
                <a:latin typeface="Arial"/>
                <a:cs typeface="Arial"/>
              </a:rPr>
              <a:t>“</a:t>
            </a:r>
            <a:endParaRPr lang="en-US" sz="5000"/>
          </a:p>
        </p:txBody>
      </p:sp>
      <p:sp>
        <p:nvSpPr>
          <p:cNvPr id="7" name="Text Placeholder 6">
            <a:extLst>
              <a:ext uri="{FF2B5EF4-FFF2-40B4-BE49-F238E27FC236}">
                <a16:creationId xmlns:a16="http://schemas.microsoft.com/office/drawing/2014/main" id="{367119FA-4ED5-F8AF-86DC-9A324BA05AC2}"/>
              </a:ext>
            </a:extLst>
          </p:cNvPr>
          <p:cNvSpPr>
            <a:spLocks noGrp="1"/>
          </p:cNvSpPr>
          <p:nvPr>
            <p:ph type="body" sz="quarter" idx="11" hasCustomPrompt="1"/>
          </p:nvPr>
        </p:nvSpPr>
        <p:spPr>
          <a:xfrm>
            <a:off x="1060449" y="3054350"/>
            <a:ext cx="12931141" cy="3743325"/>
          </a:xfrm>
        </p:spPr>
        <p:txBody>
          <a:bodyPr>
            <a:normAutofit/>
          </a:bodyPr>
          <a:lstStyle>
            <a:lvl1pPr>
              <a:defRPr sz="5000" b="1"/>
            </a:lvl1pPr>
            <a:lvl2pPr>
              <a:defRPr b="1"/>
            </a:lvl2pPr>
            <a:lvl3pPr>
              <a:defRPr b="1"/>
            </a:lvl3pPr>
            <a:lvl4pPr>
              <a:defRPr b="1"/>
            </a:lvl4pPr>
            <a:lvl5pPr>
              <a:defRPr b="1"/>
            </a:lvl5pPr>
          </a:lstStyle>
          <a:p>
            <a:pPr lvl="0"/>
            <a:r>
              <a:rPr lang="en-GB"/>
              <a:t>Click to add large quote.”</a:t>
            </a:r>
          </a:p>
        </p:txBody>
      </p:sp>
      <p:sp>
        <p:nvSpPr>
          <p:cNvPr id="10" name="Text Placeholder 9">
            <a:extLst>
              <a:ext uri="{FF2B5EF4-FFF2-40B4-BE49-F238E27FC236}">
                <a16:creationId xmlns:a16="http://schemas.microsoft.com/office/drawing/2014/main" id="{6776B409-FF70-E15A-16AE-F5CCA39EEBB0}"/>
              </a:ext>
            </a:extLst>
          </p:cNvPr>
          <p:cNvSpPr>
            <a:spLocks noGrp="1"/>
          </p:cNvSpPr>
          <p:nvPr>
            <p:ph type="body" sz="quarter" idx="12" hasCustomPrompt="1"/>
          </p:nvPr>
        </p:nvSpPr>
        <p:spPr>
          <a:xfrm>
            <a:off x="1060450" y="7131371"/>
            <a:ext cx="12931140" cy="713130"/>
          </a:xfrm>
        </p:spPr>
        <p:txBody>
          <a:bodyPr>
            <a:normAutofit/>
          </a:bodyPr>
          <a:lstStyle>
            <a:lvl1pPr>
              <a:defRPr sz="3300"/>
            </a:lvl1pPr>
          </a:lstStyle>
          <a:p>
            <a:pPr lvl="0"/>
            <a:r>
              <a:rPr lang="en-GB"/>
              <a:t>Click to add citation</a:t>
            </a:r>
            <a:endParaRPr lang="en-US"/>
          </a:p>
        </p:txBody>
      </p:sp>
      <p:sp>
        <p:nvSpPr>
          <p:cNvPr id="12" name="Holder 2">
            <a:extLst>
              <a:ext uri="{FF2B5EF4-FFF2-40B4-BE49-F238E27FC236}">
                <a16:creationId xmlns:a16="http://schemas.microsoft.com/office/drawing/2014/main" id="{BF6FFA47-155D-3F00-9253-38FFD657774B}"/>
              </a:ext>
            </a:extLst>
          </p:cNvPr>
          <p:cNvSpPr>
            <a:spLocks noGrp="1"/>
          </p:cNvSpPr>
          <p:nvPr>
            <p:ph type="title"/>
          </p:nvPr>
        </p:nvSpPr>
        <p:spPr>
          <a:xfrm>
            <a:off x="1042324" y="1158875"/>
            <a:ext cx="16401126" cy="1295400"/>
          </a:xfrm>
          <a:prstGeom prst="rect">
            <a:avLst/>
          </a:prstGeom>
        </p:spPr>
        <p:txBody>
          <a:bodyPr lIns="0" tIns="0" rIns="0" bIns="0" anchor="t">
            <a:noAutofit/>
          </a:bodyPr>
          <a:lstStyle>
            <a:lvl1pPr>
              <a:defRPr sz="5000" b="1" i="0">
                <a:solidFill>
                  <a:schemeClr val="tx1"/>
                </a:solidFill>
                <a:latin typeface="Arial"/>
                <a:cs typeface="Arial"/>
              </a:defRPr>
            </a:lvl1pPr>
          </a:lstStyle>
          <a:p>
            <a:r>
              <a:rPr lang="en-US"/>
              <a:t>Click to edit Master title style</a:t>
            </a:r>
            <a:endParaRPr/>
          </a:p>
        </p:txBody>
      </p:sp>
    </p:spTree>
    <p:extLst>
      <p:ext uri="{BB962C8B-B14F-4D97-AF65-F5344CB8AC3E}">
        <p14:creationId xmlns:p14="http://schemas.microsoft.com/office/powerpoint/2010/main" val="3561617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Block - Two Columns">
    <p:bg>
      <p:bgPr>
        <a:solidFill>
          <a:schemeClr val="bg1"/>
        </a:solidFill>
        <a:effectLst/>
      </p:bgPr>
    </p:bg>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5DD2002A-C42D-29FE-C033-6E611B80656E}"/>
              </a:ext>
            </a:extLst>
          </p:cNvPr>
          <p:cNvPicPr>
            <a:picLocks noChangeAspect="1"/>
          </p:cNvPicPr>
          <p:nvPr userDrawn="1"/>
        </p:nvPicPr>
        <p:blipFill>
          <a:blip r:embed="rId2">
            <a:extLst>
              <a:ext uri="{28A0092B-C50C-407E-A947-70E740481C1C}">
                <a14:useLocalDpi xmlns:a14="http://schemas.microsoft.com/office/drawing/2010/main" val="0"/>
              </a:ext>
            </a:extLst>
          </a:blip>
          <a:srcRect t="-2739" b="13520"/>
          <a:stretch/>
        </p:blipFill>
        <p:spPr>
          <a:xfrm>
            <a:off x="25869" y="1240467"/>
            <a:ext cx="20104810" cy="10089753"/>
          </a:xfrm>
          <a:prstGeom prst="rect">
            <a:avLst/>
          </a:prstGeom>
        </p:spPr>
      </p:pic>
      <p:pic>
        <p:nvPicPr>
          <p:cNvPr id="5" name="Graphic 4">
            <a:extLst>
              <a:ext uri="{FF2B5EF4-FFF2-40B4-BE49-F238E27FC236}">
                <a16:creationId xmlns:a16="http://schemas.microsoft.com/office/drawing/2014/main" id="{B5E1639D-1BC5-4FEA-7F4F-C5B642BC328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1046928" y="10013052"/>
            <a:ext cx="2768624" cy="713130"/>
          </a:xfrm>
          <a:prstGeom prst="rect">
            <a:avLst/>
          </a:prstGeom>
        </p:spPr>
      </p:pic>
      <p:sp>
        <p:nvSpPr>
          <p:cNvPr id="13" name="Text Placeholder 12">
            <a:extLst>
              <a:ext uri="{FF2B5EF4-FFF2-40B4-BE49-F238E27FC236}">
                <a16:creationId xmlns:a16="http://schemas.microsoft.com/office/drawing/2014/main" id="{2548152C-5512-138B-BE15-DB5CC9475EB9}"/>
              </a:ext>
            </a:extLst>
          </p:cNvPr>
          <p:cNvSpPr>
            <a:spLocks noGrp="1"/>
          </p:cNvSpPr>
          <p:nvPr>
            <p:ph type="body" sz="quarter" idx="10" hasCustomPrompt="1"/>
          </p:nvPr>
        </p:nvSpPr>
        <p:spPr>
          <a:xfrm>
            <a:off x="1007109" y="3075929"/>
            <a:ext cx="16058092" cy="5474346"/>
          </a:xfrm>
        </p:spPr>
        <p:txBody>
          <a:bodyPr numCol="2" spcCol="360000">
            <a:normAutofit/>
          </a:bodyPr>
          <a:lstStyle>
            <a:lvl1pPr>
              <a:defRPr sz="3300"/>
            </a:lvl1pPr>
          </a:lstStyle>
          <a:p>
            <a:pPr lvl="0"/>
            <a:r>
              <a:rPr lang="en-GB"/>
              <a:t>Click to add text in two columns</a:t>
            </a:r>
            <a:endParaRPr lang="en-US"/>
          </a:p>
        </p:txBody>
      </p:sp>
      <p:sp>
        <p:nvSpPr>
          <p:cNvPr id="7" name="Holder 2">
            <a:extLst>
              <a:ext uri="{FF2B5EF4-FFF2-40B4-BE49-F238E27FC236}">
                <a16:creationId xmlns:a16="http://schemas.microsoft.com/office/drawing/2014/main" id="{2C75E20D-DA98-6253-E7F8-4CADB0FF7A5C}"/>
              </a:ext>
            </a:extLst>
          </p:cNvPr>
          <p:cNvSpPr>
            <a:spLocks noGrp="1"/>
          </p:cNvSpPr>
          <p:nvPr>
            <p:ph type="title"/>
          </p:nvPr>
        </p:nvSpPr>
        <p:spPr>
          <a:xfrm>
            <a:off x="1042324" y="1158875"/>
            <a:ext cx="16401126" cy="1295400"/>
          </a:xfrm>
          <a:prstGeom prst="rect">
            <a:avLst/>
          </a:prstGeom>
        </p:spPr>
        <p:txBody>
          <a:bodyPr lIns="0" tIns="0" rIns="0" bIns="0" anchor="t">
            <a:noAutofit/>
          </a:bodyPr>
          <a:lstStyle>
            <a:lvl1pPr>
              <a:defRPr sz="5000" b="1" i="0">
                <a:solidFill>
                  <a:schemeClr val="tx1"/>
                </a:solidFill>
                <a:latin typeface="Arial"/>
                <a:cs typeface="Arial"/>
              </a:defRPr>
            </a:lvl1pPr>
          </a:lstStyle>
          <a:p>
            <a:r>
              <a:rPr lang="en-US"/>
              <a:t>Click to edit Master title style</a:t>
            </a:r>
            <a:endParaRPr/>
          </a:p>
        </p:txBody>
      </p:sp>
    </p:spTree>
    <p:extLst>
      <p:ext uri="{BB962C8B-B14F-4D97-AF65-F5344CB8AC3E}">
        <p14:creationId xmlns:p14="http://schemas.microsoft.com/office/powerpoint/2010/main" val="981023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Block + Image">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a black square&#10;&#10;Description automatically generated with medium confidence">
            <a:extLst>
              <a:ext uri="{FF2B5EF4-FFF2-40B4-BE49-F238E27FC236}">
                <a16:creationId xmlns:a16="http://schemas.microsoft.com/office/drawing/2014/main" id="{B245E7F6-4734-4B75-09B7-0311B7287828}"/>
              </a:ext>
            </a:extLst>
          </p:cNvPr>
          <p:cNvPicPr>
            <a:picLocks noChangeAspect="1"/>
          </p:cNvPicPr>
          <p:nvPr userDrawn="1"/>
        </p:nvPicPr>
        <p:blipFill>
          <a:blip r:embed="rId2">
            <a:extLst>
              <a:ext uri="{28A0092B-C50C-407E-A947-70E740481C1C}">
                <a14:useLocalDpi xmlns:a14="http://schemas.microsoft.com/office/drawing/2010/main" val="0"/>
              </a:ext>
            </a:extLst>
          </a:blip>
          <a:srcRect t="-2739" b="13520"/>
          <a:stretch/>
        </p:blipFill>
        <p:spPr>
          <a:xfrm>
            <a:off x="25869" y="1240467"/>
            <a:ext cx="20104810" cy="10089753"/>
          </a:xfrm>
          <a:prstGeom prst="rect">
            <a:avLst/>
          </a:prstGeom>
        </p:spPr>
      </p:pic>
      <p:pic>
        <p:nvPicPr>
          <p:cNvPr id="5" name="Graphic 4">
            <a:extLst>
              <a:ext uri="{FF2B5EF4-FFF2-40B4-BE49-F238E27FC236}">
                <a16:creationId xmlns:a16="http://schemas.microsoft.com/office/drawing/2014/main" id="{B5E1639D-1BC5-4FEA-7F4F-C5B642BC328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1046928" y="10013052"/>
            <a:ext cx="2768624" cy="713130"/>
          </a:xfrm>
          <a:prstGeom prst="rect">
            <a:avLst/>
          </a:prstGeom>
        </p:spPr>
      </p:pic>
      <p:sp>
        <p:nvSpPr>
          <p:cNvPr id="13" name="Text Placeholder 12">
            <a:extLst>
              <a:ext uri="{FF2B5EF4-FFF2-40B4-BE49-F238E27FC236}">
                <a16:creationId xmlns:a16="http://schemas.microsoft.com/office/drawing/2014/main" id="{2548152C-5512-138B-BE15-DB5CC9475EB9}"/>
              </a:ext>
            </a:extLst>
          </p:cNvPr>
          <p:cNvSpPr>
            <a:spLocks noGrp="1"/>
          </p:cNvSpPr>
          <p:nvPr>
            <p:ph type="body" sz="quarter" idx="10" hasCustomPrompt="1"/>
          </p:nvPr>
        </p:nvSpPr>
        <p:spPr>
          <a:xfrm>
            <a:off x="1007109" y="3075929"/>
            <a:ext cx="8130541" cy="5474346"/>
          </a:xfrm>
        </p:spPr>
        <p:txBody>
          <a:bodyPr>
            <a:normAutofit/>
          </a:bodyPr>
          <a:lstStyle>
            <a:lvl1pPr>
              <a:defRPr sz="3300"/>
            </a:lvl1pPr>
          </a:lstStyle>
          <a:p>
            <a:pPr lvl="0"/>
            <a:r>
              <a:rPr lang="en-GB"/>
              <a:t>Click to add text</a:t>
            </a:r>
            <a:endParaRPr lang="en-US"/>
          </a:p>
        </p:txBody>
      </p:sp>
      <p:sp>
        <p:nvSpPr>
          <p:cNvPr id="6" name="Picture Placeholder 3">
            <a:extLst>
              <a:ext uri="{FF2B5EF4-FFF2-40B4-BE49-F238E27FC236}">
                <a16:creationId xmlns:a16="http://schemas.microsoft.com/office/drawing/2014/main" id="{C363B78E-59A4-1363-2CE7-43166FBB5520}"/>
              </a:ext>
            </a:extLst>
          </p:cNvPr>
          <p:cNvSpPr>
            <a:spLocks noGrp="1"/>
          </p:cNvSpPr>
          <p:nvPr>
            <p:ph type="pic" sz="quarter" idx="11" hasCustomPrompt="1"/>
          </p:nvPr>
        </p:nvSpPr>
        <p:spPr>
          <a:xfrm>
            <a:off x="9818370" y="3216275"/>
            <a:ext cx="7167880" cy="6796088"/>
          </a:xfrm>
          <a:solidFill>
            <a:schemeClr val="bg2"/>
          </a:solidFill>
        </p:spPr>
        <p:txBody>
          <a:bodyPr anchor="ctr">
            <a:normAutofit/>
          </a:bodyPr>
          <a:lstStyle>
            <a:lvl1pPr algn="ctr">
              <a:defRPr sz="1800">
                <a:solidFill>
                  <a:schemeClr val="tx2"/>
                </a:solidFill>
              </a:defRPr>
            </a:lvl1pPr>
          </a:lstStyle>
          <a:p>
            <a:r>
              <a:rPr lang="en-US"/>
              <a:t>Click to insert image</a:t>
            </a:r>
          </a:p>
        </p:txBody>
      </p:sp>
      <p:sp>
        <p:nvSpPr>
          <p:cNvPr id="7" name="Holder 2">
            <a:extLst>
              <a:ext uri="{FF2B5EF4-FFF2-40B4-BE49-F238E27FC236}">
                <a16:creationId xmlns:a16="http://schemas.microsoft.com/office/drawing/2014/main" id="{E0D572A9-E1AE-953D-B345-58FA3AA8BE3B}"/>
              </a:ext>
            </a:extLst>
          </p:cNvPr>
          <p:cNvSpPr>
            <a:spLocks noGrp="1"/>
          </p:cNvSpPr>
          <p:nvPr>
            <p:ph type="title"/>
          </p:nvPr>
        </p:nvSpPr>
        <p:spPr>
          <a:xfrm>
            <a:off x="1042324" y="1158875"/>
            <a:ext cx="16401126" cy="1295400"/>
          </a:xfrm>
          <a:prstGeom prst="rect">
            <a:avLst/>
          </a:prstGeom>
        </p:spPr>
        <p:txBody>
          <a:bodyPr lIns="0" tIns="0" rIns="0" bIns="0" anchor="t">
            <a:noAutofit/>
          </a:bodyPr>
          <a:lstStyle>
            <a:lvl1pPr>
              <a:defRPr sz="5000" b="1" i="0">
                <a:solidFill>
                  <a:schemeClr val="tx1"/>
                </a:solidFill>
                <a:latin typeface="Arial"/>
                <a:cs typeface="Arial"/>
              </a:defRPr>
            </a:lvl1pPr>
          </a:lstStyle>
          <a:p>
            <a:r>
              <a:rPr lang="en-US"/>
              <a:t>Click to edit Master title style</a:t>
            </a:r>
            <a:endParaRPr/>
          </a:p>
        </p:txBody>
      </p:sp>
    </p:spTree>
    <p:extLst>
      <p:ext uri="{BB962C8B-B14F-4D97-AF65-F5344CB8AC3E}">
        <p14:creationId xmlns:p14="http://schemas.microsoft.com/office/powerpoint/2010/main" val="3842235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Block + Quote">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a black square&#10;&#10;Description automatically generated with medium confidence">
            <a:extLst>
              <a:ext uri="{FF2B5EF4-FFF2-40B4-BE49-F238E27FC236}">
                <a16:creationId xmlns:a16="http://schemas.microsoft.com/office/drawing/2014/main" id="{1611B016-34F9-B810-6441-18F6ADB3A954}"/>
              </a:ext>
            </a:extLst>
          </p:cNvPr>
          <p:cNvPicPr>
            <a:picLocks noChangeAspect="1"/>
          </p:cNvPicPr>
          <p:nvPr userDrawn="1"/>
        </p:nvPicPr>
        <p:blipFill>
          <a:blip r:embed="rId2">
            <a:extLst>
              <a:ext uri="{28A0092B-C50C-407E-A947-70E740481C1C}">
                <a14:useLocalDpi xmlns:a14="http://schemas.microsoft.com/office/drawing/2010/main" val="0"/>
              </a:ext>
            </a:extLst>
          </a:blip>
          <a:srcRect t="-2739" b="13520"/>
          <a:stretch/>
        </p:blipFill>
        <p:spPr>
          <a:xfrm>
            <a:off x="25869" y="1240467"/>
            <a:ext cx="20104810" cy="10089753"/>
          </a:xfrm>
          <a:prstGeom prst="rect">
            <a:avLst/>
          </a:prstGeom>
        </p:spPr>
      </p:pic>
      <p:pic>
        <p:nvPicPr>
          <p:cNvPr id="5" name="Graphic 4">
            <a:extLst>
              <a:ext uri="{FF2B5EF4-FFF2-40B4-BE49-F238E27FC236}">
                <a16:creationId xmlns:a16="http://schemas.microsoft.com/office/drawing/2014/main" id="{B5E1639D-1BC5-4FEA-7F4F-C5B642BC328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1046928" y="10013052"/>
            <a:ext cx="2768624" cy="713130"/>
          </a:xfrm>
          <a:prstGeom prst="rect">
            <a:avLst/>
          </a:prstGeom>
        </p:spPr>
      </p:pic>
      <p:sp>
        <p:nvSpPr>
          <p:cNvPr id="13" name="Text Placeholder 12">
            <a:extLst>
              <a:ext uri="{FF2B5EF4-FFF2-40B4-BE49-F238E27FC236}">
                <a16:creationId xmlns:a16="http://schemas.microsoft.com/office/drawing/2014/main" id="{2548152C-5512-138B-BE15-DB5CC9475EB9}"/>
              </a:ext>
            </a:extLst>
          </p:cNvPr>
          <p:cNvSpPr>
            <a:spLocks noGrp="1"/>
          </p:cNvSpPr>
          <p:nvPr>
            <p:ph type="body" sz="quarter" idx="10" hasCustomPrompt="1"/>
          </p:nvPr>
        </p:nvSpPr>
        <p:spPr>
          <a:xfrm>
            <a:off x="1007109" y="3075929"/>
            <a:ext cx="7673341" cy="5474346"/>
          </a:xfrm>
        </p:spPr>
        <p:txBody>
          <a:bodyPr>
            <a:noAutofit/>
          </a:bodyPr>
          <a:lstStyle>
            <a:lvl1pPr>
              <a:defRPr sz="3200"/>
            </a:lvl1pPr>
          </a:lstStyle>
          <a:p>
            <a:pPr lvl="0"/>
            <a:r>
              <a:rPr lang="en-GB"/>
              <a:t>Click to add text</a:t>
            </a:r>
            <a:endParaRPr lang="en-US"/>
          </a:p>
        </p:txBody>
      </p:sp>
      <p:sp>
        <p:nvSpPr>
          <p:cNvPr id="7" name="Text Placeholder 12">
            <a:extLst>
              <a:ext uri="{FF2B5EF4-FFF2-40B4-BE49-F238E27FC236}">
                <a16:creationId xmlns:a16="http://schemas.microsoft.com/office/drawing/2014/main" id="{07B90CC8-E585-2EF1-DEA4-5982D531F2F6}"/>
              </a:ext>
            </a:extLst>
          </p:cNvPr>
          <p:cNvSpPr>
            <a:spLocks noGrp="1"/>
          </p:cNvSpPr>
          <p:nvPr>
            <p:ph type="body" sz="quarter" idx="11" hasCustomPrompt="1"/>
          </p:nvPr>
        </p:nvSpPr>
        <p:spPr>
          <a:xfrm>
            <a:off x="9524576" y="3075929"/>
            <a:ext cx="7673341" cy="5474346"/>
          </a:xfrm>
        </p:spPr>
        <p:txBody>
          <a:bodyPr>
            <a:noAutofit/>
          </a:bodyPr>
          <a:lstStyle>
            <a:lvl1pPr>
              <a:defRPr sz="3200" b="1"/>
            </a:lvl1pPr>
          </a:lstStyle>
          <a:p>
            <a:pPr lvl="0"/>
            <a:r>
              <a:rPr lang="en-GB"/>
              <a:t>“Click to add quote.”</a:t>
            </a:r>
            <a:endParaRPr lang="en-US"/>
          </a:p>
        </p:txBody>
      </p:sp>
      <p:sp>
        <p:nvSpPr>
          <p:cNvPr id="9" name="Holder 2">
            <a:extLst>
              <a:ext uri="{FF2B5EF4-FFF2-40B4-BE49-F238E27FC236}">
                <a16:creationId xmlns:a16="http://schemas.microsoft.com/office/drawing/2014/main" id="{59BA169E-AA42-3D1F-A5DA-78A75682978E}"/>
              </a:ext>
            </a:extLst>
          </p:cNvPr>
          <p:cNvSpPr>
            <a:spLocks noGrp="1"/>
          </p:cNvSpPr>
          <p:nvPr>
            <p:ph type="title"/>
          </p:nvPr>
        </p:nvSpPr>
        <p:spPr>
          <a:xfrm>
            <a:off x="1042324" y="1158875"/>
            <a:ext cx="16401126" cy="1295400"/>
          </a:xfrm>
          <a:prstGeom prst="rect">
            <a:avLst/>
          </a:prstGeom>
        </p:spPr>
        <p:txBody>
          <a:bodyPr lIns="0" tIns="0" rIns="0" bIns="0" anchor="t">
            <a:noAutofit/>
          </a:bodyPr>
          <a:lstStyle>
            <a:lvl1pPr>
              <a:defRPr sz="5000" b="1" i="0">
                <a:solidFill>
                  <a:schemeClr val="tx1"/>
                </a:solidFill>
                <a:latin typeface="Arial"/>
                <a:cs typeface="Arial"/>
              </a:defRPr>
            </a:lvl1pPr>
          </a:lstStyle>
          <a:p>
            <a:r>
              <a:rPr lang="en-US"/>
              <a:t>Click to edit Master title style</a:t>
            </a:r>
            <a:endParaRPr/>
          </a:p>
        </p:txBody>
      </p:sp>
    </p:spTree>
    <p:extLst>
      <p:ext uri="{BB962C8B-B14F-4D97-AF65-F5344CB8AC3E}">
        <p14:creationId xmlns:p14="http://schemas.microsoft.com/office/powerpoint/2010/main" val="3360439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3 column text">
    <p:bg>
      <p:bgPr>
        <a:solidFill>
          <a:schemeClr val="bg1"/>
        </a:solidFill>
        <a:effectLst/>
      </p:bgPr>
    </p:bg>
    <p:spTree>
      <p:nvGrpSpPr>
        <p:cNvPr id="1" name=""/>
        <p:cNvGrpSpPr/>
        <p:nvPr/>
      </p:nvGrpSpPr>
      <p:grpSpPr>
        <a:xfrm>
          <a:off x="0" y="0"/>
          <a:ext cx="0" cy="0"/>
          <a:chOff x="0" y="0"/>
          <a:chExt cx="0" cy="0"/>
        </a:xfrm>
      </p:grpSpPr>
      <p:pic>
        <p:nvPicPr>
          <p:cNvPr id="3" name="Picture 2" descr="A black background with a black square&#10;&#10;Description automatically generated with medium confidence">
            <a:extLst>
              <a:ext uri="{FF2B5EF4-FFF2-40B4-BE49-F238E27FC236}">
                <a16:creationId xmlns:a16="http://schemas.microsoft.com/office/drawing/2014/main" id="{7D61D020-AB54-A45E-BCC3-C57DA20B6CF3}"/>
              </a:ext>
            </a:extLst>
          </p:cNvPr>
          <p:cNvPicPr>
            <a:picLocks noChangeAspect="1"/>
          </p:cNvPicPr>
          <p:nvPr userDrawn="1"/>
        </p:nvPicPr>
        <p:blipFill>
          <a:blip r:embed="rId2">
            <a:extLst>
              <a:ext uri="{28A0092B-C50C-407E-A947-70E740481C1C}">
                <a14:useLocalDpi xmlns:a14="http://schemas.microsoft.com/office/drawing/2010/main" val="0"/>
              </a:ext>
            </a:extLst>
          </a:blip>
          <a:srcRect t="-2739" b="13520"/>
          <a:stretch/>
        </p:blipFill>
        <p:spPr>
          <a:xfrm>
            <a:off x="25869" y="1240467"/>
            <a:ext cx="20104810" cy="10089753"/>
          </a:xfrm>
          <a:prstGeom prst="rect">
            <a:avLst/>
          </a:prstGeom>
        </p:spPr>
      </p:pic>
      <p:pic>
        <p:nvPicPr>
          <p:cNvPr id="5" name="Graphic 4">
            <a:extLst>
              <a:ext uri="{FF2B5EF4-FFF2-40B4-BE49-F238E27FC236}">
                <a16:creationId xmlns:a16="http://schemas.microsoft.com/office/drawing/2014/main" id="{B5E1639D-1BC5-4FEA-7F4F-C5B642BC328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1046928" y="10013052"/>
            <a:ext cx="2768624" cy="713130"/>
          </a:xfrm>
          <a:prstGeom prst="rect">
            <a:avLst/>
          </a:prstGeom>
        </p:spPr>
      </p:pic>
      <p:sp>
        <p:nvSpPr>
          <p:cNvPr id="13" name="Text Placeholder 12">
            <a:extLst>
              <a:ext uri="{FF2B5EF4-FFF2-40B4-BE49-F238E27FC236}">
                <a16:creationId xmlns:a16="http://schemas.microsoft.com/office/drawing/2014/main" id="{2548152C-5512-138B-BE15-DB5CC9475EB9}"/>
              </a:ext>
            </a:extLst>
          </p:cNvPr>
          <p:cNvSpPr>
            <a:spLocks noGrp="1"/>
          </p:cNvSpPr>
          <p:nvPr>
            <p:ph type="body" sz="quarter" idx="10" hasCustomPrompt="1"/>
          </p:nvPr>
        </p:nvSpPr>
        <p:spPr>
          <a:xfrm>
            <a:off x="1007109" y="4223808"/>
            <a:ext cx="4244341" cy="4326467"/>
          </a:xfrm>
        </p:spPr>
        <p:txBody>
          <a:bodyPr>
            <a:noAutofit/>
          </a:bodyPr>
          <a:lstStyle>
            <a:lvl1pPr>
              <a:lnSpc>
                <a:spcPct val="100000"/>
              </a:lnSpc>
              <a:defRPr sz="2300"/>
            </a:lvl1pPr>
          </a:lstStyle>
          <a:p>
            <a:pPr lvl="0"/>
            <a:r>
              <a:rPr lang="en-GB"/>
              <a:t>Click to add text</a:t>
            </a:r>
            <a:endParaRPr lang="en-US"/>
          </a:p>
        </p:txBody>
      </p:sp>
      <p:sp>
        <p:nvSpPr>
          <p:cNvPr id="9" name="Holder 2">
            <a:extLst>
              <a:ext uri="{FF2B5EF4-FFF2-40B4-BE49-F238E27FC236}">
                <a16:creationId xmlns:a16="http://schemas.microsoft.com/office/drawing/2014/main" id="{59BA169E-AA42-3D1F-A5DA-78A75682978E}"/>
              </a:ext>
            </a:extLst>
          </p:cNvPr>
          <p:cNvSpPr>
            <a:spLocks noGrp="1"/>
          </p:cNvSpPr>
          <p:nvPr>
            <p:ph type="title"/>
          </p:nvPr>
        </p:nvSpPr>
        <p:spPr>
          <a:xfrm>
            <a:off x="1042324" y="1158875"/>
            <a:ext cx="16401126" cy="1295400"/>
          </a:xfrm>
          <a:prstGeom prst="rect">
            <a:avLst/>
          </a:prstGeom>
        </p:spPr>
        <p:txBody>
          <a:bodyPr lIns="0" tIns="0" rIns="0" bIns="0" anchor="t">
            <a:noAutofit/>
          </a:bodyPr>
          <a:lstStyle>
            <a:lvl1pPr>
              <a:defRPr sz="5000" b="1" i="0">
                <a:solidFill>
                  <a:schemeClr val="tx1"/>
                </a:solidFill>
                <a:latin typeface="Arial"/>
                <a:cs typeface="Arial"/>
              </a:defRPr>
            </a:lvl1pPr>
          </a:lstStyle>
          <a:p>
            <a:r>
              <a:rPr lang="en-US"/>
              <a:t>Click to edit Master title style</a:t>
            </a:r>
            <a:endParaRPr/>
          </a:p>
        </p:txBody>
      </p:sp>
      <p:sp>
        <p:nvSpPr>
          <p:cNvPr id="4" name="Holder 2">
            <a:extLst>
              <a:ext uri="{FF2B5EF4-FFF2-40B4-BE49-F238E27FC236}">
                <a16:creationId xmlns:a16="http://schemas.microsoft.com/office/drawing/2014/main" id="{9CFFF2D7-F3A9-6E20-B658-9F88085EE88A}"/>
              </a:ext>
            </a:extLst>
          </p:cNvPr>
          <p:cNvSpPr txBox="1">
            <a:spLocks/>
          </p:cNvSpPr>
          <p:nvPr userDrawn="1"/>
        </p:nvSpPr>
        <p:spPr>
          <a:xfrm>
            <a:off x="1042324" y="3055408"/>
            <a:ext cx="4244341" cy="1295400"/>
          </a:xfrm>
          <a:prstGeom prst="rect">
            <a:avLst/>
          </a:prstGeom>
        </p:spPr>
        <p:txBody>
          <a:bodyPr vert="horz" lIns="0" tIns="0" rIns="0" bIns="0" rtlCol="0" anchor="t">
            <a:noAutofit/>
          </a:bodyPr>
          <a:lstStyle>
            <a:lvl1pPr>
              <a:defRPr sz="5000" b="1" i="0">
                <a:solidFill>
                  <a:schemeClr val="tx1"/>
                </a:solidFill>
                <a:latin typeface="Arial"/>
                <a:ea typeface="+mj-ea"/>
                <a:cs typeface="Arial"/>
              </a:defRPr>
            </a:lvl1pPr>
          </a:lstStyle>
          <a:p>
            <a:endParaRPr lang="en-GB"/>
          </a:p>
        </p:txBody>
      </p:sp>
      <p:sp>
        <p:nvSpPr>
          <p:cNvPr id="6" name="Holder 2">
            <a:extLst>
              <a:ext uri="{FF2B5EF4-FFF2-40B4-BE49-F238E27FC236}">
                <a16:creationId xmlns:a16="http://schemas.microsoft.com/office/drawing/2014/main" id="{AB8D2CDA-AA2B-B7FB-9A5A-926843CF6C7A}"/>
              </a:ext>
            </a:extLst>
          </p:cNvPr>
          <p:cNvSpPr txBox="1">
            <a:spLocks/>
          </p:cNvSpPr>
          <p:nvPr userDrawn="1"/>
        </p:nvSpPr>
        <p:spPr>
          <a:xfrm>
            <a:off x="1042324" y="3038475"/>
            <a:ext cx="4244341" cy="1168400"/>
          </a:xfrm>
          <a:prstGeom prst="rect">
            <a:avLst/>
          </a:prstGeom>
        </p:spPr>
        <p:txBody>
          <a:bodyPr vert="horz" lIns="0" tIns="0" rIns="0" bIns="0" rtlCol="0" anchor="t">
            <a:noAutofit/>
          </a:bodyPr>
          <a:lstStyle>
            <a:lvl1pPr>
              <a:defRPr sz="5000" b="1" i="0">
                <a:solidFill>
                  <a:schemeClr val="tx1"/>
                </a:solidFill>
                <a:latin typeface="Arial"/>
                <a:ea typeface="+mj-ea"/>
                <a:cs typeface="Arial"/>
              </a:defRPr>
            </a:lvl1pPr>
          </a:lstStyle>
          <a:p>
            <a:endParaRPr lang="en-GB"/>
          </a:p>
        </p:txBody>
      </p:sp>
      <p:sp>
        <p:nvSpPr>
          <p:cNvPr id="12" name="Text Placeholder 11">
            <a:extLst>
              <a:ext uri="{FF2B5EF4-FFF2-40B4-BE49-F238E27FC236}">
                <a16:creationId xmlns:a16="http://schemas.microsoft.com/office/drawing/2014/main" id="{C6AC0F90-A028-24FD-2C4A-2FC070AAB6D0}"/>
              </a:ext>
            </a:extLst>
          </p:cNvPr>
          <p:cNvSpPr>
            <a:spLocks noGrp="1"/>
          </p:cNvSpPr>
          <p:nvPr>
            <p:ph type="body" sz="quarter" idx="13" hasCustomPrompt="1"/>
          </p:nvPr>
        </p:nvSpPr>
        <p:spPr>
          <a:xfrm>
            <a:off x="1042988" y="3076575"/>
            <a:ext cx="4243387" cy="840477"/>
          </a:xfrm>
        </p:spPr>
        <p:txBody>
          <a:bodyPr>
            <a:noAutofit/>
          </a:bodyPr>
          <a:lstStyle>
            <a:lvl1pPr>
              <a:defRPr sz="4000" b="1"/>
            </a:lvl1pPr>
            <a:lvl2pPr>
              <a:defRPr sz="3200"/>
            </a:lvl2pPr>
            <a:lvl3pPr>
              <a:defRPr sz="3200"/>
            </a:lvl3pPr>
            <a:lvl4pPr>
              <a:defRPr sz="3200"/>
            </a:lvl4pPr>
            <a:lvl5pPr>
              <a:defRPr sz="3200"/>
            </a:lvl5pPr>
          </a:lstStyle>
          <a:p>
            <a:pPr lvl="0"/>
            <a:r>
              <a:rPr lang="en-GB"/>
              <a:t>Click to add title</a:t>
            </a:r>
            <a:endParaRPr lang="en-US"/>
          </a:p>
        </p:txBody>
      </p:sp>
      <p:sp>
        <p:nvSpPr>
          <p:cNvPr id="14" name="Text Placeholder 12">
            <a:extLst>
              <a:ext uri="{FF2B5EF4-FFF2-40B4-BE49-F238E27FC236}">
                <a16:creationId xmlns:a16="http://schemas.microsoft.com/office/drawing/2014/main" id="{2666CBAB-3950-8A5B-083D-3AF4AEB3D0FC}"/>
              </a:ext>
            </a:extLst>
          </p:cNvPr>
          <p:cNvSpPr>
            <a:spLocks noGrp="1"/>
          </p:cNvSpPr>
          <p:nvPr>
            <p:ph type="body" sz="quarter" idx="14" hasCustomPrompt="1"/>
          </p:nvPr>
        </p:nvSpPr>
        <p:spPr>
          <a:xfrm>
            <a:off x="13165242" y="4223808"/>
            <a:ext cx="4244341" cy="4326467"/>
          </a:xfrm>
        </p:spPr>
        <p:txBody>
          <a:bodyPr>
            <a:noAutofit/>
          </a:bodyPr>
          <a:lstStyle>
            <a:lvl1pPr>
              <a:lnSpc>
                <a:spcPct val="100000"/>
              </a:lnSpc>
              <a:defRPr sz="2300"/>
            </a:lvl1pPr>
          </a:lstStyle>
          <a:p>
            <a:pPr lvl="0"/>
            <a:r>
              <a:rPr lang="en-GB"/>
              <a:t>Click to add text</a:t>
            </a:r>
            <a:endParaRPr lang="en-US"/>
          </a:p>
        </p:txBody>
      </p:sp>
      <p:sp>
        <p:nvSpPr>
          <p:cNvPr id="15" name="Text Placeholder 11">
            <a:extLst>
              <a:ext uri="{FF2B5EF4-FFF2-40B4-BE49-F238E27FC236}">
                <a16:creationId xmlns:a16="http://schemas.microsoft.com/office/drawing/2014/main" id="{8C30AA0C-3375-E376-3845-3A1E2479B06A}"/>
              </a:ext>
            </a:extLst>
          </p:cNvPr>
          <p:cNvSpPr>
            <a:spLocks noGrp="1"/>
          </p:cNvSpPr>
          <p:nvPr>
            <p:ph type="body" sz="quarter" idx="15" hasCustomPrompt="1"/>
          </p:nvPr>
        </p:nvSpPr>
        <p:spPr>
          <a:xfrm>
            <a:off x="13201121" y="3076575"/>
            <a:ext cx="4243387" cy="840477"/>
          </a:xfrm>
        </p:spPr>
        <p:txBody>
          <a:bodyPr>
            <a:noAutofit/>
          </a:bodyPr>
          <a:lstStyle>
            <a:lvl1pPr>
              <a:defRPr sz="4000" b="1"/>
            </a:lvl1pPr>
            <a:lvl2pPr>
              <a:defRPr sz="3200"/>
            </a:lvl2pPr>
            <a:lvl3pPr>
              <a:defRPr sz="3200"/>
            </a:lvl3pPr>
            <a:lvl4pPr>
              <a:defRPr sz="3200"/>
            </a:lvl4pPr>
            <a:lvl5pPr>
              <a:defRPr sz="3200"/>
            </a:lvl5pPr>
          </a:lstStyle>
          <a:p>
            <a:pPr lvl="0"/>
            <a:r>
              <a:rPr lang="en-GB"/>
              <a:t>Click to add title</a:t>
            </a:r>
            <a:endParaRPr lang="en-US"/>
          </a:p>
        </p:txBody>
      </p:sp>
      <p:sp>
        <p:nvSpPr>
          <p:cNvPr id="16" name="Text Placeholder 12">
            <a:extLst>
              <a:ext uri="{FF2B5EF4-FFF2-40B4-BE49-F238E27FC236}">
                <a16:creationId xmlns:a16="http://schemas.microsoft.com/office/drawing/2014/main" id="{3EDDB863-8810-2F3F-E2B0-F45CC7BDE541}"/>
              </a:ext>
            </a:extLst>
          </p:cNvPr>
          <p:cNvSpPr>
            <a:spLocks noGrp="1"/>
          </p:cNvSpPr>
          <p:nvPr>
            <p:ph type="body" sz="quarter" idx="16" hasCustomPrompt="1"/>
          </p:nvPr>
        </p:nvSpPr>
        <p:spPr>
          <a:xfrm>
            <a:off x="7103109" y="4223808"/>
            <a:ext cx="4244341" cy="4326467"/>
          </a:xfrm>
        </p:spPr>
        <p:txBody>
          <a:bodyPr>
            <a:noAutofit/>
          </a:bodyPr>
          <a:lstStyle>
            <a:lvl1pPr>
              <a:lnSpc>
                <a:spcPct val="100000"/>
              </a:lnSpc>
              <a:defRPr sz="2300"/>
            </a:lvl1pPr>
          </a:lstStyle>
          <a:p>
            <a:pPr lvl="0"/>
            <a:r>
              <a:rPr lang="en-GB"/>
              <a:t>Click to add text</a:t>
            </a:r>
            <a:endParaRPr lang="en-US"/>
          </a:p>
        </p:txBody>
      </p:sp>
      <p:sp>
        <p:nvSpPr>
          <p:cNvPr id="17" name="Text Placeholder 11">
            <a:extLst>
              <a:ext uri="{FF2B5EF4-FFF2-40B4-BE49-F238E27FC236}">
                <a16:creationId xmlns:a16="http://schemas.microsoft.com/office/drawing/2014/main" id="{F1B5D126-A1CD-CBF8-2EC9-F900605C8EDE}"/>
              </a:ext>
            </a:extLst>
          </p:cNvPr>
          <p:cNvSpPr>
            <a:spLocks noGrp="1"/>
          </p:cNvSpPr>
          <p:nvPr>
            <p:ph type="body" sz="quarter" idx="17" hasCustomPrompt="1"/>
          </p:nvPr>
        </p:nvSpPr>
        <p:spPr>
          <a:xfrm>
            <a:off x="7138988" y="3076575"/>
            <a:ext cx="4243387" cy="840477"/>
          </a:xfrm>
        </p:spPr>
        <p:txBody>
          <a:bodyPr>
            <a:noAutofit/>
          </a:bodyPr>
          <a:lstStyle>
            <a:lvl1pPr>
              <a:defRPr sz="4000" b="1"/>
            </a:lvl1pPr>
            <a:lvl2pPr>
              <a:defRPr sz="3200"/>
            </a:lvl2pPr>
            <a:lvl3pPr>
              <a:defRPr sz="3200"/>
            </a:lvl3pPr>
            <a:lvl4pPr>
              <a:defRPr sz="3200"/>
            </a:lvl4pPr>
            <a:lvl5pPr>
              <a:defRPr sz="3200"/>
            </a:lvl5pPr>
          </a:lstStyle>
          <a:p>
            <a:pPr lvl="0"/>
            <a:r>
              <a:rPr lang="en-GB"/>
              <a:t>Click to add title</a:t>
            </a:r>
            <a:endParaRPr lang="en-US"/>
          </a:p>
        </p:txBody>
      </p:sp>
      <p:cxnSp>
        <p:nvCxnSpPr>
          <p:cNvPr id="19" name="Straight Connector 18">
            <a:extLst>
              <a:ext uri="{FF2B5EF4-FFF2-40B4-BE49-F238E27FC236}">
                <a16:creationId xmlns:a16="http://schemas.microsoft.com/office/drawing/2014/main" id="{37B0681C-C51C-DAED-3842-29A42C505EB3}"/>
              </a:ext>
            </a:extLst>
          </p:cNvPr>
          <p:cNvCxnSpPr/>
          <p:nvPr userDrawn="1"/>
        </p:nvCxnSpPr>
        <p:spPr>
          <a:xfrm>
            <a:off x="6242050" y="3076575"/>
            <a:ext cx="0" cy="5473700"/>
          </a:xfrm>
          <a:prstGeom prst="line">
            <a:avLst/>
          </a:prstGeom>
          <a:ln w="15875">
            <a:solidFill>
              <a:srgbClr val="A3A8AA"/>
            </a:solidFill>
            <a:prstDash val="dash"/>
          </a:ln>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650C0F86-A098-E969-4A6A-6C8AED2307F6}"/>
              </a:ext>
            </a:extLst>
          </p:cNvPr>
          <p:cNvCxnSpPr/>
          <p:nvPr userDrawn="1"/>
        </p:nvCxnSpPr>
        <p:spPr>
          <a:xfrm>
            <a:off x="12273199" y="3076575"/>
            <a:ext cx="0" cy="5473700"/>
          </a:xfrm>
          <a:prstGeom prst="line">
            <a:avLst/>
          </a:prstGeom>
          <a:ln w="15875">
            <a:solidFill>
              <a:srgbClr val="A3A8AA"/>
            </a:solidFill>
            <a:prstDash val="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78011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aption 3 column pictur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CE7C2A5-E370-E1E4-8B39-F882124DC22E}"/>
              </a:ext>
            </a:extLst>
          </p:cNvPr>
          <p:cNvPicPr>
            <a:picLocks noChangeAspect="1"/>
          </p:cNvPicPr>
          <p:nvPr userDrawn="1"/>
        </p:nvPicPr>
        <p:blipFill>
          <a:blip r:embed="rId2">
            <a:extLst>
              <a:ext uri="{28A0092B-C50C-407E-A947-70E740481C1C}">
                <a14:useLocalDpi xmlns:a14="http://schemas.microsoft.com/office/drawing/2010/main" val="0"/>
              </a:ext>
            </a:extLst>
          </a:blip>
          <a:srcRect t="80628"/>
          <a:stretch/>
        </p:blipFill>
        <p:spPr>
          <a:xfrm>
            <a:off x="158041" y="9255075"/>
            <a:ext cx="20104809" cy="2190800"/>
          </a:xfrm>
          <a:prstGeom prst="rect">
            <a:avLst/>
          </a:prstGeom>
        </p:spPr>
      </p:pic>
      <p:pic>
        <p:nvPicPr>
          <p:cNvPr id="7" name="Picture 6">
            <a:extLst>
              <a:ext uri="{FF2B5EF4-FFF2-40B4-BE49-F238E27FC236}">
                <a16:creationId xmlns:a16="http://schemas.microsoft.com/office/drawing/2014/main" id="{DE339F9D-5A72-14A7-9A53-A2A91F3A1A1C}"/>
              </a:ext>
            </a:extLst>
          </p:cNvPr>
          <p:cNvPicPr>
            <a:picLocks noChangeAspect="1"/>
          </p:cNvPicPr>
          <p:nvPr userDrawn="1"/>
        </p:nvPicPr>
        <p:blipFill>
          <a:blip r:embed="rId2">
            <a:extLst>
              <a:ext uri="{28A0092B-C50C-407E-A947-70E740481C1C}">
                <a14:useLocalDpi xmlns:a14="http://schemas.microsoft.com/office/drawing/2010/main" val="0"/>
              </a:ext>
            </a:extLst>
          </a:blip>
          <a:srcRect t="61519" b="28930"/>
          <a:stretch/>
        </p:blipFill>
        <p:spPr>
          <a:xfrm>
            <a:off x="158041" y="8303532"/>
            <a:ext cx="20104809" cy="1080120"/>
          </a:xfrm>
          <a:prstGeom prst="rect">
            <a:avLst/>
          </a:prstGeom>
        </p:spPr>
      </p:pic>
      <p:pic>
        <p:nvPicPr>
          <p:cNvPr id="5" name="Graphic 4">
            <a:extLst>
              <a:ext uri="{FF2B5EF4-FFF2-40B4-BE49-F238E27FC236}">
                <a16:creationId xmlns:a16="http://schemas.microsoft.com/office/drawing/2014/main" id="{B5E1639D-1BC5-4FEA-7F4F-C5B642BC328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1046928" y="10013052"/>
            <a:ext cx="2768624" cy="713130"/>
          </a:xfrm>
          <a:prstGeom prst="rect">
            <a:avLst/>
          </a:prstGeom>
        </p:spPr>
      </p:pic>
      <p:sp>
        <p:nvSpPr>
          <p:cNvPr id="8" name="Holder 2">
            <a:extLst>
              <a:ext uri="{FF2B5EF4-FFF2-40B4-BE49-F238E27FC236}">
                <a16:creationId xmlns:a16="http://schemas.microsoft.com/office/drawing/2014/main" id="{3B84088B-5714-C084-C01A-22E104A44B03}"/>
              </a:ext>
            </a:extLst>
          </p:cNvPr>
          <p:cNvSpPr>
            <a:spLocks noGrp="1"/>
          </p:cNvSpPr>
          <p:nvPr>
            <p:ph type="title"/>
          </p:nvPr>
        </p:nvSpPr>
        <p:spPr>
          <a:xfrm>
            <a:off x="1042324" y="1158875"/>
            <a:ext cx="16401126" cy="1295400"/>
          </a:xfrm>
          <a:prstGeom prst="rect">
            <a:avLst/>
          </a:prstGeom>
        </p:spPr>
        <p:txBody>
          <a:bodyPr lIns="0" tIns="0" rIns="0" bIns="0" anchor="t">
            <a:noAutofit/>
          </a:bodyPr>
          <a:lstStyle>
            <a:lvl1pPr>
              <a:defRPr sz="5000" b="1" i="0">
                <a:solidFill>
                  <a:schemeClr val="tx1"/>
                </a:solidFill>
                <a:latin typeface="Arial"/>
                <a:cs typeface="Arial"/>
              </a:defRPr>
            </a:lvl1pPr>
          </a:lstStyle>
          <a:p>
            <a:r>
              <a:rPr lang="en-US"/>
              <a:t>Click to edit Master title style</a:t>
            </a:r>
            <a:endParaRPr/>
          </a:p>
        </p:txBody>
      </p:sp>
      <p:sp>
        <p:nvSpPr>
          <p:cNvPr id="13" name="Text Placeholder 12">
            <a:extLst>
              <a:ext uri="{FF2B5EF4-FFF2-40B4-BE49-F238E27FC236}">
                <a16:creationId xmlns:a16="http://schemas.microsoft.com/office/drawing/2014/main" id="{2548152C-5512-138B-BE15-DB5CC9475EB9}"/>
              </a:ext>
            </a:extLst>
          </p:cNvPr>
          <p:cNvSpPr>
            <a:spLocks noGrp="1"/>
          </p:cNvSpPr>
          <p:nvPr>
            <p:ph type="body" sz="quarter" idx="10" hasCustomPrompt="1"/>
          </p:nvPr>
        </p:nvSpPr>
        <p:spPr>
          <a:xfrm>
            <a:off x="1007109" y="2759075"/>
            <a:ext cx="13312141" cy="1447800"/>
          </a:xfrm>
        </p:spPr>
        <p:txBody>
          <a:bodyPr>
            <a:noAutofit/>
          </a:bodyPr>
          <a:lstStyle>
            <a:lvl1pPr>
              <a:lnSpc>
                <a:spcPct val="100000"/>
              </a:lnSpc>
              <a:defRPr sz="2800"/>
            </a:lvl1pPr>
          </a:lstStyle>
          <a:p>
            <a:pPr lvl="0"/>
            <a:r>
              <a:rPr lang="en-GB"/>
              <a:t>Click to add text</a:t>
            </a:r>
            <a:endParaRPr lang="en-US"/>
          </a:p>
        </p:txBody>
      </p:sp>
      <p:cxnSp>
        <p:nvCxnSpPr>
          <p:cNvPr id="2" name="Straight Connector 1">
            <a:extLst>
              <a:ext uri="{FF2B5EF4-FFF2-40B4-BE49-F238E27FC236}">
                <a16:creationId xmlns:a16="http://schemas.microsoft.com/office/drawing/2014/main" id="{86AAD76C-CDD1-688E-A7D4-DE3FA293E3F7}"/>
              </a:ext>
            </a:extLst>
          </p:cNvPr>
          <p:cNvCxnSpPr>
            <a:cxnSpLocks/>
          </p:cNvCxnSpPr>
          <p:nvPr userDrawn="1"/>
        </p:nvCxnSpPr>
        <p:spPr>
          <a:xfrm>
            <a:off x="6242050" y="4664075"/>
            <a:ext cx="0" cy="4267200"/>
          </a:xfrm>
          <a:prstGeom prst="line">
            <a:avLst/>
          </a:prstGeom>
          <a:ln w="15875">
            <a:solidFill>
              <a:srgbClr val="A3A8AA"/>
            </a:solidFill>
            <a:prstDash val="dash"/>
          </a:ln>
        </p:spPr>
        <p:style>
          <a:lnRef idx="1">
            <a:schemeClr val="dk1"/>
          </a:lnRef>
          <a:fillRef idx="0">
            <a:schemeClr val="dk1"/>
          </a:fillRef>
          <a:effectRef idx="0">
            <a:schemeClr val="dk1"/>
          </a:effectRef>
          <a:fontRef idx="minor">
            <a:schemeClr val="tx1"/>
          </a:fontRef>
        </p:style>
      </p:cxnSp>
      <p:cxnSp>
        <p:nvCxnSpPr>
          <p:cNvPr id="3" name="Straight Connector 2">
            <a:extLst>
              <a:ext uri="{FF2B5EF4-FFF2-40B4-BE49-F238E27FC236}">
                <a16:creationId xmlns:a16="http://schemas.microsoft.com/office/drawing/2014/main" id="{C2AD25AD-903B-0C77-6E1F-3D50B22AFC6A}"/>
              </a:ext>
            </a:extLst>
          </p:cNvPr>
          <p:cNvCxnSpPr>
            <a:cxnSpLocks/>
          </p:cNvCxnSpPr>
          <p:nvPr userDrawn="1"/>
        </p:nvCxnSpPr>
        <p:spPr>
          <a:xfrm>
            <a:off x="11957050" y="4664075"/>
            <a:ext cx="0" cy="4267200"/>
          </a:xfrm>
          <a:prstGeom prst="line">
            <a:avLst/>
          </a:prstGeom>
          <a:ln w="15875">
            <a:solidFill>
              <a:srgbClr val="A3A8AA"/>
            </a:solidFill>
            <a:prstDash val="dash"/>
          </a:ln>
        </p:spPr>
        <p:style>
          <a:lnRef idx="1">
            <a:schemeClr val="dk1"/>
          </a:lnRef>
          <a:fillRef idx="0">
            <a:schemeClr val="dk1"/>
          </a:fillRef>
          <a:effectRef idx="0">
            <a:schemeClr val="dk1"/>
          </a:effectRef>
          <a:fontRef idx="minor">
            <a:schemeClr val="tx1"/>
          </a:fontRef>
        </p:style>
      </p:cxnSp>
      <p:sp>
        <p:nvSpPr>
          <p:cNvPr id="10" name="Picture Placeholder 9">
            <a:extLst>
              <a:ext uri="{FF2B5EF4-FFF2-40B4-BE49-F238E27FC236}">
                <a16:creationId xmlns:a16="http://schemas.microsoft.com/office/drawing/2014/main" id="{32CFBFD5-B77F-8866-AA0A-811D36D364AC}"/>
              </a:ext>
            </a:extLst>
          </p:cNvPr>
          <p:cNvSpPr>
            <a:spLocks noGrp="1"/>
          </p:cNvSpPr>
          <p:nvPr>
            <p:ph type="pic" sz="quarter" idx="11"/>
          </p:nvPr>
        </p:nvSpPr>
        <p:spPr>
          <a:xfrm>
            <a:off x="1042988" y="4892675"/>
            <a:ext cx="4665662" cy="3124200"/>
          </a:xfrm>
        </p:spPr>
        <p:txBody>
          <a:bodyPr/>
          <a:lstStyle/>
          <a:p>
            <a:r>
              <a:rPr lang="en-US"/>
              <a:t>Click icon to add picture</a:t>
            </a:r>
          </a:p>
        </p:txBody>
      </p:sp>
      <p:sp>
        <p:nvSpPr>
          <p:cNvPr id="11" name="Picture Placeholder 9">
            <a:extLst>
              <a:ext uri="{FF2B5EF4-FFF2-40B4-BE49-F238E27FC236}">
                <a16:creationId xmlns:a16="http://schemas.microsoft.com/office/drawing/2014/main" id="{6E1DC3DA-5C0D-03C1-EE46-B40FFE08089C}"/>
              </a:ext>
            </a:extLst>
          </p:cNvPr>
          <p:cNvSpPr>
            <a:spLocks noGrp="1"/>
          </p:cNvSpPr>
          <p:nvPr>
            <p:ph type="pic" sz="quarter" idx="12"/>
          </p:nvPr>
        </p:nvSpPr>
        <p:spPr>
          <a:xfrm>
            <a:off x="6757988" y="4892675"/>
            <a:ext cx="4665662" cy="3124200"/>
          </a:xfrm>
        </p:spPr>
        <p:txBody>
          <a:bodyPr/>
          <a:lstStyle/>
          <a:p>
            <a:r>
              <a:rPr lang="en-US"/>
              <a:t>Click icon to add picture</a:t>
            </a:r>
          </a:p>
        </p:txBody>
      </p:sp>
      <p:sp>
        <p:nvSpPr>
          <p:cNvPr id="12" name="Picture Placeholder 9">
            <a:extLst>
              <a:ext uri="{FF2B5EF4-FFF2-40B4-BE49-F238E27FC236}">
                <a16:creationId xmlns:a16="http://schemas.microsoft.com/office/drawing/2014/main" id="{1A41A6E5-1766-8E30-BA8A-EC2578126795}"/>
              </a:ext>
            </a:extLst>
          </p:cNvPr>
          <p:cNvSpPr>
            <a:spLocks noGrp="1"/>
          </p:cNvSpPr>
          <p:nvPr>
            <p:ph type="pic" sz="quarter" idx="13"/>
          </p:nvPr>
        </p:nvSpPr>
        <p:spPr>
          <a:xfrm>
            <a:off x="12490451" y="4892675"/>
            <a:ext cx="4665662" cy="3124200"/>
          </a:xfrm>
        </p:spPr>
        <p:txBody>
          <a:bodyPr/>
          <a:lstStyle/>
          <a:p>
            <a:r>
              <a:rPr lang="en-US"/>
              <a:t>Click icon to add picture</a:t>
            </a:r>
          </a:p>
        </p:txBody>
      </p:sp>
    </p:spTree>
    <p:extLst>
      <p:ext uri="{BB962C8B-B14F-4D97-AF65-F5344CB8AC3E}">
        <p14:creationId xmlns:p14="http://schemas.microsoft.com/office/powerpoint/2010/main" val="226823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71D9529-F11E-8FFB-CC6F-EC4C690F4184}"/>
              </a:ext>
            </a:extLst>
          </p:cNvPr>
          <p:cNvSpPr>
            <a:spLocks noGrp="1"/>
          </p:cNvSpPr>
          <p:nvPr>
            <p:ph type="body" idx="1"/>
          </p:nvPr>
        </p:nvSpPr>
        <p:spPr>
          <a:xfrm>
            <a:off x="1382713" y="3009900"/>
            <a:ext cx="17338675" cy="71770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8">
            <a:extLst>
              <a:ext uri="{FF2B5EF4-FFF2-40B4-BE49-F238E27FC236}">
                <a16:creationId xmlns:a16="http://schemas.microsoft.com/office/drawing/2014/main" id="{C048EF2B-90FF-F662-23D3-034FD9F2DA24}"/>
              </a:ext>
            </a:extLst>
          </p:cNvPr>
          <p:cNvSpPr>
            <a:spLocks noGrp="1"/>
          </p:cNvSpPr>
          <p:nvPr>
            <p:ph type="title"/>
          </p:nvPr>
        </p:nvSpPr>
        <p:spPr>
          <a:xfrm>
            <a:off x="1382713" y="601663"/>
            <a:ext cx="17338675" cy="2185987"/>
          </a:xfrm>
          <a:prstGeom prst="rect">
            <a:avLst/>
          </a:prstGeom>
        </p:spPr>
        <p:txBody>
          <a:bodyPr vert="horz" lIns="91440" tIns="45720" rIns="91440" bIns="45720" rtlCol="0" anchor="ctr">
            <a:normAutofit/>
          </a:bodyPr>
          <a:lstStyle/>
          <a:p>
            <a:r>
              <a:rPr lang="en-US"/>
              <a:t>Click to edit Master title style</a:t>
            </a:r>
          </a:p>
        </p:txBody>
      </p:sp>
    </p:spTree>
  </p:cSld>
  <p:clrMap bg1="lt1" tx1="dk1" bg2="lt2" tx2="dk2" accent1="accent1" accent2="accent2" accent3="accent3" accent4="accent4" accent5="accent5" accent6="accent6" hlink="hlink" folHlink="folHlink"/>
  <p:sldLayoutIdLst>
    <p:sldLayoutId id="2147483662" r:id="rId1"/>
    <p:sldLayoutId id="2147483667" r:id="rId2"/>
    <p:sldLayoutId id="2147483665" r:id="rId3"/>
    <p:sldLayoutId id="2147483668" r:id="rId4"/>
    <p:sldLayoutId id="2147483669" r:id="rId5"/>
    <p:sldLayoutId id="2147483670" r:id="rId6"/>
    <p:sldLayoutId id="2147483671" r:id="rId7"/>
    <p:sldLayoutId id="2147483707" r:id="rId8"/>
    <p:sldLayoutId id="2147483710" r:id="rId9"/>
    <p:sldLayoutId id="2147483709" r:id="rId10"/>
    <p:sldLayoutId id="2147483672" r:id="rId11"/>
    <p:sldLayoutId id="2147483711" r:id="rId12"/>
    <p:sldLayoutId id="2147483673" r:id="rId13"/>
    <p:sldLayoutId id="2147483674" r:id="rId14"/>
    <p:sldLayoutId id="2147483675" r:id="rId15"/>
    <p:sldLayoutId id="2147483708" r:id="rId16"/>
    <p:sldLayoutId id="2147483705" r:id="rId17"/>
    <p:sldLayoutId id="2147483676" r:id="rId18"/>
    <p:sldLayoutId id="2147483677" r:id="rId19"/>
    <p:sldLayoutId id="2147483678" r:id="rId20"/>
    <p:sldLayoutId id="2147483679" r:id="rId21"/>
    <p:sldLayoutId id="2147483714" r:id="rId22"/>
  </p:sldLayoutIdLst>
  <p:txStyles>
    <p:titleStyle>
      <a:lvl1pPr eaLnBrk="1" hangingPunct="1">
        <a:defRPr sz="6600" b="1">
          <a:latin typeface="+mj-lt"/>
          <a:ea typeface="+mj-ea"/>
          <a:cs typeface="+mj-cs"/>
        </a:defRPr>
      </a:lvl1pPr>
    </p:titleStyle>
    <p:bodyStyle>
      <a:lvl1pPr marL="0" eaLnBrk="1" hangingPunct="1">
        <a:defRPr sz="4000">
          <a:latin typeface="+mn-lt"/>
          <a:ea typeface="+mn-ea"/>
          <a:cs typeface="+mn-cs"/>
        </a:defRPr>
      </a:lvl1pPr>
      <a:lvl2pPr marL="457200" eaLnBrk="1" hangingPunct="1">
        <a:defRPr sz="2500">
          <a:latin typeface="+mn-lt"/>
          <a:ea typeface="+mn-ea"/>
          <a:cs typeface="+mn-cs"/>
        </a:defRPr>
      </a:lvl2pPr>
      <a:lvl3pPr marL="914400" eaLnBrk="1" hangingPunct="1">
        <a:defRPr sz="2200">
          <a:latin typeface="+mn-lt"/>
          <a:ea typeface="+mn-ea"/>
          <a:cs typeface="+mn-cs"/>
        </a:defRPr>
      </a:lvl3pPr>
      <a:lvl4pPr marL="1371600" eaLnBrk="1" hangingPunct="1">
        <a:defRPr sz="2200">
          <a:latin typeface="+mn-lt"/>
          <a:ea typeface="+mn-ea"/>
          <a:cs typeface="+mn-cs"/>
        </a:defRPr>
      </a:lvl4pPr>
      <a:lvl5pPr marL="1828800" eaLnBrk="1" hangingPunct="1">
        <a:defRPr sz="2200">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p:ext uri="{27BBF7A9-308A-43DC-89C8-2F10F3537804}">
      <p15:sldGuideLst xmlns:p15="http://schemas.microsoft.com/office/powerpoint/2012/main">
        <p15:guide id="1" pos="66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71D9529-F11E-8FFB-CC6F-EC4C690F4184}"/>
              </a:ext>
            </a:extLst>
          </p:cNvPr>
          <p:cNvSpPr>
            <a:spLocks noGrp="1"/>
          </p:cNvSpPr>
          <p:nvPr>
            <p:ph type="body" idx="1"/>
          </p:nvPr>
        </p:nvSpPr>
        <p:spPr>
          <a:xfrm>
            <a:off x="1382713" y="3009900"/>
            <a:ext cx="17338675" cy="717708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itle Placeholder 8">
            <a:extLst>
              <a:ext uri="{FF2B5EF4-FFF2-40B4-BE49-F238E27FC236}">
                <a16:creationId xmlns:a16="http://schemas.microsoft.com/office/drawing/2014/main" id="{C048EF2B-90FF-F662-23D3-034FD9F2DA24}"/>
              </a:ext>
            </a:extLst>
          </p:cNvPr>
          <p:cNvSpPr>
            <a:spLocks noGrp="1"/>
          </p:cNvSpPr>
          <p:nvPr>
            <p:ph type="title"/>
          </p:nvPr>
        </p:nvSpPr>
        <p:spPr>
          <a:xfrm>
            <a:off x="1382713" y="601663"/>
            <a:ext cx="17338675" cy="2185987"/>
          </a:xfrm>
          <a:prstGeom prst="rect">
            <a:avLst/>
          </a:prstGeom>
        </p:spPr>
        <p:txBody>
          <a:bodyPr vert="horz" lIns="91440" tIns="45720" rIns="91440" bIns="45720" rtlCol="0" anchor="ctr">
            <a:normAutofit/>
          </a:bodyPr>
          <a:lstStyle/>
          <a:p>
            <a:r>
              <a:rPr lang="en-GB"/>
              <a:t>Click to edit Master title style</a:t>
            </a:r>
            <a:endParaRPr lang="en-US"/>
          </a:p>
        </p:txBody>
      </p:sp>
    </p:spTree>
    <p:extLst>
      <p:ext uri="{BB962C8B-B14F-4D97-AF65-F5344CB8AC3E}">
        <p14:creationId xmlns:p14="http://schemas.microsoft.com/office/powerpoint/2010/main" val="4062034049"/>
      </p:ext>
    </p:extLst>
  </p:cSld>
  <p:clrMap bg1="lt1" tx1="dk1" bg2="lt2" tx2="dk2" accent1="accent1" accent2="accent2" accent3="accent3" accent4="accent4" accent5="accent5" accent6="accent6" hlink="hlink" folHlink="folHlink"/>
  <p:sldLayoutIdLst>
    <p:sldLayoutId id="2147483696" r:id="rId1"/>
    <p:sldLayoutId id="214748370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19" r:id="rId11"/>
    <p:sldLayoutId id="2147483721" r:id="rId12"/>
  </p:sldLayoutIdLst>
  <p:txStyles>
    <p:titleStyle>
      <a:lvl1pPr>
        <a:defRPr sz="6600" b="1">
          <a:latin typeface="+mj-lt"/>
          <a:ea typeface="+mj-ea"/>
          <a:cs typeface="+mj-cs"/>
        </a:defRPr>
      </a:lvl1pPr>
    </p:titleStyle>
    <p:bodyStyle>
      <a:lvl1pPr marL="0">
        <a:defRPr sz="4000">
          <a:latin typeface="+mn-lt"/>
          <a:ea typeface="+mn-ea"/>
          <a:cs typeface="+mn-cs"/>
        </a:defRPr>
      </a:lvl1pPr>
      <a:lvl2pPr marL="457200">
        <a:defRPr sz="2500">
          <a:latin typeface="+mn-lt"/>
          <a:ea typeface="+mn-ea"/>
          <a:cs typeface="+mn-cs"/>
        </a:defRPr>
      </a:lvl2pPr>
      <a:lvl3pPr marL="914400">
        <a:defRPr sz="2200">
          <a:latin typeface="+mn-lt"/>
          <a:ea typeface="+mn-ea"/>
          <a:cs typeface="+mn-cs"/>
        </a:defRPr>
      </a:lvl3pPr>
      <a:lvl4pPr marL="1371600">
        <a:defRPr sz="2200">
          <a:latin typeface="+mn-lt"/>
          <a:ea typeface="+mn-ea"/>
          <a:cs typeface="+mn-cs"/>
        </a:defRPr>
      </a:lvl4pPr>
      <a:lvl5pPr marL="1828800">
        <a:defRPr sz="2200">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extLst>
    <p:ext uri="{27BBF7A9-308A-43DC-89C8-2F10F3537804}">
      <p15:sldGuideLst xmlns:p15="http://schemas.microsoft.com/office/powerpoint/2012/main">
        <p15:guide id="1" pos="66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hyperlink" Target="https://prosper.liverpool.ac.uk/institution-resources/the-prosper-exchange/" TargetMode="External"/><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Data" Target="../diagrams/data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56.png"/><Relationship Id="rId17" Type="http://schemas.microsoft.com/office/2007/relationships/diagramDrawing" Target="../diagrams/drawing3.xml"/><Relationship Id="rId2" Type="http://schemas.openxmlformats.org/officeDocument/2006/relationships/diagramData" Target="../diagrams/data1.xml"/><Relationship Id="rId16" Type="http://schemas.openxmlformats.org/officeDocument/2006/relationships/diagramColors" Target="../diagrams/colors3.xml"/><Relationship Id="rId1" Type="http://schemas.openxmlformats.org/officeDocument/2006/relationships/slideLayout" Target="../slideLayouts/slideLayout18.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QuickStyle" Target="../diagrams/quickStyle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prosper.liverpool.ac.uk/institution-resources/community-of-practice/case-studies/" TargetMode="External"/><Relationship Id="rId2" Type="http://schemas.openxmlformats.org/officeDocument/2006/relationships/hyperlink" Target="https://prosper.liverpool.ac.uk/institution-resources/the-prosper-exchange/" TargetMode="External"/><Relationship Id="rId1" Type="http://schemas.openxmlformats.org/officeDocument/2006/relationships/slideLayout" Target="../slideLayouts/slideLayout13.xml"/><Relationship Id="rId4" Type="http://schemas.openxmlformats.org/officeDocument/2006/relationships/hyperlink" Target="https://prosper.liverpool.ac.uk/postdoc-resources/explore/former-prosper-pilot-postdocs-case-studies/?preview=true"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svg"/><Relationship Id="rId7" Type="http://schemas.openxmlformats.org/officeDocument/2006/relationships/image" Target="../media/image41.svg"/><Relationship Id="rId2" Type="http://schemas.openxmlformats.org/officeDocument/2006/relationships/image" Target="../media/image36.png"/><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svg"/><Relationship Id="rId4" Type="http://schemas.openxmlformats.org/officeDocument/2006/relationships/image" Target="../media/image38.png"/><Relationship Id="rId9" Type="http://schemas.openxmlformats.org/officeDocument/2006/relationships/image" Target="../media/image43.svg"/></Relationships>
</file>

<file path=ppt/slides/_rels/slide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image" Target="../media/image48.png"/><Relationship Id="rId11" Type="http://schemas.openxmlformats.org/officeDocument/2006/relationships/image" Target="../media/image53.svg"/><Relationship Id="rId5" Type="http://schemas.openxmlformats.org/officeDocument/2006/relationships/image" Target="../media/image47.sv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62949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60C4C1-51BD-B832-FD8B-A9A0D62871D5}"/>
              </a:ext>
            </a:extLst>
          </p:cNvPr>
          <p:cNvSpPr>
            <a:spLocks noGrp="1"/>
          </p:cNvSpPr>
          <p:nvPr>
            <p:ph type="title"/>
          </p:nvPr>
        </p:nvSpPr>
        <p:spPr/>
        <p:txBody>
          <a:bodyPr/>
          <a:lstStyle/>
          <a:p>
            <a:r>
              <a:rPr lang="en-GB"/>
              <a:t>Prosper for Managers of Researchers</a:t>
            </a:r>
          </a:p>
        </p:txBody>
      </p:sp>
    </p:spTree>
    <p:extLst>
      <p:ext uri="{BB962C8B-B14F-4D97-AF65-F5344CB8AC3E}">
        <p14:creationId xmlns:p14="http://schemas.microsoft.com/office/powerpoint/2010/main" val="2386988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8A557D8-4EE9-33A6-6648-DC43858C68A8}"/>
              </a:ext>
            </a:extLst>
          </p:cNvPr>
          <p:cNvSpPr>
            <a:spLocks noGrp="1"/>
          </p:cNvSpPr>
          <p:nvPr>
            <p:ph type="body" sz="quarter" idx="11"/>
          </p:nvPr>
        </p:nvSpPr>
        <p:spPr/>
        <p:txBody>
          <a:bodyPr>
            <a:normAutofit lnSpcReduction="10000"/>
          </a:bodyPr>
          <a:lstStyle/>
          <a:p>
            <a:r>
              <a:rPr lang="en-GB" sz="3600" b="0" dirty="0"/>
              <a:t>Total of 528 registrations, with a 57% registration &gt; attendance conversion rate.</a:t>
            </a:r>
          </a:p>
        </p:txBody>
      </p:sp>
      <p:sp>
        <p:nvSpPr>
          <p:cNvPr id="5" name="Text Placeholder 4">
            <a:extLst>
              <a:ext uri="{FF2B5EF4-FFF2-40B4-BE49-F238E27FC236}">
                <a16:creationId xmlns:a16="http://schemas.microsoft.com/office/drawing/2014/main" id="{7F6AEA9B-28F7-3064-59FF-CB6C2E9B5BFD}"/>
              </a:ext>
            </a:extLst>
          </p:cNvPr>
          <p:cNvSpPr>
            <a:spLocks noGrp="1"/>
          </p:cNvSpPr>
          <p:nvPr>
            <p:ph type="body" sz="quarter" idx="10"/>
          </p:nvPr>
        </p:nvSpPr>
        <p:spPr/>
        <p:txBody>
          <a:bodyPr>
            <a:normAutofit/>
          </a:bodyPr>
          <a:lstStyle/>
          <a:p>
            <a:r>
              <a:rPr lang="en-GB" sz="4000" b="0" dirty="0"/>
              <a:t>Eleven sessions run between February 2024 – May 2026.</a:t>
            </a:r>
          </a:p>
        </p:txBody>
      </p:sp>
      <p:sp>
        <p:nvSpPr>
          <p:cNvPr id="8" name="Text Placeholder 7">
            <a:extLst>
              <a:ext uri="{FF2B5EF4-FFF2-40B4-BE49-F238E27FC236}">
                <a16:creationId xmlns:a16="http://schemas.microsoft.com/office/drawing/2014/main" id="{D2DA5810-A0A9-AAA8-097A-EBCEED1F3687}"/>
              </a:ext>
            </a:extLst>
          </p:cNvPr>
          <p:cNvSpPr>
            <a:spLocks noGrp="1"/>
          </p:cNvSpPr>
          <p:nvPr>
            <p:ph type="body" sz="quarter" idx="13"/>
          </p:nvPr>
        </p:nvSpPr>
        <p:spPr>
          <a:solidFill>
            <a:schemeClr val="accent1"/>
          </a:solidFill>
        </p:spPr>
        <p:txBody>
          <a:bodyPr vert="horz" lIns="91440" tIns="45720" rIns="91440" bIns="45720" rtlCol="0" anchor="ctr">
            <a:normAutofit/>
          </a:bodyPr>
          <a:lstStyle/>
          <a:p>
            <a:r>
              <a:rPr lang="en-GB" sz="3200" b="0" dirty="0"/>
              <a:t>Popular sessions focused on fostering a positive research culture and practical management advice.</a:t>
            </a:r>
          </a:p>
        </p:txBody>
      </p:sp>
      <p:sp>
        <p:nvSpPr>
          <p:cNvPr id="9" name="Text Placeholder 8">
            <a:extLst>
              <a:ext uri="{FF2B5EF4-FFF2-40B4-BE49-F238E27FC236}">
                <a16:creationId xmlns:a16="http://schemas.microsoft.com/office/drawing/2014/main" id="{E5D8B8FC-63BF-2C52-0909-A8522C25A415}"/>
              </a:ext>
            </a:extLst>
          </p:cNvPr>
          <p:cNvSpPr>
            <a:spLocks noGrp="1"/>
          </p:cNvSpPr>
          <p:nvPr>
            <p:ph type="body" sz="quarter" idx="14"/>
          </p:nvPr>
        </p:nvSpPr>
        <p:spPr/>
        <p:txBody>
          <a:bodyPr/>
          <a:lstStyle/>
          <a:p>
            <a:endParaRPr lang="en-GB" dirty="0"/>
          </a:p>
          <a:p>
            <a:r>
              <a:rPr lang="en-US" sz="4000" b="0" dirty="0">
                <a:solidFill>
                  <a:schemeClr val="tx1"/>
                </a:solidFill>
              </a:rPr>
              <a:t>Session have had attendees from 72 institutions</a:t>
            </a:r>
          </a:p>
          <a:p>
            <a:endParaRPr lang="en-GB" dirty="0"/>
          </a:p>
        </p:txBody>
      </p:sp>
      <p:sp>
        <p:nvSpPr>
          <p:cNvPr id="4" name="Title 3">
            <a:extLst>
              <a:ext uri="{FF2B5EF4-FFF2-40B4-BE49-F238E27FC236}">
                <a16:creationId xmlns:a16="http://schemas.microsoft.com/office/drawing/2014/main" id="{6775400D-E2E2-2466-20F1-E20949F71EC3}"/>
              </a:ext>
            </a:extLst>
          </p:cNvPr>
          <p:cNvSpPr>
            <a:spLocks noGrp="1"/>
          </p:cNvSpPr>
          <p:nvPr>
            <p:ph type="title"/>
          </p:nvPr>
        </p:nvSpPr>
        <p:spPr/>
        <p:txBody>
          <a:bodyPr/>
          <a:lstStyle/>
          <a:p>
            <a:r>
              <a:rPr lang="en-GB" dirty="0"/>
              <a:t>PI Network session highlights and impact</a:t>
            </a:r>
          </a:p>
        </p:txBody>
      </p:sp>
      <p:sp>
        <p:nvSpPr>
          <p:cNvPr id="15" name="TextBox 14">
            <a:extLst>
              <a:ext uri="{FF2B5EF4-FFF2-40B4-BE49-F238E27FC236}">
                <a16:creationId xmlns:a16="http://schemas.microsoft.com/office/drawing/2014/main" id="{D0B7195C-6335-834A-A36A-EB5072AE26AD}"/>
              </a:ext>
            </a:extLst>
          </p:cNvPr>
          <p:cNvSpPr txBox="1"/>
          <p:nvPr/>
        </p:nvSpPr>
        <p:spPr>
          <a:xfrm>
            <a:off x="12414250" y="3241193"/>
            <a:ext cx="6069693" cy="3724096"/>
          </a:xfrm>
          <a:prstGeom prst="rect">
            <a:avLst/>
          </a:prstGeom>
          <a:noFill/>
        </p:spPr>
        <p:txBody>
          <a:bodyPr wrap="square">
            <a:spAutoFit/>
          </a:bodyPr>
          <a:lstStyle/>
          <a:p>
            <a:r>
              <a:rPr lang="en-GB" sz="3600" b="0" dirty="0">
                <a:latin typeface="+mn-lt"/>
              </a:rPr>
              <a:t>“Hearing about how other fields approach managing PDRAs is the most useful along with discipline discussions.”</a:t>
            </a:r>
          </a:p>
          <a:p>
            <a:pPr algn="r"/>
            <a:r>
              <a:rPr lang="en-GB" sz="2800" b="0" dirty="0">
                <a:latin typeface="+mn-lt"/>
              </a:rPr>
              <a:t>From </a:t>
            </a:r>
            <a:r>
              <a:rPr lang="en-GB" sz="2800" dirty="0">
                <a:latin typeface="+mn-lt"/>
              </a:rPr>
              <a:t>Prosper PI survey respondent 2023 </a:t>
            </a:r>
            <a:endParaRPr lang="en-GB" sz="2800" b="0" dirty="0">
              <a:latin typeface="+mn-lt"/>
            </a:endParaRPr>
          </a:p>
        </p:txBody>
      </p:sp>
    </p:spTree>
    <p:extLst>
      <p:ext uri="{BB962C8B-B14F-4D97-AF65-F5344CB8AC3E}">
        <p14:creationId xmlns:p14="http://schemas.microsoft.com/office/powerpoint/2010/main" val="3025748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707B399-8F99-E937-DCB3-5F5D90767715}"/>
              </a:ext>
            </a:extLst>
          </p:cNvPr>
          <p:cNvSpPr/>
          <p:nvPr/>
        </p:nvSpPr>
        <p:spPr>
          <a:xfrm>
            <a:off x="125506" y="2958353"/>
            <a:ext cx="19829929" cy="6633882"/>
          </a:xfrm>
          <a:prstGeom prst="rect">
            <a:avLst/>
          </a:prstGeom>
          <a:solidFill>
            <a:srgbClr val="E4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3">
            <a:extLst>
              <a:ext uri="{FF2B5EF4-FFF2-40B4-BE49-F238E27FC236}">
                <a16:creationId xmlns:a16="http://schemas.microsoft.com/office/drawing/2014/main" id="{7E8E8E1F-813A-E748-999E-9F2D5EA3FA28}"/>
              </a:ext>
            </a:extLst>
          </p:cNvPr>
          <p:cNvSpPr>
            <a:spLocks noGrp="1"/>
          </p:cNvSpPr>
          <p:nvPr>
            <p:ph type="title"/>
          </p:nvPr>
        </p:nvSpPr>
        <p:spPr/>
        <p:txBody>
          <a:bodyPr/>
          <a:lstStyle/>
          <a:p>
            <a:r>
              <a:rPr lang="en-GB" dirty="0"/>
              <a:t>PI Network session highlights and impact</a:t>
            </a:r>
          </a:p>
        </p:txBody>
      </p:sp>
      <p:pic>
        <p:nvPicPr>
          <p:cNvPr id="1025" name="Picture 1">
            <a:extLst>
              <a:ext uri="{FF2B5EF4-FFF2-40B4-BE49-F238E27FC236}">
                <a16:creationId xmlns:a16="http://schemas.microsoft.com/office/drawing/2014/main" id="{15897BBD-899D-1B72-E40D-777113D313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388" y="3669178"/>
            <a:ext cx="9158332" cy="498400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015313ED-5F07-D4E3-C3B5-3DD32A6C30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63456" y="3669178"/>
            <a:ext cx="9122347" cy="4984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6311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D4F5A-EF9F-64E2-4E80-B206550379D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130324C-4087-EEC3-31AF-D608E03365E9}"/>
              </a:ext>
            </a:extLst>
          </p:cNvPr>
          <p:cNvSpPr/>
          <p:nvPr/>
        </p:nvSpPr>
        <p:spPr>
          <a:xfrm>
            <a:off x="125506" y="2958353"/>
            <a:ext cx="19829929" cy="6633882"/>
          </a:xfrm>
          <a:prstGeom prst="rect">
            <a:avLst/>
          </a:prstGeom>
          <a:solidFill>
            <a:srgbClr val="E4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3">
            <a:extLst>
              <a:ext uri="{FF2B5EF4-FFF2-40B4-BE49-F238E27FC236}">
                <a16:creationId xmlns:a16="http://schemas.microsoft.com/office/drawing/2014/main" id="{59D2FE8F-BA0D-5F16-DD9E-07B4B4828367}"/>
              </a:ext>
            </a:extLst>
          </p:cNvPr>
          <p:cNvSpPr>
            <a:spLocks noGrp="1"/>
          </p:cNvSpPr>
          <p:nvPr>
            <p:ph type="title"/>
          </p:nvPr>
        </p:nvSpPr>
        <p:spPr/>
        <p:txBody>
          <a:bodyPr/>
          <a:lstStyle/>
          <a:p>
            <a:r>
              <a:rPr lang="en-GB" dirty="0"/>
              <a:t>PI Network session highlights and impact</a:t>
            </a:r>
          </a:p>
        </p:txBody>
      </p:sp>
      <p:pic>
        <p:nvPicPr>
          <p:cNvPr id="1025" name="Picture 1">
            <a:extLst>
              <a:ext uri="{FF2B5EF4-FFF2-40B4-BE49-F238E27FC236}">
                <a16:creationId xmlns:a16="http://schemas.microsoft.com/office/drawing/2014/main" id="{ABA9DB5A-4B4B-E1FE-0C5A-B5D51ACE67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388" y="3669178"/>
            <a:ext cx="9158332" cy="498400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AA3429F9-5A57-ACB4-F082-3EF99B163E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63456" y="3669178"/>
            <a:ext cx="9122347" cy="498400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11F4ED3-4BAD-C853-6CB2-9D7F56F4DEB1}"/>
              </a:ext>
            </a:extLst>
          </p:cNvPr>
          <p:cNvSpPr txBox="1"/>
          <p:nvPr/>
        </p:nvSpPr>
        <p:spPr>
          <a:xfrm>
            <a:off x="2178298" y="4013410"/>
            <a:ext cx="14129178" cy="2923877"/>
          </a:xfrm>
          <a:prstGeom prst="rect">
            <a:avLst/>
          </a:prstGeom>
          <a:noFill/>
        </p:spPr>
        <p:txBody>
          <a:bodyPr wrap="square" rtlCol="0">
            <a:spAutoFit/>
          </a:bodyPr>
          <a:lstStyle/>
          <a:p>
            <a:r>
              <a:rPr lang="en-GB" sz="4000" b="1" dirty="0">
                <a:solidFill>
                  <a:schemeClr val="bg1"/>
                </a:solidFill>
                <a:latin typeface="+mn-lt"/>
              </a:rPr>
              <a:t>“I feel like as a PI I’ve grown a bit of a reputation of being supportive and supporting others.”</a:t>
            </a:r>
          </a:p>
          <a:p>
            <a:endParaRPr lang="en-GB" sz="4000" b="1" dirty="0">
              <a:solidFill>
                <a:schemeClr val="bg1"/>
              </a:solidFill>
              <a:latin typeface="+mn-lt"/>
            </a:endParaRPr>
          </a:p>
          <a:p>
            <a:pPr algn="r"/>
            <a:r>
              <a:rPr lang="en-GB" sz="3200" dirty="0">
                <a:solidFill>
                  <a:schemeClr val="bg1"/>
                </a:solidFill>
                <a:latin typeface="+mn-lt"/>
              </a:rPr>
              <a:t>Prof Melissa Gladstone, Professor in Neurodevelopmental Paediatrics and International Child Health, University of Liverpool.</a:t>
            </a:r>
          </a:p>
        </p:txBody>
      </p:sp>
      <p:grpSp>
        <p:nvGrpSpPr>
          <p:cNvPr id="5" name="Group 4">
            <a:extLst>
              <a:ext uri="{FF2B5EF4-FFF2-40B4-BE49-F238E27FC236}">
                <a16:creationId xmlns:a16="http://schemas.microsoft.com/office/drawing/2014/main" id="{DBE8495B-8B3E-2BB9-3D9A-F33B617E120D}"/>
              </a:ext>
            </a:extLst>
          </p:cNvPr>
          <p:cNvGrpSpPr/>
          <p:nvPr/>
        </p:nvGrpSpPr>
        <p:grpSpPr>
          <a:xfrm>
            <a:off x="2460403" y="4013409"/>
            <a:ext cx="15183294" cy="3976577"/>
            <a:chOff x="1552353" y="3487479"/>
            <a:chExt cx="15183294" cy="3976577"/>
          </a:xfrm>
        </p:grpSpPr>
        <p:sp>
          <p:nvSpPr>
            <p:cNvPr id="6" name="Rectangle 5">
              <a:extLst>
                <a:ext uri="{FF2B5EF4-FFF2-40B4-BE49-F238E27FC236}">
                  <a16:creationId xmlns:a16="http://schemas.microsoft.com/office/drawing/2014/main" id="{9A104B70-5B2B-3F71-09CA-8FCDA1BB3040}"/>
                </a:ext>
              </a:extLst>
            </p:cNvPr>
            <p:cNvSpPr/>
            <p:nvPr/>
          </p:nvSpPr>
          <p:spPr>
            <a:xfrm>
              <a:off x="1552353" y="3487479"/>
              <a:ext cx="15183294" cy="3976577"/>
            </a:xfrm>
            <a:prstGeom prst="rect">
              <a:avLst/>
            </a:prstGeom>
            <a:solidFill>
              <a:srgbClr val="59595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A593223C-1D41-BB48-5A2D-F5A5CE33FA39}"/>
                </a:ext>
              </a:extLst>
            </p:cNvPr>
            <p:cNvSpPr txBox="1"/>
            <p:nvPr/>
          </p:nvSpPr>
          <p:spPr>
            <a:xfrm>
              <a:off x="2178298" y="4013410"/>
              <a:ext cx="14129178" cy="2923877"/>
            </a:xfrm>
            <a:prstGeom prst="rect">
              <a:avLst/>
            </a:prstGeom>
            <a:noFill/>
          </p:spPr>
          <p:txBody>
            <a:bodyPr wrap="square" rtlCol="0">
              <a:spAutoFit/>
            </a:bodyPr>
            <a:lstStyle/>
            <a:p>
              <a:r>
                <a:rPr lang="en-GB" sz="4000" b="1" dirty="0">
                  <a:solidFill>
                    <a:schemeClr val="bg1"/>
                  </a:solidFill>
                  <a:latin typeface="+mn-lt"/>
                </a:rPr>
                <a:t>“I feel like as a PI I’ve grown a bit of a reputation of being supportive and supporting others.”</a:t>
              </a:r>
            </a:p>
            <a:p>
              <a:endParaRPr lang="en-GB" sz="4000" b="1" dirty="0">
                <a:solidFill>
                  <a:schemeClr val="bg1"/>
                </a:solidFill>
                <a:latin typeface="+mn-lt"/>
              </a:endParaRPr>
            </a:p>
            <a:p>
              <a:pPr algn="r"/>
              <a:r>
                <a:rPr lang="en-GB" sz="3200" dirty="0">
                  <a:solidFill>
                    <a:schemeClr val="bg1"/>
                  </a:solidFill>
                  <a:latin typeface="+mn-lt"/>
                </a:rPr>
                <a:t>Prof Melissa Gladstone, Professor in Neurodevelopmental Paediatrics and International Child Health, University of Liverpool.</a:t>
              </a:r>
            </a:p>
          </p:txBody>
        </p:sp>
      </p:grpSp>
    </p:spTree>
    <p:extLst>
      <p:ext uri="{BB962C8B-B14F-4D97-AF65-F5344CB8AC3E}">
        <p14:creationId xmlns:p14="http://schemas.microsoft.com/office/powerpoint/2010/main" val="2782796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1DC52-B190-1097-7734-3819D8FF5C3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87123C5-AAB1-FA3E-7832-AFAF5011B61F}"/>
              </a:ext>
            </a:extLst>
          </p:cNvPr>
          <p:cNvSpPr>
            <a:spLocks noGrp="1"/>
          </p:cNvSpPr>
          <p:nvPr>
            <p:ph type="title"/>
          </p:nvPr>
        </p:nvSpPr>
        <p:spPr/>
        <p:txBody>
          <a:bodyPr/>
          <a:lstStyle/>
          <a:p>
            <a:r>
              <a:rPr lang="en-GB" dirty="0"/>
              <a:t>The Prosper Exchange</a:t>
            </a:r>
          </a:p>
        </p:txBody>
      </p:sp>
    </p:spTree>
    <p:extLst>
      <p:ext uri="{BB962C8B-B14F-4D97-AF65-F5344CB8AC3E}">
        <p14:creationId xmlns:p14="http://schemas.microsoft.com/office/powerpoint/2010/main" val="171307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623B1-5E60-50AE-D7F8-BFA8070AE41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5F0602F-0001-740B-E93F-CD5ACAEDC996}"/>
              </a:ext>
            </a:extLst>
          </p:cNvPr>
          <p:cNvSpPr>
            <a:spLocks noGrp="1"/>
          </p:cNvSpPr>
          <p:nvPr>
            <p:ph type="title"/>
          </p:nvPr>
        </p:nvSpPr>
        <p:spPr/>
        <p:txBody>
          <a:bodyPr/>
          <a:lstStyle/>
          <a:p>
            <a:r>
              <a:rPr lang="en-GB"/>
              <a:t>The Prosper Exchange</a:t>
            </a:r>
          </a:p>
        </p:txBody>
      </p:sp>
      <p:sp>
        <p:nvSpPr>
          <p:cNvPr id="7" name="Text Placeholder 1">
            <a:extLst>
              <a:ext uri="{FF2B5EF4-FFF2-40B4-BE49-F238E27FC236}">
                <a16:creationId xmlns:a16="http://schemas.microsoft.com/office/drawing/2014/main" id="{8C88BB6C-1DDA-87A0-3325-9871E1A23DC8}"/>
              </a:ext>
            </a:extLst>
          </p:cNvPr>
          <p:cNvSpPr>
            <a:spLocks noGrp="1"/>
          </p:cNvSpPr>
          <p:nvPr>
            <p:ph type="body" sz="quarter" idx="10"/>
          </p:nvPr>
        </p:nvSpPr>
        <p:spPr>
          <a:xfrm>
            <a:off x="1007109" y="3075929"/>
            <a:ext cx="8324861" cy="5474346"/>
          </a:xfrm>
        </p:spPr>
        <p:txBody>
          <a:bodyPr vert="horz" lIns="91440" tIns="45720" rIns="91440" bIns="45720" rtlCol="0" anchor="t">
            <a:noAutofit/>
          </a:bodyPr>
          <a:lstStyle/>
          <a:p>
            <a:r>
              <a:rPr lang="en-US" sz="2400"/>
              <a:t>HEIs can access enhanced support from Prosper, in return for an "in-kind" contribution.</a:t>
            </a:r>
            <a:endParaRPr lang="en-US" sz="2400">
              <a:solidFill>
                <a:srgbClr val="000000"/>
              </a:solidFill>
              <a:latin typeface="Arial"/>
              <a:cs typeface="Arial"/>
            </a:endParaRPr>
          </a:p>
          <a:p>
            <a:endParaRPr lang="en-US" sz="2400">
              <a:solidFill>
                <a:srgbClr val="000000"/>
              </a:solidFill>
              <a:latin typeface="Arial"/>
              <a:cs typeface="Arial"/>
            </a:endParaRPr>
          </a:p>
          <a:p>
            <a:r>
              <a:rPr lang="en-US" sz="2400">
                <a:solidFill>
                  <a:srgbClr val="000000"/>
                </a:solidFill>
                <a:latin typeface="Arial"/>
                <a:cs typeface="Arial"/>
              </a:rPr>
              <a:t>Examples of enhanced support include session facilitation (e.g. a Portal tour for postdocs at your HEI), train-the-trainer, consultancy around implementing Prosper, and data on Prosper Portal usage at your institution.</a:t>
            </a:r>
          </a:p>
          <a:p>
            <a:endParaRPr lang="en-US" sz="2400">
              <a:solidFill>
                <a:srgbClr val="000000"/>
              </a:solidFill>
              <a:latin typeface="Arial"/>
              <a:cs typeface="Arial"/>
            </a:endParaRPr>
          </a:p>
          <a:p>
            <a:r>
              <a:rPr lang="en-US" sz="2400">
                <a:solidFill>
                  <a:srgbClr val="000000"/>
                </a:solidFill>
                <a:latin typeface="Arial"/>
                <a:cs typeface="Arial"/>
              </a:rPr>
              <a:t>Examples of in-kind reciprocation include leading a PI Network or Employer Insight session, sharing new resources for the Portal, or providing case studies and/or testimonial.</a:t>
            </a:r>
          </a:p>
          <a:p>
            <a:endParaRPr lang="en-US" sz="2400">
              <a:solidFill>
                <a:srgbClr val="000000"/>
              </a:solidFill>
              <a:latin typeface="Arial"/>
              <a:cs typeface="Arial"/>
            </a:endParaRPr>
          </a:p>
          <a:p>
            <a:r>
              <a:rPr lang="en-US" sz="2400">
                <a:solidFill>
                  <a:srgbClr val="000000"/>
                </a:solidFill>
                <a:latin typeface="Arial"/>
                <a:cs typeface="Arial"/>
              </a:rPr>
              <a:t>These are just examples, we welcome your ideas! </a:t>
            </a:r>
            <a:r>
              <a:rPr lang="en-US" sz="2400">
                <a:solidFill>
                  <a:srgbClr val="000000"/>
                </a:solidFill>
                <a:latin typeface="Arial"/>
                <a:cs typeface="Arial"/>
                <a:hlinkClick r:id="rId2"/>
              </a:rPr>
              <a:t>Visit </a:t>
            </a:r>
            <a:r>
              <a:rPr lang="en-US" sz="2400">
                <a:solidFill>
                  <a:srgbClr val="000000"/>
                </a:solidFill>
                <a:latin typeface="Arial"/>
                <a:cs typeface="Arial"/>
                <a:hlinkClick r:id="rId2">
                  <a:extLst>
                    <a:ext uri="{A12FA001-AC4F-418D-AE19-62706E023703}">
                      <ahyp:hlinkClr xmlns:ahyp="http://schemas.microsoft.com/office/drawing/2018/hyperlinkcolor" val="tx"/>
                    </a:ext>
                  </a:extLst>
                </a:hlinkClick>
              </a:rPr>
              <a:t>the Prosper Exchange page to </a:t>
            </a:r>
            <a:r>
              <a:rPr lang="en-US" sz="2400">
                <a:solidFill>
                  <a:srgbClr val="000000"/>
                </a:solidFill>
                <a:latin typeface="Arial"/>
                <a:cs typeface="Arial"/>
                <a:hlinkClick r:id="rId2"/>
              </a:rPr>
              <a:t>get involved</a:t>
            </a:r>
            <a:r>
              <a:rPr lang="en-US" sz="2400">
                <a:solidFill>
                  <a:srgbClr val="000000"/>
                </a:solidFill>
                <a:latin typeface="Arial"/>
                <a:cs typeface="Arial"/>
                <a:hlinkClick r:id="rId2">
                  <a:extLst>
                    <a:ext uri="{A12FA001-AC4F-418D-AE19-62706E023703}">
                      <ahyp:hlinkClr xmlns:ahyp="http://schemas.microsoft.com/office/drawing/2018/hyperlinkcolor" val="tx"/>
                    </a:ext>
                  </a:extLst>
                </a:hlinkClick>
              </a:rPr>
              <a:t>.</a:t>
            </a:r>
            <a:endParaRPr lang="en-US" sz="2400">
              <a:solidFill>
                <a:srgbClr val="000000"/>
              </a:solidFill>
              <a:latin typeface="Arial"/>
              <a:cs typeface="Arial"/>
            </a:endParaRPr>
          </a:p>
          <a:p>
            <a:endParaRPr lang="en-US" sz="3200">
              <a:solidFill>
                <a:srgbClr val="000000"/>
              </a:solidFill>
              <a:latin typeface="Arial"/>
              <a:cs typeface="Arial"/>
            </a:endParaRPr>
          </a:p>
        </p:txBody>
      </p:sp>
      <p:sp>
        <p:nvSpPr>
          <p:cNvPr id="9" name="Text Placeholder 3">
            <a:extLst>
              <a:ext uri="{FF2B5EF4-FFF2-40B4-BE49-F238E27FC236}">
                <a16:creationId xmlns:a16="http://schemas.microsoft.com/office/drawing/2014/main" id="{202268EC-CA3B-B59B-A115-D28CE292D37F}"/>
              </a:ext>
            </a:extLst>
          </p:cNvPr>
          <p:cNvSpPr txBox="1">
            <a:spLocks/>
          </p:cNvSpPr>
          <p:nvPr/>
        </p:nvSpPr>
        <p:spPr>
          <a:xfrm>
            <a:off x="9524576" y="3075929"/>
            <a:ext cx="8160322" cy="5474346"/>
          </a:xfrm>
          <a:prstGeom prst="rect">
            <a:avLst/>
          </a:prstGeom>
        </p:spPr>
        <p:txBody>
          <a:bodyPr lIns="91440" tIns="45720" rIns="91440" bIns="45720" anchor="t"/>
          <a:lstStyle>
            <a:lvl1pPr marL="0" eaLnBrk="1" hangingPunct="1">
              <a:defRPr sz="4000">
                <a:latin typeface="+mn-lt"/>
                <a:ea typeface="+mn-ea"/>
                <a:cs typeface="+mn-cs"/>
              </a:defRPr>
            </a:lvl1pPr>
            <a:lvl2pPr marL="457200" eaLnBrk="1" hangingPunct="1">
              <a:defRPr sz="2500">
                <a:latin typeface="+mn-lt"/>
                <a:ea typeface="+mn-ea"/>
                <a:cs typeface="+mn-cs"/>
              </a:defRPr>
            </a:lvl2pPr>
            <a:lvl3pPr marL="914400" eaLnBrk="1" hangingPunct="1">
              <a:defRPr sz="2200">
                <a:latin typeface="+mn-lt"/>
                <a:ea typeface="+mn-ea"/>
                <a:cs typeface="+mn-cs"/>
              </a:defRPr>
            </a:lvl3pPr>
            <a:lvl4pPr marL="1371600" eaLnBrk="1" hangingPunct="1">
              <a:defRPr sz="2200">
                <a:latin typeface="+mn-lt"/>
                <a:ea typeface="+mn-ea"/>
                <a:cs typeface="+mn-cs"/>
              </a:defRPr>
            </a:lvl4pPr>
            <a:lvl5pPr marL="1828800" eaLnBrk="1" hangingPunct="1">
              <a:defRPr sz="2200">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l">
              <a:buSzPct val="75000"/>
            </a:pPr>
            <a:r>
              <a:rPr lang="en-GB" sz="2400" b="1"/>
              <a:t>"Over the last couple of academic years, we’ve run a series of career development sessions for postdocs and PGRs all built around the use of Prosper resources. I provided Prosper with anonymised evaluation data, as well as helped them put together a case study on our approach, which serves an example to other institutions.</a:t>
            </a:r>
            <a:endParaRPr lang="en-US" sz="2400" b="1"/>
          </a:p>
          <a:p>
            <a:pPr algn="l"/>
            <a:endParaRPr lang="en-GB" sz="2400" b="1"/>
          </a:p>
          <a:p>
            <a:pPr algn="l"/>
            <a:r>
              <a:rPr lang="en-GB" sz="2400" b="1"/>
              <a:t>In Exchange, prosper ran a portal tour session for our postdocs during National Postdoc Appreciation Week, which showcased the wide range of resources available on the portal."</a:t>
            </a:r>
          </a:p>
          <a:p>
            <a:endParaRPr lang="en-GB" sz="3200" b="1">
              <a:solidFill>
                <a:srgbClr val="000000"/>
              </a:solidFill>
              <a:latin typeface="Arial"/>
              <a:cs typeface="Arial"/>
            </a:endParaRPr>
          </a:p>
          <a:p>
            <a:pPr algn="r"/>
            <a:r>
              <a:rPr lang="en-GB" sz="2400"/>
              <a:t>– Dr Gabriele Anderson, </a:t>
            </a:r>
          </a:p>
          <a:p>
            <a:pPr algn="r"/>
            <a:r>
              <a:rPr lang="en-GB" sz="2400"/>
              <a:t>Researcher Development Consultant, </a:t>
            </a:r>
          </a:p>
          <a:p>
            <a:pPr algn="r"/>
            <a:r>
              <a:rPr lang="en-GB" sz="2400"/>
              <a:t>Heriot-Watt University</a:t>
            </a:r>
            <a:endParaRPr lang="en-GB" sz="3200" b="1"/>
          </a:p>
          <a:p>
            <a:pPr algn="r"/>
            <a:endParaRPr lang="en-GB" sz="3200" b="1"/>
          </a:p>
          <a:p>
            <a:endParaRPr lang="en-GB" sz="3200" b="1"/>
          </a:p>
        </p:txBody>
      </p:sp>
    </p:spTree>
    <p:extLst>
      <p:ext uri="{BB962C8B-B14F-4D97-AF65-F5344CB8AC3E}">
        <p14:creationId xmlns:p14="http://schemas.microsoft.com/office/powerpoint/2010/main" val="2889698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F84797-92DA-F0BD-B306-2DBC1BF8A03A}"/>
              </a:ext>
            </a:extLst>
          </p:cNvPr>
          <p:cNvSpPr>
            <a:spLocks noGrp="1"/>
          </p:cNvSpPr>
          <p:nvPr>
            <p:ph type="title"/>
          </p:nvPr>
        </p:nvSpPr>
        <p:spPr/>
        <p:txBody>
          <a:bodyPr/>
          <a:lstStyle/>
          <a:p>
            <a:r>
              <a:rPr lang="en-GB" dirty="0"/>
              <a:t>Institutional practical case studies</a:t>
            </a:r>
            <a:endParaRPr lang="en-GB" dirty="0">
              <a:highlight>
                <a:srgbClr val="FFFF00"/>
              </a:highlight>
            </a:endParaRPr>
          </a:p>
        </p:txBody>
      </p:sp>
    </p:spTree>
    <p:extLst>
      <p:ext uri="{BB962C8B-B14F-4D97-AF65-F5344CB8AC3E}">
        <p14:creationId xmlns:p14="http://schemas.microsoft.com/office/powerpoint/2010/main" val="3837581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B90323-71FC-FEE8-C7B0-FBBDEE841BA9}"/>
              </a:ext>
            </a:extLst>
          </p:cNvPr>
          <p:cNvSpPr>
            <a:spLocks noGrp="1"/>
          </p:cNvSpPr>
          <p:nvPr>
            <p:ph type="body" sz="quarter" idx="10"/>
          </p:nvPr>
        </p:nvSpPr>
        <p:spPr>
          <a:xfrm>
            <a:off x="1007109" y="2671481"/>
            <a:ext cx="16832656" cy="5878793"/>
          </a:xfrm>
        </p:spPr>
        <p:txBody>
          <a:bodyPr>
            <a:normAutofit fontScale="92500" lnSpcReduction="20000"/>
          </a:bodyPr>
          <a:lstStyle/>
          <a:p>
            <a:r>
              <a:rPr lang="en-GB" sz="4000" b="1" dirty="0"/>
              <a:t>White Rose University Consortium</a:t>
            </a:r>
          </a:p>
          <a:p>
            <a:pPr marL="457200" indent="-457200">
              <a:buFont typeface="Arial" panose="020B0604020202020204" pitchFamily="34" charset="0"/>
              <a:buChar char="•"/>
            </a:pPr>
            <a:r>
              <a:rPr lang="en-GB" sz="3600" dirty="0"/>
              <a:t>Mode of delivery 3</a:t>
            </a:r>
          </a:p>
          <a:p>
            <a:pPr marL="457200" indent="-457200">
              <a:buFont typeface="Arial" panose="020B0604020202020204" pitchFamily="34" charset="0"/>
              <a:buChar char="•"/>
            </a:pPr>
            <a:r>
              <a:rPr lang="en-GB" sz="3600" dirty="0"/>
              <a:t>Cohorts across 3 institutions</a:t>
            </a:r>
          </a:p>
          <a:p>
            <a:pPr marL="457200" indent="-457200">
              <a:buFont typeface="Arial" panose="020B0604020202020204" pitchFamily="34" charset="0"/>
              <a:buChar char="•"/>
            </a:pPr>
            <a:r>
              <a:rPr lang="en-GB" sz="3600" dirty="0"/>
              <a:t>Professional career coaching</a:t>
            </a:r>
          </a:p>
          <a:p>
            <a:pPr marL="457200" indent="-457200">
              <a:buFont typeface="Arial" panose="020B0604020202020204" pitchFamily="34" charset="0"/>
              <a:buChar char="•"/>
            </a:pPr>
            <a:r>
              <a:rPr lang="en-GB" sz="3600" dirty="0"/>
              <a:t>3 half-day sessions over 3 months</a:t>
            </a:r>
          </a:p>
          <a:p>
            <a:pPr marL="457200" indent="-457200">
              <a:buFont typeface="Arial" panose="020B0604020202020204" pitchFamily="34" charset="0"/>
              <a:buChar char="•"/>
            </a:pPr>
            <a:endParaRPr lang="en-GB" sz="3600" dirty="0"/>
          </a:p>
          <a:p>
            <a:r>
              <a:rPr lang="en-GB" sz="3600" dirty="0"/>
              <a:t>Exchange:</a:t>
            </a:r>
          </a:p>
          <a:p>
            <a:pPr marL="571500" indent="-571500">
              <a:buFont typeface="Arial" panose="020B0604020202020204" pitchFamily="34" charset="0"/>
              <a:buChar char="•"/>
            </a:pPr>
            <a:r>
              <a:rPr lang="en-GB" sz="3600" dirty="0"/>
              <a:t>Support of Prosper team for cohort programme set up</a:t>
            </a:r>
          </a:p>
          <a:p>
            <a:pPr marL="571500" indent="-571500">
              <a:buFont typeface="Arial" panose="020B0604020202020204" pitchFamily="34" charset="0"/>
              <a:buChar char="•"/>
            </a:pPr>
            <a:r>
              <a:rPr lang="en-GB" sz="3600" dirty="0"/>
              <a:t>Prosper case study</a:t>
            </a:r>
          </a:p>
          <a:p>
            <a:endParaRPr lang="en-GB" sz="3600" dirty="0"/>
          </a:p>
          <a:p>
            <a:endParaRPr lang="en-GB" sz="4000" b="1" dirty="0"/>
          </a:p>
          <a:p>
            <a:endParaRPr lang="en-GB" sz="4000" b="1" dirty="0"/>
          </a:p>
          <a:p>
            <a:r>
              <a:rPr lang="en-GB" sz="4000" b="1" dirty="0"/>
              <a:t>Wales Researcher Developer Network</a:t>
            </a:r>
          </a:p>
          <a:p>
            <a:pPr marL="457200" indent="-457200">
              <a:buFont typeface="Arial" panose="020B0604020202020204" pitchFamily="34" charset="0"/>
              <a:buChar char="•"/>
            </a:pPr>
            <a:r>
              <a:rPr lang="en-GB" sz="3600" dirty="0"/>
              <a:t>Mode of delivery 1</a:t>
            </a:r>
          </a:p>
          <a:p>
            <a:pPr marL="457200" indent="-457200">
              <a:buFont typeface="Arial" panose="020B0604020202020204" pitchFamily="34" charset="0"/>
              <a:buChar char="•"/>
            </a:pPr>
            <a:r>
              <a:rPr lang="en-GB" sz="3600" dirty="0"/>
              <a:t>Prosper promotion across the network</a:t>
            </a:r>
          </a:p>
          <a:p>
            <a:pPr marL="457200" indent="-457200">
              <a:buFont typeface="Arial" panose="020B0604020202020204" pitchFamily="34" charset="0"/>
              <a:buChar char="•"/>
            </a:pPr>
            <a:endParaRPr lang="en-GB" sz="3600" dirty="0"/>
          </a:p>
          <a:p>
            <a:endParaRPr lang="en-GB" sz="3600" dirty="0"/>
          </a:p>
          <a:p>
            <a:r>
              <a:rPr lang="en-GB" sz="3600" dirty="0"/>
              <a:t>Exchange:</a:t>
            </a:r>
          </a:p>
          <a:p>
            <a:pPr marL="457200" indent="-457200">
              <a:buFont typeface="Arial" panose="020B0604020202020204" pitchFamily="34" charset="0"/>
              <a:buChar char="•"/>
            </a:pPr>
            <a:r>
              <a:rPr lang="en-GB" sz="3600" dirty="0"/>
              <a:t>Short intro to Prosper for researcher developers by Prosper team</a:t>
            </a:r>
          </a:p>
          <a:p>
            <a:pPr marL="457200" indent="-457200">
              <a:buFont typeface="Arial" panose="020B0604020202020204" pitchFamily="34" charset="0"/>
              <a:buChar char="•"/>
            </a:pPr>
            <a:r>
              <a:rPr lang="en-GB" sz="3600" dirty="0"/>
              <a:t>Prosper portal tour for research staff/PGRs  by Prosper team</a:t>
            </a:r>
          </a:p>
          <a:p>
            <a:pPr marL="457200" indent="-457200">
              <a:buFont typeface="Arial" panose="020B0604020202020204" pitchFamily="34" charset="0"/>
              <a:buChar char="•"/>
            </a:pPr>
            <a:r>
              <a:rPr lang="en-GB" sz="3600" dirty="0"/>
              <a:t>Prosper snapshot/blog</a:t>
            </a:r>
          </a:p>
          <a:p>
            <a:pPr marL="571500" indent="-571500">
              <a:buFont typeface="Arial" panose="020B0604020202020204" pitchFamily="34" charset="0"/>
              <a:buChar char="•"/>
            </a:pPr>
            <a:endParaRPr lang="en-GB" sz="3600" dirty="0"/>
          </a:p>
        </p:txBody>
      </p:sp>
      <p:sp>
        <p:nvSpPr>
          <p:cNvPr id="3" name="Title 2">
            <a:extLst>
              <a:ext uri="{FF2B5EF4-FFF2-40B4-BE49-F238E27FC236}">
                <a16:creationId xmlns:a16="http://schemas.microsoft.com/office/drawing/2014/main" id="{3A13A2B5-5535-9B01-68ED-C98F434D5505}"/>
              </a:ext>
            </a:extLst>
          </p:cNvPr>
          <p:cNvSpPr>
            <a:spLocks noGrp="1"/>
          </p:cNvSpPr>
          <p:nvPr>
            <p:ph type="title"/>
          </p:nvPr>
        </p:nvSpPr>
        <p:spPr/>
        <p:txBody>
          <a:bodyPr/>
          <a:lstStyle/>
          <a:p>
            <a:r>
              <a:rPr lang="en-GB" dirty="0"/>
              <a:t>Intensive vs non-intensive</a:t>
            </a:r>
          </a:p>
        </p:txBody>
      </p:sp>
    </p:spTree>
    <p:extLst>
      <p:ext uri="{BB962C8B-B14F-4D97-AF65-F5344CB8AC3E}">
        <p14:creationId xmlns:p14="http://schemas.microsoft.com/office/powerpoint/2010/main" val="312980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EFFD39-747D-F007-C8C2-FC924DD1545F}"/>
              </a:ext>
            </a:extLst>
          </p:cNvPr>
          <p:cNvSpPr>
            <a:spLocks noGrp="1"/>
          </p:cNvSpPr>
          <p:nvPr>
            <p:ph type="body" sz="quarter" idx="10"/>
          </p:nvPr>
        </p:nvSpPr>
        <p:spPr/>
        <p:txBody>
          <a:bodyPr/>
          <a:lstStyle/>
          <a:p>
            <a:pPr marL="342900" indent="-342900">
              <a:buFont typeface="Arial" panose="020B0604020202020204" pitchFamily="34" charset="0"/>
              <a:buChar char="•"/>
            </a:pPr>
            <a:r>
              <a:rPr lang="en-GB" sz="2800" dirty="0"/>
              <a:t>Mode of delivery 1</a:t>
            </a:r>
          </a:p>
          <a:p>
            <a:pPr marL="342900" indent="-342900">
              <a:buFont typeface="Arial" panose="020B0604020202020204" pitchFamily="34" charset="0"/>
              <a:buChar char="•"/>
            </a:pPr>
            <a:r>
              <a:rPr lang="en-GB" sz="2800" dirty="0"/>
              <a:t>Internal development programme enhancement</a:t>
            </a:r>
          </a:p>
          <a:p>
            <a:pPr marL="342900" indent="-342900">
              <a:buFont typeface="Arial" panose="020B0604020202020204" pitchFamily="34" charset="0"/>
              <a:buChar char="•"/>
            </a:pPr>
            <a:endParaRPr lang="en-GB" sz="2800" dirty="0"/>
          </a:p>
          <a:p>
            <a:r>
              <a:rPr lang="en-GB" sz="2800" dirty="0"/>
              <a:t>Exchange:</a:t>
            </a:r>
          </a:p>
          <a:p>
            <a:pPr marL="342900" indent="-342900">
              <a:buFont typeface="Arial" panose="020B0604020202020204" pitchFamily="34" charset="0"/>
              <a:buChar char="•"/>
            </a:pPr>
            <a:r>
              <a:rPr lang="en-GB" sz="2800" dirty="0"/>
              <a:t>Resource mapping by Prosper team</a:t>
            </a:r>
          </a:p>
          <a:p>
            <a:pPr marL="342900" indent="-342900">
              <a:buFont typeface="Arial" panose="020B0604020202020204" pitchFamily="34" charset="0"/>
              <a:buChar char="•"/>
            </a:pPr>
            <a:r>
              <a:rPr lang="en-GB" sz="2800" dirty="0"/>
              <a:t>Speaker at annual Prosper event</a:t>
            </a:r>
          </a:p>
          <a:p>
            <a:pPr marL="342900" indent="-342900">
              <a:buFont typeface="Arial" panose="020B0604020202020204" pitchFamily="34" charset="0"/>
              <a:buChar char="•"/>
            </a:pPr>
            <a:r>
              <a:rPr lang="en-GB" sz="2800" dirty="0"/>
              <a:t>Prosper snapshot case study</a:t>
            </a:r>
          </a:p>
        </p:txBody>
      </p:sp>
      <p:sp>
        <p:nvSpPr>
          <p:cNvPr id="3" name="Title 2">
            <a:extLst>
              <a:ext uri="{FF2B5EF4-FFF2-40B4-BE49-F238E27FC236}">
                <a16:creationId xmlns:a16="http://schemas.microsoft.com/office/drawing/2014/main" id="{49D796C8-6AD7-A3FF-BE5A-8AC045CBB59F}"/>
              </a:ext>
            </a:extLst>
          </p:cNvPr>
          <p:cNvSpPr>
            <a:spLocks noGrp="1"/>
          </p:cNvSpPr>
          <p:nvPr>
            <p:ph type="title"/>
          </p:nvPr>
        </p:nvSpPr>
        <p:spPr/>
        <p:txBody>
          <a:bodyPr/>
          <a:lstStyle/>
          <a:p>
            <a:r>
              <a:rPr lang="en-GB" dirty="0"/>
              <a:t>Small / medium / large</a:t>
            </a:r>
          </a:p>
        </p:txBody>
      </p:sp>
      <p:sp>
        <p:nvSpPr>
          <p:cNvPr id="4" name="Text Placeholder 3">
            <a:extLst>
              <a:ext uri="{FF2B5EF4-FFF2-40B4-BE49-F238E27FC236}">
                <a16:creationId xmlns:a16="http://schemas.microsoft.com/office/drawing/2014/main" id="{18D940FA-404D-1577-F552-41DF408B6AB2}"/>
              </a:ext>
            </a:extLst>
          </p:cNvPr>
          <p:cNvSpPr>
            <a:spLocks noGrp="1"/>
          </p:cNvSpPr>
          <p:nvPr>
            <p:ph type="body" sz="quarter" idx="13"/>
          </p:nvPr>
        </p:nvSpPr>
        <p:spPr/>
        <p:txBody>
          <a:bodyPr/>
          <a:lstStyle/>
          <a:p>
            <a:r>
              <a:rPr lang="en-GB" dirty="0"/>
              <a:t>Dundee</a:t>
            </a:r>
          </a:p>
        </p:txBody>
      </p:sp>
      <p:sp>
        <p:nvSpPr>
          <p:cNvPr id="5" name="Text Placeholder 4">
            <a:extLst>
              <a:ext uri="{FF2B5EF4-FFF2-40B4-BE49-F238E27FC236}">
                <a16:creationId xmlns:a16="http://schemas.microsoft.com/office/drawing/2014/main" id="{B1172918-3556-AFB7-EC04-4998672B72BF}"/>
              </a:ext>
            </a:extLst>
          </p:cNvPr>
          <p:cNvSpPr>
            <a:spLocks noGrp="1"/>
          </p:cNvSpPr>
          <p:nvPr>
            <p:ph type="body" sz="quarter" idx="14"/>
          </p:nvPr>
        </p:nvSpPr>
        <p:spPr>
          <a:xfrm>
            <a:off x="13165242" y="4223808"/>
            <a:ext cx="4837008" cy="4326467"/>
          </a:xfrm>
        </p:spPr>
        <p:txBody>
          <a:bodyPr/>
          <a:lstStyle/>
          <a:p>
            <a:pPr marL="342900" indent="-342900">
              <a:buFont typeface="Arial" panose="020B0604020202020204" pitchFamily="34" charset="0"/>
              <a:buChar char="•"/>
            </a:pPr>
            <a:r>
              <a:rPr lang="en-GB" sz="2800" dirty="0"/>
              <a:t>Mode of delivery 3</a:t>
            </a:r>
          </a:p>
          <a:p>
            <a:pPr marL="342900" indent="-342900">
              <a:buFont typeface="Arial" panose="020B0604020202020204" pitchFamily="34" charset="0"/>
              <a:buChar char="•"/>
            </a:pPr>
            <a:r>
              <a:rPr lang="en-GB" sz="2800" dirty="0"/>
              <a:t>Cohort programmes</a:t>
            </a:r>
          </a:p>
          <a:p>
            <a:pPr marL="342900" indent="-342900">
              <a:buFont typeface="Arial" panose="020B0604020202020204" pitchFamily="34" charset="0"/>
              <a:buChar char="•"/>
            </a:pPr>
            <a:r>
              <a:rPr lang="en-GB" sz="2800" dirty="0"/>
              <a:t>Dedicated staff member</a:t>
            </a:r>
          </a:p>
          <a:p>
            <a:pPr marL="342900" indent="-342900">
              <a:buFont typeface="Arial" panose="020B0604020202020204" pitchFamily="34" charset="0"/>
              <a:buChar char="•"/>
            </a:pPr>
            <a:endParaRPr lang="en-GB" sz="2800" dirty="0"/>
          </a:p>
          <a:p>
            <a:pPr marL="342900" indent="-342900">
              <a:buFont typeface="Arial" panose="020B0604020202020204" pitchFamily="34" charset="0"/>
              <a:buChar char="•"/>
            </a:pPr>
            <a:endParaRPr lang="en-GB" sz="2800" dirty="0"/>
          </a:p>
          <a:p>
            <a:r>
              <a:rPr lang="en-GB" sz="2800" dirty="0"/>
              <a:t>Exchange:</a:t>
            </a:r>
          </a:p>
          <a:p>
            <a:pPr marL="342900" indent="-342900">
              <a:buFont typeface="Arial" panose="020B0604020202020204" pitchFamily="34" charset="0"/>
              <a:buChar char="•"/>
            </a:pPr>
            <a:r>
              <a:rPr lang="en-GB" sz="2800" dirty="0"/>
              <a:t>Support of Prosper team to set up cohorts</a:t>
            </a:r>
          </a:p>
          <a:p>
            <a:pPr marL="342900" indent="-342900">
              <a:buFont typeface="Arial" panose="020B0604020202020204" pitchFamily="34" charset="0"/>
              <a:buChar char="•"/>
            </a:pPr>
            <a:r>
              <a:rPr lang="en-GB" sz="2800" dirty="0"/>
              <a:t>Prosper PI Network</a:t>
            </a:r>
          </a:p>
          <a:p>
            <a:pPr marL="342900" indent="-342900">
              <a:buFont typeface="Arial" panose="020B0604020202020204" pitchFamily="34" charset="0"/>
              <a:buChar char="•"/>
            </a:pPr>
            <a:r>
              <a:rPr lang="en-GB" sz="2800" dirty="0"/>
              <a:t>Evaluation data from cohorts</a:t>
            </a:r>
          </a:p>
          <a:p>
            <a:pPr marL="342900" indent="-342900">
              <a:buFont typeface="Arial" panose="020B0604020202020204" pitchFamily="34" charset="0"/>
              <a:buChar char="•"/>
            </a:pPr>
            <a:r>
              <a:rPr lang="en-GB" sz="2800" dirty="0"/>
              <a:t>Prosper case study</a:t>
            </a:r>
          </a:p>
          <a:p>
            <a:endParaRPr lang="en-GB" sz="2800" dirty="0"/>
          </a:p>
        </p:txBody>
      </p:sp>
      <p:sp>
        <p:nvSpPr>
          <p:cNvPr id="6" name="Text Placeholder 5">
            <a:extLst>
              <a:ext uri="{FF2B5EF4-FFF2-40B4-BE49-F238E27FC236}">
                <a16:creationId xmlns:a16="http://schemas.microsoft.com/office/drawing/2014/main" id="{38CAB126-01FA-0BB1-3B29-4F067DAEE837}"/>
              </a:ext>
            </a:extLst>
          </p:cNvPr>
          <p:cNvSpPr>
            <a:spLocks noGrp="1"/>
          </p:cNvSpPr>
          <p:nvPr>
            <p:ph type="body" sz="quarter" idx="15"/>
          </p:nvPr>
        </p:nvSpPr>
        <p:spPr/>
        <p:txBody>
          <a:bodyPr/>
          <a:lstStyle/>
          <a:p>
            <a:r>
              <a:rPr lang="en-GB" dirty="0"/>
              <a:t>Southampton</a:t>
            </a:r>
          </a:p>
        </p:txBody>
      </p:sp>
      <p:sp>
        <p:nvSpPr>
          <p:cNvPr id="7" name="Text Placeholder 6">
            <a:extLst>
              <a:ext uri="{FF2B5EF4-FFF2-40B4-BE49-F238E27FC236}">
                <a16:creationId xmlns:a16="http://schemas.microsoft.com/office/drawing/2014/main" id="{3ACC6E8B-8111-E6D7-207C-969D9A0A79A9}"/>
              </a:ext>
            </a:extLst>
          </p:cNvPr>
          <p:cNvSpPr>
            <a:spLocks noGrp="1"/>
          </p:cNvSpPr>
          <p:nvPr>
            <p:ph type="body" sz="quarter" idx="16"/>
          </p:nvPr>
        </p:nvSpPr>
        <p:spPr/>
        <p:txBody>
          <a:bodyPr/>
          <a:lstStyle/>
          <a:p>
            <a:pPr marL="342900" indent="-342900">
              <a:buFont typeface="Arial" panose="020B0604020202020204" pitchFamily="34" charset="0"/>
              <a:buChar char="•"/>
            </a:pPr>
            <a:r>
              <a:rPr lang="en-GB" sz="2800" dirty="0"/>
              <a:t>Mode of delivery 2</a:t>
            </a:r>
          </a:p>
          <a:p>
            <a:pPr marL="342900" indent="-342900">
              <a:buFont typeface="Arial" panose="020B0604020202020204" pitchFamily="34" charset="0"/>
              <a:buChar char="•"/>
            </a:pPr>
            <a:r>
              <a:rPr lang="en-GB" sz="2800" dirty="0"/>
              <a:t>Prosper promotion</a:t>
            </a:r>
          </a:p>
          <a:p>
            <a:pPr marL="342900" indent="-342900">
              <a:buFont typeface="Arial" panose="020B0604020202020204" pitchFamily="34" charset="0"/>
              <a:buChar char="•"/>
            </a:pPr>
            <a:endParaRPr lang="en-GB" sz="2800" dirty="0"/>
          </a:p>
          <a:p>
            <a:r>
              <a:rPr lang="en-GB" sz="2800" dirty="0"/>
              <a:t>Exchange:</a:t>
            </a:r>
          </a:p>
          <a:p>
            <a:pPr marL="342900" indent="-342900">
              <a:buFont typeface="Arial" panose="020B0604020202020204" pitchFamily="34" charset="0"/>
              <a:buChar char="•"/>
            </a:pPr>
            <a:r>
              <a:rPr lang="en-GB" sz="2800" dirty="0"/>
              <a:t>Session facilitation by Prosper</a:t>
            </a:r>
          </a:p>
          <a:p>
            <a:pPr marL="342900" indent="-342900">
              <a:buFont typeface="Arial" panose="020B0604020202020204" pitchFamily="34" charset="0"/>
              <a:buChar char="•"/>
            </a:pPr>
            <a:r>
              <a:rPr lang="en-GB" sz="2800" dirty="0"/>
              <a:t>Speaker at annual Prosper event</a:t>
            </a:r>
          </a:p>
          <a:p>
            <a:pPr marL="342900" indent="-342900">
              <a:buFont typeface="Arial" panose="020B0604020202020204" pitchFamily="34" charset="0"/>
              <a:buChar char="•"/>
            </a:pPr>
            <a:r>
              <a:rPr lang="en-GB" sz="2800" dirty="0"/>
              <a:t>Prosper snapshot case study</a:t>
            </a:r>
          </a:p>
          <a:p>
            <a:endParaRPr lang="en-GB" sz="2800" dirty="0"/>
          </a:p>
        </p:txBody>
      </p:sp>
      <p:sp>
        <p:nvSpPr>
          <p:cNvPr id="8" name="Text Placeholder 7">
            <a:extLst>
              <a:ext uri="{FF2B5EF4-FFF2-40B4-BE49-F238E27FC236}">
                <a16:creationId xmlns:a16="http://schemas.microsoft.com/office/drawing/2014/main" id="{257620A0-B27E-AF41-717A-23574AEA3E38}"/>
              </a:ext>
            </a:extLst>
          </p:cNvPr>
          <p:cNvSpPr>
            <a:spLocks noGrp="1"/>
          </p:cNvSpPr>
          <p:nvPr>
            <p:ph type="body" sz="quarter" idx="17"/>
          </p:nvPr>
        </p:nvSpPr>
        <p:spPr/>
        <p:txBody>
          <a:bodyPr/>
          <a:lstStyle/>
          <a:p>
            <a:r>
              <a:rPr lang="en-GB" dirty="0"/>
              <a:t>Lancaster</a:t>
            </a:r>
          </a:p>
        </p:txBody>
      </p:sp>
    </p:spTree>
    <p:extLst>
      <p:ext uri="{BB962C8B-B14F-4D97-AF65-F5344CB8AC3E}">
        <p14:creationId xmlns:p14="http://schemas.microsoft.com/office/powerpoint/2010/main" val="28819434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F8603-9826-D9E8-628F-7B0D5F232F81}"/>
            </a:ext>
          </a:extLst>
        </p:cNvPr>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E1E3802F-76B6-247F-0465-738C2AB77312}"/>
              </a:ext>
            </a:extLst>
          </p:cNvPr>
          <p:cNvGraphicFramePr/>
          <p:nvPr/>
        </p:nvGraphicFramePr>
        <p:xfrm>
          <a:off x="3190187" y="5095328"/>
          <a:ext cx="10350342" cy="6225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a:extLst>
              <a:ext uri="{FF2B5EF4-FFF2-40B4-BE49-F238E27FC236}">
                <a16:creationId xmlns:a16="http://schemas.microsoft.com/office/drawing/2014/main" id="{C4BD6D6F-9DF4-30BA-1628-F20B41AD95D2}"/>
              </a:ext>
            </a:extLst>
          </p:cNvPr>
          <p:cNvGraphicFramePr/>
          <p:nvPr/>
        </p:nvGraphicFramePr>
        <p:xfrm>
          <a:off x="2665586" y="966339"/>
          <a:ext cx="8335221" cy="455608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685" name="TextBox 1684">
            <a:extLst>
              <a:ext uri="{FF2B5EF4-FFF2-40B4-BE49-F238E27FC236}">
                <a16:creationId xmlns:a16="http://schemas.microsoft.com/office/drawing/2014/main" id="{CD27CA1A-3373-DC1D-E801-AE1EFD716AF2}"/>
              </a:ext>
            </a:extLst>
          </p:cNvPr>
          <p:cNvSpPr txBox="1"/>
          <p:nvPr/>
        </p:nvSpPr>
        <p:spPr>
          <a:xfrm>
            <a:off x="16174318" y="898154"/>
            <a:ext cx="340335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400">
                <a:latin typeface="Arial"/>
                <a:ea typeface="Calibri"/>
                <a:cs typeface="Calibri"/>
              </a:rPr>
              <a:t>Annual report</a:t>
            </a:r>
          </a:p>
        </p:txBody>
      </p:sp>
      <p:pic>
        <p:nvPicPr>
          <p:cNvPr id="5" name="Picture 4" descr="A black and white circle with black text&#10;&#10;AI-generated content may be incorrect.">
            <a:extLst>
              <a:ext uri="{FF2B5EF4-FFF2-40B4-BE49-F238E27FC236}">
                <a16:creationId xmlns:a16="http://schemas.microsoft.com/office/drawing/2014/main" id="{B2564CA9-64D6-EDE8-C4E5-0C009571D19E}"/>
              </a:ext>
            </a:extLst>
          </p:cNvPr>
          <p:cNvPicPr>
            <a:picLocks noChangeAspect="1"/>
          </p:cNvPicPr>
          <p:nvPr/>
        </p:nvPicPr>
        <p:blipFill>
          <a:blip r:embed="rId12"/>
          <a:stretch>
            <a:fillRect/>
          </a:stretch>
        </p:blipFill>
        <p:spPr>
          <a:xfrm>
            <a:off x="9711483" y="3571315"/>
            <a:ext cx="4326199" cy="2912303"/>
          </a:xfrm>
          <a:prstGeom prst="rect">
            <a:avLst/>
          </a:prstGeom>
          <a:ln>
            <a:noFill/>
          </a:ln>
        </p:spPr>
      </p:pic>
      <p:graphicFrame>
        <p:nvGraphicFramePr>
          <p:cNvPr id="7" name="Diagram 6">
            <a:extLst>
              <a:ext uri="{FF2B5EF4-FFF2-40B4-BE49-F238E27FC236}">
                <a16:creationId xmlns:a16="http://schemas.microsoft.com/office/drawing/2014/main" id="{BBCE7E77-7448-E3F9-D092-AAA78F9E5A5B}"/>
              </a:ext>
            </a:extLst>
          </p:cNvPr>
          <p:cNvGraphicFramePr/>
          <p:nvPr/>
        </p:nvGraphicFramePr>
        <p:xfrm>
          <a:off x="4941003" y="1511818"/>
          <a:ext cx="13782179" cy="827652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1" name="TextBox 10">
            <a:extLst>
              <a:ext uri="{FF2B5EF4-FFF2-40B4-BE49-F238E27FC236}">
                <a16:creationId xmlns:a16="http://schemas.microsoft.com/office/drawing/2014/main" id="{2962A74E-12C4-829C-B2AB-66717327A60D}"/>
              </a:ext>
            </a:extLst>
          </p:cNvPr>
          <p:cNvSpPr txBox="1"/>
          <p:nvPr/>
        </p:nvSpPr>
        <p:spPr>
          <a:xfrm>
            <a:off x="5472228" y="8588015"/>
            <a:ext cx="2721935" cy="1200329"/>
          </a:xfrm>
          <a:prstGeom prst="rect">
            <a:avLst/>
          </a:prstGeom>
          <a:solidFill>
            <a:schemeClr val="bg1"/>
          </a:solidFill>
        </p:spPr>
        <p:txBody>
          <a:bodyPr wrap="square" rtlCol="0">
            <a:spAutoFit/>
          </a:bodyPr>
          <a:lstStyle/>
          <a:p>
            <a:r>
              <a:rPr lang="en-GB" sz="2400">
                <a:latin typeface="Arial"/>
                <a:ea typeface="Calibri"/>
                <a:cs typeface="Calibri"/>
              </a:rPr>
              <a:t>Case studies and promotion at each institution</a:t>
            </a:r>
            <a:endParaRPr lang="en-GB" sz="2400"/>
          </a:p>
        </p:txBody>
      </p:sp>
      <p:sp>
        <p:nvSpPr>
          <p:cNvPr id="12" name="Arrow: Circular 11">
            <a:extLst>
              <a:ext uri="{FF2B5EF4-FFF2-40B4-BE49-F238E27FC236}">
                <a16:creationId xmlns:a16="http://schemas.microsoft.com/office/drawing/2014/main" id="{ECC32D06-8C31-4612-FABF-9F421F355BEF}"/>
              </a:ext>
            </a:extLst>
          </p:cNvPr>
          <p:cNvSpPr/>
          <p:nvPr/>
        </p:nvSpPr>
        <p:spPr>
          <a:xfrm rot="19265240">
            <a:off x="13314003" y="341027"/>
            <a:ext cx="7374041" cy="7374041"/>
          </a:xfrm>
          <a:prstGeom prst="circularArrow">
            <a:avLst>
              <a:gd name="adj1" fmla="val 8248"/>
              <a:gd name="adj2" fmla="val 576107"/>
              <a:gd name="adj3" fmla="val 16856763"/>
              <a:gd name="adj4" fmla="val 14967130"/>
              <a:gd name="adj5" fmla="val 9623"/>
            </a:avLst>
          </a:prstGeom>
          <a:solidFill>
            <a:srgbClr val="FBF0DC"/>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2999372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C1F58C-39A4-5394-92CE-D32D9113AA22}"/>
              </a:ext>
            </a:extLst>
          </p:cNvPr>
          <p:cNvSpPr>
            <a:spLocks noGrp="1"/>
          </p:cNvSpPr>
          <p:nvPr>
            <p:ph type="title"/>
          </p:nvPr>
        </p:nvSpPr>
        <p:spPr>
          <a:xfrm>
            <a:off x="1042324" y="3018926"/>
            <a:ext cx="17649088" cy="2112694"/>
          </a:xfrm>
        </p:spPr>
        <p:txBody>
          <a:bodyPr/>
          <a:lstStyle/>
          <a:p>
            <a:r>
              <a:rPr lang="en-GB" dirty="0"/>
              <a:t>Empowering postdocs, connecting institutions: The Prosper Exchange in action</a:t>
            </a:r>
            <a:endParaRPr lang="en-US" dirty="0"/>
          </a:p>
        </p:txBody>
      </p:sp>
      <p:sp>
        <p:nvSpPr>
          <p:cNvPr id="4" name="Text Placeholder 3">
            <a:extLst>
              <a:ext uri="{FF2B5EF4-FFF2-40B4-BE49-F238E27FC236}">
                <a16:creationId xmlns:a16="http://schemas.microsoft.com/office/drawing/2014/main" id="{F9E29541-78BA-4B44-825C-7CBB03FB393C}"/>
              </a:ext>
            </a:extLst>
          </p:cNvPr>
          <p:cNvSpPr>
            <a:spLocks noGrp="1"/>
          </p:cNvSpPr>
          <p:nvPr>
            <p:ph type="body" idx="1"/>
          </p:nvPr>
        </p:nvSpPr>
        <p:spPr>
          <a:xfrm>
            <a:off x="1076190" y="6669741"/>
            <a:ext cx="16781504" cy="1804334"/>
          </a:xfrm>
        </p:spPr>
        <p:txBody>
          <a:bodyPr vert="horz" lIns="0" tIns="0" rIns="0" bIns="0" rtlCol="0" anchor="t">
            <a:normAutofit/>
          </a:bodyPr>
          <a:lstStyle/>
          <a:p>
            <a:r>
              <a:rPr lang="en-GB" dirty="0"/>
              <a:t>Dr Fiona McBride, Senior Researcher Developer</a:t>
            </a:r>
          </a:p>
          <a:p>
            <a:r>
              <a:rPr lang="en-GB" dirty="0"/>
              <a:t>Dr Stefania Silvestri, Researcher Developer</a:t>
            </a:r>
          </a:p>
        </p:txBody>
      </p:sp>
    </p:spTree>
    <p:extLst>
      <p:ext uri="{BB962C8B-B14F-4D97-AF65-F5344CB8AC3E}">
        <p14:creationId xmlns:p14="http://schemas.microsoft.com/office/powerpoint/2010/main" val="41218967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9E12FB-F6A6-87EA-C306-5523E84AE06F}"/>
              </a:ext>
            </a:extLst>
          </p:cNvPr>
          <p:cNvSpPr>
            <a:spLocks noGrp="1"/>
          </p:cNvSpPr>
          <p:nvPr>
            <p:ph type="body" sz="quarter" idx="10"/>
          </p:nvPr>
        </p:nvSpPr>
        <p:spPr/>
        <p:txBody>
          <a:bodyPr/>
          <a:lstStyle/>
          <a:p>
            <a:r>
              <a:rPr lang="en-GB" dirty="0"/>
              <a:t>More examples of the Prosper exchange in practice </a:t>
            </a:r>
            <a:r>
              <a:rPr lang="en-GB" dirty="0">
                <a:hlinkClick r:id="rId2"/>
              </a:rPr>
              <a:t>https://prosper.liverpool.ac.uk/institution-resources/the-prosper-exchange/</a:t>
            </a:r>
            <a:endParaRPr lang="en-GB" dirty="0"/>
          </a:p>
          <a:p>
            <a:r>
              <a:rPr lang="en-GB" dirty="0"/>
              <a:t>Institutional case studies of using Prosper </a:t>
            </a:r>
            <a:r>
              <a:rPr lang="en-GB" dirty="0">
                <a:hlinkClick r:id="rId3"/>
              </a:rPr>
              <a:t>https://prosper.liverpool.ac.uk/institution-resources/community-of-practice/case-studies/</a:t>
            </a:r>
            <a:endParaRPr lang="en-GB" dirty="0"/>
          </a:p>
          <a:p>
            <a:r>
              <a:rPr lang="en-GB" dirty="0"/>
              <a:t>Postdoctoral case studies </a:t>
            </a:r>
            <a:r>
              <a:rPr lang="en-GB" dirty="0">
                <a:hlinkClick r:id="rId4"/>
              </a:rPr>
              <a:t>https://prosper.liverpool.ac.uk/postdoc-resources/explore/former-prosper-pilot-postdocs-case-studies/?preview=true</a:t>
            </a:r>
            <a:r>
              <a:rPr lang="en-GB" dirty="0"/>
              <a:t> </a:t>
            </a:r>
          </a:p>
          <a:p>
            <a:endParaRPr lang="en-GB" dirty="0"/>
          </a:p>
        </p:txBody>
      </p:sp>
      <p:sp>
        <p:nvSpPr>
          <p:cNvPr id="3" name="Title 2">
            <a:extLst>
              <a:ext uri="{FF2B5EF4-FFF2-40B4-BE49-F238E27FC236}">
                <a16:creationId xmlns:a16="http://schemas.microsoft.com/office/drawing/2014/main" id="{A55B7B40-606D-A2D3-F505-0322525CA049}"/>
              </a:ext>
            </a:extLst>
          </p:cNvPr>
          <p:cNvSpPr>
            <a:spLocks noGrp="1"/>
          </p:cNvSpPr>
          <p:nvPr>
            <p:ph type="title"/>
          </p:nvPr>
        </p:nvSpPr>
        <p:spPr/>
        <p:txBody>
          <a:bodyPr/>
          <a:lstStyle/>
          <a:p>
            <a:r>
              <a:rPr lang="en-GB" dirty="0"/>
              <a:t>To delve deeper</a:t>
            </a:r>
          </a:p>
        </p:txBody>
      </p:sp>
    </p:spTree>
    <p:extLst>
      <p:ext uri="{BB962C8B-B14F-4D97-AF65-F5344CB8AC3E}">
        <p14:creationId xmlns:p14="http://schemas.microsoft.com/office/powerpoint/2010/main" val="26745389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35078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A8334-83D5-4A25-9315-8C06ED6B3515}"/>
              </a:ext>
            </a:extLst>
          </p:cNvPr>
          <p:cNvSpPr>
            <a:spLocks noGrp="1"/>
          </p:cNvSpPr>
          <p:nvPr>
            <p:ph type="title"/>
          </p:nvPr>
        </p:nvSpPr>
        <p:spPr/>
        <p:txBody>
          <a:bodyPr/>
          <a:lstStyle/>
          <a:p>
            <a:r>
              <a:rPr lang="en-GB" dirty="0"/>
              <a:t>By the end of this talk;</a:t>
            </a:r>
          </a:p>
        </p:txBody>
      </p:sp>
      <p:sp>
        <p:nvSpPr>
          <p:cNvPr id="3" name="Text Placeholder 2">
            <a:extLst>
              <a:ext uri="{FF2B5EF4-FFF2-40B4-BE49-F238E27FC236}">
                <a16:creationId xmlns:a16="http://schemas.microsoft.com/office/drawing/2014/main" id="{63FB3A38-478E-B16D-F459-2D6AC3499FEF}"/>
              </a:ext>
            </a:extLst>
          </p:cNvPr>
          <p:cNvSpPr>
            <a:spLocks noGrp="1"/>
          </p:cNvSpPr>
          <p:nvPr>
            <p:ph type="body" sz="quarter" idx="10"/>
          </p:nvPr>
        </p:nvSpPr>
        <p:spPr/>
        <p:txBody>
          <a:bodyPr/>
          <a:lstStyle/>
          <a:p>
            <a:pPr marL="571500" indent="-571500">
              <a:buFont typeface="Arial" panose="020B0604020202020204" pitchFamily="34" charset="0"/>
              <a:buChar char="•"/>
            </a:pPr>
            <a:r>
              <a:rPr lang="en-GB" dirty="0"/>
              <a:t>Brief overview of Prosper</a:t>
            </a:r>
          </a:p>
          <a:p>
            <a:pPr marL="571500" indent="-571500">
              <a:buFont typeface="Arial" panose="020B0604020202020204" pitchFamily="34" charset="0"/>
              <a:buChar char="•"/>
            </a:pPr>
            <a:r>
              <a:rPr lang="en-GB" dirty="0"/>
              <a:t>Power of linking communities and peers</a:t>
            </a:r>
          </a:p>
          <a:p>
            <a:pPr marL="571500" indent="-571500">
              <a:buFont typeface="Arial" panose="020B0604020202020204" pitchFamily="34" charset="0"/>
              <a:buChar char="•"/>
            </a:pPr>
            <a:r>
              <a:rPr lang="en-GB" dirty="0"/>
              <a:t>Overview of the Prosper Exchange</a:t>
            </a:r>
          </a:p>
          <a:p>
            <a:pPr marL="571500" indent="-571500">
              <a:buFont typeface="Arial" panose="020B0604020202020204" pitchFamily="34" charset="0"/>
              <a:buChar char="•"/>
            </a:pPr>
            <a:r>
              <a:rPr lang="en-GB" dirty="0"/>
              <a:t>Practical case studies</a:t>
            </a:r>
          </a:p>
        </p:txBody>
      </p:sp>
    </p:spTree>
    <p:extLst>
      <p:ext uri="{BB962C8B-B14F-4D97-AF65-F5344CB8AC3E}">
        <p14:creationId xmlns:p14="http://schemas.microsoft.com/office/powerpoint/2010/main" val="773463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7BD4B2-BFE0-0FAC-3C8B-3759DD5D2AB0}"/>
              </a:ext>
            </a:extLst>
          </p:cNvPr>
          <p:cNvSpPr>
            <a:spLocks noGrp="1"/>
          </p:cNvSpPr>
          <p:nvPr>
            <p:ph type="title"/>
          </p:nvPr>
        </p:nvSpPr>
        <p:spPr/>
        <p:txBody>
          <a:bodyPr/>
          <a:lstStyle/>
          <a:p>
            <a:r>
              <a:rPr lang="en-GB"/>
              <a:t>Prosper Overview</a:t>
            </a:r>
          </a:p>
        </p:txBody>
      </p:sp>
    </p:spTree>
    <p:extLst>
      <p:ext uri="{BB962C8B-B14F-4D97-AF65-F5344CB8AC3E}">
        <p14:creationId xmlns:p14="http://schemas.microsoft.com/office/powerpoint/2010/main" val="2734718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1FA7F20-AAE6-229D-856B-02093A5C3BD1}"/>
              </a:ext>
            </a:extLst>
          </p:cNvPr>
          <p:cNvSpPr>
            <a:spLocks noGrp="1"/>
          </p:cNvSpPr>
          <p:nvPr>
            <p:ph type="body" sz="quarter" idx="10"/>
          </p:nvPr>
        </p:nvSpPr>
        <p:spPr/>
        <p:txBody>
          <a:bodyPr/>
          <a:lstStyle/>
          <a:p>
            <a:r>
              <a:rPr lang="en-GB"/>
              <a:t>Prosper is an innovative approach to postdoc career development that seeks to unlock postdocs’ potential to thrive across multiple career pathways – both within and beyond academia.</a:t>
            </a:r>
          </a:p>
          <a:p>
            <a:endParaRPr lang="en-GB"/>
          </a:p>
          <a:p>
            <a:r>
              <a:rPr lang="en-GB"/>
              <a:t>Prosper is used by 70+ HEIs across the UK and beyond. Tried and tested, its model and associated online Portal is freely available to whole sector.</a:t>
            </a:r>
          </a:p>
        </p:txBody>
      </p:sp>
      <p:sp>
        <p:nvSpPr>
          <p:cNvPr id="4" name="Text Placeholder 3">
            <a:extLst>
              <a:ext uri="{FF2B5EF4-FFF2-40B4-BE49-F238E27FC236}">
                <a16:creationId xmlns:a16="http://schemas.microsoft.com/office/drawing/2014/main" id="{A1008B13-A1EF-4E2C-E2A0-D333D1579BBC}"/>
              </a:ext>
            </a:extLst>
          </p:cNvPr>
          <p:cNvSpPr>
            <a:spLocks noGrp="1"/>
          </p:cNvSpPr>
          <p:nvPr>
            <p:ph type="body" sz="quarter" idx="11"/>
          </p:nvPr>
        </p:nvSpPr>
        <p:spPr/>
        <p:txBody>
          <a:bodyPr vert="horz" lIns="91440" tIns="45720" rIns="91440" bIns="45720" rtlCol="0" anchor="t">
            <a:noAutofit/>
          </a:bodyPr>
          <a:lstStyle/>
          <a:p>
            <a:r>
              <a:rPr lang="en-GB"/>
              <a:t>"What Prosper has built is very impressive, and the impact it has had on postdoctoral researchers in its pilot phase is extremely promising. I believe Prosper can play a leading role in driving best practice in developing postdoctoral research careers and strongly encourage research institutions across the UK to adopt and make use of Prosper resources."</a:t>
            </a:r>
          </a:p>
          <a:p>
            <a:endParaRPr lang="en-GB"/>
          </a:p>
          <a:p>
            <a:pPr algn="r"/>
            <a:r>
              <a:rPr lang="en-GB" b="0"/>
              <a:t>– Professor Dame Jessica Corner</a:t>
            </a:r>
            <a:br>
              <a:rPr lang="en-GB"/>
            </a:br>
            <a:r>
              <a:rPr lang="en-GB" b="0"/>
              <a:t>Executive Chair, Research England</a:t>
            </a:r>
            <a:r>
              <a:rPr lang="en-GB"/>
              <a:t> </a:t>
            </a:r>
          </a:p>
        </p:txBody>
      </p:sp>
      <p:sp>
        <p:nvSpPr>
          <p:cNvPr id="2" name="Title 1">
            <a:extLst>
              <a:ext uri="{FF2B5EF4-FFF2-40B4-BE49-F238E27FC236}">
                <a16:creationId xmlns:a16="http://schemas.microsoft.com/office/drawing/2014/main" id="{49CE2341-2A22-959C-CA8A-E5383B26049A}"/>
              </a:ext>
            </a:extLst>
          </p:cNvPr>
          <p:cNvSpPr>
            <a:spLocks noGrp="1"/>
          </p:cNvSpPr>
          <p:nvPr>
            <p:ph type="title"/>
          </p:nvPr>
        </p:nvSpPr>
        <p:spPr/>
        <p:txBody>
          <a:bodyPr/>
          <a:lstStyle/>
          <a:p>
            <a:r>
              <a:rPr lang="en-GB"/>
              <a:t>What is Prosper?</a:t>
            </a:r>
          </a:p>
        </p:txBody>
      </p:sp>
    </p:spTree>
    <p:extLst>
      <p:ext uri="{BB962C8B-B14F-4D97-AF65-F5344CB8AC3E}">
        <p14:creationId xmlns:p14="http://schemas.microsoft.com/office/powerpoint/2010/main" val="1268672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61EF665-09AA-261F-1DA4-929C08D8A32B}"/>
              </a:ext>
            </a:extLst>
          </p:cNvPr>
          <p:cNvSpPr>
            <a:spLocks noGrp="1"/>
          </p:cNvSpPr>
          <p:nvPr>
            <p:ph type="title"/>
          </p:nvPr>
        </p:nvSpPr>
        <p:spPr/>
        <p:txBody>
          <a:bodyPr/>
          <a:lstStyle/>
          <a:p>
            <a:r>
              <a:rPr lang="en-GB"/>
              <a:t>Prosper's co-creation</a:t>
            </a:r>
          </a:p>
        </p:txBody>
      </p:sp>
      <p:graphicFrame>
        <p:nvGraphicFramePr>
          <p:cNvPr id="7" name="Table 6">
            <a:extLst>
              <a:ext uri="{FF2B5EF4-FFF2-40B4-BE49-F238E27FC236}">
                <a16:creationId xmlns:a16="http://schemas.microsoft.com/office/drawing/2014/main" id="{20961158-1A34-7933-781B-31BD5874131C}"/>
              </a:ext>
            </a:extLst>
          </p:cNvPr>
          <p:cNvGraphicFramePr>
            <a:graphicFrameLocks noGrp="1"/>
          </p:cNvGraphicFramePr>
          <p:nvPr>
            <p:extLst>
              <p:ext uri="{D42A27DB-BD31-4B8C-83A1-F6EECF244321}">
                <p14:modId xmlns:p14="http://schemas.microsoft.com/office/powerpoint/2010/main" val="2919139346"/>
              </p:ext>
            </p:extLst>
          </p:nvPr>
        </p:nvGraphicFramePr>
        <p:xfrm>
          <a:off x="1078137" y="2459656"/>
          <a:ext cx="17871096" cy="6665462"/>
        </p:xfrm>
        <a:graphic>
          <a:graphicData uri="http://schemas.openxmlformats.org/drawingml/2006/table">
            <a:tbl>
              <a:tblPr firstRow="1" bandRow="1">
                <a:tableStyleId>{5C22544A-7EE6-4342-B048-85BDC9FD1C3A}</a:tableStyleId>
              </a:tblPr>
              <a:tblGrid>
                <a:gridCol w="8935548">
                  <a:extLst>
                    <a:ext uri="{9D8B030D-6E8A-4147-A177-3AD203B41FA5}">
                      <a16:colId xmlns:a16="http://schemas.microsoft.com/office/drawing/2014/main" val="2413332038"/>
                    </a:ext>
                  </a:extLst>
                </a:gridCol>
                <a:gridCol w="8935548">
                  <a:extLst>
                    <a:ext uri="{9D8B030D-6E8A-4147-A177-3AD203B41FA5}">
                      <a16:colId xmlns:a16="http://schemas.microsoft.com/office/drawing/2014/main" val="1211932012"/>
                    </a:ext>
                  </a:extLst>
                </a:gridCol>
              </a:tblGrid>
              <a:tr h="3332731">
                <a:tc>
                  <a:txBody>
                    <a:bodyPr/>
                    <a:lstStyle/>
                    <a:p>
                      <a:pPr algn="ctr"/>
                      <a:endParaRPr lang="en-GB" sz="3200">
                        <a:solidFill>
                          <a:schemeClr val="tx1"/>
                        </a:solidFill>
                      </a:endParaRPr>
                    </a:p>
                    <a:p>
                      <a:pPr lvl="0" algn="ctr">
                        <a:buNone/>
                      </a:pPr>
                      <a:r>
                        <a:rPr lang="en-GB" sz="3200">
                          <a:solidFill>
                            <a:schemeClr val="tx1"/>
                          </a:solidFill>
                        </a:rPr>
                        <a:t>Postdocs</a:t>
                      </a:r>
                    </a:p>
                    <a:p>
                      <a:pPr lvl="0" algn="ctr">
                        <a:buNone/>
                      </a:pPr>
                      <a:endParaRPr lang="en-GB" sz="2800">
                        <a:solidFill>
                          <a:schemeClr val="tx1"/>
                        </a:solidFill>
                      </a:endParaRPr>
                    </a:p>
                    <a:p>
                      <a:pPr lvl="0" algn="ctr">
                        <a:buNone/>
                      </a:pPr>
                      <a:r>
                        <a:rPr lang="en-GB" sz="2800" b="0">
                          <a:solidFill>
                            <a:schemeClr val="tx1"/>
                          </a:solidFill>
                        </a:rPr>
                        <a:t>Developed with 120+ postdocs, selected to represent the diversity of the UK's postdoc population in terms of gender, ethnicity and discipline.</a:t>
                      </a:r>
                    </a:p>
                  </a:txBody>
                  <a:tcPr marL="137160" marR="137160" marT="137160" marB="137160">
                    <a:lnL w="57150">
                      <a:solidFill>
                        <a:schemeClr val="tx1"/>
                      </a:solidFill>
                    </a:lnL>
                    <a:lnR w="57150">
                      <a:solidFill>
                        <a:schemeClr val="tx1"/>
                      </a:solidFill>
                    </a:lnR>
                    <a:lnT w="57150">
                      <a:solidFill>
                        <a:schemeClr val="tx1"/>
                      </a:solidFill>
                    </a:lnT>
                    <a:lnB w="57150">
                      <a:solidFill>
                        <a:schemeClr val="tx1"/>
                      </a:solidFill>
                    </a:lnB>
                    <a:solidFill>
                      <a:srgbClr val="DEE8F3"/>
                    </a:solidFill>
                  </a:tcPr>
                </a:tc>
                <a:tc>
                  <a:txBody>
                    <a:bodyPr/>
                    <a:lstStyle/>
                    <a:p>
                      <a:pPr algn="ctr"/>
                      <a:endParaRPr lang="en-GB" sz="3200">
                        <a:solidFill>
                          <a:schemeClr val="tx1"/>
                        </a:solidFill>
                      </a:endParaRPr>
                    </a:p>
                    <a:p>
                      <a:pPr lvl="0" algn="ctr">
                        <a:buNone/>
                      </a:pPr>
                      <a:r>
                        <a:rPr lang="en-GB" sz="3200">
                          <a:solidFill>
                            <a:schemeClr val="tx1"/>
                          </a:solidFill>
                        </a:rPr>
                        <a:t>Managers of Researchers</a:t>
                      </a:r>
                    </a:p>
                    <a:p>
                      <a:pPr lvl="0" algn="ctr">
                        <a:buNone/>
                      </a:pPr>
                      <a:endParaRPr lang="en-GB" sz="2800">
                        <a:solidFill>
                          <a:schemeClr val="tx1"/>
                        </a:solidFill>
                      </a:endParaRPr>
                    </a:p>
                    <a:p>
                      <a:pPr lvl="0" algn="ctr">
                        <a:buNone/>
                      </a:pPr>
                      <a:r>
                        <a:rPr lang="en-GB" sz="2800" b="0">
                          <a:solidFill>
                            <a:schemeClr val="tx1"/>
                          </a:solidFill>
                        </a:rPr>
                        <a:t>Informed by a vibrant community of Principal Investigators and Managers of Researchers, via the Prosper PI Network.</a:t>
                      </a:r>
                    </a:p>
                  </a:txBody>
                  <a:tcPr marL="137160" marR="137160" marT="137160" marB="137160">
                    <a:lnL w="57150">
                      <a:solidFill>
                        <a:schemeClr val="tx1"/>
                      </a:solidFill>
                    </a:lnL>
                    <a:lnR w="57150">
                      <a:solidFill>
                        <a:schemeClr val="tx1"/>
                      </a:solidFill>
                    </a:lnR>
                    <a:lnT w="57150">
                      <a:solidFill>
                        <a:schemeClr val="tx1"/>
                      </a:solidFill>
                    </a:lnT>
                    <a:lnB w="57150">
                      <a:solidFill>
                        <a:schemeClr val="tx1"/>
                      </a:solidFill>
                    </a:lnB>
                    <a:solidFill>
                      <a:srgbClr val="F4F6DB"/>
                    </a:solidFill>
                  </a:tcPr>
                </a:tc>
                <a:extLst>
                  <a:ext uri="{0D108BD9-81ED-4DB2-BD59-A6C34878D82A}">
                    <a16:rowId xmlns:a16="http://schemas.microsoft.com/office/drawing/2014/main" val="1590342483"/>
                  </a:ext>
                </a:extLst>
              </a:tr>
              <a:tr h="3332731">
                <a:tc>
                  <a:txBody>
                    <a:bodyPr/>
                    <a:lstStyle/>
                    <a:p>
                      <a:pPr algn="ctr"/>
                      <a:endParaRPr lang="en-GB" sz="3200" b="1" i="0">
                        <a:solidFill>
                          <a:schemeClr val="tx1"/>
                        </a:solidFill>
                        <a:latin typeface="Arial"/>
                      </a:endParaRPr>
                    </a:p>
                    <a:p>
                      <a:pPr lvl="0" algn="ctr">
                        <a:buNone/>
                      </a:pPr>
                      <a:r>
                        <a:rPr lang="en-GB" sz="3200" b="1" i="0">
                          <a:solidFill>
                            <a:schemeClr val="tx1"/>
                          </a:solidFill>
                          <a:latin typeface="Arial"/>
                        </a:rPr>
                        <a:t>Employers</a:t>
                      </a:r>
                    </a:p>
                    <a:p>
                      <a:pPr lvl="0" algn="ctr">
                        <a:buNone/>
                      </a:pPr>
                      <a:endParaRPr lang="en-GB" sz="2800" b="1" i="0">
                        <a:solidFill>
                          <a:schemeClr val="tx1"/>
                        </a:solidFill>
                        <a:latin typeface="Arial"/>
                      </a:endParaRPr>
                    </a:p>
                    <a:p>
                      <a:pPr lvl="0" algn="ctr">
                        <a:buNone/>
                      </a:pPr>
                      <a:r>
                        <a:rPr lang="en-GB" sz="2800" b="0" i="0">
                          <a:solidFill>
                            <a:schemeClr val="tx1"/>
                          </a:solidFill>
                          <a:latin typeface="Arial"/>
                        </a:rPr>
                        <a:t>Co-created with 100+ employers, large and small, across the breadth of the economy.</a:t>
                      </a:r>
                    </a:p>
                  </a:txBody>
                  <a:tcPr marL="137160" marR="137160" marT="137160" marB="137160">
                    <a:lnL w="57150">
                      <a:solidFill>
                        <a:schemeClr val="tx1"/>
                      </a:solidFill>
                    </a:lnL>
                    <a:lnR w="57150">
                      <a:solidFill>
                        <a:schemeClr val="tx1"/>
                      </a:solidFill>
                    </a:lnR>
                    <a:lnT w="57150">
                      <a:solidFill>
                        <a:schemeClr val="tx1"/>
                      </a:solidFill>
                    </a:lnT>
                    <a:lnB w="57150">
                      <a:solidFill>
                        <a:schemeClr val="tx1"/>
                      </a:solidFill>
                    </a:lnB>
                    <a:solidFill>
                      <a:srgbClr val="E1F2F2"/>
                    </a:solidFill>
                  </a:tcPr>
                </a:tc>
                <a:tc>
                  <a:txBody>
                    <a:bodyPr/>
                    <a:lstStyle/>
                    <a:p>
                      <a:pPr algn="ctr"/>
                      <a:endParaRPr lang="en-GB" sz="3200" b="1" i="0">
                        <a:solidFill>
                          <a:schemeClr val="tx1"/>
                        </a:solidFill>
                        <a:latin typeface="Arial"/>
                      </a:endParaRPr>
                    </a:p>
                    <a:p>
                      <a:pPr lvl="0" algn="ctr">
                        <a:buNone/>
                      </a:pPr>
                      <a:r>
                        <a:rPr lang="en-GB" sz="3200" b="1" i="0">
                          <a:solidFill>
                            <a:schemeClr val="tx1"/>
                          </a:solidFill>
                          <a:latin typeface="Arial"/>
                        </a:rPr>
                        <a:t>The wider sector</a:t>
                      </a:r>
                    </a:p>
                    <a:p>
                      <a:pPr lvl="0" algn="ctr">
                        <a:buNone/>
                      </a:pPr>
                      <a:endParaRPr lang="en-GB" sz="2800" b="0" i="0">
                        <a:solidFill>
                          <a:schemeClr val="tx1"/>
                        </a:solidFill>
                        <a:latin typeface="Arial"/>
                      </a:endParaRPr>
                    </a:p>
                    <a:p>
                      <a:pPr lvl="0" algn="ctr">
                        <a:buNone/>
                      </a:pPr>
                      <a:r>
                        <a:rPr lang="en-GB" sz="2800" b="0" i="0">
                          <a:solidFill>
                            <a:schemeClr val="tx1"/>
                          </a:solidFill>
                          <a:latin typeface="Arial"/>
                        </a:rPr>
                        <a:t>Piloted across the University of Liverpool, University of Manchester and Lancaster University, and developed with input from 20+ institutions</a:t>
                      </a:r>
                      <a:endParaRPr lang="en-GB" sz="3200" b="1" i="0">
                        <a:solidFill>
                          <a:schemeClr val="tx1"/>
                        </a:solidFill>
                        <a:latin typeface="Arial"/>
                      </a:endParaRPr>
                    </a:p>
                  </a:txBody>
                  <a:tcPr marL="137160" marR="137160" marT="137160" marB="137160">
                    <a:lnL w="57150">
                      <a:solidFill>
                        <a:schemeClr val="tx1"/>
                      </a:solidFill>
                    </a:lnL>
                    <a:lnR w="57150">
                      <a:solidFill>
                        <a:schemeClr val="tx1"/>
                      </a:solidFill>
                    </a:lnR>
                    <a:lnT w="57150">
                      <a:solidFill>
                        <a:schemeClr val="tx1"/>
                      </a:solidFill>
                    </a:lnT>
                    <a:lnB w="57150">
                      <a:solidFill>
                        <a:schemeClr val="tx1"/>
                      </a:solidFill>
                    </a:lnB>
                    <a:solidFill>
                      <a:srgbClr val="FBF0DC"/>
                    </a:solidFill>
                  </a:tcPr>
                </a:tc>
                <a:extLst>
                  <a:ext uri="{0D108BD9-81ED-4DB2-BD59-A6C34878D82A}">
                    <a16:rowId xmlns:a16="http://schemas.microsoft.com/office/drawing/2014/main" val="3512028887"/>
                  </a:ext>
                </a:extLst>
              </a:tr>
            </a:tbl>
          </a:graphicData>
        </a:graphic>
      </p:graphicFrame>
    </p:spTree>
    <p:extLst>
      <p:ext uri="{BB962C8B-B14F-4D97-AF65-F5344CB8AC3E}">
        <p14:creationId xmlns:p14="http://schemas.microsoft.com/office/powerpoint/2010/main" val="1525108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9CDF89-B443-8211-7D48-9355CFFAE681}"/>
              </a:ext>
            </a:extLst>
          </p:cNvPr>
          <p:cNvSpPr>
            <a:spLocks noGrp="1"/>
          </p:cNvSpPr>
          <p:nvPr>
            <p:ph type="title"/>
          </p:nvPr>
        </p:nvSpPr>
        <p:spPr/>
        <p:txBody>
          <a:bodyPr/>
          <a:lstStyle/>
          <a:p>
            <a:r>
              <a:rPr lang="en-GB"/>
              <a:t>The Prosper model</a:t>
            </a:r>
          </a:p>
        </p:txBody>
      </p:sp>
      <p:grpSp>
        <p:nvGrpSpPr>
          <p:cNvPr id="6" name="Group 5">
            <a:extLst>
              <a:ext uri="{FF2B5EF4-FFF2-40B4-BE49-F238E27FC236}">
                <a16:creationId xmlns:a16="http://schemas.microsoft.com/office/drawing/2014/main" id="{7176D2D7-6F12-2CC6-55C1-09B08CB32F4E}"/>
              </a:ext>
            </a:extLst>
          </p:cNvPr>
          <p:cNvGrpSpPr/>
          <p:nvPr/>
        </p:nvGrpSpPr>
        <p:grpSpPr>
          <a:xfrm>
            <a:off x="8850540" y="2454275"/>
            <a:ext cx="2169754" cy="2618793"/>
            <a:chOff x="8354811" y="1701800"/>
            <a:chExt cx="2169754" cy="2618793"/>
          </a:xfrm>
        </p:grpSpPr>
        <p:sp>
          <p:nvSpPr>
            <p:cNvPr id="22" name="Text Placeholder 15">
              <a:extLst>
                <a:ext uri="{FF2B5EF4-FFF2-40B4-BE49-F238E27FC236}">
                  <a16:creationId xmlns:a16="http://schemas.microsoft.com/office/drawing/2014/main" id="{FA28B898-C40B-FA39-C116-DAA8E8B2DF4E}"/>
                </a:ext>
              </a:extLst>
            </p:cNvPr>
            <p:cNvSpPr txBox="1">
              <a:spLocks/>
            </p:cNvSpPr>
            <p:nvPr/>
          </p:nvSpPr>
          <p:spPr>
            <a:xfrm>
              <a:off x="8354811" y="3480116"/>
              <a:ext cx="2169754" cy="840477"/>
            </a:xfrm>
            <a:prstGeom prst="rect">
              <a:avLst/>
            </a:prstGeom>
          </p:spPr>
          <p:txBody>
            <a:bodyPr vert="horz" lIns="91440" tIns="45720" rIns="91440" bIns="45720" rtlCol="0" anchor="t">
              <a:noAutofit/>
            </a:bodyPr>
            <a:lstStyle>
              <a:lvl1pPr marL="0" eaLnBrk="1" hangingPunct="1">
                <a:defRPr sz="4000">
                  <a:latin typeface="+mn-lt"/>
                  <a:ea typeface="+mn-ea"/>
                  <a:cs typeface="+mn-cs"/>
                </a:defRPr>
              </a:lvl1pPr>
              <a:lvl2pPr marL="457200" eaLnBrk="1" hangingPunct="1">
                <a:defRPr sz="2500">
                  <a:latin typeface="+mn-lt"/>
                  <a:ea typeface="+mn-ea"/>
                  <a:cs typeface="+mn-cs"/>
                </a:defRPr>
              </a:lvl2pPr>
              <a:lvl3pPr marL="914400" eaLnBrk="1" hangingPunct="1">
                <a:defRPr sz="2200">
                  <a:latin typeface="+mn-lt"/>
                  <a:ea typeface="+mn-ea"/>
                  <a:cs typeface="+mn-cs"/>
                </a:defRPr>
              </a:lvl3pPr>
              <a:lvl4pPr marL="1371600" eaLnBrk="1" hangingPunct="1">
                <a:defRPr sz="2200">
                  <a:latin typeface="+mn-lt"/>
                  <a:ea typeface="+mn-ea"/>
                  <a:cs typeface="+mn-cs"/>
                </a:defRPr>
              </a:lvl4pPr>
              <a:lvl5pPr marL="1828800" eaLnBrk="1" hangingPunct="1">
                <a:defRPr sz="2200">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l"/>
              <a:r>
                <a:rPr lang="en-GB" b="1"/>
                <a:t>Reflect</a:t>
              </a:r>
            </a:p>
          </p:txBody>
        </p:sp>
        <p:grpSp>
          <p:nvGrpSpPr>
            <p:cNvPr id="23" name="Group 22">
              <a:extLst>
                <a:ext uri="{FF2B5EF4-FFF2-40B4-BE49-F238E27FC236}">
                  <a16:creationId xmlns:a16="http://schemas.microsoft.com/office/drawing/2014/main" id="{6679D2C0-25B5-379C-E983-874B8572695F}"/>
                </a:ext>
              </a:extLst>
            </p:cNvPr>
            <p:cNvGrpSpPr/>
            <p:nvPr/>
          </p:nvGrpSpPr>
          <p:grpSpPr>
            <a:xfrm>
              <a:off x="8538242" y="1701800"/>
              <a:ext cx="1513808" cy="1504949"/>
              <a:chOff x="2407032" y="3019688"/>
              <a:chExt cx="1513808" cy="1504949"/>
            </a:xfrm>
          </p:grpSpPr>
          <p:sp>
            <p:nvSpPr>
              <p:cNvPr id="24" name="Freeform: Shape 23">
                <a:extLst>
                  <a:ext uri="{FF2B5EF4-FFF2-40B4-BE49-F238E27FC236}">
                    <a16:creationId xmlns:a16="http://schemas.microsoft.com/office/drawing/2014/main" id="{00DC1FFC-CB9F-8395-BF7F-29D623284B4C}"/>
                  </a:ext>
                </a:extLst>
              </p:cNvPr>
              <p:cNvSpPr/>
              <p:nvPr/>
            </p:nvSpPr>
            <p:spPr>
              <a:xfrm>
                <a:off x="2407032" y="4045530"/>
                <a:ext cx="1513808" cy="479107"/>
              </a:xfrm>
              <a:custGeom>
                <a:avLst/>
                <a:gdLst>
                  <a:gd name="connsiteX0" fmla="*/ 762953 w 1513808"/>
                  <a:gd name="connsiteY0" fmla="*/ 479108 h 479107"/>
                  <a:gd name="connsiteX1" fmla="*/ 741045 w 1513808"/>
                  <a:gd name="connsiteY1" fmla="*/ 479108 h 479107"/>
                  <a:gd name="connsiteX2" fmla="*/ 0 w 1513808"/>
                  <a:gd name="connsiteY2" fmla="*/ 161925 h 479107"/>
                  <a:gd name="connsiteX3" fmla="*/ 122873 w 1513808"/>
                  <a:gd name="connsiteY3" fmla="*/ 7620 h 479107"/>
                  <a:gd name="connsiteX4" fmla="*/ 151448 w 1513808"/>
                  <a:gd name="connsiteY4" fmla="*/ 55245 h 479107"/>
                  <a:gd name="connsiteX5" fmla="*/ 56198 w 1513808"/>
                  <a:gd name="connsiteY5" fmla="*/ 162877 h 479107"/>
                  <a:gd name="connsiteX6" fmla="*/ 743903 w 1513808"/>
                  <a:gd name="connsiteY6" fmla="*/ 424815 h 479107"/>
                  <a:gd name="connsiteX7" fmla="*/ 764858 w 1513808"/>
                  <a:gd name="connsiteY7" fmla="*/ 424815 h 479107"/>
                  <a:gd name="connsiteX8" fmla="*/ 1458278 w 1513808"/>
                  <a:gd name="connsiteY8" fmla="*/ 166688 h 479107"/>
                  <a:gd name="connsiteX9" fmla="*/ 1376363 w 1513808"/>
                  <a:gd name="connsiteY9" fmla="*/ 42863 h 479107"/>
                  <a:gd name="connsiteX10" fmla="*/ 1410653 w 1513808"/>
                  <a:gd name="connsiteY10" fmla="*/ 0 h 479107"/>
                  <a:gd name="connsiteX11" fmla="*/ 1513523 w 1513808"/>
                  <a:gd name="connsiteY11" fmla="*/ 170497 h 479107"/>
                  <a:gd name="connsiteX12" fmla="*/ 762953 w 1513808"/>
                  <a:gd name="connsiteY12" fmla="*/ 479108 h 479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13808" h="479107">
                    <a:moveTo>
                      <a:pt x="762953" y="479108"/>
                    </a:moveTo>
                    <a:cubicBezTo>
                      <a:pt x="755333" y="479108"/>
                      <a:pt x="748665" y="479108"/>
                      <a:pt x="741045" y="479108"/>
                    </a:cubicBezTo>
                    <a:cubicBezTo>
                      <a:pt x="405765" y="473392"/>
                      <a:pt x="0" y="330517"/>
                      <a:pt x="0" y="161925"/>
                    </a:cubicBezTo>
                    <a:cubicBezTo>
                      <a:pt x="0" y="107633"/>
                      <a:pt x="40958" y="56197"/>
                      <a:pt x="122873" y="7620"/>
                    </a:cubicBezTo>
                    <a:lnTo>
                      <a:pt x="151448" y="55245"/>
                    </a:lnTo>
                    <a:cubicBezTo>
                      <a:pt x="88583" y="92392"/>
                      <a:pt x="55245" y="129540"/>
                      <a:pt x="56198" y="162877"/>
                    </a:cubicBezTo>
                    <a:cubicBezTo>
                      <a:pt x="56198" y="269558"/>
                      <a:pt x="396240" y="419100"/>
                      <a:pt x="743903" y="424815"/>
                    </a:cubicBezTo>
                    <a:cubicBezTo>
                      <a:pt x="750570" y="424815"/>
                      <a:pt x="758190" y="424815"/>
                      <a:pt x="764858" y="424815"/>
                    </a:cubicBezTo>
                    <a:cubicBezTo>
                      <a:pt x="1097280" y="424815"/>
                      <a:pt x="1449705" y="295275"/>
                      <a:pt x="1458278" y="166688"/>
                    </a:cubicBezTo>
                    <a:cubicBezTo>
                      <a:pt x="1461135" y="129540"/>
                      <a:pt x="1432560" y="87630"/>
                      <a:pt x="1376363" y="42863"/>
                    </a:cubicBezTo>
                    <a:lnTo>
                      <a:pt x="1410653" y="0"/>
                    </a:lnTo>
                    <a:cubicBezTo>
                      <a:pt x="1483043" y="57150"/>
                      <a:pt x="1517333" y="114300"/>
                      <a:pt x="1513523" y="170497"/>
                    </a:cubicBezTo>
                    <a:cubicBezTo>
                      <a:pt x="1500188" y="346710"/>
                      <a:pt x="1104900" y="479108"/>
                      <a:pt x="762953" y="479108"/>
                    </a:cubicBezTo>
                    <a:close/>
                  </a:path>
                </a:pathLst>
              </a:custGeom>
              <a:solidFill>
                <a:srgbClr val="000000"/>
              </a:solidFill>
              <a:ln w="9525" cap="flat">
                <a:noFill/>
                <a:prstDash val="solid"/>
                <a:miter/>
              </a:ln>
            </p:spPr>
            <p:txBody>
              <a:bodyPr rtlCol="0" anchor="ctr"/>
              <a:lstStyle/>
              <a:p>
                <a:endParaRPr lang="en-GB"/>
              </a:p>
            </p:txBody>
          </p:sp>
          <p:grpSp>
            <p:nvGrpSpPr>
              <p:cNvPr id="25" name="Graphic 20" descr="A blue drop of water&#10;&#10;AI-generated content may be incorrect.">
                <a:extLst>
                  <a:ext uri="{FF2B5EF4-FFF2-40B4-BE49-F238E27FC236}">
                    <a16:creationId xmlns:a16="http://schemas.microsoft.com/office/drawing/2014/main" id="{E44B1F6B-6C64-1699-DD5E-DFD97490ECB1}"/>
                  </a:ext>
                </a:extLst>
              </p:cNvPr>
              <p:cNvGrpSpPr/>
              <p:nvPr/>
            </p:nvGrpSpPr>
            <p:grpSpPr>
              <a:xfrm>
                <a:off x="2778003" y="3019688"/>
                <a:ext cx="770763" cy="1237297"/>
                <a:chOff x="2778003" y="3019688"/>
                <a:chExt cx="770763" cy="1237297"/>
              </a:xfrm>
            </p:grpSpPr>
            <p:sp>
              <p:nvSpPr>
                <p:cNvPr id="26" name="Freeform: Shape 25">
                  <a:extLst>
                    <a:ext uri="{FF2B5EF4-FFF2-40B4-BE49-F238E27FC236}">
                      <a16:creationId xmlns:a16="http://schemas.microsoft.com/office/drawing/2014/main" id="{905C9509-738E-5844-F780-B4D2B2056D42}"/>
                    </a:ext>
                  </a:extLst>
                </p:cNvPr>
                <p:cNvSpPr/>
                <p:nvPr/>
              </p:nvSpPr>
              <p:spPr>
                <a:xfrm>
                  <a:off x="2804755" y="3081600"/>
                  <a:ext cx="714396" cy="1147738"/>
                </a:xfrm>
                <a:custGeom>
                  <a:avLst/>
                  <a:gdLst>
                    <a:gd name="connsiteX0" fmla="*/ 353800 w 714396"/>
                    <a:gd name="connsiteY0" fmla="*/ 0 h 1147738"/>
                    <a:gd name="connsiteX1" fmla="*/ 284267 w 714396"/>
                    <a:gd name="connsiteY1" fmla="*/ 140970 h 1147738"/>
                    <a:gd name="connsiteX2" fmla="*/ 212830 w 714396"/>
                    <a:gd name="connsiteY2" fmla="*/ 278130 h 1147738"/>
                    <a:gd name="connsiteX3" fmla="*/ 422 w 714396"/>
                    <a:gd name="connsiteY3" fmla="*/ 800100 h 1147738"/>
                    <a:gd name="connsiteX4" fmla="*/ 83290 w 714396"/>
                    <a:gd name="connsiteY4" fmla="*/ 1018223 h 1147738"/>
                    <a:gd name="connsiteX5" fmla="*/ 329035 w 714396"/>
                    <a:gd name="connsiteY5" fmla="*/ 1146810 h 1147738"/>
                    <a:gd name="connsiteX6" fmla="*/ 619547 w 714396"/>
                    <a:gd name="connsiteY6" fmla="*/ 1028700 h 1147738"/>
                    <a:gd name="connsiteX7" fmla="*/ 713845 w 714396"/>
                    <a:gd name="connsiteY7" fmla="*/ 804863 h 1147738"/>
                    <a:gd name="connsiteX8" fmla="*/ 505247 w 714396"/>
                    <a:gd name="connsiteY8" fmla="*/ 288608 h 1147738"/>
                    <a:gd name="connsiteX9" fmla="*/ 424285 w 714396"/>
                    <a:gd name="connsiteY9" fmla="*/ 135255 h 1147738"/>
                    <a:gd name="connsiteX10" fmla="*/ 353800 w 714396"/>
                    <a:gd name="connsiteY10" fmla="*/ 0 h 1147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4396" h="1147738">
                      <a:moveTo>
                        <a:pt x="353800" y="0"/>
                      </a:moveTo>
                      <a:cubicBezTo>
                        <a:pt x="338560" y="32385"/>
                        <a:pt x="314747" y="80962"/>
                        <a:pt x="284267" y="140970"/>
                      </a:cubicBezTo>
                      <a:cubicBezTo>
                        <a:pt x="249025" y="209550"/>
                        <a:pt x="222355" y="260033"/>
                        <a:pt x="212830" y="278130"/>
                      </a:cubicBezTo>
                      <a:cubicBezTo>
                        <a:pt x="66145" y="553402"/>
                        <a:pt x="-6245" y="692468"/>
                        <a:pt x="422" y="800100"/>
                      </a:cubicBezTo>
                      <a:cubicBezTo>
                        <a:pt x="2327" y="831533"/>
                        <a:pt x="9947" y="930593"/>
                        <a:pt x="83290" y="1018223"/>
                      </a:cubicBezTo>
                      <a:cubicBezTo>
                        <a:pt x="178540" y="1132523"/>
                        <a:pt x="313795" y="1144905"/>
                        <a:pt x="329035" y="1146810"/>
                      </a:cubicBezTo>
                      <a:cubicBezTo>
                        <a:pt x="497627" y="1159193"/>
                        <a:pt x="605260" y="1043940"/>
                        <a:pt x="619547" y="1028700"/>
                      </a:cubicBezTo>
                      <a:cubicBezTo>
                        <a:pt x="695747" y="944880"/>
                        <a:pt x="710035" y="846773"/>
                        <a:pt x="713845" y="804863"/>
                      </a:cubicBezTo>
                      <a:cubicBezTo>
                        <a:pt x="721465" y="705802"/>
                        <a:pt x="650027" y="565785"/>
                        <a:pt x="505247" y="288608"/>
                      </a:cubicBezTo>
                      <a:cubicBezTo>
                        <a:pt x="470005" y="220980"/>
                        <a:pt x="424285" y="135255"/>
                        <a:pt x="424285" y="135255"/>
                      </a:cubicBezTo>
                      <a:cubicBezTo>
                        <a:pt x="394757" y="77153"/>
                        <a:pt x="369040" y="29528"/>
                        <a:pt x="353800" y="0"/>
                      </a:cubicBezTo>
                      <a:close/>
                    </a:path>
                  </a:pathLst>
                </a:custGeom>
                <a:solidFill>
                  <a:srgbClr val="2668AD"/>
                </a:solidFill>
                <a:ln w="9525"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5FD8304-8CDC-975F-C0A4-D1B2C47332DB}"/>
                    </a:ext>
                  </a:extLst>
                </p:cNvPr>
                <p:cNvSpPr/>
                <p:nvPr/>
              </p:nvSpPr>
              <p:spPr>
                <a:xfrm>
                  <a:off x="2778003" y="3019688"/>
                  <a:ext cx="770763" cy="1237297"/>
                </a:xfrm>
                <a:custGeom>
                  <a:avLst/>
                  <a:gdLst>
                    <a:gd name="connsiteX0" fmla="*/ 382457 w 770763"/>
                    <a:gd name="connsiteY0" fmla="*/ 1237298 h 1237297"/>
                    <a:gd name="connsiteX1" fmla="*/ 354834 w 770763"/>
                    <a:gd name="connsiteY1" fmla="*/ 1236345 h 1237297"/>
                    <a:gd name="connsiteX2" fmla="*/ 90039 w 770763"/>
                    <a:gd name="connsiteY2" fmla="*/ 1098233 h 1237297"/>
                    <a:gd name="connsiteX3" fmla="*/ 504 w 770763"/>
                    <a:gd name="connsiteY3" fmla="*/ 863918 h 1237297"/>
                    <a:gd name="connsiteX4" fmla="*/ 215769 w 770763"/>
                    <a:gd name="connsiteY4" fmla="*/ 326708 h 1237297"/>
                    <a:gd name="connsiteX5" fmla="*/ 217674 w 770763"/>
                    <a:gd name="connsiteY5" fmla="*/ 322898 h 1237297"/>
                    <a:gd name="connsiteX6" fmla="*/ 287207 w 770763"/>
                    <a:gd name="connsiteY6" fmla="*/ 189548 h 1237297"/>
                    <a:gd name="connsiteX7" fmla="*/ 355787 w 770763"/>
                    <a:gd name="connsiteY7" fmla="*/ 49530 h 1237297"/>
                    <a:gd name="connsiteX8" fmla="*/ 379599 w 770763"/>
                    <a:gd name="connsiteY8" fmla="*/ 0 h 1237297"/>
                    <a:gd name="connsiteX9" fmla="*/ 405317 w 770763"/>
                    <a:gd name="connsiteY9" fmla="*/ 48578 h 1237297"/>
                    <a:gd name="connsiteX10" fmla="*/ 477707 w 770763"/>
                    <a:gd name="connsiteY10" fmla="*/ 183833 h 1237297"/>
                    <a:gd name="connsiteX11" fmla="*/ 558669 w 770763"/>
                    <a:gd name="connsiteY11" fmla="*/ 337185 h 1237297"/>
                    <a:gd name="connsiteX12" fmla="*/ 770124 w 770763"/>
                    <a:gd name="connsiteY12" fmla="*/ 867727 h 1237297"/>
                    <a:gd name="connsiteX13" fmla="*/ 669159 w 770763"/>
                    <a:gd name="connsiteY13" fmla="*/ 1107758 h 1237297"/>
                    <a:gd name="connsiteX14" fmla="*/ 382457 w 770763"/>
                    <a:gd name="connsiteY14" fmla="*/ 1237298 h 1237297"/>
                    <a:gd name="connsiteX15" fmla="*/ 381504 w 770763"/>
                    <a:gd name="connsiteY15" fmla="*/ 122873 h 1237297"/>
                    <a:gd name="connsiteX16" fmla="*/ 335784 w 770763"/>
                    <a:gd name="connsiteY16" fmla="*/ 215265 h 1237297"/>
                    <a:gd name="connsiteX17" fmla="*/ 266252 w 770763"/>
                    <a:gd name="connsiteY17" fmla="*/ 349568 h 1237297"/>
                    <a:gd name="connsiteX18" fmla="*/ 264347 w 770763"/>
                    <a:gd name="connsiteY18" fmla="*/ 353378 h 1237297"/>
                    <a:gd name="connsiteX19" fmla="*/ 54797 w 770763"/>
                    <a:gd name="connsiteY19" fmla="*/ 861060 h 1237297"/>
                    <a:gd name="connsiteX20" fmla="*/ 131949 w 770763"/>
                    <a:gd name="connsiteY20" fmla="*/ 1063943 h 1237297"/>
                    <a:gd name="connsiteX21" fmla="*/ 358644 w 770763"/>
                    <a:gd name="connsiteY21" fmla="*/ 1182053 h 1237297"/>
                    <a:gd name="connsiteX22" fmla="*/ 627249 w 770763"/>
                    <a:gd name="connsiteY22" fmla="*/ 1072515 h 1237297"/>
                    <a:gd name="connsiteX23" fmla="*/ 713927 w 770763"/>
                    <a:gd name="connsiteY23" fmla="*/ 864870 h 1237297"/>
                    <a:gd name="connsiteX24" fmla="*/ 508187 w 770763"/>
                    <a:gd name="connsiteY24" fmla="*/ 363855 h 1237297"/>
                    <a:gd name="connsiteX25" fmla="*/ 428177 w 770763"/>
                    <a:gd name="connsiteY25" fmla="*/ 210503 h 1237297"/>
                    <a:gd name="connsiteX26" fmla="*/ 381504 w 770763"/>
                    <a:gd name="connsiteY26" fmla="*/ 122873 h 1237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70763" h="1237297">
                      <a:moveTo>
                        <a:pt x="382457" y="1237298"/>
                      </a:moveTo>
                      <a:cubicBezTo>
                        <a:pt x="373884" y="1237298"/>
                        <a:pt x="364359" y="1237298"/>
                        <a:pt x="354834" y="1236345"/>
                      </a:cubicBezTo>
                      <a:cubicBezTo>
                        <a:pt x="328164" y="1234440"/>
                        <a:pt x="189099" y="1218248"/>
                        <a:pt x="90039" y="1098233"/>
                      </a:cubicBezTo>
                      <a:cubicBezTo>
                        <a:pt x="36699" y="1033463"/>
                        <a:pt x="7172" y="955358"/>
                        <a:pt x="504" y="863918"/>
                      </a:cubicBezTo>
                      <a:cubicBezTo>
                        <a:pt x="-7116" y="745808"/>
                        <a:pt x="71942" y="597218"/>
                        <a:pt x="215769" y="326708"/>
                      </a:cubicBezTo>
                      <a:lnTo>
                        <a:pt x="217674" y="322898"/>
                      </a:lnTo>
                      <a:cubicBezTo>
                        <a:pt x="228152" y="301943"/>
                        <a:pt x="253869" y="254317"/>
                        <a:pt x="287207" y="189548"/>
                      </a:cubicBezTo>
                      <a:cubicBezTo>
                        <a:pt x="311019" y="142875"/>
                        <a:pt x="333879" y="95250"/>
                        <a:pt x="355787" y="49530"/>
                      </a:cubicBezTo>
                      <a:lnTo>
                        <a:pt x="379599" y="0"/>
                      </a:lnTo>
                      <a:lnTo>
                        <a:pt x="405317" y="48578"/>
                      </a:lnTo>
                      <a:cubicBezTo>
                        <a:pt x="421509" y="78105"/>
                        <a:pt x="446274" y="125730"/>
                        <a:pt x="477707" y="183833"/>
                      </a:cubicBezTo>
                      <a:cubicBezTo>
                        <a:pt x="477707" y="183833"/>
                        <a:pt x="522474" y="269558"/>
                        <a:pt x="558669" y="337185"/>
                      </a:cubicBezTo>
                      <a:cubicBezTo>
                        <a:pt x="700592" y="609600"/>
                        <a:pt x="778697" y="759143"/>
                        <a:pt x="770124" y="867727"/>
                      </a:cubicBezTo>
                      <a:cubicBezTo>
                        <a:pt x="766314" y="920115"/>
                        <a:pt x="747264" y="1022033"/>
                        <a:pt x="669159" y="1107758"/>
                      </a:cubicBezTo>
                      <a:cubicBezTo>
                        <a:pt x="647252" y="1131570"/>
                        <a:pt x="542477" y="1237298"/>
                        <a:pt x="382457" y="1237298"/>
                      </a:cubicBezTo>
                      <a:close/>
                      <a:moveTo>
                        <a:pt x="381504" y="122873"/>
                      </a:moveTo>
                      <a:cubicBezTo>
                        <a:pt x="366264" y="153353"/>
                        <a:pt x="351024" y="184785"/>
                        <a:pt x="335784" y="215265"/>
                      </a:cubicBezTo>
                      <a:cubicBezTo>
                        <a:pt x="302447" y="280987"/>
                        <a:pt x="276729" y="329565"/>
                        <a:pt x="266252" y="349568"/>
                      </a:cubicBezTo>
                      <a:lnTo>
                        <a:pt x="264347" y="353378"/>
                      </a:lnTo>
                      <a:cubicBezTo>
                        <a:pt x="125282" y="614363"/>
                        <a:pt x="48129" y="758190"/>
                        <a:pt x="54797" y="861060"/>
                      </a:cubicBezTo>
                      <a:cubicBezTo>
                        <a:pt x="59559" y="940118"/>
                        <a:pt x="86229" y="1008698"/>
                        <a:pt x="131949" y="1063943"/>
                      </a:cubicBezTo>
                      <a:cubicBezTo>
                        <a:pt x="218627" y="1168718"/>
                        <a:pt x="344357" y="1181100"/>
                        <a:pt x="358644" y="1182053"/>
                      </a:cubicBezTo>
                      <a:cubicBezTo>
                        <a:pt x="509139" y="1193483"/>
                        <a:pt x="608199" y="1092518"/>
                        <a:pt x="627249" y="1072515"/>
                      </a:cubicBezTo>
                      <a:cubicBezTo>
                        <a:pt x="693924" y="998220"/>
                        <a:pt x="710117" y="910590"/>
                        <a:pt x="713927" y="864870"/>
                      </a:cubicBezTo>
                      <a:cubicBezTo>
                        <a:pt x="721547" y="772477"/>
                        <a:pt x="641537" y="618173"/>
                        <a:pt x="508187" y="363855"/>
                      </a:cubicBezTo>
                      <a:cubicBezTo>
                        <a:pt x="472944" y="296228"/>
                        <a:pt x="428177" y="210503"/>
                        <a:pt x="428177" y="210503"/>
                      </a:cubicBezTo>
                      <a:cubicBezTo>
                        <a:pt x="410079" y="177165"/>
                        <a:pt x="394839" y="147637"/>
                        <a:pt x="381504" y="122873"/>
                      </a:cubicBezTo>
                      <a:close/>
                    </a:path>
                  </a:pathLst>
                </a:custGeom>
                <a:solidFill>
                  <a:srgbClr val="000000"/>
                </a:solidFill>
                <a:ln w="9525" cap="flat">
                  <a:noFill/>
                  <a:prstDash val="solid"/>
                  <a:miter/>
                </a:ln>
              </p:spPr>
              <p:txBody>
                <a:bodyPr rtlCol="0" anchor="ctr"/>
                <a:lstStyle/>
                <a:p>
                  <a:endParaRPr lang="en-GB"/>
                </a:p>
              </p:txBody>
            </p:sp>
          </p:grpSp>
        </p:grpSp>
      </p:grpSp>
      <p:sp>
        <p:nvSpPr>
          <p:cNvPr id="7" name="TextBox 6">
            <a:extLst>
              <a:ext uri="{FF2B5EF4-FFF2-40B4-BE49-F238E27FC236}">
                <a16:creationId xmlns:a16="http://schemas.microsoft.com/office/drawing/2014/main" id="{F1DB3F0A-C9B7-46A1-793E-E0483E03C649}"/>
              </a:ext>
            </a:extLst>
          </p:cNvPr>
          <p:cNvSpPr txBox="1"/>
          <p:nvPr/>
        </p:nvSpPr>
        <p:spPr>
          <a:xfrm>
            <a:off x="11020294" y="2590512"/>
            <a:ext cx="3424517" cy="1569660"/>
          </a:xfrm>
          <a:prstGeom prst="rect">
            <a:avLst/>
          </a:prstGeom>
          <a:noFill/>
        </p:spPr>
        <p:txBody>
          <a:bodyPr wrap="square" rtlCol="0">
            <a:spAutoFit/>
          </a:bodyPr>
          <a:lstStyle/>
          <a:p>
            <a:pPr algn="l"/>
            <a:r>
              <a:rPr lang="en-GB" sz="3200">
                <a:latin typeface="+mj-lt"/>
              </a:rPr>
              <a:t>Figure out what you want from your career</a:t>
            </a:r>
          </a:p>
        </p:txBody>
      </p:sp>
      <p:grpSp>
        <p:nvGrpSpPr>
          <p:cNvPr id="8" name="Group 7">
            <a:extLst>
              <a:ext uri="{FF2B5EF4-FFF2-40B4-BE49-F238E27FC236}">
                <a16:creationId xmlns:a16="http://schemas.microsoft.com/office/drawing/2014/main" id="{6C253D71-6272-E51F-C5EF-EB55BACA0EE0}"/>
              </a:ext>
            </a:extLst>
          </p:cNvPr>
          <p:cNvGrpSpPr/>
          <p:nvPr/>
        </p:nvGrpSpPr>
        <p:grpSpPr>
          <a:xfrm>
            <a:off x="4220081" y="6930456"/>
            <a:ext cx="2184306" cy="2745477"/>
            <a:chOff x="3852784" y="6391424"/>
            <a:chExt cx="2184306" cy="2745477"/>
          </a:xfrm>
        </p:grpSpPr>
        <p:sp>
          <p:nvSpPr>
            <p:cNvPr id="20" name="Text Placeholder 19">
              <a:extLst>
                <a:ext uri="{FF2B5EF4-FFF2-40B4-BE49-F238E27FC236}">
                  <a16:creationId xmlns:a16="http://schemas.microsoft.com/office/drawing/2014/main" id="{23C773D4-AE6F-62DB-BA24-241E6ADF7F87}"/>
                </a:ext>
              </a:extLst>
            </p:cNvPr>
            <p:cNvSpPr txBox="1">
              <a:spLocks/>
            </p:cNvSpPr>
            <p:nvPr/>
          </p:nvSpPr>
          <p:spPr>
            <a:xfrm>
              <a:off x="3852784" y="8296424"/>
              <a:ext cx="2184306" cy="840477"/>
            </a:xfrm>
            <a:prstGeom prst="rect">
              <a:avLst/>
            </a:prstGeom>
          </p:spPr>
          <p:txBody>
            <a:bodyPr vert="horz" lIns="91440" tIns="45720" rIns="91440" bIns="45720" rtlCol="0" anchor="t">
              <a:noAutofit/>
            </a:bodyPr>
            <a:lstStyle>
              <a:lvl1pPr marL="0" eaLnBrk="1" hangingPunct="1">
                <a:defRPr sz="4000">
                  <a:latin typeface="+mn-lt"/>
                  <a:ea typeface="+mn-ea"/>
                  <a:cs typeface="+mn-cs"/>
                </a:defRPr>
              </a:lvl1pPr>
              <a:lvl2pPr marL="457200" eaLnBrk="1" hangingPunct="1">
                <a:defRPr sz="2500">
                  <a:latin typeface="+mn-lt"/>
                  <a:ea typeface="+mn-ea"/>
                  <a:cs typeface="+mn-cs"/>
                </a:defRPr>
              </a:lvl2pPr>
              <a:lvl3pPr marL="914400" eaLnBrk="1" hangingPunct="1">
                <a:defRPr sz="2200">
                  <a:latin typeface="+mn-lt"/>
                  <a:ea typeface="+mn-ea"/>
                  <a:cs typeface="+mn-cs"/>
                </a:defRPr>
              </a:lvl3pPr>
              <a:lvl4pPr marL="1371600" eaLnBrk="1" hangingPunct="1">
                <a:defRPr sz="2200">
                  <a:latin typeface="+mn-lt"/>
                  <a:ea typeface="+mn-ea"/>
                  <a:cs typeface="+mn-cs"/>
                </a:defRPr>
              </a:lvl4pPr>
              <a:lvl5pPr marL="1828800" eaLnBrk="1" hangingPunct="1">
                <a:defRPr sz="2200">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l"/>
              <a:r>
                <a:rPr lang="en-GB" b="1"/>
                <a:t>Explore</a:t>
              </a:r>
            </a:p>
          </p:txBody>
        </p:sp>
        <p:pic>
          <p:nvPicPr>
            <p:cNvPr id="21" name="Graphic 20" descr="A blue arrows on a black background&#10;&#10;AI-generated content may be incorrect.">
              <a:extLst>
                <a:ext uri="{FF2B5EF4-FFF2-40B4-BE49-F238E27FC236}">
                  <a16:creationId xmlns:a16="http://schemas.microsoft.com/office/drawing/2014/main" id="{E9693569-2F0D-1A89-A528-DDEC3319AA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92437" y="6391424"/>
              <a:ext cx="1905000" cy="1905000"/>
            </a:xfrm>
            <a:prstGeom prst="rect">
              <a:avLst/>
            </a:prstGeom>
          </p:spPr>
        </p:pic>
      </p:grpSp>
      <p:sp>
        <p:nvSpPr>
          <p:cNvPr id="9" name="TextBox 8">
            <a:extLst>
              <a:ext uri="{FF2B5EF4-FFF2-40B4-BE49-F238E27FC236}">
                <a16:creationId xmlns:a16="http://schemas.microsoft.com/office/drawing/2014/main" id="{FBA12D40-1BB5-D9F7-0B88-99D6F62C9F53}"/>
              </a:ext>
            </a:extLst>
          </p:cNvPr>
          <p:cNvSpPr txBox="1"/>
          <p:nvPr/>
        </p:nvSpPr>
        <p:spPr>
          <a:xfrm>
            <a:off x="1188563" y="7374464"/>
            <a:ext cx="3424517" cy="1569660"/>
          </a:xfrm>
          <a:prstGeom prst="rect">
            <a:avLst/>
          </a:prstGeom>
          <a:noFill/>
        </p:spPr>
        <p:txBody>
          <a:bodyPr wrap="square" rtlCol="0">
            <a:spAutoFit/>
          </a:bodyPr>
          <a:lstStyle/>
          <a:p>
            <a:pPr algn="l"/>
            <a:r>
              <a:rPr lang="en-GB" sz="3200"/>
              <a:t>Learn about the employment landscape</a:t>
            </a:r>
          </a:p>
        </p:txBody>
      </p:sp>
      <p:grpSp>
        <p:nvGrpSpPr>
          <p:cNvPr id="10" name="Group 9">
            <a:extLst>
              <a:ext uri="{FF2B5EF4-FFF2-40B4-BE49-F238E27FC236}">
                <a16:creationId xmlns:a16="http://schemas.microsoft.com/office/drawing/2014/main" id="{C8164BF8-39F5-33DC-814F-0B7DE1CA700C}"/>
              </a:ext>
            </a:extLst>
          </p:cNvPr>
          <p:cNvGrpSpPr/>
          <p:nvPr/>
        </p:nvGrpSpPr>
        <p:grpSpPr>
          <a:xfrm>
            <a:off x="13102697" y="7086238"/>
            <a:ext cx="1905000" cy="2698363"/>
            <a:chOff x="14354943" y="2910854"/>
            <a:chExt cx="1905000" cy="2698363"/>
          </a:xfrm>
        </p:grpSpPr>
        <p:sp>
          <p:nvSpPr>
            <p:cNvPr id="18" name="Text Placeholder 17">
              <a:extLst>
                <a:ext uri="{FF2B5EF4-FFF2-40B4-BE49-F238E27FC236}">
                  <a16:creationId xmlns:a16="http://schemas.microsoft.com/office/drawing/2014/main" id="{039B0AC0-1A51-89CB-CBA1-948216097562}"/>
                </a:ext>
              </a:extLst>
            </p:cNvPr>
            <p:cNvSpPr txBox="1">
              <a:spLocks/>
            </p:cNvSpPr>
            <p:nvPr/>
          </p:nvSpPr>
          <p:spPr>
            <a:xfrm>
              <a:off x="14730532" y="4768740"/>
              <a:ext cx="1153822" cy="840477"/>
            </a:xfrm>
            <a:prstGeom prst="rect">
              <a:avLst/>
            </a:prstGeom>
          </p:spPr>
          <p:txBody>
            <a:bodyPr vert="horz" lIns="91440" tIns="45720" rIns="91440" bIns="45720" rtlCol="0" anchor="t">
              <a:noAutofit/>
            </a:bodyPr>
            <a:lstStyle>
              <a:lvl1pPr marL="0" eaLnBrk="1" hangingPunct="1">
                <a:defRPr sz="4000">
                  <a:latin typeface="+mn-lt"/>
                  <a:ea typeface="+mn-ea"/>
                  <a:cs typeface="+mn-cs"/>
                </a:defRPr>
              </a:lvl1pPr>
              <a:lvl2pPr marL="457200" eaLnBrk="1" hangingPunct="1">
                <a:defRPr sz="2500">
                  <a:latin typeface="+mn-lt"/>
                  <a:ea typeface="+mn-ea"/>
                  <a:cs typeface="+mn-cs"/>
                </a:defRPr>
              </a:lvl2pPr>
              <a:lvl3pPr marL="914400" eaLnBrk="1" hangingPunct="1">
                <a:defRPr sz="2200">
                  <a:latin typeface="+mn-lt"/>
                  <a:ea typeface="+mn-ea"/>
                  <a:cs typeface="+mn-cs"/>
                </a:defRPr>
              </a:lvl3pPr>
              <a:lvl4pPr marL="1371600" eaLnBrk="1" hangingPunct="1">
                <a:defRPr sz="2200">
                  <a:latin typeface="+mn-lt"/>
                  <a:ea typeface="+mn-ea"/>
                  <a:cs typeface="+mn-cs"/>
                </a:defRPr>
              </a:lvl4pPr>
              <a:lvl5pPr marL="1828800" eaLnBrk="1" hangingPunct="1">
                <a:defRPr sz="2200">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l"/>
              <a:r>
                <a:rPr lang="en-GB" b="1"/>
                <a:t>Act</a:t>
              </a:r>
            </a:p>
          </p:txBody>
        </p:sp>
        <p:pic>
          <p:nvPicPr>
            <p:cNvPr id="19" name="Graphic 18" descr="A purple square in a black background&#10;&#10;AI-generated content may be incorrect.">
              <a:extLst>
                <a:ext uri="{FF2B5EF4-FFF2-40B4-BE49-F238E27FC236}">
                  <a16:creationId xmlns:a16="http://schemas.microsoft.com/office/drawing/2014/main" id="{55890A28-115E-75EE-7BC5-F2F736424D2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354943" y="2910854"/>
              <a:ext cx="1905000" cy="1905000"/>
            </a:xfrm>
            <a:prstGeom prst="rect">
              <a:avLst/>
            </a:prstGeom>
          </p:spPr>
        </p:pic>
      </p:grpSp>
      <p:sp>
        <p:nvSpPr>
          <p:cNvPr id="11" name="TextBox 10">
            <a:extLst>
              <a:ext uri="{FF2B5EF4-FFF2-40B4-BE49-F238E27FC236}">
                <a16:creationId xmlns:a16="http://schemas.microsoft.com/office/drawing/2014/main" id="{F2E5F449-F340-02AA-1E44-C3869F236B9D}"/>
              </a:ext>
            </a:extLst>
          </p:cNvPr>
          <p:cNvSpPr txBox="1"/>
          <p:nvPr/>
        </p:nvSpPr>
        <p:spPr>
          <a:xfrm>
            <a:off x="15212183" y="7421578"/>
            <a:ext cx="3849593" cy="1569660"/>
          </a:xfrm>
          <a:prstGeom prst="rect">
            <a:avLst/>
          </a:prstGeom>
          <a:noFill/>
        </p:spPr>
        <p:txBody>
          <a:bodyPr wrap="square" rtlCol="0">
            <a:spAutoFit/>
          </a:bodyPr>
          <a:lstStyle/>
          <a:p>
            <a:pPr algn="l"/>
            <a:r>
              <a:rPr lang="en-GB" sz="3200">
                <a:latin typeface="+mj-lt"/>
              </a:rPr>
              <a:t>Skills for your whole career, wherever it takes you</a:t>
            </a:r>
          </a:p>
        </p:txBody>
      </p:sp>
      <p:sp>
        <p:nvSpPr>
          <p:cNvPr id="12" name="Arrow: Left-Right 11">
            <a:extLst>
              <a:ext uri="{FF2B5EF4-FFF2-40B4-BE49-F238E27FC236}">
                <a16:creationId xmlns:a16="http://schemas.microsoft.com/office/drawing/2014/main" id="{A429C36F-21D5-4D66-C03A-BDC93E807F28}"/>
              </a:ext>
            </a:extLst>
          </p:cNvPr>
          <p:cNvSpPr/>
          <p:nvPr/>
        </p:nvSpPr>
        <p:spPr>
          <a:xfrm rot="18908236">
            <a:off x="5646979" y="5870539"/>
            <a:ext cx="3568347" cy="554392"/>
          </a:xfrm>
          <a:prstGeom prst="leftRightArrow">
            <a:avLst/>
          </a:prstGeom>
          <a:solidFill>
            <a:srgbClr val="A3A8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Left-Right 12">
            <a:extLst>
              <a:ext uri="{FF2B5EF4-FFF2-40B4-BE49-F238E27FC236}">
                <a16:creationId xmlns:a16="http://schemas.microsoft.com/office/drawing/2014/main" id="{5E92B0F9-06B7-9C24-E69D-C341B0B5D1C3}"/>
              </a:ext>
            </a:extLst>
          </p:cNvPr>
          <p:cNvSpPr/>
          <p:nvPr/>
        </p:nvSpPr>
        <p:spPr>
          <a:xfrm>
            <a:off x="6668311" y="8067959"/>
            <a:ext cx="6187658" cy="565742"/>
          </a:xfrm>
          <a:prstGeom prst="leftRightArrow">
            <a:avLst/>
          </a:prstGeom>
          <a:solidFill>
            <a:srgbClr val="A3A8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675DE12F-5739-242B-F6A5-6DC1CEC1008E}"/>
              </a:ext>
            </a:extLst>
          </p:cNvPr>
          <p:cNvGrpSpPr/>
          <p:nvPr/>
        </p:nvGrpSpPr>
        <p:grpSpPr>
          <a:xfrm>
            <a:off x="8013893" y="5992333"/>
            <a:ext cx="3651778" cy="2187810"/>
            <a:chOff x="8231122" y="5387250"/>
            <a:chExt cx="2372361" cy="1531213"/>
          </a:xfrm>
        </p:grpSpPr>
        <p:sp>
          <p:nvSpPr>
            <p:cNvPr id="16" name="Rectangle: Rounded Corners 15">
              <a:extLst>
                <a:ext uri="{FF2B5EF4-FFF2-40B4-BE49-F238E27FC236}">
                  <a16:creationId xmlns:a16="http://schemas.microsoft.com/office/drawing/2014/main" id="{D2057441-83BB-9E8E-88F7-B3A12BA420C3}"/>
                </a:ext>
              </a:extLst>
            </p:cNvPr>
            <p:cNvSpPr/>
            <p:nvPr/>
          </p:nvSpPr>
          <p:spPr>
            <a:xfrm>
              <a:off x="8231122" y="5387250"/>
              <a:ext cx="2372361" cy="1346424"/>
            </a:xfrm>
            <a:prstGeom prst="roundRect">
              <a:avLst/>
            </a:prstGeom>
            <a:solidFill>
              <a:srgbClr val="E4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2A21507E-0E9D-D07A-85F8-2625BA867C01}"/>
                </a:ext>
              </a:extLst>
            </p:cNvPr>
            <p:cNvSpPr txBox="1"/>
            <p:nvPr/>
          </p:nvSpPr>
          <p:spPr>
            <a:xfrm>
              <a:off x="8317891" y="5506023"/>
              <a:ext cx="2198823" cy="1412440"/>
            </a:xfrm>
            <a:prstGeom prst="rect">
              <a:avLst/>
            </a:prstGeom>
            <a:noFill/>
          </p:spPr>
          <p:txBody>
            <a:bodyPr wrap="square" rtlCol="0">
              <a:spAutoFit/>
            </a:bodyPr>
            <a:lstStyle/>
            <a:p>
              <a:pPr algn="ctr"/>
              <a:r>
                <a:rPr lang="en-GB" sz="3200">
                  <a:latin typeface="+mj-lt"/>
                </a:rPr>
                <a:t>Community </a:t>
              </a:r>
            </a:p>
            <a:p>
              <a:pPr algn="ctr"/>
              <a:r>
                <a:rPr lang="en-GB" sz="3200">
                  <a:latin typeface="+mj-lt"/>
                </a:rPr>
                <a:t>and </a:t>
              </a:r>
            </a:p>
            <a:p>
              <a:pPr algn="ctr"/>
              <a:r>
                <a:rPr lang="en-GB" sz="3200">
                  <a:latin typeface="+mj-lt"/>
                </a:rPr>
                <a:t>peer learning</a:t>
              </a:r>
            </a:p>
          </p:txBody>
        </p:sp>
      </p:grpSp>
      <p:sp>
        <p:nvSpPr>
          <p:cNvPr id="28" name="Arrow: Left-Right 27">
            <a:extLst>
              <a:ext uri="{FF2B5EF4-FFF2-40B4-BE49-F238E27FC236}">
                <a16:creationId xmlns:a16="http://schemas.microsoft.com/office/drawing/2014/main" id="{B6036184-D169-A78F-4E25-F901155FBB14}"/>
              </a:ext>
            </a:extLst>
          </p:cNvPr>
          <p:cNvSpPr/>
          <p:nvPr/>
        </p:nvSpPr>
        <p:spPr>
          <a:xfrm rot="2691764" flipH="1">
            <a:off x="10395564" y="5895269"/>
            <a:ext cx="3568347" cy="554392"/>
          </a:xfrm>
          <a:prstGeom prst="leftRightArrow">
            <a:avLst/>
          </a:prstGeom>
          <a:solidFill>
            <a:srgbClr val="A3A8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08148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2E5B3-C834-387C-8A52-EBE7AE1E0CCF}"/>
              </a:ext>
            </a:extLst>
          </p:cNvPr>
          <p:cNvSpPr>
            <a:spLocks noGrp="1"/>
          </p:cNvSpPr>
          <p:nvPr>
            <p:ph type="title"/>
          </p:nvPr>
        </p:nvSpPr>
        <p:spPr/>
        <p:txBody>
          <a:bodyPr/>
          <a:lstStyle/>
          <a:p>
            <a:r>
              <a:rPr lang="en-GB" dirty="0"/>
              <a:t>Sector challenges</a:t>
            </a:r>
          </a:p>
        </p:txBody>
      </p:sp>
      <p:sp>
        <p:nvSpPr>
          <p:cNvPr id="3" name="Text Placeholder 2">
            <a:extLst>
              <a:ext uri="{FF2B5EF4-FFF2-40B4-BE49-F238E27FC236}">
                <a16:creationId xmlns:a16="http://schemas.microsoft.com/office/drawing/2014/main" id="{CFD5FE0C-2C70-8087-CA2E-CEF7DF0905A2}"/>
              </a:ext>
            </a:extLst>
          </p:cNvPr>
          <p:cNvSpPr>
            <a:spLocks noGrp="1"/>
          </p:cNvSpPr>
          <p:nvPr>
            <p:ph type="body" sz="quarter" idx="10"/>
          </p:nvPr>
        </p:nvSpPr>
        <p:spPr>
          <a:xfrm>
            <a:off x="1512203" y="6542143"/>
            <a:ext cx="3501096" cy="1751252"/>
          </a:xfrm>
        </p:spPr>
        <p:txBody>
          <a:bodyPr/>
          <a:lstStyle/>
          <a:p>
            <a:r>
              <a:rPr lang="en-GB" dirty="0"/>
              <a:t>Unlocking </a:t>
            </a:r>
          </a:p>
          <a:p>
            <a:r>
              <a:rPr lang="en-GB" dirty="0"/>
              <a:t>postdoc talent</a:t>
            </a:r>
          </a:p>
        </p:txBody>
      </p:sp>
      <p:sp>
        <p:nvSpPr>
          <p:cNvPr id="4" name="Text Placeholder 2">
            <a:extLst>
              <a:ext uri="{FF2B5EF4-FFF2-40B4-BE49-F238E27FC236}">
                <a16:creationId xmlns:a16="http://schemas.microsoft.com/office/drawing/2014/main" id="{371B7265-F1EC-614A-ECEC-382D2708A363}"/>
              </a:ext>
            </a:extLst>
          </p:cNvPr>
          <p:cNvSpPr txBox="1">
            <a:spLocks/>
          </p:cNvSpPr>
          <p:nvPr/>
        </p:nvSpPr>
        <p:spPr>
          <a:xfrm>
            <a:off x="7962218" y="6542143"/>
            <a:ext cx="3501096" cy="1751252"/>
          </a:xfrm>
          <a:prstGeom prst="rect">
            <a:avLst/>
          </a:prstGeom>
        </p:spPr>
        <p:txBody>
          <a:bodyPr vert="horz" lIns="91440" tIns="45720" rIns="91440" bIns="45720" rtlCol="0">
            <a:normAutofit/>
          </a:bodyPr>
          <a:lstStyle>
            <a:lvl1pPr marL="0" eaLnBrk="1" hangingPunct="1">
              <a:lnSpc>
                <a:spcPct val="120000"/>
              </a:lnSpc>
              <a:defRPr sz="4000">
                <a:latin typeface="+mn-lt"/>
                <a:ea typeface="+mn-ea"/>
                <a:cs typeface="+mn-cs"/>
              </a:defRPr>
            </a:lvl1pPr>
            <a:lvl2pPr marL="457200" eaLnBrk="1" hangingPunct="1">
              <a:defRPr sz="2500">
                <a:latin typeface="+mn-lt"/>
                <a:ea typeface="+mn-ea"/>
                <a:cs typeface="+mn-cs"/>
              </a:defRPr>
            </a:lvl2pPr>
            <a:lvl3pPr marL="914400" eaLnBrk="1" hangingPunct="1">
              <a:defRPr sz="2200">
                <a:latin typeface="+mn-lt"/>
                <a:ea typeface="+mn-ea"/>
                <a:cs typeface="+mn-cs"/>
              </a:defRPr>
            </a:lvl3pPr>
            <a:lvl4pPr marL="1371600" eaLnBrk="1" hangingPunct="1">
              <a:defRPr sz="2200">
                <a:latin typeface="+mn-lt"/>
                <a:ea typeface="+mn-ea"/>
                <a:cs typeface="+mn-cs"/>
              </a:defRPr>
            </a:lvl4pPr>
            <a:lvl5pPr marL="1828800" eaLnBrk="1" hangingPunct="1">
              <a:defRPr sz="2200">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dirty="0"/>
              <a:t>Stretched resources</a:t>
            </a:r>
          </a:p>
        </p:txBody>
      </p:sp>
      <p:sp>
        <p:nvSpPr>
          <p:cNvPr id="5" name="Text Placeholder 2">
            <a:extLst>
              <a:ext uri="{FF2B5EF4-FFF2-40B4-BE49-F238E27FC236}">
                <a16:creationId xmlns:a16="http://schemas.microsoft.com/office/drawing/2014/main" id="{E157B89E-1616-5D28-44FE-A07E9BD26D9F}"/>
              </a:ext>
            </a:extLst>
          </p:cNvPr>
          <p:cNvSpPr txBox="1">
            <a:spLocks/>
          </p:cNvSpPr>
          <p:nvPr/>
        </p:nvSpPr>
        <p:spPr>
          <a:xfrm>
            <a:off x="14217706" y="6542143"/>
            <a:ext cx="3501096" cy="1751252"/>
          </a:xfrm>
          <a:prstGeom prst="rect">
            <a:avLst/>
          </a:prstGeom>
        </p:spPr>
        <p:txBody>
          <a:bodyPr vert="horz" lIns="91440" tIns="45720" rIns="91440" bIns="45720" rtlCol="0">
            <a:normAutofit fontScale="92500"/>
          </a:bodyPr>
          <a:lstStyle>
            <a:lvl1pPr marL="0" eaLnBrk="1" hangingPunct="1">
              <a:lnSpc>
                <a:spcPct val="120000"/>
              </a:lnSpc>
              <a:defRPr sz="4000">
                <a:latin typeface="+mn-lt"/>
                <a:ea typeface="+mn-ea"/>
                <a:cs typeface="+mn-cs"/>
              </a:defRPr>
            </a:lvl1pPr>
            <a:lvl2pPr marL="457200" eaLnBrk="1" hangingPunct="1">
              <a:defRPr sz="2500">
                <a:latin typeface="+mn-lt"/>
                <a:ea typeface="+mn-ea"/>
                <a:cs typeface="+mn-cs"/>
              </a:defRPr>
            </a:lvl2pPr>
            <a:lvl3pPr marL="914400" eaLnBrk="1" hangingPunct="1">
              <a:defRPr sz="2200">
                <a:latin typeface="+mn-lt"/>
                <a:ea typeface="+mn-ea"/>
                <a:cs typeface="+mn-cs"/>
              </a:defRPr>
            </a:lvl3pPr>
            <a:lvl4pPr marL="1371600" eaLnBrk="1" hangingPunct="1">
              <a:defRPr sz="2200">
                <a:latin typeface="+mn-lt"/>
                <a:ea typeface="+mn-ea"/>
                <a:cs typeface="+mn-cs"/>
              </a:defRPr>
            </a:lvl4pPr>
            <a:lvl5pPr marL="1828800" eaLnBrk="1" hangingPunct="1">
              <a:defRPr sz="2200">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dirty="0"/>
              <a:t>Competition vs. collaboration</a:t>
            </a:r>
          </a:p>
        </p:txBody>
      </p:sp>
      <p:grpSp>
        <p:nvGrpSpPr>
          <p:cNvPr id="6" name="Group 5">
            <a:extLst>
              <a:ext uri="{FF2B5EF4-FFF2-40B4-BE49-F238E27FC236}">
                <a16:creationId xmlns:a16="http://schemas.microsoft.com/office/drawing/2014/main" id="{49DC518A-57B3-C112-DAF6-B92BB9F1C6DF}"/>
              </a:ext>
            </a:extLst>
          </p:cNvPr>
          <p:cNvGrpSpPr/>
          <p:nvPr/>
        </p:nvGrpSpPr>
        <p:grpSpPr>
          <a:xfrm>
            <a:off x="1171627" y="3127672"/>
            <a:ext cx="3264516" cy="3354598"/>
            <a:chOff x="1171627" y="3127672"/>
            <a:chExt cx="3264516" cy="3354598"/>
          </a:xfrm>
        </p:grpSpPr>
        <p:pic>
          <p:nvPicPr>
            <p:cNvPr id="7" name="Graphic 6" descr="Users with solid fill">
              <a:extLst>
                <a:ext uri="{FF2B5EF4-FFF2-40B4-BE49-F238E27FC236}">
                  <a16:creationId xmlns:a16="http://schemas.microsoft.com/office/drawing/2014/main" id="{5DA22355-1EA8-A150-69F4-E2151CBE60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31389" y="3933946"/>
              <a:ext cx="2548324" cy="2548324"/>
            </a:xfrm>
            <a:prstGeom prst="rect">
              <a:avLst/>
            </a:prstGeom>
          </p:spPr>
        </p:pic>
        <p:pic>
          <p:nvPicPr>
            <p:cNvPr id="11" name="Graphic 10" descr="Stars outline">
              <a:extLst>
                <a:ext uri="{FF2B5EF4-FFF2-40B4-BE49-F238E27FC236}">
                  <a16:creationId xmlns:a16="http://schemas.microsoft.com/office/drawing/2014/main" id="{C4A0DD5A-5516-1920-8B01-B57795B125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21743" y="3658366"/>
              <a:ext cx="914400" cy="914400"/>
            </a:xfrm>
            <a:prstGeom prst="rect">
              <a:avLst/>
            </a:prstGeom>
          </p:spPr>
        </p:pic>
        <p:pic>
          <p:nvPicPr>
            <p:cNvPr id="15" name="Graphic 14" descr="Stars outline">
              <a:extLst>
                <a:ext uri="{FF2B5EF4-FFF2-40B4-BE49-F238E27FC236}">
                  <a16:creationId xmlns:a16="http://schemas.microsoft.com/office/drawing/2014/main" id="{7AE5ED65-8F6C-1B6C-4069-74478B4EF8D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1171627" y="3740616"/>
              <a:ext cx="914400" cy="914400"/>
            </a:xfrm>
            <a:prstGeom prst="rect">
              <a:avLst/>
            </a:prstGeom>
          </p:spPr>
        </p:pic>
        <p:pic>
          <p:nvPicPr>
            <p:cNvPr id="16" name="Graphic 15" descr="Stars outline">
              <a:extLst>
                <a:ext uri="{FF2B5EF4-FFF2-40B4-BE49-F238E27FC236}">
                  <a16:creationId xmlns:a16="http://schemas.microsoft.com/office/drawing/2014/main" id="{EF503A6D-BE4C-5EBA-72C9-7565F237BD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1073795">
              <a:off x="2132850" y="3127672"/>
              <a:ext cx="1225886" cy="1225886"/>
            </a:xfrm>
            <a:prstGeom prst="rect">
              <a:avLst/>
            </a:prstGeom>
          </p:spPr>
        </p:pic>
      </p:grpSp>
      <p:grpSp>
        <p:nvGrpSpPr>
          <p:cNvPr id="8" name="Group 7">
            <a:extLst>
              <a:ext uri="{FF2B5EF4-FFF2-40B4-BE49-F238E27FC236}">
                <a16:creationId xmlns:a16="http://schemas.microsoft.com/office/drawing/2014/main" id="{814C648F-DFB2-A71D-1374-BC73B0C48AFB}"/>
              </a:ext>
            </a:extLst>
          </p:cNvPr>
          <p:cNvGrpSpPr/>
          <p:nvPr/>
        </p:nvGrpSpPr>
        <p:grpSpPr>
          <a:xfrm>
            <a:off x="8313769" y="2884102"/>
            <a:ext cx="2630461" cy="3064674"/>
            <a:chOff x="8313769" y="2884102"/>
            <a:chExt cx="2630461" cy="3064674"/>
          </a:xfrm>
        </p:grpSpPr>
        <p:pic>
          <p:nvPicPr>
            <p:cNvPr id="18" name="Graphic 17" descr="Flying Money with solid fill">
              <a:extLst>
                <a:ext uri="{FF2B5EF4-FFF2-40B4-BE49-F238E27FC236}">
                  <a16:creationId xmlns:a16="http://schemas.microsoft.com/office/drawing/2014/main" id="{C38E2EC0-C128-C2A2-0449-7F5014920E9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13769" y="3740616"/>
              <a:ext cx="2208160" cy="2208160"/>
            </a:xfrm>
            <a:prstGeom prst="rect">
              <a:avLst/>
            </a:prstGeom>
          </p:spPr>
        </p:pic>
        <p:pic>
          <p:nvPicPr>
            <p:cNvPr id="21" name="Graphic 20" descr="Flying Money with solid fill">
              <a:extLst>
                <a:ext uri="{FF2B5EF4-FFF2-40B4-BE49-F238E27FC236}">
                  <a16:creationId xmlns:a16="http://schemas.microsoft.com/office/drawing/2014/main" id="{01154C1A-0497-B84E-E484-C120A449823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12766" y="2884102"/>
              <a:ext cx="1231464" cy="1231464"/>
            </a:xfrm>
            <a:prstGeom prst="rect">
              <a:avLst/>
            </a:prstGeom>
          </p:spPr>
        </p:pic>
      </p:grpSp>
      <p:pic>
        <p:nvPicPr>
          <p:cNvPr id="23" name="Graphic 22" descr="Competition with solid fill">
            <a:extLst>
              <a:ext uri="{FF2B5EF4-FFF2-40B4-BE49-F238E27FC236}">
                <a16:creationId xmlns:a16="http://schemas.microsoft.com/office/drawing/2014/main" id="{B3E244E8-A539-3B6F-D62D-B13E5B17109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733173" y="3355785"/>
            <a:ext cx="2710277" cy="2710277"/>
          </a:xfrm>
          <a:prstGeom prst="rect">
            <a:avLst/>
          </a:prstGeom>
        </p:spPr>
      </p:pic>
    </p:spTree>
    <p:extLst>
      <p:ext uri="{BB962C8B-B14F-4D97-AF65-F5344CB8AC3E}">
        <p14:creationId xmlns:p14="http://schemas.microsoft.com/office/powerpoint/2010/main" val="360685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18CA6-B353-E60A-9B73-F501B1C42C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B92CF1-B85A-A355-4DB1-90FE9E95E716}"/>
              </a:ext>
            </a:extLst>
          </p:cNvPr>
          <p:cNvSpPr>
            <a:spLocks noGrp="1"/>
          </p:cNvSpPr>
          <p:nvPr>
            <p:ph type="title"/>
          </p:nvPr>
        </p:nvSpPr>
        <p:spPr/>
        <p:txBody>
          <a:bodyPr/>
          <a:lstStyle/>
          <a:p>
            <a:r>
              <a:rPr lang="en-GB" dirty="0"/>
              <a:t>Prosper’s response to these sector challenges</a:t>
            </a:r>
          </a:p>
        </p:txBody>
      </p:sp>
      <p:sp>
        <p:nvSpPr>
          <p:cNvPr id="3" name="Text Placeholder 2">
            <a:extLst>
              <a:ext uri="{FF2B5EF4-FFF2-40B4-BE49-F238E27FC236}">
                <a16:creationId xmlns:a16="http://schemas.microsoft.com/office/drawing/2014/main" id="{BE5B49C8-36C1-3719-A03C-B463730A0C7B}"/>
              </a:ext>
            </a:extLst>
          </p:cNvPr>
          <p:cNvSpPr>
            <a:spLocks noGrp="1"/>
          </p:cNvSpPr>
          <p:nvPr>
            <p:ph type="body" sz="quarter" idx="10"/>
          </p:nvPr>
        </p:nvSpPr>
        <p:spPr>
          <a:xfrm>
            <a:off x="1512203" y="6542143"/>
            <a:ext cx="3501096" cy="1751252"/>
          </a:xfrm>
        </p:spPr>
        <p:txBody>
          <a:bodyPr vert="horz" lIns="91440" tIns="45720" rIns="91440" bIns="45720" rtlCol="0" anchor="t">
            <a:normAutofit/>
          </a:bodyPr>
          <a:lstStyle/>
          <a:p>
            <a:r>
              <a:rPr lang="en-GB" dirty="0"/>
              <a:t>Showcase for inspiration</a:t>
            </a:r>
          </a:p>
        </p:txBody>
      </p:sp>
      <p:sp>
        <p:nvSpPr>
          <p:cNvPr id="4" name="Text Placeholder 2">
            <a:extLst>
              <a:ext uri="{FF2B5EF4-FFF2-40B4-BE49-F238E27FC236}">
                <a16:creationId xmlns:a16="http://schemas.microsoft.com/office/drawing/2014/main" id="{E7EDC3D5-7ED1-C3DF-34C8-C41DF755900D}"/>
              </a:ext>
            </a:extLst>
          </p:cNvPr>
          <p:cNvSpPr txBox="1">
            <a:spLocks/>
          </p:cNvSpPr>
          <p:nvPr/>
        </p:nvSpPr>
        <p:spPr>
          <a:xfrm>
            <a:off x="7653012" y="6542143"/>
            <a:ext cx="4197698" cy="1751252"/>
          </a:xfrm>
          <a:prstGeom prst="rect">
            <a:avLst/>
          </a:prstGeom>
        </p:spPr>
        <p:txBody>
          <a:bodyPr vert="horz" lIns="91440" tIns="45720" rIns="91440" bIns="45720" rtlCol="0">
            <a:noAutofit/>
          </a:bodyPr>
          <a:lstStyle>
            <a:lvl1pPr marL="0" eaLnBrk="1" hangingPunct="1">
              <a:lnSpc>
                <a:spcPct val="120000"/>
              </a:lnSpc>
              <a:defRPr sz="4000">
                <a:latin typeface="+mn-lt"/>
                <a:ea typeface="+mn-ea"/>
                <a:cs typeface="+mn-cs"/>
              </a:defRPr>
            </a:lvl1pPr>
            <a:lvl2pPr marL="457200" eaLnBrk="1" hangingPunct="1">
              <a:defRPr sz="2500">
                <a:latin typeface="+mn-lt"/>
                <a:ea typeface="+mn-ea"/>
                <a:cs typeface="+mn-cs"/>
              </a:defRPr>
            </a:lvl2pPr>
            <a:lvl3pPr marL="914400" eaLnBrk="1" hangingPunct="1">
              <a:defRPr sz="2200">
                <a:latin typeface="+mn-lt"/>
                <a:ea typeface="+mn-ea"/>
                <a:cs typeface="+mn-cs"/>
              </a:defRPr>
            </a:lvl3pPr>
            <a:lvl4pPr marL="1371600" eaLnBrk="1" hangingPunct="1">
              <a:defRPr sz="2200">
                <a:latin typeface="+mn-lt"/>
                <a:ea typeface="+mn-ea"/>
                <a:cs typeface="+mn-cs"/>
              </a:defRPr>
            </a:lvl4pPr>
            <a:lvl5pPr marL="1828800" eaLnBrk="1" hangingPunct="1">
              <a:defRPr sz="2200">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dirty="0"/>
              <a:t>Spaces to share and collaborate</a:t>
            </a:r>
          </a:p>
        </p:txBody>
      </p:sp>
      <p:sp>
        <p:nvSpPr>
          <p:cNvPr id="5" name="Text Placeholder 2">
            <a:extLst>
              <a:ext uri="{FF2B5EF4-FFF2-40B4-BE49-F238E27FC236}">
                <a16:creationId xmlns:a16="http://schemas.microsoft.com/office/drawing/2014/main" id="{31453165-7493-0FFE-F95D-410342B78784}"/>
              </a:ext>
            </a:extLst>
          </p:cNvPr>
          <p:cNvSpPr txBox="1">
            <a:spLocks/>
          </p:cNvSpPr>
          <p:nvPr/>
        </p:nvSpPr>
        <p:spPr>
          <a:xfrm>
            <a:off x="14490422" y="6542143"/>
            <a:ext cx="3501096" cy="1751252"/>
          </a:xfrm>
          <a:prstGeom prst="rect">
            <a:avLst/>
          </a:prstGeom>
        </p:spPr>
        <p:txBody>
          <a:bodyPr vert="horz" lIns="91440" tIns="45720" rIns="91440" bIns="45720" rtlCol="0">
            <a:normAutofit/>
          </a:bodyPr>
          <a:lstStyle>
            <a:lvl1pPr marL="0" eaLnBrk="1" hangingPunct="1">
              <a:lnSpc>
                <a:spcPct val="120000"/>
              </a:lnSpc>
              <a:defRPr sz="4000">
                <a:latin typeface="+mn-lt"/>
                <a:ea typeface="+mn-ea"/>
                <a:cs typeface="+mn-cs"/>
              </a:defRPr>
            </a:lvl1pPr>
            <a:lvl2pPr marL="457200" eaLnBrk="1" hangingPunct="1">
              <a:defRPr sz="2500">
                <a:latin typeface="+mn-lt"/>
                <a:ea typeface="+mn-ea"/>
                <a:cs typeface="+mn-cs"/>
              </a:defRPr>
            </a:lvl2pPr>
            <a:lvl3pPr marL="914400" eaLnBrk="1" hangingPunct="1">
              <a:defRPr sz="2200">
                <a:latin typeface="+mn-lt"/>
                <a:ea typeface="+mn-ea"/>
                <a:cs typeface="+mn-cs"/>
              </a:defRPr>
            </a:lvl3pPr>
            <a:lvl4pPr marL="1371600" eaLnBrk="1" hangingPunct="1">
              <a:defRPr sz="2200">
                <a:latin typeface="+mn-lt"/>
                <a:ea typeface="+mn-ea"/>
                <a:cs typeface="+mn-cs"/>
              </a:defRPr>
            </a:lvl4pPr>
            <a:lvl5pPr marL="1828800" eaLnBrk="1" hangingPunct="1">
              <a:defRPr sz="2200">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dirty="0"/>
              <a:t>Flexible</a:t>
            </a:r>
          </a:p>
        </p:txBody>
      </p:sp>
      <p:pic>
        <p:nvPicPr>
          <p:cNvPr id="26" name="Graphic 25" descr="Connections with solid fill">
            <a:extLst>
              <a:ext uri="{FF2B5EF4-FFF2-40B4-BE49-F238E27FC236}">
                <a16:creationId xmlns:a16="http://schemas.microsoft.com/office/drawing/2014/main" id="{FCD2C05B-4258-E81E-D40D-1F4C89FA88B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52234" y="2857081"/>
            <a:ext cx="2154897" cy="2154897"/>
          </a:xfrm>
          <a:prstGeom prst="rect">
            <a:avLst/>
          </a:prstGeom>
        </p:spPr>
      </p:pic>
      <p:grpSp>
        <p:nvGrpSpPr>
          <p:cNvPr id="30" name="Group 29">
            <a:extLst>
              <a:ext uri="{FF2B5EF4-FFF2-40B4-BE49-F238E27FC236}">
                <a16:creationId xmlns:a16="http://schemas.microsoft.com/office/drawing/2014/main" id="{44122C54-7862-764F-5738-4F4C9000F2D8}"/>
              </a:ext>
            </a:extLst>
          </p:cNvPr>
          <p:cNvGrpSpPr/>
          <p:nvPr/>
        </p:nvGrpSpPr>
        <p:grpSpPr>
          <a:xfrm>
            <a:off x="9248769" y="4249978"/>
            <a:ext cx="2449241" cy="2035075"/>
            <a:chOff x="9248769" y="4249978"/>
            <a:chExt cx="2449241" cy="2035075"/>
          </a:xfrm>
        </p:grpSpPr>
        <p:pic>
          <p:nvPicPr>
            <p:cNvPr id="24" name="Graphic 23" descr="Storytelling outline">
              <a:extLst>
                <a:ext uri="{FF2B5EF4-FFF2-40B4-BE49-F238E27FC236}">
                  <a16:creationId xmlns:a16="http://schemas.microsoft.com/office/drawing/2014/main" id="{DBAD4A1B-E9B9-A6BE-8FEA-34C203B0FA3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248769" y="5370653"/>
              <a:ext cx="914400" cy="914400"/>
            </a:xfrm>
            <a:prstGeom prst="rect">
              <a:avLst/>
            </a:prstGeom>
          </p:spPr>
        </p:pic>
        <p:pic>
          <p:nvPicPr>
            <p:cNvPr id="27" name="Graphic 26" descr="Storytelling outline">
              <a:extLst>
                <a:ext uri="{FF2B5EF4-FFF2-40B4-BE49-F238E27FC236}">
                  <a16:creationId xmlns:a16="http://schemas.microsoft.com/office/drawing/2014/main" id="{0AAE3F75-43B5-EAA0-573E-635567F613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783610" y="4249978"/>
              <a:ext cx="914400" cy="914400"/>
            </a:xfrm>
            <a:prstGeom prst="rect">
              <a:avLst/>
            </a:prstGeom>
          </p:spPr>
        </p:pic>
        <p:sp>
          <p:nvSpPr>
            <p:cNvPr id="28" name="Arrow: Bent 27">
              <a:extLst>
                <a:ext uri="{FF2B5EF4-FFF2-40B4-BE49-F238E27FC236}">
                  <a16:creationId xmlns:a16="http://schemas.microsoft.com/office/drawing/2014/main" id="{30C0B581-014A-D90F-ED79-A759728F827D}"/>
                </a:ext>
              </a:extLst>
            </p:cNvPr>
            <p:cNvSpPr/>
            <p:nvPr/>
          </p:nvSpPr>
          <p:spPr>
            <a:xfrm>
              <a:off x="9712766" y="4310007"/>
              <a:ext cx="914400" cy="914400"/>
            </a:xfrm>
            <a:prstGeom prst="bentArrow">
              <a:avLst>
                <a:gd name="adj1" fmla="val 11000"/>
                <a:gd name="adj2" fmla="val 25000"/>
                <a:gd name="adj3" fmla="val 25000"/>
                <a:gd name="adj4" fmla="val 4375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9" name="Arrow: Bent 28">
              <a:extLst>
                <a:ext uri="{FF2B5EF4-FFF2-40B4-BE49-F238E27FC236}">
                  <a16:creationId xmlns:a16="http://schemas.microsoft.com/office/drawing/2014/main" id="{669502BD-6B39-1F38-4A7F-163AB63EDF75}"/>
                </a:ext>
              </a:extLst>
            </p:cNvPr>
            <p:cNvSpPr/>
            <p:nvPr/>
          </p:nvSpPr>
          <p:spPr>
            <a:xfrm rot="10800000">
              <a:off x="10450382" y="5262049"/>
              <a:ext cx="914400" cy="914400"/>
            </a:xfrm>
            <a:prstGeom prst="bentArrow">
              <a:avLst>
                <a:gd name="adj1" fmla="val 11000"/>
                <a:gd name="adj2" fmla="val 25000"/>
                <a:gd name="adj3" fmla="val 25000"/>
                <a:gd name="adj4" fmla="val 4375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14" name="Group 13">
            <a:extLst>
              <a:ext uri="{FF2B5EF4-FFF2-40B4-BE49-F238E27FC236}">
                <a16:creationId xmlns:a16="http://schemas.microsoft.com/office/drawing/2014/main" id="{4C4923C2-6043-F1FF-D5AF-475D73ABBCB7}"/>
              </a:ext>
            </a:extLst>
          </p:cNvPr>
          <p:cNvGrpSpPr/>
          <p:nvPr/>
        </p:nvGrpSpPr>
        <p:grpSpPr>
          <a:xfrm>
            <a:off x="814077" y="3458993"/>
            <a:ext cx="3624689" cy="2731721"/>
            <a:chOff x="814077" y="3458993"/>
            <a:chExt cx="3624689" cy="2731721"/>
          </a:xfrm>
        </p:grpSpPr>
        <p:pic>
          <p:nvPicPr>
            <p:cNvPr id="7" name="Graphic 6" descr="Lightbulb with solid fill">
              <a:extLst>
                <a:ext uri="{FF2B5EF4-FFF2-40B4-BE49-F238E27FC236}">
                  <a16:creationId xmlns:a16="http://schemas.microsoft.com/office/drawing/2014/main" id="{E66231D2-0281-43F4-F02D-09E95DE1DAD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31276" y="4182357"/>
              <a:ext cx="2008357" cy="2008357"/>
            </a:xfrm>
            <a:prstGeom prst="rect">
              <a:avLst/>
            </a:prstGeom>
          </p:spPr>
        </p:pic>
        <p:pic>
          <p:nvPicPr>
            <p:cNvPr id="10" name="Graphic 9" descr="Exclamation mark with solid fill">
              <a:extLst>
                <a:ext uri="{FF2B5EF4-FFF2-40B4-BE49-F238E27FC236}">
                  <a16:creationId xmlns:a16="http://schemas.microsoft.com/office/drawing/2014/main" id="{E3910E1D-8C3D-B904-E5FB-307DD3099D1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658553" y="4540910"/>
              <a:ext cx="553801" cy="553801"/>
            </a:xfrm>
            <a:prstGeom prst="rect">
              <a:avLst/>
            </a:prstGeom>
          </p:spPr>
        </p:pic>
        <p:pic>
          <p:nvPicPr>
            <p:cNvPr id="12" name="Graphic 11" descr="Magician Hat outline">
              <a:extLst>
                <a:ext uri="{FF2B5EF4-FFF2-40B4-BE49-F238E27FC236}">
                  <a16:creationId xmlns:a16="http://schemas.microsoft.com/office/drawing/2014/main" id="{3298C57F-F940-568C-2DE2-FA36DA12C766}"/>
                </a:ext>
              </a:extLst>
            </p:cNvPr>
            <p:cNvPicPr>
              <a:picLocks noChangeAspect="1"/>
            </p:cNvPicPr>
            <p:nvPr/>
          </p:nvPicPr>
          <p:blipFill>
            <a:blip r:embed="rId10">
              <a:extLst>
                <a:ext uri="{96DAC541-7B7A-43D3-8B79-37D633B846F1}">
                  <asvg:svgBlip xmlns:asvg="http://schemas.microsoft.com/office/drawing/2016/SVG/main" r:embed="rId11"/>
                </a:ext>
              </a:extLst>
            </a:blip>
            <a:srcRect b="68883"/>
            <a:stretch>
              <a:fillRect/>
            </a:stretch>
          </p:blipFill>
          <p:spPr>
            <a:xfrm rot="19331416">
              <a:off x="814077" y="3549443"/>
              <a:ext cx="2938547" cy="914400"/>
            </a:xfrm>
            <a:prstGeom prst="rect">
              <a:avLst/>
            </a:prstGeom>
          </p:spPr>
        </p:pic>
        <p:pic>
          <p:nvPicPr>
            <p:cNvPr id="13" name="Graphic 12" descr="Magician Hat outline">
              <a:extLst>
                <a:ext uri="{FF2B5EF4-FFF2-40B4-BE49-F238E27FC236}">
                  <a16:creationId xmlns:a16="http://schemas.microsoft.com/office/drawing/2014/main" id="{B7F0F524-5600-BEE9-0550-66A90C33354B}"/>
                </a:ext>
              </a:extLst>
            </p:cNvPr>
            <p:cNvPicPr>
              <a:picLocks noChangeAspect="1"/>
            </p:cNvPicPr>
            <p:nvPr/>
          </p:nvPicPr>
          <p:blipFill>
            <a:blip r:embed="rId10">
              <a:extLst>
                <a:ext uri="{96DAC541-7B7A-43D3-8B79-37D633B846F1}">
                  <asvg:svgBlip xmlns:asvg="http://schemas.microsoft.com/office/drawing/2016/SVG/main" r:embed="rId11"/>
                </a:ext>
              </a:extLst>
            </a:blip>
            <a:srcRect t="1316" r="38419" b="68883"/>
            <a:stretch>
              <a:fillRect/>
            </a:stretch>
          </p:blipFill>
          <p:spPr>
            <a:xfrm rot="5400000">
              <a:off x="3096113" y="3925927"/>
              <a:ext cx="1809588" cy="875719"/>
            </a:xfrm>
            <a:prstGeom prst="rect">
              <a:avLst/>
            </a:prstGeom>
          </p:spPr>
        </p:pic>
      </p:grpSp>
      <p:grpSp>
        <p:nvGrpSpPr>
          <p:cNvPr id="6" name="Group 5">
            <a:extLst>
              <a:ext uri="{FF2B5EF4-FFF2-40B4-BE49-F238E27FC236}">
                <a16:creationId xmlns:a16="http://schemas.microsoft.com/office/drawing/2014/main" id="{03ED4EA6-B871-DC80-DCCC-B4434FE79284}"/>
              </a:ext>
            </a:extLst>
          </p:cNvPr>
          <p:cNvGrpSpPr/>
          <p:nvPr/>
        </p:nvGrpSpPr>
        <p:grpSpPr>
          <a:xfrm>
            <a:off x="13874223" y="3215031"/>
            <a:ext cx="4417335" cy="2984294"/>
            <a:chOff x="13874223" y="3215031"/>
            <a:chExt cx="4417335" cy="2984294"/>
          </a:xfrm>
        </p:grpSpPr>
        <p:sp>
          <p:nvSpPr>
            <p:cNvPr id="16" name="Rectangle: Rounded Corners 15">
              <a:extLst>
                <a:ext uri="{FF2B5EF4-FFF2-40B4-BE49-F238E27FC236}">
                  <a16:creationId xmlns:a16="http://schemas.microsoft.com/office/drawing/2014/main" id="{C788B5E3-1EC8-5494-C582-C965D5A18F19}"/>
                </a:ext>
              </a:extLst>
            </p:cNvPr>
            <p:cNvSpPr>
              <a:spLocks noChangeAspect="1"/>
            </p:cNvSpPr>
            <p:nvPr/>
          </p:nvSpPr>
          <p:spPr>
            <a:xfrm>
              <a:off x="13874223" y="3215031"/>
              <a:ext cx="818149" cy="818149"/>
            </a:xfrm>
            <a:prstGeom prst="roundRect">
              <a:avLst/>
            </a:prstGeom>
            <a:noFill/>
            <a:ln w="952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07EEB9F-A923-B85E-A395-C2031DC8B395}"/>
                </a:ext>
              </a:extLst>
            </p:cNvPr>
            <p:cNvSpPr>
              <a:spLocks noChangeAspect="1"/>
            </p:cNvSpPr>
            <p:nvPr/>
          </p:nvSpPr>
          <p:spPr>
            <a:xfrm>
              <a:off x="16159825" y="4007189"/>
              <a:ext cx="714212" cy="714212"/>
            </a:xfrm>
            <a:prstGeom prst="ellipse">
              <a:avLst/>
            </a:prstGeom>
            <a:noFill/>
            <a:ln w="793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2BC229E9-4C1B-CF94-7510-0705D83348A7}"/>
                </a:ext>
              </a:extLst>
            </p:cNvPr>
            <p:cNvSpPr>
              <a:spLocks noChangeAspect="1"/>
            </p:cNvSpPr>
            <p:nvPr/>
          </p:nvSpPr>
          <p:spPr>
            <a:xfrm>
              <a:off x="14692372" y="5299325"/>
              <a:ext cx="900000" cy="900000"/>
            </a:xfrm>
            <a:prstGeom prst="triangle">
              <a:avLst/>
            </a:prstGeom>
            <a:noFill/>
            <a:ln w="793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w="50800">
                  <a:solidFill>
                    <a:schemeClr val="tx1"/>
                  </a:solidFill>
                </a:ln>
                <a:noFill/>
              </a:endParaRPr>
            </a:p>
          </p:txBody>
        </p:sp>
        <p:sp>
          <p:nvSpPr>
            <p:cNvPr id="19" name="Hexagon 18">
              <a:extLst>
                <a:ext uri="{FF2B5EF4-FFF2-40B4-BE49-F238E27FC236}">
                  <a16:creationId xmlns:a16="http://schemas.microsoft.com/office/drawing/2014/main" id="{7F6591FF-2654-5E41-24D6-3CA7D2751D27}"/>
                </a:ext>
              </a:extLst>
            </p:cNvPr>
            <p:cNvSpPr>
              <a:spLocks noChangeAspect="1"/>
            </p:cNvSpPr>
            <p:nvPr/>
          </p:nvSpPr>
          <p:spPr>
            <a:xfrm>
              <a:off x="17632579" y="4925567"/>
              <a:ext cx="658979" cy="570832"/>
            </a:xfrm>
            <a:prstGeom prst="hexagon">
              <a:avLst/>
            </a:prstGeom>
            <a:noFill/>
            <a:ln w="793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0" name="Connector: Curved 19">
              <a:extLst>
                <a:ext uri="{FF2B5EF4-FFF2-40B4-BE49-F238E27FC236}">
                  <a16:creationId xmlns:a16="http://schemas.microsoft.com/office/drawing/2014/main" id="{9082ADFF-9A11-8FB9-B392-60E628B38A67}"/>
                </a:ext>
              </a:extLst>
            </p:cNvPr>
            <p:cNvCxnSpPr>
              <a:cxnSpLocks/>
            </p:cNvCxnSpPr>
            <p:nvPr/>
          </p:nvCxnSpPr>
          <p:spPr>
            <a:xfrm rot="16200000" flipH="1">
              <a:off x="13716183" y="4691634"/>
              <a:ext cx="1538316" cy="513928"/>
            </a:xfrm>
            <a:prstGeom prst="curvedConnector3">
              <a:avLst>
                <a:gd name="adj1" fmla="val 50000"/>
              </a:avLst>
            </a:prstGeom>
            <a:ln w="793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99E9351A-EF85-00B7-3EC3-4B3DAE2AE476}"/>
                </a:ext>
              </a:extLst>
            </p:cNvPr>
            <p:cNvCxnSpPr>
              <a:cxnSpLocks/>
            </p:cNvCxnSpPr>
            <p:nvPr/>
          </p:nvCxnSpPr>
          <p:spPr>
            <a:xfrm flipH="1" flipV="1">
              <a:off x="14812187" y="3568173"/>
              <a:ext cx="1122947" cy="501303"/>
            </a:xfrm>
            <a:prstGeom prst="straightConnector1">
              <a:avLst/>
            </a:prstGeom>
            <a:ln w="793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2" name="Freeform: Shape 21">
              <a:extLst>
                <a:ext uri="{FF2B5EF4-FFF2-40B4-BE49-F238E27FC236}">
                  <a16:creationId xmlns:a16="http://schemas.microsoft.com/office/drawing/2014/main" id="{DF09F2D6-35D3-35F3-1B4C-89C0D9CEE502}"/>
                </a:ext>
              </a:extLst>
            </p:cNvPr>
            <p:cNvSpPr/>
            <p:nvPr/>
          </p:nvSpPr>
          <p:spPr>
            <a:xfrm rot="20453232">
              <a:off x="15499331" y="5083598"/>
              <a:ext cx="2035201" cy="501303"/>
            </a:xfrm>
            <a:custGeom>
              <a:avLst/>
              <a:gdLst>
                <a:gd name="connsiteX0" fmla="*/ 0 w 2646947"/>
                <a:gd name="connsiteY0" fmla="*/ 597805 h 743272"/>
                <a:gd name="connsiteX1" fmla="*/ 577516 w 2646947"/>
                <a:gd name="connsiteY1" fmla="*/ 20289 h 743272"/>
                <a:gd name="connsiteX2" fmla="*/ 1090863 w 2646947"/>
                <a:gd name="connsiteY2" fmla="*/ 212794 h 743272"/>
                <a:gd name="connsiteX3" fmla="*/ 866273 w 2646947"/>
                <a:gd name="connsiteY3" fmla="*/ 742184 h 743272"/>
                <a:gd name="connsiteX4" fmla="*/ 625642 w 2646947"/>
                <a:gd name="connsiteY4" fmla="*/ 341131 h 743272"/>
                <a:gd name="connsiteX5" fmla="*/ 1042737 w 2646947"/>
                <a:gd name="connsiteY5" fmla="*/ 4247 h 743272"/>
                <a:gd name="connsiteX6" fmla="*/ 2646947 w 2646947"/>
                <a:gd name="connsiteY6" fmla="*/ 581763 h 743272"/>
                <a:gd name="connsiteX0" fmla="*/ 0 w 2646947"/>
                <a:gd name="connsiteY0" fmla="*/ 597805 h 742203"/>
                <a:gd name="connsiteX1" fmla="*/ 577516 w 2646947"/>
                <a:gd name="connsiteY1" fmla="*/ 20289 h 742203"/>
                <a:gd name="connsiteX2" fmla="*/ 1090863 w 2646947"/>
                <a:gd name="connsiteY2" fmla="*/ 357173 h 742203"/>
                <a:gd name="connsiteX3" fmla="*/ 866273 w 2646947"/>
                <a:gd name="connsiteY3" fmla="*/ 742184 h 742203"/>
                <a:gd name="connsiteX4" fmla="*/ 625642 w 2646947"/>
                <a:gd name="connsiteY4" fmla="*/ 341131 h 742203"/>
                <a:gd name="connsiteX5" fmla="*/ 1042737 w 2646947"/>
                <a:gd name="connsiteY5" fmla="*/ 4247 h 742203"/>
                <a:gd name="connsiteX6" fmla="*/ 2646947 w 2646947"/>
                <a:gd name="connsiteY6" fmla="*/ 581763 h 742203"/>
                <a:gd name="connsiteX0" fmla="*/ 0 w 2646947"/>
                <a:gd name="connsiteY0" fmla="*/ 597196 h 741664"/>
                <a:gd name="connsiteX1" fmla="*/ 577516 w 2646947"/>
                <a:gd name="connsiteY1" fmla="*/ 19680 h 741664"/>
                <a:gd name="connsiteX2" fmla="*/ 1090863 w 2646947"/>
                <a:gd name="connsiteY2" fmla="*/ 356564 h 741664"/>
                <a:gd name="connsiteX3" fmla="*/ 866273 w 2646947"/>
                <a:gd name="connsiteY3" fmla="*/ 741575 h 741664"/>
                <a:gd name="connsiteX4" fmla="*/ 543375 w 2646947"/>
                <a:gd name="connsiteY4" fmla="*/ 388648 h 741664"/>
                <a:gd name="connsiteX5" fmla="*/ 1042737 w 2646947"/>
                <a:gd name="connsiteY5" fmla="*/ 3638 h 741664"/>
                <a:gd name="connsiteX6" fmla="*/ 2646947 w 2646947"/>
                <a:gd name="connsiteY6" fmla="*/ 581154 h 741664"/>
                <a:gd name="connsiteX0" fmla="*/ 0 w 2646947"/>
                <a:gd name="connsiteY0" fmla="*/ 597033 h 645294"/>
                <a:gd name="connsiteX1" fmla="*/ 577516 w 2646947"/>
                <a:gd name="connsiteY1" fmla="*/ 19517 h 645294"/>
                <a:gd name="connsiteX2" fmla="*/ 1090863 w 2646947"/>
                <a:gd name="connsiteY2" fmla="*/ 356401 h 645294"/>
                <a:gd name="connsiteX3" fmla="*/ 838851 w 2646947"/>
                <a:gd name="connsiteY3" fmla="*/ 645160 h 645294"/>
                <a:gd name="connsiteX4" fmla="*/ 543375 w 2646947"/>
                <a:gd name="connsiteY4" fmla="*/ 388485 h 645294"/>
                <a:gd name="connsiteX5" fmla="*/ 1042737 w 2646947"/>
                <a:gd name="connsiteY5" fmla="*/ 3475 h 645294"/>
                <a:gd name="connsiteX6" fmla="*/ 2646947 w 2646947"/>
                <a:gd name="connsiteY6" fmla="*/ 580991 h 6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6947" h="645294">
                  <a:moveTo>
                    <a:pt x="0" y="597033"/>
                  </a:moveTo>
                  <a:cubicBezTo>
                    <a:pt x="197853" y="340359"/>
                    <a:pt x="395706" y="59622"/>
                    <a:pt x="577516" y="19517"/>
                  </a:cubicBezTo>
                  <a:cubicBezTo>
                    <a:pt x="759327" y="-20588"/>
                    <a:pt x="1047307" y="252127"/>
                    <a:pt x="1090863" y="356401"/>
                  </a:cubicBezTo>
                  <a:cubicBezTo>
                    <a:pt x="1134419" y="460675"/>
                    <a:pt x="930099" y="639813"/>
                    <a:pt x="838851" y="645160"/>
                  </a:cubicBezTo>
                  <a:cubicBezTo>
                    <a:pt x="747603" y="650507"/>
                    <a:pt x="509394" y="495432"/>
                    <a:pt x="543375" y="388485"/>
                  </a:cubicBezTo>
                  <a:cubicBezTo>
                    <a:pt x="577356" y="281538"/>
                    <a:pt x="705853" y="-36630"/>
                    <a:pt x="1042737" y="3475"/>
                  </a:cubicBezTo>
                  <a:cubicBezTo>
                    <a:pt x="1379621" y="43580"/>
                    <a:pt x="2013284" y="312285"/>
                    <a:pt x="2646947" y="580991"/>
                  </a:cubicBezTo>
                </a:path>
              </a:pathLst>
            </a:custGeom>
            <a:noFill/>
            <a:ln w="76200">
              <a:solidFill>
                <a:schemeClr val="tx1"/>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479453804"/>
      </p:ext>
    </p:extLst>
  </p:cSld>
  <p:clrMapOvr>
    <a:masterClrMapping/>
  </p:clrMapOvr>
</p:sld>
</file>

<file path=ppt/theme/theme1.xml><?xml version="1.0" encoding="utf-8"?>
<a:theme xmlns:a="http://schemas.openxmlformats.org/drawingml/2006/main" name="Prosper Theme">
  <a:themeElements>
    <a:clrScheme name="Prosper">
      <a:dk1>
        <a:srgbClr val="000000"/>
      </a:dk1>
      <a:lt1>
        <a:srgbClr val="FFFFFF"/>
      </a:lt1>
      <a:dk2>
        <a:srgbClr val="595959"/>
      </a:dk2>
      <a:lt2>
        <a:srgbClr val="E3E8E5"/>
      </a:lt2>
      <a:accent1>
        <a:srgbClr val="FBF0DC"/>
      </a:accent1>
      <a:accent2>
        <a:srgbClr val="F3F6DB"/>
      </a:accent2>
      <a:accent3>
        <a:srgbClr val="E1F2F2"/>
      </a:accent3>
      <a:accent4>
        <a:srgbClr val="DEE8F3"/>
      </a:accent4>
      <a:accent5>
        <a:srgbClr val="F2EDF5"/>
      </a:accent5>
      <a:accent6>
        <a:srgbClr val="E3E8E5"/>
      </a:accent6>
      <a:hlink>
        <a:srgbClr val="000000"/>
      </a:hlink>
      <a:folHlink>
        <a:srgbClr val="5959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3" id="{79AF0FD4-F17B-AE48-82BA-3A0B6193C277}" vid="{18C52CA3-001E-4046-9F00-5171842A6829}"/>
    </a:ext>
  </a:extLst>
</a:theme>
</file>

<file path=ppt/theme/theme2.xml><?xml version="1.0" encoding="utf-8"?>
<a:theme xmlns:a="http://schemas.openxmlformats.org/drawingml/2006/main" name="Section Dividers">
  <a:themeElements>
    <a:clrScheme name="Prosper">
      <a:dk1>
        <a:srgbClr val="000000"/>
      </a:dk1>
      <a:lt1>
        <a:srgbClr val="FFFFFF"/>
      </a:lt1>
      <a:dk2>
        <a:srgbClr val="595959"/>
      </a:dk2>
      <a:lt2>
        <a:srgbClr val="E3E8E5"/>
      </a:lt2>
      <a:accent1>
        <a:srgbClr val="FBF0DC"/>
      </a:accent1>
      <a:accent2>
        <a:srgbClr val="F3F6DB"/>
      </a:accent2>
      <a:accent3>
        <a:srgbClr val="E1F2F2"/>
      </a:accent3>
      <a:accent4>
        <a:srgbClr val="DEE8F3"/>
      </a:accent4>
      <a:accent5>
        <a:srgbClr val="F2EDF5"/>
      </a:accent5>
      <a:accent6>
        <a:srgbClr val="E3E8E5"/>
      </a:accent6>
      <a:hlink>
        <a:srgbClr val="000000"/>
      </a:hlink>
      <a:folHlink>
        <a:srgbClr val="5959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3" id="{79AF0FD4-F17B-AE48-82BA-3A0B6193C277}" vid="{8164FA4E-FE4A-3144-AA4C-C16F279F9C4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51c8a0a0-30a2-4aea-a631-07f16a169a79">
      <Terms xmlns="http://schemas.microsoft.com/office/infopath/2007/PartnerControls"/>
    </lcf76f155ced4ddcb4097134ff3c332f>
    <TaxCatchAll xmlns="f16359fa-b7b0-49ed-a307-549d00d08faa" xsi:nil="true"/>
    <Number xmlns="51c8a0a0-30a2-4aea-a631-07f16a169a7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25F32C0F53DF48B3E47551D7EC4F69" ma:contentTypeVersion="21" ma:contentTypeDescription="Create a new document." ma:contentTypeScope="" ma:versionID="2ff24aac6eb3507f2d0e8467d65b5d76">
  <xsd:schema xmlns:xsd="http://www.w3.org/2001/XMLSchema" xmlns:xs="http://www.w3.org/2001/XMLSchema" xmlns:p="http://schemas.microsoft.com/office/2006/metadata/properties" xmlns:ns1="http://schemas.microsoft.com/sharepoint/v3" xmlns:ns2="51c8a0a0-30a2-4aea-a631-07f16a169a79" xmlns:ns3="f16359fa-b7b0-49ed-a307-549d00d08faa" targetNamespace="http://schemas.microsoft.com/office/2006/metadata/properties" ma:root="true" ma:fieldsID="1e986aedb9af270cabfdbd9816bde7fb" ns1:_="" ns2:_="" ns3:_="">
    <xsd:import namespace="http://schemas.microsoft.com/sharepoint/v3"/>
    <xsd:import namespace="51c8a0a0-30a2-4aea-a631-07f16a169a79"/>
    <xsd:import namespace="f16359fa-b7b0-49ed-a307-549d00d08fa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1:_ip_UnifiedCompliancePolicyProperties" minOccurs="0"/>
                <xsd:element ref="ns1:_ip_UnifiedCompliancePolicyUIAction" minOccurs="0"/>
                <xsd:element ref="ns2:MediaServiceDateTaken"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Numb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1c8a0a0-30a2-4aea-a631-07f16a169a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MediaServiceLocation" ma:index="22" nillable="true" ma:displayName="Location" ma:internalName="MediaServiceLocation" ma:readOnly="true">
      <xsd:simpleType>
        <xsd:restriction base="dms:Text"/>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dfd38f81-9561-40ce-98eb-cd713668d4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Number" ma:index="28" nillable="true" ma:displayName="Number" ma:format="Dropdown" ma:internalName="Number"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f16359fa-b7b0-49ed-a307-549d00d08fa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69b34857-5037-452a-a4a7-39e1872ba64f}" ma:internalName="TaxCatchAll" ma:showField="CatchAllData" ma:web="f16359fa-b7b0-49ed-a307-549d00d08f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6EFB11B-48FE-494B-B2F0-CC8B3099FF67}">
  <ds:schemaRefs>
    <ds:schemaRef ds:uri="51c8a0a0-30a2-4aea-a631-07f16a169a79"/>
    <ds:schemaRef ds:uri="f16359fa-b7b0-49ed-a307-549d00d08fa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34B6A57-3D2D-413E-8FC8-24CC714737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1c8a0a0-30a2-4aea-a631-07f16a169a79"/>
    <ds:schemaRef ds:uri="f16359fa-b7b0-49ed-a307-549d00d08f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4E1CBC8-E1BF-4C28-875D-572911EFA3A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Prosper Final  (1)</Template>
  <TotalTime>224</TotalTime>
  <Words>1667</Words>
  <Application>Microsoft Office PowerPoint</Application>
  <PresentationFormat>Custom</PresentationFormat>
  <Paragraphs>170</Paragraphs>
  <Slides>21</Slides>
  <Notes>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vt:i4>
      </vt:variant>
    </vt:vector>
  </HeadingPairs>
  <TitlesOfParts>
    <vt:vector size="26" baseType="lpstr">
      <vt:lpstr>Aptos</vt:lpstr>
      <vt:lpstr>Courier New</vt:lpstr>
      <vt:lpstr>Arial</vt:lpstr>
      <vt:lpstr>Prosper Theme</vt:lpstr>
      <vt:lpstr>Section Dividers</vt:lpstr>
      <vt:lpstr>PowerPoint Presentation</vt:lpstr>
      <vt:lpstr>Empowering postdocs, connecting institutions: The Prosper Exchange in action</vt:lpstr>
      <vt:lpstr>By the end of this talk;</vt:lpstr>
      <vt:lpstr>Prosper Overview</vt:lpstr>
      <vt:lpstr>What is Prosper?</vt:lpstr>
      <vt:lpstr>Prosper's co-creation</vt:lpstr>
      <vt:lpstr>The Prosper model</vt:lpstr>
      <vt:lpstr>Sector challenges</vt:lpstr>
      <vt:lpstr>Prosper’s response to these sector challenges</vt:lpstr>
      <vt:lpstr>Prosper for Managers of Researchers</vt:lpstr>
      <vt:lpstr>PI Network session highlights and impact</vt:lpstr>
      <vt:lpstr>PI Network session highlights and impact</vt:lpstr>
      <vt:lpstr>PI Network session highlights and impact</vt:lpstr>
      <vt:lpstr>The Prosper Exchange</vt:lpstr>
      <vt:lpstr>The Prosper Exchange</vt:lpstr>
      <vt:lpstr>Institutional practical case studies</vt:lpstr>
      <vt:lpstr>Intensive vs non-intensive</vt:lpstr>
      <vt:lpstr>Small / medium / large</vt:lpstr>
      <vt:lpstr>PowerPoint Presentation</vt:lpstr>
      <vt:lpstr>To delve deeper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Reynolds</dc:creator>
  <cp:lastModifiedBy>Technician Harrogate</cp:lastModifiedBy>
  <cp:revision>254</cp:revision>
  <dcterms:created xsi:type="dcterms:W3CDTF">2025-07-28T11:50:14Z</dcterms:created>
  <dcterms:modified xsi:type="dcterms:W3CDTF">2026-06-18T07:36:22Z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2025-06-26T00:00:00Z</vt:filetime>
  </property>
  <property fmtid="{D5CDD505-2E9C-101B-9397-08002B2CF9AE}" pid="3" name="Creator">
    <vt:lpwstr>Adobe Illustrator 29.5 (Macintosh)</vt:lpwstr>
  </property>
  <property fmtid="{D5CDD505-2E9C-101B-9397-08002B2CF9AE}" pid="4" name="CreatorVersion">
    <vt:lpwstr>21.0.0</vt:lpwstr>
  </property>
  <property fmtid="{D5CDD505-2E9C-101B-9397-08002B2CF9AE}" pid="5" name="LastSaved">
    <vt:filetime>2025-06-26T00:00:00Z</vt:filetime>
  </property>
  <property fmtid="{D5CDD505-2E9C-101B-9397-08002B2CF9AE}" pid="6" name="Producer">
    <vt:lpwstr>Adobe PDF library 17.00</vt:lpwstr>
  </property>
  <property fmtid="{D5CDD505-2E9C-101B-9397-08002B2CF9AE}" pid="7" name="ContentTypeId">
    <vt:lpwstr>0x0101007925F32C0F53DF48B3E47551D7EC4F69</vt:lpwstr>
  </property>
  <property fmtid="{D5CDD505-2E9C-101B-9397-08002B2CF9AE}" pid="8" name="MediaServiceImageTags">
    <vt:lpwstr/>
  </property>
</Properties>
</file>