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9"/>
  </p:notesMasterIdLst>
  <p:sldIdLst>
    <p:sldId id="368" r:id="rId5"/>
    <p:sldId id="4918" r:id="rId6"/>
    <p:sldId id="4927" r:id="rId7"/>
    <p:sldId id="4930" r:id="rId8"/>
    <p:sldId id="4920" r:id="rId9"/>
    <p:sldId id="4928" r:id="rId10"/>
    <p:sldId id="4921" r:id="rId11"/>
    <p:sldId id="4916" r:id="rId12"/>
    <p:sldId id="4919" r:id="rId13"/>
    <p:sldId id="4923" r:id="rId14"/>
    <p:sldId id="4929" r:id="rId15"/>
    <p:sldId id="4924" r:id="rId16"/>
    <p:sldId id="4926" r:id="rId17"/>
    <p:sldId id="4913" r:id="rId18"/>
  </p:sldIdLst>
  <p:sldSz cx="12192000" cy="6858000"/>
  <p:notesSz cx="6858000" cy="98742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729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D74AB19-E36F-4488-88DC-B0CCF3761636}" v="61" dt="2026-06-15T15:21:34.75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 Coey" userId="23a3b8c3-4c99-4461-861c-06e9ec75650d" providerId="ADAL" clId="{F7E84743-A41D-4DF3-8445-81F86DE5B6B7}"/>
    <pc:docChg chg="undo custSel addSld delSld modSld sldOrd modNotesMaster">
      <pc:chgData name="Chris Coey" userId="23a3b8c3-4c99-4461-861c-06e9ec75650d" providerId="ADAL" clId="{F7E84743-A41D-4DF3-8445-81F86DE5B6B7}" dt="2026-06-15T15:21:34.753" v="6544" actId="20578"/>
      <pc:docMkLst>
        <pc:docMk/>
      </pc:docMkLst>
      <pc:sldChg chg="addSp modSp add del mod setBg">
        <pc:chgData name="Chris Coey" userId="23a3b8c3-4c99-4461-861c-06e9ec75650d" providerId="ADAL" clId="{F7E84743-A41D-4DF3-8445-81F86DE5B6B7}" dt="2026-06-14T12:08:49.433" v="4748" actId="47"/>
        <pc:sldMkLst>
          <pc:docMk/>
          <pc:sldMk cId="3697252216" sldId="321"/>
        </pc:sldMkLst>
        <pc:spChg chg="mod">
          <ac:chgData name="Chris Coey" userId="23a3b8c3-4c99-4461-861c-06e9ec75650d" providerId="ADAL" clId="{F7E84743-A41D-4DF3-8445-81F86DE5B6B7}" dt="2026-06-14T11:50:53.115" v="4014" actId="14100"/>
          <ac:spMkLst>
            <pc:docMk/>
            <pc:sldMk cId="3697252216" sldId="321"/>
            <ac:spMk id="35" creationId="{3153C9E3-67A4-C605-AC51-B3769F02165C}"/>
          </ac:spMkLst>
        </pc:spChg>
      </pc:sldChg>
      <pc:sldChg chg="addSp modSp mod">
        <pc:chgData name="Chris Coey" userId="23a3b8c3-4c99-4461-861c-06e9ec75650d" providerId="ADAL" clId="{F7E84743-A41D-4DF3-8445-81F86DE5B6B7}" dt="2026-06-08T15:41:10.828" v="46" actId="14861"/>
        <pc:sldMkLst>
          <pc:docMk/>
          <pc:sldMk cId="688467843" sldId="368"/>
        </pc:sldMkLst>
        <pc:spChg chg="mod">
          <ac:chgData name="Chris Coey" userId="23a3b8c3-4c99-4461-861c-06e9ec75650d" providerId="ADAL" clId="{F7E84743-A41D-4DF3-8445-81F86DE5B6B7}" dt="2026-06-08T15:40:03.635" v="40" actId="20577"/>
          <ac:spMkLst>
            <pc:docMk/>
            <pc:sldMk cId="688467843" sldId="368"/>
            <ac:spMk id="5" creationId="{599301FA-1505-2280-9B13-24831C102666}"/>
          </ac:spMkLst>
        </pc:spChg>
        <pc:picChg chg="add mod">
          <ac:chgData name="Chris Coey" userId="23a3b8c3-4c99-4461-861c-06e9ec75650d" providerId="ADAL" clId="{F7E84743-A41D-4DF3-8445-81F86DE5B6B7}" dt="2026-06-08T15:41:10.828" v="46" actId="14861"/>
          <ac:picMkLst>
            <pc:docMk/>
            <pc:sldMk cId="688467843" sldId="368"/>
            <ac:picMk id="3" creationId="{016FBE0D-0361-D36B-2451-BACE57183999}"/>
          </ac:picMkLst>
        </pc:picChg>
      </pc:sldChg>
      <pc:sldChg chg="modSp mod ord">
        <pc:chgData name="Chris Coey" userId="23a3b8c3-4c99-4461-861c-06e9ec75650d" providerId="ADAL" clId="{F7E84743-A41D-4DF3-8445-81F86DE5B6B7}" dt="2026-06-14T10:34:45.605" v="2081" actId="403"/>
        <pc:sldMkLst>
          <pc:docMk/>
          <pc:sldMk cId="2751323205" sldId="4913"/>
        </pc:sldMkLst>
        <pc:spChg chg="mod">
          <ac:chgData name="Chris Coey" userId="23a3b8c3-4c99-4461-861c-06e9ec75650d" providerId="ADAL" clId="{F7E84743-A41D-4DF3-8445-81F86DE5B6B7}" dt="2026-06-14T10:34:45.605" v="2081" actId="403"/>
          <ac:spMkLst>
            <pc:docMk/>
            <pc:sldMk cId="2751323205" sldId="4913"/>
            <ac:spMk id="3" creationId="{CDCCEB43-B850-D5E4-9236-CBF74AC52DD2}"/>
          </ac:spMkLst>
        </pc:spChg>
      </pc:sldChg>
      <pc:sldChg chg="addSp delSp modSp del mod">
        <pc:chgData name="Chris Coey" userId="23a3b8c3-4c99-4461-861c-06e9ec75650d" providerId="ADAL" clId="{F7E84743-A41D-4DF3-8445-81F86DE5B6B7}" dt="2026-06-14T11:50:40.063" v="4013" actId="2696"/>
        <pc:sldMkLst>
          <pc:docMk/>
          <pc:sldMk cId="165423517" sldId="4914"/>
        </pc:sldMkLst>
      </pc:sldChg>
      <pc:sldChg chg="addSp delSp modSp mod ord modTransition">
        <pc:chgData name="Chris Coey" userId="23a3b8c3-4c99-4461-861c-06e9ec75650d" providerId="ADAL" clId="{F7E84743-A41D-4DF3-8445-81F86DE5B6B7}" dt="2026-06-15T15:06:51.786" v="6511" actId="6549"/>
        <pc:sldMkLst>
          <pc:docMk/>
          <pc:sldMk cId="3618884207" sldId="4916"/>
        </pc:sldMkLst>
        <pc:spChg chg="mod">
          <ac:chgData name="Chris Coey" userId="23a3b8c3-4c99-4461-861c-06e9ec75650d" providerId="ADAL" clId="{F7E84743-A41D-4DF3-8445-81F86DE5B6B7}" dt="2026-06-15T15:06:51.786" v="6511" actId="6549"/>
          <ac:spMkLst>
            <pc:docMk/>
            <pc:sldMk cId="3618884207" sldId="4916"/>
            <ac:spMk id="2" creationId="{0E67834E-8280-E1CC-E2EB-955C6AC01540}"/>
          </ac:spMkLst>
        </pc:spChg>
        <pc:spChg chg="add mod">
          <ac:chgData name="Chris Coey" userId="23a3b8c3-4c99-4461-861c-06e9ec75650d" providerId="ADAL" clId="{F7E84743-A41D-4DF3-8445-81F86DE5B6B7}" dt="2026-06-14T11:34:10.263" v="3544" actId="1036"/>
          <ac:spMkLst>
            <pc:docMk/>
            <pc:sldMk cId="3618884207" sldId="4916"/>
            <ac:spMk id="16" creationId="{E3EE1EDB-4550-D46A-8EF0-69C1063A4BB4}"/>
          </ac:spMkLst>
        </pc:spChg>
        <pc:picChg chg="ord">
          <ac:chgData name="Chris Coey" userId="23a3b8c3-4c99-4461-861c-06e9ec75650d" providerId="ADAL" clId="{F7E84743-A41D-4DF3-8445-81F86DE5B6B7}" dt="2026-06-14T11:11:54.046" v="3318" actId="167"/>
          <ac:picMkLst>
            <pc:docMk/>
            <pc:sldMk cId="3618884207" sldId="4916"/>
            <ac:picMk id="3" creationId="{9352AD0F-CF94-552F-F690-D95BC803ABE2}"/>
          </ac:picMkLst>
        </pc:picChg>
        <pc:picChg chg="add mod">
          <ac:chgData name="Chris Coey" userId="23a3b8c3-4c99-4461-861c-06e9ec75650d" providerId="ADAL" clId="{F7E84743-A41D-4DF3-8445-81F86DE5B6B7}" dt="2026-06-09T15:47:02.285" v="201" actId="1076"/>
          <ac:picMkLst>
            <pc:docMk/>
            <pc:sldMk cId="3618884207" sldId="4916"/>
            <ac:picMk id="7" creationId="{D4C93219-87B7-8D13-BCDA-44B89D64BB16}"/>
          </ac:picMkLst>
        </pc:picChg>
        <pc:picChg chg="add mod ord">
          <ac:chgData name="Chris Coey" userId="23a3b8c3-4c99-4461-861c-06e9ec75650d" providerId="ADAL" clId="{F7E84743-A41D-4DF3-8445-81F86DE5B6B7}" dt="2026-06-14T11:11:44.951" v="3317" actId="167"/>
          <ac:picMkLst>
            <pc:docMk/>
            <pc:sldMk cId="3618884207" sldId="4916"/>
            <ac:picMk id="8" creationId="{968814A6-54C9-8B6C-22E5-5C229BFEEEB4}"/>
          </ac:picMkLst>
        </pc:picChg>
        <pc:picChg chg="add mod">
          <ac:chgData name="Chris Coey" userId="23a3b8c3-4c99-4461-861c-06e9ec75650d" providerId="ADAL" clId="{F7E84743-A41D-4DF3-8445-81F86DE5B6B7}" dt="2026-06-09T15:43:08.999" v="188" actId="1076"/>
          <ac:picMkLst>
            <pc:docMk/>
            <pc:sldMk cId="3618884207" sldId="4916"/>
            <ac:picMk id="11" creationId="{6B9C5D4D-A875-5CAF-4E67-A6DE062868E7}"/>
          </ac:picMkLst>
        </pc:picChg>
        <pc:picChg chg="add mod">
          <ac:chgData name="Chris Coey" userId="23a3b8c3-4c99-4461-861c-06e9ec75650d" providerId="ADAL" clId="{F7E84743-A41D-4DF3-8445-81F86DE5B6B7}" dt="2026-06-09T15:43:17.544" v="189" actId="14861"/>
          <ac:picMkLst>
            <pc:docMk/>
            <pc:sldMk cId="3618884207" sldId="4916"/>
            <ac:picMk id="13" creationId="{8777E0FA-F435-9233-62BC-42D9E808D437}"/>
          </ac:picMkLst>
        </pc:picChg>
        <pc:picChg chg="add mod">
          <ac:chgData name="Chris Coey" userId="23a3b8c3-4c99-4461-861c-06e9ec75650d" providerId="ADAL" clId="{F7E84743-A41D-4DF3-8445-81F86DE5B6B7}" dt="2026-06-09T15:46:58.723" v="200" actId="14861"/>
          <ac:picMkLst>
            <pc:docMk/>
            <pc:sldMk cId="3618884207" sldId="4916"/>
            <ac:picMk id="15" creationId="{051DF634-E878-9F27-F0B1-621BB851F294}"/>
          </ac:picMkLst>
        </pc:picChg>
      </pc:sldChg>
      <pc:sldChg chg="addSp delSp modSp mod ord">
        <pc:chgData name="Chris Coey" userId="23a3b8c3-4c99-4461-861c-06e9ec75650d" providerId="ADAL" clId="{F7E84743-A41D-4DF3-8445-81F86DE5B6B7}" dt="2026-06-15T14:31:00.585" v="6424" actId="313"/>
        <pc:sldMkLst>
          <pc:docMk/>
          <pc:sldMk cId="2391650066" sldId="4918"/>
        </pc:sldMkLst>
        <pc:spChg chg="add mod">
          <ac:chgData name="Chris Coey" userId="23a3b8c3-4c99-4461-861c-06e9ec75650d" providerId="ADAL" clId="{F7E84743-A41D-4DF3-8445-81F86DE5B6B7}" dt="2026-06-14T10:44:24.950" v="2338" actId="14100"/>
          <ac:spMkLst>
            <pc:docMk/>
            <pc:sldMk cId="2391650066" sldId="4918"/>
            <ac:spMk id="10" creationId="{FF9B6D72-9E6D-2E66-AF77-0A61CB7A2FED}"/>
          </ac:spMkLst>
        </pc:spChg>
        <pc:spChg chg="add mod">
          <ac:chgData name="Chris Coey" userId="23a3b8c3-4c99-4461-861c-06e9ec75650d" providerId="ADAL" clId="{F7E84743-A41D-4DF3-8445-81F86DE5B6B7}" dt="2026-06-15T14:31:00.585" v="6424" actId="313"/>
          <ac:spMkLst>
            <pc:docMk/>
            <pc:sldMk cId="2391650066" sldId="4918"/>
            <ac:spMk id="11" creationId="{518D3E9C-1FEA-73C1-AE20-F0F454730848}"/>
          </ac:spMkLst>
        </pc:spChg>
        <pc:spChg chg="add del mod">
          <ac:chgData name="Chris Coey" userId="23a3b8c3-4c99-4461-861c-06e9ec75650d" providerId="ADAL" clId="{F7E84743-A41D-4DF3-8445-81F86DE5B6B7}" dt="2026-06-14T10:43:05.629" v="2322" actId="478"/>
          <ac:spMkLst>
            <pc:docMk/>
            <pc:sldMk cId="2391650066" sldId="4918"/>
            <ac:spMk id="12" creationId="{4C51BBF7-1166-331D-25BB-600D8D3C2F52}"/>
          </ac:spMkLst>
        </pc:spChg>
        <pc:picChg chg="add del mod">
          <ac:chgData name="Chris Coey" userId="23a3b8c3-4c99-4461-861c-06e9ec75650d" providerId="ADAL" clId="{F7E84743-A41D-4DF3-8445-81F86DE5B6B7}" dt="2026-06-14T10:44:04.053" v="2325" actId="1076"/>
          <ac:picMkLst>
            <pc:docMk/>
            <pc:sldMk cId="2391650066" sldId="4918"/>
            <ac:picMk id="6" creationId="{DA3D0B3E-2C05-965A-0CBC-2D12A04FF13B}"/>
          </ac:picMkLst>
        </pc:picChg>
      </pc:sldChg>
      <pc:sldChg chg="addSp delSp modSp add mod">
        <pc:chgData name="Chris Coey" userId="23a3b8c3-4c99-4461-861c-06e9ec75650d" providerId="ADAL" clId="{F7E84743-A41D-4DF3-8445-81F86DE5B6B7}" dt="2026-06-14T11:08:14.706" v="3312" actId="34135"/>
        <pc:sldMkLst>
          <pc:docMk/>
          <pc:sldMk cId="2264349982" sldId="4919"/>
        </pc:sldMkLst>
        <pc:spChg chg="mod">
          <ac:chgData name="Chris Coey" userId="23a3b8c3-4c99-4461-861c-06e9ec75650d" providerId="ADAL" clId="{F7E84743-A41D-4DF3-8445-81F86DE5B6B7}" dt="2026-06-14T11:06:44.976" v="3279" actId="14100"/>
          <ac:spMkLst>
            <pc:docMk/>
            <pc:sldMk cId="2264349982" sldId="4919"/>
            <ac:spMk id="2" creationId="{A8AF23A4-7AA1-3030-AB60-17DD4C79A717}"/>
          </ac:spMkLst>
        </pc:spChg>
        <pc:spChg chg="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6" creationId="{EC1DFCC7-C7E6-1CC0-EE42-5008FD52F492}"/>
          </ac:spMkLst>
        </pc:spChg>
        <pc:spChg chg="add mod or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7" creationId="{851A2E85-DBCE-1724-3507-56E215CB01AB}"/>
          </ac:spMkLst>
        </pc:spChg>
        <pc:spChg chg="add del mod">
          <ac:chgData name="Chris Coey" userId="23a3b8c3-4c99-4461-861c-06e9ec75650d" providerId="ADAL" clId="{F7E84743-A41D-4DF3-8445-81F86DE5B6B7}" dt="2026-06-14T11:07:21.070" v="3306" actId="478"/>
          <ac:spMkLst>
            <pc:docMk/>
            <pc:sldMk cId="2264349982" sldId="4919"/>
            <ac:spMk id="8" creationId="{8E03F51C-2715-033A-10E5-544E366C2D52}"/>
          </ac:spMkLst>
        </pc:spChg>
        <pc:spChg chg="add del mod">
          <ac:chgData name="Chris Coey" userId="23a3b8c3-4c99-4461-861c-06e9ec75650d" providerId="ADAL" clId="{F7E84743-A41D-4DF3-8445-81F86DE5B6B7}" dt="2026-06-14T11:07:36.704" v="3307" actId="478"/>
          <ac:spMkLst>
            <pc:docMk/>
            <pc:sldMk cId="2264349982" sldId="4919"/>
            <ac:spMk id="9" creationId="{D82E6168-8CCE-24C0-5D49-08867A81A411}"/>
          </ac:spMkLst>
        </pc:spChg>
        <pc:spChg chg="add del mod">
          <ac:chgData name="Chris Coey" userId="23a3b8c3-4c99-4461-861c-06e9ec75650d" providerId="ADAL" clId="{F7E84743-A41D-4DF3-8445-81F86DE5B6B7}" dt="2026-06-14T11:07:36.704" v="3307" actId="478"/>
          <ac:spMkLst>
            <pc:docMk/>
            <pc:sldMk cId="2264349982" sldId="4919"/>
            <ac:spMk id="10" creationId="{AB925D60-8973-B099-3FAA-ABDCE92DBD8E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11" creationId="{93D3AE81-19B1-31DA-25C2-57B4773950A6}"/>
          </ac:spMkLst>
        </pc:spChg>
        <pc:spChg chg="add mod">
          <ac:chgData name="Chris Coey" userId="23a3b8c3-4c99-4461-861c-06e9ec75650d" providerId="ADAL" clId="{F7E84743-A41D-4DF3-8445-81F86DE5B6B7}" dt="2026-06-09T15:55:30.094" v="314" actId="207"/>
          <ac:spMkLst>
            <pc:docMk/>
            <pc:sldMk cId="2264349982" sldId="4919"/>
            <ac:spMk id="12" creationId="{3E609149-19BD-54FA-99A4-E277ED5BD197}"/>
          </ac:spMkLst>
        </pc:spChg>
        <pc:spChg chg="add mod">
          <ac:chgData name="Chris Coey" userId="23a3b8c3-4c99-4461-861c-06e9ec75650d" providerId="ADAL" clId="{F7E84743-A41D-4DF3-8445-81F86DE5B6B7}" dt="2026-06-14T11:06:54.743" v="3280" actId="571"/>
          <ac:spMkLst>
            <pc:docMk/>
            <pc:sldMk cId="2264349982" sldId="4919"/>
            <ac:spMk id="13" creationId="{D54E70C8-C9ED-E5AE-7196-4D263663583F}"/>
          </ac:spMkLst>
        </pc:spChg>
        <pc:spChg chg="add del mod">
          <ac:chgData name="Chris Coey" userId="23a3b8c3-4c99-4461-861c-06e9ec75650d" providerId="ADAL" clId="{F7E84743-A41D-4DF3-8445-81F86DE5B6B7}" dt="2026-06-14T11:07:46.999" v="3309" actId="478"/>
          <ac:spMkLst>
            <pc:docMk/>
            <pc:sldMk cId="2264349982" sldId="4919"/>
            <ac:spMk id="14" creationId="{A3FD6C6D-1284-1910-A918-28E7FF5EC484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15" creationId="{E6046736-5385-D9A0-190B-4381458B1441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16" creationId="{7B2BF1D7-CDBA-4979-ABE8-A2BC8E6FB27F}"/>
          </ac:spMkLst>
        </pc:spChg>
        <pc:spChg chg="mod">
          <ac:chgData name="Chris Coey" userId="23a3b8c3-4c99-4461-861c-06e9ec75650d" providerId="ADAL" clId="{F7E84743-A41D-4DF3-8445-81F86DE5B6B7}" dt="2026-06-09T15:56:07.032" v="357" actId="1076"/>
          <ac:spMkLst>
            <pc:docMk/>
            <pc:sldMk cId="2264349982" sldId="4919"/>
            <ac:spMk id="17" creationId="{0DE27D43-9298-48BC-7830-9F701ACCCAA4}"/>
          </ac:spMkLst>
        </pc:spChg>
        <pc:spChg chg="add del mod">
          <ac:chgData name="Chris Coey" userId="23a3b8c3-4c99-4461-861c-06e9ec75650d" providerId="ADAL" clId="{F7E84743-A41D-4DF3-8445-81F86DE5B6B7}" dt="2026-06-14T11:07:36.704" v="3307" actId="478"/>
          <ac:spMkLst>
            <pc:docMk/>
            <pc:sldMk cId="2264349982" sldId="4919"/>
            <ac:spMk id="18" creationId="{7A8A0953-85B5-9DDA-AB90-5A9F7DFD1AA3}"/>
          </ac:spMkLst>
        </pc:spChg>
        <pc:spChg chg="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19" creationId="{B60B51B2-CB6A-481B-6D75-39269FCEFDFB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20" creationId="{B7C5E357-B9E0-461E-0557-D98B692B38CC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21" creationId="{77F6ED53-70C1-B082-0BF4-CD75AE2C0EE5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22" creationId="{EE1EB2EF-2AE2-7EDB-F515-C66B87E69F15}"/>
          </ac:spMkLst>
        </pc:spChg>
        <pc:spChg chg="add mod">
          <ac:chgData name="Chris Coey" userId="23a3b8c3-4c99-4461-861c-06e9ec75650d" providerId="ADAL" clId="{F7E84743-A41D-4DF3-8445-81F86DE5B6B7}" dt="2026-06-14T11:08:14.706" v="3312" actId="34135"/>
          <ac:spMkLst>
            <pc:docMk/>
            <pc:sldMk cId="2264349982" sldId="4919"/>
            <ac:spMk id="23" creationId="{DD055B79-A5A3-43AA-A017-D1E6FAE11341}"/>
          </ac:spMkLst>
        </pc:spChg>
        <pc:picChg chg="ord">
          <ac:chgData name="Chris Coey" userId="23a3b8c3-4c99-4461-861c-06e9ec75650d" providerId="ADAL" clId="{F7E84743-A41D-4DF3-8445-81F86DE5B6B7}" dt="2026-06-14T11:07:51.234" v="3310" actId="167"/>
          <ac:picMkLst>
            <pc:docMk/>
            <pc:sldMk cId="2264349982" sldId="4919"/>
            <ac:picMk id="3" creationId="{BC07640D-8431-7EFB-C539-610CB33F0D8A}"/>
          </ac:picMkLst>
        </pc:picChg>
      </pc:sldChg>
      <pc:sldChg chg="addSp delSp modSp new mod ord modNotesTx">
        <pc:chgData name="Chris Coey" userId="23a3b8c3-4c99-4461-861c-06e9ec75650d" providerId="ADAL" clId="{F7E84743-A41D-4DF3-8445-81F86DE5B6B7}" dt="2026-06-15T11:58:17.914" v="6190" actId="20578"/>
        <pc:sldMkLst>
          <pc:docMk/>
          <pc:sldMk cId="3552037333" sldId="4920"/>
        </pc:sldMkLst>
        <pc:spChg chg="mod">
          <ac:chgData name="Chris Coey" userId="23a3b8c3-4c99-4461-861c-06e9ec75650d" providerId="ADAL" clId="{F7E84743-A41D-4DF3-8445-81F86DE5B6B7}" dt="2026-06-14T10:42:27.722" v="2318" actId="207"/>
          <ac:spMkLst>
            <pc:docMk/>
            <pc:sldMk cId="3552037333" sldId="4920"/>
            <ac:spMk id="5" creationId="{60ABD9F8-9161-367B-7B07-9A6924A66C4E}"/>
          </ac:spMkLst>
        </pc:spChg>
        <pc:spChg chg="add mod">
          <ac:chgData name="Chris Coey" userId="23a3b8c3-4c99-4461-861c-06e9ec75650d" providerId="ADAL" clId="{F7E84743-A41D-4DF3-8445-81F86DE5B6B7}" dt="2026-06-09T16:17:52.353" v="853"/>
          <ac:spMkLst>
            <pc:docMk/>
            <pc:sldMk cId="3552037333" sldId="4920"/>
            <ac:spMk id="7" creationId="{82AC9E4A-D07C-A5C9-42F5-30E9E8B16B81}"/>
          </ac:spMkLst>
        </pc:spChg>
        <pc:spChg chg="add mod">
          <ac:chgData name="Chris Coey" userId="23a3b8c3-4c99-4461-861c-06e9ec75650d" providerId="ADAL" clId="{F7E84743-A41D-4DF3-8445-81F86DE5B6B7}" dt="2026-06-15T11:58:17.914" v="6190" actId="20578"/>
          <ac:spMkLst>
            <pc:docMk/>
            <pc:sldMk cId="3552037333" sldId="4920"/>
            <ac:spMk id="9" creationId="{71919C17-05DC-AF92-4D9C-214DF61CF88E}"/>
          </ac:spMkLst>
        </pc:spChg>
        <pc:spChg chg="add">
          <ac:chgData name="Chris Coey" userId="23a3b8c3-4c99-4461-861c-06e9ec75650d" providerId="ADAL" clId="{F7E84743-A41D-4DF3-8445-81F86DE5B6B7}" dt="2026-06-09T16:29:53.645" v="1274" actId="11529"/>
          <ac:spMkLst>
            <pc:docMk/>
            <pc:sldMk cId="3552037333" sldId="4920"/>
            <ac:spMk id="10" creationId="{5F9CBD41-6C0A-8EF0-E919-314B355F621F}"/>
          </ac:spMkLst>
        </pc:spChg>
        <pc:spChg chg="add">
          <ac:chgData name="Chris Coey" userId="23a3b8c3-4c99-4461-861c-06e9ec75650d" providerId="ADAL" clId="{F7E84743-A41D-4DF3-8445-81F86DE5B6B7}" dt="2026-06-09T16:30:17.170" v="1275" actId="11529"/>
          <ac:spMkLst>
            <pc:docMk/>
            <pc:sldMk cId="3552037333" sldId="4920"/>
            <ac:spMk id="11" creationId="{4039F756-A67B-AFDF-C536-A1C78D0B2419}"/>
          </ac:spMkLst>
        </pc:spChg>
        <pc:spChg chg="add mod">
          <ac:chgData name="Chris Coey" userId="23a3b8c3-4c99-4461-861c-06e9ec75650d" providerId="ADAL" clId="{F7E84743-A41D-4DF3-8445-81F86DE5B6B7}" dt="2026-06-14T11:29:29.755" v="3498" actId="164"/>
          <ac:spMkLst>
            <pc:docMk/>
            <pc:sldMk cId="3552037333" sldId="4920"/>
            <ac:spMk id="13" creationId="{2C1B20F9-F0B7-AF86-1EAE-AE65FD21EDC3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18" creationId="{DFD9CDCB-9F92-E934-5C67-B248C43CF8B8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19" creationId="{FFE9642F-0202-C054-D362-0BE537F77C3F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0" creationId="{7CB4415C-F7F3-CA4C-0ED6-294C030011F4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1" creationId="{6932F9C9-63A8-1548-BBF3-C72B92B84BD5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2" creationId="{A684C21B-96AE-FEB6-4DBB-9C9FB67A162B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3" creationId="{52DED9E8-2E17-D98F-3E82-FBA832A45901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4" creationId="{6672B0F0-9609-8A27-C8FC-6FE4202F2041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5" creationId="{4BF7CD41-FC3F-CF33-C355-A7F5C58722D6}"/>
          </ac:spMkLst>
        </pc:spChg>
        <pc:spChg chg="add mod">
          <ac:chgData name="Chris Coey" userId="23a3b8c3-4c99-4461-861c-06e9ec75650d" providerId="ADAL" clId="{F7E84743-A41D-4DF3-8445-81F86DE5B6B7}" dt="2026-06-14T11:27:51.256" v="3445" actId="164"/>
          <ac:spMkLst>
            <pc:docMk/>
            <pc:sldMk cId="3552037333" sldId="4920"/>
            <ac:spMk id="26" creationId="{97987D90-1F1D-D472-0F86-E3F714BEBA8A}"/>
          </ac:spMkLst>
        </pc:spChg>
        <pc:spChg chg="add mod">
          <ac:chgData name="Chris Coey" userId="23a3b8c3-4c99-4461-861c-06e9ec75650d" providerId="ADAL" clId="{F7E84743-A41D-4DF3-8445-81F86DE5B6B7}" dt="2026-06-14T15:42:02.682" v="5622" actId="404"/>
          <ac:spMkLst>
            <pc:docMk/>
            <pc:sldMk cId="3552037333" sldId="4920"/>
            <ac:spMk id="29" creationId="{02457D30-F00A-6F91-1CC4-6BB3D0D4E168}"/>
          </ac:spMkLst>
        </pc:spChg>
        <pc:grpChg chg="mod">
          <ac:chgData name="Chris Coey" userId="23a3b8c3-4c99-4461-861c-06e9ec75650d" providerId="ADAL" clId="{F7E84743-A41D-4DF3-8445-81F86DE5B6B7}" dt="2026-06-14T11:27:57.227" v="3467" actId="1035"/>
          <ac:grpSpMkLst>
            <pc:docMk/>
            <pc:sldMk cId="3552037333" sldId="4920"/>
            <ac:grpSpMk id="2" creationId="{60FC6CFE-3998-EA9B-8399-2C8E75157639}"/>
          </ac:grpSpMkLst>
        </pc:grpChg>
        <pc:grpChg chg="add mod">
          <ac:chgData name="Chris Coey" userId="23a3b8c3-4c99-4461-861c-06e9ec75650d" providerId="ADAL" clId="{F7E84743-A41D-4DF3-8445-81F86DE5B6B7}" dt="2026-06-14T15:41:51.872" v="5620" actId="1036"/>
          <ac:grpSpMkLst>
            <pc:docMk/>
            <pc:sldMk cId="3552037333" sldId="4920"/>
            <ac:grpSpMk id="14" creationId="{74231DFF-19FD-9C84-C7E4-829D48FB4467}"/>
          </ac:grpSpMkLst>
        </pc:grpChg>
        <pc:picChg chg="add del mod ord">
          <ac:chgData name="Chris Coey" userId="23a3b8c3-4c99-4461-861c-06e9ec75650d" providerId="ADAL" clId="{F7E84743-A41D-4DF3-8445-81F86DE5B6B7}" dt="2026-06-09T16:30:21.241" v="1277" actId="1076"/>
          <ac:picMkLst>
            <pc:docMk/>
            <pc:sldMk cId="3552037333" sldId="4920"/>
            <ac:picMk id="6" creationId="{0EC0C6E0-9E42-9CEA-4841-2B33812C4F52}"/>
          </ac:picMkLst>
        </pc:picChg>
        <pc:picChg chg="add mod">
          <ac:chgData name="Chris Coey" userId="23a3b8c3-4c99-4461-861c-06e9ec75650d" providerId="ADAL" clId="{F7E84743-A41D-4DF3-8445-81F86DE5B6B7}" dt="2026-06-09T16:17:52.353" v="853"/>
          <ac:picMkLst>
            <pc:docMk/>
            <pc:sldMk cId="3552037333" sldId="4920"/>
            <ac:picMk id="8" creationId="{3D37A889-39D1-EEB0-96FB-0B470D4D49A1}"/>
          </ac:picMkLst>
        </pc:picChg>
        <pc:picChg chg="add mod">
          <ac:chgData name="Chris Coey" userId="23a3b8c3-4c99-4461-861c-06e9ec75650d" providerId="ADAL" clId="{F7E84743-A41D-4DF3-8445-81F86DE5B6B7}" dt="2026-06-14T11:27:51.256" v="3445" actId="164"/>
          <ac:picMkLst>
            <pc:docMk/>
            <pc:sldMk cId="3552037333" sldId="4920"/>
            <ac:picMk id="17" creationId="{53D61740-CC44-B004-DFB3-5CAD9AF8D2E0}"/>
          </ac:picMkLst>
        </pc:picChg>
        <pc:cxnChg chg="add mod">
          <ac:chgData name="Chris Coey" userId="23a3b8c3-4c99-4461-861c-06e9ec75650d" providerId="ADAL" clId="{F7E84743-A41D-4DF3-8445-81F86DE5B6B7}" dt="2026-06-14T11:29:29.755" v="3498" actId="164"/>
          <ac:cxnSpMkLst>
            <pc:docMk/>
            <pc:sldMk cId="3552037333" sldId="4920"/>
            <ac:cxnSpMk id="4" creationId="{446E0524-608A-7161-04BB-EC7B760CC426}"/>
          </ac:cxnSpMkLst>
        </pc:cxnChg>
        <pc:cxnChg chg="add mod">
          <ac:chgData name="Chris Coey" userId="23a3b8c3-4c99-4461-861c-06e9ec75650d" providerId="ADAL" clId="{F7E84743-A41D-4DF3-8445-81F86DE5B6B7}" dt="2026-06-09T16:40:01.613" v="1401" actId="692"/>
          <ac:cxnSpMkLst>
            <pc:docMk/>
            <pc:sldMk cId="3552037333" sldId="4920"/>
            <ac:cxnSpMk id="28" creationId="{5E7E86B3-9A5D-9DFC-28EF-100A8B44BC62}"/>
          </ac:cxnSpMkLst>
        </pc:cxnChg>
      </pc:sldChg>
      <pc:sldChg chg="addSp delSp modSp new mod ord">
        <pc:chgData name="Chris Coey" userId="23a3b8c3-4c99-4461-861c-06e9ec75650d" providerId="ADAL" clId="{F7E84743-A41D-4DF3-8445-81F86DE5B6B7}" dt="2026-06-15T12:35:19.571" v="6203" actId="1076"/>
        <pc:sldMkLst>
          <pc:docMk/>
          <pc:sldMk cId="2116338810" sldId="4921"/>
        </pc:sldMkLst>
        <pc:spChg chg="add mod">
          <ac:chgData name="Chris Coey" userId="23a3b8c3-4c99-4461-861c-06e9ec75650d" providerId="ADAL" clId="{F7E84743-A41D-4DF3-8445-81F86DE5B6B7}" dt="2026-06-09T16:15:11.312" v="759"/>
          <ac:spMkLst>
            <pc:docMk/>
            <pc:sldMk cId="2116338810" sldId="4921"/>
            <ac:spMk id="8" creationId="{7CD6E36D-1E35-0F19-6106-50FB65F1FD07}"/>
          </ac:spMkLst>
        </pc:spChg>
        <pc:spChg chg="add mod">
          <ac:chgData name="Chris Coey" userId="23a3b8c3-4c99-4461-861c-06e9ec75650d" providerId="ADAL" clId="{F7E84743-A41D-4DF3-8445-81F86DE5B6B7}" dt="2026-06-09T16:16:51.286" v="804" actId="6549"/>
          <ac:spMkLst>
            <pc:docMk/>
            <pc:sldMk cId="2116338810" sldId="4921"/>
            <ac:spMk id="12" creationId="{9A854BBE-9CF6-D684-AF35-EDAD933A65F9}"/>
          </ac:spMkLst>
        </pc:spChg>
        <pc:spChg chg="add mod">
          <ac:chgData name="Chris Coey" userId="23a3b8c3-4c99-4461-861c-06e9ec75650d" providerId="ADAL" clId="{F7E84743-A41D-4DF3-8445-81F86DE5B6B7}" dt="2026-06-14T11:03:07.616" v="3077" actId="20577"/>
          <ac:spMkLst>
            <pc:docMk/>
            <pc:sldMk cId="2116338810" sldId="4921"/>
            <ac:spMk id="13" creationId="{223E7F44-9F36-0DBB-D093-7CAB90B706F6}"/>
          </ac:spMkLst>
        </pc:spChg>
        <pc:picChg chg="add mod">
          <ac:chgData name="Chris Coey" userId="23a3b8c3-4c99-4461-861c-06e9ec75650d" providerId="ADAL" clId="{F7E84743-A41D-4DF3-8445-81F86DE5B6B7}" dt="2026-06-14T11:01:31.482" v="3033" actId="1076"/>
          <ac:picMkLst>
            <pc:docMk/>
            <pc:sldMk cId="2116338810" sldId="4921"/>
            <ac:picMk id="3" creationId="{7942653A-90BA-37AD-B5A1-29A44B2A7C8D}"/>
          </ac:picMkLst>
        </pc:picChg>
        <pc:picChg chg="add del mod">
          <ac:chgData name="Chris Coey" userId="23a3b8c3-4c99-4461-861c-06e9ec75650d" providerId="ADAL" clId="{F7E84743-A41D-4DF3-8445-81F86DE5B6B7}" dt="2026-06-15T12:35:15.507" v="6202" actId="478"/>
          <ac:picMkLst>
            <pc:docMk/>
            <pc:sldMk cId="2116338810" sldId="4921"/>
            <ac:picMk id="5" creationId="{F64AED9C-4005-C43D-E61C-28C79C98F5BA}"/>
          </ac:picMkLst>
        </pc:picChg>
        <pc:picChg chg="add mod ord">
          <ac:chgData name="Chris Coey" userId="23a3b8c3-4c99-4461-861c-06e9ec75650d" providerId="ADAL" clId="{F7E84743-A41D-4DF3-8445-81F86DE5B6B7}" dt="2026-06-14T11:02:17.675" v="3042" actId="1076"/>
          <ac:picMkLst>
            <pc:docMk/>
            <pc:sldMk cId="2116338810" sldId="4921"/>
            <ac:picMk id="6" creationId="{062AE7A9-377A-9589-1391-4F503C9D37FD}"/>
          </ac:picMkLst>
        </pc:picChg>
        <pc:picChg chg="add mod">
          <ac:chgData name="Chris Coey" userId="23a3b8c3-4c99-4461-861c-06e9ec75650d" providerId="ADAL" clId="{F7E84743-A41D-4DF3-8445-81F86DE5B6B7}" dt="2026-06-09T16:15:11.312" v="759"/>
          <ac:picMkLst>
            <pc:docMk/>
            <pc:sldMk cId="2116338810" sldId="4921"/>
            <ac:picMk id="9" creationId="{D599D598-65B7-09FD-0F9B-4AB6CBB52C02}"/>
          </ac:picMkLst>
        </pc:picChg>
        <pc:picChg chg="add mod ord">
          <ac:chgData name="Chris Coey" userId="23a3b8c3-4c99-4461-861c-06e9ec75650d" providerId="ADAL" clId="{F7E84743-A41D-4DF3-8445-81F86DE5B6B7}" dt="2026-06-15T12:35:19.571" v="6203" actId="1076"/>
          <ac:picMkLst>
            <pc:docMk/>
            <pc:sldMk cId="2116338810" sldId="4921"/>
            <ac:picMk id="10" creationId="{882C6AC8-4D4A-9141-57DF-2072FB791C62}"/>
          </ac:picMkLst>
        </pc:picChg>
        <pc:picChg chg="add del mod">
          <ac:chgData name="Chris Coey" userId="23a3b8c3-4c99-4461-861c-06e9ec75650d" providerId="ADAL" clId="{F7E84743-A41D-4DF3-8445-81F86DE5B6B7}" dt="2026-06-14T11:01:22.409" v="3031" actId="478"/>
          <ac:picMkLst>
            <pc:docMk/>
            <pc:sldMk cId="2116338810" sldId="4921"/>
            <ac:picMk id="11" creationId="{EE05955D-12B8-A5D1-6286-643AB3FACCD2}"/>
          </ac:picMkLst>
        </pc:picChg>
      </pc:sldChg>
      <pc:sldChg chg="addSp delSp modSp new del mod ord">
        <pc:chgData name="Chris Coey" userId="23a3b8c3-4c99-4461-861c-06e9ec75650d" providerId="ADAL" clId="{F7E84743-A41D-4DF3-8445-81F86DE5B6B7}" dt="2026-06-14T11:50:06.210" v="4012" actId="2696"/>
        <pc:sldMkLst>
          <pc:docMk/>
          <pc:sldMk cId="1347566386" sldId="4922"/>
        </pc:sldMkLst>
        <pc:spChg chg="mod">
          <ac:chgData name="Chris Coey" userId="23a3b8c3-4c99-4461-861c-06e9ec75650d" providerId="ADAL" clId="{F7E84743-A41D-4DF3-8445-81F86DE5B6B7}" dt="2026-06-14T10:35:22.441" v="2093" actId="20577"/>
          <ac:spMkLst>
            <pc:docMk/>
            <pc:sldMk cId="1347566386" sldId="4922"/>
            <ac:spMk id="3" creationId="{C63B4497-45F5-3FEE-7411-4CB89A9A34CA}"/>
          </ac:spMkLst>
        </pc:spChg>
      </pc:sldChg>
      <pc:sldChg chg="addSp delSp modSp new mod ord">
        <pc:chgData name="Chris Coey" userId="23a3b8c3-4c99-4461-861c-06e9ec75650d" providerId="ADAL" clId="{F7E84743-A41D-4DF3-8445-81F86DE5B6B7}" dt="2026-06-15T12:49:31.808" v="6302" actId="14100"/>
        <pc:sldMkLst>
          <pc:docMk/>
          <pc:sldMk cId="3567072281" sldId="4923"/>
        </pc:sldMkLst>
        <pc:spChg chg="mod">
          <ac:chgData name="Chris Coey" userId="23a3b8c3-4c99-4461-861c-06e9ec75650d" providerId="ADAL" clId="{F7E84743-A41D-4DF3-8445-81F86DE5B6B7}" dt="2026-06-14T11:37:31.012" v="3629" actId="122"/>
          <ac:spMkLst>
            <pc:docMk/>
            <pc:sldMk cId="3567072281" sldId="4923"/>
            <ac:spMk id="2" creationId="{BC8492B1-D0FB-5DE7-F9B1-0212A4A171D2}"/>
          </ac:spMkLst>
        </pc:spChg>
        <pc:spChg chg="add del">
          <ac:chgData name="Chris Coey" userId="23a3b8c3-4c99-4461-861c-06e9ec75650d" providerId="ADAL" clId="{F7E84743-A41D-4DF3-8445-81F86DE5B6B7}" dt="2026-06-14T11:47:44.569" v="3974" actId="478"/>
          <ac:spMkLst>
            <pc:docMk/>
            <pc:sldMk cId="3567072281" sldId="4923"/>
            <ac:spMk id="3" creationId="{8171E1CC-6599-E5E6-8B90-E0455DBB0E6E}"/>
          </ac:spMkLst>
        </pc:spChg>
        <pc:spChg chg="add mod">
          <ac:chgData name="Chris Coey" userId="23a3b8c3-4c99-4461-861c-06e9ec75650d" providerId="ADAL" clId="{F7E84743-A41D-4DF3-8445-81F86DE5B6B7}" dt="2026-06-15T12:48:56.906" v="6297" actId="14100"/>
          <ac:spMkLst>
            <pc:docMk/>
            <pc:sldMk cId="3567072281" sldId="4923"/>
            <ac:spMk id="3" creationId="{C5675627-F1C6-CACD-F073-A97FCBF25C09}"/>
          </ac:spMkLst>
        </pc:spChg>
        <pc:spChg chg="mod">
          <ac:chgData name="Chris Coey" userId="23a3b8c3-4c99-4461-861c-06e9ec75650d" providerId="ADAL" clId="{F7E84743-A41D-4DF3-8445-81F86DE5B6B7}" dt="2026-06-15T12:42:17.832" v="6294" actId="27636"/>
          <ac:spMkLst>
            <pc:docMk/>
            <pc:sldMk cId="3567072281" sldId="4923"/>
            <ac:spMk id="4" creationId="{7211C03D-EFB8-2380-03FB-AC97E9512E6E}"/>
          </ac:spMkLst>
        </pc:spChg>
        <pc:spChg chg="add mod">
          <ac:chgData name="Chris Coey" userId="23a3b8c3-4c99-4461-861c-06e9ec75650d" providerId="ADAL" clId="{F7E84743-A41D-4DF3-8445-81F86DE5B6B7}" dt="2026-06-09T16:18:29.542" v="858"/>
          <ac:spMkLst>
            <pc:docMk/>
            <pc:sldMk cId="3567072281" sldId="4923"/>
            <ac:spMk id="6" creationId="{3463337D-BA3E-2F0C-93E7-3EAFB6713D0D}"/>
          </ac:spMkLst>
        </pc:spChg>
        <pc:spChg chg="add mod">
          <ac:chgData name="Chris Coey" userId="23a3b8c3-4c99-4461-861c-06e9ec75650d" providerId="ADAL" clId="{F7E84743-A41D-4DF3-8445-81F86DE5B6B7}" dt="2026-06-15T12:41:40.250" v="6288" actId="6549"/>
          <ac:spMkLst>
            <pc:docMk/>
            <pc:sldMk cId="3567072281" sldId="4923"/>
            <ac:spMk id="8" creationId="{8D08AE4D-77DA-70C2-423B-44912A5C8663}"/>
          </ac:spMkLst>
        </pc:spChg>
        <pc:spChg chg="add mod">
          <ac:chgData name="Chris Coey" userId="23a3b8c3-4c99-4461-861c-06e9ec75650d" providerId="ADAL" clId="{F7E84743-A41D-4DF3-8445-81F86DE5B6B7}" dt="2026-06-15T12:49:31.808" v="6302" actId="14100"/>
          <ac:spMkLst>
            <pc:docMk/>
            <pc:sldMk cId="3567072281" sldId="4923"/>
            <ac:spMk id="9" creationId="{B4D9847C-F6B8-D14A-E513-5D1F0A1FAD45}"/>
          </ac:spMkLst>
        </pc:spChg>
        <pc:spChg chg="add mod">
          <ac:chgData name="Chris Coey" userId="23a3b8c3-4c99-4461-861c-06e9ec75650d" providerId="ADAL" clId="{F7E84743-A41D-4DF3-8445-81F86DE5B6B7}" dt="2026-06-15T12:49:22.980" v="6301" actId="948"/>
          <ac:spMkLst>
            <pc:docMk/>
            <pc:sldMk cId="3567072281" sldId="4923"/>
            <ac:spMk id="10" creationId="{8D86CBDE-6122-8914-0FC2-599D7C282FB8}"/>
          </ac:spMkLst>
        </pc:spChg>
        <pc:spChg chg="add mod">
          <ac:chgData name="Chris Coey" userId="23a3b8c3-4c99-4461-861c-06e9ec75650d" providerId="ADAL" clId="{F7E84743-A41D-4DF3-8445-81F86DE5B6B7}" dt="2026-06-15T12:41:20.037" v="6271" actId="14100"/>
          <ac:spMkLst>
            <pc:docMk/>
            <pc:sldMk cId="3567072281" sldId="4923"/>
            <ac:spMk id="11" creationId="{8BE04C18-51C6-CAFC-F8F3-F2627B6EC017}"/>
          </ac:spMkLst>
        </pc:spChg>
        <pc:picChg chg="add mod ord">
          <ac:chgData name="Chris Coey" userId="23a3b8c3-4c99-4461-861c-06e9ec75650d" providerId="ADAL" clId="{F7E84743-A41D-4DF3-8445-81F86DE5B6B7}" dt="2026-06-15T12:41:02.241" v="6267" actId="1076"/>
          <ac:picMkLst>
            <pc:docMk/>
            <pc:sldMk cId="3567072281" sldId="4923"/>
            <ac:picMk id="5" creationId="{EE900457-5AE7-EAE6-8841-E3CFD695DB1C}"/>
          </ac:picMkLst>
        </pc:picChg>
        <pc:picChg chg="add mod">
          <ac:chgData name="Chris Coey" userId="23a3b8c3-4c99-4461-861c-06e9ec75650d" providerId="ADAL" clId="{F7E84743-A41D-4DF3-8445-81F86DE5B6B7}" dt="2026-06-09T16:18:29.542" v="858"/>
          <ac:picMkLst>
            <pc:docMk/>
            <pc:sldMk cId="3567072281" sldId="4923"/>
            <ac:picMk id="7" creationId="{A3A1E10D-C6D0-2125-9243-3CE84D8A010C}"/>
          </ac:picMkLst>
        </pc:picChg>
        <pc:cxnChg chg="add">
          <ac:chgData name="Chris Coey" userId="23a3b8c3-4c99-4461-861c-06e9ec75650d" providerId="ADAL" clId="{F7E84743-A41D-4DF3-8445-81F86DE5B6B7}" dt="2026-06-15T12:42:40.707" v="6296" actId="11529"/>
          <ac:cxnSpMkLst>
            <pc:docMk/>
            <pc:sldMk cId="3567072281" sldId="4923"/>
            <ac:cxnSpMk id="13" creationId="{C29473D6-D2A2-4587-DF56-20A42B3AC2AF}"/>
          </ac:cxnSpMkLst>
        </pc:cxnChg>
      </pc:sldChg>
      <pc:sldChg chg="addSp delSp modSp add mod">
        <pc:chgData name="Chris Coey" userId="23a3b8c3-4c99-4461-861c-06e9ec75650d" providerId="ADAL" clId="{F7E84743-A41D-4DF3-8445-81F86DE5B6B7}" dt="2026-06-15T14:32:35.205" v="6428" actId="20577"/>
        <pc:sldMkLst>
          <pc:docMk/>
          <pc:sldMk cId="4191216593" sldId="4924"/>
        </pc:sldMkLst>
        <pc:spChg chg="add mod">
          <ac:chgData name="Chris Coey" userId="23a3b8c3-4c99-4461-861c-06e9ec75650d" providerId="ADAL" clId="{F7E84743-A41D-4DF3-8445-81F86DE5B6B7}" dt="2026-06-14T12:24:55.792" v="5029" actId="1036"/>
          <ac:spMkLst>
            <pc:docMk/>
            <pc:sldMk cId="4191216593" sldId="4924"/>
            <ac:spMk id="2" creationId="{9D639910-A1E8-8031-EBD2-6C440BA0B6B4}"/>
          </ac:spMkLst>
        </pc:spChg>
        <pc:spChg chg="mod">
          <ac:chgData name="Chris Coey" userId="23a3b8c3-4c99-4461-861c-06e9ec75650d" providerId="ADAL" clId="{F7E84743-A41D-4DF3-8445-81F86DE5B6B7}" dt="2026-06-15T12:30:51.407" v="6201" actId="20577"/>
          <ac:spMkLst>
            <pc:docMk/>
            <pc:sldMk cId="4191216593" sldId="4924"/>
            <ac:spMk id="3" creationId="{3C2D0755-EE3E-4471-F37A-D7AC7A1D26B5}"/>
          </ac:spMkLst>
        </pc:spChg>
        <pc:spChg chg="del">
          <ac:chgData name="Chris Coey" userId="23a3b8c3-4c99-4461-861c-06e9ec75650d" providerId="ADAL" clId="{F7E84743-A41D-4DF3-8445-81F86DE5B6B7}" dt="2026-06-14T12:07:33.968" v="4736" actId="478"/>
          <ac:spMkLst>
            <pc:docMk/>
            <pc:sldMk cId="4191216593" sldId="4924"/>
            <ac:spMk id="4" creationId="{332B47A2-F48F-6CCB-F1C3-A44AEE0F13F9}"/>
          </ac:spMkLst>
        </pc:spChg>
        <pc:spChg chg="mod">
          <ac:chgData name="Chris Coey" userId="23a3b8c3-4c99-4461-861c-06e9ec75650d" providerId="ADAL" clId="{F7E84743-A41D-4DF3-8445-81F86DE5B6B7}" dt="2026-06-14T12:08:08.475" v="4739" actId="404"/>
          <ac:spMkLst>
            <pc:docMk/>
            <pc:sldMk cId="4191216593" sldId="4924"/>
            <ac:spMk id="5" creationId="{F2B981FF-8973-DD9E-F720-0E1688C43D65}"/>
          </ac:spMkLst>
        </pc:spChg>
        <pc:spChg chg="add mod">
          <ac:chgData name="Chris Coey" userId="23a3b8c3-4c99-4461-861c-06e9ec75650d" providerId="ADAL" clId="{F7E84743-A41D-4DF3-8445-81F86DE5B6B7}" dt="2026-06-15T14:32:35.205" v="6428" actId="20577"/>
          <ac:spMkLst>
            <pc:docMk/>
            <pc:sldMk cId="4191216593" sldId="4924"/>
            <ac:spMk id="9" creationId="{06806F66-2DC6-FD11-1B77-355D6F3C0A5B}"/>
          </ac:spMkLst>
        </pc:spChg>
      </pc:sldChg>
      <pc:sldChg chg="delSp modSp add del mod">
        <pc:chgData name="Chris Coey" userId="23a3b8c3-4c99-4461-861c-06e9ec75650d" providerId="ADAL" clId="{F7E84743-A41D-4DF3-8445-81F86DE5B6B7}" dt="2026-06-14T12:25:06.358" v="5031" actId="2696"/>
        <pc:sldMkLst>
          <pc:docMk/>
          <pc:sldMk cId="315786505" sldId="4925"/>
        </pc:sldMkLst>
        <pc:spChg chg="del">
          <ac:chgData name="Chris Coey" userId="23a3b8c3-4c99-4461-861c-06e9ec75650d" providerId="ADAL" clId="{F7E84743-A41D-4DF3-8445-81F86DE5B6B7}" dt="2026-06-14T12:08:20.490" v="4740" actId="478"/>
          <ac:spMkLst>
            <pc:docMk/>
            <pc:sldMk cId="315786505" sldId="4925"/>
            <ac:spMk id="4" creationId="{76D8D85B-831A-0E3D-D37B-F638B4F7EB30}"/>
          </ac:spMkLst>
        </pc:spChg>
        <pc:spChg chg="mod">
          <ac:chgData name="Chris Coey" userId="23a3b8c3-4c99-4461-861c-06e9ec75650d" providerId="ADAL" clId="{F7E84743-A41D-4DF3-8445-81F86DE5B6B7}" dt="2026-06-14T12:08:25.316" v="4743" actId="404"/>
          <ac:spMkLst>
            <pc:docMk/>
            <pc:sldMk cId="315786505" sldId="4925"/>
            <ac:spMk id="5" creationId="{426B51DA-B788-B9E8-47C8-8F955232C581}"/>
          </ac:spMkLst>
        </pc:spChg>
      </pc:sldChg>
      <pc:sldChg chg="delSp modSp add mod">
        <pc:chgData name="Chris Coey" userId="23a3b8c3-4c99-4461-861c-06e9ec75650d" providerId="ADAL" clId="{F7E84743-A41D-4DF3-8445-81F86DE5B6B7}" dt="2026-06-15T13:13:23.506" v="6409" actId="14100"/>
        <pc:sldMkLst>
          <pc:docMk/>
          <pc:sldMk cId="2341851252" sldId="4926"/>
        </pc:sldMkLst>
        <pc:spChg chg="mod">
          <ac:chgData name="Chris Coey" userId="23a3b8c3-4c99-4461-861c-06e9ec75650d" providerId="ADAL" clId="{F7E84743-A41D-4DF3-8445-81F86DE5B6B7}" dt="2026-06-15T13:13:23.506" v="6409" actId="14100"/>
          <ac:spMkLst>
            <pc:docMk/>
            <pc:sldMk cId="2341851252" sldId="4926"/>
            <ac:spMk id="3" creationId="{03456D3C-1399-8E6F-C399-A5C8EFB2974E}"/>
          </ac:spMkLst>
        </pc:spChg>
        <pc:spChg chg="del">
          <ac:chgData name="Chris Coey" userId="23a3b8c3-4c99-4461-861c-06e9ec75650d" providerId="ADAL" clId="{F7E84743-A41D-4DF3-8445-81F86DE5B6B7}" dt="2026-06-14T12:08:41.371" v="4747" actId="478"/>
          <ac:spMkLst>
            <pc:docMk/>
            <pc:sldMk cId="2341851252" sldId="4926"/>
            <ac:spMk id="4" creationId="{EA91F051-C7A6-A6F1-0687-BC5D0B42FD52}"/>
          </ac:spMkLst>
        </pc:spChg>
        <pc:spChg chg="mod">
          <ac:chgData name="Chris Coey" userId="23a3b8c3-4c99-4461-861c-06e9ec75650d" providerId="ADAL" clId="{F7E84743-A41D-4DF3-8445-81F86DE5B6B7}" dt="2026-06-14T12:25:14.699" v="5033" actId="122"/>
          <ac:spMkLst>
            <pc:docMk/>
            <pc:sldMk cId="2341851252" sldId="4926"/>
            <ac:spMk id="5" creationId="{45962F73-FDB5-2108-90E3-B79BDD3E8793}"/>
          </ac:spMkLst>
        </pc:spChg>
        <pc:picChg chg="mod">
          <ac:chgData name="Chris Coey" userId="23a3b8c3-4c99-4461-861c-06e9ec75650d" providerId="ADAL" clId="{F7E84743-A41D-4DF3-8445-81F86DE5B6B7}" dt="2026-06-15T13:13:15.387" v="6408" actId="1076"/>
          <ac:picMkLst>
            <pc:docMk/>
            <pc:sldMk cId="2341851252" sldId="4926"/>
            <ac:picMk id="6" creationId="{F491FA13-94D7-B8DA-E6F3-30E1D7FCDA75}"/>
          </ac:picMkLst>
        </pc:picChg>
      </pc:sldChg>
      <pc:sldChg chg="delSp modSp add mod">
        <pc:chgData name="Chris Coey" userId="23a3b8c3-4c99-4461-861c-06e9ec75650d" providerId="ADAL" clId="{F7E84743-A41D-4DF3-8445-81F86DE5B6B7}" dt="2026-06-15T12:07:41.157" v="6191" actId="20577"/>
        <pc:sldMkLst>
          <pc:docMk/>
          <pc:sldMk cId="1504957337" sldId="4927"/>
        </pc:sldMkLst>
        <pc:spChg chg="mod">
          <ac:chgData name="Chris Coey" userId="23a3b8c3-4c99-4461-861c-06e9ec75650d" providerId="ADAL" clId="{F7E84743-A41D-4DF3-8445-81F86DE5B6B7}" dt="2026-06-14T15:35:24.699" v="5263" actId="20577"/>
          <ac:spMkLst>
            <pc:docMk/>
            <pc:sldMk cId="1504957337" sldId="4927"/>
            <ac:spMk id="10" creationId="{1ACC8037-EA58-2AA2-F438-D27BDE7B5F00}"/>
          </ac:spMkLst>
        </pc:spChg>
        <pc:spChg chg="mod">
          <ac:chgData name="Chris Coey" userId="23a3b8c3-4c99-4461-861c-06e9ec75650d" providerId="ADAL" clId="{F7E84743-A41D-4DF3-8445-81F86DE5B6B7}" dt="2026-06-15T12:07:41.157" v="6191" actId="20577"/>
          <ac:spMkLst>
            <pc:docMk/>
            <pc:sldMk cId="1504957337" sldId="4927"/>
            <ac:spMk id="11" creationId="{F6E8B82B-7F60-4D92-6088-BC7C3D206443}"/>
          </ac:spMkLst>
        </pc:spChg>
        <pc:spChg chg="del mod">
          <ac:chgData name="Chris Coey" userId="23a3b8c3-4c99-4461-861c-06e9ec75650d" providerId="ADAL" clId="{F7E84743-A41D-4DF3-8445-81F86DE5B6B7}" dt="2026-06-14T15:34:28.315" v="5242" actId="478"/>
          <ac:spMkLst>
            <pc:docMk/>
            <pc:sldMk cId="1504957337" sldId="4927"/>
            <ac:spMk id="12" creationId="{716CADC2-F1D5-D47B-936F-42F94CDE1ABB}"/>
          </ac:spMkLst>
        </pc:spChg>
        <pc:picChg chg="mod">
          <ac:chgData name="Chris Coey" userId="23a3b8c3-4c99-4461-861c-06e9ec75650d" providerId="ADAL" clId="{F7E84743-A41D-4DF3-8445-81F86DE5B6B7}" dt="2026-06-14T15:34:26.101" v="5241" actId="1076"/>
          <ac:picMkLst>
            <pc:docMk/>
            <pc:sldMk cId="1504957337" sldId="4927"/>
            <ac:picMk id="6" creationId="{070EBCBD-DAEC-7CA4-7420-4AFC33301138}"/>
          </ac:picMkLst>
        </pc:picChg>
      </pc:sldChg>
      <pc:sldChg chg="delSp modSp add del mod ord">
        <pc:chgData name="Chris Coey" userId="23a3b8c3-4c99-4461-861c-06e9ec75650d" providerId="ADAL" clId="{F7E84743-A41D-4DF3-8445-81F86DE5B6B7}" dt="2026-06-14T10:41:17.525" v="2315" actId="2696"/>
        <pc:sldMkLst>
          <pc:docMk/>
          <pc:sldMk cId="4098391811" sldId="4927"/>
        </pc:sldMkLst>
        <pc:spChg chg="mod">
          <ac:chgData name="Chris Coey" userId="23a3b8c3-4c99-4461-861c-06e9ec75650d" providerId="ADAL" clId="{F7E84743-A41D-4DF3-8445-81F86DE5B6B7}" dt="2026-06-14T10:40:50.626" v="2314" actId="20577"/>
          <ac:spMkLst>
            <pc:docMk/>
            <pc:sldMk cId="4098391811" sldId="4927"/>
            <ac:spMk id="2" creationId="{51031355-6582-FF18-F997-2F499539C5A9}"/>
          </ac:spMkLst>
        </pc:spChg>
        <pc:spChg chg="del">
          <ac:chgData name="Chris Coey" userId="23a3b8c3-4c99-4461-861c-06e9ec75650d" providerId="ADAL" clId="{F7E84743-A41D-4DF3-8445-81F86DE5B6B7}" dt="2026-06-14T10:35:40.255" v="2097" actId="478"/>
          <ac:spMkLst>
            <pc:docMk/>
            <pc:sldMk cId="4098391811" sldId="4927"/>
            <ac:spMk id="16" creationId="{07B866EF-7A93-2FC9-2D0C-1C9DF152BC11}"/>
          </ac:spMkLst>
        </pc:spChg>
        <pc:picChg chg="del">
          <ac:chgData name="Chris Coey" userId="23a3b8c3-4c99-4461-861c-06e9ec75650d" providerId="ADAL" clId="{F7E84743-A41D-4DF3-8445-81F86DE5B6B7}" dt="2026-06-14T10:35:41.864" v="2099" actId="478"/>
          <ac:picMkLst>
            <pc:docMk/>
            <pc:sldMk cId="4098391811" sldId="4927"/>
            <ac:picMk id="7" creationId="{59CD364D-A250-BDAB-A73E-997F1DC68C2D}"/>
          </ac:picMkLst>
        </pc:picChg>
        <pc:picChg chg="del">
          <ac:chgData name="Chris Coey" userId="23a3b8c3-4c99-4461-861c-06e9ec75650d" providerId="ADAL" clId="{F7E84743-A41D-4DF3-8445-81F86DE5B6B7}" dt="2026-06-14T10:35:38.144" v="2096" actId="478"/>
          <ac:picMkLst>
            <pc:docMk/>
            <pc:sldMk cId="4098391811" sldId="4927"/>
            <ac:picMk id="11" creationId="{2A825A65-C2AF-6F32-5A16-BD51EE5607CC}"/>
          </ac:picMkLst>
        </pc:picChg>
        <pc:picChg chg="del">
          <ac:chgData name="Chris Coey" userId="23a3b8c3-4c99-4461-861c-06e9ec75650d" providerId="ADAL" clId="{F7E84743-A41D-4DF3-8445-81F86DE5B6B7}" dt="2026-06-14T10:35:37.585" v="2095" actId="478"/>
          <ac:picMkLst>
            <pc:docMk/>
            <pc:sldMk cId="4098391811" sldId="4927"/>
            <ac:picMk id="13" creationId="{051A2CC7-3328-2B05-478E-437E3B6019CF}"/>
          </ac:picMkLst>
        </pc:picChg>
        <pc:picChg chg="del">
          <ac:chgData name="Chris Coey" userId="23a3b8c3-4c99-4461-861c-06e9ec75650d" providerId="ADAL" clId="{F7E84743-A41D-4DF3-8445-81F86DE5B6B7}" dt="2026-06-14T10:35:40.901" v="2098" actId="478"/>
          <ac:picMkLst>
            <pc:docMk/>
            <pc:sldMk cId="4098391811" sldId="4927"/>
            <ac:picMk id="15" creationId="{6DCF24F6-5B9C-C36E-A992-2C40C98165B8}"/>
          </ac:picMkLst>
        </pc:picChg>
      </pc:sldChg>
      <pc:sldChg chg="delSp modSp add mod ord">
        <pc:chgData name="Chris Coey" userId="23a3b8c3-4c99-4461-861c-06e9ec75650d" providerId="ADAL" clId="{F7E84743-A41D-4DF3-8445-81F86DE5B6B7}" dt="2026-06-15T14:42:23.260" v="6493" actId="114"/>
        <pc:sldMkLst>
          <pc:docMk/>
          <pc:sldMk cId="2012088521" sldId="4928"/>
        </pc:sldMkLst>
        <pc:spChg chg="mod">
          <ac:chgData name="Chris Coey" userId="23a3b8c3-4c99-4461-861c-06e9ec75650d" providerId="ADAL" clId="{F7E84743-A41D-4DF3-8445-81F86DE5B6B7}" dt="2026-06-15T14:41:27.262" v="6486" actId="6549"/>
          <ac:spMkLst>
            <pc:docMk/>
            <pc:sldMk cId="2012088521" sldId="4928"/>
            <ac:spMk id="10" creationId="{AAD6CC46-BB23-CF09-DEE9-ACC621ABDFB4}"/>
          </ac:spMkLst>
        </pc:spChg>
        <pc:spChg chg="mod">
          <ac:chgData name="Chris Coey" userId="23a3b8c3-4c99-4461-861c-06e9ec75650d" providerId="ADAL" clId="{F7E84743-A41D-4DF3-8445-81F86DE5B6B7}" dt="2026-06-15T14:42:23.260" v="6493" actId="114"/>
          <ac:spMkLst>
            <pc:docMk/>
            <pc:sldMk cId="2012088521" sldId="4928"/>
            <ac:spMk id="11" creationId="{518A476E-49F9-7CBB-9D50-5B9753FB62F6}"/>
          </ac:spMkLst>
        </pc:spChg>
        <pc:spChg chg="del">
          <ac:chgData name="Chris Coey" userId="23a3b8c3-4c99-4461-861c-06e9ec75650d" providerId="ADAL" clId="{F7E84743-A41D-4DF3-8445-81F86DE5B6B7}" dt="2026-06-14T10:51:20.712" v="2701" actId="478"/>
          <ac:spMkLst>
            <pc:docMk/>
            <pc:sldMk cId="2012088521" sldId="4928"/>
            <ac:spMk id="12" creationId="{C79AB886-DE26-FF61-FD3C-2F8BBD00C851}"/>
          </ac:spMkLst>
        </pc:spChg>
      </pc:sldChg>
      <pc:sldChg chg="delSp modSp add mod">
        <pc:chgData name="Chris Coey" userId="23a3b8c3-4c99-4461-861c-06e9ec75650d" providerId="ADAL" clId="{F7E84743-A41D-4DF3-8445-81F86DE5B6B7}" dt="2026-06-15T15:21:34.753" v="6544" actId="20578"/>
        <pc:sldMkLst>
          <pc:docMk/>
          <pc:sldMk cId="3604205884" sldId="4929"/>
        </pc:sldMkLst>
        <pc:spChg chg="mod">
          <ac:chgData name="Chris Coey" userId="23a3b8c3-4c99-4461-861c-06e9ec75650d" providerId="ADAL" clId="{F7E84743-A41D-4DF3-8445-81F86DE5B6B7}" dt="2026-06-14T11:49:57.343" v="4011" actId="20577"/>
          <ac:spMkLst>
            <pc:docMk/>
            <pc:sldMk cId="3604205884" sldId="4929"/>
            <ac:spMk id="2" creationId="{85895457-C66D-B32C-1952-FBD0C62E8E0A}"/>
          </ac:spMkLst>
        </pc:spChg>
        <pc:spChg chg="mod">
          <ac:chgData name="Chris Coey" userId="23a3b8c3-4c99-4461-861c-06e9ec75650d" providerId="ADAL" clId="{F7E84743-A41D-4DF3-8445-81F86DE5B6B7}" dt="2026-06-15T15:21:34.753" v="6544" actId="20578"/>
          <ac:spMkLst>
            <pc:docMk/>
            <pc:sldMk cId="3604205884" sldId="4929"/>
            <ac:spMk id="4" creationId="{A45956F0-6A6D-572F-47BE-C16077ABCA25}"/>
          </ac:spMkLst>
        </pc:spChg>
        <pc:spChg chg="del">
          <ac:chgData name="Chris Coey" userId="23a3b8c3-4c99-4461-861c-06e9ec75650d" providerId="ADAL" clId="{F7E84743-A41D-4DF3-8445-81F86DE5B6B7}" dt="2026-06-14T11:51:16.654" v="4015" actId="478"/>
          <ac:spMkLst>
            <pc:docMk/>
            <pc:sldMk cId="3604205884" sldId="4929"/>
            <ac:spMk id="8" creationId="{B6D8276C-F438-7730-47C2-1433C7965972}"/>
          </ac:spMkLst>
        </pc:spChg>
      </pc:sldChg>
      <pc:sldChg chg="modSp add mod">
        <pc:chgData name="Chris Coey" userId="23a3b8c3-4c99-4461-861c-06e9ec75650d" providerId="ADAL" clId="{F7E84743-A41D-4DF3-8445-81F86DE5B6B7}" dt="2026-06-15T12:08:18.410" v="6192" actId="6549"/>
        <pc:sldMkLst>
          <pc:docMk/>
          <pc:sldMk cId="2700451822" sldId="4930"/>
        </pc:sldMkLst>
        <pc:spChg chg="mod">
          <ac:chgData name="Chris Coey" userId="23a3b8c3-4c99-4461-861c-06e9ec75650d" providerId="ADAL" clId="{F7E84743-A41D-4DF3-8445-81F86DE5B6B7}" dt="2026-06-15T12:08:18.410" v="6192" actId="6549"/>
          <ac:spMkLst>
            <pc:docMk/>
            <pc:sldMk cId="2700451822" sldId="4930"/>
            <ac:spMk id="10" creationId="{6E2514A2-6ECC-2679-9A0F-6F96E168E60F}"/>
          </ac:spMkLst>
        </pc:spChg>
      </pc:sldChg>
      <pc:sldMasterChg chg="delSldLayout">
        <pc:chgData name="Chris Coey" userId="23a3b8c3-4c99-4461-861c-06e9ec75650d" providerId="ADAL" clId="{F7E84743-A41D-4DF3-8445-81F86DE5B6B7}" dt="2026-06-14T12:08:49.433" v="4748" actId="47"/>
        <pc:sldMasterMkLst>
          <pc:docMk/>
          <pc:sldMasterMk cId="887572266" sldId="2147483660"/>
        </pc:sldMasterMkLst>
        <pc:sldLayoutChg chg="del">
          <pc:chgData name="Chris Coey" userId="23a3b8c3-4c99-4461-861c-06e9ec75650d" providerId="ADAL" clId="{F7E84743-A41D-4DF3-8445-81F86DE5B6B7}" dt="2026-06-14T12:08:49.433" v="4748" actId="47"/>
          <pc:sldLayoutMkLst>
            <pc:docMk/>
            <pc:sldMasterMk cId="887572266" sldId="2147483660"/>
            <pc:sldLayoutMk cId="463806889" sldId="2147483672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5427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28497A6-47BF-4BF6-B49E-5FEF3F5C0C5D}" type="datetimeFigureOut">
              <a:rPr lang="en-GB" smtClean="0"/>
              <a:t>17/06/2026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66725" y="1233488"/>
            <a:ext cx="592455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51983"/>
            <a:ext cx="5486400" cy="388798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378824"/>
            <a:ext cx="2971800" cy="4954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7A8E89-BAE8-4575-8BF7-3D8B55488D4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52275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 bid is not the end point – it is a stage!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7A8E89-BAE8-4575-8BF7-3D8B55488D40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85142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Author and Dat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0670" y="5929931"/>
            <a:ext cx="10985502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Author and Date</a:t>
            </a:r>
          </a:p>
        </p:txBody>
      </p:sp>
      <p:sp>
        <p:nvSpPr>
          <p:cNvPr id="12" name="Presenta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1287496"/>
            <a:ext cx="10985502" cy="2324101"/>
          </a:xfrm>
          <a:prstGeom prst="rect">
            <a:avLst/>
          </a:prstGeom>
        </p:spPr>
        <p:txBody>
          <a:bodyPr anchor="b"/>
          <a:lstStyle>
            <a:lvl1pPr>
              <a:defRPr sz="5800" spc="-116"/>
            </a:lvl1pPr>
          </a:lstStyle>
          <a:p>
            <a:r>
              <a:t>Presentation Title</a:t>
            </a:r>
          </a:p>
        </p:txBody>
      </p:sp>
      <p:sp>
        <p:nvSpPr>
          <p:cNvPr id="13" name="Body Level One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600671" y="3611595"/>
            <a:ext cx="10985501" cy="952501"/>
          </a:xfrm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  <a:lvl2pPr marL="0" indent="2286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2pPr>
            <a:lvl3pPr marL="0" indent="4572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3pPr>
            <a:lvl4pPr marL="0" indent="6858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4pPr>
            <a:lvl5pPr marL="0" indent="91440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5pPr>
          </a:lstStyle>
          <a:p>
            <a:r>
              <a:t>Presentation Subtitle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45244562"/>
      </p:ext>
    </p:extLst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Image"/>
          <p:cNvSpPr>
            <a:spLocks noGrp="1"/>
          </p:cNvSpPr>
          <p:nvPr>
            <p:ph type="pic" idx="21"/>
          </p:nvPr>
        </p:nvSpPr>
        <p:spPr>
          <a:xfrm>
            <a:off x="-666750" y="-2762250"/>
            <a:ext cx="13525500" cy="108204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3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0263117"/>
      </p:ext>
    </p:extLst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81430354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4889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61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124252"/>
            <a:ext cx="4889500" cy="4128315"/>
          </a:xfrm>
          <a:prstGeom prst="rect">
            <a:avLst/>
          </a:prstGeom>
        </p:spPr>
        <p:txBody>
          <a:bodyPr/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660384004_1290x1720.jpg"/>
          <p:cNvSpPr>
            <a:spLocks noGrp="1"/>
          </p:cNvSpPr>
          <p:nvPr>
            <p:ph type="pic" idx="22"/>
          </p:nvPr>
        </p:nvSpPr>
        <p:spPr>
          <a:xfrm>
            <a:off x="6096000" y="-203633"/>
            <a:ext cx="5458437" cy="727791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63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4889500" cy="717550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64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7361125"/>
      </p:ext>
    </p:extLst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Section Title"/>
          <p:cNvSpPr txBox="1">
            <a:spLocks noGrp="1"/>
          </p:cNvSpPr>
          <p:nvPr>
            <p:ph type="title" hasCustomPrompt="1"/>
          </p:nvPr>
        </p:nvSpPr>
        <p:spPr>
          <a:xfrm>
            <a:off x="603248" y="2266950"/>
            <a:ext cx="10985502" cy="2324100"/>
          </a:xfrm>
          <a:prstGeom prst="rect">
            <a:avLst/>
          </a:prstGeom>
        </p:spPr>
        <p:txBody>
          <a:bodyPr anchor="ctr"/>
          <a:lstStyle>
            <a:lvl1pPr>
              <a:defRPr sz="5800" b="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</a:lstStyle>
          <a:p>
            <a:r>
              <a:t>Section Title</a:t>
            </a:r>
          </a:p>
        </p:txBody>
      </p:sp>
      <p:sp>
        <p:nvSpPr>
          <p:cNvPr id="72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8825"/>
            <a:ext cx="243656" cy="241092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0656796"/>
      </p:ext>
    </p:extLst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475"/>
          </a:xfrm>
          <a:prstGeom prst="rect">
            <a:avLst/>
          </a:prstGeom>
        </p:spPr>
        <p:txBody>
          <a:bodyPr/>
          <a:lstStyle/>
          <a:p>
            <a:r>
              <a:t>Slide Title</a:t>
            </a:r>
          </a:p>
        </p:txBody>
      </p:sp>
      <p:sp>
        <p:nvSpPr>
          <p:cNvPr id="80" name="Slide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Slide Subtitle</a:t>
            </a:r>
          </a:p>
        </p:txBody>
      </p:sp>
      <p:sp>
        <p:nvSpPr>
          <p:cNvPr id="8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10606994"/>
      </p:ext>
    </p:extLst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Agenda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7550"/>
          </a:xfrm>
          <a:prstGeom prst="rect">
            <a:avLst/>
          </a:prstGeom>
        </p:spPr>
        <p:txBody>
          <a:bodyPr/>
          <a:lstStyle/>
          <a:p>
            <a:r>
              <a:t>Agenda Title</a:t>
            </a:r>
          </a:p>
        </p:txBody>
      </p:sp>
      <p:sp>
        <p:nvSpPr>
          <p:cNvPr id="89" name="Agenda Subtitle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1186481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Agenda Subtitle</a:t>
            </a:r>
          </a:p>
        </p:txBody>
      </p:sp>
      <p:sp>
        <p:nvSpPr>
          <p:cNvPr id="90" name="Body Level One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1pPr>
            <a:lvl2pPr marL="0" indent="2286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2pPr>
            <a:lvl3pPr marL="0" indent="4572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3pPr>
            <a:lvl4pPr marL="0" indent="6858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4pPr>
            <a:lvl5pPr marL="0" indent="914400" defTabSz="412750">
              <a:lnSpc>
                <a:spcPct val="100000"/>
              </a:lnSpc>
              <a:spcBef>
                <a:spcPts val="900"/>
              </a:spcBef>
              <a:buSzTx/>
              <a:buNone/>
              <a:defRPr sz="2750" spc="-28"/>
            </a:lvl5pPr>
          </a:lstStyle>
          <a:p>
            <a:r>
              <a:t>Agenda Topics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93677372"/>
      </p:ext>
    </p:extLst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603250" y="2460422"/>
            <a:ext cx="10985500" cy="1937157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5800" spc="-116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Statement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25917571"/>
      </p:ext>
    </p:extLst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ig F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537964"/>
            <a:ext cx="10985500" cy="3620792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1pPr>
            <a:lvl2pPr marL="0" indent="2286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2pPr>
            <a:lvl3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3pPr>
            <a:lvl4pPr marL="0" indent="6858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4pPr>
            <a:lvl5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2500" b="1" spc="-125"/>
            </a:lvl5pPr>
          </a:lstStyle>
          <a:p>
            <a:r>
              <a:t>100%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Fact informa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603250" y="4131090"/>
            <a:ext cx="10985500" cy="4673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412750">
              <a:lnSpc>
                <a:spcPct val="100000"/>
              </a:lnSpc>
              <a:spcBef>
                <a:spcPts val="0"/>
              </a:spcBef>
              <a:buSzTx/>
              <a:buNone/>
              <a:defRPr sz="2750" b="1"/>
            </a:lvl1pPr>
          </a:lstStyle>
          <a:p>
            <a:r>
              <a:t>Fact information</a:t>
            </a:r>
          </a:p>
        </p:txBody>
      </p:sp>
      <p:sp>
        <p:nvSpPr>
          <p:cNvPr id="10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15428084"/>
      </p:ext>
    </p:extLst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Attribution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5012" y="5337727"/>
            <a:ext cx="10100026" cy="31849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412750">
              <a:lnSpc>
                <a:spcPct val="100000"/>
              </a:lnSpc>
              <a:spcBef>
                <a:spcPts val="0"/>
              </a:spcBef>
              <a:buSzTx/>
              <a:buNone/>
              <a:defRPr sz="1800" b="1"/>
            </a:lvl1pPr>
          </a:lstStyle>
          <a:p>
            <a:r>
              <a:t>Attribution</a:t>
            </a:r>
          </a:p>
        </p:txBody>
      </p:sp>
      <p:sp>
        <p:nvSpPr>
          <p:cNvPr id="116" name="Body Level One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876962" y="2469930"/>
            <a:ext cx="10438077" cy="1918140"/>
          </a:xfrm>
          <a:prstGeom prst="rect">
            <a:avLst/>
          </a:prstGeom>
        </p:spPr>
        <p:txBody>
          <a:bodyPr/>
          <a:lstStyle>
            <a:lvl1pPr marL="319462" indent="-2349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1pPr>
            <a:lvl2pPr marL="319462" indent="-63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2pPr>
            <a:lvl3pPr marL="319462" indent="2222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3pPr>
            <a:lvl4pPr marL="319462" indent="4508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4pPr>
            <a:lvl5pPr marL="319462" indent="679450">
              <a:spcBef>
                <a:spcPts val="0"/>
              </a:spcBef>
              <a:buSzTx/>
              <a:buNone/>
              <a:defRPr sz="4250" spc="-85">
                <a:latin typeface="Helvetica Neue Medium"/>
                <a:ea typeface="Helvetica Neue Medium"/>
                <a:cs typeface="Helvetica Neue Medium"/>
                <a:sym typeface="Helvetica Neue Medium"/>
              </a:defRPr>
            </a:lvl5pPr>
          </a:lstStyle>
          <a:p>
            <a:r>
              <a:t>“Notable Quote”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103716405"/>
      </p:ext>
    </p:extLst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Image"/>
          <p:cNvSpPr>
            <a:spLocks noGrp="1"/>
          </p:cNvSpPr>
          <p:nvPr>
            <p:ph type="pic" sz="quarter" idx="21"/>
          </p:nvPr>
        </p:nvSpPr>
        <p:spPr>
          <a:xfrm>
            <a:off x="7880350" y="508000"/>
            <a:ext cx="3719550" cy="2974839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5" name="Image"/>
          <p:cNvSpPr>
            <a:spLocks noGrp="1"/>
          </p:cNvSpPr>
          <p:nvPr>
            <p:ph type="pic" sz="half" idx="22"/>
          </p:nvPr>
        </p:nvSpPr>
        <p:spPr>
          <a:xfrm>
            <a:off x="6750050" y="1989138"/>
            <a:ext cx="5219700" cy="607509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6" name="Image"/>
          <p:cNvSpPr>
            <a:spLocks noGrp="1"/>
          </p:cNvSpPr>
          <p:nvPr>
            <p:ph type="pic" idx="23"/>
          </p:nvPr>
        </p:nvSpPr>
        <p:spPr>
          <a:xfrm>
            <a:off x="-69850" y="247650"/>
            <a:ext cx="8305800" cy="622935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r>
              <a:rPr lang="en-US"/>
              <a:t>Click icon to add picture</a:t>
            </a:r>
            <a:endParaRPr/>
          </a:p>
        </p:txBody>
      </p:sp>
      <p:sp>
        <p:nvSpPr>
          <p:cNvPr id="127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47340298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Title"/>
          <p:cNvSpPr txBox="1">
            <a:spLocks noGrp="1"/>
          </p:cNvSpPr>
          <p:nvPr>
            <p:ph type="title" hasCustomPrompt="1"/>
          </p:nvPr>
        </p:nvSpPr>
        <p:spPr>
          <a:xfrm>
            <a:off x="603250" y="539750"/>
            <a:ext cx="10985500" cy="71658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Title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 hasCustomPrompt="1"/>
          </p:nvPr>
        </p:nvSpPr>
        <p:spPr>
          <a:xfrm>
            <a:off x="603250" y="2124252"/>
            <a:ext cx="10985500" cy="412800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Slide bullet text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6000750" y="6486708"/>
            <a:ext cx="243656" cy="24109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292100">
              <a:defRPr sz="9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875722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/>
  <p:txStyles>
    <p:titleStyle>
      <a:lvl1pPr marL="0" marR="0" indent="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l" defTabSz="1219169" rtl="0" eaLnBrk="1" latinLnBrk="0" hangingPunct="1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250" b="1" i="0" u="none" strike="noStrike" cap="none" spc="-85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304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609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914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1219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15240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18288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21336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24384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2743200" marR="0" indent="-304800" algn="l" defTabSz="1219169" rtl="0" eaLnBrk="1" latinLnBrk="0" hangingPunct="1">
        <a:lnSpc>
          <a:spcPct val="90000"/>
        </a:lnSpc>
        <a:spcBef>
          <a:spcPts val="2250"/>
        </a:spcBef>
        <a:spcAft>
          <a:spcPts val="0"/>
        </a:spcAft>
        <a:buClrTx/>
        <a:buSzPct val="123000"/>
        <a:buFontTx/>
        <a:buChar char="•"/>
        <a:tabLst/>
        <a:defRPr sz="24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228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457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685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9144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11430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13716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16002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1828800" algn="ctr" defTabSz="2921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9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microsoft.com/office/2007/relationships/hdphoto" Target="../media/hdphoto1.wdp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5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634A38-B56F-EE2D-0FDA-9FFD84BA63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3E6FB41-9174-9035-B691-A4A29D87CE6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67000" y="-2667002"/>
            <a:ext cx="6858001" cy="12191998"/>
          </a:xfrm>
          <a:prstGeom prst="rect">
            <a:avLst/>
          </a:prstGeom>
        </p:spPr>
      </p:pic>
      <p:sp>
        <p:nvSpPr>
          <p:cNvPr id="5" name="Strategy…">
            <a:extLst>
              <a:ext uri="{FF2B5EF4-FFF2-40B4-BE49-F238E27FC236}">
                <a16:creationId xmlns:a16="http://schemas.microsoft.com/office/drawing/2014/main" id="{599301FA-1505-2280-9B13-24831C102666}"/>
              </a:ext>
            </a:extLst>
          </p:cNvPr>
          <p:cNvSpPr txBox="1">
            <a:spLocks/>
          </p:cNvSpPr>
          <p:nvPr/>
        </p:nvSpPr>
        <p:spPr>
          <a:xfrm>
            <a:off x="474132" y="2715136"/>
            <a:ext cx="11169228" cy="25335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85000" lnSpcReduction="10000"/>
          </a:bodyPr>
          <a:lstStyle>
            <a:lvl1pPr marL="0" marR="0" indent="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latinLnBrk="0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440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Addressing the whole researcher in bid development: </a:t>
            </a:r>
          </a:p>
          <a:p>
            <a:pPr marL="0" marR="0" lvl="0" indent="0" algn="ctr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440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a career-oriented approach</a:t>
            </a: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i="0" u="none" strike="noStrike" kern="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kumimoji="0" lang="en-GB" sz="4400" i="0" u="none" strike="noStrike" kern="0" cap="none" spc="-5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marL="0" marR="0" lvl="0" indent="0" algn="l" defTabSz="41275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kumimoji="0" lang="en-GB" sz="4400" b="0" i="0" u="none" strike="noStrike" kern="0" cap="none" spc="-5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Helvetica Light" panose="020B0403020202020204" pitchFamily="34" charset="0"/>
                <a:ea typeface="Helvetica Neue Thin" panose="020B0403020202020204" pitchFamily="34" charset="0"/>
                <a:cs typeface="Helvetica"/>
                <a:sym typeface="Helvetica"/>
              </a:rPr>
              <a:t>Chris Coey, University of Salford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CA4710C-822E-8A77-26C8-4BF06C39175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132" y="407671"/>
            <a:ext cx="4749478" cy="189979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16FBE0D-0361-D36B-2451-BACE5718399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6514" y="4002916"/>
            <a:ext cx="3801353" cy="2533520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688467843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EE900457-5AE7-EAE6-8841-E3CFD695DB1C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C8492B1-D0FB-5DE7-F9B1-0212A4A171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1155933" cy="71755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7292CC"/>
                </a:solidFill>
              </a:rPr>
              <a:t>3. 1-2-1 conversations: coaching and reflection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1C03D-EFB8-2380-03FB-AC97E9512E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250" y="1165860"/>
            <a:ext cx="4499102" cy="2154390"/>
          </a:xfrm>
        </p:spPr>
        <p:txBody>
          <a:bodyPr>
            <a:normAutofit/>
          </a:bodyPr>
          <a:lstStyle/>
          <a:p>
            <a:pPr>
              <a:spcAft>
                <a:spcPts val="1200"/>
              </a:spcAft>
            </a:pPr>
            <a:r>
              <a:rPr lang="en-GB" sz="2000" b="1" dirty="0"/>
              <a:t>Two types of engagement: </a:t>
            </a:r>
          </a:p>
          <a:p>
            <a:pPr>
              <a:spcAft>
                <a:spcPts val="400"/>
              </a:spcAft>
            </a:pPr>
            <a:r>
              <a:rPr lang="en-GB" sz="2000" i="1" dirty="0"/>
              <a:t>Operational, content: </a:t>
            </a:r>
          </a:p>
          <a:p>
            <a:pPr marL="342900" indent="-3429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Understanding applications</a:t>
            </a:r>
          </a:p>
          <a:p>
            <a:pPr marL="342900" indent="-342900">
              <a:spcBef>
                <a:spcPts val="0"/>
              </a:spcBef>
              <a:spcAft>
                <a:spcPts val="400"/>
              </a:spcAft>
              <a:buFont typeface="Arial" panose="020B0604020202020204" pitchFamily="34" charset="0"/>
              <a:buChar char="•"/>
            </a:pPr>
            <a:r>
              <a:rPr lang="en-GB" sz="2000" dirty="0"/>
              <a:t>Advising on what to write and where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000" dirty="0"/>
              <a:t>Support in interpreting guidance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463337D-BA3E-2F0C-93E7-3EAFB6713D0D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3A1E10D-C6D0-2125-9243-3CE84D8A010C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8D08AE4D-77DA-70C2-423B-44912A5C8663}"/>
              </a:ext>
            </a:extLst>
          </p:cNvPr>
          <p:cNvSpPr txBox="1">
            <a:spLocks/>
          </p:cNvSpPr>
          <p:nvPr/>
        </p:nvSpPr>
        <p:spPr>
          <a:xfrm>
            <a:off x="5925567" y="2330305"/>
            <a:ext cx="5663183" cy="25831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0" i="0" u="none" strike="noStrike" cap="none" spc="-28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0" i="0" u="none" strike="noStrike" cap="none" spc="-28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0" i="0" u="none" strike="noStrike" cap="none" spc="-28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0" i="0" u="none" strike="noStrike" cap="none" spc="-28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0" i="0" u="none" strike="noStrike" cap="none" spc="-28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2000" kern="0" dirty="0"/>
              <a:t>But… can we add a </a:t>
            </a:r>
            <a:r>
              <a:rPr lang="en-GB" sz="2000" b="1" kern="0" dirty="0"/>
              <a:t>third</a:t>
            </a:r>
            <a:r>
              <a:rPr lang="en-GB" sz="2000" kern="0" dirty="0"/>
              <a:t>, </a:t>
            </a:r>
            <a:r>
              <a:rPr lang="en-GB" sz="2000" i="1" kern="0" dirty="0"/>
              <a:t>strategic, </a:t>
            </a:r>
            <a:r>
              <a:rPr lang="en-GB" sz="2000" i="1" u="sng" kern="0" dirty="0"/>
              <a:t>coaching</a:t>
            </a:r>
            <a:r>
              <a:rPr lang="en-GB" sz="2000" kern="0" dirty="0"/>
              <a:t> type of question?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/>
              <a:t>What have you done to get here?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/>
              <a:t>What will you do next?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/>
              <a:t>Who will you be in future as a research leader?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kern="0" dirty="0"/>
              <a:t>How does this bid help you get there?’</a:t>
            </a:r>
          </a:p>
          <a:p>
            <a:pPr marL="457200" indent="-457200">
              <a:buFontTx/>
              <a:buChar char="-"/>
            </a:pPr>
            <a:endParaRPr lang="en-GB" sz="2000" kern="0" dirty="0"/>
          </a:p>
          <a:p>
            <a:endParaRPr lang="en-GB" sz="2000" kern="0" dirty="0"/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C5675627-F1C6-CACD-F073-A97FCBF25C09}"/>
              </a:ext>
            </a:extLst>
          </p:cNvPr>
          <p:cNvSpPr/>
          <p:nvPr/>
        </p:nvSpPr>
        <p:spPr>
          <a:xfrm>
            <a:off x="466344" y="1708727"/>
            <a:ext cx="4636008" cy="1611522"/>
          </a:xfrm>
          <a:prstGeom prst="round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B4D9847C-F6B8-D14A-E513-5D1F0A1FAD45}"/>
              </a:ext>
            </a:extLst>
          </p:cNvPr>
          <p:cNvSpPr/>
          <p:nvPr/>
        </p:nvSpPr>
        <p:spPr>
          <a:xfrm>
            <a:off x="417114" y="3537751"/>
            <a:ext cx="4685227" cy="1923604"/>
          </a:xfrm>
          <a:prstGeom prst="round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D86CBDE-6122-8914-0FC2-599D7C282FB8}"/>
              </a:ext>
            </a:extLst>
          </p:cNvPr>
          <p:cNvSpPr txBox="1"/>
          <p:nvPr/>
        </p:nvSpPr>
        <p:spPr>
          <a:xfrm>
            <a:off x="603250" y="3511217"/>
            <a:ext cx="4015884" cy="192360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lvl="0" indent="0" algn="l" defTabSz="41275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1" u="none" strike="noStrike" kern="0" cap="none" spc="-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Rationalisation, concept testing:</a:t>
            </a:r>
          </a:p>
          <a:p>
            <a:pPr marL="285750" marR="0" lvl="0" indent="-28575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0" cap="none" spc="-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Why this project?</a:t>
            </a:r>
          </a:p>
          <a:p>
            <a:pPr marL="285750" marR="0" lvl="0" indent="-28575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0" cap="none" spc="-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Why this funder/scheme?</a:t>
            </a:r>
          </a:p>
          <a:p>
            <a:pPr marL="285750" marR="0" lvl="0" indent="-28575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0" cap="none" spc="-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Why you? Why here? Why now?</a:t>
            </a:r>
          </a:p>
          <a:p>
            <a:pPr marL="285750" marR="0" lvl="0" indent="-285750" algn="l" defTabSz="4127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GB" sz="2000" b="0" i="0" u="none" strike="noStrike" kern="0" cap="none" spc="-28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 Neue"/>
                <a:sym typeface="Helvetica Neue"/>
              </a:rPr>
              <a:t>Who cares?</a:t>
            </a:r>
            <a:endParaRPr kumimoji="0" lang="en-GB" sz="2400" b="0" i="0" u="none" strike="noStrike" cap="none" spc="0" normalizeH="0" baseline="0" dirty="0">
              <a:ln>
                <a:noFill/>
              </a:ln>
              <a:solidFill>
                <a:srgbClr val="5E5E5E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8BE04C18-51C6-CAFC-F8F3-F2627B6EC017}"/>
              </a:ext>
            </a:extLst>
          </p:cNvPr>
          <p:cNvSpPr/>
          <p:nvPr/>
        </p:nvSpPr>
        <p:spPr>
          <a:xfrm>
            <a:off x="5705603" y="2134045"/>
            <a:ext cx="6020053" cy="2701905"/>
          </a:xfrm>
          <a:prstGeom prst="roundRect">
            <a:avLst/>
          </a:prstGeom>
          <a:noFill/>
          <a:ln w="12700" cap="flat">
            <a:solidFill>
              <a:schemeClr val="accent1"/>
            </a:solidFill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8255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3200" b="0" i="0" u="none" strike="noStrike" cap="none" spc="0" normalizeH="0" baseline="0">
              <a:ln>
                <a:noFill/>
              </a:ln>
              <a:solidFill>
                <a:srgbClr val="FFFFFF"/>
              </a:solidFill>
              <a:effectLst/>
              <a:uFillTx/>
              <a:latin typeface="Helvetica Neue Medium"/>
              <a:ea typeface="Helvetica Neue Medium"/>
              <a:cs typeface="Helvetica Neue Medium"/>
              <a:sym typeface="Helvetica Neue Medium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29473D6-D2A2-4587-DF56-20A42B3AC2AF}"/>
              </a:ext>
            </a:extLst>
          </p:cNvPr>
          <p:cNvCxnSpPr/>
          <p:nvPr/>
        </p:nvCxnSpPr>
        <p:spPr>
          <a:xfrm>
            <a:off x="5467546" y="1348033"/>
            <a:ext cx="0" cy="4798243"/>
          </a:xfrm>
          <a:prstGeom prst="line">
            <a:avLst/>
          </a:prstGeom>
          <a:noFill/>
          <a:ln w="25400" cap="flat">
            <a:solidFill>
              <a:srgbClr val="000000"/>
            </a:solidFill>
            <a:prstDash val="solid"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</p:spTree>
    <p:extLst>
      <p:ext uri="{BB962C8B-B14F-4D97-AF65-F5344CB8AC3E}">
        <p14:creationId xmlns:p14="http://schemas.microsoft.com/office/powerpoint/2010/main" val="3567072281"/>
      </p:ext>
    </p:extLst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9A9020-A625-CA2A-7D3D-2AC4E6FC35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6">
            <a:extLst>
              <a:ext uri="{FF2B5EF4-FFF2-40B4-BE49-F238E27FC236}">
                <a16:creationId xmlns:a16="http://schemas.microsoft.com/office/drawing/2014/main" id="{41803517-9279-3D49-09E1-4CF9A5490499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85895457-C66D-B32C-1952-FBD0C62E8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1155933" cy="71755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7292CC"/>
                </a:solidFill>
              </a:rPr>
              <a:t>4. 1-2-1 conversations: learning from failure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5956F0-6A6D-572F-47BE-C16077ABCA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250" y="1165860"/>
            <a:ext cx="10799318" cy="4994958"/>
          </a:xfrm>
        </p:spPr>
        <p:txBody>
          <a:bodyPr>
            <a:normAutofit/>
          </a:bodyPr>
          <a:lstStyle/>
          <a:p>
            <a:r>
              <a:rPr lang="en-GB" sz="2000" b="1" dirty="0"/>
              <a:t>How do we follow up when a bid has been unsuccessful?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Often there’s a lack of funder feedback, but as professionals we have our own insights into individual researchers, their work and their bids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We can help tease out learning and other outcomes, which might include:</a:t>
            </a:r>
          </a:p>
          <a:p>
            <a:pPr marL="1080000" lvl="5" indent="-180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50" dirty="0"/>
              <a:t>Weaknesses in a bid or the way it was presented</a:t>
            </a:r>
          </a:p>
          <a:p>
            <a:pPr marL="1080000" lvl="5" indent="-180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50" dirty="0"/>
              <a:t>Insights into schemes and funders</a:t>
            </a:r>
          </a:p>
          <a:p>
            <a:pPr marL="1080000" lvl="5" indent="-180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50" dirty="0"/>
              <a:t>New connections and professional relationships</a:t>
            </a:r>
          </a:p>
          <a:p>
            <a:pPr marL="1080000" lvl="5" indent="-180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50" dirty="0"/>
              <a:t>New ideas about their own work</a:t>
            </a:r>
          </a:p>
          <a:p>
            <a:pPr marL="1080000" lvl="5" indent="-180000">
              <a:lnSpc>
                <a:spcPct val="110000"/>
              </a:lnSpc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GB" sz="1650" dirty="0"/>
              <a:t>Refined future plans</a:t>
            </a:r>
          </a:p>
          <a:p>
            <a:pPr algn="ctr">
              <a:spcBef>
                <a:spcPts val="1800"/>
              </a:spcBef>
            </a:pPr>
            <a:r>
              <a:rPr lang="en-GB" sz="2400" dirty="0"/>
              <a:t>An opportunity to normalise bidding as part of the career journey, and normalise failure as constructive.</a:t>
            </a:r>
          </a:p>
          <a:p>
            <a:endParaRPr lang="en-GB" sz="20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485E3FB-D34F-525A-83EC-A2A24E6AB826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1C15D5A-C59C-4026-3AA6-338FFC9DA94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420588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3EC15-6D21-9702-2366-339940B34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C1663823-6D85-84B1-24E1-8078505742B7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C2D0755-EE3E-4471-F37A-D7AC7A1D26B5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257301"/>
            <a:ext cx="6373622" cy="1924812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</a:pPr>
            <a:r>
              <a:rPr lang="en-GB" sz="2000" dirty="0"/>
              <a:t>Better conversations.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Better sense of research and researcher careers </a:t>
            </a:r>
            <a:r>
              <a:rPr lang="en-GB" sz="2000" i="1" dirty="0"/>
              <a:t>in context</a:t>
            </a:r>
            <a:r>
              <a:rPr lang="en-GB" sz="2000" dirty="0"/>
              <a:t>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Better bidding/bids.</a:t>
            </a:r>
          </a:p>
          <a:p>
            <a:pPr>
              <a:spcBef>
                <a:spcPts val="600"/>
              </a:spcBef>
            </a:pPr>
            <a:r>
              <a:rPr lang="en-GB" sz="2000" dirty="0"/>
              <a:t>Better research culture.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F2B981FF-8973-DD9E-F720-0E1688C43D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5221478" cy="717550"/>
          </a:xfrm>
        </p:spPr>
        <p:txBody>
          <a:bodyPr>
            <a:normAutofit/>
          </a:bodyPr>
          <a:lstStyle/>
          <a:p>
            <a:r>
              <a:rPr lang="en-GB" sz="3600" dirty="0">
                <a:solidFill>
                  <a:srgbClr val="7292CC"/>
                </a:solidFill>
              </a:rPr>
              <a:t>Why it Matters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13D4D5F-432C-6A0E-CE93-212203CA2EF6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5F40A31-F9D8-8755-C003-17B63C5C802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2" name="Title 4">
            <a:extLst>
              <a:ext uri="{FF2B5EF4-FFF2-40B4-BE49-F238E27FC236}">
                <a16:creationId xmlns:a16="http://schemas.microsoft.com/office/drawing/2014/main" id="{9D639910-A1E8-8031-EBD2-6C440BA0B6B4}"/>
              </a:ext>
            </a:extLst>
          </p:cNvPr>
          <p:cNvSpPr txBox="1">
            <a:spLocks/>
          </p:cNvSpPr>
          <p:nvPr/>
        </p:nvSpPr>
        <p:spPr>
          <a:xfrm>
            <a:off x="5711698" y="3172966"/>
            <a:ext cx="5221478" cy="49212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2500" lnSpcReduction="10000"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r>
              <a:rPr lang="en-GB" sz="3600" kern="0" dirty="0">
                <a:solidFill>
                  <a:srgbClr val="7292CC"/>
                </a:solidFill>
              </a:rPr>
              <a:t>But… challenges?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06806F66-2DC6-FD11-1B77-355D6F3C0A5B}"/>
              </a:ext>
            </a:extLst>
          </p:cNvPr>
          <p:cNvSpPr txBox="1">
            <a:spLocks/>
          </p:cNvSpPr>
          <p:nvPr/>
        </p:nvSpPr>
        <p:spPr>
          <a:xfrm>
            <a:off x="5711698" y="3714567"/>
            <a:ext cx="5751933" cy="164381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>
              <a:spcBef>
                <a:spcPts val="600"/>
              </a:spcBef>
            </a:pPr>
            <a:r>
              <a:rPr lang="en-GB" sz="2000" kern="0" dirty="0"/>
              <a:t>Time.</a:t>
            </a:r>
          </a:p>
          <a:p>
            <a:pPr>
              <a:spcBef>
                <a:spcPts val="600"/>
              </a:spcBef>
            </a:pPr>
            <a:r>
              <a:rPr lang="en-GB" sz="2000" kern="0" dirty="0"/>
              <a:t>Timeliness.</a:t>
            </a:r>
          </a:p>
          <a:p>
            <a:pPr>
              <a:spcBef>
                <a:spcPts val="600"/>
              </a:spcBef>
            </a:pPr>
            <a:r>
              <a:rPr lang="en-GB" sz="2000" kern="0" dirty="0"/>
              <a:t>Individual researcher.</a:t>
            </a:r>
          </a:p>
          <a:p>
            <a:pPr>
              <a:spcBef>
                <a:spcPts val="600"/>
              </a:spcBef>
            </a:pPr>
            <a:r>
              <a:rPr lang="en-GB" sz="2000" kern="0" dirty="0"/>
              <a:t>Our own ability to see the bigger picture. </a:t>
            </a:r>
          </a:p>
        </p:txBody>
      </p:sp>
    </p:spTree>
    <p:extLst>
      <p:ext uri="{BB962C8B-B14F-4D97-AF65-F5344CB8AC3E}">
        <p14:creationId xmlns:p14="http://schemas.microsoft.com/office/powerpoint/2010/main" val="4191216593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F046BF-344D-D41E-13BE-15BF997FD9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F491FA13-94D7-B8DA-E6F3-30E1D7FCDA75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3456D3C-1399-8E6F-C399-A5C8EFB2974E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603250" y="1504157"/>
            <a:ext cx="10652354" cy="4995267"/>
          </a:xfrm>
        </p:spPr>
        <p:txBody>
          <a:bodyPr/>
          <a:lstStyle/>
          <a:p>
            <a:r>
              <a:rPr lang="en-GB" dirty="0"/>
              <a:t>A bid is not an end point, but a single stage in a much longer career journey</a:t>
            </a:r>
          </a:p>
          <a:p>
            <a:r>
              <a:rPr lang="en-GB" dirty="0"/>
              <a:t>A bid integrates multiple strands of a researcher’s identity</a:t>
            </a:r>
          </a:p>
          <a:p>
            <a:r>
              <a:rPr lang="en-GB" dirty="0"/>
              <a:t>Research development conversations can encourage strategic thinking about career trajectories, identities and contexts</a:t>
            </a:r>
          </a:p>
          <a:p>
            <a:r>
              <a:rPr lang="en-GB" dirty="0"/>
              <a:t>The questions we ask can contribute to researcher confidence and development, better bidding and more constructive cultures</a:t>
            </a: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45962F73-FDB5-2108-90E3-B79BDD3E87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0985500" cy="717550"/>
          </a:xfrm>
        </p:spPr>
        <p:txBody>
          <a:bodyPr>
            <a:normAutofit/>
          </a:bodyPr>
          <a:lstStyle/>
          <a:p>
            <a:pPr algn="ctr"/>
            <a:r>
              <a:rPr lang="en-GB" sz="3600" dirty="0">
                <a:solidFill>
                  <a:srgbClr val="7292CC"/>
                </a:solidFill>
              </a:rPr>
              <a:t>Final Thoughts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3CE21BE-3656-2E90-FD9E-FDA7CE16F06F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60976743-4CC0-1C46-CC9A-1AB79F436B5D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1851252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A26B57-55A3-1FC2-B6AC-DC374D0E0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EE12D95-C1D5-BA06-AD40-7BC0C756297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200000">
            <a:off x="2623593" y="-2623592"/>
            <a:ext cx="6944813" cy="12191998"/>
          </a:xfrm>
          <a:prstGeom prst="rect">
            <a:avLst/>
          </a:prstGeom>
        </p:spPr>
      </p:pic>
      <p:sp>
        <p:nvSpPr>
          <p:cNvPr id="2" name="Line">
            <a:extLst>
              <a:ext uri="{FF2B5EF4-FFF2-40B4-BE49-F238E27FC236}">
                <a16:creationId xmlns:a16="http://schemas.microsoft.com/office/drawing/2014/main" id="{F0EF28A7-085E-AB0A-6268-1ED6B0D04ED1}"/>
              </a:ext>
            </a:extLst>
          </p:cNvPr>
          <p:cNvSpPr/>
          <p:nvPr/>
        </p:nvSpPr>
        <p:spPr>
          <a:xfrm flipV="1">
            <a:off x="348402" y="3349286"/>
            <a:ext cx="11515938" cy="63434"/>
          </a:xfrm>
          <a:prstGeom prst="line">
            <a:avLst/>
          </a:prstGeom>
          <a:ln w="34925">
            <a:solidFill>
              <a:schemeClr val="bg1"/>
            </a:solidFill>
            <a:miter lim="400000"/>
          </a:ln>
        </p:spPr>
        <p:txBody>
          <a:bodyPr lIns="25400" tIns="25400" rIns="25400" bIns="25400" anchor="ctr"/>
          <a:lstStyle/>
          <a:p>
            <a:pPr marL="0" marR="0" lvl="0" indent="0" algn="ctr" defTabSz="1219169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200" b="0" i="0" u="none" strike="noStrike" kern="0" cap="none" spc="0" normalizeH="0" baseline="0" noProof="0" dirty="0">
              <a:ln>
                <a:noFill/>
              </a:ln>
              <a:solidFill>
                <a:srgbClr val="5E5E5E"/>
              </a:solidFill>
              <a:effectLst/>
              <a:uLnTx/>
              <a:uFillTx/>
              <a:latin typeface="Helvetica Neue"/>
              <a:sym typeface="Helvetica Neue"/>
            </a:endParaRPr>
          </a:p>
        </p:txBody>
      </p:sp>
      <p:sp>
        <p:nvSpPr>
          <p:cNvPr id="3" name="Strategy…">
            <a:extLst>
              <a:ext uri="{FF2B5EF4-FFF2-40B4-BE49-F238E27FC236}">
                <a16:creationId xmlns:a16="http://schemas.microsoft.com/office/drawing/2014/main" id="{CDCCEB43-B850-D5E4-9236-CBF74AC52DD2}"/>
              </a:ext>
            </a:extLst>
          </p:cNvPr>
          <p:cNvSpPr txBox="1">
            <a:spLocks/>
          </p:cNvSpPr>
          <p:nvPr/>
        </p:nvSpPr>
        <p:spPr>
          <a:xfrm>
            <a:off x="474132" y="4151376"/>
            <a:ext cx="11287338" cy="22524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2500" lnSpcReduction="10000"/>
          </a:bodyPr>
          <a:lstStyle>
            <a:lvl1pPr marL="0" marR="0" indent="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41275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750" b="1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Thank you</a:t>
            </a: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GB" sz="4800" b="0" kern="0" spc="-50" dirty="0">
              <a:solidFill>
                <a:schemeClr val="bg1"/>
              </a:solidFill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GB" sz="4800" b="0" kern="0" spc="-50" dirty="0">
              <a:solidFill>
                <a:schemeClr val="bg1"/>
              </a:solidFill>
              <a:latin typeface="Helvetica" pitchFamily="2" charset="0"/>
              <a:ea typeface="Helvetica Neue Thin" panose="020B0403020202020204" pitchFamily="34" charset="0"/>
              <a:cs typeface="Helvetica"/>
              <a:sym typeface="Helvetica"/>
            </a:endParaRPr>
          </a:p>
          <a:p>
            <a:pPr algn="ctr">
              <a:lnSpc>
                <a:spcPct val="90000"/>
              </a:lnSpc>
              <a:defRPr sz="10600" b="0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en-GB" sz="4800" b="0" kern="0" spc="-50" dirty="0">
                <a:solidFill>
                  <a:schemeClr val="bg1"/>
                </a:solidFill>
                <a:latin typeface="Helvetica" pitchFamily="2" charset="0"/>
                <a:ea typeface="Helvetica Neue Thin" panose="020B0403020202020204" pitchFamily="34" charset="0"/>
                <a:cs typeface="Helvetica"/>
                <a:sym typeface="Helvetica"/>
              </a:rPr>
              <a:t>c.t.a.coey1@salford.ac.uk</a:t>
            </a:r>
            <a:endParaRPr lang="en-GB" sz="4800" b="0" kern="0" spc="-50" dirty="0">
              <a:solidFill>
                <a:schemeClr val="bg1"/>
              </a:solidFill>
              <a:latin typeface="Helvetica Light" panose="020B0403020202020204" pitchFamily="34" charset="0"/>
              <a:ea typeface="Helvetica Neue Thin" panose="020B0403020202020204" pitchFamily="34" charset="0"/>
              <a:cs typeface="Helvetica"/>
              <a:sym typeface="Helvetica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0438530-232C-B5B5-B6F5-2A09835EC51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1379" y="920234"/>
            <a:ext cx="5349240" cy="2134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1323205"/>
      </p:ext>
    </p:extLst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DA3D0B3E-2C05-965A-0CBC-2D12A04FF13B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09857E9-8E0A-FAC9-8965-474F65C27C5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0CB196A-2808-C2D0-1398-AB131BE6F655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FF9B6D72-9E6D-2E66-AF77-0A61CB7A2FED}"/>
              </a:ext>
            </a:extLst>
          </p:cNvPr>
          <p:cNvSpPr txBox="1">
            <a:spLocks/>
          </p:cNvSpPr>
          <p:nvPr/>
        </p:nvSpPr>
        <p:spPr>
          <a:xfrm>
            <a:off x="330558" y="395331"/>
            <a:ext cx="11320972" cy="78909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GB" sz="3600" b="1" kern="0" dirty="0">
                <a:solidFill>
                  <a:srgbClr val="7292CC"/>
                </a:solidFill>
              </a:rPr>
              <a:t>The plan:</a:t>
            </a:r>
            <a:endParaRPr lang="en-IE" sz="3600" b="1" kern="0" dirty="0">
              <a:solidFill>
                <a:srgbClr val="7292C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8D3E9C-1FEA-73C1-AE20-F0F454730848}"/>
              </a:ext>
            </a:extLst>
          </p:cNvPr>
          <p:cNvSpPr txBox="1"/>
          <p:nvPr/>
        </p:nvSpPr>
        <p:spPr>
          <a:xfrm>
            <a:off x="859319" y="1288790"/>
            <a:ext cx="9867343" cy="5273238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The role of bidding in the research career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Another way of looking at bidding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Some examples of practice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Possible benefits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Likely challenges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3600" b="1" dirty="0">
              <a:solidFill>
                <a:srgbClr val="5E5E5E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391650066"/>
      </p:ext>
    </p:extLst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372F4C-8733-2F23-5139-AAFA039BD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70EBCBD-DAEC-7CA4-7420-4AFC33301138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0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D6AD715-91CE-38E5-F020-5C38FFC260B2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335AE7-8FB0-31D5-7702-BD74A1A84064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1ACC8037-EA58-2AA2-F438-D27BDE7B5F00}"/>
              </a:ext>
            </a:extLst>
          </p:cNvPr>
          <p:cNvSpPr txBox="1">
            <a:spLocks/>
          </p:cNvSpPr>
          <p:nvPr/>
        </p:nvSpPr>
        <p:spPr>
          <a:xfrm>
            <a:off x="716436" y="395331"/>
            <a:ext cx="11475563" cy="82996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GB" sz="3600" b="1" kern="0" dirty="0">
                <a:solidFill>
                  <a:srgbClr val="7292CC"/>
                </a:solidFill>
              </a:rPr>
              <a:t>Why this idea, why now?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6E8B82B-7F60-4D92-6088-BC7C3D206443}"/>
              </a:ext>
            </a:extLst>
          </p:cNvPr>
          <p:cNvSpPr txBox="1"/>
          <p:nvPr/>
        </p:nvSpPr>
        <p:spPr>
          <a:xfrm>
            <a:off x="554444" y="1188720"/>
            <a:ext cx="11457827" cy="487312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200" b="1" dirty="0">
                <a:solidFill>
                  <a:srgbClr val="5E5E5E"/>
                </a:solidFill>
                <a:sym typeface="Helvetica Neue"/>
              </a:rPr>
              <a:t>Research on research careers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200" b="1" dirty="0">
                <a:solidFill>
                  <a:srgbClr val="5E5E5E"/>
                </a:solidFill>
                <a:sym typeface="Helvetica Neue"/>
              </a:rPr>
              <a:t>Research development and grant writing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200" b="1" dirty="0">
                <a:solidFill>
                  <a:srgbClr val="5E5E5E"/>
                </a:solidFill>
                <a:sym typeface="Helvetica Neue"/>
              </a:rPr>
              <a:t>University Fellows and Researcher Development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endParaRPr lang="en-GB" sz="800" b="1" dirty="0">
              <a:solidFill>
                <a:srgbClr val="5E5E5E"/>
              </a:solidFill>
              <a:sym typeface="Helvetica Neue"/>
            </a:endParaRPr>
          </a:p>
          <a:p>
            <a:pPr marR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tabLst/>
            </a:pPr>
            <a:r>
              <a:rPr lang="en-GB" sz="3200" b="1" dirty="0">
                <a:solidFill>
                  <a:srgbClr val="5E5E5E"/>
                </a:solidFill>
                <a:sym typeface="Helvetica Neue"/>
              </a:rPr>
              <a:t>If we think of researcher careers in the round, how does bidding (for example) emerge as a useful lens, with implications for our practice?</a:t>
            </a:r>
          </a:p>
        </p:txBody>
      </p:sp>
    </p:spTree>
    <p:extLst>
      <p:ext uri="{BB962C8B-B14F-4D97-AF65-F5344CB8AC3E}">
        <p14:creationId xmlns:p14="http://schemas.microsoft.com/office/powerpoint/2010/main" val="1504957337"/>
      </p:ext>
    </p:extLst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CA0BC-4DBF-AE74-D223-77BEB1062F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22608B76-A0CB-A366-EEA7-661BB8AA7F0D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25D9065-EFF4-B305-29B8-805B0E704153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9800469-4725-06CF-C4F4-C390567A160F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6E2514A2-6ECC-2679-9A0F-6F96E168E60F}"/>
              </a:ext>
            </a:extLst>
          </p:cNvPr>
          <p:cNvSpPr txBox="1">
            <a:spLocks/>
          </p:cNvSpPr>
          <p:nvPr/>
        </p:nvSpPr>
        <p:spPr>
          <a:xfrm>
            <a:off x="716436" y="395331"/>
            <a:ext cx="11475563" cy="15250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GB" sz="3600" b="1" kern="0" dirty="0">
                <a:solidFill>
                  <a:srgbClr val="7292CC"/>
                </a:solidFill>
              </a:rPr>
              <a:t>The challenge:</a:t>
            </a:r>
          </a:p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r>
              <a:rPr lang="en-GB" sz="3600" b="1" kern="0" dirty="0">
                <a:solidFill>
                  <a:srgbClr val="7292CC"/>
                </a:solidFill>
              </a:rPr>
              <a:t>Researchers can experience bidding as…</a:t>
            </a:r>
            <a:endParaRPr lang="en-IE" sz="3600" b="1" kern="0" dirty="0">
              <a:solidFill>
                <a:srgbClr val="7292CC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F4FDADF-0385-DAA3-35BC-354A8EE85E33}"/>
              </a:ext>
            </a:extLst>
          </p:cNvPr>
          <p:cNvSpPr txBox="1"/>
          <p:nvPr/>
        </p:nvSpPr>
        <p:spPr>
          <a:xfrm>
            <a:off x="715329" y="1925571"/>
            <a:ext cx="11457827" cy="2687915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An obligation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A disruption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3600" b="1" dirty="0">
                <a:solidFill>
                  <a:srgbClr val="5E5E5E"/>
                </a:solidFill>
                <a:sym typeface="Helvetica Neue"/>
              </a:rPr>
              <a:t>Opportunistic and sporadic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675065-3D52-94BA-FB36-07544F477BB1}"/>
              </a:ext>
            </a:extLst>
          </p:cNvPr>
          <p:cNvSpPr txBox="1"/>
          <p:nvPr/>
        </p:nvSpPr>
        <p:spPr>
          <a:xfrm>
            <a:off x="0" y="4519368"/>
            <a:ext cx="12173157" cy="1518364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R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tabLst/>
            </a:pPr>
            <a:r>
              <a:rPr kumimoji="0" lang="en-GB" sz="36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…rather than as an integrated part of practice or strategic part of a career.</a:t>
            </a:r>
            <a:endParaRPr lang="en-GB" sz="3600" b="1" dirty="0">
              <a:solidFill>
                <a:srgbClr val="5E5E5E"/>
              </a:solidFill>
              <a:sym typeface="Helvetica Neue"/>
            </a:endParaRPr>
          </a:p>
        </p:txBody>
      </p:sp>
    </p:spTree>
    <p:extLst>
      <p:ext uri="{BB962C8B-B14F-4D97-AF65-F5344CB8AC3E}">
        <p14:creationId xmlns:p14="http://schemas.microsoft.com/office/powerpoint/2010/main" val="2700451822"/>
      </p:ext>
    </p:extLst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EC0C6E0-9E42-9CEA-4841-2B33812C4F52}"/>
              </a:ext>
            </a:extLst>
          </p:cNvPr>
          <p:cNvPicPr/>
          <p:nvPr/>
        </p:nvPicPr>
        <p:blipFill>
          <a:blip r:embed="rId3">
            <a:alphaModFix amt="5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60ABD9F8-9161-367B-7B07-9A6924A66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250" y="539750"/>
            <a:ext cx="11095414" cy="717550"/>
          </a:xfrm>
        </p:spPr>
        <p:txBody>
          <a:bodyPr>
            <a:normAutofit fontScale="90000"/>
          </a:bodyPr>
          <a:lstStyle/>
          <a:p>
            <a:r>
              <a:rPr lang="en-GB" dirty="0">
                <a:solidFill>
                  <a:srgbClr val="7292CC"/>
                </a:solidFill>
              </a:rPr>
              <a:t> A Different Lens? Bid Writing as Inflection Point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2AC9E4A-D07C-A5C9-42F5-30E9E8B16B81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D37A889-39D1-EEB0-96FB-0B470D4D49A1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1919C17-05DC-AF92-4D9C-214DF61CF88E}"/>
              </a:ext>
            </a:extLst>
          </p:cNvPr>
          <p:cNvSpPr txBox="1"/>
          <p:nvPr/>
        </p:nvSpPr>
        <p:spPr>
          <a:xfrm>
            <a:off x="782425" y="1184447"/>
            <a:ext cx="10275216" cy="1025922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ctr" defTabSz="2438338" hangingPunct="0"/>
            <a:r>
              <a:rPr lang="en-GB" sz="2000" dirty="0">
                <a:solidFill>
                  <a:srgbClr val="5E5E5E"/>
                </a:solidFill>
                <a:sym typeface="Helvetica Neue"/>
              </a:rPr>
              <a:t>A moment of identity reflection, deconstruction and reconstruction.</a:t>
            </a:r>
          </a:p>
          <a:p>
            <a:pPr algn="ctr" defTabSz="2438338" hangingPunct="0"/>
            <a:r>
              <a:rPr lang="en-GB" sz="2000" dirty="0">
                <a:solidFill>
                  <a:srgbClr val="5E5E5E"/>
                </a:solidFill>
                <a:sym typeface="Helvetica Neue"/>
              </a:rPr>
              <a:t>A moment in which a coherent vision of the future researcher is articulated.</a:t>
            </a:r>
          </a:p>
          <a:p>
            <a:pPr algn="ctr" defTabSz="2438338" hangingPunct="0"/>
            <a:r>
              <a:rPr lang="en-GB" sz="2000" dirty="0">
                <a:solidFill>
                  <a:srgbClr val="5E5E5E"/>
                </a:solidFill>
                <a:sym typeface="Helvetica Neue"/>
              </a:rPr>
              <a:t>A moment in which the institutional and external contexts become visible.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F9CBD41-6C0A-8EF0-E919-314B355F621F}"/>
              </a:ext>
            </a:extLst>
          </p:cNvPr>
          <p:cNvSpPr/>
          <p:nvPr/>
        </p:nvSpPr>
        <p:spPr>
          <a:xfrm>
            <a:off x="1206631" y="3667027"/>
            <a:ext cx="10785134" cy="1316639"/>
          </a:xfrm>
          <a:custGeom>
            <a:avLst/>
            <a:gdLst>
              <a:gd name="csX0" fmla="*/ 0 w 10785134"/>
              <a:gd name="csY0" fmla="*/ 0 h 1316639"/>
              <a:gd name="csX1" fmla="*/ 2498103 w 10785134"/>
              <a:gd name="csY1" fmla="*/ 999241 h 1316639"/>
              <a:gd name="csX2" fmla="*/ 4458878 w 10785134"/>
              <a:gd name="csY2" fmla="*/ 763571 h 1316639"/>
              <a:gd name="csX3" fmla="*/ 5684363 w 10785134"/>
              <a:gd name="csY3" fmla="*/ 282804 h 1316639"/>
              <a:gd name="csX4" fmla="*/ 7475456 w 10785134"/>
              <a:gd name="csY4" fmla="*/ 188536 h 1316639"/>
              <a:gd name="csX5" fmla="*/ 9587060 w 10785134"/>
              <a:gd name="csY5" fmla="*/ 848412 h 1316639"/>
              <a:gd name="csX6" fmla="*/ 10671142 w 10785134"/>
              <a:gd name="csY6" fmla="*/ 1272618 h 1316639"/>
              <a:gd name="csX7" fmla="*/ 10699423 w 10785134"/>
              <a:gd name="csY7" fmla="*/ 1282045 h 1316639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</a:cxnLst>
            <a:rect l="l" t="t" r="r" b="b"/>
            <a:pathLst>
              <a:path w="10785134" h="1316639">
                <a:moveTo>
                  <a:pt x="0" y="0"/>
                </a:moveTo>
                <a:cubicBezTo>
                  <a:pt x="877478" y="435989"/>
                  <a:pt x="1754957" y="871979"/>
                  <a:pt x="2498103" y="999241"/>
                </a:cubicBezTo>
                <a:cubicBezTo>
                  <a:pt x="3241249" y="1126503"/>
                  <a:pt x="3927835" y="882977"/>
                  <a:pt x="4458878" y="763571"/>
                </a:cubicBezTo>
                <a:cubicBezTo>
                  <a:pt x="4989921" y="644165"/>
                  <a:pt x="5181600" y="378643"/>
                  <a:pt x="5684363" y="282804"/>
                </a:cubicBezTo>
                <a:cubicBezTo>
                  <a:pt x="6187126" y="186965"/>
                  <a:pt x="6825007" y="94268"/>
                  <a:pt x="7475456" y="188536"/>
                </a:cubicBezTo>
                <a:cubicBezTo>
                  <a:pt x="8125906" y="282804"/>
                  <a:pt x="9054446" y="667732"/>
                  <a:pt x="9587060" y="848412"/>
                </a:cubicBezTo>
                <a:cubicBezTo>
                  <a:pt x="10119674" y="1029092"/>
                  <a:pt x="10485748" y="1200346"/>
                  <a:pt x="10671142" y="1272618"/>
                </a:cubicBezTo>
                <a:cubicBezTo>
                  <a:pt x="10856536" y="1344890"/>
                  <a:pt x="10777979" y="1313467"/>
                  <a:pt x="10699423" y="1282045"/>
                </a:cubicBezTo>
              </a:path>
            </a:pathLst>
          </a:cu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4039F756-A67B-AFDF-C536-A1C78D0B2419}"/>
              </a:ext>
            </a:extLst>
          </p:cNvPr>
          <p:cNvSpPr/>
          <p:nvPr/>
        </p:nvSpPr>
        <p:spPr>
          <a:xfrm>
            <a:off x="923827" y="3594095"/>
            <a:ext cx="10416183" cy="1167878"/>
          </a:xfrm>
          <a:custGeom>
            <a:avLst/>
            <a:gdLst>
              <a:gd name="csX0" fmla="*/ 0 w 10416183"/>
              <a:gd name="csY0" fmla="*/ 761089 h 1167878"/>
              <a:gd name="csX1" fmla="*/ 2479249 w 10416183"/>
              <a:gd name="csY1" fmla="*/ 25798 h 1167878"/>
              <a:gd name="csX2" fmla="*/ 5222449 w 10416183"/>
              <a:gd name="csY2" fmla="*/ 261468 h 1167878"/>
              <a:gd name="csX3" fmla="*/ 8173039 w 10416183"/>
              <a:gd name="csY3" fmla="*/ 1166441 h 1167878"/>
              <a:gd name="csX4" fmla="*/ 10265789 w 10416183"/>
              <a:gd name="csY4" fmla="*/ 487711 h 1167878"/>
              <a:gd name="csX5" fmla="*/ 10256363 w 10416183"/>
              <a:gd name="csY5" fmla="*/ 478284 h 1167878"/>
              <a:gd name="csX6" fmla="*/ 10407192 w 10416183"/>
              <a:gd name="csY6" fmla="*/ 440577 h 1167878"/>
              <a:gd name="csX7" fmla="*/ 10397765 w 10416183"/>
              <a:gd name="csY7" fmla="*/ 450004 h 1167878"/>
              <a:gd name="csX8" fmla="*/ 10388338 w 10416183"/>
              <a:gd name="csY8" fmla="*/ 421724 h 116787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</a:cxnLst>
            <a:rect l="l" t="t" r="r" b="b"/>
            <a:pathLst>
              <a:path w="10416183" h="1167878">
                <a:moveTo>
                  <a:pt x="0" y="761089"/>
                </a:moveTo>
                <a:cubicBezTo>
                  <a:pt x="804420" y="435078"/>
                  <a:pt x="1608841" y="109068"/>
                  <a:pt x="2479249" y="25798"/>
                </a:cubicBezTo>
                <a:cubicBezTo>
                  <a:pt x="3349657" y="-57472"/>
                  <a:pt x="4273484" y="71361"/>
                  <a:pt x="5222449" y="261468"/>
                </a:cubicBezTo>
                <a:cubicBezTo>
                  <a:pt x="6171414" y="451575"/>
                  <a:pt x="7332482" y="1128734"/>
                  <a:pt x="8173039" y="1166441"/>
                </a:cubicBezTo>
                <a:cubicBezTo>
                  <a:pt x="9013596" y="1204148"/>
                  <a:pt x="10265789" y="487711"/>
                  <a:pt x="10265789" y="487711"/>
                </a:cubicBezTo>
                <a:cubicBezTo>
                  <a:pt x="10613010" y="373018"/>
                  <a:pt x="10232796" y="486140"/>
                  <a:pt x="10256363" y="478284"/>
                </a:cubicBezTo>
                <a:cubicBezTo>
                  <a:pt x="10279930" y="470428"/>
                  <a:pt x="10383625" y="445290"/>
                  <a:pt x="10407192" y="440577"/>
                </a:cubicBezTo>
                <a:cubicBezTo>
                  <a:pt x="10430759" y="435864"/>
                  <a:pt x="10400907" y="453146"/>
                  <a:pt x="10397765" y="450004"/>
                </a:cubicBezTo>
                <a:cubicBezTo>
                  <a:pt x="10394623" y="446862"/>
                  <a:pt x="10419761" y="428009"/>
                  <a:pt x="10388338" y="421724"/>
                </a:cubicBezTo>
              </a:path>
            </a:pathLst>
          </a:cu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91439" tIns="45719" rIns="91439" bIns="45719" numCol="1" spcCol="38100" rtlCol="0" anchor="t">
            <a:no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en-GB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0FC6CFE-3998-EA9B-8399-2C8E75157639}"/>
              </a:ext>
            </a:extLst>
          </p:cNvPr>
          <p:cNvGrpSpPr/>
          <p:nvPr/>
        </p:nvGrpSpPr>
        <p:grpSpPr>
          <a:xfrm>
            <a:off x="320511" y="2461858"/>
            <a:ext cx="10454825" cy="2781177"/>
            <a:chOff x="320511" y="2665050"/>
            <a:chExt cx="10454825" cy="2781177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53D61740-CC44-B004-DFB3-5CAD9AF8D2E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07581" y="2770011"/>
              <a:ext cx="7501886" cy="2518426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FD9CDCB-9F92-E934-5C67-B248C43CF8B8}"/>
                </a:ext>
              </a:extLst>
            </p:cNvPr>
            <p:cNvSpPr txBox="1"/>
            <p:nvPr/>
          </p:nvSpPr>
          <p:spPr>
            <a:xfrm>
              <a:off x="320511" y="5066636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Publications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FE9642F-0202-C054-D362-0BE537F77C3F}"/>
                </a:ext>
              </a:extLst>
            </p:cNvPr>
            <p:cNvSpPr txBox="1"/>
            <p:nvPr/>
          </p:nvSpPr>
          <p:spPr>
            <a:xfrm>
              <a:off x="9408449" y="2665050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Publications</a:t>
              </a: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CB4415C-F7F3-CA4C-0ED6-294C030011F4}"/>
                </a:ext>
              </a:extLst>
            </p:cNvPr>
            <p:cNvSpPr txBox="1"/>
            <p:nvPr/>
          </p:nvSpPr>
          <p:spPr>
            <a:xfrm>
              <a:off x="380602" y="4003155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Networks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932F9C9-63A8-1548-BBF3-C72B92B84BD5}"/>
                </a:ext>
              </a:extLst>
            </p:cNvPr>
            <p:cNvSpPr txBox="1"/>
            <p:nvPr/>
          </p:nvSpPr>
          <p:spPr>
            <a:xfrm>
              <a:off x="9226973" y="3072497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Networks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A684C21B-96AE-FEB6-4DBB-9C9FB67A162B}"/>
                </a:ext>
              </a:extLst>
            </p:cNvPr>
            <p:cNvSpPr txBox="1"/>
            <p:nvPr/>
          </p:nvSpPr>
          <p:spPr>
            <a:xfrm>
              <a:off x="380601" y="3222625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Impact</a:t>
              </a: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52DED9E8-2E17-D98F-3E82-FBA832A45901}"/>
                </a:ext>
              </a:extLst>
            </p:cNvPr>
            <p:cNvSpPr txBox="1"/>
            <p:nvPr/>
          </p:nvSpPr>
          <p:spPr>
            <a:xfrm>
              <a:off x="9074402" y="3903835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Impact</a:t>
              </a: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672B0F0-9609-8A27-C8FC-6FE4202F2041}"/>
                </a:ext>
              </a:extLst>
            </p:cNvPr>
            <p:cNvSpPr txBox="1"/>
            <p:nvPr/>
          </p:nvSpPr>
          <p:spPr>
            <a:xfrm>
              <a:off x="366165" y="2677311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Leadership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4BF7CD41-FC3F-CF33-C355-A7F5C58722D6}"/>
                </a:ext>
              </a:extLst>
            </p:cNvPr>
            <p:cNvSpPr txBox="1"/>
            <p:nvPr/>
          </p:nvSpPr>
          <p:spPr>
            <a:xfrm>
              <a:off x="9334430" y="4981778"/>
              <a:ext cx="1366887" cy="37959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Leadership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97987D90-1F1D-D472-0F86-E3F714BEBA8A}"/>
                </a:ext>
              </a:extLst>
            </p:cNvPr>
            <p:cNvSpPr txBox="1"/>
            <p:nvPr/>
          </p:nvSpPr>
          <p:spPr>
            <a:xfrm>
              <a:off x="4806747" y="2836535"/>
              <a:ext cx="2226572" cy="4719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non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2400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Bid Submission</a:t>
              </a:r>
            </a:p>
          </p:txBody>
        </p: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5E7E86B3-9A5D-9DFC-28EF-100A8B44BC62}"/>
                </a:ext>
              </a:extLst>
            </p:cNvPr>
            <p:cNvCxnSpPr/>
            <p:nvPr/>
          </p:nvCxnSpPr>
          <p:spPr>
            <a:xfrm>
              <a:off x="5920033" y="3280603"/>
              <a:ext cx="103695" cy="623232"/>
            </a:xfrm>
            <a:prstGeom prst="straightConnector1">
              <a:avLst/>
            </a:prstGeom>
            <a:noFill/>
            <a:ln w="25400" cap="flat">
              <a:solidFill>
                <a:schemeClr val="tx1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</p:grpSp>
      <p:sp>
        <p:nvSpPr>
          <p:cNvPr id="29" name="Title 4">
            <a:extLst>
              <a:ext uri="{FF2B5EF4-FFF2-40B4-BE49-F238E27FC236}">
                <a16:creationId xmlns:a16="http://schemas.microsoft.com/office/drawing/2014/main" id="{02457D30-F00A-6F91-1CC4-6BB3D0D4E168}"/>
              </a:ext>
            </a:extLst>
          </p:cNvPr>
          <p:cNvSpPr txBox="1">
            <a:spLocks/>
          </p:cNvSpPr>
          <p:nvPr/>
        </p:nvSpPr>
        <p:spPr>
          <a:xfrm>
            <a:off x="643691" y="5881855"/>
            <a:ext cx="11095414" cy="717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 fontScale="97500"/>
          </a:bodyPr>
          <a:lstStyle>
            <a:lvl1pPr marL="0" marR="0" indent="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0" marR="0" indent="228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0" marR="0" indent="457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0" marR="0" indent="685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0" marR="0" indent="9144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0" marR="0" indent="11430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0" marR="0" indent="13716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0" marR="0" indent="16002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0" marR="0" indent="1828800" algn="l" defTabSz="1219169" rtl="0" eaLnBrk="1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4250" b="1" i="0" u="none" strike="noStrike" cap="none" spc="-85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algn="ctr"/>
            <a:r>
              <a:rPr lang="en-GB" sz="3600" kern="0" dirty="0">
                <a:solidFill>
                  <a:srgbClr val="7292CC"/>
                </a:solidFill>
              </a:rPr>
              <a:t>Career – Identity - Context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4231DFF-19FD-9C84-C7E4-829D48FB4467}"/>
              </a:ext>
            </a:extLst>
          </p:cNvPr>
          <p:cNvGrpSpPr/>
          <p:nvPr/>
        </p:nvGrpSpPr>
        <p:grpSpPr>
          <a:xfrm>
            <a:off x="1687398" y="5166055"/>
            <a:ext cx="7853655" cy="318036"/>
            <a:chOff x="1687398" y="5216303"/>
            <a:chExt cx="7853655" cy="318036"/>
          </a:xfrm>
        </p:grpSpPr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446E0524-608A-7161-04BB-EC7B760CC426}"/>
                </a:ext>
              </a:extLst>
            </p:cNvPr>
            <p:cNvCxnSpPr>
              <a:cxnSpLocks/>
            </p:cNvCxnSpPr>
            <p:nvPr/>
          </p:nvCxnSpPr>
          <p:spPr>
            <a:xfrm>
              <a:off x="1687398" y="5524341"/>
              <a:ext cx="7853655" cy="0"/>
            </a:xfrm>
            <a:prstGeom prst="straightConnector1">
              <a:avLst/>
            </a:prstGeom>
            <a:noFill/>
            <a:ln w="25400" cap="flat">
              <a:solidFill>
                <a:srgbClr val="000000"/>
              </a:solidFill>
              <a:prstDash val="solid"/>
              <a:miter lim="400000"/>
              <a:tailEnd type="triangle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</p:cxn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C1B20F9-F0B7-AF86-1EAE-AE65FD21EDC3}"/>
                </a:ext>
              </a:extLst>
            </p:cNvPr>
            <p:cNvSpPr txBox="1"/>
            <p:nvPr/>
          </p:nvSpPr>
          <p:spPr>
            <a:xfrm>
              <a:off x="5167459" y="5216303"/>
              <a:ext cx="1772240" cy="31803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50800" tIns="50800" rIns="50800" bIns="50800" numCol="1" spcCol="38100" rtlCol="0" anchor="ctr">
              <a:spAutoFit/>
            </a:bodyPr>
            <a:lstStyle/>
            <a:p>
              <a:pPr marL="0" marR="0" indent="0" algn="ctr" defTabSz="2438338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r>
                <a:rPr kumimoji="0" lang="en-GB" sz="1400" b="0" i="0" u="none" strike="noStrike" cap="none" spc="0" normalizeH="0" baseline="0" dirty="0">
                  <a:ln>
                    <a:noFill/>
                  </a:ln>
                  <a:solidFill>
                    <a:srgbClr val="5E5E5E"/>
                  </a:solidFill>
                  <a:effectLst/>
                  <a:uFillTx/>
                  <a:latin typeface="+mn-lt"/>
                  <a:ea typeface="+mn-ea"/>
                  <a:cs typeface="+mn-cs"/>
                  <a:sym typeface="Helvetica Neue"/>
                </a:rPr>
                <a:t>The career lifecycle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52037333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217FF0-408B-5DCE-D9DF-1AF965CF44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7433FB7C-05CF-F9F3-EDA6-06D6BA66E639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C4A5CF-B7E5-B849-BABB-4227D6349FE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3BDA816-6BEC-832F-9943-4C448B245ED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0" name="Text Placeholder 1">
            <a:extLst>
              <a:ext uri="{FF2B5EF4-FFF2-40B4-BE49-F238E27FC236}">
                <a16:creationId xmlns:a16="http://schemas.microsoft.com/office/drawing/2014/main" id="{AAD6CC46-BB23-CF09-DEE9-ACC621ABDFB4}"/>
              </a:ext>
            </a:extLst>
          </p:cNvPr>
          <p:cNvSpPr txBox="1">
            <a:spLocks/>
          </p:cNvSpPr>
          <p:nvPr/>
        </p:nvSpPr>
        <p:spPr>
          <a:xfrm>
            <a:off x="330558" y="395331"/>
            <a:ext cx="11320972" cy="96436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IE" sz="3600" b="1" kern="0" dirty="0">
                <a:solidFill>
                  <a:srgbClr val="7292CC"/>
                </a:solidFill>
              </a:rPr>
              <a:t>The ‘bid moment’ as an opportunity to encourage reflection : four examples from practice.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18A476E-49F9-7CBB-9D50-5B9753FB62F6}"/>
              </a:ext>
            </a:extLst>
          </p:cNvPr>
          <p:cNvSpPr txBox="1"/>
          <p:nvPr/>
        </p:nvSpPr>
        <p:spPr>
          <a:xfrm>
            <a:off x="558121" y="2084085"/>
            <a:ext cx="10865846" cy="3057247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Example 1: </a:t>
            </a:r>
            <a:r>
              <a:rPr kumimoji="0" lang="en-GB" sz="2800" b="1" i="1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cohorts</a:t>
            </a:r>
            <a:r>
              <a:rPr kumimoji="0" lang="en-GB" sz="2800" b="1" i="0" u="none" strike="noStrike" cap="none" spc="0" normalizeH="0" baseline="0" dirty="0">
                <a:ln>
                  <a:noFill/>
                </a:ln>
                <a:solidFill>
                  <a:srgbClr val="5E5E5E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, needs mapping and planning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800" b="1" dirty="0">
                <a:solidFill>
                  <a:srgbClr val="5E5E5E"/>
                </a:solidFill>
                <a:sym typeface="Helvetica Neue"/>
              </a:rPr>
              <a:t>Example 2: working with </a:t>
            </a:r>
            <a:r>
              <a:rPr lang="en-GB" sz="2800" b="1" i="1" dirty="0">
                <a:solidFill>
                  <a:srgbClr val="5E5E5E"/>
                </a:solidFill>
                <a:sym typeface="Helvetica Neue"/>
              </a:rPr>
              <a:t>groups</a:t>
            </a:r>
            <a:r>
              <a:rPr lang="en-GB" sz="2800" b="1" dirty="0">
                <a:solidFill>
                  <a:srgbClr val="5E5E5E"/>
                </a:solidFill>
                <a:sym typeface="Helvetica Neue"/>
              </a:rPr>
              <a:t>, strategies and visions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800" b="1" dirty="0">
                <a:solidFill>
                  <a:srgbClr val="5E5E5E"/>
                </a:solidFill>
                <a:sym typeface="Helvetica Neue"/>
              </a:rPr>
              <a:t>Example 3: </a:t>
            </a:r>
            <a:r>
              <a:rPr lang="en-GB" sz="2800" b="1" i="1" dirty="0">
                <a:solidFill>
                  <a:srgbClr val="5E5E5E"/>
                </a:solidFill>
                <a:sym typeface="Helvetica Neue"/>
              </a:rPr>
              <a:t>1-2-1</a:t>
            </a:r>
            <a:r>
              <a:rPr lang="en-GB" sz="2800" b="1" dirty="0">
                <a:solidFill>
                  <a:srgbClr val="5E5E5E"/>
                </a:solidFill>
                <a:sym typeface="Helvetica Neue"/>
              </a:rPr>
              <a:t>s and a coaching approach</a:t>
            </a:r>
          </a:p>
          <a:p>
            <a:pPr marL="342900" marR="0" indent="-342900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24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en-GB" sz="2800" b="1" dirty="0">
                <a:solidFill>
                  <a:srgbClr val="5E5E5E"/>
                </a:solidFill>
                <a:sym typeface="Helvetica Neue"/>
              </a:rPr>
              <a:t>Example 4: follow-up conversations and learning from failure</a:t>
            </a:r>
          </a:p>
        </p:txBody>
      </p:sp>
    </p:spTree>
    <p:extLst>
      <p:ext uri="{BB962C8B-B14F-4D97-AF65-F5344CB8AC3E}">
        <p14:creationId xmlns:p14="http://schemas.microsoft.com/office/powerpoint/2010/main" val="2012088521"/>
      </p:ext>
    </p:extLst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6">
            <a:extLst>
              <a:ext uri="{FF2B5EF4-FFF2-40B4-BE49-F238E27FC236}">
                <a16:creationId xmlns:a16="http://schemas.microsoft.com/office/drawing/2014/main" id="{062AE7A9-377A-9589-1391-4F503C9D37FD}"/>
              </a:ext>
            </a:extLst>
          </p:cNvPr>
          <p:cNvPicPr/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1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CD6E36D-1E35-0F19-6106-50FB65F1FD07}"/>
              </a:ext>
            </a:extLst>
          </p:cNvPr>
          <p:cNvSpPr txBox="1"/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599D598-65B7-09FD-0F9B-4AB6CBB52C0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sp>
        <p:nvSpPr>
          <p:cNvPr id="12" name="Text Placeholder 1">
            <a:extLst>
              <a:ext uri="{FF2B5EF4-FFF2-40B4-BE49-F238E27FC236}">
                <a16:creationId xmlns:a16="http://schemas.microsoft.com/office/drawing/2014/main" id="{9A854BBE-9CF6-D684-AF35-EDAD933A65F9}"/>
              </a:ext>
            </a:extLst>
          </p:cNvPr>
          <p:cNvSpPr txBox="1">
            <a:spLocks/>
          </p:cNvSpPr>
          <p:nvPr/>
        </p:nvSpPr>
        <p:spPr>
          <a:xfrm>
            <a:off x="330558" y="395331"/>
            <a:ext cx="11320972" cy="2537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>
              <a:lnSpc>
                <a:spcPct val="110000"/>
              </a:lnSpc>
              <a:spcBef>
                <a:spcPts val="600"/>
              </a:spcBef>
              <a:buNone/>
            </a:pPr>
            <a:endParaRPr lang="en-IE" sz="3600" b="1" kern="0" dirty="0">
              <a:solidFill>
                <a:srgbClr val="7292CC"/>
              </a:solidFill>
            </a:endParaRPr>
          </a:p>
        </p:txBody>
      </p:sp>
      <p:sp>
        <p:nvSpPr>
          <p:cNvPr id="13" name="Text Placeholder 1">
            <a:extLst>
              <a:ext uri="{FF2B5EF4-FFF2-40B4-BE49-F238E27FC236}">
                <a16:creationId xmlns:a16="http://schemas.microsoft.com/office/drawing/2014/main" id="{223E7F44-9F36-0DBB-D093-7CAB90B706F6}"/>
              </a:ext>
            </a:extLst>
          </p:cNvPr>
          <p:cNvSpPr txBox="1">
            <a:spLocks/>
          </p:cNvSpPr>
          <p:nvPr/>
        </p:nvSpPr>
        <p:spPr>
          <a:xfrm>
            <a:off x="435514" y="379609"/>
            <a:ext cx="11320972" cy="253752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Autofit/>
          </a:bodyPr>
          <a:lstStyle>
            <a:lvl1pPr marL="304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1pPr>
            <a:lvl2pPr marL="609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2pPr>
            <a:lvl3pPr marL="914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3pPr>
            <a:lvl4pPr marL="1219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4pPr>
            <a:lvl5pPr marL="15240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5pPr>
            <a:lvl6pPr marL="18288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6pPr>
            <a:lvl7pPr marL="21336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7pPr>
            <a:lvl8pPr marL="24384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8pPr>
            <a:lvl9pPr marL="2743200" marR="0" indent="-304800" algn="l" defTabSz="1219169" rtl="0" eaLnBrk="1" latinLnBrk="0" hangingPunct="1">
              <a:lnSpc>
                <a:spcPct val="90000"/>
              </a:lnSpc>
              <a:spcBef>
                <a:spcPts val="2250"/>
              </a:spcBef>
              <a:spcAft>
                <a:spcPts val="0"/>
              </a:spcAft>
              <a:buClrTx/>
              <a:buSzPct val="123000"/>
              <a:buFontTx/>
              <a:buChar char="•"/>
              <a:tabLst/>
              <a:defRPr sz="2400" b="0" i="0" u="none" strike="noStrike" cap="none" spc="0" baseline="0">
                <a:solidFill>
                  <a:srgbClr val="000000"/>
                </a:solidFill>
                <a:uFillTx/>
                <a:latin typeface="+mn-lt"/>
                <a:ea typeface="+mn-ea"/>
                <a:cs typeface="+mn-cs"/>
                <a:sym typeface="Helvetica Neue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GB" sz="3200" b="1" kern="0" dirty="0">
                <a:solidFill>
                  <a:srgbClr val="7292CC"/>
                </a:solidFill>
              </a:rPr>
              <a:t>1. Cohorts: gaps, strategies and application</a:t>
            </a:r>
            <a:endParaRPr lang="en-IE" sz="3200" b="1" kern="0" dirty="0">
              <a:solidFill>
                <a:srgbClr val="7292CC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942653A-90BA-37AD-B5A1-29A44B2A7C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0558" y="1028658"/>
            <a:ext cx="4865030" cy="3414056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2C6AC8-4D4A-9141-57DF-2072FB791C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95588" y="1634379"/>
            <a:ext cx="5419725" cy="4581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338810"/>
      </p:ext>
    </p:extLst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9352AD0F-CF94-552F-F690-D95BC803ABE2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68814A6-54C9-8B6C-22E5-5C229BFEEE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84382" y="1711984"/>
            <a:ext cx="4373306" cy="4373306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E67834E-8280-E1CC-E2EB-955C6AC01540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85229"/>
            <a:ext cx="11469727" cy="132081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3600" b="1" dirty="0">
                <a:solidFill>
                  <a:srgbClr val="7292CC"/>
                </a:solidFill>
              </a:rPr>
              <a:t>2. Working with groups: unpacking success.</a:t>
            </a:r>
          </a:p>
          <a:p>
            <a:pPr>
              <a:lnSpc>
                <a:spcPct val="110000"/>
              </a:lnSpc>
            </a:pPr>
            <a:r>
              <a:rPr lang="en-GB" sz="3600" b="1" i="1" dirty="0">
                <a:solidFill>
                  <a:srgbClr val="7292CC"/>
                </a:solidFill>
              </a:rPr>
              <a:t>What does a successful research leader look like?</a:t>
            </a:r>
            <a:endParaRPr lang="en-IE" sz="3600" b="1" i="1" dirty="0">
              <a:solidFill>
                <a:srgbClr val="7292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B6FDDC3-14A4-E229-D2E6-8736F7CFC11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3FD421-8A10-EF16-4A0F-B0E3A0A99D14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93219-87B7-8D13-BCDA-44B89D64BB16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 amt="85000"/>
          </a:blip>
          <a:stretch>
            <a:fillRect/>
          </a:stretch>
        </p:blipFill>
        <p:spPr>
          <a:xfrm>
            <a:off x="9451848" y="4454608"/>
            <a:ext cx="2197608" cy="1648206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B9C5D4D-A875-5CAF-4E67-A6DE062868E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3402" y="3898637"/>
            <a:ext cx="2124456" cy="1416304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777E0FA-F435-9233-62BC-42D9E808D43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3402" y="1755647"/>
            <a:ext cx="1170744" cy="1592212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051DF634-E878-9F27-F0B1-621BB851F29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59636" y="1755646"/>
            <a:ext cx="2038962" cy="2038962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3EE1EDB-4550-D46A-8EF0-69C1063A4BB4}"/>
              </a:ext>
            </a:extLst>
          </p:cNvPr>
          <p:cNvSpPr txBox="1"/>
          <p:nvPr/>
        </p:nvSpPr>
        <p:spPr>
          <a:xfrm>
            <a:off x="4312018" y="1176168"/>
            <a:ext cx="3158836" cy="5396349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GB" sz="34400" b="1" i="0" u="none" strike="noStrike" cap="none" spc="0" normalizeH="0" baseline="0" dirty="0">
                <a:ln>
                  <a:noFill/>
                </a:ln>
                <a:solidFill>
                  <a:srgbClr val="5E5E5E">
                    <a:alpha val="60000"/>
                  </a:srgbClr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18884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5FFA85-DF6E-922B-E61A-8B7471A2EB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Placeholder 6">
            <a:extLst>
              <a:ext uri="{FF2B5EF4-FFF2-40B4-BE49-F238E27FC236}">
                <a16:creationId xmlns:a16="http://schemas.microsoft.com/office/drawing/2014/main" id="{BC07640D-8431-7EFB-C539-610CB33F0D8A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1" r="26561"/>
          <a:stretch>
            <a:fillRect/>
          </a:stretch>
        </p:blipFill>
        <p:spPr>
          <a:xfrm rot="16200000">
            <a:off x="2667000" y="-2667002"/>
            <a:ext cx="6858001" cy="12192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A8AF23A4-7AA1-3030-AB60-17DD4C79A717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79729" y="434833"/>
            <a:ext cx="11469727" cy="1095147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GB" sz="3600" b="1" dirty="0">
                <a:solidFill>
                  <a:srgbClr val="7292CC"/>
                </a:solidFill>
              </a:rPr>
              <a:t>Unpacking the pieces: identifying funding and its place </a:t>
            </a:r>
            <a:endParaRPr lang="en-IE" sz="3600" b="1" dirty="0">
              <a:solidFill>
                <a:srgbClr val="7292CC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A23FFE0-BDFC-9EAA-D974-92B124ACA48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726662" y="6306000"/>
            <a:ext cx="1285609" cy="348813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ctr" defTabSz="2438338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spc="0" normalizeH="0" baseline="0" dirty="0">
                <a:ln>
                  <a:noFill/>
                </a:ln>
                <a:solidFill>
                  <a:srgbClr val="7292CC"/>
                </a:solidFill>
                <a:effectLst/>
                <a:uFillTx/>
                <a:latin typeface="+mn-lt"/>
                <a:ea typeface="+mn-ea"/>
                <a:cs typeface="+mn-cs"/>
                <a:sym typeface="Helvetica Neue"/>
              </a:rPr>
              <a:t>#ARMA2026</a:t>
            </a:r>
            <a:endParaRPr kumimoji="0" lang="en-IE" sz="1600" b="1" i="0" u="none" strike="noStrike" cap="none" spc="0" normalizeH="0" baseline="0" dirty="0">
              <a:ln>
                <a:noFill/>
              </a:ln>
              <a:solidFill>
                <a:srgbClr val="7292CC"/>
              </a:solidFill>
              <a:effectLst/>
              <a:uFillTx/>
              <a:latin typeface="+mn-lt"/>
              <a:ea typeface="+mn-ea"/>
              <a:cs typeface="+mn-cs"/>
              <a:sym typeface="Helvetica Neue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5B2CED-4D4A-9128-3EDD-E12DDC6BEC5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729" y="5865720"/>
            <a:ext cx="1972733" cy="789093"/>
          </a:xfrm>
          <a:prstGeom prst="rect">
            <a:avLst/>
          </a:prstGeom>
        </p:spPr>
      </p:pic>
      <p:grpSp>
        <p:nvGrpSpPr>
          <p:cNvPr id="24" name="Group 23">
            <a:extLst>
              <a:ext uri="{FF2B5EF4-FFF2-40B4-BE49-F238E27FC236}">
                <a16:creationId xmlns:a16="http://schemas.microsoft.com/office/drawing/2014/main" id="{F3D73DD2-42A2-2CC1-13F2-EA40E02267DB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634324" y="1346992"/>
            <a:ext cx="10672715" cy="5076921"/>
            <a:chOff x="634324" y="1346992"/>
            <a:chExt cx="10672715" cy="5076921"/>
          </a:xfrm>
        </p:grpSpPr>
        <p:sp>
          <p:nvSpPr>
            <p:cNvPr id="7" name="Arrow: Curved Right 6">
              <a:extLst>
                <a:ext uri="{FF2B5EF4-FFF2-40B4-BE49-F238E27FC236}">
                  <a16:creationId xmlns:a16="http://schemas.microsoft.com/office/drawing/2014/main" id="{851A2E85-DBCE-1724-3507-56E215CB01A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83490" y="1745701"/>
              <a:ext cx="5080000" cy="4678212"/>
            </a:xfrm>
            <a:prstGeom prst="curvedRightArrow">
              <a:avLst/>
            </a:prstGeom>
            <a:solidFill>
              <a:schemeClr val="accent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6" name="Arrow: Curved Right 5">
              <a:extLst>
                <a:ext uri="{FF2B5EF4-FFF2-40B4-BE49-F238E27FC236}">
                  <a16:creationId xmlns:a16="http://schemas.microsoft.com/office/drawing/2014/main" id="{EC1DFCC7-C7E6-1CC0-EE42-5008FD52F49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 rot="10800000">
              <a:off x="6217040" y="1346992"/>
              <a:ext cx="5006575" cy="4678212"/>
            </a:xfrm>
            <a:prstGeom prst="curvedRightArrow">
              <a:avLst/>
            </a:prstGeom>
            <a:solidFill>
              <a:schemeClr val="accent1">
                <a:alpha val="38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schemeClr val="tx1"/>
                </a:solidFill>
              </a:endParaRPr>
            </a:p>
          </p:txBody>
        </p:sp>
        <p:sp>
          <p:nvSpPr>
            <p:cNvPr id="12" name="Rectangle: Rounded Corners 11">
              <a:extLst>
                <a:ext uri="{FF2B5EF4-FFF2-40B4-BE49-F238E27FC236}">
                  <a16:creationId xmlns:a16="http://schemas.microsoft.com/office/drawing/2014/main" id="{3E609149-19BD-54FA-99A4-E277ED5BD19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62574" y="4470615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Portfolio of research projects</a:t>
              </a:r>
            </a:p>
          </p:txBody>
        </p:sp>
        <p:sp>
          <p:nvSpPr>
            <p:cNvPr id="17" name="Rectangle: Rounded Corners 16">
              <a:extLst>
                <a:ext uri="{FF2B5EF4-FFF2-40B4-BE49-F238E27FC236}">
                  <a16:creationId xmlns:a16="http://schemas.microsoft.com/office/drawing/2014/main" id="{0DE27D43-9298-48BC-7830-9F701ACCCAA4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5325051" y="3255917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Research collaborations</a:t>
              </a:r>
            </a:p>
          </p:txBody>
        </p:sp>
        <p:sp>
          <p:nvSpPr>
            <p:cNvPr id="19" name="Rectangle: Rounded Corners 18">
              <a:extLst>
                <a:ext uri="{FF2B5EF4-FFF2-40B4-BE49-F238E27FC236}">
                  <a16:creationId xmlns:a16="http://schemas.microsoft.com/office/drawing/2014/main" id="{B60B51B2-CB6A-481B-6D75-39269FCEFDFB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92321" y="1684904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Stakeholder engagement</a:t>
              </a:r>
            </a:p>
          </p:txBody>
        </p:sp>
        <p:sp>
          <p:nvSpPr>
            <p:cNvPr id="20" name="Rectangle: Rounded Corners 19">
              <a:extLst>
                <a:ext uri="{FF2B5EF4-FFF2-40B4-BE49-F238E27FC236}">
                  <a16:creationId xmlns:a16="http://schemas.microsoft.com/office/drawing/2014/main" id="{B7C5E357-B9E0-461E-0557-D98B692B38CC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765142" y="4426148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Public profile</a:t>
              </a:r>
            </a:p>
          </p:txBody>
        </p:sp>
        <p:sp>
          <p:nvSpPr>
            <p:cNvPr id="21" name="Rectangle: Rounded Corners 20">
              <a:extLst>
                <a:ext uri="{FF2B5EF4-FFF2-40B4-BE49-F238E27FC236}">
                  <a16:creationId xmlns:a16="http://schemas.microsoft.com/office/drawing/2014/main" id="{77F6ED53-70C1-B082-0BF4-CD75AE2C0EE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9586479" y="1970052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Visibility within discipline</a:t>
              </a:r>
            </a:p>
          </p:txBody>
        </p:sp>
        <p:sp>
          <p:nvSpPr>
            <p:cNvPr id="22" name="Rectangle: Rounded Corners 21">
              <a:extLst>
                <a:ext uri="{FF2B5EF4-FFF2-40B4-BE49-F238E27FC236}">
                  <a16:creationId xmlns:a16="http://schemas.microsoft.com/office/drawing/2014/main" id="{EE1EB2EF-2AE2-7EDB-F515-C66B87E69F1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692321" y="4953939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Real-world impact</a:t>
              </a:r>
            </a:p>
          </p:txBody>
        </p:sp>
        <p:sp>
          <p:nvSpPr>
            <p:cNvPr id="23" name="Rectangle: Rounded Corners 22">
              <a:extLst>
                <a:ext uri="{FF2B5EF4-FFF2-40B4-BE49-F238E27FC236}">
                  <a16:creationId xmlns:a16="http://schemas.microsoft.com/office/drawing/2014/main" id="{DD055B79-A5A3-43AA-A017-D1E6FAE113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8391749" y="3149602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Institutional leadership</a:t>
              </a:r>
            </a:p>
          </p:txBody>
        </p:sp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93D3AE81-19B1-31DA-25C2-57B4773950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634324" y="2127333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Publications</a:t>
              </a:r>
            </a:p>
          </p:txBody>
        </p:sp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D54E70C8-C9ED-E5AE-7196-4D263663583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230645" y="3236678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Supervisions and mentorship</a:t>
              </a:r>
            </a:p>
          </p:txBody>
        </p:sp>
        <p:sp>
          <p:nvSpPr>
            <p:cNvPr id="15" name="Rectangle: Rounded Corners 14">
              <a:extLst>
                <a:ext uri="{FF2B5EF4-FFF2-40B4-BE49-F238E27FC236}">
                  <a16:creationId xmlns:a16="http://schemas.microsoft.com/office/drawing/2014/main" id="{E6046736-5385-D9A0-190B-4381458B144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47306" y="1697152"/>
              <a:ext cx="1541897" cy="860361"/>
            </a:xfrm>
            <a:prstGeom prst="roundRect">
              <a:avLst/>
            </a:prstGeom>
            <a:solidFill>
              <a:schemeClr val="tx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dirty="0">
                  <a:solidFill>
                    <a:schemeClr val="tx1"/>
                  </a:solidFill>
                </a:rPr>
                <a:t>Innovation (theory, method, technical)</a:t>
              </a:r>
            </a:p>
          </p:txBody>
        </p:sp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7B2BF1D7-CDBA-4979-ABE8-A2BC8E6FB27F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3668950" y="4964663"/>
              <a:ext cx="1541897" cy="860361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</p:spPr>
          <p:style>
            <a:lnRef idx="2">
              <a:schemeClr val="accent2">
                <a:shade val="15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400" b="1" dirty="0">
                  <a:solidFill>
                    <a:schemeClr val="tx1"/>
                  </a:solidFill>
                </a:rPr>
                <a:t>Funding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264349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Helvetica Neue Medium"/>
            <a:ea typeface="Helvetica Neue Medium"/>
            <a:cs typeface="Helvetica Neue Medium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Presentation3" id="{DDCF1FC6-CC23-4236-9119-C0E996F5D25C}" vid="{5F23C322-6768-4972-BFFF-925FAA99B26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6522d93-ccde-437d-a793-b289ee708a2f" xsi:nil="true"/>
    <lcf76f155ced4ddcb4097134ff3c332f xmlns="563d7928-de39-40eb-aaef-3504eb7eef2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0F3A9E8D51AC34D88BEBDC6697AB1BA" ma:contentTypeVersion="16" ma:contentTypeDescription="Create a new document." ma:contentTypeScope="" ma:versionID="e4e28ada7636b28b3066611c1c3d0049">
  <xsd:schema xmlns:xsd="http://www.w3.org/2001/XMLSchema" xmlns:xs="http://www.w3.org/2001/XMLSchema" xmlns:p="http://schemas.microsoft.com/office/2006/metadata/properties" xmlns:ns2="563d7928-de39-40eb-aaef-3504eb7eef23" xmlns:ns3="a6522d93-ccde-437d-a793-b289ee708a2f" targetNamespace="http://schemas.microsoft.com/office/2006/metadata/properties" ma:root="true" ma:fieldsID="0a0ece2ae2306a210f4ea951b969c994" ns2:_="" ns3:_="">
    <xsd:import namespace="563d7928-de39-40eb-aaef-3504eb7eef23"/>
    <xsd:import namespace="a6522d93-ccde-437d-a793-b289ee708a2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63d7928-de39-40eb-aaef-3504eb7eef2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a2090d37-0cf0-4191-99ae-e11c03e71b3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6522d93-ccde-437d-a793-b289ee708a2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b58787e5-1a83-4099-8018-dcd51ec2f4c3}" ma:internalName="TaxCatchAll" ma:showField="CatchAllData" ma:web="a6522d93-ccde-437d-a793-b289ee708a2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329B384-E28A-4CDF-AC8A-16E19B09960A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FA11FF0-472B-4CE3-BB30-FA1E15D96E41}">
  <ds:schemaRefs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563d7928-de39-40eb-aaef-3504eb7eef23"/>
    <ds:schemaRef ds:uri="http://schemas.microsoft.com/office/infopath/2007/PartnerControls"/>
    <ds:schemaRef ds:uri="a6522d93-ccde-437d-a793-b289ee708a2f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D27D693C-1E40-4631-85F4-C2571B0E977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63d7928-de39-40eb-aaef-3504eb7eef23"/>
    <ds:schemaRef ds:uri="a6522d93-ccde-437d-a793-b289ee708a2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ARMA 2026 Presentation COEY</Template>
  <TotalTime>676</TotalTime>
  <Words>679</Words>
  <Application>Microsoft Office PowerPoint</Application>
  <PresentationFormat>Widescreen</PresentationFormat>
  <Paragraphs>118</Paragraphs>
  <Slides>14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Aptos</vt:lpstr>
      <vt:lpstr>Arial</vt:lpstr>
      <vt:lpstr>Helvetica</vt:lpstr>
      <vt:lpstr>Helvetica Light</vt:lpstr>
      <vt:lpstr>Helvetica Neue</vt:lpstr>
      <vt:lpstr>Helvetica Neue Medium</vt:lpstr>
      <vt:lpstr>21_BasicWhite</vt:lpstr>
      <vt:lpstr>PowerPoint Presentation</vt:lpstr>
      <vt:lpstr>PowerPoint Presentation</vt:lpstr>
      <vt:lpstr>PowerPoint Presentation</vt:lpstr>
      <vt:lpstr>PowerPoint Presentation</vt:lpstr>
      <vt:lpstr> A Different Lens? Bid Writing as Inflection Point</vt:lpstr>
      <vt:lpstr>PowerPoint Presentation</vt:lpstr>
      <vt:lpstr>PowerPoint Presentation</vt:lpstr>
      <vt:lpstr>PowerPoint Presentation</vt:lpstr>
      <vt:lpstr>PowerPoint Presentation</vt:lpstr>
      <vt:lpstr>3. 1-2-1 conversations: coaching and reflection</vt:lpstr>
      <vt:lpstr>4. 1-2-1 conversations: learning from failure</vt:lpstr>
      <vt:lpstr>Why it Matters</vt:lpstr>
      <vt:lpstr>Final Thoughts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Chris Coey</dc:creator>
  <cp:lastModifiedBy>Technician Harrogate</cp:lastModifiedBy>
  <cp:revision>2</cp:revision>
  <cp:lastPrinted>2026-06-15T14:33:54Z</cp:lastPrinted>
  <dcterms:created xsi:type="dcterms:W3CDTF">2026-06-08T15:38:08Z</dcterms:created>
  <dcterms:modified xsi:type="dcterms:W3CDTF">2026-06-17T14:22:02Z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0x01010050F3A9E8D51AC34D88BEBDC6697AB1BA</vt:lpwstr>
  </property>
  <property fmtid="{D5CDD505-2E9C-101B-9397-08002B2CF9AE}" pid="3" name="MediaServiceImageTags">
    <vt:lpwstr/>
  </property>
</Properties>
</file>