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2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36" r:id="rId1"/>
    <p:sldMasterId id="2147483837" r:id="rId2"/>
    <p:sldMasterId id="2147483838" r:id="rId3"/>
  </p:sldMasterIdLst>
  <p:notesMasterIdLst>
    <p:notesMasterId r:id="rId3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0" r:id="rId37"/>
    <p:sldId id="289" r:id="rId38"/>
  </p:sldIdLst>
  <p:sldSz cx="9144000" cy="5143500" type="screen16x9"/>
  <p:notesSz cx="6858000" cy="9144000"/>
  <p:embeddedFontLst>
    <p:embeddedFont>
      <p:font typeface="Helvetica Neue" panose="020B0604020202020204" charset="0"/>
      <p:regular r:id="rId40"/>
      <p:bold r:id="rId41"/>
      <p:italic r:id="rId42"/>
      <p:boldItalic r:id="rId43"/>
    </p:embeddedFont>
    <p:embeddedFont>
      <p:font typeface="Helvetica Neue Light" panose="020B0604020202020204" charset="0"/>
      <p:regular r:id="rId44"/>
      <p:bold r:id="rId45"/>
      <p:italic r:id="rId46"/>
      <p:boldItalic r:id="rId47"/>
    </p:embeddedFont>
    <p:embeddedFont>
      <p:font typeface="Inter" panose="020B0604020202020204" charset="0"/>
      <p:regular r:id="rId48"/>
      <p:bold r:id="rId49"/>
      <p:italic r:id="rId50"/>
      <p:boldItalic r:id="rId51"/>
    </p:embeddedFont>
    <p:embeddedFont>
      <p:font typeface="Inter Black" panose="020B0604020202020204" charset="0"/>
      <p:bold r:id="rId52"/>
      <p:boldItalic r:id="rId53"/>
    </p:embeddedFont>
    <p:embeddedFont>
      <p:font typeface="Inter ExtraBold" panose="020B0604020202020204" charset="0"/>
      <p:bold r:id="rId54"/>
      <p:boldItalic r:id="rId55"/>
    </p:embeddedFont>
    <p:embeddedFont>
      <p:font typeface="Inter Medium" panose="020B0604020202020204" charset="0"/>
      <p:regular r:id="rId56"/>
      <p:bold r:id="rId57"/>
      <p:italic r:id="rId58"/>
      <p:boldItalic r:id="rId59"/>
    </p:embeddedFont>
    <p:embeddedFont>
      <p:font typeface="Open Sans" panose="020B0606030504020204" pitchFamily="34" charset="0"/>
      <p:regular r:id="rId60"/>
      <p:bold r:id="rId61"/>
      <p:italic r:id="rId62"/>
      <p:boldItalic r:id="rId63"/>
    </p:embeddedFont>
    <p:embeddedFont>
      <p:font typeface="Open Sans SemiBold" panose="020B0706030804020204" pitchFamily="34" charset="0"/>
      <p:regular r:id="rId64"/>
      <p:bold r:id="rId65"/>
      <p:italic r:id="rId66"/>
      <p:boldItalic r:id="rId67"/>
    </p:embeddedFont>
    <p:embeddedFont>
      <p:font typeface="Raleway Light" pitchFamily="2" charset="0"/>
      <p:regular r:id="rId68"/>
      <p:bold r:id="rId69"/>
      <p:italic r:id="rId70"/>
      <p:boldItalic r:id="rId71"/>
    </p:embeddedFont>
    <p:embeddedFont>
      <p:font typeface="Roboto" panose="02000000000000000000" pitchFamily="2" charset="0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F341F9-0BC3-4052-8C5C-5C9DAA9423E6}">
  <a:tblStyle styleId="{80F341F9-0BC3-4052-8C5C-5C9DAA9423E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806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63" Type="http://schemas.openxmlformats.org/officeDocument/2006/relationships/font" Target="fonts/font24.fntdata"/><Relationship Id="rId68" Type="http://schemas.openxmlformats.org/officeDocument/2006/relationships/font" Target="fonts/font29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font" Target="fonts/font27.fntdata"/><Relationship Id="rId74" Type="http://schemas.openxmlformats.org/officeDocument/2006/relationships/font" Target="fonts/font35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font" Target="fonts/font22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font" Target="fonts/font25.fntdata"/><Relationship Id="rId69" Type="http://schemas.openxmlformats.org/officeDocument/2006/relationships/font" Target="fonts/font30.fntdata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font" Target="fonts/font12.fntdata"/><Relationship Id="rId72" Type="http://schemas.openxmlformats.org/officeDocument/2006/relationships/font" Target="fonts/font3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font" Target="fonts/font28.fntdata"/><Relationship Id="rId20" Type="http://schemas.openxmlformats.org/officeDocument/2006/relationships/slide" Target="slides/slide17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Relationship Id="rId70" Type="http://schemas.openxmlformats.org/officeDocument/2006/relationships/font" Target="fonts/font31.fntdata"/><Relationship Id="rId75" Type="http://schemas.openxmlformats.org/officeDocument/2006/relationships/font" Target="fonts/font3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font" Target="fonts/font26.fntdata"/><Relationship Id="rId73" Type="http://schemas.openxmlformats.org/officeDocument/2006/relationships/font" Target="fonts/font34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31.xml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3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40952f5decd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2322" y="1142637"/>
            <a:ext cx="5993400" cy="308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3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0" name="Google Shape;1180;g40952f5decd_4_0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114300" marR="114300" lvl="0" indent="0" algn="l" rtl="0">
              <a:lnSpc>
                <a:spcPct val="142857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 b="1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SCALE -- T</a:t>
            </a:r>
            <a:r>
              <a:rPr lang="en-GB" sz="1000">
                <a:solidFill>
                  <a:srgbClr val="3C4043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hese slides are set up to standard size (ratio of  4:3). To change format please go to &gt;&gt; Page Set up &gt;&gt;  change the ratio. </a:t>
            </a:r>
            <a:endParaRPr sz="1000">
              <a:solidFill>
                <a:srgbClr val="3C4043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114300" marR="1143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g40952f5decd_4_0:notes"/>
          <p:cNvSpPr txBox="1">
            <a:spLocks noGrp="1"/>
          </p:cNvSpPr>
          <p:nvPr>
            <p:ph type="sldNum" idx="12"/>
          </p:nvPr>
        </p:nvSpPr>
        <p:spPr>
          <a:xfrm>
            <a:off x="3884622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/>
              <a:t>1</a:t>
            </a:fld>
            <a:endParaRPr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g3e733bd8e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8" name="Google Shape;1328;g3e733bd8e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3e733bd8ef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3e733bd8ef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g3e733bd8ef2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8" name="Google Shape;1338;g3e733bd8ef2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3e733bd8ef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3e733bd8ef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g40952f5decd_4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8" name="Google Shape;1348;g40952f5decd_4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3e5fe008e54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4" name="Google Shape;1354;g3e5fe008e54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g3dfacb54b0e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0" name="Google Shape;1360;g3dfacb54b0e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g3dfacb54b0e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7" name="Google Shape;1367;g3dfacb54b0e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4096b8c0fc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3" name="Google Shape;1373;g4096b8c0fc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3dfacb54b0e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0" name="Google Shape;1380;g3dfacb54b0e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g40952f5decd_4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7" name="Google Shape;1187;g40952f5decd_4_6:notes"/>
          <p:cNvSpPr txBox="1">
            <a:spLocks noGrp="1"/>
          </p:cNvSpPr>
          <p:nvPr>
            <p:ph type="body" idx="1"/>
          </p:nvPr>
        </p:nvSpPr>
        <p:spPr>
          <a:xfrm>
            <a:off x="685801" y="4400550"/>
            <a:ext cx="54864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g40952f5decd_4_6:notes"/>
          <p:cNvSpPr txBox="1">
            <a:spLocks noGrp="1"/>
          </p:cNvSpPr>
          <p:nvPr>
            <p:ph type="sldNum" idx="12"/>
          </p:nvPr>
        </p:nvSpPr>
        <p:spPr>
          <a:xfrm>
            <a:off x="3884622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8750" tIns="88750" rIns="88750" bIns="887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 sz="1400"/>
              <a:t>2</a:t>
            </a:fld>
            <a:endParaRPr sz="14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3dfacb54b0e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3dfacb54b0e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3e5fe008e54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3" name="Google Shape;1393;g3e5fe008e54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Elements uses AI to do this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g3dfacb54b0e_0_28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0" name="Google Shape;1400;g3dfacb54b0e_0_28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TALK THROUGH AI ASSISTED DATA ENTRY AND DEMO AI ASSISTED CV IMPORT 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g3dfacb54b0e_0_3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1" name="Google Shape;1411;g3dfacb54b0e_0_3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g3e5fe008e54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9" name="Google Shape;1429;g3e5fe008e54_0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g3f7a431ae21_0_28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5" name="Google Shape;1435;g3f7a431ae21_0_28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3f28a46b674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2" name="Google Shape;1442;g3f28a46b674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3e5fe008e54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8" name="Google Shape;1468;g3e5fe008e54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g3e5fe008e54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4" name="Google Shape;1474;g3e5fe008e54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3f28ba9f708_0_15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Google Shape;1480;g3f28ba9f708_0_15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40952f5decd_4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40952f5decd_4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g3dfacb54b0e_0_58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8" name="Google Shape;1508;g3dfacb54b0e_0_58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g40952f5dec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6" name="Google Shape;1516;g40952f5dec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40952f5dec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40952f5dec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g40952f5dec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7" name="Google Shape;1527;g40952f5dec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4">
          <a:extLst>
            <a:ext uri="{FF2B5EF4-FFF2-40B4-BE49-F238E27FC236}">
              <a16:creationId xmlns:a16="http://schemas.microsoft.com/office/drawing/2014/main" id="{C73879FA-8389-88A4-9877-7EB1A8D4C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3dfacb54b0e_0_67:notes">
            <a:extLst>
              <a:ext uri="{FF2B5EF4-FFF2-40B4-BE49-F238E27FC236}">
                <a16:creationId xmlns:a16="http://schemas.microsoft.com/office/drawing/2014/main" id="{63EF0331-9F94-40C2-23E2-8008F1C5D0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3dfacb54b0e_0_67:notes">
            <a:extLst>
              <a:ext uri="{FF2B5EF4-FFF2-40B4-BE49-F238E27FC236}">
                <a16:creationId xmlns:a16="http://schemas.microsoft.com/office/drawing/2014/main" id="{56550998-F9D3-5C44-8007-8751D1B7253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956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40952f5decd_4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9431" y="1143000"/>
            <a:ext cx="59991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3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2" name="Google Shape;1532;g40952f5decd_4_1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g40952f5decd_4_148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50" tIns="44800" rIns="89650" bIns="448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400"/>
              <a:t>35</a:t>
            </a:fld>
            <a:endParaRPr sz="1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g40952f5decd_4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6" name="Google Shape;1206;g40952f5decd_4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g40952f5decd_4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2" name="Google Shape;1212;g40952f5decd_4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g40952f5decd_4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8" name="Google Shape;1218;g40952f5decd_4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40952f5decd_4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4" name="Google Shape;1264;g40952f5decd_4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g40952f5decd_4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7" name="Google Shape;1317;g40952f5decd_4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g40952f5decd_4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2" name="Google Shape;1322;g40952f5decd_4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a. Title slide - dark BG" type="title">
  <p:cSld name="TITLE">
    <p:bg>
      <p:bgPr>
        <a:solidFill>
          <a:srgbClr val="292F39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8425" y="1702125"/>
            <a:ext cx="47868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728425" y="2653175"/>
            <a:ext cx="4786800" cy="20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a. Section overview - image BG" type="secHead">
  <p:cSld name="SECTION_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>
            <a:spLocks noGrp="1"/>
          </p:cNvSpPr>
          <p:nvPr>
            <p:ph type="pic" idx="2"/>
          </p:nvPr>
        </p:nvSpPr>
        <p:spPr>
          <a:xfrm>
            <a:off x="0" y="0"/>
            <a:ext cx="324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ubTitle" idx="3"/>
          </p:nvPr>
        </p:nvSpPr>
        <p:spPr>
          <a:xfrm>
            <a:off x="370500" y="356775"/>
            <a:ext cx="25008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title"/>
          </p:nvPr>
        </p:nvSpPr>
        <p:spPr>
          <a:xfrm>
            <a:off x="370500" y="713475"/>
            <a:ext cx="2500800" cy="3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d. Title only - centre bottom">
  <p:cSld name="CUSTOM_8_3_1_2_1">
    <p:bg>
      <p:bgPr>
        <a:solidFill>
          <a:srgbClr val="EFEFEF"/>
        </a:solidFill>
        <a:effectLst/>
      </p:bgPr>
    </p:bg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02"/>
          <p:cNvSpPr txBox="1">
            <a:spLocks noGrp="1"/>
          </p:cNvSpPr>
          <p:nvPr>
            <p:ph type="title"/>
          </p:nvPr>
        </p:nvSpPr>
        <p:spPr>
          <a:xfrm>
            <a:off x="646350" y="3848300"/>
            <a:ext cx="7851300" cy="90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ext only centered">
  <p:cSld name="CUSTOM_8_3_1_2_1_1">
    <p:bg>
      <p:bgPr>
        <a:solidFill>
          <a:srgbClr val="EFEFEF"/>
        </a:solidFill>
        <a:effectLst/>
      </p:bgPr>
    </p:bg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03"/>
          <p:cNvSpPr txBox="1">
            <a:spLocks noGrp="1"/>
          </p:cNvSpPr>
          <p:nvPr>
            <p:ph type="title"/>
          </p:nvPr>
        </p:nvSpPr>
        <p:spPr>
          <a:xfrm>
            <a:off x="646350" y="759675"/>
            <a:ext cx="7851300" cy="362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a. Image only - 2 images A">
  <p:cSld name="CUSTOM_8_3_1_1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04"/>
          <p:cNvSpPr>
            <a:spLocks noGrp="1"/>
          </p:cNvSpPr>
          <p:nvPr>
            <p:ph type="pic" idx="2"/>
          </p:nvPr>
        </p:nvSpPr>
        <p:spPr>
          <a:xfrm>
            <a:off x="4376450" y="1999000"/>
            <a:ext cx="4371600" cy="2737200"/>
          </a:xfrm>
          <a:prstGeom prst="roundRect">
            <a:avLst>
              <a:gd name="adj" fmla="val 3793"/>
            </a:avLst>
          </a:prstGeom>
          <a:noFill/>
          <a:ln>
            <a:noFill/>
          </a:ln>
        </p:spPr>
      </p:sp>
      <p:sp>
        <p:nvSpPr>
          <p:cNvPr id="634" name="Google Shape;634;p104"/>
          <p:cNvSpPr>
            <a:spLocks noGrp="1"/>
          </p:cNvSpPr>
          <p:nvPr>
            <p:ph type="pic" idx="3"/>
          </p:nvPr>
        </p:nvSpPr>
        <p:spPr>
          <a:xfrm>
            <a:off x="530475" y="519125"/>
            <a:ext cx="4371600" cy="2737200"/>
          </a:xfrm>
          <a:prstGeom prst="roundRect">
            <a:avLst>
              <a:gd name="adj" fmla="val 3156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999"/>
              </a:srgbClr>
            </a:outerShdw>
          </a:effectLst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b. Image only - 2 images B">
  <p:cSld name="CUSTOM_8_3_1_1_2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05"/>
          <p:cNvSpPr>
            <a:spLocks noGrp="1"/>
          </p:cNvSpPr>
          <p:nvPr>
            <p:ph type="pic" idx="2"/>
          </p:nvPr>
        </p:nvSpPr>
        <p:spPr>
          <a:xfrm>
            <a:off x="5222025" y="2626050"/>
            <a:ext cx="3454200" cy="2162700"/>
          </a:xfrm>
          <a:prstGeom prst="roundRect">
            <a:avLst>
              <a:gd name="adj" fmla="val 3793"/>
            </a:avLst>
          </a:prstGeom>
          <a:noFill/>
          <a:ln>
            <a:noFill/>
          </a:ln>
        </p:spPr>
      </p:sp>
      <p:sp>
        <p:nvSpPr>
          <p:cNvPr id="637" name="Google Shape;637;p105"/>
          <p:cNvSpPr>
            <a:spLocks noGrp="1"/>
          </p:cNvSpPr>
          <p:nvPr>
            <p:ph type="pic" idx="3"/>
          </p:nvPr>
        </p:nvSpPr>
        <p:spPr>
          <a:xfrm>
            <a:off x="583950" y="526725"/>
            <a:ext cx="5431500" cy="3400800"/>
          </a:xfrm>
          <a:prstGeom prst="roundRect">
            <a:avLst>
              <a:gd name="adj" fmla="val 3156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999"/>
              </a:srgbClr>
            </a:outerShdw>
          </a:effectLst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c. Image only - 16:9 image with subtitle">
  <p:cSld name="CUSTOM_8_3_1_1_1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2700006" scaled="0"/>
        </a:gradFill>
        <a:effectLst/>
      </p:bgPr>
    </p:bg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06"/>
          <p:cNvSpPr>
            <a:spLocks noGrp="1"/>
          </p:cNvSpPr>
          <p:nvPr>
            <p:ph type="pic" idx="2"/>
          </p:nvPr>
        </p:nvSpPr>
        <p:spPr>
          <a:xfrm>
            <a:off x="827100" y="304775"/>
            <a:ext cx="7489800" cy="4213200"/>
          </a:xfrm>
          <a:prstGeom prst="roundRect">
            <a:avLst>
              <a:gd name="adj" fmla="val 3182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999"/>
              </a:srgbClr>
            </a:outerShdw>
          </a:effectLst>
        </p:spPr>
      </p:sp>
      <p:sp>
        <p:nvSpPr>
          <p:cNvPr id="640" name="Google Shape;640;p106"/>
          <p:cNvSpPr txBox="1">
            <a:spLocks noGrp="1"/>
          </p:cNvSpPr>
          <p:nvPr>
            <p:ph type="subTitle" idx="1"/>
          </p:nvPr>
        </p:nvSpPr>
        <p:spPr>
          <a:xfrm>
            <a:off x="770625" y="4556700"/>
            <a:ext cx="7646700" cy="4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Image only - just an image">
  <p:cSld name="CUSTOM_8_3_1_1_1_1">
    <p:bg>
      <p:bgPr>
        <a:solidFill>
          <a:schemeClr val="dk1"/>
        </a:solidFill>
        <a:effectLst/>
      </p:bgPr>
    </p:bg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10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Quarterly timeline">
  <p:cSld name="CUSTOM_10">
    <p:bg>
      <p:bgPr>
        <a:solidFill>
          <a:schemeClr val="dk1"/>
        </a:solidFill>
        <a:effectLst/>
      </p:bgPr>
    </p:bg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08"/>
          <p:cNvSpPr txBox="1">
            <a:spLocks noGrp="1"/>
          </p:cNvSpPr>
          <p:nvPr>
            <p:ph type="title"/>
          </p:nvPr>
        </p:nvSpPr>
        <p:spPr>
          <a:xfrm>
            <a:off x="411975" y="301550"/>
            <a:ext cx="7228200" cy="6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645" name="Google Shape;645;p10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54472" y="369375"/>
            <a:ext cx="719055" cy="2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108"/>
          <p:cNvSpPr txBox="1">
            <a:spLocks noGrp="1"/>
          </p:cNvSpPr>
          <p:nvPr>
            <p:ph type="subTitle" idx="1"/>
          </p:nvPr>
        </p:nvSpPr>
        <p:spPr>
          <a:xfrm>
            <a:off x="411975" y="106175"/>
            <a:ext cx="74520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grpSp>
        <p:nvGrpSpPr>
          <p:cNvPr id="647" name="Google Shape;647;p108"/>
          <p:cNvGrpSpPr/>
          <p:nvPr/>
        </p:nvGrpSpPr>
        <p:grpSpPr>
          <a:xfrm>
            <a:off x="24" y="965395"/>
            <a:ext cx="9143977" cy="4178266"/>
            <a:chOff x="393657" y="1666167"/>
            <a:chExt cx="8388200" cy="3243995"/>
          </a:xfrm>
        </p:grpSpPr>
        <p:grpSp>
          <p:nvGrpSpPr>
            <p:cNvPr id="648" name="Google Shape;648;p108"/>
            <p:cNvGrpSpPr/>
            <p:nvPr/>
          </p:nvGrpSpPr>
          <p:grpSpPr>
            <a:xfrm>
              <a:off x="393657" y="1666171"/>
              <a:ext cx="2097050" cy="3243901"/>
              <a:chOff x="3975900" y="1310284"/>
              <a:chExt cx="2043909" cy="3243901"/>
            </a:xfrm>
          </p:grpSpPr>
          <p:sp>
            <p:nvSpPr>
              <p:cNvPr id="649" name="Google Shape;649;p108"/>
              <p:cNvSpPr/>
              <p:nvPr/>
            </p:nvSpPr>
            <p:spPr>
              <a:xfrm>
                <a:off x="3975900" y="131028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108"/>
              <p:cNvSpPr/>
              <p:nvPr/>
            </p:nvSpPr>
            <p:spPr>
              <a:xfrm flipH="1">
                <a:off x="3975909" y="1310310"/>
                <a:ext cx="2043900" cy="248100"/>
              </a:xfrm>
              <a:prstGeom prst="rect">
                <a:avLst/>
              </a:prstGeom>
              <a:solidFill>
                <a:srgbClr val="FFCC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108"/>
              <p:cNvSpPr txBox="1"/>
              <p:nvPr/>
            </p:nvSpPr>
            <p:spPr>
              <a:xfrm>
                <a:off x="3981375" y="1558423"/>
                <a:ext cx="8253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3200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Q1</a:t>
                </a:r>
                <a:endParaRPr sz="3200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652" name="Google Shape;652;p108"/>
              <p:cNvCxnSpPr/>
              <p:nvPr/>
            </p:nvCxnSpPr>
            <p:spPr>
              <a:xfrm rot="10800000">
                <a:off x="4656066" y="2264285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BA5A6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53" name="Google Shape;653;p108"/>
              <p:cNvCxnSpPr/>
              <p:nvPr/>
            </p:nvCxnSpPr>
            <p:spPr>
              <a:xfrm rot="10800000">
                <a:off x="5337620" y="2264285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BA5A6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54" name="Google Shape;654;p108"/>
            <p:cNvGrpSpPr/>
            <p:nvPr/>
          </p:nvGrpSpPr>
          <p:grpSpPr>
            <a:xfrm>
              <a:off x="2490709" y="1666167"/>
              <a:ext cx="2097048" cy="3243927"/>
              <a:chOff x="3975902" y="1310279"/>
              <a:chExt cx="2043907" cy="3243927"/>
            </a:xfrm>
          </p:grpSpPr>
          <p:sp>
            <p:nvSpPr>
              <p:cNvPr id="655" name="Google Shape;655;p108"/>
              <p:cNvSpPr/>
              <p:nvPr/>
            </p:nvSpPr>
            <p:spPr>
              <a:xfrm>
                <a:off x="3975902" y="1310283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108"/>
              <p:cNvSpPr/>
              <p:nvPr/>
            </p:nvSpPr>
            <p:spPr>
              <a:xfrm flipH="1">
                <a:off x="3975909" y="1310279"/>
                <a:ext cx="2043900" cy="248100"/>
              </a:xfrm>
              <a:prstGeom prst="rect">
                <a:avLst/>
              </a:prstGeom>
              <a:solidFill>
                <a:srgbClr val="FFCC20">
                  <a:alpha val="721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800">
                  <a:solidFill>
                    <a:srgbClr val="434343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657" name="Google Shape;657;p108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3200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Q2</a:t>
                </a:r>
                <a:endParaRPr sz="3200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658" name="Google Shape;658;p108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59" name="Google Shape;659;p108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60" name="Google Shape;660;p108"/>
            <p:cNvGrpSpPr/>
            <p:nvPr/>
          </p:nvGrpSpPr>
          <p:grpSpPr>
            <a:xfrm>
              <a:off x="4587761" y="1666197"/>
              <a:ext cx="2097046" cy="3243964"/>
              <a:chOff x="3975904" y="1310310"/>
              <a:chExt cx="2043905" cy="3243964"/>
            </a:xfrm>
          </p:grpSpPr>
          <p:sp>
            <p:nvSpPr>
              <p:cNvPr id="661" name="Google Shape;661;p108"/>
              <p:cNvSpPr/>
              <p:nvPr/>
            </p:nvSpPr>
            <p:spPr>
              <a:xfrm>
                <a:off x="3975904" y="131037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08"/>
              <p:cNvSpPr/>
              <p:nvPr/>
            </p:nvSpPr>
            <p:spPr>
              <a:xfrm flipH="1">
                <a:off x="3975909" y="1310310"/>
                <a:ext cx="2043900" cy="248100"/>
              </a:xfrm>
              <a:prstGeom prst="rect">
                <a:avLst/>
              </a:prstGeom>
              <a:solidFill>
                <a:srgbClr val="FFCC20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108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3200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Q3</a:t>
                </a:r>
                <a:endParaRPr sz="3200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664" name="Google Shape;664;p108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65" name="Google Shape;665;p108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66" name="Google Shape;666;p108"/>
            <p:cNvGrpSpPr/>
            <p:nvPr/>
          </p:nvGrpSpPr>
          <p:grpSpPr>
            <a:xfrm>
              <a:off x="6684814" y="1666196"/>
              <a:ext cx="2097044" cy="3243965"/>
              <a:chOff x="3975906" y="1310309"/>
              <a:chExt cx="2043902" cy="3243965"/>
            </a:xfrm>
          </p:grpSpPr>
          <p:sp>
            <p:nvSpPr>
              <p:cNvPr id="667" name="Google Shape;667;p108"/>
              <p:cNvSpPr/>
              <p:nvPr/>
            </p:nvSpPr>
            <p:spPr>
              <a:xfrm>
                <a:off x="3975906" y="131037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108"/>
              <p:cNvSpPr/>
              <p:nvPr/>
            </p:nvSpPr>
            <p:spPr>
              <a:xfrm flipH="1">
                <a:off x="3975909" y="1310309"/>
                <a:ext cx="2043900" cy="248100"/>
              </a:xfrm>
              <a:prstGeom prst="rect">
                <a:avLst/>
              </a:prstGeom>
              <a:solidFill>
                <a:srgbClr val="FFE9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108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8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3200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Q4</a:t>
                </a:r>
                <a:endParaRPr sz="3200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670" name="Google Shape;670;p108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71" name="Google Shape;671;p108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672" name="Google Shape;672;p108"/>
          <p:cNvSpPr txBox="1">
            <a:spLocks noGrp="1"/>
          </p:cNvSpPr>
          <p:nvPr>
            <p:ph type="subTitle" idx="2"/>
          </p:nvPr>
        </p:nvSpPr>
        <p:spPr>
          <a:xfrm>
            <a:off x="25" y="965400"/>
            <a:ext cx="19215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3" name="Google Shape;673;p108"/>
          <p:cNvSpPr txBox="1">
            <a:spLocks noGrp="1"/>
          </p:cNvSpPr>
          <p:nvPr>
            <p:ph type="subTitle" idx="3"/>
          </p:nvPr>
        </p:nvSpPr>
        <p:spPr>
          <a:xfrm>
            <a:off x="2298047" y="965400"/>
            <a:ext cx="19215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4" name="Google Shape;674;p108"/>
          <p:cNvSpPr txBox="1">
            <a:spLocks noGrp="1"/>
          </p:cNvSpPr>
          <p:nvPr>
            <p:ph type="subTitle" idx="4"/>
          </p:nvPr>
        </p:nvSpPr>
        <p:spPr>
          <a:xfrm>
            <a:off x="4596068" y="965400"/>
            <a:ext cx="19215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5" name="Google Shape;675;p108"/>
          <p:cNvSpPr txBox="1">
            <a:spLocks noGrp="1"/>
          </p:cNvSpPr>
          <p:nvPr>
            <p:ph type="subTitle" idx="5"/>
          </p:nvPr>
        </p:nvSpPr>
        <p:spPr>
          <a:xfrm>
            <a:off x="6894090" y="965400"/>
            <a:ext cx="19215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6" name="Google Shape;676;p108"/>
          <p:cNvSpPr txBox="1">
            <a:spLocks noGrp="1"/>
          </p:cNvSpPr>
          <p:nvPr>
            <p:ph type="subTitle" idx="6"/>
          </p:nvPr>
        </p:nvSpPr>
        <p:spPr>
          <a:xfrm>
            <a:off x="25" y="1279025"/>
            <a:ext cx="21540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7" name="Google Shape;677;p108"/>
          <p:cNvSpPr txBox="1">
            <a:spLocks noGrp="1"/>
          </p:cNvSpPr>
          <p:nvPr>
            <p:ph type="subTitle" idx="7"/>
          </p:nvPr>
        </p:nvSpPr>
        <p:spPr>
          <a:xfrm>
            <a:off x="2298050" y="1279025"/>
            <a:ext cx="21441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8" name="Google Shape;678;p108"/>
          <p:cNvSpPr txBox="1">
            <a:spLocks noGrp="1"/>
          </p:cNvSpPr>
          <p:nvPr>
            <p:ph type="subTitle" idx="8"/>
          </p:nvPr>
        </p:nvSpPr>
        <p:spPr>
          <a:xfrm>
            <a:off x="4596075" y="1279025"/>
            <a:ext cx="21441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79" name="Google Shape;679;p108"/>
          <p:cNvSpPr txBox="1">
            <a:spLocks noGrp="1"/>
          </p:cNvSpPr>
          <p:nvPr>
            <p:ph type="subTitle" idx="9"/>
          </p:nvPr>
        </p:nvSpPr>
        <p:spPr>
          <a:xfrm>
            <a:off x="6894100" y="1279025"/>
            <a:ext cx="2104500" cy="2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d Stats - 3">
  <p:cSld name="CUSTOM_12"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09"/>
          <p:cNvSpPr/>
          <p:nvPr/>
        </p:nvSpPr>
        <p:spPr>
          <a:xfrm>
            <a:off x="376725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360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682" name="Google Shape;682;p109"/>
          <p:cNvSpPr/>
          <p:nvPr/>
        </p:nvSpPr>
        <p:spPr>
          <a:xfrm>
            <a:off x="3212392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3" name="Google Shape;683;p109"/>
          <p:cNvSpPr/>
          <p:nvPr/>
        </p:nvSpPr>
        <p:spPr>
          <a:xfrm>
            <a:off x="6048082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684" name="Google Shape;684;p109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85" name="Google Shape;685;p109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86" name="Google Shape;686;p109"/>
          <p:cNvSpPr txBox="1">
            <a:spLocks noGrp="1"/>
          </p:cNvSpPr>
          <p:nvPr>
            <p:ph type="body" idx="2"/>
          </p:nvPr>
        </p:nvSpPr>
        <p:spPr>
          <a:xfrm>
            <a:off x="633351" y="1920500"/>
            <a:ext cx="22086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87" name="Google Shape;687;p109"/>
          <p:cNvSpPr txBox="1">
            <a:spLocks noGrp="1"/>
          </p:cNvSpPr>
          <p:nvPr>
            <p:ph type="body" idx="3"/>
          </p:nvPr>
        </p:nvSpPr>
        <p:spPr>
          <a:xfrm>
            <a:off x="633351" y="2269100"/>
            <a:ext cx="22086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688" name="Google Shape;688;p109"/>
          <p:cNvSpPr txBox="1">
            <a:spLocks noGrp="1"/>
          </p:cNvSpPr>
          <p:nvPr>
            <p:ph type="body" idx="4"/>
          </p:nvPr>
        </p:nvSpPr>
        <p:spPr>
          <a:xfrm>
            <a:off x="627250" y="3632000"/>
            <a:ext cx="2208600" cy="5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689" name="Google Shape;689;p109"/>
          <p:cNvSpPr txBox="1">
            <a:spLocks noGrp="1"/>
          </p:cNvSpPr>
          <p:nvPr>
            <p:ph type="body" idx="5"/>
          </p:nvPr>
        </p:nvSpPr>
        <p:spPr>
          <a:xfrm>
            <a:off x="3470751" y="1920500"/>
            <a:ext cx="22086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90" name="Google Shape;690;p109"/>
          <p:cNvSpPr txBox="1">
            <a:spLocks noGrp="1"/>
          </p:cNvSpPr>
          <p:nvPr>
            <p:ph type="body" idx="6"/>
          </p:nvPr>
        </p:nvSpPr>
        <p:spPr>
          <a:xfrm>
            <a:off x="3470751" y="2269100"/>
            <a:ext cx="22086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691" name="Google Shape;691;p109"/>
          <p:cNvSpPr txBox="1">
            <a:spLocks noGrp="1"/>
          </p:cNvSpPr>
          <p:nvPr>
            <p:ph type="body" idx="7"/>
          </p:nvPr>
        </p:nvSpPr>
        <p:spPr>
          <a:xfrm>
            <a:off x="3464650" y="3632000"/>
            <a:ext cx="2208600" cy="5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692" name="Google Shape;692;p109"/>
          <p:cNvSpPr txBox="1">
            <a:spLocks noGrp="1"/>
          </p:cNvSpPr>
          <p:nvPr>
            <p:ph type="body" idx="8"/>
          </p:nvPr>
        </p:nvSpPr>
        <p:spPr>
          <a:xfrm>
            <a:off x="6308151" y="1920500"/>
            <a:ext cx="22086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693" name="Google Shape;693;p109"/>
          <p:cNvSpPr txBox="1">
            <a:spLocks noGrp="1"/>
          </p:cNvSpPr>
          <p:nvPr>
            <p:ph type="body" idx="9"/>
          </p:nvPr>
        </p:nvSpPr>
        <p:spPr>
          <a:xfrm>
            <a:off x="6308151" y="2269100"/>
            <a:ext cx="22086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694" name="Google Shape;694;p109"/>
          <p:cNvSpPr txBox="1">
            <a:spLocks noGrp="1"/>
          </p:cNvSpPr>
          <p:nvPr>
            <p:ph type="body" idx="13"/>
          </p:nvPr>
        </p:nvSpPr>
        <p:spPr>
          <a:xfrm>
            <a:off x="6302050" y="3632000"/>
            <a:ext cx="2208600" cy="58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c Stats - 2">
  <p:cSld name="CUSTOM_12_1"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10"/>
          <p:cNvSpPr/>
          <p:nvPr/>
        </p:nvSpPr>
        <p:spPr>
          <a:xfrm>
            <a:off x="989650" y="154880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360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697" name="Google Shape;697;p110"/>
          <p:cNvSpPr/>
          <p:nvPr/>
        </p:nvSpPr>
        <p:spPr>
          <a:xfrm>
            <a:off x="4647111" y="154880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8" name="Google Shape;698;p110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99" name="Google Shape;699;p110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00" name="Google Shape;700;p110"/>
          <p:cNvSpPr txBox="1">
            <a:spLocks noGrp="1"/>
          </p:cNvSpPr>
          <p:nvPr>
            <p:ph type="body" idx="2"/>
          </p:nvPr>
        </p:nvSpPr>
        <p:spPr>
          <a:xfrm>
            <a:off x="1320648" y="1812100"/>
            <a:ext cx="28488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01" name="Google Shape;701;p110"/>
          <p:cNvSpPr txBox="1">
            <a:spLocks noGrp="1"/>
          </p:cNvSpPr>
          <p:nvPr>
            <p:ph type="body" idx="3"/>
          </p:nvPr>
        </p:nvSpPr>
        <p:spPr>
          <a:xfrm>
            <a:off x="1320648" y="2160700"/>
            <a:ext cx="28488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702" name="Google Shape;702;p110"/>
          <p:cNvSpPr txBox="1">
            <a:spLocks noGrp="1"/>
          </p:cNvSpPr>
          <p:nvPr>
            <p:ph type="body" idx="4"/>
          </p:nvPr>
        </p:nvSpPr>
        <p:spPr>
          <a:xfrm>
            <a:off x="1312775" y="3523600"/>
            <a:ext cx="2848800" cy="6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03" name="Google Shape;703;p110"/>
          <p:cNvSpPr txBox="1">
            <a:spLocks noGrp="1"/>
          </p:cNvSpPr>
          <p:nvPr>
            <p:ph type="body" idx="5"/>
          </p:nvPr>
        </p:nvSpPr>
        <p:spPr>
          <a:xfrm>
            <a:off x="4980344" y="1812100"/>
            <a:ext cx="28488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04" name="Google Shape;704;p110"/>
          <p:cNvSpPr txBox="1">
            <a:spLocks noGrp="1"/>
          </p:cNvSpPr>
          <p:nvPr>
            <p:ph type="body" idx="6"/>
          </p:nvPr>
        </p:nvSpPr>
        <p:spPr>
          <a:xfrm>
            <a:off x="4980344" y="2160700"/>
            <a:ext cx="28488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705" name="Google Shape;705;p110"/>
          <p:cNvSpPr txBox="1">
            <a:spLocks noGrp="1"/>
          </p:cNvSpPr>
          <p:nvPr>
            <p:ph type="body" idx="7"/>
          </p:nvPr>
        </p:nvSpPr>
        <p:spPr>
          <a:xfrm>
            <a:off x="4972473" y="3523600"/>
            <a:ext cx="2848800" cy="6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b Stats - 1 with commentary right">
  <p:cSld name="CUSTOM_12_1_1"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11"/>
          <p:cNvSpPr/>
          <p:nvPr/>
        </p:nvSpPr>
        <p:spPr>
          <a:xfrm>
            <a:off x="981900" y="112755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360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708" name="Google Shape;708;p111"/>
          <p:cNvSpPr txBox="1">
            <a:spLocks noGrp="1"/>
          </p:cNvSpPr>
          <p:nvPr>
            <p:ph type="title"/>
          </p:nvPr>
        </p:nvSpPr>
        <p:spPr>
          <a:xfrm>
            <a:off x="4981250" y="728100"/>
            <a:ext cx="3622200" cy="17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09" name="Google Shape;709;p111"/>
          <p:cNvSpPr txBox="1">
            <a:spLocks noGrp="1"/>
          </p:cNvSpPr>
          <p:nvPr>
            <p:ph type="subTitle" idx="1"/>
          </p:nvPr>
        </p:nvSpPr>
        <p:spPr>
          <a:xfrm>
            <a:off x="4981250" y="420600"/>
            <a:ext cx="36222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10" name="Google Shape;710;p111"/>
          <p:cNvSpPr txBox="1">
            <a:spLocks noGrp="1"/>
          </p:cNvSpPr>
          <p:nvPr>
            <p:ph type="body" idx="2"/>
          </p:nvPr>
        </p:nvSpPr>
        <p:spPr>
          <a:xfrm>
            <a:off x="1312898" y="1390850"/>
            <a:ext cx="28488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11" name="Google Shape;711;p111"/>
          <p:cNvSpPr txBox="1">
            <a:spLocks noGrp="1"/>
          </p:cNvSpPr>
          <p:nvPr>
            <p:ph type="body" idx="3"/>
          </p:nvPr>
        </p:nvSpPr>
        <p:spPr>
          <a:xfrm>
            <a:off x="1312898" y="1739450"/>
            <a:ext cx="28488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712" name="Google Shape;712;p111"/>
          <p:cNvSpPr txBox="1">
            <a:spLocks noGrp="1"/>
          </p:cNvSpPr>
          <p:nvPr>
            <p:ph type="body" idx="4"/>
          </p:nvPr>
        </p:nvSpPr>
        <p:spPr>
          <a:xfrm>
            <a:off x="1305025" y="3102350"/>
            <a:ext cx="2848800" cy="6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13" name="Google Shape;713;p111"/>
          <p:cNvSpPr txBox="1">
            <a:spLocks noGrp="1"/>
          </p:cNvSpPr>
          <p:nvPr>
            <p:ph type="body" idx="5"/>
          </p:nvPr>
        </p:nvSpPr>
        <p:spPr>
          <a:xfrm>
            <a:off x="4981375" y="2492700"/>
            <a:ext cx="3622200" cy="22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. Section - simple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2"/>
          <p:cNvPicPr preferRelativeResize="0"/>
          <p:nvPr/>
        </p:nvPicPr>
        <p:blipFill rotWithShape="1">
          <a:blip r:embed="rId2">
            <a:alphaModFix amt="77000"/>
          </a:blip>
          <a:srcRect t="18587"/>
          <a:stretch/>
        </p:blipFill>
        <p:spPr>
          <a:xfrm>
            <a:off x="0" y="-2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1077000" y="1075800"/>
            <a:ext cx="58011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subTitle" idx="1"/>
          </p:nvPr>
        </p:nvSpPr>
        <p:spPr>
          <a:xfrm>
            <a:off x="1077000" y="4205100"/>
            <a:ext cx="4971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a Stats - 1 with commentary left">
  <p:cSld name="CUSTOM_12_1_1_1"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112"/>
          <p:cNvSpPr/>
          <p:nvPr/>
        </p:nvSpPr>
        <p:spPr>
          <a:xfrm>
            <a:off x="4784125" y="112755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sz="360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716" name="Google Shape;716;p112"/>
          <p:cNvSpPr txBox="1">
            <a:spLocks noGrp="1"/>
          </p:cNvSpPr>
          <p:nvPr>
            <p:ph type="title"/>
          </p:nvPr>
        </p:nvSpPr>
        <p:spPr>
          <a:xfrm>
            <a:off x="520775" y="728100"/>
            <a:ext cx="3622200" cy="17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17" name="Google Shape;717;p112"/>
          <p:cNvSpPr txBox="1">
            <a:spLocks noGrp="1"/>
          </p:cNvSpPr>
          <p:nvPr>
            <p:ph type="subTitle" idx="1"/>
          </p:nvPr>
        </p:nvSpPr>
        <p:spPr>
          <a:xfrm>
            <a:off x="520775" y="420600"/>
            <a:ext cx="36222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18" name="Google Shape;718;p112"/>
          <p:cNvSpPr txBox="1">
            <a:spLocks noGrp="1"/>
          </p:cNvSpPr>
          <p:nvPr>
            <p:ph type="body" idx="2"/>
          </p:nvPr>
        </p:nvSpPr>
        <p:spPr>
          <a:xfrm>
            <a:off x="5115123" y="1390850"/>
            <a:ext cx="2848800" cy="34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19" name="Google Shape;719;p112"/>
          <p:cNvSpPr txBox="1">
            <a:spLocks noGrp="1"/>
          </p:cNvSpPr>
          <p:nvPr>
            <p:ph type="body" idx="3"/>
          </p:nvPr>
        </p:nvSpPr>
        <p:spPr>
          <a:xfrm>
            <a:off x="5115123" y="1739450"/>
            <a:ext cx="2848800" cy="136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720" name="Google Shape;720;p112"/>
          <p:cNvSpPr txBox="1">
            <a:spLocks noGrp="1"/>
          </p:cNvSpPr>
          <p:nvPr>
            <p:ph type="body" idx="4"/>
          </p:nvPr>
        </p:nvSpPr>
        <p:spPr>
          <a:xfrm>
            <a:off x="5107250" y="3102350"/>
            <a:ext cx="2848800" cy="6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21" name="Google Shape;721;p112"/>
          <p:cNvSpPr txBox="1">
            <a:spLocks noGrp="1"/>
          </p:cNvSpPr>
          <p:nvPr>
            <p:ph type="body" idx="5"/>
          </p:nvPr>
        </p:nvSpPr>
        <p:spPr>
          <a:xfrm>
            <a:off x="520900" y="2492700"/>
            <a:ext cx="3622200" cy="223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25" name="Google Shape;725;p1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286600" y="457200"/>
            <a:ext cx="1400325" cy="46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1">
  <p:cSld name="SECTION_HEADER_1_3"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15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29" name="Google Shape;729;p115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115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31" name="Google Shape;731;p115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3">
  <p:cSld name="TITLE_3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1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algn="ctr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734" name="Google Shape;734;p11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735" name="Google Shape;735;p1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OBJECT_1">
    <p:bg>
      <p:bgPr>
        <a:solidFill>
          <a:srgbClr val="FFFFFF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7" name="Google Shape;737;p117"/>
          <p:cNvCxnSpPr/>
          <p:nvPr/>
        </p:nvCxnSpPr>
        <p:spPr>
          <a:xfrm>
            <a:off x="25575" y="790800"/>
            <a:ext cx="9123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38" name="Google Shape;738;p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67433" y="290626"/>
            <a:ext cx="1215963" cy="336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_no background">
  <p:cSld name="CUSTOM_1_2">
    <p:bg>
      <p:bgPr>
        <a:noFill/>
        <a:effectLst/>
      </p:bgPr>
    </p:bg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18"/>
          <p:cNvSpPr txBox="1">
            <a:spLocks noGrp="1"/>
          </p:cNvSpPr>
          <p:nvPr>
            <p:ph type="title"/>
          </p:nvPr>
        </p:nvSpPr>
        <p:spPr>
          <a:xfrm>
            <a:off x="457200" y="313800"/>
            <a:ext cx="8229600" cy="33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741" name="Google Shape;741;p1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84139" y="4767631"/>
            <a:ext cx="2102174" cy="2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480" y="4771720"/>
            <a:ext cx="1482298" cy="26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_2">
  <p:cSld name="TITLE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4" name="Google Shape;744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4139" y="4767631"/>
            <a:ext cx="2102174" cy="2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119"/>
          <p:cNvSpPr txBox="1">
            <a:spLocks noGrp="1"/>
          </p:cNvSpPr>
          <p:nvPr>
            <p:ph type="title"/>
          </p:nvPr>
        </p:nvSpPr>
        <p:spPr>
          <a:xfrm>
            <a:off x="457200" y="313800"/>
            <a:ext cx="8229600" cy="33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746" name="Google Shape;746;p119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74900"/>
          </a:xfrm>
          <a:prstGeom prst="rect">
            <a:avLst/>
          </a:prstGeom>
          <a:noFill/>
        </p:spPr>
        <p:txBody>
          <a:bodyPr spcFirstLastPara="1" wrap="square" lIns="0" tIns="182875" rIns="0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747" name="Google Shape;747;p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0" y="4775299"/>
            <a:ext cx="1482298" cy="26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a. Title slide - dark BG" type="title">
  <p:cSld name="TITLE">
    <p:bg>
      <p:bgPr>
        <a:solidFill>
          <a:srgbClr val="292F39"/>
        </a:solidFill>
        <a:effectLst/>
      </p:bgPr>
    </p:bg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4" name="Google Shape;754;p121"/>
          <p:cNvSpPr txBox="1">
            <a:spLocks noGrp="1"/>
          </p:cNvSpPr>
          <p:nvPr>
            <p:ph type="subTitle" idx="1"/>
          </p:nvPr>
        </p:nvSpPr>
        <p:spPr>
          <a:xfrm>
            <a:off x="728425" y="1702125"/>
            <a:ext cx="47868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55" name="Google Shape;755;p121"/>
          <p:cNvSpPr txBox="1">
            <a:spLocks noGrp="1"/>
          </p:cNvSpPr>
          <p:nvPr>
            <p:ph type="title"/>
          </p:nvPr>
        </p:nvSpPr>
        <p:spPr>
          <a:xfrm>
            <a:off x="728425" y="2653175"/>
            <a:ext cx="4786800" cy="20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c. Title only - centre top">
  <p:cSld name="CUSTOM_8_3_1_2">
    <p:bg>
      <p:bgPr>
        <a:solidFill>
          <a:srgbClr val="EFEFEF"/>
        </a:solid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22"/>
          <p:cNvSpPr txBox="1">
            <a:spLocks noGrp="1"/>
          </p:cNvSpPr>
          <p:nvPr>
            <p:ph type="title"/>
          </p:nvPr>
        </p:nvSpPr>
        <p:spPr>
          <a:xfrm>
            <a:off x="646350" y="406850"/>
            <a:ext cx="7851300" cy="9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Section numbered - simple">
  <p:cSld name="CUSTOM"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 amt="36000"/>
          </a:blip>
          <a:srcRect l="12354" r="12226"/>
          <a:stretch/>
        </p:blipFill>
        <p:spPr>
          <a:xfrm rot="-5400000">
            <a:off x="1997150" y="-2004125"/>
            <a:ext cx="5149700" cy="91517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-12" y="0"/>
            <a:ext cx="1077000" cy="107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1077000" y="1075800"/>
            <a:ext cx="58011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1077000" y="4205100"/>
            <a:ext cx="4971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120575" y="129875"/>
            <a:ext cx="8208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sz="14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b. Section 2 - dark BG" type="titleOnly">
  <p:cSld name="TITLE_ONLY">
    <p:bg>
      <p:bgPr>
        <a:solidFill>
          <a:schemeClr val="dk1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23"/>
          <p:cNvSpPr txBox="1">
            <a:spLocks noGrp="1"/>
          </p:cNvSpPr>
          <p:nvPr>
            <p:ph type="sldNum" idx="12"/>
          </p:nvPr>
        </p:nvSpPr>
        <p:spPr>
          <a:xfrm>
            <a:off x="8472458" y="46353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60" name="Google Shape;760;p123"/>
          <p:cNvSpPr txBox="1">
            <a:spLocks noGrp="1"/>
          </p:cNvSpPr>
          <p:nvPr>
            <p:ph type="title"/>
          </p:nvPr>
        </p:nvSpPr>
        <p:spPr>
          <a:xfrm>
            <a:off x="724550" y="2378775"/>
            <a:ext cx="52434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61" name="Google Shape;761;p123"/>
          <p:cNvSpPr txBox="1">
            <a:spLocks noGrp="1"/>
          </p:cNvSpPr>
          <p:nvPr>
            <p:ph type="subTitle" idx="1"/>
          </p:nvPr>
        </p:nvSpPr>
        <p:spPr>
          <a:xfrm>
            <a:off x="724550" y="1604750"/>
            <a:ext cx="37095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00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">
  <p:cSld name="SECTION_HEADER_1"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24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65" name="Google Shape;765;p124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24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67" name="Google Shape;767;p124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">
  <p:cSld name="SECTION_HEADER_1_1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25"/>
          <p:cNvSpPr/>
          <p:nvPr/>
        </p:nvSpPr>
        <p:spPr>
          <a:xfrm>
            <a:off x="0" y="0"/>
            <a:ext cx="3196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0" name="Google Shape;770;p1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71" name="Google Shape;771;p125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125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73" name="Google Shape;773;p125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74" name="Google Shape;774;p125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ext only centered">
  <p:cSld name="CUSTOM_8_3_1_2_1_1">
    <p:bg>
      <p:bgPr>
        <a:solidFill>
          <a:srgbClr val="EFEFEF"/>
        </a:solidFill>
        <a:effectLst/>
      </p:bgPr>
    </p:bg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126"/>
          <p:cNvSpPr txBox="1">
            <a:spLocks noGrp="1"/>
          </p:cNvSpPr>
          <p:nvPr>
            <p:ph type="title"/>
          </p:nvPr>
        </p:nvSpPr>
        <p:spPr>
          <a:xfrm>
            <a:off x="646350" y="759675"/>
            <a:ext cx="7851300" cy="3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a. Title slide - dark BG centered">
  <p:cSld name="TITLE_2">
    <p:bg>
      <p:bgPr>
        <a:solidFill>
          <a:srgbClr val="292F39"/>
        </a:solidFill>
        <a:effectLst/>
      </p:bgPr>
    </p:bg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27"/>
          <p:cNvSpPr txBox="1">
            <a:spLocks noGrp="1"/>
          </p:cNvSpPr>
          <p:nvPr>
            <p:ph type="subTitle" idx="1"/>
          </p:nvPr>
        </p:nvSpPr>
        <p:spPr>
          <a:xfrm>
            <a:off x="728425" y="2596025"/>
            <a:ext cx="76395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79" name="Google Shape;779;p127"/>
          <p:cNvSpPr txBox="1">
            <a:spLocks noGrp="1"/>
          </p:cNvSpPr>
          <p:nvPr>
            <p:ph type="title"/>
          </p:nvPr>
        </p:nvSpPr>
        <p:spPr>
          <a:xfrm>
            <a:off x="728425" y="3547025"/>
            <a:ext cx="76395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b. Title slide - light BG">
  <p:cSld name="TITLE_1">
    <p:bg>
      <p:bgPr>
        <a:solidFill>
          <a:srgbClr val="F6F6F6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28"/>
          <p:cNvSpPr txBox="1">
            <a:spLocks noGrp="1"/>
          </p:cNvSpPr>
          <p:nvPr>
            <p:ph type="subTitle" idx="1"/>
          </p:nvPr>
        </p:nvSpPr>
        <p:spPr>
          <a:xfrm>
            <a:off x="728425" y="2259575"/>
            <a:ext cx="4786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82" name="Google Shape;782;p128"/>
          <p:cNvSpPr txBox="1">
            <a:spLocks noGrp="1"/>
          </p:cNvSpPr>
          <p:nvPr>
            <p:ph type="title"/>
          </p:nvPr>
        </p:nvSpPr>
        <p:spPr>
          <a:xfrm>
            <a:off x="728425" y="2653175"/>
            <a:ext cx="4786800" cy="20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 b="1">
                <a:solidFill>
                  <a:srgbClr val="292F39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b Title slide - light BG 1">
  <p:cSld name="TITLE_1_1">
    <p:bg>
      <p:bgPr>
        <a:solidFill>
          <a:srgbClr val="F6F6F6"/>
        </a:solidFill>
        <a:effectLst/>
      </p:bgPr>
    </p:bg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29"/>
          <p:cNvSpPr txBox="1">
            <a:spLocks noGrp="1"/>
          </p:cNvSpPr>
          <p:nvPr>
            <p:ph type="subTitle" idx="1"/>
          </p:nvPr>
        </p:nvSpPr>
        <p:spPr>
          <a:xfrm>
            <a:off x="728425" y="2596025"/>
            <a:ext cx="76395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785" name="Google Shape;785;p129"/>
          <p:cNvSpPr txBox="1">
            <a:spLocks noGrp="1"/>
          </p:cNvSpPr>
          <p:nvPr>
            <p:ph type="title"/>
          </p:nvPr>
        </p:nvSpPr>
        <p:spPr>
          <a:xfrm>
            <a:off x="728425" y="3547025"/>
            <a:ext cx="76395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a. Section overview - image BG" type="secHead">
  <p:cSld name="SECTION_HEADER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30"/>
          <p:cNvSpPr>
            <a:spLocks noGrp="1"/>
          </p:cNvSpPr>
          <p:nvPr>
            <p:ph type="pic" idx="2"/>
          </p:nvPr>
        </p:nvSpPr>
        <p:spPr>
          <a:xfrm>
            <a:off x="0" y="0"/>
            <a:ext cx="324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88" name="Google Shape;788;p1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89" name="Google Shape;789;p130"/>
          <p:cNvSpPr txBox="1">
            <a:spLocks noGrp="1"/>
          </p:cNvSpPr>
          <p:nvPr>
            <p:ph type="body" idx="1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90" name="Google Shape;790;p130"/>
          <p:cNvSpPr txBox="1">
            <a:spLocks noGrp="1"/>
          </p:cNvSpPr>
          <p:nvPr>
            <p:ph type="subTitle" idx="3"/>
          </p:nvPr>
        </p:nvSpPr>
        <p:spPr>
          <a:xfrm>
            <a:off x="370500" y="356775"/>
            <a:ext cx="25008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91" name="Google Shape;791;p130"/>
          <p:cNvSpPr txBox="1">
            <a:spLocks noGrp="1"/>
          </p:cNvSpPr>
          <p:nvPr>
            <p:ph type="title"/>
          </p:nvPr>
        </p:nvSpPr>
        <p:spPr>
          <a:xfrm>
            <a:off x="370500" y="713475"/>
            <a:ext cx="2500800" cy="3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. Section - simple" type="tx">
  <p:cSld name="TITLE_AND_BODY">
    <p:bg>
      <p:bgPr>
        <a:solidFill>
          <a:schemeClr val="dk2"/>
        </a:solidFill>
        <a:effectLst/>
      </p:bgPr>
    </p:bg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3" name="Google Shape;793;p131"/>
          <p:cNvPicPr preferRelativeResize="0"/>
          <p:nvPr/>
        </p:nvPicPr>
        <p:blipFill rotWithShape="1">
          <a:blip r:embed="rId2">
            <a:alphaModFix amt="77000"/>
          </a:blip>
          <a:srcRect t="18587"/>
          <a:stretch/>
        </p:blipFill>
        <p:spPr>
          <a:xfrm>
            <a:off x="0" y="-2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p131"/>
          <p:cNvSpPr txBox="1">
            <a:spLocks noGrp="1"/>
          </p:cNvSpPr>
          <p:nvPr>
            <p:ph type="title"/>
          </p:nvPr>
        </p:nvSpPr>
        <p:spPr>
          <a:xfrm>
            <a:off x="1077000" y="1075800"/>
            <a:ext cx="58011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95" name="Google Shape;795;p131"/>
          <p:cNvSpPr txBox="1">
            <a:spLocks noGrp="1"/>
          </p:cNvSpPr>
          <p:nvPr>
            <p:ph type="subTitle" idx="1"/>
          </p:nvPr>
        </p:nvSpPr>
        <p:spPr>
          <a:xfrm>
            <a:off x="1077000" y="4205100"/>
            <a:ext cx="4971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Section numbered - simple">
  <p:cSld name="CUSTOM">
    <p:bg>
      <p:bgPr>
        <a:solidFill>
          <a:schemeClr val="dk1"/>
        </a:solidFill>
        <a:effectLst/>
      </p:bgPr>
    </p:bg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Google Shape;797;p132"/>
          <p:cNvPicPr preferRelativeResize="0"/>
          <p:nvPr/>
        </p:nvPicPr>
        <p:blipFill rotWithShape="1">
          <a:blip r:embed="rId2">
            <a:alphaModFix amt="36000"/>
          </a:blip>
          <a:srcRect l="12354" r="12226"/>
          <a:stretch/>
        </p:blipFill>
        <p:spPr>
          <a:xfrm rot="-5400000">
            <a:off x="1997150" y="-2004125"/>
            <a:ext cx="5149700" cy="9151749"/>
          </a:xfrm>
          <a:prstGeom prst="rect">
            <a:avLst/>
          </a:prstGeom>
          <a:noFill/>
          <a:ln>
            <a:noFill/>
          </a:ln>
        </p:spPr>
      </p:pic>
      <p:sp>
        <p:nvSpPr>
          <p:cNvPr id="798" name="Google Shape;798;p132"/>
          <p:cNvSpPr/>
          <p:nvPr/>
        </p:nvSpPr>
        <p:spPr>
          <a:xfrm>
            <a:off x="-12" y="0"/>
            <a:ext cx="1077000" cy="107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99" name="Google Shape;799;p132"/>
          <p:cNvSpPr txBox="1">
            <a:spLocks noGrp="1"/>
          </p:cNvSpPr>
          <p:nvPr>
            <p:ph type="title"/>
          </p:nvPr>
        </p:nvSpPr>
        <p:spPr>
          <a:xfrm>
            <a:off x="1077000" y="1075800"/>
            <a:ext cx="58011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0" name="Google Shape;800;p132"/>
          <p:cNvSpPr txBox="1">
            <a:spLocks noGrp="1"/>
          </p:cNvSpPr>
          <p:nvPr>
            <p:ph type="subTitle" idx="1"/>
          </p:nvPr>
        </p:nvSpPr>
        <p:spPr>
          <a:xfrm>
            <a:off x="1077000" y="4205100"/>
            <a:ext cx="49710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1" name="Google Shape;801;p132"/>
          <p:cNvSpPr txBox="1"/>
          <p:nvPr/>
        </p:nvSpPr>
        <p:spPr>
          <a:xfrm>
            <a:off x="120575" y="129875"/>
            <a:ext cx="8208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 sz="14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. Section - light image BG">
  <p:cSld name="CUSTOM_1">
    <p:bg>
      <p:bgPr>
        <a:solidFill>
          <a:srgbClr val="F6F6F6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733725" y="830600"/>
            <a:ext cx="56160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1"/>
          </p:nvPr>
        </p:nvSpPr>
        <p:spPr>
          <a:xfrm>
            <a:off x="733725" y="3959900"/>
            <a:ext cx="52122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. Section - light image BG">
  <p:cSld name="CUSTOM_1">
    <p:bg>
      <p:bgPr>
        <a:solidFill>
          <a:srgbClr val="F6F6F6"/>
        </a:solidFill>
        <a:effectLst/>
      </p:bgPr>
    </p:bg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33"/>
          <p:cNvSpPr txBox="1">
            <a:spLocks noGrp="1"/>
          </p:cNvSpPr>
          <p:nvPr>
            <p:ph type="title"/>
          </p:nvPr>
        </p:nvSpPr>
        <p:spPr>
          <a:xfrm>
            <a:off x="733725" y="830600"/>
            <a:ext cx="56160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04" name="Google Shape;804;p133"/>
          <p:cNvSpPr txBox="1">
            <a:spLocks noGrp="1"/>
          </p:cNvSpPr>
          <p:nvPr>
            <p:ph type="subTitle" idx="1"/>
          </p:nvPr>
        </p:nvSpPr>
        <p:spPr>
          <a:xfrm>
            <a:off x="733725" y="3959900"/>
            <a:ext cx="52122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c. Section - dark image BG">
  <p:cSld name="CUSTOM_1_1">
    <p:bg>
      <p:bgPr>
        <a:solidFill>
          <a:schemeClr val="dk1"/>
        </a:solidFill>
        <a:effectLst/>
      </p:bgPr>
    </p:bg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34"/>
          <p:cNvSpPr txBox="1">
            <a:spLocks noGrp="1"/>
          </p:cNvSpPr>
          <p:nvPr>
            <p:ph type="title"/>
          </p:nvPr>
        </p:nvSpPr>
        <p:spPr>
          <a:xfrm>
            <a:off x="733725" y="830600"/>
            <a:ext cx="56160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07" name="Google Shape;807;p134"/>
          <p:cNvSpPr txBox="1">
            <a:spLocks noGrp="1"/>
          </p:cNvSpPr>
          <p:nvPr>
            <p:ph type="subTitle" idx="1"/>
          </p:nvPr>
        </p:nvSpPr>
        <p:spPr>
          <a:xfrm>
            <a:off x="733725" y="3959900"/>
            <a:ext cx="49200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a. Section 2 - light BG">
  <p:cSld name="CUSTOM_2">
    <p:bg>
      <p:bgPr>
        <a:solidFill>
          <a:srgbClr val="F3F3F3"/>
        </a:solidFill>
        <a:effectLst/>
      </p:bgPr>
    </p:bg>
    <p:spTree>
      <p:nvGrpSpPr>
        <p:cNvPr id="1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35"/>
          <p:cNvSpPr txBox="1">
            <a:spLocks noGrp="1"/>
          </p:cNvSpPr>
          <p:nvPr>
            <p:ph type="title"/>
          </p:nvPr>
        </p:nvSpPr>
        <p:spPr>
          <a:xfrm>
            <a:off x="724550" y="2378775"/>
            <a:ext cx="52434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10" name="Google Shape;810;p135"/>
          <p:cNvSpPr txBox="1">
            <a:spLocks noGrp="1"/>
          </p:cNvSpPr>
          <p:nvPr>
            <p:ph type="subTitle" idx="1"/>
          </p:nvPr>
        </p:nvSpPr>
        <p:spPr>
          <a:xfrm>
            <a:off x="724550" y="1604750"/>
            <a:ext cx="37095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00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a. Square border image + Text">
  <p:cSld name="CUSTOM_3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36"/>
          <p:cNvSpPr txBox="1">
            <a:spLocks noGrp="1"/>
          </p:cNvSpPr>
          <p:nvPr>
            <p:ph type="title"/>
          </p:nvPr>
        </p:nvSpPr>
        <p:spPr>
          <a:xfrm>
            <a:off x="5180600" y="602925"/>
            <a:ext cx="36963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>
                <a:solidFill>
                  <a:srgbClr val="CC142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13" name="Google Shape;813;p136"/>
          <p:cNvSpPr txBox="1">
            <a:spLocks noGrp="1"/>
          </p:cNvSpPr>
          <p:nvPr>
            <p:ph type="body" idx="1"/>
          </p:nvPr>
        </p:nvSpPr>
        <p:spPr>
          <a:xfrm>
            <a:off x="5180600" y="2532875"/>
            <a:ext cx="3696300" cy="22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14" name="Google Shape;814;p136"/>
          <p:cNvSpPr txBox="1">
            <a:spLocks noGrp="1"/>
          </p:cNvSpPr>
          <p:nvPr>
            <p:ph type="subTitle" idx="2"/>
          </p:nvPr>
        </p:nvSpPr>
        <p:spPr>
          <a:xfrm>
            <a:off x="5180600" y="245275"/>
            <a:ext cx="36036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15" name="Google Shape;815;p136"/>
          <p:cNvSpPr>
            <a:spLocks noGrp="1"/>
          </p:cNvSpPr>
          <p:nvPr>
            <p:ph type="pic" idx="3"/>
          </p:nvPr>
        </p:nvSpPr>
        <p:spPr>
          <a:xfrm>
            <a:off x="256650" y="245250"/>
            <a:ext cx="4653000" cy="4653000"/>
          </a:xfrm>
          <a:prstGeom prst="roundRect">
            <a:avLst>
              <a:gd name="adj" fmla="val 215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1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37"/>
          <p:cNvSpPr txBox="1">
            <a:spLocks noGrp="1"/>
          </p:cNvSpPr>
          <p:nvPr>
            <p:ph type="title"/>
          </p:nvPr>
        </p:nvSpPr>
        <p:spPr>
          <a:xfrm>
            <a:off x="311700" y="43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b. Text + Square border image">
  <p:cSld name="CUSTOM_3_2"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38"/>
          <p:cNvSpPr txBox="1">
            <a:spLocks noGrp="1"/>
          </p:cNvSpPr>
          <p:nvPr>
            <p:ph type="title"/>
          </p:nvPr>
        </p:nvSpPr>
        <p:spPr>
          <a:xfrm>
            <a:off x="358650" y="579775"/>
            <a:ext cx="3518700" cy="19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20" name="Google Shape;820;p138"/>
          <p:cNvSpPr txBox="1">
            <a:spLocks noGrp="1"/>
          </p:cNvSpPr>
          <p:nvPr>
            <p:ph type="body" idx="1"/>
          </p:nvPr>
        </p:nvSpPr>
        <p:spPr>
          <a:xfrm>
            <a:off x="358650" y="2527700"/>
            <a:ext cx="37557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21" name="Google Shape;821;p138"/>
          <p:cNvSpPr txBox="1">
            <a:spLocks noGrp="1"/>
          </p:cNvSpPr>
          <p:nvPr>
            <p:ph type="subTitle" idx="2"/>
          </p:nvPr>
        </p:nvSpPr>
        <p:spPr>
          <a:xfrm>
            <a:off x="358650" y="245275"/>
            <a:ext cx="35187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22" name="Google Shape;822;p138"/>
          <p:cNvSpPr>
            <a:spLocks noGrp="1"/>
          </p:cNvSpPr>
          <p:nvPr>
            <p:ph type="pic" idx="3"/>
          </p:nvPr>
        </p:nvSpPr>
        <p:spPr>
          <a:xfrm>
            <a:off x="4263850" y="245250"/>
            <a:ext cx="4653000" cy="4653000"/>
          </a:xfrm>
          <a:prstGeom prst="roundRect">
            <a:avLst>
              <a:gd name="adj" fmla="val 215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a. Square image + Text">
  <p:cSld name="CUSTOM_3_1"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39"/>
          <p:cNvSpPr txBox="1">
            <a:spLocks noGrp="1"/>
          </p:cNvSpPr>
          <p:nvPr>
            <p:ph type="title"/>
          </p:nvPr>
        </p:nvSpPr>
        <p:spPr>
          <a:xfrm>
            <a:off x="5456025" y="573950"/>
            <a:ext cx="33330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25" name="Google Shape;825;p139"/>
          <p:cNvSpPr txBox="1">
            <a:spLocks noGrp="1"/>
          </p:cNvSpPr>
          <p:nvPr>
            <p:ph type="body" idx="1"/>
          </p:nvPr>
        </p:nvSpPr>
        <p:spPr>
          <a:xfrm>
            <a:off x="5456025" y="2639000"/>
            <a:ext cx="33330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26" name="Google Shape;826;p139"/>
          <p:cNvSpPr txBox="1">
            <a:spLocks noGrp="1"/>
          </p:cNvSpPr>
          <p:nvPr>
            <p:ph type="subTitle" idx="2"/>
          </p:nvPr>
        </p:nvSpPr>
        <p:spPr>
          <a:xfrm>
            <a:off x="5456025" y="240650"/>
            <a:ext cx="3333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27" name="Google Shape;827;p139"/>
          <p:cNvSpPr>
            <a:spLocks noGrp="1"/>
          </p:cNvSpPr>
          <p:nvPr>
            <p:ph type="pic" idx="3"/>
          </p:nvPr>
        </p:nvSpPr>
        <p:spPr>
          <a:xfrm>
            <a:off x="0" y="0"/>
            <a:ext cx="5143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b. Text + Square image">
  <p:cSld name="CUSTOM_3_1_2"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p140"/>
          <p:cNvSpPr txBox="1">
            <a:spLocks noGrp="1"/>
          </p:cNvSpPr>
          <p:nvPr>
            <p:ph type="title"/>
          </p:nvPr>
        </p:nvSpPr>
        <p:spPr>
          <a:xfrm>
            <a:off x="317150" y="583575"/>
            <a:ext cx="33330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30" name="Google Shape;830;p140"/>
          <p:cNvSpPr txBox="1">
            <a:spLocks noGrp="1"/>
          </p:cNvSpPr>
          <p:nvPr>
            <p:ph type="body" idx="1"/>
          </p:nvPr>
        </p:nvSpPr>
        <p:spPr>
          <a:xfrm>
            <a:off x="317150" y="2648625"/>
            <a:ext cx="33330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31" name="Google Shape;831;p140"/>
          <p:cNvSpPr txBox="1">
            <a:spLocks noGrp="1"/>
          </p:cNvSpPr>
          <p:nvPr>
            <p:ph type="subTitle" idx="2"/>
          </p:nvPr>
        </p:nvSpPr>
        <p:spPr>
          <a:xfrm>
            <a:off x="317150" y="250275"/>
            <a:ext cx="3333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32" name="Google Shape;832;p140"/>
          <p:cNvSpPr>
            <a:spLocks noGrp="1"/>
          </p:cNvSpPr>
          <p:nvPr>
            <p:ph type="pic" idx="3"/>
          </p:nvPr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a. Long text + Image">
  <p:cSld name="CUSTOM_3_1_1_1_1"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41"/>
          <p:cNvSpPr>
            <a:spLocks noGrp="1"/>
          </p:cNvSpPr>
          <p:nvPr>
            <p:ph type="pic" idx="2"/>
          </p:nvPr>
        </p:nvSpPr>
        <p:spPr>
          <a:xfrm>
            <a:off x="5674200" y="0"/>
            <a:ext cx="3469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35" name="Google Shape;835;p141"/>
          <p:cNvSpPr txBox="1">
            <a:spLocks noGrp="1"/>
          </p:cNvSpPr>
          <p:nvPr>
            <p:ph type="title"/>
          </p:nvPr>
        </p:nvSpPr>
        <p:spPr>
          <a:xfrm>
            <a:off x="372450" y="583575"/>
            <a:ext cx="49275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36" name="Google Shape;836;p141"/>
          <p:cNvSpPr txBox="1">
            <a:spLocks noGrp="1"/>
          </p:cNvSpPr>
          <p:nvPr>
            <p:ph type="body" idx="1"/>
          </p:nvPr>
        </p:nvSpPr>
        <p:spPr>
          <a:xfrm>
            <a:off x="372450" y="2648625"/>
            <a:ext cx="49275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37" name="Google Shape;837;p141"/>
          <p:cNvSpPr txBox="1">
            <a:spLocks noGrp="1"/>
          </p:cNvSpPr>
          <p:nvPr>
            <p:ph type="subTitle" idx="3"/>
          </p:nvPr>
        </p:nvSpPr>
        <p:spPr>
          <a:xfrm>
            <a:off x="372450" y="250275"/>
            <a:ext cx="49275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b. Image + Long text">
  <p:cSld name="CUSTOM_3_1_1_1_1_1"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42"/>
          <p:cNvSpPr>
            <a:spLocks noGrp="1"/>
          </p:cNvSpPr>
          <p:nvPr>
            <p:ph type="pic" idx="2"/>
          </p:nvPr>
        </p:nvSpPr>
        <p:spPr>
          <a:xfrm>
            <a:off x="0" y="0"/>
            <a:ext cx="3469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40" name="Google Shape;840;p142"/>
          <p:cNvSpPr txBox="1">
            <a:spLocks noGrp="1"/>
          </p:cNvSpPr>
          <p:nvPr>
            <p:ph type="title"/>
          </p:nvPr>
        </p:nvSpPr>
        <p:spPr>
          <a:xfrm>
            <a:off x="3871544" y="583575"/>
            <a:ext cx="49275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41" name="Google Shape;841;p142"/>
          <p:cNvSpPr txBox="1">
            <a:spLocks noGrp="1"/>
          </p:cNvSpPr>
          <p:nvPr>
            <p:ph type="body" idx="1"/>
          </p:nvPr>
        </p:nvSpPr>
        <p:spPr>
          <a:xfrm>
            <a:off x="3871544" y="2648625"/>
            <a:ext cx="49275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42" name="Google Shape;842;p142"/>
          <p:cNvSpPr txBox="1">
            <a:spLocks noGrp="1"/>
          </p:cNvSpPr>
          <p:nvPr>
            <p:ph type="subTitle" idx="3"/>
          </p:nvPr>
        </p:nvSpPr>
        <p:spPr>
          <a:xfrm>
            <a:off x="3871544" y="250275"/>
            <a:ext cx="49275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c. Section - dark image BG">
  <p:cSld name="CUSTOM_1_1">
    <p:bg>
      <p:bgPr>
        <a:solidFill>
          <a:schemeClr val="dk1"/>
        </a:soli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733725" y="830600"/>
            <a:ext cx="56160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733725" y="3959900"/>
            <a:ext cx="49200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a. Title + Large 4:3 image">
  <p:cSld name="CUSTOM_4">
    <p:bg>
      <p:bgPr>
        <a:solidFill>
          <a:schemeClr val="dk1"/>
        </a:solidFill>
        <a:effectLst/>
      </p:bgPr>
    </p:bg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43"/>
          <p:cNvSpPr txBox="1">
            <a:spLocks noGrp="1"/>
          </p:cNvSpPr>
          <p:nvPr>
            <p:ph type="title"/>
          </p:nvPr>
        </p:nvSpPr>
        <p:spPr>
          <a:xfrm>
            <a:off x="280875" y="549075"/>
            <a:ext cx="2326500" cy="4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5" name="Google Shape;845;p143"/>
          <p:cNvSpPr txBox="1">
            <a:spLocks noGrp="1"/>
          </p:cNvSpPr>
          <p:nvPr>
            <p:ph type="subTitle" idx="1"/>
          </p:nvPr>
        </p:nvSpPr>
        <p:spPr>
          <a:xfrm>
            <a:off x="280875" y="239100"/>
            <a:ext cx="23265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6" name="Google Shape;846;p143"/>
          <p:cNvSpPr>
            <a:spLocks noGrp="1"/>
          </p:cNvSpPr>
          <p:nvPr>
            <p:ph type="pic" idx="2"/>
          </p:nvPr>
        </p:nvSpPr>
        <p:spPr>
          <a:xfrm>
            <a:off x="2851398" y="239100"/>
            <a:ext cx="6040500" cy="4651500"/>
          </a:xfrm>
          <a:prstGeom prst="roundRect">
            <a:avLst>
              <a:gd name="adj" fmla="val 264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b. Large 4:3 image + Title">
  <p:cSld name="CUSTOM_4_2">
    <p:bg>
      <p:bgPr>
        <a:solidFill>
          <a:schemeClr val="dk1"/>
        </a:solid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44"/>
          <p:cNvSpPr txBox="1">
            <a:spLocks noGrp="1"/>
          </p:cNvSpPr>
          <p:nvPr>
            <p:ph type="title"/>
          </p:nvPr>
        </p:nvSpPr>
        <p:spPr>
          <a:xfrm>
            <a:off x="6553188" y="549038"/>
            <a:ext cx="2326500" cy="4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9" name="Google Shape;849;p144"/>
          <p:cNvSpPr txBox="1">
            <a:spLocks noGrp="1"/>
          </p:cNvSpPr>
          <p:nvPr>
            <p:ph type="subTitle" idx="1"/>
          </p:nvPr>
        </p:nvSpPr>
        <p:spPr>
          <a:xfrm>
            <a:off x="6553188" y="239063"/>
            <a:ext cx="23265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0" name="Google Shape;850;p144"/>
          <p:cNvSpPr>
            <a:spLocks noGrp="1"/>
          </p:cNvSpPr>
          <p:nvPr>
            <p:ph type="pic" idx="2"/>
          </p:nvPr>
        </p:nvSpPr>
        <p:spPr>
          <a:xfrm>
            <a:off x="253510" y="246000"/>
            <a:ext cx="6040500" cy="4651500"/>
          </a:xfrm>
          <a:prstGeom prst="roundRect">
            <a:avLst>
              <a:gd name="adj" fmla="val 264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Centered Title + Large 24:10 image">
  <p:cSld name="CUSTOM_4_1">
    <p:bg>
      <p:bgPr>
        <a:solidFill>
          <a:srgbClr val="292F39"/>
        </a:solidFill>
        <a:effectLst/>
      </p:bgPr>
    </p:bg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45"/>
          <p:cNvSpPr txBox="1">
            <a:spLocks noGrp="1"/>
          </p:cNvSpPr>
          <p:nvPr>
            <p:ph type="title"/>
          </p:nvPr>
        </p:nvSpPr>
        <p:spPr>
          <a:xfrm>
            <a:off x="779725" y="488025"/>
            <a:ext cx="7560000" cy="6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3" name="Google Shape;853;p145"/>
          <p:cNvSpPr txBox="1">
            <a:spLocks noGrp="1"/>
          </p:cNvSpPr>
          <p:nvPr>
            <p:ph type="subTitle" idx="1"/>
          </p:nvPr>
        </p:nvSpPr>
        <p:spPr>
          <a:xfrm>
            <a:off x="779725" y="214575"/>
            <a:ext cx="75600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54" name="Google Shape;854;p145"/>
          <p:cNvSpPr>
            <a:spLocks noGrp="1"/>
          </p:cNvSpPr>
          <p:nvPr>
            <p:ph type="pic" idx="2"/>
          </p:nvPr>
        </p:nvSpPr>
        <p:spPr>
          <a:xfrm>
            <a:off x="252000" y="1322850"/>
            <a:ext cx="8640000" cy="3600000"/>
          </a:xfrm>
          <a:prstGeom prst="roundRect">
            <a:avLst>
              <a:gd name="adj" fmla="val 306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ext only - Title + Description">
  <p:cSld name="CUSTOM_5"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46"/>
          <p:cNvSpPr txBox="1">
            <a:spLocks noGrp="1"/>
          </p:cNvSpPr>
          <p:nvPr>
            <p:ph type="title"/>
          </p:nvPr>
        </p:nvSpPr>
        <p:spPr>
          <a:xfrm>
            <a:off x="494625" y="1028400"/>
            <a:ext cx="5537700" cy="17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57" name="Google Shape;857;p146"/>
          <p:cNvSpPr txBox="1">
            <a:spLocks noGrp="1"/>
          </p:cNvSpPr>
          <p:nvPr>
            <p:ph type="subTitle" idx="1"/>
          </p:nvPr>
        </p:nvSpPr>
        <p:spPr>
          <a:xfrm>
            <a:off x="494623" y="330250"/>
            <a:ext cx="55377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58" name="Google Shape;858;p146"/>
          <p:cNvSpPr txBox="1">
            <a:spLocks noGrp="1"/>
          </p:cNvSpPr>
          <p:nvPr>
            <p:ph type="body" idx="2"/>
          </p:nvPr>
        </p:nvSpPr>
        <p:spPr>
          <a:xfrm>
            <a:off x="494625" y="3182725"/>
            <a:ext cx="70275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cxnSp>
        <p:nvCxnSpPr>
          <p:cNvPr id="859" name="Google Shape;859;p146"/>
          <p:cNvCxnSpPr/>
          <p:nvPr/>
        </p:nvCxnSpPr>
        <p:spPr>
          <a:xfrm>
            <a:off x="614029" y="2967200"/>
            <a:ext cx="4299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ext only - Impact statement">
  <p:cSld name="CUSTOM_5_1">
    <p:bg>
      <p:bgPr>
        <a:gradFill>
          <a:gsLst>
            <a:gs pos="0">
              <a:schemeClr val="accent6"/>
            </a:gs>
            <a:gs pos="100000">
              <a:schemeClr val="lt1"/>
            </a:gs>
          </a:gsLst>
          <a:lin ang="13500032" scaled="0"/>
        </a:gradFill>
        <a:effectLst/>
      </p:bgPr>
    </p:bg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147"/>
          <p:cNvSpPr txBox="1">
            <a:spLocks noGrp="1"/>
          </p:cNvSpPr>
          <p:nvPr>
            <p:ph type="title"/>
          </p:nvPr>
        </p:nvSpPr>
        <p:spPr>
          <a:xfrm>
            <a:off x="659425" y="669900"/>
            <a:ext cx="5763600" cy="3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62" name="Google Shape;862;p147"/>
          <p:cNvSpPr txBox="1">
            <a:spLocks noGrp="1"/>
          </p:cNvSpPr>
          <p:nvPr>
            <p:ph type="subTitle" idx="1"/>
          </p:nvPr>
        </p:nvSpPr>
        <p:spPr>
          <a:xfrm>
            <a:off x="659425" y="354675"/>
            <a:ext cx="57636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a. Text split - progression">
  <p:cSld name="CUSTOM_6"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4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5" name="Google Shape;865;p148"/>
          <p:cNvSpPr/>
          <p:nvPr/>
        </p:nvSpPr>
        <p:spPr>
          <a:xfrm rot="5400000">
            <a:off x="4369950" y="2400600"/>
            <a:ext cx="711600" cy="342300"/>
          </a:xfrm>
          <a:prstGeom prst="triangle">
            <a:avLst>
              <a:gd name="adj" fmla="val 4885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148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3444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67" name="Google Shape;867;p148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3444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68" name="Google Shape;868;p148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3444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69" name="Google Shape;869;p148"/>
          <p:cNvSpPr txBox="1">
            <a:spLocks noGrp="1"/>
          </p:cNvSpPr>
          <p:nvPr>
            <p:ph type="title" idx="3"/>
          </p:nvPr>
        </p:nvSpPr>
        <p:spPr>
          <a:xfrm>
            <a:off x="4995525" y="682913"/>
            <a:ext cx="36471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70" name="Google Shape;870;p148"/>
          <p:cNvSpPr txBox="1">
            <a:spLocks noGrp="1"/>
          </p:cNvSpPr>
          <p:nvPr>
            <p:ph type="subTitle" idx="4"/>
          </p:nvPr>
        </p:nvSpPr>
        <p:spPr>
          <a:xfrm>
            <a:off x="4995525" y="365688"/>
            <a:ext cx="36471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71" name="Google Shape;871;p148"/>
          <p:cNvSpPr txBox="1">
            <a:spLocks noGrp="1"/>
          </p:cNvSpPr>
          <p:nvPr>
            <p:ph type="body" idx="5"/>
          </p:nvPr>
        </p:nvSpPr>
        <p:spPr>
          <a:xfrm>
            <a:off x="4995525" y="2328913"/>
            <a:ext cx="36471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b. Text split - standard">
  <p:cSld name="CUSTOM_6_1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4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4" name="Google Shape;874;p149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5772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75" name="Google Shape;875;p149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5772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76" name="Google Shape;876;p149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5772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77" name="Google Shape;877;p149"/>
          <p:cNvSpPr txBox="1">
            <a:spLocks noGrp="1"/>
          </p:cNvSpPr>
          <p:nvPr>
            <p:ph type="title" idx="3"/>
          </p:nvPr>
        </p:nvSpPr>
        <p:spPr>
          <a:xfrm>
            <a:off x="5048125" y="682900"/>
            <a:ext cx="36471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78" name="Google Shape;878;p149"/>
          <p:cNvSpPr txBox="1">
            <a:spLocks noGrp="1"/>
          </p:cNvSpPr>
          <p:nvPr>
            <p:ph type="subTitle" idx="4"/>
          </p:nvPr>
        </p:nvSpPr>
        <p:spPr>
          <a:xfrm>
            <a:off x="5048125" y="365675"/>
            <a:ext cx="36471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79" name="Google Shape;879;p149"/>
          <p:cNvSpPr txBox="1">
            <a:spLocks noGrp="1"/>
          </p:cNvSpPr>
          <p:nvPr>
            <p:ph type="body" idx="5"/>
          </p:nvPr>
        </p:nvSpPr>
        <p:spPr>
          <a:xfrm>
            <a:off x="5048125" y="2328900"/>
            <a:ext cx="36471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ext with secondary area">
  <p:cSld name="CUSTOM_3_1_1_1_1_2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50"/>
          <p:cNvSpPr txBox="1">
            <a:spLocks noGrp="1"/>
          </p:cNvSpPr>
          <p:nvPr>
            <p:ph type="title"/>
          </p:nvPr>
        </p:nvSpPr>
        <p:spPr>
          <a:xfrm>
            <a:off x="420850" y="304050"/>
            <a:ext cx="45741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82" name="Google Shape;882;p150"/>
          <p:cNvSpPr txBox="1">
            <a:spLocks noGrp="1"/>
          </p:cNvSpPr>
          <p:nvPr>
            <p:ph type="body" idx="1"/>
          </p:nvPr>
        </p:nvSpPr>
        <p:spPr>
          <a:xfrm>
            <a:off x="420850" y="1493550"/>
            <a:ext cx="4574100" cy="3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83" name="Google Shape;883;p150"/>
          <p:cNvSpPr/>
          <p:nvPr/>
        </p:nvSpPr>
        <p:spPr>
          <a:xfrm>
            <a:off x="5803125" y="0"/>
            <a:ext cx="33429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4" name="Google Shape;884;p150"/>
          <p:cNvSpPr txBox="1">
            <a:spLocks noGrp="1"/>
          </p:cNvSpPr>
          <p:nvPr>
            <p:ph type="title" idx="2"/>
          </p:nvPr>
        </p:nvSpPr>
        <p:spPr>
          <a:xfrm>
            <a:off x="6124050" y="268850"/>
            <a:ext cx="2692500" cy="6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85" name="Google Shape;885;p150"/>
          <p:cNvSpPr txBox="1">
            <a:spLocks noGrp="1"/>
          </p:cNvSpPr>
          <p:nvPr>
            <p:ph type="body" idx="3"/>
          </p:nvPr>
        </p:nvSpPr>
        <p:spPr>
          <a:xfrm>
            <a:off x="6124050" y="917450"/>
            <a:ext cx="2692500" cy="39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a. Two steps">
  <p:cSld name="CUSTOM_7"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151"/>
          <p:cNvSpPr txBox="1">
            <a:spLocks noGrp="1"/>
          </p:cNvSpPr>
          <p:nvPr>
            <p:ph type="title"/>
          </p:nvPr>
        </p:nvSpPr>
        <p:spPr>
          <a:xfrm>
            <a:off x="476425" y="597425"/>
            <a:ext cx="83025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88" name="Google Shape;888;p151"/>
          <p:cNvSpPr txBox="1">
            <a:spLocks noGrp="1"/>
          </p:cNvSpPr>
          <p:nvPr>
            <p:ph type="subTitle" idx="1"/>
          </p:nvPr>
        </p:nvSpPr>
        <p:spPr>
          <a:xfrm>
            <a:off x="3639150" y="289875"/>
            <a:ext cx="18657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89" name="Google Shape;889;p151"/>
          <p:cNvSpPr/>
          <p:nvPr/>
        </p:nvSpPr>
        <p:spPr>
          <a:xfrm>
            <a:off x="476425" y="1318925"/>
            <a:ext cx="4064400" cy="3521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60000" tIns="270000" rIns="36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0" name="Google Shape;890;p151"/>
          <p:cNvSpPr/>
          <p:nvPr/>
        </p:nvSpPr>
        <p:spPr>
          <a:xfrm>
            <a:off x="4714619" y="1318925"/>
            <a:ext cx="4064400" cy="35214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360000" tIns="270000" rIns="36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1" name="Google Shape;891;p151"/>
          <p:cNvSpPr/>
          <p:nvPr/>
        </p:nvSpPr>
        <p:spPr>
          <a:xfrm>
            <a:off x="4322875" y="2755625"/>
            <a:ext cx="867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51"/>
          <p:cNvSpPr txBox="1">
            <a:spLocks noGrp="1"/>
          </p:cNvSpPr>
          <p:nvPr>
            <p:ph type="title" idx="2"/>
          </p:nvPr>
        </p:nvSpPr>
        <p:spPr>
          <a:xfrm>
            <a:off x="830200" y="1587500"/>
            <a:ext cx="33810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93" name="Google Shape;893;p151"/>
          <p:cNvSpPr txBox="1">
            <a:spLocks noGrp="1"/>
          </p:cNvSpPr>
          <p:nvPr>
            <p:ph type="title" idx="3"/>
          </p:nvPr>
        </p:nvSpPr>
        <p:spPr>
          <a:xfrm>
            <a:off x="5189875" y="1587500"/>
            <a:ext cx="3274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94" name="Google Shape;894;p151"/>
          <p:cNvSpPr txBox="1">
            <a:spLocks noGrp="1"/>
          </p:cNvSpPr>
          <p:nvPr>
            <p:ph type="body" idx="4"/>
          </p:nvPr>
        </p:nvSpPr>
        <p:spPr>
          <a:xfrm>
            <a:off x="830200" y="2140600"/>
            <a:ext cx="3381000" cy="2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895" name="Google Shape;895;p151"/>
          <p:cNvSpPr txBox="1">
            <a:spLocks noGrp="1"/>
          </p:cNvSpPr>
          <p:nvPr>
            <p:ph type="body" idx="5"/>
          </p:nvPr>
        </p:nvSpPr>
        <p:spPr>
          <a:xfrm>
            <a:off x="5189875" y="2140600"/>
            <a:ext cx="3274500" cy="2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b. 3 steps">
  <p:cSld name="CUSTOM_7_1"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52"/>
          <p:cNvSpPr/>
          <p:nvPr/>
        </p:nvSpPr>
        <p:spPr>
          <a:xfrm>
            <a:off x="6185831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8" name="Google Shape;898;p152"/>
          <p:cNvSpPr/>
          <p:nvPr/>
        </p:nvSpPr>
        <p:spPr>
          <a:xfrm>
            <a:off x="3088588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9" name="Google Shape;899;p152"/>
          <p:cNvSpPr/>
          <p:nvPr/>
        </p:nvSpPr>
        <p:spPr>
          <a:xfrm>
            <a:off x="-2525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00" name="Google Shape;900;p152"/>
          <p:cNvSpPr txBox="1">
            <a:spLocks noGrp="1"/>
          </p:cNvSpPr>
          <p:nvPr>
            <p:ph type="title"/>
          </p:nvPr>
        </p:nvSpPr>
        <p:spPr>
          <a:xfrm>
            <a:off x="236425" y="1641675"/>
            <a:ext cx="24501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01" name="Google Shape;901;p152"/>
          <p:cNvSpPr txBox="1">
            <a:spLocks noGrp="1"/>
          </p:cNvSpPr>
          <p:nvPr>
            <p:ph type="title" idx="2"/>
          </p:nvPr>
        </p:nvSpPr>
        <p:spPr>
          <a:xfrm>
            <a:off x="3389382" y="1641675"/>
            <a:ext cx="23904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02" name="Google Shape;902;p152"/>
          <p:cNvSpPr txBox="1">
            <a:spLocks noGrp="1"/>
          </p:cNvSpPr>
          <p:nvPr>
            <p:ph type="body" idx="1"/>
          </p:nvPr>
        </p:nvSpPr>
        <p:spPr>
          <a:xfrm>
            <a:off x="236425" y="2360425"/>
            <a:ext cx="24501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03" name="Google Shape;903;p152"/>
          <p:cNvSpPr txBox="1">
            <a:spLocks noGrp="1"/>
          </p:cNvSpPr>
          <p:nvPr>
            <p:ph type="body" idx="3"/>
          </p:nvPr>
        </p:nvSpPr>
        <p:spPr>
          <a:xfrm>
            <a:off x="3388675" y="2360300"/>
            <a:ext cx="23904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04" name="Google Shape;904;p152"/>
          <p:cNvSpPr txBox="1">
            <a:spLocks noGrp="1"/>
          </p:cNvSpPr>
          <p:nvPr>
            <p:ph type="title" idx="4"/>
          </p:nvPr>
        </p:nvSpPr>
        <p:spPr>
          <a:xfrm>
            <a:off x="311700" y="597425"/>
            <a:ext cx="85206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05" name="Google Shape;905;p152"/>
          <p:cNvSpPr txBox="1">
            <a:spLocks noGrp="1"/>
          </p:cNvSpPr>
          <p:nvPr>
            <p:ph type="subTitle" idx="5"/>
          </p:nvPr>
        </p:nvSpPr>
        <p:spPr>
          <a:xfrm>
            <a:off x="614250" y="282450"/>
            <a:ext cx="7915500" cy="3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906" name="Google Shape;906;p152"/>
          <p:cNvSpPr txBox="1">
            <a:spLocks noGrp="1"/>
          </p:cNvSpPr>
          <p:nvPr>
            <p:ph type="title" idx="6"/>
          </p:nvPr>
        </p:nvSpPr>
        <p:spPr>
          <a:xfrm>
            <a:off x="6482625" y="1641675"/>
            <a:ext cx="23328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07" name="Google Shape;907;p152"/>
          <p:cNvSpPr txBox="1">
            <a:spLocks noGrp="1"/>
          </p:cNvSpPr>
          <p:nvPr>
            <p:ph type="body" idx="7"/>
          </p:nvPr>
        </p:nvSpPr>
        <p:spPr>
          <a:xfrm>
            <a:off x="6482625" y="2360300"/>
            <a:ext cx="23904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>
                <a:solidFill>
                  <a:schemeClr val="lt1"/>
                </a:solidFill>
              </a:defRPr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a. Section 2 - light BG">
  <p:cSld name="CUSTOM_2">
    <p:bg>
      <p:bgPr>
        <a:solidFill>
          <a:srgbClr val="F3F3F3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724550" y="2378775"/>
            <a:ext cx="52434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7" name="Google Shape;67;p16"/>
          <p:cNvSpPr txBox="1">
            <a:spLocks noGrp="1"/>
          </p:cNvSpPr>
          <p:nvPr>
            <p:ph type="subTitle" idx="1"/>
          </p:nvPr>
        </p:nvSpPr>
        <p:spPr>
          <a:xfrm>
            <a:off x="724550" y="1604750"/>
            <a:ext cx="37095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00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c. Four steps">
  <p:cSld name="CUSTOM_7_1_1"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153"/>
          <p:cNvSpPr/>
          <p:nvPr/>
        </p:nvSpPr>
        <p:spPr>
          <a:xfrm>
            <a:off x="2332909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0" name="Google Shape;910;p153"/>
          <p:cNvSpPr/>
          <p:nvPr/>
        </p:nvSpPr>
        <p:spPr>
          <a:xfrm>
            <a:off x="4641988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1" name="Google Shape;911;p153"/>
          <p:cNvSpPr/>
          <p:nvPr/>
        </p:nvSpPr>
        <p:spPr>
          <a:xfrm>
            <a:off x="6993803" y="15030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D754A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2" name="Google Shape;912;p153"/>
          <p:cNvSpPr/>
          <p:nvPr/>
        </p:nvSpPr>
        <p:spPr>
          <a:xfrm>
            <a:off x="4649269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3" name="Google Shape;913;p153"/>
          <p:cNvSpPr/>
          <p:nvPr/>
        </p:nvSpPr>
        <p:spPr>
          <a:xfrm>
            <a:off x="2304734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4" name="Google Shape;914;p153"/>
          <p:cNvSpPr/>
          <p:nvPr/>
        </p:nvSpPr>
        <p:spPr>
          <a:xfrm>
            <a:off x="-8000" y="1496825"/>
            <a:ext cx="21264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5" name="Google Shape;915;p153"/>
          <p:cNvSpPr txBox="1">
            <a:spLocks noGrp="1"/>
          </p:cNvSpPr>
          <p:nvPr>
            <p:ph type="title"/>
          </p:nvPr>
        </p:nvSpPr>
        <p:spPr>
          <a:xfrm>
            <a:off x="142800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16" name="Google Shape;916;p153"/>
          <p:cNvSpPr txBox="1">
            <a:spLocks noGrp="1"/>
          </p:cNvSpPr>
          <p:nvPr>
            <p:ph type="body" idx="1"/>
          </p:nvPr>
        </p:nvSpPr>
        <p:spPr>
          <a:xfrm>
            <a:off x="142800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17" name="Google Shape;917;p153"/>
          <p:cNvSpPr txBox="1">
            <a:spLocks noGrp="1"/>
          </p:cNvSpPr>
          <p:nvPr>
            <p:ph type="title" idx="2"/>
          </p:nvPr>
        </p:nvSpPr>
        <p:spPr>
          <a:xfrm>
            <a:off x="311700" y="597425"/>
            <a:ext cx="85206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18" name="Google Shape;918;p153"/>
          <p:cNvSpPr txBox="1">
            <a:spLocks noGrp="1"/>
          </p:cNvSpPr>
          <p:nvPr>
            <p:ph type="subTitle" idx="3"/>
          </p:nvPr>
        </p:nvSpPr>
        <p:spPr>
          <a:xfrm>
            <a:off x="895100" y="297300"/>
            <a:ext cx="73539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919" name="Google Shape;919;p153"/>
          <p:cNvSpPr txBox="1">
            <a:spLocks noGrp="1"/>
          </p:cNvSpPr>
          <p:nvPr>
            <p:ph type="title" idx="4"/>
          </p:nvPr>
        </p:nvSpPr>
        <p:spPr>
          <a:xfrm>
            <a:off x="2464178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20" name="Google Shape;920;p153"/>
          <p:cNvSpPr txBox="1">
            <a:spLocks noGrp="1"/>
          </p:cNvSpPr>
          <p:nvPr>
            <p:ph type="body" idx="5"/>
          </p:nvPr>
        </p:nvSpPr>
        <p:spPr>
          <a:xfrm>
            <a:off x="2464178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21" name="Google Shape;921;p153"/>
          <p:cNvSpPr txBox="1">
            <a:spLocks noGrp="1"/>
          </p:cNvSpPr>
          <p:nvPr>
            <p:ph type="title" idx="6"/>
          </p:nvPr>
        </p:nvSpPr>
        <p:spPr>
          <a:xfrm>
            <a:off x="4822803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22" name="Google Shape;922;p153"/>
          <p:cNvSpPr txBox="1">
            <a:spLocks noGrp="1"/>
          </p:cNvSpPr>
          <p:nvPr>
            <p:ph type="body" idx="7"/>
          </p:nvPr>
        </p:nvSpPr>
        <p:spPr>
          <a:xfrm>
            <a:off x="4822803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23" name="Google Shape;923;p153"/>
          <p:cNvSpPr txBox="1">
            <a:spLocks noGrp="1"/>
          </p:cNvSpPr>
          <p:nvPr>
            <p:ph type="title" idx="8"/>
          </p:nvPr>
        </p:nvSpPr>
        <p:spPr>
          <a:xfrm>
            <a:off x="7153278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24" name="Google Shape;924;p153"/>
          <p:cNvSpPr txBox="1">
            <a:spLocks noGrp="1"/>
          </p:cNvSpPr>
          <p:nvPr>
            <p:ph type="body" idx="9"/>
          </p:nvPr>
        </p:nvSpPr>
        <p:spPr>
          <a:xfrm>
            <a:off x="7153278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a. Cards - 4">
  <p:cSld name="CUSTOM_9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154"/>
          <p:cNvSpPr txBox="1">
            <a:spLocks noGrp="1"/>
          </p:cNvSpPr>
          <p:nvPr>
            <p:ph type="title"/>
          </p:nvPr>
        </p:nvSpPr>
        <p:spPr>
          <a:xfrm>
            <a:off x="311700" y="544725"/>
            <a:ext cx="8520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27" name="Google Shape;927;p154"/>
          <p:cNvSpPr txBox="1">
            <a:spLocks noGrp="1"/>
          </p:cNvSpPr>
          <p:nvPr>
            <p:ph type="subTitle" idx="1"/>
          </p:nvPr>
        </p:nvSpPr>
        <p:spPr>
          <a:xfrm>
            <a:off x="594300" y="237225"/>
            <a:ext cx="79554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928" name="Google Shape;928;p154"/>
          <p:cNvSpPr/>
          <p:nvPr/>
        </p:nvSpPr>
        <p:spPr>
          <a:xfrm>
            <a:off x="594175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126000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29" name="Google Shape;929;p154"/>
          <p:cNvSpPr/>
          <p:nvPr/>
        </p:nvSpPr>
        <p:spPr>
          <a:xfrm>
            <a:off x="2619750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0000" rIns="162000" bIns="9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0" name="Google Shape;930;p154"/>
          <p:cNvSpPr/>
          <p:nvPr/>
        </p:nvSpPr>
        <p:spPr>
          <a:xfrm>
            <a:off x="4645325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1425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1" name="Google Shape;931;p154"/>
          <p:cNvSpPr/>
          <p:nvPr/>
        </p:nvSpPr>
        <p:spPr>
          <a:xfrm>
            <a:off x="6670900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2" name="Google Shape;932;p154"/>
          <p:cNvSpPr>
            <a:spLocks noGrp="1"/>
          </p:cNvSpPr>
          <p:nvPr>
            <p:ph type="pic" idx="2"/>
          </p:nvPr>
        </p:nvSpPr>
        <p:spPr>
          <a:xfrm>
            <a:off x="907396" y="1850236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933" name="Google Shape;933;p154"/>
          <p:cNvSpPr txBox="1">
            <a:spLocks noGrp="1"/>
          </p:cNvSpPr>
          <p:nvPr>
            <p:ph type="title" idx="3"/>
          </p:nvPr>
        </p:nvSpPr>
        <p:spPr>
          <a:xfrm>
            <a:off x="710900" y="3268294"/>
            <a:ext cx="16344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34" name="Google Shape;934;p154"/>
          <p:cNvSpPr txBox="1">
            <a:spLocks noGrp="1"/>
          </p:cNvSpPr>
          <p:nvPr>
            <p:ph type="body" idx="4"/>
          </p:nvPr>
        </p:nvSpPr>
        <p:spPr>
          <a:xfrm>
            <a:off x="710900" y="3733901"/>
            <a:ext cx="16344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35" name="Google Shape;935;p154"/>
          <p:cNvSpPr txBox="1">
            <a:spLocks noGrp="1"/>
          </p:cNvSpPr>
          <p:nvPr>
            <p:ph type="title" idx="5"/>
          </p:nvPr>
        </p:nvSpPr>
        <p:spPr>
          <a:xfrm>
            <a:off x="2766625" y="3268294"/>
            <a:ext cx="15852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36" name="Google Shape;936;p154"/>
          <p:cNvSpPr txBox="1">
            <a:spLocks noGrp="1"/>
          </p:cNvSpPr>
          <p:nvPr>
            <p:ph type="body" idx="6"/>
          </p:nvPr>
        </p:nvSpPr>
        <p:spPr>
          <a:xfrm>
            <a:off x="2766625" y="3733901"/>
            <a:ext cx="15852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37" name="Google Shape;937;p154"/>
          <p:cNvSpPr txBox="1">
            <a:spLocks noGrp="1"/>
          </p:cNvSpPr>
          <p:nvPr>
            <p:ph type="title" idx="7"/>
          </p:nvPr>
        </p:nvSpPr>
        <p:spPr>
          <a:xfrm>
            <a:off x="4824025" y="3268294"/>
            <a:ext cx="15852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38" name="Google Shape;938;p154"/>
          <p:cNvSpPr txBox="1">
            <a:spLocks noGrp="1"/>
          </p:cNvSpPr>
          <p:nvPr>
            <p:ph type="body" idx="8"/>
          </p:nvPr>
        </p:nvSpPr>
        <p:spPr>
          <a:xfrm>
            <a:off x="4824025" y="3733901"/>
            <a:ext cx="15852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39" name="Google Shape;939;p154"/>
          <p:cNvSpPr txBox="1">
            <a:spLocks noGrp="1"/>
          </p:cNvSpPr>
          <p:nvPr>
            <p:ph type="title" idx="9"/>
          </p:nvPr>
        </p:nvSpPr>
        <p:spPr>
          <a:xfrm>
            <a:off x="6805225" y="3268294"/>
            <a:ext cx="15852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40" name="Google Shape;940;p154"/>
          <p:cNvSpPr txBox="1">
            <a:spLocks noGrp="1"/>
          </p:cNvSpPr>
          <p:nvPr>
            <p:ph type="body" idx="13"/>
          </p:nvPr>
        </p:nvSpPr>
        <p:spPr>
          <a:xfrm>
            <a:off x="6805225" y="3733901"/>
            <a:ext cx="15852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41" name="Google Shape;941;p154"/>
          <p:cNvSpPr>
            <a:spLocks noGrp="1"/>
          </p:cNvSpPr>
          <p:nvPr>
            <p:ph type="pic" idx="14"/>
          </p:nvPr>
        </p:nvSpPr>
        <p:spPr>
          <a:xfrm>
            <a:off x="2956896" y="1850249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942" name="Google Shape;942;p154"/>
          <p:cNvSpPr>
            <a:spLocks noGrp="1"/>
          </p:cNvSpPr>
          <p:nvPr>
            <p:ph type="pic" idx="15"/>
          </p:nvPr>
        </p:nvSpPr>
        <p:spPr>
          <a:xfrm>
            <a:off x="4982459" y="1880261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943" name="Google Shape;943;p154"/>
          <p:cNvSpPr>
            <a:spLocks noGrp="1"/>
          </p:cNvSpPr>
          <p:nvPr>
            <p:ph type="pic" idx="16"/>
          </p:nvPr>
        </p:nvSpPr>
        <p:spPr>
          <a:xfrm>
            <a:off x="7007996" y="1880261"/>
            <a:ext cx="1252500" cy="1289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b. Cards - 3">
  <p:cSld name="CUSTOM_9_2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55"/>
          <p:cNvSpPr txBox="1">
            <a:spLocks noGrp="1"/>
          </p:cNvSpPr>
          <p:nvPr>
            <p:ph type="title"/>
          </p:nvPr>
        </p:nvSpPr>
        <p:spPr>
          <a:xfrm>
            <a:off x="311700" y="544725"/>
            <a:ext cx="8520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46" name="Google Shape;946;p155"/>
          <p:cNvSpPr txBox="1">
            <a:spLocks noGrp="1"/>
          </p:cNvSpPr>
          <p:nvPr>
            <p:ph type="subTitle" idx="1"/>
          </p:nvPr>
        </p:nvSpPr>
        <p:spPr>
          <a:xfrm>
            <a:off x="594300" y="237225"/>
            <a:ext cx="79554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947" name="Google Shape;947;p155"/>
          <p:cNvSpPr/>
          <p:nvPr/>
        </p:nvSpPr>
        <p:spPr>
          <a:xfrm>
            <a:off x="609238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126000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48" name="Google Shape;948;p155"/>
          <p:cNvSpPr/>
          <p:nvPr/>
        </p:nvSpPr>
        <p:spPr>
          <a:xfrm>
            <a:off x="3316505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0000" rIns="162000" bIns="9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49" name="Google Shape;949;p155"/>
          <p:cNvSpPr/>
          <p:nvPr/>
        </p:nvSpPr>
        <p:spPr>
          <a:xfrm>
            <a:off x="6023772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1425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0" name="Google Shape;950;p155"/>
          <p:cNvSpPr>
            <a:spLocks noGrp="1"/>
          </p:cNvSpPr>
          <p:nvPr>
            <p:ph type="pic" idx="2"/>
          </p:nvPr>
        </p:nvSpPr>
        <p:spPr>
          <a:xfrm>
            <a:off x="805450" y="1674702"/>
            <a:ext cx="2118600" cy="1588800"/>
          </a:xfrm>
          <a:prstGeom prst="rect">
            <a:avLst/>
          </a:prstGeom>
          <a:noFill/>
          <a:ln>
            <a:noFill/>
          </a:ln>
        </p:spPr>
      </p:sp>
      <p:sp>
        <p:nvSpPr>
          <p:cNvPr id="951" name="Google Shape;951;p155"/>
          <p:cNvSpPr txBox="1">
            <a:spLocks noGrp="1"/>
          </p:cNvSpPr>
          <p:nvPr>
            <p:ph type="title" idx="3"/>
          </p:nvPr>
        </p:nvSpPr>
        <p:spPr>
          <a:xfrm>
            <a:off x="805450" y="3263500"/>
            <a:ext cx="2118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52" name="Google Shape;952;p155"/>
          <p:cNvSpPr txBox="1">
            <a:spLocks noGrp="1"/>
          </p:cNvSpPr>
          <p:nvPr>
            <p:ph type="body" idx="4"/>
          </p:nvPr>
        </p:nvSpPr>
        <p:spPr>
          <a:xfrm>
            <a:off x="805450" y="3729100"/>
            <a:ext cx="2118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53" name="Google Shape;953;p155"/>
          <p:cNvSpPr txBox="1">
            <a:spLocks noGrp="1"/>
          </p:cNvSpPr>
          <p:nvPr>
            <p:ph type="title" idx="5"/>
          </p:nvPr>
        </p:nvSpPr>
        <p:spPr>
          <a:xfrm>
            <a:off x="3512809" y="3263494"/>
            <a:ext cx="2118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54" name="Google Shape;954;p155"/>
          <p:cNvSpPr txBox="1">
            <a:spLocks noGrp="1"/>
          </p:cNvSpPr>
          <p:nvPr>
            <p:ph type="body" idx="6"/>
          </p:nvPr>
        </p:nvSpPr>
        <p:spPr>
          <a:xfrm>
            <a:off x="3512800" y="3729100"/>
            <a:ext cx="2118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55" name="Google Shape;955;p155"/>
          <p:cNvSpPr txBox="1">
            <a:spLocks noGrp="1"/>
          </p:cNvSpPr>
          <p:nvPr>
            <p:ph type="title" idx="7"/>
          </p:nvPr>
        </p:nvSpPr>
        <p:spPr>
          <a:xfrm>
            <a:off x="6219962" y="3263494"/>
            <a:ext cx="2118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56" name="Google Shape;956;p155"/>
          <p:cNvSpPr txBox="1">
            <a:spLocks noGrp="1"/>
          </p:cNvSpPr>
          <p:nvPr>
            <p:ph type="body" idx="8"/>
          </p:nvPr>
        </p:nvSpPr>
        <p:spPr>
          <a:xfrm>
            <a:off x="6219950" y="3729100"/>
            <a:ext cx="2118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957" name="Google Shape;957;p155"/>
          <p:cNvSpPr>
            <a:spLocks noGrp="1"/>
          </p:cNvSpPr>
          <p:nvPr>
            <p:ph type="pic" idx="9"/>
          </p:nvPr>
        </p:nvSpPr>
        <p:spPr>
          <a:xfrm>
            <a:off x="3512805" y="1674700"/>
            <a:ext cx="2118600" cy="1589100"/>
          </a:xfrm>
          <a:prstGeom prst="rect">
            <a:avLst/>
          </a:prstGeom>
          <a:noFill/>
          <a:ln>
            <a:noFill/>
          </a:ln>
        </p:spPr>
      </p:sp>
      <p:sp>
        <p:nvSpPr>
          <p:cNvPr id="958" name="Google Shape;958;p155"/>
          <p:cNvSpPr>
            <a:spLocks noGrp="1"/>
          </p:cNvSpPr>
          <p:nvPr>
            <p:ph type="pic" idx="13"/>
          </p:nvPr>
        </p:nvSpPr>
        <p:spPr>
          <a:xfrm>
            <a:off x="6219955" y="1674700"/>
            <a:ext cx="2118600" cy="1589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a. Centered subtitle + title">
  <p:cSld name="CUSTOM_9_1">
    <p:bg>
      <p:bgPr>
        <a:gradFill>
          <a:gsLst>
            <a:gs pos="0">
              <a:schemeClr val="accent6"/>
            </a:gs>
            <a:gs pos="100000">
              <a:schemeClr val="lt1"/>
            </a:gs>
          </a:gsLst>
          <a:lin ang="13500032" scaled="0"/>
        </a:gradFill>
        <a:effectLst/>
      </p:bgPr>
    </p:bg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56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61" name="Google Shape;961;p156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b. Title only - left">
  <p:cSld name="CUSTOM_8_3_1">
    <p:bg>
      <p:bgPr>
        <a:solidFill>
          <a:schemeClr val="accent6"/>
        </a:solidFill>
        <a:effectLst/>
      </p:bgPr>
    </p:bg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57"/>
          <p:cNvSpPr txBox="1">
            <a:spLocks noGrp="1"/>
          </p:cNvSpPr>
          <p:nvPr>
            <p:ph type="title"/>
          </p:nvPr>
        </p:nvSpPr>
        <p:spPr>
          <a:xfrm>
            <a:off x="449950" y="660325"/>
            <a:ext cx="19809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d. Title only - centre bottom">
  <p:cSld name="CUSTOM_8_3_1_2_1">
    <p:bg>
      <p:bgPr>
        <a:solidFill>
          <a:srgbClr val="EFEFEF"/>
        </a:solidFill>
        <a:effectLst/>
      </p:bgPr>
    </p:bg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58"/>
          <p:cNvSpPr txBox="1">
            <a:spLocks noGrp="1"/>
          </p:cNvSpPr>
          <p:nvPr>
            <p:ph type="title"/>
          </p:nvPr>
        </p:nvSpPr>
        <p:spPr>
          <a:xfrm>
            <a:off x="646350" y="3848300"/>
            <a:ext cx="7851300" cy="9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a. Image only - 2 images A">
  <p:cSld name="CUSTOM_8_3_1_1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59"/>
          <p:cNvSpPr>
            <a:spLocks noGrp="1"/>
          </p:cNvSpPr>
          <p:nvPr>
            <p:ph type="pic" idx="2"/>
          </p:nvPr>
        </p:nvSpPr>
        <p:spPr>
          <a:xfrm>
            <a:off x="4376450" y="1999000"/>
            <a:ext cx="4371600" cy="2737200"/>
          </a:xfrm>
          <a:prstGeom prst="roundRect">
            <a:avLst>
              <a:gd name="adj" fmla="val 3793"/>
            </a:avLst>
          </a:prstGeom>
          <a:noFill/>
          <a:ln>
            <a:noFill/>
          </a:ln>
        </p:spPr>
      </p:sp>
      <p:sp>
        <p:nvSpPr>
          <p:cNvPr id="968" name="Google Shape;968;p159"/>
          <p:cNvSpPr>
            <a:spLocks noGrp="1"/>
          </p:cNvSpPr>
          <p:nvPr>
            <p:ph type="pic" idx="3"/>
          </p:nvPr>
        </p:nvSpPr>
        <p:spPr>
          <a:xfrm>
            <a:off x="530475" y="519125"/>
            <a:ext cx="4371600" cy="2737200"/>
          </a:xfrm>
          <a:prstGeom prst="roundRect">
            <a:avLst>
              <a:gd name="adj" fmla="val 3156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823"/>
              </a:srgbClr>
            </a:outerShdw>
          </a:effectLst>
        </p:spPr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b. Image only - 2 images B">
  <p:cSld name="CUSTOM_8_3_1_1_2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160"/>
          <p:cNvSpPr>
            <a:spLocks noGrp="1"/>
          </p:cNvSpPr>
          <p:nvPr>
            <p:ph type="pic" idx="2"/>
          </p:nvPr>
        </p:nvSpPr>
        <p:spPr>
          <a:xfrm>
            <a:off x="5222025" y="2626050"/>
            <a:ext cx="3454200" cy="2162700"/>
          </a:xfrm>
          <a:prstGeom prst="roundRect">
            <a:avLst>
              <a:gd name="adj" fmla="val 3793"/>
            </a:avLst>
          </a:prstGeom>
          <a:noFill/>
          <a:ln>
            <a:noFill/>
          </a:ln>
        </p:spPr>
      </p:sp>
      <p:sp>
        <p:nvSpPr>
          <p:cNvPr id="971" name="Google Shape;971;p160"/>
          <p:cNvSpPr>
            <a:spLocks noGrp="1"/>
          </p:cNvSpPr>
          <p:nvPr>
            <p:ph type="pic" idx="3"/>
          </p:nvPr>
        </p:nvSpPr>
        <p:spPr>
          <a:xfrm>
            <a:off x="583950" y="526725"/>
            <a:ext cx="5431500" cy="3400800"/>
          </a:xfrm>
          <a:prstGeom prst="roundRect">
            <a:avLst>
              <a:gd name="adj" fmla="val 3156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823"/>
              </a:srgbClr>
            </a:outerShdw>
          </a:effectLst>
        </p:spPr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c. Image only - 16:9 image with subtitle">
  <p:cSld name="CUSTOM_8_3_1_1_1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2700006" scaled="0"/>
        </a:gradFill>
        <a:effectLst/>
      </p:bgPr>
    </p:bg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1"/>
          <p:cNvSpPr>
            <a:spLocks noGrp="1"/>
          </p:cNvSpPr>
          <p:nvPr>
            <p:ph type="pic" idx="2"/>
          </p:nvPr>
        </p:nvSpPr>
        <p:spPr>
          <a:xfrm>
            <a:off x="827100" y="304775"/>
            <a:ext cx="7489800" cy="4213200"/>
          </a:xfrm>
          <a:prstGeom prst="roundRect">
            <a:avLst>
              <a:gd name="adj" fmla="val 3182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823"/>
              </a:srgbClr>
            </a:outerShdw>
          </a:effectLst>
        </p:spPr>
      </p:sp>
      <p:sp>
        <p:nvSpPr>
          <p:cNvPr id="974" name="Google Shape;974;p161"/>
          <p:cNvSpPr txBox="1">
            <a:spLocks noGrp="1"/>
          </p:cNvSpPr>
          <p:nvPr>
            <p:ph type="subTitle" idx="1"/>
          </p:nvPr>
        </p:nvSpPr>
        <p:spPr>
          <a:xfrm>
            <a:off x="770625" y="4556700"/>
            <a:ext cx="76467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Image only - just an image">
  <p:cSld name="CUSTOM_8_3_1_1_1_1">
    <p:bg>
      <p:bgPr>
        <a:solidFill>
          <a:schemeClr val="dk1"/>
        </a:solidFill>
        <a:effectLst/>
      </p:bgPr>
    </p:bg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16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a. Square border image + Text">
  <p:cSld name="CUSTOM_3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title"/>
          </p:nvPr>
        </p:nvSpPr>
        <p:spPr>
          <a:xfrm>
            <a:off x="5180600" y="602925"/>
            <a:ext cx="3696300" cy="18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>
                <a:solidFill>
                  <a:srgbClr val="CC142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body" idx="1"/>
          </p:nvPr>
        </p:nvSpPr>
        <p:spPr>
          <a:xfrm>
            <a:off x="5180600" y="2532875"/>
            <a:ext cx="3696300" cy="22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ubTitle" idx="2"/>
          </p:nvPr>
        </p:nvSpPr>
        <p:spPr>
          <a:xfrm>
            <a:off x="5180600" y="245275"/>
            <a:ext cx="3603600" cy="3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2" name="Google Shape;72;p17"/>
          <p:cNvSpPr>
            <a:spLocks noGrp="1"/>
          </p:cNvSpPr>
          <p:nvPr>
            <p:ph type="pic" idx="3"/>
          </p:nvPr>
        </p:nvSpPr>
        <p:spPr>
          <a:xfrm>
            <a:off x="256650" y="245250"/>
            <a:ext cx="4653000" cy="4653000"/>
          </a:xfrm>
          <a:prstGeom prst="roundRect">
            <a:avLst>
              <a:gd name="adj" fmla="val 215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Quarterly timeline">
  <p:cSld name="CUSTOM_10">
    <p:bg>
      <p:bgPr>
        <a:solidFill>
          <a:schemeClr val="dk1"/>
        </a:solid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163"/>
          <p:cNvSpPr txBox="1">
            <a:spLocks noGrp="1"/>
          </p:cNvSpPr>
          <p:nvPr>
            <p:ph type="title"/>
          </p:nvPr>
        </p:nvSpPr>
        <p:spPr>
          <a:xfrm>
            <a:off x="411975" y="301550"/>
            <a:ext cx="72282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979" name="Google Shape;979;p1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54472" y="369375"/>
            <a:ext cx="719055" cy="2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980" name="Google Shape;980;p163"/>
          <p:cNvSpPr txBox="1">
            <a:spLocks noGrp="1"/>
          </p:cNvSpPr>
          <p:nvPr>
            <p:ph type="subTitle" idx="1"/>
          </p:nvPr>
        </p:nvSpPr>
        <p:spPr>
          <a:xfrm>
            <a:off x="411975" y="106175"/>
            <a:ext cx="7452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grpSp>
        <p:nvGrpSpPr>
          <p:cNvPr id="981" name="Google Shape;981;p163"/>
          <p:cNvGrpSpPr/>
          <p:nvPr/>
        </p:nvGrpSpPr>
        <p:grpSpPr>
          <a:xfrm>
            <a:off x="25" y="965395"/>
            <a:ext cx="9143976" cy="4178264"/>
            <a:chOff x="393658" y="1666167"/>
            <a:chExt cx="8388199" cy="3243994"/>
          </a:xfrm>
        </p:grpSpPr>
        <p:grpSp>
          <p:nvGrpSpPr>
            <p:cNvPr id="982" name="Google Shape;982;p163"/>
            <p:cNvGrpSpPr/>
            <p:nvPr/>
          </p:nvGrpSpPr>
          <p:grpSpPr>
            <a:xfrm>
              <a:off x="393658" y="1666171"/>
              <a:ext cx="2097051" cy="3243901"/>
              <a:chOff x="3975900" y="1310284"/>
              <a:chExt cx="2043909" cy="3243901"/>
            </a:xfrm>
          </p:grpSpPr>
          <p:sp>
            <p:nvSpPr>
              <p:cNvPr id="983" name="Google Shape;983;p163"/>
              <p:cNvSpPr/>
              <p:nvPr/>
            </p:nvSpPr>
            <p:spPr>
              <a:xfrm>
                <a:off x="3975900" y="131028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163"/>
              <p:cNvSpPr/>
              <p:nvPr/>
            </p:nvSpPr>
            <p:spPr>
              <a:xfrm flipH="1">
                <a:off x="3975909" y="1310310"/>
                <a:ext cx="2043900" cy="248100"/>
              </a:xfrm>
              <a:prstGeom prst="rect">
                <a:avLst/>
              </a:prstGeom>
              <a:solidFill>
                <a:srgbClr val="FFCC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163"/>
              <p:cNvSpPr txBox="1"/>
              <p:nvPr/>
            </p:nvSpPr>
            <p:spPr>
              <a:xfrm>
                <a:off x="3981375" y="1558423"/>
                <a:ext cx="8253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Q1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986" name="Google Shape;986;p163"/>
              <p:cNvCxnSpPr/>
              <p:nvPr/>
            </p:nvCxnSpPr>
            <p:spPr>
              <a:xfrm rot="10800000">
                <a:off x="4656066" y="2264285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BA5A6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87" name="Google Shape;987;p163"/>
              <p:cNvCxnSpPr/>
              <p:nvPr/>
            </p:nvCxnSpPr>
            <p:spPr>
              <a:xfrm rot="10800000">
                <a:off x="5337620" y="2264285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BA5A6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988" name="Google Shape;988;p163"/>
            <p:cNvGrpSpPr/>
            <p:nvPr/>
          </p:nvGrpSpPr>
          <p:grpSpPr>
            <a:xfrm>
              <a:off x="2490710" y="1666167"/>
              <a:ext cx="2097049" cy="3243928"/>
              <a:chOff x="3975902" y="1310279"/>
              <a:chExt cx="2043907" cy="3243928"/>
            </a:xfrm>
          </p:grpSpPr>
          <p:sp>
            <p:nvSpPr>
              <p:cNvPr id="989" name="Google Shape;989;p163"/>
              <p:cNvSpPr/>
              <p:nvPr/>
            </p:nvSpPr>
            <p:spPr>
              <a:xfrm>
                <a:off x="3975902" y="1310283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163"/>
              <p:cNvSpPr/>
              <p:nvPr/>
            </p:nvSpPr>
            <p:spPr>
              <a:xfrm flipH="1">
                <a:off x="3975909" y="1310279"/>
                <a:ext cx="2043900" cy="248100"/>
              </a:xfrm>
              <a:prstGeom prst="rect">
                <a:avLst/>
              </a:prstGeom>
              <a:solidFill>
                <a:srgbClr val="FFCC20">
                  <a:alpha val="7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800" b="0" i="0" u="none" strike="noStrike" cap="none">
                  <a:solidFill>
                    <a:srgbClr val="434343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991" name="Google Shape;991;p163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Q2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992" name="Google Shape;992;p163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93" name="Google Shape;993;p163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994" name="Google Shape;994;p163"/>
            <p:cNvGrpSpPr/>
            <p:nvPr/>
          </p:nvGrpSpPr>
          <p:grpSpPr>
            <a:xfrm>
              <a:off x="4587762" y="1666197"/>
              <a:ext cx="2097047" cy="3243964"/>
              <a:chOff x="3975904" y="1310310"/>
              <a:chExt cx="2043905" cy="3243964"/>
            </a:xfrm>
          </p:grpSpPr>
          <p:sp>
            <p:nvSpPr>
              <p:cNvPr id="995" name="Google Shape;995;p163"/>
              <p:cNvSpPr/>
              <p:nvPr/>
            </p:nvSpPr>
            <p:spPr>
              <a:xfrm>
                <a:off x="3975904" y="131037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163"/>
              <p:cNvSpPr/>
              <p:nvPr/>
            </p:nvSpPr>
            <p:spPr>
              <a:xfrm flipH="1">
                <a:off x="3975909" y="1310310"/>
                <a:ext cx="2043900" cy="248100"/>
              </a:xfrm>
              <a:prstGeom prst="rect">
                <a:avLst/>
              </a:prstGeom>
              <a:solidFill>
                <a:srgbClr val="FFCC20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163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Q3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998" name="Google Shape;998;p163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99" name="Google Shape;999;p163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000" name="Google Shape;1000;p163"/>
            <p:cNvGrpSpPr/>
            <p:nvPr/>
          </p:nvGrpSpPr>
          <p:grpSpPr>
            <a:xfrm>
              <a:off x="6684813" y="1666196"/>
              <a:ext cx="2097044" cy="3243965"/>
              <a:chOff x="3975906" y="1310309"/>
              <a:chExt cx="2043903" cy="3243965"/>
            </a:xfrm>
          </p:grpSpPr>
          <p:sp>
            <p:nvSpPr>
              <p:cNvPr id="1001" name="Google Shape;1001;p163"/>
              <p:cNvSpPr/>
              <p:nvPr/>
            </p:nvSpPr>
            <p:spPr>
              <a:xfrm>
                <a:off x="3975906" y="131037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163"/>
              <p:cNvSpPr/>
              <p:nvPr/>
            </p:nvSpPr>
            <p:spPr>
              <a:xfrm flipH="1">
                <a:off x="3975909" y="1310309"/>
                <a:ext cx="2043900" cy="248100"/>
              </a:xfrm>
              <a:prstGeom prst="rect">
                <a:avLst/>
              </a:prstGeom>
              <a:solidFill>
                <a:srgbClr val="FFE9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163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Q4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1004" name="Google Shape;1004;p163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05" name="Google Shape;1005;p163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1006" name="Google Shape;1006;p163"/>
          <p:cNvSpPr txBox="1">
            <a:spLocks noGrp="1"/>
          </p:cNvSpPr>
          <p:nvPr>
            <p:ph type="subTitle" idx="2"/>
          </p:nvPr>
        </p:nvSpPr>
        <p:spPr>
          <a:xfrm>
            <a:off x="25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07" name="Google Shape;1007;p163"/>
          <p:cNvSpPr txBox="1">
            <a:spLocks noGrp="1"/>
          </p:cNvSpPr>
          <p:nvPr>
            <p:ph type="subTitle" idx="3"/>
          </p:nvPr>
        </p:nvSpPr>
        <p:spPr>
          <a:xfrm>
            <a:off x="2298047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08" name="Google Shape;1008;p163"/>
          <p:cNvSpPr txBox="1">
            <a:spLocks noGrp="1"/>
          </p:cNvSpPr>
          <p:nvPr>
            <p:ph type="subTitle" idx="4"/>
          </p:nvPr>
        </p:nvSpPr>
        <p:spPr>
          <a:xfrm>
            <a:off x="4596068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09" name="Google Shape;1009;p163"/>
          <p:cNvSpPr txBox="1">
            <a:spLocks noGrp="1"/>
          </p:cNvSpPr>
          <p:nvPr>
            <p:ph type="subTitle" idx="5"/>
          </p:nvPr>
        </p:nvSpPr>
        <p:spPr>
          <a:xfrm>
            <a:off x="6894090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10" name="Google Shape;1010;p163"/>
          <p:cNvSpPr txBox="1">
            <a:spLocks noGrp="1"/>
          </p:cNvSpPr>
          <p:nvPr>
            <p:ph type="subTitle" idx="6"/>
          </p:nvPr>
        </p:nvSpPr>
        <p:spPr>
          <a:xfrm>
            <a:off x="25" y="1279025"/>
            <a:ext cx="2154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11" name="Google Shape;1011;p163"/>
          <p:cNvSpPr txBox="1">
            <a:spLocks noGrp="1"/>
          </p:cNvSpPr>
          <p:nvPr>
            <p:ph type="subTitle" idx="7"/>
          </p:nvPr>
        </p:nvSpPr>
        <p:spPr>
          <a:xfrm>
            <a:off x="2298050" y="1279025"/>
            <a:ext cx="21441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12" name="Google Shape;1012;p163"/>
          <p:cNvSpPr txBox="1">
            <a:spLocks noGrp="1"/>
          </p:cNvSpPr>
          <p:nvPr>
            <p:ph type="subTitle" idx="8"/>
          </p:nvPr>
        </p:nvSpPr>
        <p:spPr>
          <a:xfrm>
            <a:off x="4596075" y="1279025"/>
            <a:ext cx="21441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13" name="Google Shape;1013;p163"/>
          <p:cNvSpPr txBox="1">
            <a:spLocks noGrp="1"/>
          </p:cNvSpPr>
          <p:nvPr>
            <p:ph type="subTitle" idx="9"/>
          </p:nvPr>
        </p:nvSpPr>
        <p:spPr>
          <a:xfrm>
            <a:off x="6894100" y="1279025"/>
            <a:ext cx="2104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d Stats - 3">
  <p:cSld name="CUSTOM_12"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64"/>
          <p:cNvSpPr/>
          <p:nvPr/>
        </p:nvSpPr>
        <p:spPr>
          <a:xfrm>
            <a:off x="376725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016" name="Google Shape;1016;p164"/>
          <p:cNvSpPr/>
          <p:nvPr/>
        </p:nvSpPr>
        <p:spPr>
          <a:xfrm>
            <a:off x="3212392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17" name="Google Shape;1017;p164"/>
          <p:cNvSpPr/>
          <p:nvPr/>
        </p:nvSpPr>
        <p:spPr>
          <a:xfrm>
            <a:off x="6048082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018" name="Google Shape;1018;p164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19" name="Google Shape;1019;p164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20" name="Google Shape;1020;p164"/>
          <p:cNvSpPr txBox="1">
            <a:spLocks noGrp="1"/>
          </p:cNvSpPr>
          <p:nvPr>
            <p:ph type="body" idx="2"/>
          </p:nvPr>
        </p:nvSpPr>
        <p:spPr>
          <a:xfrm>
            <a:off x="633351" y="1920500"/>
            <a:ext cx="22086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21" name="Google Shape;1021;p164"/>
          <p:cNvSpPr txBox="1">
            <a:spLocks noGrp="1"/>
          </p:cNvSpPr>
          <p:nvPr>
            <p:ph type="body" idx="3"/>
          </p:nvPr>
        </p:nvSpPr>
        <p:spPr>
          <a:xfrm>
            <a:off x="633351" y="2269100"/>
            <a:ext cx="22086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22" name="Google Shape;1022;p164"/>
          <p:cNvSpPr txBox="1">
            <a:spLocks noGrp="1"/>
          </p:cNvSpPr>
          <p:nvPr>
            <p:ph type="body" idx="4"/>
          </p:nvPr>
        </p:nvSpPr>
        <p:spPr>
          <a:xfrm>
            <a:off x="627250" y="3632000"/>
            <a:ext cx="2208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023" name="Google Shape;1023;p164"/>
          <p:cNvSpPr txBox="1">
            <a:spLocks noGrp="1"/>
          </p:cNvSpPr>
          <p:nvPr>
            <p:ph type="body" idx="5"/>
          </p:nvPr>
        </p:nvSpPr>
        <p:spPr>
          <a:xfrm>
            <a:off x="3470751" y="1920500"/>
            <a:ext cx="22086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24" name="Google Shape;1024;p164"/>
          <p:cNvSpPr txBox="1">
            <a:spLocks noGrp="1"/>
          </p:cNvSpPr>
          <p:nvPr>
            <p:ph type="body" idx="6"/>
          </p:nvPr>
        </p:nvSpPr>
        <p:spPr>
          <a:xfrm>
            <a:off x="3470751" y="2269100"/>
            <a:ext cx="22086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25" name="Google Shape;1025;p164"/>
          <p:cNvSpPr txBox="1">
            <a:spLocks noGrp="1"/>
          </p:cNvSpPr>
          <p:nvPr>
            <p:ph type="body" idx="7"/>
          </p:nvPr>
        </p:nvSpPr>
        <p:spPr>
          <a:xfrm>
            <a:off x="3464650" y="3632000"/>
            <a:ext cx="2208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026" name="Google Shape;1026;p164"/>
          <p:cNvSpPr txBox="1">
            <a:spLocks noGrp="1"/>
          </p:cNvSpPr>
          <p:nvPr>
            <p:ph type="body" idx="8"/>
          </p:nvPr>
        </p:nvSpPr>
        <p:spPr>
          <a:xfrm>
            <a:off x="6308151" y="1920500"/>
            <a:ext cx="22086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27" name="Google Shape;1027;p164"/>
          <p:cNvSpPr txBox="1">
            <a:spLocks noGrp="1"/>
          </p:cNvSpPr>
          <p:nvPr>
            <p:ph type="body" idx="9"/>
          </p:nvPr>
        </p:nvSpPr>
        <p:spPr>
          <a:xfrm>
            <a:off x="6308151" y="2269100"/>
            <a:ext cx="22086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28" name="Google Shape;1028;p164"/>
          <p:cNvSpPr txBox="1">
            <a:spLocks noGrp="1"/>
          </p:cNvSpPr>
          <p:nvPr>
            <p:ph type="body" idx="13"/>
          </p:nvPr>
        </p:nvSpPr>
        <p:spPr>
          <a:xfrm>
            <a:off x="6302050" y="3632000"/>
            <a:ext cx="2208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c Stats - 2">
  <p:cSld name="CUSTOM_12_1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165"/>
          <p:cNvSpPr/>
          <p:nvPr/>
        </p:nvSpPr>
        <p:spPr>
          <a:xfrm>
            <a:off x="989650" y="154880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031" name="Google Shape;1031;p165"/>
          <p:cNvSpPr/>
          <p:nvPr/>
        </p:nvSpPr>
        <p:spPr>
          <a:xfrm>
            <a:off x="4647111" y="154880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32" name="Google Shape;1032;p165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33" name="Google Shape;1033;p165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34" name="Google Shape;1034;p165"/>
          <p:cNvSpPr txBox="1">
            <a:spLocks noGrp="1"/>
          </p:cNvSpPr>
          <p:nvPr>
            <p:ph type="body" idx="2"/>
          </p:nvPr>
        </p:nvSpPr>
        <p:spPr>
          <a:xfrm>
            <a:off x="1320648" y="181210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35" name="Google Shape;1035;p165"/>
          <p:cNvSpPr txBox="1">
            <a:spLocks noGrp="1"/>
          </p:cNvSpPr>
          <p:nvPr>
            <p:ph type="body" idx="3"/>
          </p:nvPr>
        </p:nvSpPr>
        <p:spPr>
          <a:xfrm>
            <a:off x="1320648" y="216070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36" name="Google Shape;1036;p165"/>
          <p:cNvSpPr txBox="1">
            <a:spLocks noGrp="1"/>
          </p:cNvSpPr>
          <p:nvPr>
            <p:ph type="body" idx="4"/>
          </p:nvPr>
        </p:nvSpPr>
        <p:spPr>
          <a:xfrm>
            <a:off x="1312775" y="352360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037" name="Google Shape;1037;p165"/>
          <p:cNvSpPr txBox="1">
            <a:spLocks noGrp="1"/>
          </p:cNvSpPr>
          <p:nvPr>
            <p:ph type="body" idx="5"/>
          </p:nvPr>
        </p:nvSpPr>
        <p:spPr>
          <a:xfrm>
            <a:off x="4980344" y="181210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38" name="Google Shape;1038;p165"/>
          <p:cNvSpPr txBox="1">
            <a:spLocks noGrp="1"/>
          </p:cNvSpPr>
          <p:nvPr>
            <p:ph type="body" idx="6"/>
          </p:nvPr>
        </p:nvSpPr>
        <p:spPr>
          <a:xfrm>
            <a:off x="4980344" y="216070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39" name="Google Shape;1039;p165"/>
          <p:cNvSpPr txBox="1">
            <a:spLocks noGrp="1"/>
          </p:cNvSpPr>
          <p:nvPr>
            <p:ph type="body" idx="7"/>
          </p:nvPr>
        </p:nvSpPr>
        <p:spPr>
          <a:xfrm>
            <a:off x="4972473" y="352360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b Stats - 1 with commentary right">
  <p:cSld name="CUSTOM_12_1_1"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66"/>
          <p:cNvSpPr/>
          <p:nvPr/>
        </p:nvSpPr>
        <p:spPr>
          <a:xfrm>
            <a:off x="981900" y="112755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042" name="Google Shape;1042;p166"/>
          <p:cNvSpPr txBox="1">
            <a:spLocks noGrp="1"/>
          </p:cNvSpPr>
          <p:nvPr>
            <p:ph type="title"/>
          </p:nvPr>
        </p:nvSpPr>
        <p:spPr>
          <a:xfrm>
            <a:off x="4981250" y="728100"/>
            <a:ext cx="3622200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43" name="Google Shape;1043;p166"/>
          <p:cNvSpPr txBox="1">
            <a:spLocks noGrp="1"/>
          </p:cNvSpPr>
          <p:nvPr>
            <p:ph type="subTitle" idx="1"/>
          </p:nvPr>
        </p:nvSpPr>
        <p:spPr>
          <a:xfrm>
            <a:off x="4981250" y="420600"/>
            <a:ext cx="36222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44" name="Google Shape;1044;p166"/>
          <p:cNvSpPr txBox="1">
            <a:spLocks noGrp="1"/>
          </p:cNvSpPr>
          <p:nvPr>
            <p:ph type="body" idx="2"/>
          </p:nvPr>
        </p:nvSpPr>
        <p:spPr>
          <a:xfrm>
            <a:off x="1312898" y="139085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45" name="Google Shape;1045;p166"/>
          <p:cNvSpPr txBox="1">
            <a:spLocks noGrp="1"/>
          </p:cNvSpPr>
          <p:nvPr>
            <p:ph type="body" idx="3"/>
          </p:nvPr>
        </p:nvSpPr>
        <p:spPr>
          <a:xfrm>
            <a:off x="1312898" y="173945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46" name="Google Shape;1046;p166"/>
          <p:cNvSpPr txBox="1">
            <a:spLocks noGrp="1"/>
          </p:cNvSpPr>
          <p:nvPr>
            <p:ph type="body" idx="4"/>
          </p:nvPr>
        </p:nvSpPr>
        <p:spPr>
          <a:xfrm>
            <a:off x="1305025" y="310235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047" name="Google Shape;1047;p166"/>
          <p:cNvSpPr txBox="1">
            <a:spLocks noGrp="1"/>
          </p:cNvSpPr>
          <p:nvPr>
            <p:ph type="body" idx="5"/>
          </p:nvPr>
        </p:nvSpPr>
        <p:spPr>
          <a:xfrm>
            <a:off x="4981375" y="2492700"/>
            <a:ext cx="3622200" cy="22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a Stats - 1 with commentary left">
  <p:cSld name="CUSTOM_12_1_1_1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67"/>
          <p:cNvSpPr/>
          <p:nvPr/>
        </p:nvSpPr>
        <p:spPr>
          <a:xfrm>
            <a:off x="4784125" y="112755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050" name="Google Shape;1050;p167"/>
          <p:cNvSpPr txBox="1">
            <a:spLocks noGrp="1"/>
          </p:cNvSpPr>
          <p:nvPr>
            <p:ph type="title"/>
          </p:nvPr>
        </p:nvSpPr>
        <p:spPr>
          <a:xfrm>
            <a:off x="520775" y="728100"/>
            <a:ext cx="3622200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51" name="Google Shape;1051;p167"/>
          <p:cNvSpPr txBox="1">
            <a:spLocks noGrp="1"/>
          </p:cNvSpPr>
          <p:nvPr>
            <p:ph type="subTitle" idx="1"/>
          </p:nvPr>
        </p:nvSpPr>
        <p:spPr>
          <a:xfrm>
            <a:off x="520775" y="420600"/>
            <a:ext cx="36222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52" name="Google Shape;1052;p167"/>
          <p:cNvSpPr txBox="1">
            <a:spLocks noGrp="1"/>
          </p:cNvSpPr>
          <p:nvPr>
            <p:ph type="body" idx="2"/>
          </p:nvPr>
        </p:nvSpPr>
        <p:spPr>
          <a:xfrm>
            <a:off x="5115123" y="139085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53" name="Google Shape;1053;p167"/>
          <p:cNvSpPr txBox="1">
            <a:spLocks noGrp="1"/>
          </p:cNvSpPr>
          <p:nvPr>
            <p:ph type="body" idx="3"/>
          </p:nvPr>
        </p:nvSpPr>
        <p:spPr>
          <a:xfrm>
            <a:off x="5115123" y="173945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1054" name="Google Shape;1054;p167"/>
          <p:cNvSpPr txBox="1">
            <a:spLocks noGrp="1"/>
          </p:cNvSpPr>
          <p:nvPr>
            <p:ph type="body" idx="4"/>
          </p:nvPr>
        </p:nvSpPr>
        <p:spPr>
          <a:xfrm>
            <a:off x="5107250" y="310235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055" name="Google Shape;1055;p167"/>
          <p:cNvSpPr txBox="1">
            <a:spLocks noGrp="1"/>
          </p:cNvSpPr>
          <p:nvPr>
            <p:ph type="body" idx="5"/>
          </p:nvPr>
        </p:nvSpPr>
        <p:spPr>
          <a:xfrm>
            <a:off x="520900" y="2492700"/>
            <a:ext cx="3622200" cy="22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bg>
      <p:bgPr>
        <a:solidFill>
          <a:srgbClr val="FFFFFF"/>
        </a:solidFill>
        <a:effectLst/>
      </p:bgPr>
    </p:bg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7" name="Google Shape;1057;p168"/>
          <p:cNvCxnSpPr/>
          <p:nvPr/>
        </p:nvCxnSpPr>
        <p:spPr>
          <a:xfrm>
            <a:off x="25575" y="790800"/>
            <a:ext cx="9123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58" name="Google Shape;1058;p1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67433" y="290626"/>
            <a:ext cx="1215963" cy="336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0" name="Google Shape;1060;p169"/>
          <p:cNvGrpSpPr/>
          <p:nvPr/>
        </p:nvGrpSpPr>
        <p:grpSpPr>
          <a:xfrm>
            <a:off x="-50" y="0"/>
            <a:ext cx="9144000" cy="5143500"/>
            <a:chOff x="-50" y="0"/>
            <a:chExt cx="9144000" cy="5143500"/>
          </a:xfrm>
        </p:grpSpPr>
        <p:sp>
          <p:nvSpPr>
            <p:cNvPr id="1061" name="Google Shape;1061;p169"/>
            <p:cNvSpPr/>
            <p:nvPr/>
          </p:nvSpPr>
          <p:spPr>
            <a:xfrm>
              <a:off x="-50" y="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69"/>
            <p:cNvSpPr/>
            <p:nvPr/>
          </p:nvSpPr>
          <p:spPr>
            <a:xfrm>
              <a:off x="-50" y="36000"/>
              <a:ext cx="9144000" cy="324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063" name="Google Shape;1063;p16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76300" y="106887"/>
              <a:ext cx="929800" cy="182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4" name="Google Shape;1064;p16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746200" y="162000"/>
              <a:ext cx="929800" cy="771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5" name="Google Shape;1065;p169"/>
            <p:cNvSpPr/>
            <p:nvPr/>
          </p:nvSpPr>
          <p:spPr>
            <a:xfrm>
              <a:off x="-50" y="510750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66" name="Google Shape;1066;p169"/>
          <p:cNvSpPr txBox="1">
            <a:spLocks noGrp="1"/>
          </p:cNvSpPr>
          <p:nvPr>
            <p:ph type="title"/>
          </p:nvPr>
        </p:nvSpPr>
        <p:spPr>
          <a:xfrm>
            <a:off x="468000" y="468000"/>
            <a:ext cx="82080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Light"/>
              <a:buNone/>
              <a:defRPr sz="3000"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8" name="Google Shape;1068;p170"/>
          <p:cNvGrpSpPr/>
          <p:nvPr/>
        </p:nvGrpSpPr>
        <p:grpSpPr>
          <a:xfrm>
            <a:off x="-50" y="0"/>
            <a:ext cx="9144000" cy="5143500"/>
            <a:chOff x="-50" y="0"/>
            <a:chExt cx="9144000" cy="5143500"/>
          </a:xfrm>
        </p:grpSpPr>
        <p:sp>
          <p:nvSpPr>
            <p:cNvPr id="1069" name="Google Shape;1069;p170"/>
            <p:cNvSpPr/>
            <p:nvPr/>
          </p:nvSpPr>
          <p:spPr>
            <a:xfrm>
              <a:off x="-50" y="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70"/>
            <p:cNvSpPr/>
            <p:nvPr/>
          </p:nvSpPr>
          <p:spPr>
            <a:xfrm>
              <a:off x="-50" y="36000"/>
              <a:ext cx="9144000" cy="324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071" name="Google Shape;1071;p17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76300" y="106887"/>
              <a:ext cx="929800" cy="182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2" name="Google Shape;1072;p17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46200" y="162000"/>
              <a:ext cx="929800" cy="771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3" name="Google Shape;1073;p170"/>
            <p:cNvSpPr/>
            <p:nvPr/>
          </p:nvSpPr>
          <p:spPr>
            <a:xfrm>
              <a:off x="-50" y="510750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71"/>
          <p:cNvSpPr txBox="1">
            <a:spLocks noGrp="1"/>
          </p:cNvSpPr>
          <p:nvPr>
            <p:ph type="dt" idx="10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76" name="Google Shape;1076;p171"/>
          <p:cNvSpPr txBox="1">
            <a:spLocks noGrp="1"/>
          </p:cNvSpPr>
          <p:nvPr>
            <p:ph type="ftr" idx="11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77" name="Google Shape;1077;p171"/>
          <p:cNvSpPr txBox="1">
            <a:spLocks noGrp="1"/>
          </p:cNvSpPr>
          <p:nvPr>
            <p:ph type="sldNum" idx="12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1">
  <p:cSld name="SECTION_HEADER_1_2"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72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1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81" name="Google Shape;1081;p172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82" name="Google Shape;1082;p172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83" name="Google Shape;1083;p172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311700" y="43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 1">
  <p:cSld name="SECTION_HEADER_1_1_1"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73"/>
          <p:cNvSpPr/>
          <p:nvPr/>
        </p:nvSpPr>
        <p:spPr>
          <a:xfrm>
            <a:off x="0" y="0"/>
            <a:ext cx="3196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86" name="Google Shape;1086;p1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87" name="Google Shape;1087;p173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88" name="Google Shape;1088;p173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089" name="Google Shape;1089;p173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090" name="Google Shape;1090;p173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Slide Option - 2 - Caves">
  <p:cSld name="CUSTOM_1_2_1_2_1"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2" name="Google Shape;1092;p174"/>
          <p:cNvPicPr preferRelativeResize="0"/>
          <p:nvPr/>
        </p:nvPicPr>
        <p:blipFill rotWithShape="1">
          <a:blip r:embed="rId2">
            <a:alphaModFix/>
          </a:blip>
          <a:srcRect t="7798" b="7807"/>
          <a:stretch/>
        </p:blipFill>
        <p:spPr>
          <a:xfrm>
            <a:off x="0" y="0"/>
            <a:ext cx="9144003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1093" name="Google Shape;1093;p1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748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4" name="Google Shape;1094;p1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6475" y="198900"/>
            <a:ext cx="1400325" cy="4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95" name="Google Shape;1095;p174"/>
          <p:cNvSpPr/>
          <p:nvPr/>
        </p:nvSpPr>
        <p:spPr>
          <a:xfrm>
            <a:off x="0" y="5033675"/>
            <a:ext cx="9144000" cy="1098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174"/>
          <p:cNvSpPr txBox="1">
            <a:spLocks noGrp="1"/>
          </p:cNvSpPr>
          <p:nvPr>
            <p:ph type="title"/>
          </p:nvPr>
        </p:nvSpPr>
        <p:spPr>
          <a:xfrm>
            <a:off x="457200" y="1630800"/>
            <a:ext cx="8229600" cy="188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097" name="Google Shape;1097;p174"/>
          <p:cNvSpPr/>
          <p:nvPr/>
        </p:nvSpPr>
        <p:spPr>
          <a:xfrm>
            <a:off x="0" y="4686300"/>
            <a:ext cx="9144000" cy="4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8" name="Google Shape;1098;p1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54574"/>
            <a:ext cx="9143998" cy="665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a. Section overview - image BG 1">
  <p:cSld name="SECTION_HEADER_2">
    <p:spTree>
      <p:nvGrpSpPr>
        <p:cNvPr id="1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75"/>
          <p:cNvSpPr>
            <a:spLocks noGrp="1"/>
          </p:cNvSpPr>
          <p:nvPr>
            <p:ph type="pic" idx="2"/>
          </p:nvPr>
        </p:nvSpPr>
        <p:spPr>
          <a:xfrm>
            <a:off x="0" y="0"/>
            <a:ext cx="324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01" name="Google Shape;1101;p17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02" name="Google Shape;1102;p175"/>
          <p:cNvSpPr txBox="1">
            <a:spLocks noGrp="1"/>
          </p:cNvSpPr>
          <p:nvPr>
            <p:ph type="body" idx="1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03" name="Google Shape;1103;p175"/>
          <p:cNvSpPr txBox="1">
            <a:spLocks noGrp="1"/>
          </p:cNvSpPr>
          <p:nvPr>
            <p:ph type="subTitle" idx="3"/>
          </p:nvPr>
        </p:nvSpPr>
        <p:spPr>
          <a:xfrm>
            <a:off x="370500" y="356775"/>
            <a:ext cx="25008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04" name="Google Shape;1104;p175"/>
          <p:cNvSpPr txBox="1">
            <a:spLocks noGrp="1"/>
          </p:cNvSpPr>
          <p:nvPr>
            <p:ph type="title"/>
          </p:nvPr>
        </p:nvSpPr>
        <p:spPr>
          <a:xfrm>
            <a:off x="370500" y="713475"/>
            <a:ext cx="25008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Google Shape;1106;p176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176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108" name="Google Shape;1108;p176"/>
          <p:cNvSpPr txBox="1">
            <a:spLocks noGrp="1"/>
          </p:cNvSpPr>
          <p:nvPr>
            <p:ph type="subTitle" idx="1"/>
          </p:nvPr>
        </p:nvSpPr>
        <p:spPr>
          <a:xfrm>
            <a:off x="265500" y="2954726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09" name="Google Shape;1109;p17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1110" name="Google Shape;1110;p176"/>
          <p:cNvCxnSpPr/>
          <p:nvPr/>
        </p:nvCxnSpPr>
        <p:spPr>
          <a:xfrm rot="10800000" flipH="1">
            <a:off x="649950" y="2822175"/>
            <a:ext cx="3254400" cy="1200"/>
          </a:xfrm>
          <a:prstGeom prst="straightConnector1">
            <a:avLst/>
          </a:prstGeom>
          <a:noFill/>
          <a:ln w="19050" cap="flat" cmpd="sng">
            <a:solidFill>
              <a:srgbClr val="CC142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a. Text split - progression 1">
  <p:cSld name="CUSTOM_6_2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7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13" name="Google Shape;1113;p177"/>
          <p:cNvSpPr/>
          <p:nvPr/>
        </p:nvSpPr>
        <p:spPr>
          <a:xfrm rot="5400000">
            <a:off x="4369950" y="2400600"/>
            <a:ext cx="711600" cy="342300"/>
          </a:xfrm>
          <a:prstGeom prst="triangle">
            <a:avLst>
              <a:gd name="adj" fmla="val 4885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177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3444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15" name="Google Shape;1115;p177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3444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6" name="Google Shape;1116;p177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3444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117" name="Google Shape;1117;p177"/>
          <p:cNvSpPr txBox="1">
            <a:spLocks noGrp="1"/>
          </p:cNvSpPr>
          <p:nvPr>
            <p:ph type="title" idx="3"/>
          </p:nvPr>
        </p:nvSpPr>
        <p:spPr>
          <a:xfrm>
            <a:off x="4995525" y="682913"/>
            <a:ext cx="36471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18" name="Google Shape;1118;p177"/>
          <p:cNvSpPr txBox="1">
            <a:spLocks noGrp="1"/>
          </p:cNvSpPr>
          <p:nvPr>
            <p:ph type="subTitle" idx="4"/>
          </p:nvPr>
        </p:nvSpPr>
        <p:spPr>
          <a:xfrm>
            <a:off x="4995525" y="365688"/>
            <a:ext cx="36471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19" name="Google Shape;1119;p177"/>
          <p:cNvSpPr txBox="1">
            <a:spLocks noGrp="1"/>
          </p:cNvSpPr>
          <p:nvPr>
            <p:ph type="body" idx="5"/>
          </p:nvPr>
        </p:nvSpPr>
        <p:spPr>
          <a:xfrm>
            <a:off x="4995525" y="2328913"/>
            <a:ext cx="36471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b. 3 steps 1">
  <p:cSld name="CUSTOM_7_1_2"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78"/>
          <p:cNvSpPr/>
          <p:nvPr/>
        </p:nvSpPr>
        <p:spPr>
          <a:xfrm>
            <a:off x="6185831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22" name="Google Shape;1122;p178"/>
          <p:cNvSpPr/>
          <p:nvPr/>
        </p:nvSpPr>
        <p:spPr>
          <a:xfrm>
            <a:off x="3088588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23" name="Google Shape;1123;p178"/>
          <p:cNvSpPr/>
          <p:nvPr/>
        </p:nvSpPr>
        <p:spPr>
          <a:xfrm>
            <a:off x="-2525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24" name="Google Shape;1124;p178"/>
          <p:cNvSpPr txBox="1">
            <a:spLocks noGrp="1"/>
          </p:cNvSpPr>
          <p:nvPr>
            <p:ph type="title"/>
          </p:nvPr>
        </p:nvSpPr>
        <p:spPr>
          <a:xfrm>
            <a:off x="236425" y="1641675"/>
            <a:ext cx="24501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25" name="Google Shape;1125;p178"/>
          <p:cNvSpPr txBox="1">
            <a:spLocks noGrp="1"/>
          </p:cNvSpPr>
          <p:nvPr>
            <p:ph type="title" idx="2"/>
          </p:nvPr>
        </p:nvSpPr>
        <p:spPr>
          <a:xfrm>
            <a:off x="3389382" y="1641675"/>
            <a:ext cx="23904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26" name="Google Shape;1126;p178"/>
          <p:cNvSpPr txBox="1">
            <a:spLocks noGrp="1"/>
          </p:cNvSpPr>
          <p:nvPr>
            <p:ph type="body" idx="1"/>
          </p:nvPr>
        </p:nvSpPr>
        <p:spPr>
          <a:xfrm>
            <a:off x="236425" y="2360425"/>
            <a:ext cx="24501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127" name="Google Shape;1127;p178"/>
          <p:cNvSpPr txBox="1">
            <a:spLocks noGrp="1"/>
          </p:cNvSpPr>
          <p:nvPr>
            <p:ph type="body" idx="3"/>
          </p:nvPr>
        </p:nvSpPr>
        <p:spPr>
          <a:xfrm>
            <a:off x="3388675" y="2360300"/>
            <a:ext cx="23904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128" name="Google Shape;1128;p178"/>
          <p:cNvSpPr txBox="1">
            <a:spLocks noGrp="1"/>
          </p:cNvSpPr>
          <p:nvPr>
            <p:ph type="title" idx="4"/>
          </p:nvPr>
        </p:nvSpPr>
        <p:spPr>
          <a:xfrm>
            <a:off x="311700" y="597425"/>
            <a:ext cx="8520600" cy="7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29" name="Google Shape;1129;p178"/>
          <p:cNvSpPr txBox="1">
            <a:spLocks noGrp="1"/>
          </p:cNvSpPr>
          <p:nvPr>
            <p:ph type="subTitle" idx="5"/>
          </p:nvPr>
        </p:nvSpPr>
        <p:spPr>
          <a:xfrm>
            <a:off x="614250" y="282450"/>
            <a:ext cx="79155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30" name="Google Shape;1130;p178"/>
          <p:cNvSpPr txBox="1">
            <a:spLocks noGrp="1"/>
          </p:cNvSpPr>
          <p:nvPr>
            <p:ph type="title" idx="6"/>
          </p:nvPr>
        </p:nvSpPr>
        <p:spPr>
          <a:xfrm>
            <a:off x="6482625" y="1641675"/>
            <a:ext cx="23328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31" name="Google Shape;1131;p178"/>
          <p:cNvSpPr txBox="1">
            <a:spLocks noGrp="1"/>
          </p:cNvSpPr>
          <p:nvPr>
            <p:ph type="body" idx="7"/>
          </p:nvPr>
        </p:nvSpPr>
        <p:spPr>
          <a:xfrm>
            <a:off x="6482625" y="2360300"/>
            <a:ext cx="23904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>
                <a:solidFill>
                  <a:schemeClr val="lt1"/>
                </a:solidFill>
              </a:defRPr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 (g3dfacb54b0e_34_0)">
    <p:bg>
      <p:bgPr>
        <a:solidFill>
          <a:srgbClr val="FFFFFF"/>
        </a:solidFill>
        <a:effectLst/>
      </p:bgPr>
    </p:bg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Slide Option - 2 - Caves 1">
  <p:cSld name="Header Slide Option - 2 - Caves (g3f28c342c85_15_0)"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180"/>
          <p:cNvSpPr txBox="1">
            <a:spLocks noGrp="1"/>
          </p:cNvSpPr>
          <p:nvPr>
            <p:ph type="title"/>
          </p:nvPr>
        </p:nvSpPr>
        <p:spPr>
          <a:xfrm>
            <a:off x="457200" y="1630800"/>
            <a:ext cx="8229600" cy="188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">
  <p:cSld name="Title and Content 1 (g3f28bfbd62a_67_0)">
    <p:bg>
      <p:bgPr>
        <a:solidFill>
          <a:srgbClr val="FFFFFF"/>
        </a:solidFill>
        <a:effectLst/>
      </p:bgPr>
    </p:bg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2">
  <p:cSld name="3b. Section overview - colour BG (g3f28bfbd62a_60_0)"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8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38" name="Google Shape;1138;p182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39" name="Google Shape;1139;p182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40" name="Google Shape;1140;p182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b. Text + Square border image">
  <p:cSld name="CUSTOM_3_2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358650" y="579775"/>
            <a:ext cx="3518700" cy="19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>
            <a:off x="358650" y="2527700"/>
            <a:ext cx="37557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subTitle" idx="2"/>
          </p:nvPr>
        </p:nvSpPr>
        <p:spPr>
          <a:xfrm>
            <a:off x="358650" y="245275"/>
            <a:ext cx="35187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9" name="Google Shape;79;p19"/>
          <p:cNvSpPr>
            <a:spLocks noGrp="1"/>
          </p:cNvSpPr>
          <p:nvPr>
            <p:ph type="pic" idx="3"/>
          </p:nvPr>
        </p:nvSpPr>
        <p:spPr>
          <a:xfrm>
            <a:off x="4263850" y="245250"/>
            <a:ext cx="4653000" cy="4653000"/>
          </a:xfrm>
          <a:prstGeom prst="roundRect">
            <a:avLst>
              <a:gd name="adj" fmla="val 215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 1">
  <p:cSld name="Title and Content 1 (g3f28bfbd62a_46_0)">
    <p:bg>
      <p:bgPr>
        <a:solidFill>
          <a:srgbClr val="FFFFFF"/>
        </a:solidFill>
        <a:effectLst/>
      </p:bgPr>
    </p:bg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 1 1">
  <p:cSld name="Title and Content 1 (g3f28bfbd62a_39_0)">
    <p:bg>
      <p:bgPr>
        <a:solidFill>
          <a:srgbClr val="FFFFFF"/>
        </a:solidFill>
        <a:effectLst/>
      </p:bgPr>
    </p:bg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2 1">
  <p:cSld name="3b. Section overview - colour BG (g3f28bfbd62a_32_0)"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18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5" name="Google Shape;1145;p185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46" name="Google Shape;1146;p185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47" name="Google Shape;1147;p185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 1 1">
  <p:cSld name="3c. Section overview with detail - colour BG 1 (g3f28bfbd62a_15_0)"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1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0" name="Google Shape;1150;p186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51" name="Google Shape;1151;p186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52" name="Google Shape;1152;p186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153" name="Google Shape;1153;p186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 1 1 1 1">
  <p:cSld name="Title and Content 1 (g3f28bfbd62a_7_0)">
    <p:bg>
      <p:bgPr>
        <a:solidFill>
          <a:srgbClr val="FFFFFF"/>
        </a:solidFill>
        <a:effectLst/>
      </p:bgPr>
    </p:bg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 1 1 1">
  <p:cSld name="3c. Section overview with detail - colour BG 1 (g3f28a46b674_21_0)"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8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7" name="Google Shape;1157;p188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58" name="Google Shape;1158;p188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59" name="Google Shape;1159;p188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1160" name="Google Shape;1160;p188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1 1">
  <p:cSld name="3b. Section overview - colour BG 1 (g3f28a46b674_7_0)"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63" name="Google Shape;1163;p189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64" name="Google Shape;1164;p189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65" name="Google Shape;1165;p189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a. Section overview - image BG 2">
  <p:cSld name="SECTION_HEADER_3"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p190"/>
          <p:cNvSpPr>
            <a:spLocks noGrp="1"/>
          </p:cNvSpPr>
          <p:nvPr>
            <p:ph type="pic" idx="2"/>
          </p:nvPr>
        </p:nvSpPr>
        <p:spPr>
          <a:xfrm>
            <a:off x="0" y="0"/>
            <a:ext cx="324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168" name="Google Shape;1168;p19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69" name="Google Shape;1169;p190"/>
          <p:cNvSpPr txBox="1">
            <a:spLocks noGrp="1"/>
          </p:cNvSpPr>
          <p:nvPr>
            <p:ph type="body" idx="1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70" name="Google Shape;1170;p190"/>
          <p:cNvSpPr txBox="1">
            <a:spLocks noGrp="1"/>
          </p:cNvSpPr>
          <p:nvPr>
            <p:ph type="subTitle" idx="3"/>
          </p:nvPr>
        </p:nvSpPr>
        <p:spPr>
          <a:xfrm>
            <a:off x="370500" y="356775"/>
            <a:ext cx="25008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71" name="Google Shape;1171;p190"/>
          <p:cNvSpPr txBox="1">
            <a:spLocks noGrp="1"/>
          </p:cNvSpPr>
          <p:nvPr>
            <p:ph type="title"/>
          </p:nvPr>
        </p:nvSpPr>
        <p:spPr>
          <a:xfrm>
            <a:off x="370500" y="713475"/>
            <a:ext cx="25008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3">
  <p:cSld name="SECTION_HEADER_1_3">
    <p:spTree>
      <p:nvGrpSpPr>
        <p:cNvPr id="1" name="Shape 1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3" name="Google Shape;1173;p191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9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5" name="Google Shape;1175;p191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76" name="Google Shape;1176;p191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77" name="Google Shape;1177;p191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a. Square image + Text">
  <p:cSld name="CUSTOM_3_1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0"/>
          <p:cNvSpPr txBox="1">
            <a:spLocks noGrp="1"/>
          </p:cNvSpPr>
          <p:nvPr>
            <p:ph type="title"/>
          </p:nvPr>
        </p:nvSpPr>
        <p:spPr>
          <a:xfrm>
            <a:off x="5456025" y="573950"/>
            <a:ext cx="33330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body" idx="1"/>
          </p:nvPr>
        </p:nvSpPr>
        <p:spPr>
          <a:xfrm>
            <a:off x="5456025" y="2639000"/>
            <a:ext cx="33330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subTitle" idx="2"/>
          </p:nvPr>
        </p:nvSpPr>
        <p:spPr>
          <a:xfrm>
            <a:off x="5456025" y="240650"/>
            <a:ext cx="3333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4" name="Google Shape;84;p20"/>
          <p:cNvSpPr>
            <a:spLocks noGrp="1"/>
          </p:cNvSpPr>
          <p:nvPr>
            <p:ph type="pic" idx="3"/>
          </p:nvPr>
        </p:nvSpPr>
        <p:spPr>
          <a:xfrm>
            <a:off x="0" y="0"/>
            <a:ext cx="5143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c. Title only - centre top">
  <p:cSld name="CUSTOM_8_3_1_2">
    <p:bg>
      <p:bgPr>
        <a:solidFill>
          <a:srgbClr val="EFEFEF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46350" y="406850"/>
            <a:ext cx="7851300" cy="9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b. Text + Square image">
  <p:cSld name="CUSTOM_3_1_2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 txBox="1">
            <a:spLocks noGrp="1"/>
          </p:cNvSpPr>
          <p:nvPr>
            <p:ph type="title"/>
          </p:nvPr>
        </p:nvSpPr>
        <p:spPr>
          <a:xfrm>
            <a:off x="317150" y="583575"/>
            <a:ext cx="33330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body" idx="1"/>
          </p:nvPr>
        </p:nvSpPr>
        <p:spPr>
          <a:xfrm>
            <a:off x="317150" y="2648625"/>
            <a:ext cx="33330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subTitle" idx="2"/>
          </p:nvPr>
        </p:nvSpPr>
        <p:spPr>
          <a:xfrm>
            <a:off x="317150" y="250275"/>
            <a:ext cx="3333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89" name="Google Shape;89;p21"/>
          <p:cNvSpPr>
            <a:spLocks noGrp="1"/>
          </p:cNvSpPr>
          <p:nvPr>
            <p:ph type="pic" idx="3"/>
          </p:nvPr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a. Long text + Image">
  <p:cSld name="CUSTOM_3_1_1_1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>
            <a:spLocks noGrp="1"/>
          </p:cNvSpPr>
          <p:nvPr>
            <p:ph type="pic" idx="2"/>
          </p:nvPr>
        </p:nvSpPr>
        <p:spPr>
          <a:xfrm>
            <a:off x="5674200" y="0"/>
            <a:ext cx="3469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22"/>
          <p:cNvSpPr txBox="1">
            <a:spLocks noGrp="1"/>
          </p:cNvSpPr>
          <p:nvPr>
            <p:ph type="title"/>
          </p:nvPr>
        </p:nvSpPr>
        <p:spPr>
          <a:xfrm>
            <a:off x="372450" y="583575"/>
            <a:ext cx="49275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3" name="Google Shape;93;p22"/>
          <p:cNvSpPr txBox="1">
            <a:spLocks noGrp="1"/>
          </p:cNvSpPr>
          <p:nvPr>
            <p:ph type="body" idx="1"/>
          </p:nvPr>
        </p:nvSpPr>
        <p:spPr>
          <a:xfrm>
            <a:off x="372450" y="2648625"/>
            <a:ext cx="49275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subTitle" idx="3"/>
          </p:nvPr>
        </p:nvSpPr>
        <p:spPr>
          <a:xfrm>
            <a:off x="372450" y="250275"/>
            <a:ext cx="49275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b. Image + Long text">
  <p:cSld name="CUSTOM_3_1_1_1_1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>
            <a:spLocks noGrp="1"/>
          </p:cNvSpPr>
          <p:nvPr>
            <p:ph type="pic" idx="2"/>
          </p:nvPr>
        </p:nvSpPr>
        <p:spPr>
          <a:xfrm>
            <a:off x="0" y="0"/>
            <a:ext cx="3469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7" name="Google Shape;97;p23"/>
          <p:cNvSpPr txBox="1">
            <a:spLocks noGrp="1"/>
          </p:cNvSpPr>
          <p:nvPr>
            <p:ph type="title"/>
          </p:nvPr>
        </p:nvSpPr>
        <p:spPr>
          <a:xfrm>
            <a:off x="3871544" y="583575"/>
            <a:ext cx="4927500" cy="20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body" idx="1"/>
          </p:nvPr>
        </p:nvSpPr>
        <p:spPr>
          <a:xfrm>
            <a:off x="3871544" y="2648625"/>
            <a:ext cx="49275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subTitle" idx="3"/>
          </p:nvPr>
        </p:nvSpPr>
        <p:spPr>
          <a:xfrm>
            <a:off x="3871544" y="250275"/>
            <a:ext cx="49275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a. Title + Large 4:3 image">
  <p:cSld name="CUSTOM_4">
    <p:bg>
      <p:bgPr>
        <a:solidFill>
          <a:schemeClr val="dk1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title"/>
          </p:nvPr>
        </p:nvSpPr>
        <p:spPr>
          <a:xfrm>
            <a:off x="280875" y="549075"/>
            <a:ext cx="2326500" cy="4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subTitle" idx="1"/>
          </p:nvPr>
        </p:nvSpPr>
        <p:spPr>
          <a:xfrm>
            <a:off x="280875" y="239100"/>
            <a:ext cx="23265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24"/>
          <p:cNvSpPr>
            <a:spLocks noGrp="1"/>
          </p:cNvSpPr>
          <p:nvPr>
            <p:ph type="pic" idx="2"/>
          </p:nvPr>
        </p:nvSpPr>
        <p:spPr>
          <a:xfrm>
            <a:off x="2851398" y="239100"/>
            <a:ext cx="6040500" cy="4651500"/>
          </a:xfrm>
          <a:prstGeom prst="roundRect">
            <a:avLst>
              <a:gd name="adj" fmla="val 264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b. Large 4:3 image + Title">
  <p:cSld name="CUSTOM_4_2">
    <p:bg>
      <p:bgPr>
        <a:solidFill>
          <a:schemeClr val="dk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title"/>
          </p:nvPr>
        </p:nvSpPr>
        <p:spPr>
          <a:xfrm>
            <a:off x="6553188" y="549038"/>
            <a:ext cx="2326500" cy="4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ubTitle" idx="1"/>
          </p:nvPr>
        </p:nvSpPr>
        <p:spPr>
          <a:xfrm>
            <a:off x="6553188" y="239063"/>
            <a:ext cx="2326500" cy="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25"/>
          <p:cNvSpPr>
            <a:spLocks noGrp="1"/>
          </p:cNvSpPr>
          <p:nvPr>
            <p:ph type="pic" idx="2"/>
          </p:nvPr>
        </p:nvSpPr>
        <p:spPr>
          <a:xfrm>
            <a:off x="253510" y="246000"/>
            <a:ext cx="6040500" cy="4651500"/>
          </a:xfrm>
          <a:prstGeom prst="roundRect">
            <a:avLst>
              <a:gd name="adj" fmla="val 264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Centered Title + Large 24:10 image">
  <p:cSld name="CUSTOM_4_1">
    <p:bg>
      <p:bgPr>
        <a:solidFill>
          <a:srgbClr val="292F39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 txBox="1">
            <a:spLocks noGrp="1"/>
          </p:cNvSpPr>
          <p:nvPr>
            <p:ph type="title"/>
          </p:nvPr>
        </p:nvSpPr>
        <p:spPr>
          <a:xfrm>
            <a:off x="779725" y="488025"/>
            <a:ext cx="7560000" cy="6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ubTitle" idx="1"/>
          </p:nvPr>
        </p:nvSpPr>
        <p:spPr>
          <a:xfrm>
            <a:off x="779725" y="214575"/>
            <a:ext cx="7560000" cy="2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6"/>
          <p:cNvSpPr>
            <a:spLocks noGrp="1"/>
          </p:cNvSpPr>
          <p:nvPr>
            <p:ph type="pic" idx="2"/>
          </p:nvPr>
        </p:nvSpPr>
        <p:spPr>
          <a:xfrm>
            <a:off x="252000" y="1322850"/>
            <a:ext cx="8640000" cy="3600000"/>
          </a:xfrm>
          <a:prstGeom prst="roundRect">
            <a:avLst>
              <a:gd name="adj" fmla="val 306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ext only - Title + Description">
  <p:cSld name="CUSTOM_5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7"/>
          <p:cNvSpPr txBox="1">
            <a:spLocks noGrp="1"/>
          </p:cNvSpPr>
          <p:nvPr>
            <p:ph type="title"/>
          </p:nvPr>
        </p:nvSpPr>
        <p:spPr>
          <a:xfrm>
            <a:off x="494625" y="1028400"/>
            <a:ext cx="5537700" cy="17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4" name="Google Shape;114;p27"/>
          <p:cNvSpPr txBox="1">
            <a:spLocks noGrp="1"/>
          </p:cNvSpPr>
          <p:nvPr>
            <p:ph type="subTitle" idx="1"/>
          </p:nvPr>
        </p:nvSpPr>
        <p:spPr>
          <a:xfrm>
            <a:off x="494623" y="330250"/>
            <a:ext cx="55377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5" name="Google Shape;115;p27"/>
          <p:cNvSpPr txBox="1">
            <a:spLocks noGrp="1"/>
          </p:cNvSpPr>
          <p:nvPr>
            <p:ph type="body" idx="2"/>
          </p:nvPr>
        </p:nvSpPr>
        <p:spPr>
          <a:xfrm>
            <a:off x="494625" y="3182725"/>
            <a:ext cx="70275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cxnSp>
        <p:nvCxnSpPr>
          <p:cNvPr id="116" name="Google Shape;116;p27"/>
          <p:cNvCxnSpPr/>
          <p:nvPr/>
        </p:nvCxnSpPr>
        <p:spPr>
          <a:xfrm>
            <a:off x="614029" y="2967200"/>
            <a:ext cx="4299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ext only - Impact statement">
  <p:cSld name="CUSTOM_5_1">
    <p:bg>
      <p:bgPr>
        <a:gradFill>
          <a:gsLst>
            <a:gs pos="0">
              <a:schemeClr val="accent6"/>
            </a:gs>
            <a:gs pos="100000">
              <a:schemeClr val="lt1"/>
            </a:gs>
          </a:gsLst>
          <a:lin ang="13500032" scaled="0"/>
        </a:gra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8"/>
          <p:cNvSpPr txBox="1">
            <a:spLocks noGrp="1"/>
          </p:cNvSpPr>
          <p:nvPr>
            <p:ph type="title"/>
          </p:nvPr>
        </p:nvSpPr>
        <p:spPr>
          <a:xfrm>
            <a:off x="659425" y="669900"/>
            <a:ext cx="5763600" cy="3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subTitle" idx="1"/>
          </p:nvPr>
        </p:nvSpPr>
        <p:spPr>
          <a:xfrm>
            <a:off x="659425" y="354675"/>
            <a:ext cx="57636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a. Text split - progression">
  <p:cSld name="CUSTOM_6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2" name="Google Shape;122;p29"/>
          <p:cNvSpPr/>
          <p:nvPr/>
        </p:nvSpPr>
        <p:spPr>
          <a:xfrm rot="5400000">
            <a:off x="4369950" y="2400600"/>
            <a:ext cx="711600" cy="342300"/>
          </a:xfrm>
          <a:prstGeom prst="triangle">
            <a:avLst>
              <a:gd name="adj" fmla="val 4885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9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3444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4" name="Google Shape;124;p29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3444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5" name="Google Shape;125;p29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3444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26" name="Google Shape;126;p29"/>
          <p:cNvSpPr txBox="1">
            <a:spLocks noGrp="1"/>
          </p:cNvSpPr>
          <p:nvPr>
            <p:ph type="title" idx="3"/>
          </p:nvPr>
        </p:nvSpPr>
        <p:spPr>
          <a:xfrm>
            <a:off x="4995525" y="682913"/>
            <a:ext cx="36471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subTitle" idx="4"/>
          </p:nvPr>
        </p:nvSpPr>
        <p:spPr>
          <a:xfrm>
            <a:off x="4995525" y="365688"/>
            <a:ext cx="36471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body" idx="5"/>
          </p:nvPr>
        </p:nvSpPr>
        <p:spPr>
          <a:xfrm>
            <a:off x="4995525" y="2328913"/>
            <a:ext cx="36471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b. Text split - standard">
  <p:cSld name="CUSTOM_6_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" name="Google Shape;131;p30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5772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5772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5772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34" name="Google Shape;134;p30"/>
          <p:cNvSpPr txBox="1">
            <a:spLocks noGrp="1"/>
          </p:cNvSpPr>
          <p:nvPr>
            <p:ph type="title" idx="3"/>
          </p:nvPr>
        </p:nvSpPr>
        <p:spPr>
          <a:xfrm>
            <a:off x="5048125" y="682900"/>
            <a:ext cx="3647100" cy="16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5" name="Google Shape;135;p30"/>
          <p:cNvSpPr txBox="1">
            <a:spLocks noGrp="1"/>
          </p:cNvSpPr>
          <p:nvPr>
            <p:ph type="subTitle" idx="4"/>
          </p:nvPr>
        </p:nvSpPr>
        <p:spPr>
          <a:xfrm>
            <a:off x="5048125" y="365675"/>
            <a:ext cx="3647100" cy="3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36" name="Google Shape;136;p30"/>
          <p:cNvSpPr txBox="1">
            <a:spLocks noGrp="1"/>
          </p:cNvSpPr>
          <p:nvPr>
            <p:ph type="body" idx="5"/>
          </p:nvPr>
        </p:nvSpPr>
        <p:spPr>
          <a:xfrm>
            <a:off x="5048125" y="2328900"/>
            <a:ext cx="3647100" cy="24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b. Section 2 - dark BG" type="titleOnly">
  <p:cSld name="TITLE_ONLY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472458" y="46353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4550" y="2378775"/>
            <a:ext cx="5243400" cy="2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724550" y="1604750"/>
            <a:ext cx="3709500" cy="7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600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ext with secondary area">
  <p:cSld name="CUSTOM_3_1_1_1_1_2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31"/>
          <p:cNvSpPr txBox="1">
            <a:spLocks noGrp="1"/>
          </p:cNvSpPr>
          <p:nvPr>
            <p:ph type="title"/>
          </p:nvPr>
        </p:nvSpPr>
        <p:spPr>
          <a:xfrm>
            <a:off x="420850" y="304050"/>
            <a:ext cx="4574100" cy="106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39" name="Google Shape;139;p31"/>
          <p:cNvSpPr txBox="1">
            <a:spLocks noGrp="1"/>
          </p:cNvSpPr>
          <p:nvPr>
            <p:ph type="body" idx="1"/>
          </p:nvPr>
        </p:nvSpPr>
        <p:spPr>
          <a:xfrm>
            <a:off x="420850" y="1493550"/>
            <a:ext cx="4574100" cy="3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140" name="Google Shape;140;p31"/>
          <p:cNvSpPr/>
          <p:nvPr/>
        </p:nvSpPr>
        <p:spPr>
          <a:xfrm>
            <a:off x="5803125" y="0"/>
            <a:ext cx="33429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1" name="Google Shape;141;p31"/>
          <p:cNvSpPr txBox="1">
            <a:spLocks noGrp="1"/>
          </p:cNvSpPr>
          <p:nvPr>
            <p:ph type="title" idx="2"/>
          </p:nvPr>
        </p:nvSpPr>
        <p:spPr>
          <a:xfrm>
            <a:off x="6124050" y="268850"/>
            <a:ext cx="2692500" cy="6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2" name="Google Shape;142;p31"/>
          <p:cNvSpPr txBox="1">
            <a:spLocks noGrp="1"/>
          </p:cNvSpPr>
          <p:nvPr>
            <p:ph type="body" idx="3"/>
          </p:nvPr>
        </p:nvSpPr>
        <p:spPr>
          <a:xfrm>
            <a:off x="6124050" y="917450"/>
            <a:ext cx="2692500" cy="39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a. Two steps">
  <p:cSld name="CUSTOM_7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2"/>
          <p:cNvSpPr txBox="1">
            <a:spLocks noGrp="1"/>
          </p:cNvSpPr>
          <p:nvPr>
            <p:ph type="title"/>
          </p:nvPr>
        </p:nvSpPr>
        <p:spPr>
          <a:xfrm>
            <a:off x="476425" y="597425"/>
            <a:ext cx="83025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45" name="Google Shape;145;p32"/>
          <p:cNvSpPr txBox="1">
            <a:spLocks noGrp="1"/>
          </p:cNvSpPr>
          <p:nvPr>
            <p:ph type="subTitle" idx="1"/>
          </p:nvPr>
        </p:nvSpPr>
        <p:spPr>
          <a:xfrm>
            <a:off x="3639150" y="289875"/>
            <a:ext cx="18657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46" name="Google Shape;146;p32"/>
          <p:cNvSpPr/>
          <p:nvPr/>
        </p:nvSpPr>
        <p:spPr>
          <a:xfrm>
            <a:off x="476425" y="1318925"/>
            <a:ext cx="4064400" cy="3521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60000" tIns="270000" rIns="36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7" name="Google Shape;147;p32"/>
          <p:cNvSpPr/>
          <p:nvPr/>
        </p:nvSpPr>
        <p:spPr>
          <a:xfrm>
            <a:off x="4714619" y="1318925"/>
            <a:ext cx="4064400" cy="35214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360000" tIns="270000" rIns="36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8" name="Google Shape;148;p32"/>
          <p:cNvSpPr/>
          <p:nvPr/>
        </p:nvSpPr>
        <p:spPr>
          <a:xfrm>
            <a:off x="4322875" y="2755625"/>
            <a:ext cx="867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32"/>
          <p:cNvSpPr txBox="1">
            <a:spLocks noGrp="1"/>
          </p:cNvSpPr>
          <p:nvPr>
            <p:ph type="title" idx="2"/>
          </p:nvPr>
        </p:nvSpPr>
        <p:spPr>
          <a:xfrm>
            <a:off x="830200" y="1587500"/>
            <a:ext cx="33810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0" name="Google Shape;150;p32"/>
          <p:cNvSpPr txBox="1">
            <a:spLocks noGrp="1"/>
          </p:cNvSpPr>
          <p:nvPr>
            <p:ph type="title" idx="3"/>
          </p:nvPr>
        </p:nvSpPr>
        <p:spPr>
          <a:xfrm>
            <a:off x="5189875" y="1587500"/>
            <a:ext cx="3274500" cy="5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1" name="Google Shape;151;p32"/>
          <p:cNvSpPr txBox="1">
            <a:spLocks noGrp="1"/>
          </p:cNvSpPr>
          <p:nvPr>
            <p:ph type="body" idx="4"/>
          </p:nvPr>
        </p:nvSpPr>
        <p:spPr>
          <a:xfrm>
            <a:off x="830200" y="2140600"/>
            <a:ext cx="3381000" cy="2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52" name="Google Shape;152;p32"/>
          <p:cNvSpPr txBox="1">
            <a:spLocks noGrp="1"/>
          </p:cNvSpPr>
          <p:nvPr>
            <p:ph type="body" idx="5"/>
          </p:nvPr>
        </p:nvSpPr>
        <p:spPr>
          <a:xfrm>
            <a:off x="5189875" y="2140600"/>
            <a:ext cx="3274500" cy="2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b. 3 steps">
  <p:cSld name="CUSTOM_7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3"/>
          <p:cNvSpPr/>
          <p:nvPr/>
        </p:nvSpPr>
        <p:spPr>
          <a:xfrm>
            <a:off x="6185831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5" name="Google Shape;155;p33"/>
          <p:cNvSpPr/>
          <p:nvPr/>
        </p:nvSpPr>
        <p:spPr>
          <a:xfrm>
            <a:off x="3088588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6" name="Google Shape;156;p33"/>
          <p:cNvSpPr/>
          <p:nvPr/>
        </p:nvSpPr>
        <p:spPr>
          <a:xfrm>
            <a:off x="-2525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7" name="Google Shape;157;p33"/>
          <p:cNvSpPr txBox="1">
            <a:spLocks noGrp="1"/>
          </p:cNvSpPr>
          <p:nvPr>
            <p:ph type="title"/>
          </p:nvPr>
        </p:nvSpPr>
        <p:spPr>
          <a:xfrm>
            <a:off x="236425" y="1641675"/>
            <a:ext cx="24501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8" name="Google Shape;158;p33"/>
          <p:cNvSpPr txBox="1">
            <a:spLocks noGrp="1"/>
          </p:cNvSpPr>
          <p:nvPr>
            <p:ph type="title" idx="2"/>
          </p:nvPr>
        </p:nvSpPr>
        <p:spPr>
          <a:xfrm>
            <a:off x="3389382" y="1641675"/>
            <a:ext cx="23904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59" name="Google Shape;159;p33"/>
          <p:cNvSpPr txBox="1">
            <a:spLocks noGrp="1"/>
          </p:cNvSpPr>
          <p:nvPr>
            <p:ph type="body" idx="1"/>
          </p:nvPr>
        </p:nvSpPr>
        <p:spPr>
          <a:xfrm>
            <a:off x="236425" y="2360425"/>
            <a:ext cx="24501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60" name="Google Shape;160;p33"/>
          <p:cNvSpPr txBox="1">
            <a:spLocks noGrp="1"/>
          </p:cNvSpPr>
          <p:nvPr>
            <p:ph type="body" idx="3"/>
          </p:nvPr>
        </p:nvSpPr>
        <p:spPr>
          <a:xfrm>
            <a:off x="3388675" y="2360300"/>
            <a:ext cx="23904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61" name="Google Shape;161;p33"/>
          <p:cNvSpPr txBox="1">
            <a:spLocks noGrp="1"/>
          </p:cNvSpPr>
          <p:nvPr>
            <p:ph type="title" idx="4"/>
          </p:nvPr>
        </p:nvSpPr>
        <p:spPr>
          <a:xfrm>
            <a:off x="311700" y="597425"/>
            <a:ext cx="8520600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2" name="Google Shape;162;p33"/>
          <p:cNvSpPr txBox="1">
            <a:spLocks noGrp="1"/>
          </p:cNvSpPr>
          <p:nvPr>
            <p:ph type="subTitle" idx="5"/>
          </p:nvPr>
        </p:nvSpPr>
        <p:spPr>
          <a:xfrm>
            <a:off x="614250" y="282450"/>
            <a:ext cx="7915500" cy="3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63" name="Google Shape;163;p33"/>
          <p:cNvSpPr txBox="1">
            <a:spLocks noGrp="1"/>
          </p:cNvSpPr>
          <p:nvPr>
            <p:ph type="title" idx="6"/>
          </p:nvPr>
        </p:nvSpPr>
        <p:spPr>
          <a:xfrm>
            <a:off x="6482625" y="1641675"/>
            <a:ext cx="23328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64" name="Google Shape;164;p33"/>
          <p:cNvSpPr txBox="1">
            <a:spLocks noGrp="1"/>
          </p:cNvSpPr>
          <p:nvPr>
            <p:ph type="body" idx="7"/>
          </p:nvPr>
        </p:nvSpPr>
        <p:spPr>
          <a:xfrm>
            <a:off x="6482625" y="2360300"/>
            <a:ext cx="2390400" cy="21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>
                <a:solidFill>
                  <a:schemeClr val="lt1"/>
                </a:solidFill>
              </a:defRPr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c. Four steps">
  <p:cSld name="CUSTOM_7_1_1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4"/>
          <p:cNvSpPr/>
          <p:nvPr/>
        </p:nvSpPr>
        <p:spPr>
          <a:xfrm>
            <a:off x="2332909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7" name="Google Shape;167;p34"/>
          <p:cNvSpPr/>
          <p:nvPr/>
        </p:nvSpPr>
        <p:spPr>
          <a:xfrm>
            <a:off x="4641988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8" name="Google Shape;168;p34"/>
          <p:cNvSpPr/>
          <p:nvPr/>
        </p:nvSpPr>
        <p:spPr>
          <a:xfrm>
            <a:off x="6993803" y="15030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D754A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9" name="Google Shape;169;p34"/>
          <p:cNvSpPr/>
          <p:nvPr/>
        </p:nvSpPr>
        <p:spPr>
          <a:xfrm>
            <a:off x="4649269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0" name="Google Shape;170;p34"/>
          <p:cNvSpPr/>
          <p:nvPr/>
        </p:nvSpPr>
        <p:spPr>
          <a:xfrm>
            <a:off x="2304734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1" name="Google Shape;171;p34"/>
          <p:cNvSpPr/>
          <p:nvPr/>
        </p:nvSpPr>
        <p:spPr>
          <a:xfrm>
            <a:off x="-8000" y="1496825"/>
            <a:ext cx="21264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72" name="Google Shape;172;p34"/>
          <p:cNvSpPr txBox="1">
            <a:spLocks noGrp="1"/>
          </p:cNvSpPr>
          <p:nvPr>
            <p:ph type="title"/>
          </p:nvPr>
        </p:nvSpPr>
        <p:spPr>
          <a:xfrm>
            <a:off x="142800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3" name="Google Shape;173;p34"/>
          <p:cNvSpPr txBox="1">
            <a:spLocks noGrp="1"/>
          </p:cNvSpPr>
          <p:nvPr>
            <p:ph type="body" idx="1"/>
          </p:nvPr>
        </p:nvSpPr>
        <p:spPr>
          <a:xfrm>
            <a:off x="142800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74" name="Google Shape;174;p34"/>
          <p:cNvSpPr txBox="1">
            <a:spLocks noGrp="1"/>
          </p:cNvSpPr>
          <p:nvPr>
            <p:ph type="title" idx="2"/>
          </p:nvPr>
        </p:nvSpPr>
        <p:spPr>
          <a:xfrm>
            <a:off x="311700" y="597425"/>
            <a:ext cx="85206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5" name="Google Shape;175;p34"/>
          <p:cNvSpPr txBox="1">
            <a:spLocks noGrp="1"/>
          </p:cNvSpPr>
          <p:nvPr>
            <p:ph type="subTitle" idx="3"/>
          </p:nvPr>
        </p:nvSpPr>
        <p:spPr>
          <a:xfrm>
            <a:off x="895100" y="297300"/>
            <a:ext cx="73539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76" name="Google Shape;176;p34"/>
          <p:cNvSpPr txBox="1">
            <a:spLocks noGrp="1"/>
          </p:cNvSpPr>
          <p:nvPr>
            <p:ph type="title" idx="4"/>
          </p:nvPr>
        </p:nvSpPr>
        <p:spPr>
          <a:xfrm>
            <a:off x="2464178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7" name="Google Shape;177;p34"/>
          <p:cNvSpPr txBox="1">
            <a:spLocks noGrp="1"/>
          </p:cNvSpPr>
          <p:nvPr>
            <p:ph type="body" idx="5"/>
          </p:nvPr>
        </p:nvSpPr>
        <p:spPr>
          <a:xfrm>
            <a:off x="2464178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78" name="Google Shape;178;p34"/>
          <p:cNvSpPr txBox="1">
            <a:spLocks noGrp="1"/>
          </p:cNvSpPr>
          <p:nvPr>
            <p:ph type="title" idx="6"/>
          </p:nvPr>
        </p:nvSpPr>
        <p:spPr>
          <a:xfrm>
            <a:off x="4822803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9" name="Google Shape;179;p34"/>
          <p:cNvSpPr txBox="1">
            <a:spLocks noGrp="1"/>
          </p:cNvSpPr>
          <p:nvPr>
            <p:ph type="body" idx="7"/>
          </p:nvPr>
        </p:nvSpPr>
        <p:spPr>
          <a:xfrm>
            <a:off x="4822803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34"/>
          <p:cNvSpPr txBox="1">
            <a:spLocks noGrp="1"/>
          </p:cNvSpPr>
          <p:nvPr>
            <p:ph type="title" idx="8"/>
          </p:nvPr>
        </p:nvSpPr>
        <p:spPr>
          <a:xfrm>
            <a:off x="7153278" y="1691275"/>
            <a:ext cx="1839300" cy="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body" idx="9"/>
          </p:nvPr>
        </p:nvSpPr>
        <p:spPr>
          <a:xfrm>
            <a:off x="7153278" y="2420150"/>
            <a:ext cx="1839300" cy="209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a. Cards - 4">
  <p:cSld name="CUSTOM_9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>
            <a:spLocks noGrp="1"/>
          </p:cNvSpPr>
          <p:nvPr>
            <p:ph type="title"/>
          </p:nvPr>
        </p:nvSpPr>
        <p:spPr>
          <a:xfrm>
            <a:off x="311700" y="544725"/>
            <a:ext cx="8520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84" name="Google Shape;184;p35"/>
          <p:cNvSpPr txBox="1">
            <a:spLocks noGrp="1"/>
          </p:cNvSpPr>
          <p:nvPr>
            <p:ph type="subTitle" idx="1"/>
          </p:nvPr>
        </p:nvSpPr>
        <p:spPr>
          <a:xfrm>
            <a:off x="594300" y="237225"/>
            <a:ext cx="79554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85" name="Google Shape;185;p35"/>
          <p:cNvSpPr/>
          <p:nvPr/>
        </p:nvSpPr>
        <p:spPr>
          <a:xfrm>
            <a:off x="594175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126000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6" name="Google Shape;186;p35"/>
          <p:cNvSpPr/>
          <p:nvPr/>
        </p:nvSpPr>
        <p:spPr>
          <a:xfrm>
            <a:off x="2619750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0000" rIns="162000" bIns="9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7" name="Google Shape;187;p35"/>
          <p:cNvSpPr/>
          <p:nvPr/>
        </p:nvSpPr>
        <p:spPr>
          <a:xfrm>
            <a:off x="4645325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1425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8" name="Google Shape;188;p35"/>
          <p:cNvSpPr/>
          <p:nvPr/>
        </p:nvSpPr>
        <p:spPr>
          <a:xfrm>
            <a:off x="6670900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9" name="Google Shape;189;p35"/>
          <p:cNvSpPr>
            <a:spLocks noGrp="1"/>
          </p:cNvSpPr>
          <p:nvPr>
            <p:ph type="pic" idx="2"/>
          </p:nvPr>
        </p:nvSpPr>
        <p:spPr>
          <a:xfrm>
            <a:off x="907396" y="1850236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Google Shape;190;p35"/>
          <p:cNvSpPr txBox="1">
            <a:spLocks noGrp="1"/>
          </p:cNvSpPr>
          <p:nvPr>
            <p:ph type="title" idx="3"/>
          </p:nvPr>
        </p:nvSpPr>
        <p:spPr>
          <a:xfrm>
            <a:off x="710900" y="3268294"/>
            <a:ext cx="16344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1" name="Google Shape;191;p35"/>
          <p:cNvSpPr txBox="1">
            <a:spLocks noGrp="1"/>
          </p:cNvSpPr>
          <p:nvPr>
            <p:ph type="body" idx="4"/>
          </p:nvPr>
        </p:nvSpPr>
        <p:spPr>
          <a:xfrm>
            <a:off x="710900" y="3733901"/>
            <a:ext cx="16344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92" name="Google Shape;192;p35"/>
          <p:cNvSpPr txBox="1">
            <a:spLocks noGrp="1"/>
          </p:cNvSpPr>
          <p:nvPr>
            <p:ph type="title" idx="5"/>
          </p:nvPr>
        </p:nvSpPr>
        <p:spPr>
          <a:xfrm>
            <a:off x="2766625" y="3268294"/>
            <a:ext cx="15852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3" name="Google Shape;193;p35"/>
          <p:cNvSpPr txBox="1">
            <a:spLocks noGrp="1"/>
          </p:cNvSpPr>
          <p:nvPr>
            <p:ph type="body" idx="6"/>
          </p:nvPr>
        </p:nvSpPr>
        <p:spPr>
          <a:xfrm>
            <a:off x="2766625" y="3733901"/>
            <a:ext cx="15852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94" name="Google Shape;194;p35"/>
          <p:cNvSpPr txBox="1">
            <a:spLocks noGrp="1"/>
          </p:cNvSpPr>
          <p:nvPr>
            <p:ph type="title" idx="7"/>
          </p:nvPr>
        </p:nvSpPr>
        <p:spPr>
          <a:xfrm>
            <a:off x="4824025" y="3268294"/>
            <a:ext cx="15852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5" name="Google Shape;195;p35"/>
          <p:cNvSpPr txBox="1">
            <a:spLocks noGrp="1"/>
          </p:cNvSpPr>
          <p:nvPr>
            <p:ph type="body" idx="8"/>
          </p:nvPr>
        </p:nvSpPr>
        <p:spPr>
          <a:xfrm>
            <a:off x="4824025" y="3733901"/>
            <a:ext cx="15852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96" name="Google Shape;196;p35"/>
          <p:cNvSpPr txBox="1">
            <a:spLocks noGrp="1"/>
          </p:cNvSpPr>
          <p:nvPr>
            <p:ph type="title" idx="9"/>
          </p:nvPr>
        </p:nvSpPr>
        <p:spPr>
          <a:xfrm>
            <a:off x="6805225" y="3268294"/>
            <a:ext cx="15852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97" name="Google Shape;197;p35"/>
          <p:cNvSpPr txBox="1">
            <a:spLocks noGrp="1"/>
          </p:cNvSpPr>
          <p:nvPr>
            <p:ph type="body" idx="13"/>
          </p:nvPr>
        </p:nvSpPr>
        <p:spPr>
          <a:xfrm>
            <a:off x="6805225" y="3733901"/>
            <a:ext cx="15852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198" name="Google Shape;198;p35"/>
          <p:cNvSpPr>
            <a:spLocks noGrp="1"/>
          </p:cNvSpPr>
          <p:nvPr>
            <p:ph type="pic" idx="14"/>
          </p:nvPr>
        </p:nvSpPr>
        <p:spPr>
          <a:xfrm>
            <a:off x="2956896" y="1850249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35"/>
          <p:cNvSpPr>
            <a:spLocks noGrp="1"/>
          </p:cNvSpPr>
          <p:nvPr>
            <p:ph type="pic" idx="15"/>
          </p:nvPr>
        </p:nvSpPr>
        <p:spPr>
          <a:xfrm>
            <a:off x="4982459" y="1880261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200" name="Google Shape;200;p35"/>
          <p:cNvSpPr>
            <a:spLocks noGrp="1"/>
          </p:cNvSpPr>
          <p:nvPr>
            <p:ph type="pic" idx="16"/>
          </p:nvPr>
        </p:nvSpPr>
        <p:spPr>
          <a:xfrm>
            <a:off x="7007996" y="1880261"/>
            <a:ext cx="1252500" cy="1289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b. Cards - 3">
  <p:cSld name="CUSTOM_9_2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>
            <a:spLocks noGrp="1"/>
          </p:cNvSpPr>
          <p:nvPr>
            <p:ph type="title"/>
          </p:nvPr>
        </p:nvSpPr>
        <p:spPr>
          <a:xfrm>
            <a:off x="311700" y="544725"/>
            <a:ext cx="8520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03" name="Google Shape;203;p36"/>
          <p:cNvSpPr txBox="1">
            <a:spLocks noGrp="1"/>
          </p:cNvSpPr>
          <p:nvPr>
            <p:ph type="subTitle" idx="1"/>
          </p:nvPr>
        </p:nvSpPr>
        <p:spPr>
          <a:xfrm>
            <a:off x="594300" y="237225"/>
            <a:ext cx="79554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04" name="Google Shape;204;p36"/>
          <p:cNvSpPr/>
          <p:nvPr/>
        </p:nvSpPr>
        <p:spPr>
          <a:xfrm>
            <a:off x="609238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126000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5" name="Google Shape;205;p36"/>
          <p:cNvSpPr/>
          <p:nvPr/>
        </p:nvSpPr>
        <p:spPr>
          <a:xfrm>
            <a:off x="3316505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0000" rIns="162000" bIns="90000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6" name="Google Shape;206;p36"/>
          <p:cNvSpPr/>
          <p:nvPr/>
        </p:nvSpPr>
        <p:spPr>
          <a:xfrm>
            <a:off x="6023772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98"/>
              </a:srgbClr>
            </a:outerShdw>
          </a:effectLst>
        </p:spPr>
        <p:txBody>
          <a:bodyPr spcFirstLastPara="1" wrap="square" lIns="162000" tIns="91425" rIns="162000" bIns="91425" anchor="b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7" name="Google Shape;207;p36"/>
          <p:cNvSpPr>
            <a:spLocks noGrp="1"/>
          </p:cNvSpPr>
          <p:nvPr>
            <p:ph type="pic" idx="2"/>
          </p:nvPr>
        </p:nvSpPr>
        <p:spPr>
          <a:xfrm>
            <a:off x="805450" y="1674702"/>
            <a:ext cx="2118600" cy="1588800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36"/>
          <p:cNvSpPr txBox="1">
            <a:spLocks noGrp="1"/>
          </p:cNvSpPr>
          <p:nvPr>
            <p:ph type="title" idx="3"/>
          </p:nvPr>
        </p:nvSpPr>
        <p:spPr>
          <a:xfrm>
            <a:off x="805450" y="3263500"/>
            <a:ext cx="2118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09" name="Google Shape;209;p36"/>
          <p:cNvSpPr txBox="1">
            <a:spLocks noGrp="1"/>
          </p:cNvSpPr>
          <p:nvPr>
            <p:ph type="body" idx="4"/>
          </p:nvPr>
        </p:nvSpPr>
        <p:spPr>
          <a:xfrm>
            <a:off x="805450" y="3729100"/>
            <a:ext cx="2118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10" name="Google Shape;210;p36"/>
          <p:cNvSpPr txBox="1">
            <a:spLocks noGrp="1"/>
          </p:cNvSpPr>
          <p:nvPr>
            <p:ph type="title" idx="5"/>
          </p:nvPr>
        </p:nvSpPr>
        <p:spPr>
          <a:xfrm>
            <a:off x="3512809" y="3263494"/>
            <a:ext cx="2118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1" name="Google Shape;211;p36"/>
          <p:cNvSpPr txBox="1">
            <a:spLocks noGrp="1"/>
          </p:cNvSpPr>
          <p:nvPr>
            <p:ph type="body" idx="6"/>
          </p:nvPr>
        </p:nvSpPr>
        <p:spPr>
          <a:xfrm>
            <a:off x="3512800" y="3729100"/>
            <a:ext cx="2118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12" name="Google Shape;212;p36"/>
          <p:cNvSpPr txBox="1">
            <a:spLocks noGrp="1"/>
          </p:cNvSpPr>
          <p:nvPr>
            <p:ph type="title" idx="7"/>
          </p:nvPr>
        </p:nvSpPr>
        <p:spPr>
          <a:xfrm>
            <a:off x="6219962" y="3263494"/>
            <a:ext cx="21186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3" name="Google Shape;213;p36"/>
          <p:cNvSpPr txBox="1">
            <a:spLocks noGrp="1"/>
          </p:cNvSpPr>
          <p:nvPr>
            <p:ph type="body" idx="8"/>
          </p:nvPr>
        </p:nvSpPr>
        <p:spPr>
          <a:xfrm>
            <a:off x="6219950" y="3729100"/>
            <a:ext cx="2118600" cy="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214" name="Google Shape;214;p36"/>
          <p:cNvSpPr>
            <a:spLocks noGrp="1"/>
          </p:cNvSpPr>
          <p:nvPr>
            <p:ph type="pic" idx="9"/>
          </p:nvPr>
        </p:nvSpPr>
        <p:spPr>
          <a:xfrm>
            <a:off x="3512805" y="1674700"/>
            <a:ext cx="2118600" cy="15891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36"/>
          <p:cNvSpPr>
            <a:spLocks noGrp="1"/>
          </p:cNvSpPr>
          <p:nvPr>
            <p:ph type="pic" idx="13"/>
          </p:nvPr>
        </p:nvSpPr>
        <p:spPr>
          <a:xfrm>
            <a:off x="6219955" y="1674700"/>
            <a:ext cx="2118600" cy="1589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a. Centered subtitle + title">
  <p:cSld name="CUSTOM_9_1">
    <p:bg>
      <p:bgPr>
        <a:gradFill>
          <a:gsLst>
            <a:gs pos="0">
              <a:schemeClr val="accent6"/>
            </a:gs>
            <a:gs pos="100000">
              <a:schemeClr val="lt1"/>
            </a:gs>
          </a:gsLst>
          <a:lin ang="13500032" scaled="0"/>
        </a:gra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7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18" name="Google Shape;218;p37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b. Title only - left">
  <p:cSld name="CUSTOM_8_3_1">
    <p:bg>
      <p:bgPr>
        <a:solidFill>
          <a:schemeClr val="accent6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8"/>
          <p:cNvSpPr txBox="1">
            <a:spLocks noGrp="1"/>
          </p:cNvSpPr>
          <p:nvPr>
            <p:ph type="title"/>
          </p:nvPr>
        </p:nvSpPr>
        <p:spPr>
          <a:xfrm>
            <a:off x="449950" y="660325"/>
            <a:ext cx="1980900" cy="388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d. Title only - centre bottom">
  <p:cSld name="CUSTOM_8_3_1_2_1">
    <p:bg>
      <p:bgPr>
        <a:solidFill>
          <a:srgbClr val="EFEFEF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>
            <a:spLocks noGrp="1"/>
          </p:cNvSpPr>
          <p:nvPr>
            <p:ph type="title"/>
          </p:nvPr>
        </p:nvSpPr>
        <p:spPr>
          <a:xfrm>
            <a:off x="646350" y="3848300"/>
            <a:ext cx="7851300" cy="9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a. Image only - 2 images A">
  <p:cSld name="CUSTOM_8_3_1_1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0"/>
          <p:cNvSpPr>
            <a:spLocks noGrp="1"/>
          </p:cNvSpPr>
          <p:nvPr>
            <p:ph type="pic" idx="2"/>
          </p:nvPr>
        </p:nvSpPr>
        <p:spPr>
          <a:xfrm>
            <a:off x="4376450" y="1999000"/>
            <a:ext cx="4371600" cy="2737200"/>
          </a:xfrm>
          <a:prstGeom prst="roundRect">
            <a:avLst>
              <a:gd name="adj" fmla="val 3793"/>
            </a:avLst>
          </a:prstGeom>
          <a:noFill/>
          <a:ln>
            <a:noFill/>
          </a:ln>
        </p:spPr>
      </p:sp>
      <p:sp>
        <p:nvSpPr>
          <p:cNvPr id="225" name="Google Shape;225;p40"/>
          <p:cNvSpPr>
            <a:spLocks noGrp="1"/>
          </p:cNvSpPr>
          <p:nvPr>
            <p:ph type="pic" idx="3"/>
          </p:nvPr>
        </p:nvSpPr>
        <p:spPr>
          <a:xfrm>
            <a:off x="530475" y="519125"/>
            <a:ext cx="4371600" cy="2737200"/>
          </a:xfrm>
          <a:prstGeom prst="roundRect">
            <a:avLst>
              <a:gd name="adj" fmla="val 3156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823"/>
              </a:srgbClr>
            </a:outerShdw>
          </a:effectLst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">
  <p:cSld name="SECTION_HEADER_1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b. Image only - 2 images B">
  <p:cSld name="CUSTOM_8_3_1_1_2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41"/>
          <p:cNvSpPr>
            <a:spLocks noGrp="1"/>
          </p:cNvSpPr>
          <p:nvPr>
            <p:ph type="pic" idx="2"/>
          </p:nvPr>
        </p:nvSpPr>
        <p:spPr>
          <a:xfrm>
            <a:off x="5222025" y="2626050"/>
            <a:ext cx="3454200" cy="2162700"/>
          </a:xfrm>
          <a:prstGeom prst="roundRect">
            <a:avLst>
              <a:gd name="adj" fmla="val 3793"/>
            </a:avLst>
          </a:prstGeom>
          <a:noFill/>
          <a:ln>
            <a:noFill/>
          </a:ln>
        </p:spPr>
      </p:sp>
      <p:sp>
        <p:nvSpPr>
          <p:cNvPr id="228" name="Google Shape;228;p41"/>
          <p:cNvSpPr>
            <a:spLocks noGrp="1"/>
          </p:cNvSpPr>
          <p:nvPr>
            <p:ph type="pic" idx="3"/>
          </p:nvPr>
        </p:nvSpPr>
        <p:spPr>
          <a:xfrm>
            <a:off x="583950" y="526725"/>
            <a:ext cx="5431500" cy="3400800"/>
          </a:xfrm>
          <a:prstGeom prst="roundRect">
            <a:avLst>
              <a:gd name="adj" fmla="val 3156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823"/>
              </a:srgbClr>
            </a:outerShdw>
          </a:effectLst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c. Image only - 16:9 image with subtitle">
  <p:cSld name="CUSTOM_8_3_1_1_1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2700006" scaled="0"/>
        </a:gra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2"/>
          <p:cNvSpPr>
            <a:spLocks noGrp="1"/>
          </p:cNvSpPr>
          <p:nvPr>
            <p:ph type="pic" idx="2"/>
          </p:nvPr>
        </p:nvSpPr>
        <p:spPr>
          <a:xfrm>
            <a:off x="827100" y="304775"/>
            <a:ext cx="7489800" cy="4213200"/>
          </a:xfrm>
          <a:prstGeom prst="roundRect">
            <a:avLst>
              <a:gd name="adj" fmla="val 3182"/>
            </a:avLst>
          </a:prstGeom>
          <a:noFill/>
          <a:ln>
            <a:noFill/>
          </a:ln>
          <a:effectLst>
            <a:outerShdw blurRad="342900" dist="57150" dir="5400000" algn="bl" rotWithShape="0">
              <a:srgbClr val="000000">
                <a:alpha val="18823"/>
              </a:srgbClr>
            </a:outerShdw>
          </a:effectLst>
        </p:spPr>
      </p:sp>
      <p:sp>
        <p:nvSpPr>
          <p:cNvPr id="231" name="Google Shape;231;p42"/>
          <p:cNvSpPr txBox="1">
            <a:spLocks noGrp="1"/>
          </p:cNvSpPr>
          <p:nvPr>
            <p:ph type="subTitle" idx="1"/>
          </p:nvPr>
        </p:nvSpPr>
        <p:spPr>
          <a:xfrm>
            <a:off x="770625" y="4556700"/>
            <a:ext cx="7646700" cy="4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Image only - just an image">
  <p:cSld name="CUSTOM_8_3_1_1_1_1">
    <p:bg>
      <p:bgPr>
        <a:solidFill>
          <a:schemeClr val="dk1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Quarterly timeline">
  <p:cSld name="CUSTOM_10">
    <p:bg>
      <p:bgPr>
        <a:solidFill>
          <a:schemeClr val="dk1"/>
        </a:solid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4"/>
          <p:cNvSpPr txBox="1">
            <a:spLocks noGrp="1"/>
          </p:cNvSpPr>
          <p:nvPr>
            <p:ph type="title"/>
          </p:nvPr>
        </p:nvSpPr>
        <p:spPr>
          <a:xfrm>
            <a:off x="411975" y="301550"/>
            <a:ext cx="7228200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"/>
              <a:buNone/>
              <a:defRPr sz="1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pic>
        <p:nvPicPr>
          <p:cNvPr id="236" name="Google Shape;236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54472" y="369375"/>
            <a:ext cx="719055" cy="2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44"/>
          <p:cNvSpPr txBox="1">
            <a:spLocks noGrp="1"/>
          </p:cNvSpPr>
          <p:nvPr>
            <p:ph type="subTitle" idx="1"/>
          </p:nvPr>
        </p:nvSpPr>
        <p:spPr>
          <a:xfrm>
            <a:off x="411975" y="106175"/>
            <a:ext cx="7452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grpSp>
        <p:nvGrpSpPr>
          <p:cNvPr id="238" name="Google Shape;238;p44"/>
          <p:cNvGrpSpPr/>
          <p:nvPr/>
        </p:nvGrpSpPr>
        <p:grpSpPr>
          <a:xfrm>
            <a:off x="24" y="965395"/>
            <a:ext cx="9143979" cy="4178265"/>
            <a:chOff x="393657" y="1666167"/>
            <a:chExt cx="8388202" cy="3243994"/>
          </a:xfrm>
        </p:grpSpPr>
        <p:grpSp>
          <p:nvGrpSpPr>
            <p:cNvPr id="239" name="Google Shape;239;p44"/>
            <p:cNvGrpSpPr/>
            <p:nvPr/>
          </p:nvGrpSpPr>
          <p:grpSpPr>
            <a:xfrm>
              <a:off x="393657" y="1666171"/>
              <a:ext cx="2097050" cy="3243901"/>
              <a:chOff x="3975900" y="1310284"/>
              <a:chExt cx="2043909" cy="3243901"/>
            </a:xfrm>
          </p:grpSpPr>
          <p:sp>
            <p:nvSpPr>
              <p:cNvPr id="240" name="Google Shape;240;p44"/>
              <p:cNvSpPr/>
              <p:nvPr/>
            </p:nvSpPr>
            <p:spPr>
              <a:xfrm>
                <a:off x="3975900" y="131028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44"/>
              <p:cNvSpPr/>
              <p:nvPr/>
            </p:nvSpPr>
            <p:spPr>
              <a:xfrm flipH="1">
                <a:off x="3975909" y="1310310"/>
                <a:ext cx="2043900" cy="248100"/>
              </a:xfrm>
              <a:prstGeom prst="rect">
                <a:avLst/>
              </a:prstGeom>
              <a:solidFill>
                <a:srgbClr val="FFCC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44"/>
              <p:cNvSpPr txBox="1"/>
              <p:nvPr/>
            </p:nvSpPr>
            <p:spPr>
              <a:xfrm>
                <a:off x="3981375" y="1558423"/>
                <a:ext cx="8253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Q1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243" name="Google Shape;243;p44"/>
              <p:cNvCxnSpPr/>
              <p:nvPr/>
            </p:nvCxnSpPr>
            <p:spPr>
              <a:xfrm rot="10800000">
                <a:off x="4656066" y="2264285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BA5A6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44" name="Google Shape;244;p44"/>
              <p:cNvCxnSpPr/>
              <p:nvPr/>
            </p:nvCxnSpPr>
            <p:spPr>
              <a:xfrm rot="10800000">
                <a:off x="5337620" y="2264285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BA5A6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45" name="Google Shape;245;p44"/>
            <p:cNvGrpSpPr/>
            <p:nvPr/>
          </p:nvGrpSpPr>
          <p:grpSpPr>
            <a:xfrm>
              <a:off x="2490709" y="1666167"/>
              <a:ext cx="2097048" cy="3243928"/>
              <a:chOff x="3975902" y="1310279"/>
              <a:chExt cx="2043907" cy="3243928"/>
            </a:xfrm>
          </p:grpSpPr>
          <p:sp>
            <p:nvSpPr>
              <p:cNvPr id="246" name="Google Shape;246;p44"/>
              <p:cNvSpPr/>
              <p:nvPr/>
            </p:nvSpPr>
            <p:spPr>
              <a:xfrm>
                <a:off x="3975902" y="1310283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44"/>
              <p:cNvSpPr/>
              <p:nvPr/>
            </p:nvSpPr>
            <p:spPr>
              <a:xfrm flipH="1">
                <a:off x="3975909" y="1310279"/>
                <a:ext cx="2043900" cy="248100"/>
              </a:xfrm>
              <a:prstGeom prst="rect">
                <a:avLst/>
              </a:prstGeom>
              <a:solidFill>
                <a:srgbClr val="FFCC20">
                  <a:alpha val="72156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800" b="0" i="0" u="none" strike="noStrike" cap="none">
                  <a:solidFill>
                    <a:srgbClr val="434343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  <p:sp>
            <p:nvSpPr>
              <p:cNvPr id="248" name="Google Shape;248;p44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Q2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249" name="Google Shape;249;p44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50" name="Google Shape;250;p44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51" name="Google Shape;251;p44"/>
            <p:cNvGrpSpPr/>
            <p:nvPr/>
          </p:nvGrpSpPr>
          <p:grpSpPr>
            <a:xfrm>
              <a:off x="4587761" y="1666197"/>
              <a:ext cx="2097046" cy="3243964"/>
              <a:chOff x="3975904" y="1310310"/>
              <a:chExt cx="2043905" cy="3243964"/>
            </a:xfrm>
          </p:grpSpPr>
          <p:sp>
            <p:nvSpPr>
              <p:cNvPr id="252" name="Google Shape;252;p44"/>
              <p:cNvSpPr/>
              <p:nvPr/>
            </p:nvSpPr>
            <p:spPr>
              <a:xfrm>
                <a:off x="3975904" y="131037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44"/>
              <p:cNvSpPr/>
              <p:nvPr/>
            </p:nvSpPr>
            <p:spPr>
              <a:xfrm flipH="1">
                <a:off x="3975909" y="1310310"/>
                <a:ext cx="2043900" cy="248100"/>
              </a:xfrm>
              <a:prstGeom prst="rect">
                <a:avLst/>
              </a:prstGeom>
              <a:solidFill>
                <a:srgbClr val="FFCC20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44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Q3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255" name="Google Shape;255;p44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56" name="Google Shape;256;p44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257" name="Google Shape;257;p44"/>
            <p:cNvGrpSpPr/>
            <p:nvPr/>
          </p:nvGrpSpPr>
          <p:grpSpPr>
            <a:xfrm>
              <a:off x="6684814" y="1666196"/>
              <a:ext cx="2097045" cy="3243965"/>
              <a:chOff x="3975906" y="1310309"/>
              <a:chExt cx="2043903" cy="3243965"/>
            </a:xfrm>
          </p:grpSpPr>
          <p:sp>
            <p:nvSpPr>
              <p:cNvPr id="258" name="Google Shape;258;p44"/>
              <p:cNvSpPr/>
              <p:nvPr/>
            </p:nvSpPr>
            <p:spPr>
              <a:xfrm>
                <a:off x="3975906" y="1310374"/>
                <a:ext cx="2043900" cy="3243900"/>
              </a:xfrm>
              <a:prstGeom prst="rect">
                <a:avLst/>
              </a:prstGeom>
              <a:solidFill>
                <a:srgbClr val="F6F6F6"/>
              </a:solidFill>
              <a:ln w="9525" cap="flat" cmpd="sng">
                <a:solidFill>
                  <a:srgbClr val="FFCC2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44"/>
              <p:cNvSpPr/>
              <p:nvPr/>
            </p:nvSpPr>
            <p:spPr>
              <a:xfrm flipH="1">
                <a:off x="3975909" y="1310309"/>
                <a:ext cx="2043900" cy="248100"/>
              </a:xfrm>
              <a:prstGeom prst="rect">
                <a:avLst/>
              </a:prstGeom>
              <a:solidFill>
                <a:srgbClr val="FFE9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44"/>
              <p:cNvSpPr txBox="1"/>
              <p:nvPr/>
            </p:nvSpPr>
            <p:spPr>
              <a:xfrm>
                <a:off x="3981368" y="1558425"/>
                <a:ext cx="1357500" cy="627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/>
                  <a:buNone/>
                </a:pPr>
                <a:endParaRPr sz="800" b="0" i="0" u="none" strike="noStrike" cap="none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en-GB" sz="3200" b="0" i="0" u="none" strike="noStrike" cap="none">
                    <a:solidFill>
                      <a:srgbClr val="000000"/>
                    </a:solidFill>
                    <a:latin typeface="Inter ExtraBold"/>
                    <a:ea typeface="Inter ExtraBold"/>
                    <a:cs typeface="Inter ExtraBold"/>
                    <a:sym typeface="Inter ExtraBold"/>
                  </a:rPr>
                  <a:t>Q4</a:t>
                </a:r>
                <a:endParaRPr sz="3200" b="0" i="0" u="none" strike="noStrike" cap="none">
                  <a:solidFill>
                    <a:srgbClr val="000000"/>
                  </a:solidFill>
                  <a:latin typeface="Inter ExtraBold"/>
                  <a:ea typeface="Inter ExtraBold"/>
                  <a:cs typeface="Inter ExtraBold"/>
                  <a:sym typeface="Inter ExtraBold"/>
                </a:endParaRPr>
              </a:p>
            </p:txBody>
          </p:sp>
          <p:cxnSp>
            <p:nvCxnSpPr>
              <p:cNvPr id="261" name="Google Shape;261;p44"/>
              <p:cNvCxnSpPr/>
              <p:nvPr/>
            </p:nvCxnSpPr>
            <p:spPr>
              <a:xfrm rot="10800000">
                <a:off x="4656066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262" name="Google Shape;262;p44"/>
              <p:cNvCxnSpPr/>
              <p:nvPr/>
            </p:nvCxnSpPr>
            <p:spPr>
              <a:xfrm rot="10800000">
                <a:off x="5337620" y="2264307"/>
                <a:ext cx="0" cy="2289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9E9E9E"/>
                </a:solidFill>
                <a:prstDash val="dot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263" name="Google Shape;263;p44"/>
          <p:cNvSpPr txBox="1">
            <a:spLocks noGrp="1"/>
          </p:cNvSpPr>
          <p:nvPr>
            <p:ph type="subTitle" idx="2"/>
          </p:nvPr>
        </p:nvSpPr>
        <p:spPr>
          <a:xfrm>
            <a:off x="25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4" name="Google Shape;264;p44"/>
          <p:cNvSpPr txBox="1">
            <a:spLocks noGrp="1"/>
          </p:cNvSpPr>
          <p:nvPr>
            <p:ph type="subTitle" idx="3"/>
          </p:nvPr>
        </p:nvSpPr>
        <p:spPr>
          <a:xfrm>
            <a:off x="2298047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5" name="Google Shape;265;p44"/>
          <p:cNvSpPr txBox="1">
            <a:spLocks noGrp="1"/>
          </p:cNvSpPr>
          <p:nvPr>
            <p:ph type="subTitle" idx="4"/>
          </p:nvPr>
        </p:nvSpPr>
        <p:spPr>
          <a:xfrm>
            <a:off x="4596068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6" name="Google Shape;266;p44"/>
          <p:cNvSpPr txBox="1">
            <a:spLocks noGrp="1"/>
          </p:cNvSpPr>
          <p:nvPr>
            <p:ph type="subTitle" idx="5"/>
          </p:nvPr>
        </p:nvSpPr>
        <p:spPr>
          <a:xfrm>
            <a:off x="6894090" y="965400"/>
            <a:ext cx="1921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7" name="Google Shape;267;p44"/>
          <p:cNvSpPr txBox="1">
            <a:spLocks noGrp="1"/>
          </p:cNvSpPr>
          <p:nvPr>
            <p:ph type="subTitle" idx="6"/>
          </p:nvPr>
        </p:nvSpPr>
        <p:spPr>
          <a:xfrm>
            <a:off x="25" y="1279025"/>
            <a:ext cx="21540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8" name="Google Shape;268;p44"/>
          <p:cNvSpPr txBox="1">
            <a:spLocks noGrp="1"/>
          </p:cNvSpPr>
          <p:nvPr>
            <p:ph type="subTitle" idx="7"/>
          </p:nvPr>
        </p:nvSpPr>
        <p:spPr>
          <a:xfrm>
            <a:off x="2298050" y="1279025"/>
            <a:ext cx="21441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69" name="Google Shape;269;p44"/>
          <p:cNvSpPr txBox="1">
            <a:spLocks noGrp="1"/>
          </p:cNvSpPr>
          <p:nvPr>
            <p:ph type="subTitle" idx="8"/>
          </p:nvPr>
        </p:nvSpPr>
        <p:spPr>
          <a:xfrm>
            <a:off x="4596075" y="1279025"/>
            <a:ext cx="21441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70" name="Google Shape;270;p44"/>
          <p:cNvSpPr txBox="1">
            <a:spLocks noGrp="1"/>
          </p:cNvSpPr>
          <p:nvPr>
            <p:ph type="subTitle" idx="9"/>
          </p:nvPr>
        </p:nvSpPr>
        <p:spPr>
          <a:xfrm>
            <a:off x="6894100" y="1279025"/>
            <a:ext cx="2104500" cy="2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d Stats - 3">
  <p:cSld name="CUSTOM_12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45"/>
          <p:cNvSpPr/>
          <p:nvPr/>
        </p:nvSpPr>
        <p:spPr>
          <a:xfrm>
            <a:off x="376725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273" name="Google Shape;273;p45"/>
          <p:cNvSpPr/>
          <p:nvPr/>
        </p:nvSpPr>
        <p:spPr>
          <a:xfrm>
            <a:off x="3212392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4" name="Google Shape;274;p45"/>
          <p:cNvSpPr/>
          <p:nvPr/>
        </p:nvSpPr>
        <p:spPr>
          <a:xfrm>
            <a:off x="6048082" y="1657200"/>
            <a:ext cx="27192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275" name="Google Shape;275;p45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76" name="Google Shape;276;p45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77" name="Google Shape;277;p45"/>
          <p:cNvSpPr txBox="1">
            <a:spLocks noGrp="1"/>
          </p:cNvSpPr>
          <p:nvPr>
            <p:ph type="body" idx="2"/>
          </p:nvPr>
        </p:nvSpPr>
        <p:spPr>
          <a:xfrm>
            <a:off x="633351" y="1920500"/>
            <a:ext cx="22086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78" name="Google Shape;278;p45"/>
          <p:cNvSpPr txBox="1">
            <a:spLocks noGrp="1"/>
          </p:cNvSpPr>
          <p:nvPr>
            <p:ph type="body" idx="3"/>
          </p:nvPr>
        </p:nvSpPr>
        <p:spPr>
          <a:xfrm>
            <a:off x="633351" y="2269100"/>
            <a:ext cx="22086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279" name="Google Shape;279;p45"/>
          <p:cNvSpPr txBox="1">
            <a:spLocks noGrp="1"/>
          </p:cNvSpPr>
          <p:nvPr>
            <p:ph type="body" idx="4"/>
          </p:nvPr>
        </p:nvSpPr>
        <p:spPr>
          <a:xfrm>
            <a:off x="627250" y="3632000"/>
            <a:ext cx="2208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80" name="Google Shape;280;p45"/>
          <p:cNvSpPr txBox="1">
            <a:spLocks noGrp="1"/>
          </p:cNvSpPr>
          <p:nvPr>
            <p:ph type="body" idx="5"/>
          </p:nvPr>
        </p:nvSpPr>
        <p:spPr>
          <a:xfrm>
            <a:off x="3470751" y="1920500"/>
            <a:ext cx="22086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body" idx="6"/>
          </p:nvPr>
        </p:nvSpPr>
        <p:spPr>
          <a:xfrm>
            <a:off x="3470751" y="2269100"/>
            <a:ext cx="22086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body" idx="7"/>
          </p:nvPr>
        </p:nvSpPr>
        <p:spPr>
          <a:xfrm>
            <a:off x="3464650" y="3632000"/>
            <a:ext cx="2208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83" name="Google Shape;283;p45"/>
          <p:cNvSpPr txBox="1">
            <a:spLocks noGrp="1"/>
          </p:cNvSpPr>
          <p:nvPr>
            <p:ph type="body" idx="8"/>
          </p:nvPr>
        </p:nvSpPr>
        <p:spPr>
          <a:xfrm>
            <a:off x="6308151" y="1920500"/>
            <a:ext cx="22086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84" name="Google Shape;284;p45"/>
          <p:cNvSpPr txBox="1">
            <a:spLocks noGrp="1"/>
          </p:cNvSpPr>
          <p:nvPr>
            <p:ph type="body" idx="9"/>
          </p:nvPr>
        </p:nvSpPr>
        <p:spPr>
          <a:xfrm>
            <a:off x="6308151" y="2269100"/>
            <a:ext cx="22086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285" name="Google Shape;285;p45"/>
          <p:cNvSpPr txBox="1">
            <a:spLocks noGrp="1"/>
          </p:cNvSpPr>
          <p:nvPr>
            <p:ph type="body" idx="13"/>
          </p:nvPr>
        </p:nvSpPr>
        <p:spPr>
          <a:xfrm>
            <a:off x="6302050" y="3632000"/>
            <a:ext cx="22086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c Stats - 2">
  <p:cSld name="CUSTOM_12_1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6"/>
          <p:cNvSpPr/>
          <p:nvPr/>
        </p:nvSpPr>
        <p:spPr>
          <a:xfrm>
            <a:off x="989650" y="154880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288" name="Google Shape;288;p46"/>
          <p:cNvSpPr/>
          <p:nvPr/>
        </p:nvSpPr>
        <p:spPr>
          <a:xfrm>
            <a:off x="4647111" y="154880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89" name="Google Shape;289;p46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1" name="Google Shape;291;p46"/>
          <p:cNvSpPr txBox="1">
            <a:spLocks noGrp="1"/>
          </p:cNvSpPr>
          <p:nvPr>
            <p:ph type="body" idx="2"/>
          </p:nvPr>
        </p:nvSpPr>
        <p:spPr>
          <a:xfrm>
            <a:off x="1320648" y="181210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2" name="Google Shape;292;p46"/>
          <p:cNvSpPr txBox="1">
            <a:spLocks noGrp="1"/>
          </p:cNvSpPr>
          <p:nvPr>
            <p:ph type="body" idx="3"/>
          </p:nvPr>
        </p:nvSpPr>
        <p:spPr>
          <a:xfrm>
            <a:off x="1320648" y="216070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293" name="Google Shape;293;p46"/>
          <p:cNvSpPr txBox="1">
            <a:spLocks noGrp="1"/>
          </p:cNvSpPr>
          <p:nvPr>
            <p:ph type="body" idx="4"/>
          </p:nvPr>
        </p:nvSpPr>
        <p:spPr>
          <a:xfrm>
            <a:off x="1312775" y="352360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94" name="Google Shape;294;p46"/>
          <p:cNvSpPr txBox="1">
            <a:spLocks noGrp="1"/>
          </p:cNvSpPr>
          <p:nvPr>
            <p:ph type="body" idx="5"/>
          </p:nvPr>
        </p:nvSpPr>
        <p:spPr>
          <a:xfrm>
            <a:off x="4980344" y="181210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295" name="Google Shape;295;p46"/>
          <p:cNvSpPr txBox="1">
            <a:spLocks noGrp="1"/>
          </p:cNvSpPr>
          <p:nvPr>
            <p:ph type="body" idx="6"/>
          </p:nvPr>
        </p:nvSpPr>
        <p:spPr>
          <a:xfrm>
            <a:off x="4980344" y="216070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296" name="Google Shape;296;p46"/>
          <p:cNvSpPr txBox="1">
            <a:spLocks noGrp="1"/>
          </p:cNvSpPr>
          <p:nvPr>
            <p:ph type="body" idx="7"/>
          </p:nvPr>
        </p:nvSpPr>
        <p:spPr>
          <a:xfrm>
            <a:off x="4972473" y="352360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b Stats - 1 with commentary right">
  <p:cSld name="CUSTOM_12_1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7"/>
          <p:cNvSpPr/>
          <p:nvPr/>
        </p:nvSpPr>
        <p:spPr>
          <a:xfrm>
            <a:off x="981900" y="112755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299" name="Google Shape;299;p47"/>
          <p:cNvSpPr txBox="1">
            <a:spLocks noGrp="1"/>
          </p:cNvSpPr>
          <p:nvPr>
            <p:ph type="title"/>
          </p:nvPr>
        </p:nvSpPr>
        <p:spPr>
          <a:xfrm>
            <a:off x="4981250" y="728100"/>
            <a:ext cx="3622200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0" name="Google Shape;300;p47"/>
          <p:cNvSpPr txBox="1">
            <a:spLocks noGrp="1"/>
          </p:cNvSpPr>
          <p:nvPr>
            <p:ph type="subTitle" idx="1"/>
          </p:nvPr>
        </p:nvSpPr>
        <p:spPr>
          <a:xfrm>
            <a:off x="4981250" y="420600"/>
            <a:ext cx="36222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body" idx="2"/>
          </p:nvPr>
        </p:nvSpPr>
        <p:spPr>
          <a:xfrm>
            <a:off x="1312898" y="139085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02" name="Google Shape;302;p47"/>
          <p:cNvSpPr txBox="1">
            <a:spLocks noGrp="1"/>
          </p:cNvSpPr>
          <p:nvPr>
            <p:ph type="body" idx="3"/>
          </p:nvPr>
        </p:nvSpPr>
        <p:spPr>
          <a:xfrm>
            <a:off x="1312898" y="173945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303" name="Google Shape;303;p47"/>
          <p:cNvSpPr txBox="1">
            <a:spLocks noGrp="1"/>
          </p:cNvSpPr>
          <p:nvPr>
            <p:ph type="body" idx="4"/>
          </p:nvPr>
        </p:nvSpPr>
        <p:spPr>
          <a:xfrm>
            <a:off x="1305025" y="310235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304" name="Google Shape;304;p47"/>
          <p:cNvSpPr txBox="1">
            <a:spLocks noGrp="1"/>
          </p:cNvSpPr>
          <p:nvPr>
            <p:ph type="body" idx="5"/>
          </p:nvPr>
        </p:nvSpPr>
        <p:spPr>
          <a:xfrm>
            <a:off x="4981375" y="2492700"/>
            <a:ext cx="3622200" cy="22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a Stats - 1 with commentary left">
  <p:cSld name="CUSTOM_12_1_1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8"/>
          <p:cNvSpPr/>
          <p:nvPr/>
        </p:nvSpPr>
        <p:spPr>
          <a:xfrm>
            <a:off x="4784125" y="1127550"/>
            <a:ext cx="3507300" cy="2888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3600" b="0" i="0" u="none" strike="noStrike" cap="none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307" name="Google Shape;307;p48"/>
          <p:cNvSpPr txBox="1">
            <a:spLocks noGrp="1"/>
          </p:cNvSpPr>
          <p:nvPr>
            <p:ph type="title"/>
          </p:nvPr>
        </p:nvSpPr>
        <p:spPr>
          <a:xfrm>
            <a:off x="520775" y="728100"/>
            <a:ext cx="3622200" cy="17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8" name="Google Shape;308;p48"/>
          <p:cNvSpPr txBox="1">
            <a:spLocks noGrp="1"/>
          </p:cNvSpPr>
          <p:nvPr>
            <p:ph type="subTitle" idx="1"/>
          </p:nvPr>
        </p:nvSpPr>
        <p:spPr>
          <a:xfrm>
            <a:off x="520775" y="420600"/>
            <a:ext cx="36222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09" name="Google Shape;309;p48"/>
          <p:cNvSpPr txBox="1">
            <a:spLocks noGrp="1"/>
          </p:cNvSpPr>
          <p:nvPr>
            <p:ph type="body" idx="2"/>
          </p:nvPr>
        </p:nvSpPr>
        <p:spPr>
          <a:xfrm>
            <a:off x="5115123" y="1390850"/>
            <a:ext cx="28488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●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○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Char char="■"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10" name="Google Shape;310;p48"/>
          <p:cNvSpPr txBox="1">
            <a:spLocks noGrp="1"/>
          </p:cNvSpPr>
          <p:nvPr>
            <p:ph type="body" idx="3"/>
          </p:nvPr>
        </p:nvSpPr>
        <p:spPr>
          <a:xfrm>
            <a:off x="5115123" y="1739450"/>
            <a:ext cx="2848800" cy="13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685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1pPr>
            <a:lvl2pPr marL="914400" lvl="1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2pPr>
            <a:lvl3pPr marL="1371600" lvl="2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3pPr>
            <a:lvl4pPr marL="1828800" lvl="3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4pPr>
            <a:lvl5pPr marL="2286000" lvl="4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5pPr>
            <a:lvl6pPr marL="2743200" lvl="5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6pPr>
            <a:lvl7pPr marL="3200400" lvl="6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●"/>
              <a:defRPr sz="7200">
                <a:latin typeface="Inter Black"/>
                <a:ea typeface="Inter Black"/>
                <a:cs typeface="Inter Black"/>
                <a:sym typeface="Inter Black"/>
              </a:defRPr>
            </a:lvl7pPr>
            <a:lvl8pPr marL="3657600" lvl="7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○"/>
              <a:defRPr sz="7200">
                <a:latin typeface="Inter Black"/>
                <a:ea typeface="Inter Black"/>
                <a:cs typeface="Inter Black"/>
                <a:sym typeface="Inter Black"/>
              </a:defRPr>
            </a:lvl8pPr>
            <a:lvl9pPr marL="4114800" lvl="8" indent="-685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7200"/>
              <a:buFont typeface="Inter Black"/>
              <a:buChar char="■"/>
              <a:defRPr sz="7200">
                <a:latin typeface="Inter Black"/>
                <a:ea typeface="Inter Black"/>
                <a:cs typeface="Inter Black"/>
                <a:sym typeface="Inter Black"/>
              </a:defRPr>
            </a:lvl9pPr>
          </a:lstStyle>
          <a:p>
            <a:endParaRPr/>
          </a:p>
        </p:txBody>
      </p:sp>
      <p:sp>
        <p:nvSpPr>
          <p:cNvPr id="311" name="Google Shape;311;p48"/>
          <p:cNvSpPr txBox="1">
            <a:spLocks noGrp="1"/>
          </p:cNvSpPr>
          <p:nvPr>
            <p:ph type="body" idx="4"/>
          </p:nvPr>
        </p:nvSpPr>
        <p:spPr>
          <a:xfrm>
            <a:off x="5107250" y="3102350"/>
            <a:ext cx="28488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312" name="Google Shape;312;p48"/>
          <p:cNvSpPr txBox="1">
            <a:spLocks noGrp="1"/>
          </p:cNvSpPr>
          <p:nvPr>
            <p:ph type="body" idx="5"/>
          </p:nvPr>
        </p:nvSpPr>
        <p:spPr>
          <a:xfrm>
            <a:off x="520900" y="2492700"/>
            <a:ext cx="3622200" cy="22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bg>
      <p:bgPr>
        <a:solidFill>
          <a:srgbClr val="FFFFFF"/>
        </a:solidFill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" name="Google Shape;314;p49"/>
          <p:cNvCxnSpPr/>
          <p:nvPr/>
        </p:nvCxnSpPr>
        <p:spPr>
          <a:xfrm>
            <a:off x="25575" y="790800"/>
            <a:ext cx="9123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15" name="Google Shape;315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67433" y="290626"/>
            <a:ext cx="1215963" cy="336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_ONLY_1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" name="Google Shape;317;p50"/>
          <p:cNvGrpSpPr/>
          <p:nvPr/>
        </p:nvGrpSpPr>
        <p:grpSpPr>
          <a:xfrm>
            <a:off x="-50" y="0"/>
            <a:ext cx="9144000" cy="5143500"/>
            <a:chOff x="-50" y="0"/>
            <a:chExt cx="9144000" cy="5143500"/>
          </a:xfrm>
        </p:grpSpPr>
        <p:sp>
          <p:nvSpPr>
            <p:cNvPr id="318" name="Google Shape;318;p50"/>
            <p:cNvSpPr/>
            <p:nvPr/>
          </p:nvSpPr>
          <p:spPr>
            <a:xfrm>
              <a:off x="-50" y="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50"/>
            <p:cNvSpPr/>
            <p:nvPr/>
          </p:nvSpPr>
          <p:spPr>
            <a:xfrm>
              <a:off x="-50" y="36000"/>
              <a:ext cx="9144000" cy="324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20" name="Google Shape;320;p5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476300" y="106887"/>
              <a:ext cx="929800" cy="182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p5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746200" y="162000"/>
              <a:ext cx="929800" cy="771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2" name="Google Shape;322;p50"/>
            <p:cNvSpPr/>
            <p:nvPr/>
          </p:nvSpPr>
          <p:spPr>
            <a:xfrm>
              <a:off x="-50" y="510750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3" name="Google Shape;323;p50"/>
          <p:cNvSpPr txBox="1">
            <a:spLocks noGrp="1"/>
          </p:cNvSpPr>
          <p:nvPr>
            <p:ph type="title"/>
          </p:nvPr>
        </p:nvSpPr>
        <p:spPr>
          <a:xfrm>
            <a:off x="468000" y="468000"/>
            <a:ext cx="82080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Raleway Light"/>
              <a:buNone/>
              <a:defRPr sz="3000">
                <a:latin typeface="Raleway Light"/>
                <a:ea typeface="Raleway Light"/>
                <a:cs typeface="Raleway Light"/>
                <a:sym typeface="Raleway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">
  <p:cSld name="SECTION_HEADER_1_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0" y="0"/>
            <a:ext cx="3196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_1">
  <p:cSld name="BLANK_1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oogle Shape;325;p51"/>
          <p:cNvGrpSpPr/>
          <p:nvPr/>
        </p:nvGrpSpPr>
        <p:grpSpPr>
          <a:xfrm>
            <a:off x="-50" y="0"/>
            <a:ext cx="9144000" cy="5143500"/>
            <a:chOff x="-50" y="0"/>
            <a:chExt cx="9144000" cy="5143500"/>
          </a:xfrm>
        </p:grpSpPr>
        <p:sp>
          <p:nvSpPr>
            <p:cNvPr id="326" name="Google Shape;326;p51"/>
            <p:cNvSpPr/>
            <p:nvPr/>
          </p:nvSpPr>
          <p:spPr>
            <a:xfrm>
              <a:off x="-50" y="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1"/>
            <p:cNvSpPr/>
            <p:nvPr/>
          </p:nvSpPr>
          <p:spPr>
            <a:xfrm>
              <a:off x="-50" y="36000"/>
              <a:ext cx="9144000" cy="324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8" name="Google Shape;328;p5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76300" y="106887"/>
              <a:ext cx="929800" cy="182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5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46200" y="162000"/>
              <a:ext cx="929800" cy="771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0" name="Google Shape;330;p51"/>
            <p:cNvSpPr/>
            <p:nvPr/>
          </p:nvSpPr>
          <p:spPr>
            <a:xfrm>
              <a:off x="-50" y="5107500"/>
              <a:ext cx="9144000" cy="36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_2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2"/>
          <p:cNvSpPr txBox="1">
            <a:spLocks noGrp="1"/>
          </p:cNvSpPr>
          <p:nvPr>
            <p:ph type="dt" idx="10"/>
          </p:nvPr>
        </p:nvSpPr>
        <p:spPr>
          <a:xfrm>
            <a:off x="257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33" name="Google Shape;333;p52"/>
          <p:cNvSpPr txBox="1">
            <a:spLocks noGrp="1"/>
          </p:cNvSpPr>
          <p:nvPr>
            <p:ph type="ftr" idx="11"/>
          </p:nvPr>
        </p:nvSpPr>
        <p:spPr>
          <a:xfrm>
            <a:off x="1757363" y="3575447"/>
            <a:ext cx="16287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34" name="Google Shape;334;p52"/>
          <p:cNvSpPr txBox="1">
            <a:spLocks noGrp="1"/>
          </p:cNvSpPr>
          <p:nvPr>
            <p:ph type="sldNum" idx="12"/>
          </p:nvPr>
        </p:nvSpPr>
        <p:spPr>
          <a:xfrm>
            <a:off x="3686175" y="3575447"/>
            <a:ext cx="12003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 1">
  <p:cSld name="SECTION_HEADER_1_2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3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8" name="Google Shape;338;p53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53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40" name="Google Shape;340;p53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 1">
  <p:cSld name="SECTION_HEADER_1_1_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4"/>
          <p:cNvSpPr/>
          <p:nvPr/>
        </p:nvSpPr>
        <p:spPr>
          <a:xfrm>
            <a:off x="0" y="0"/>
            <a:ext cx="3196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3" name="Google Shape;343;p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4" name="Google Shape;344;p54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54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46" name="Google Shape;346;p54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47" name="Google Shape;347;p54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Slide Option - 2 - Caves">
  <p:cSld name="CUSTOM_1_2_1_2_1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55"/>
          <p:cNvPicPr preferRelativeResize="0"/>
          <p:nvPr/>
        </p:nvPicPr>
        <p:blipFill rotWithShape="1">
          <a:blip r:embed="rId2">
            <a:alphaModFix/>
          </a:blip>
          <a:srcRect t="7798" b="7807"/>
          <a:stretch/>
        </p:blipFill>
        <p:spPr>
          <a:xfrm>
            <a:off x="0" y="0"/>
            <a:ext cx="9144003" cy="5143504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5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748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1" name="Google Shape;351;p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6475" y="198900"/>
            <a:ext cx="1400325" cy="466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5"/>
          <p:cNvSpPr/>
          <p:nvPr/>
        </p:nvSpPr>
        <p:spPr>
          <a:xfrm>
            <a:off x="0" y="5033675"/>
            <a:ext cx="9144000" cy="1098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55"/>
          <p:cNvSpPr txBox="1">
            <a:spLocks noGrp="1"/>
          </p:cNvSpPr>
          <p:nvPr>
            <p:ph type="title"/>
          </p:nvPr>
        </p:nvSpPr>
        <p:spPr>
          <a:xfrm>
            <a:off x="457200" y="1630800"/>
            <a:ext cx="8229600" cy="188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/>
              <a:buNone/>
              <a:defRPr sz="6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54" name="Google Shape;354;p55"/>
          <p:cNvSpPr/>
          <p:nvPr/>
        </p:nvSpPr>
        <p:spPr>
          <a:xfrm>
            <a:off x="0" y="4686300"/>
            <a:ext cx="9144000" cy="466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5" name="Google Shape;355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554574"/>
            <a:ext cx="9143998" cy="6651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a. Section overview - image BG 1">
  <p:cSld name="SECTION_HEADER_2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>
            <a:spLocks noGrp="1"/>
          </p:cNvSpPr>
          <p:nvPr>
            <p:ph type="pic" idx="2"/>
          </p:nvPr>
        </p:nvSpPr>
        <p:spPr>
          <a:xfrm>
            <a:off x="0" y="0"/>
            <a:ext cx="324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358" name="Google Shape;358;p5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9" name="Google Shape;359;p56"/>
          <p:cNvSpPr txBox="1">
            <a:spLocks noGrp="1"/>
          </p:cNvSpPr>
          <p:nvPr>
            <p:ph type="body" idx="1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60" name="Google Shape;360;p56"/>
          <p:cNvSpPr txBox="1">
            <a:spLocks noGrp="1"/>
          </p:cNvSpPr>
          <p:nvPr>
            <p:ph type="subTitle" idx="3"/>
          </p:nvPr>
        </p:nvSpPr>
        <p:spPr>
          <a:xfrm>
            <a:off x="370500" y="356775"/>
            <a:ext cx="25008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61" name="Google Shape;361;p56"/>
          <p:cNvSpPr txBox="1">
            <a:spLocks noGrp="1"/>
          </p:cNvSpPr>
          <p:nvPr>
            <p:ph type="title"/>
          </p:nvPr>
        </p:nvSpPr>
        <p:spPr>
          <a:xfrm>
            <a:off x="370500" y="713475"/>
            <a:ext cx="25008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7"/>
          <p:cNvSpPr/>
          <p:nvPr/>
        </p:nvSpPr>
        <p:spPr>
          <a:xfrm>
            <a:off x="4572000" y="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57"/>
          <p:cNvSpPr txBox="1">
            <a:spLocks noGrp="1"/>
          </p:cNvSpPr>
          <p:nvPr>
            <p:ph type="title"/>
          </p:nvPr>
        </p:nvSpPr>
        <p:spPr>
          <a:xfrm>
            <a:off x="265500" y="1205825"/>
            <a:ext cx="4045200" cy="15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200"/>
              <a:buNone/>
              <a:defRPr sz="42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65" name="Google Shape;365;p57"/>
          <p:cNvSpPr txBox="1">
            <a:spLocks noGrp="1"/>
          </p:cNvSpPr>
          <p:nvPr>
            <p:ph type="subTitle" idx="1"/>
          </p:nvPr>
        </p:nvSpPr>
        <p:spPr>
          <a:xfrm>
            <a:off x="265500" y="2954726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6" name="Google Shape;366;p57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367" name="Google Shape;367;p57"/>
          <p:cNvCxnSpPr/>
          <p:nvPr/>
        </p:nvCxnSpPr>
        <p:spPr>
          <a:xfrm rot="10800000" flipH="1">
            <a:off x="649950" y="2822175"/>
            <a:ext cx="3254400" cy="1200"/>
          </a:xfrm>
          <a:prstGeom prst="straightConnector1">
            <a:avLst/>
          </a:prstGeom>
          <a:noFill/>
          <a:ln w="19050" cap="flat" cmpd="sng">
            <a:solidFill>
              <a:srgbClr val="CC1423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a. Text split - progression 1">
  <p:cSld name="CUSTOM_6_2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8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0" name="Google Shape;370;p58"/>
          <p:cNvSpPr/>
          <p:nvPr/>
        </p:nvSpPr>
        <p:spPr>
          <a:xfrm rot="5400000">
            <a:off x="4369950" y="2400600"/>
            <a:ext cx="711600" cy="342300"/>
          </a:xfrm>
          <a:prstGeom prst="triangle">
            <a:avLst>
              <a:gd name="adj" fmla="val 4885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58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3444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2" name="Google Shape;372;p58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3444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73" name="Google Shape;373;p58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3444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374" name="Google Shape;374;p58"/>
          <p:cNvSpPr txBox="1">
            <a:spLocks noGrp="1"/>
          </p:cNvSpPr>
          <p:nvPr>
            <p:ph type="title" idx="3"/>
          </p:nvPr>
        </p:nvSpPr>
        <p:spPr>
          <a:xfrm>
            <a:off x="4995525" y="682913"/>
            <a:ext cx="36471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75" name="Google Shape;375;p58"/>
          <p:cNvSpPr txBox="1">
            <a:spLocks noGrp="1"/>
          </p:cNvSpPr>
          <p:nvPr>
            <p:ph type="subTitle" idx="4"/>
          </p:nvPr>
        </p:nvSpPr>
        <p:spPr>
          <a:xfrm>
            <a:off x="4995525" y="365688"/>
            <a:ext cx="36471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76" name="Google Shape;376;p58"/>
          <p:cNvSpPr txBox="1">
            <a:spLocks noGrp="1"/>
          </p:cNvSpPr>
          <p:nvPr>
            <p:ph type="body" idx="5"/>
          </p:nvPr>
        </p:nvSpPr>
        <p:spPr>
          <a:xfrm>
            <a:off x="4995525" y="2328913"/>
            <a:ext cx="36471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b. 3 steps 1">
  <p:cSld name="CUSTOM_7_1_2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9"/>
          <p:cNvSpPr/>
          <p:nvPr/>
        </p:nvSpPr>
        <p:spPr>
          <a:xfrm>
            <a:off x="6185831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38761D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9" name="Google Shape;379;p59"/>
          <p:cNvSpPr/>
          <p:nvPr/>
        </p:nvSpPr>
        <p:spPr>
          <a:xfrm>
            <a:off x="3088588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80" name="Google Shape;380;p59"/>
          <p:cNvSpPr/>
          <p:nvPr/>
        </p:nvSpPr>
        <p:spPr>
          <a:xfrm>
            <a:off x="-2525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81" name="Google Shape;381;p59"/>
          <p:cNvSpPr txBox="1">
            <a:spLocks noGrp="1"/>
          </p:cNvSpPr>
          <p:nvPr>
            <p:ph type="title"/>
          </p:nvPr>
        </p:nvSpPr>
        <p:spPr>
          <a:xfrm>
            <a:off x="236425" y="1641675"/>
            <a:ext cx="24501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2" name="Google Shape;382;p59"/>
          <p:cNvSpPr txBox="1">
            <a:spLocks noGrp="1"/>
          </p:cNvSpPr>
          <p:nvPr>
            <p:ph type="title" idx="2"/>
          </p:nvPr>
        </p:nvSpPr>
        <p:spPr>
          <a:xfrm>
            <a:off x="3389382" y="1641675"/>
            <a:ext cx="23904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3" name="Google Shape;383;p59"/>
          <p:cNvSpPr txBox="1">
            <a:spLocks noGrp="1"/>
          </p:cNvSpPr>
          <p:nvPr>
            <p:ph type="body" idx="1"/>
          </p:nvPr>
        </p:nvSpPr>
        <p:spPr>
          <a:xfrm>
            <a:off x="236425" y="2360425"/>
            <a:ext cx="24501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384" name="Google Shape;384;p59"/>
          <p:cNvSpPr txBox="1">
            <a:spLocks noGrp="1"/>
          </p:cNvSpPr>
          <p:nvPr>
            <p:ph type="body" idx="3"/>
          </p:nvPr>
        </p:nvSpPr>
        <p:spPr>
          <a:xfrm>
            <a:off x="3388675" y="2360300"/>
            <a:ext cx="23904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title" idx="4"/>
          </p:nvPr>
        </p:nvSpPr>
        <p:spPr>
          <a:xfrm>
            <a:off x="311700" y="597425"/>
            <a:ext cx="8520600" cy="7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6" name="Google Shape;386;p59"/>
          <p:cNvSpPr txBox="1">
            <a:spLocks noGrp="1"/>
          </p:cNvSpPr>
          <p:nvPr>
            <p:ph type="subTitle" idx="5"/>
          </p:nvPr>
        </p:nvSpPr>
        <p:spPr>
          <a:xfrm>
            <a:off x="614250" y="282450"/>
            <a:ext cx="79155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87" name="Google Shape;387;p59"/>
          <p:cNvSpPr txBox="1">
            <a:spLocks noGrp="1"/>
          </p:cNvSpPr>
          <p:nvPr>
            <p:ph type="title" idx="6"/>
          </p:nvPr>
        </p:nvSpPr>
        <p:spPr>
          <a:xfrm>
            <a:off x="6482625" y="1641675"/>
            <a:ext cx="23328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88" name="Google Shape;388;p59"/>
          <p:cNvSpPr txBox="1">
            <a:spLocks noGrp="1"/>
          </p:cNvSpPr>
          <p:nvPr>
            <p:ph type="body" idx="7"/>
          </p:nvPr>
        </p:nvSpPr>
        <p:spPr>
          <a:xfrm>
            <a:off x="6482625" y="2360300"/>
            <a:ext cx="23904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>
                <a:solidFill>
                  <a:schemeClr val="lt1"/>
                </a:solidFill>
              </a:defRPr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3">
  <p:cSld name="TITLE_3"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91" name="Google Shape;391;p6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2" name="Google Shape;392;p6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ext only centered">
  <p:cSld name="CUSTOM_8_3_1_2_1_1">
    <p:bg>
      <p:bgPr>
        <a:solidFill>
          <a:srgbClr val="EFEFEF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646350" y="759675"/>
            <a:ext cx="7851300" cy="36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Inter"/>
              <a:buNone/>
              <a:defRPr sz="36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 2">
  <p:cSld name="SECTION_HEADER_1_1_2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1"/>
          <p:cNvSpPr/>
          <p:nvPr/>
        </p:nvSpPr>
        <p:spPr>
          <a:xfrm>
            <a:off x="0" y="0"/>
            <a:ext cx="3196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95" name="Google Shape;395;p6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6" name="Google Shape;396;p61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61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98" name="Google Shape;398;p61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99" name="Google Shape;399;p61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_2">
  <p:cSld name="TITLE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4139" y="4767631"/>
            <a:ext cx="2102174" cy="2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p62"/>
          <p:cNvSpPr txBox="1">
            <a:spLocks noGrp="1"/>
          </p:cNvSpPr>
          <p:nvPr>
            <p:ph type="title"/>
          </p:nvPr>
        </p:nvSpPr>
        <p:spPr>
          <a:xfrm>
            <a:off x="457200" y="313800"/>
            <a:ext cx="8229600" cy="33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03" name="Google Shape;403;p62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74900"/>
          </a:xfrm>
          <a:prstGeom prst="rect">
            <a:avLst/>
          </a:prstGeom>
          <a:noFill/>
        </p:spPr>
        <p:txBody>
          <a:bodyPr spcFirstLastPara="1" wrap="square" lIns="0" tIns="182875" rIns="0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404" name="Google Shape;404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0" y="4775299"/>
            <a:ext cx="1482298" cy="26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SECTION_HEADER_8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3"/>
          <p:cNvSpPr txBox="1">
            <a:spLocks noGrp="1"/>
          </p:cNvSpPr>
          <p:nvPr>
            <p:ph type="title"/>
          </p:nvPr>
        </p:nvSpPr>
        <p:spPr>
          <a:xfrm>
            <a:off x="457200" y="313800"/>
            <a:ext cx="8229600" cy="33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407" name="Google Shape;40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4139" y="4767631"/>
            <a:ext cx="2102174" cy="2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0" y="4771720"/>
            <a:ext cx="1482298" cy="262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_2 1">
  <p:cSld name="TITLE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4139" y="4767631"/>
            <a:ext cx="2102174" cy="2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64"/>
          <p:cNvSpPr txBox="1">
            <a:spLocks noGrp="1"/>
          </p:cNvSpPr>
          <p:nvPr>
            <p:ph type="title"/>
          </p:nvPr>
        </p:nvSpPr>
        <p:spPr>
          <a:xfrm>
            <a:off x="457200" y="313800"/>
            <a:ext cx="8229600" cy="333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sp>
        <p:nvSpPr>
          <p:cNvPr id="412" name="Google Shape;412;p64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74900"/>
          </a:xfrm>
          <a:prstGeom prst="rect">
            <a:avLst/>
          </a:prstGeom>
          <a:noFill/>
        </p:spPr>
        <p:txBody>
          <a:bodyPr spcFirstLastPara="1" wrap="square" lIns="0" tIns="182875" rIns="0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●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○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Helvetica Neue Light"/>
              <a:buChar char="■"/>
              <a:defRPr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413" name="Google Shape;413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480" y="4775299"/>
            <a:ext cx="1482298" cy="26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a. Title slide - dark BG" type="title">
  <p:cSld name="TITLE">
    <p:bg>
      <p:bgPr>
        <a:solidFill>
          <a:srgbClr val="292F39"/>
        </a:solidFill>
        <a:effectLst/>
      </p:bgPr>
    </p:bg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0" name="Google Shape;420;p66"/>
          <p:cNvSpPr txBox="1">
            <a:spLocks noGrp="1"/>
          </p:cNvSpPr>
          <p:nvPr>
            <p:ph type="subTitle" idx="1"/>
          </p:nvPr>
        </p:nvSpPr>
        <p:spPr>
          <a:xfrm>
            <a:off x="728425" y="1702125"/>
            <a:ext cx="4786800" cy="951000"/>
          </a:xfrm>
          <a:prstGeom prst="rect">
            <a:avLst/>
          </a:prstGeom>
        </p:spPr>
        <p:txBody>
          <a:bodyPr spcFirstLastPara="1" wrap="square" lIns="100800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21" name="Google Shape;421;p66"/>
          <p:cNvSpPr txBox="1">
            <a:spLocks noGrp="1"/>
          </p:cNvSpPr>
          <p:nvPr>
            <p:ph type="title"/>
          </p:nvPr>
        </p:nvSpPr>
        <p:spPr>
          <a:xfrm>
            <a:off x="728425" y="2653175"/>
            <a:ext cx="4786800" cy="20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a. Title slide - dark BG centered">
  <p:cSld name="TITLE_2">
    <p:bg>
      <p:bgPr>
        <a:solidFill>
          <a:srgbClr val="292F39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67"/>
          <p:cNvSpPr txBox="1">
            <a:spLocks noGrp="1"/>
          </p:cNvSpPr>
          <p:nvPr>
            <p:ph type="subTitle" idx="1"/>
          </p:nvPr>
        </p:nvSpPr>
        <p:spPr>
          <a:xfrm>
            <a:off x="728425" y="2596025"/>
            <a:ext cx="7639500" cy="951000"/>
          </a:xfrm>
          <a:prstGeom prst="rect">
            <a:avLst/>
          </a:prstGeom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24" name="Google Shape;424;p67"/>
          <p:cNvSpPr txBox="1">
            <a:spLocks noGrp="1"/>
          </p:cNvSpPr>
          <p:nvPr>
            <p:ph type="title"/>
          </p:nvPr>
        </p:nvSpPr>
        <p:spPr>
          <a:xfrm>
            <a:off x="728425" y="3547025"/>
            <a:ext cx="7639500" cy="13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b. Title slide - light BG">
  <p:cSld name="TITLE_1">
    <p:bg>
      <p:bgPr>
        <a:solidFill>
          <a:srgbClr val="F6F6F6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8"/>
          <p:cNvSpPr txBox="1">
            <a:spLocks noGrp="1"/>
          </p:cNvSpPr>
          <p:nvPr>
            <p:ph type="subTitle" idx="1"/>
          </p:nvPr>
        </p:nvSpPr>
        <p:spPr>
          <a:xfrm>
            <a:off x="728425" y="2259575"/>
            <a:ext cx="47868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27" name="Google Shape;427;p68"/>
          <p:cNvSpPr txBox="1">
            <a:spLocks noGrp="1"/>
          </p:cNvSpPr>
          <p:nvPr>
            <p:ph type="title"/>
          </p:nvPr>
        </p:nvSpPr>
        <p:spPr>
          <a:xfrm>
            <a:off x="728425" y="2653175"/>
            <a:ext cx="4786800" cy="201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 b="1">
                <a:solidFill>
                  <a:srgbClr val="292F39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b Title slide - light BG 1">
  <p:cSld name="TITLE_1_1">
    <p:bg>
      <p:bgPr>
        <a:solidFill>
          <a:srgbClr val="F6F6F6"/>
        </a:solidFill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9"/>
          <p:cNvSpPr txBox="1">
            <a:spLocks noGrp="1"/>
          </p:cNvSpPr>
          <p:nvPr>
            <p:ph type="subTitle" idx="1"/>
          </p:nvPr>
        </p:nvSpPr>
        <p:spPr>
          <a:xfrm>
            <a:off x="728425" y="2596025"/>
            <a:ext cx="7639500" cy="951000"/>
          </a:xfrm>
          <a:prstGeom prst="rect">
            <a:avLst/>
          </a:prstGeom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30" name="Google Shape;430;p69"/>
          <p:cNvSpPr txBox="1">
            <a:spLocks noGrp="1"/>
          </p:cNvSpPr>
          <p:nvPr>
            <p:ph type="title"/>
          </p:nvPr>
        </p:nvSpPr>
        <p:spPr>
          <a:xfrm>
            <a:off x="728425" y="3547025"/>
            <a:ext cx="7639500" cy="13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a. Section overview - image BG" type="secHead">
  <p:cSld name="SECTION_HEADER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70"/>
          <p:cNvSpPr>
            <a:spLocks noGrp="1"/>
          </p:cNvSpPr>
          <p:nvPr>
            <p:ph type="pic" idx="2"/>
          </p:nvPr>
        </p:nvSpPr>
        <p:spPr>
          <a:xfrm>
            <a:off x="0" y="0"/>
            <a:ext cx="3241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33" name="Google Shape;433;p7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4" name="Google Shape;434;p70"/>
          <p:cNvSpPr txBox="1">
            <a:spLocks noGrp="1"/>
          </p:cNvSpPr>
          <p:nvPr>
            <p:ph type="body" idx="1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35" name="Google Shape;435;p70"/>
          <p:cNvSpPr txBox="1">
            <a:spLocks noGrp="1"/>
          </p:cNvSpPr>
          <p:nvPr>
            <p:ph type="subTitle" idx="3"/>
          </p:nvPr>
        </p:nvSpPr>
        <p:spPr>
          <a:xfrm>
            <a:off x="370500" y="356775"/>
            <a:ext cx="25008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Inter"/>
              <a:buNone/>
              <a:defRPr sz="8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36" name="Google Shape;436;p70"/>
          <p:cNvSpPr txBox="1">
            <a:spLocks noGrp="1"/>
          </p:cNvSpPr>
          <p:nvPr>
            <p:ph type="title"/>
          </p:nvPr>
        </p:nvSpPr>
        <p:spPr>
          <a:xfrm>
            <a:off x="370500" y="713475"/>
            <a:ext cx="25008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b. Section overview - colour BG">
  <p:cSld name="SECTION_HEADER_1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1"/>
          <p:cNvSpPr/>
          <p:nvPr/>
        </p:nvSpPr>
        <p:spPr>
          <a:xfrm>
            <a:off x="-75" y="0"/>
            <a:ext cx="3237300" cy="5143500"/>
          </a:xfrm>
          <a:prstGeom prst="rect">
            <a:avLst/>
          </a:prstGeom>
          <a:solidFill>
            <a:srgbClr val="FFCC2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7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0" name="Google Shape;440;p71"/>
          <p:cNvSpPr txBox="1">
            <a:spLocks noGrp="1"/>
          </p:cNvSpPr>
          <p:nvPr>
            <p:ph type="title"/>
          </p:nvPr>
        </p:nvSpPr>
        <p:spPr>
          <a:xfrm>
            <a:off x="348975" y="713475"/>
            <a:ext cx="2539200" cy="394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71"/>
          <p:cNvSpPr txBox="1">
            <a:spLocks noGrp="1"/>
          </p:cNvSpPr>
          <p:nvPr>
            <p:ph type="subTitle" idx="1"/>
          </p:nvPr>
        </p:nvSpPr>
        <p:spPr>
          <a:xfrm>
            <a:off x="348975" y="356775"/>
            <a:ext cx="25392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FFCC20"/>
              </a:buClr>
              <a:buSzPts val="800"/>
              <a:buFont typeface="Inter"/>
              <a:buNone/>
              <a:defRPr sz="800">
                <a:solidFill>
                  <a:srgbClr val="FFCC20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2" name="Google Shape;442;p71"/>
          <p:cNvSpPr txBox="1">
            <a:spLocks noGrp="1"/>
          </p:cNvSpPr>
          <p:nvPr>
            <p:ph type="body" idx="2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a. Title slide - dark BG centered">
  <p:cSld name="TITLE_2">
    <p:bg>
      <p:bgPr>
        <a:solidFill>
          <a:srgbClr val="292F39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subTitle" idx="1"/>
          </p:nvPr>
        </p:nvSpPr>
        <p:spPr>
          <a:xfrm>
            <a:off x="728425" y="2596025"/>
            <a:ext cx="76395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 Medium"/>
              <a:buNone/>
              <a:defRPr sz="12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title"/>
          </p:nvPr>
        </p:nvSpPr>
        <p:spPr>
          <a:xfrm>
            <a:off x="728425" y="3547025"/>
            <a:ext cx="76395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c. Section overview with detail - colour BG">
  <p:cSld name="SECTION_HEADER_1_1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72"/>
          <p:cNvSpPr/>
          <p:nvPr/>
        </p:nvSpPr>
        <p:spPr>
          <a:xfrm>
            <a:off x="0" y="0"/>
            <a:ext cx="3196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45" name="Google Shape;445;p7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6" name="Google Shape;446;p72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72"/>
          <p:cNvSpPr txBox="1">
            <a:spLocks noGrp="1"/>
          </p:cNvSpPr>
          <p:nvPr>
            <p:ph type="subTitle" idx="1"/>
          </p:nvPr>
        </p:nvSpPr>
        <p:spPr>
          <a:xfrm>
            <a:off x="390300" y="356775"/>
            <a:ext cx="2415600" cy="35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Font typeface="Inter"/>
              <a:buNone/>
              <a:defRPr sz="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48" name="Google Shape;448;p72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49" name="Google Shape;449;p72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. Section - simple" type="tx">
  <p:cSld name="TITLE_AND_BODY">
    <p:bg>
      <p:bgPr>
        <a:solidFill>
          <a:schemeClr val="dk2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73"/>
          <p:cNvPicPr preferRelativeResize="0"/>
          <p:nvPr/>
        </p:nvPicPr>
        <p:blipFill rotWithShape="1">
          <a:blip r:embed="rId2">
            <a:alphaModFix amt="77000"/>
          </a:blip>
          <a:srcRect t="18587"/>
          <a:stretch/>
        </p:blipFill>
        <p:spPr>
          <a:xfrm>
            <a:off x="0" y="-2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73"/>
          <p:cNvSpPr txBox="1">
            <a:spLocks noGrp="1"/>
          </p:cNvSpPr>
          <p:nvPr>
            <p:ph type="title"/>
          </p:nvPr>
        </p:nvSpPr>
        <p:spPr>
          <a:xfrm>
            <a:off x="1077000" y="1075800"/>
            <a:ext cx="5801100" cy="31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3" name="Google Shape;453;p73"/>
          <p:cNvSpPr txBox="1">
            <a:spLocks noGrp="1"/>
          </p:cNvSpPr>
          <p:nvPr>
            <p:ph type="subTitle" idx="1"/>
          </p:nvPr>
        </p:nvSpPr>
        <p:spPr>
          <a:xfrm>
            <a:off x="1077000" y="4205100"/>
            <a:ext cx="4971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Section numbered - simple">
  <p:cSld name="CUSTOM">
    <p:bg>
      <p:bgPr>
        <a:solidFill>
          <a:schemeClr val="dk1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Google Shape;455;p74"/>
          <p:cNvPicPr preferRelativeResize="0"/>
          <p:nvPr/>
        </p:nvPicPr>
        <p:blipFill rotWithShape="1">
          <a:blip r:embed="rId2">
            <a:alphaModFix amt="36000"/>
          </a:blip>
          <a:srcRect l="12354" r="12226"/>
          <a:stretch/>
        </p:blipFill>
        <p:spPr>
          <a:xfrm rot="-5400000">
            <a:off x="1997150" y="-2004125"/>
            <a:ext cx="5149700" cy="9151749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74"/>
          <p:cNvSpPr/>
          <p:nvPr/>
        </p:nvSpPr>
        <p:spPr>
          <a:xfrm>
            <a:off x="-12" y="0"/>
            <a:ext cx="1077000" cy="107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457" name="Google Shape;457;p74"/>
          <p:cNvSpPr txBox="1">
            <a:spLocks noGrp="1"/>
          </p:cNvSpPr>
          <p:nvPr>
            <p:ph type="title"/>
          </p:nvPr>
        </p:nvSpPr>
        <p:spPr>
          <a:xfrm>
            <a:off x="1077000" y="1075800"/>
            <a:ext cx="5801100" cy="31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8" name="Google Shape;458;p74"/>
          <p:cNvSpPr txBox="1">
            <a:spLocks noGrp="1"/>
          </p:cNvSpPr>
          <p:nvPr>
            <p:ph type="subTitle" idx="1"/>
          </p:nvPr>
        </p:nvSpPr>
        <p:spPr>
          <a:xfrm>
            <a:off x="1077000" y="4205100"/>
            <a:ext cx="49710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9" name="Google Shape;459;p74"/>
          <p:cNvSpPr txBox="1"/>
          <p:nvPr/>
        </p:nvSpPr>
        <p:spPr>
          <a:xfrm>
            <a:off x="120575" y="129875"/>
            <a:ext cx="8208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endParaRPr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. Section - light image BG">
  <p:cSld name="CUSTOM_1">
    <p:bg>
      <p:bgPr>
        <a:solidFill>
          <a:srgbClr val="F6F6F6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5"/>
          <p:cNvSpPr txBox="1">
            <a:spLocks noGrp="1"/>
          </p:cNvSpPr>
          <p:nvPr>
            <p:ph type="title"/>
          </p:nvPr>
        </p:nvSpPr>
        <p:spPr>
          <a:xfrm>
            <a:off x="733725" y="830600"/>
            <a:ext cx="5616000" cy="31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2" name="Google Shape;462;p75"/>
          <p:cNvSpPr txBox="1">
            <a:spLocks noGrp="1"/>
          </p:cNvSpPr>
          <p:nvPr>
            <p:ph type="subTitle" idx="1"/>
          </p:nvPr>
        </p:nvSpPr>
        <p:spPr>
          <a:xfrm>
            <a:off x="733725" y="3959900"/>
            <a:ext cx="5212200" cy="5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SzPts val="1000"/>
              <a:buFont typeface="Inter Medium"/>
              <a:buNone/>
              <a:defRPr sz="10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c. Section - dark image BG">
  <p:cSld name="CUSTOM_1_1">
    <p:bg>
      <p:bgPr>
        <a:solidFill>
          <a:schemeClr val="dk1"/>
        </a:solidFill>
        <a:effectLst/>
      </p:bgPr>
    </p:bg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76"/>
          <p:cNvSpPr txBox="1">
            <a:spLocks noGrp="1"/>
          </p:cNvSpPr>
          <p:nvPr>
            <p:ph type="title"/>
          </p:nvPr>
        </p:nvSpPr>
        <p:spPr>
          <a:xfrm>
            <a:off x="733725" y="830600"/>
            <a:ext cx="5616000" cy="312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5" name="Google Shape;465;p76"/>
          <p:cNvSpPr txBox="1">
            <a:spLocks noGrp="1"/>
          </p:cNvSpPr>
          <p:nvPr>
            <p:ph type="subTitle" idx="1"/>
          </p:nvPr>
        </p:nvSpPr>
        <p:spPr>
          <a:xfrm>
            <a:off x="733725" y="3959900"/>
            <a:ext cx="4920000" cy="54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Inter Medium"/>
              <a:buNone/>
              <a:defRPr sz="1000">
                <a:solidFill>
                  <a:schemeClr val="l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a. Section 2 - light BG">
  <p:cSld name="CUSTOM_2">
    <p:bg>
      <p:bgPr>
        <a:solidFill>
          <a:srgbClr val="F3F3F3"/>
        </a:solidFill>
        <a:effectLst/>
      </p:bgPr>
    </p:bg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77"/>
          <p:cNvSpPr txBox="1">
            <a:spLocks noGrp="1"/>
          </p:cNvSpPr>
          <p:nvPr>
            <p:ph type="title"/>
          </p:nvPr>
        </p:nvSpPr>
        <p:spPr>
          <a:xfrm>
            <a:off x="724550" y="2378775"/>
            <a:ext cx="5243400" cy="20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68" name="Google Shape;468;p77"/>
          <p:cNvSpPr txBox="1">
            <a:spLocks noGrp="1"/>
          </p:cNvSpPr>
          <p:nvPr>
            <p:ph type="subTitle" idx="1"/>
          </p:nvPr>
        </p:nvSpPr>
        <p:spPr>
          <a:xfrm>
            <a:off x="724550" y="1604750"/>
            <a:ext cx="3709500" cy="774000"/>
          </a:xfrm>
          <a:prstGeom prst="rect">
            <a:avLst/>
          </a:prstGeom>
        </p:spPr>
        <p:txBody>
          <a:bodyPr spcFirstLastPara="1" wrap="square" lIns="93600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rgbClr val="CC1423"/>
              </a:buClr>
              <a:buSzPts val="1000"/>
              <a:buFont typeface="Inter Medium"/>
              <a:buNone/>
              <a:defRPr sz="1000">
                <a:solidFill>
                  <a:srgbClr val="CC1423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b. Section 2 - dark BG" type="titleOnly">
  <p:cSld name="TITLE_ONLY">
    <p:bg>
      <p:bgPr>
        <a:solidFill>
          <a:schemeClr val="dk1"/>
        </a:solidFill>
        <a:effectLst/>
      </p:bgPr>
    </p:bg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78"/>
          <p:cNvSpPr txBox="1">
            <a:spLocks noGrp="1"/>
          </p:cNvSpPr>
          <p:nvPr>
            <p:ph type="sldNum" idx="12"/>
          </p:nvPr>
        </p:nvSpPr>
        <p:spPr>
          <a:xfrm>
            <a:off x="8472458" y="46353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sz="800"/>
            </a:lvl1pPr>
            <a:lvl2pPr lvl="1">
              <a:buNone/>
              <a:defRPr sz="800"/>
            </a:lvl2pPr>
            <a:lvl3pPr lvl="2">
              <a:buNone/>
              <a:defRPr sz="800"/>
            </a:lvl3pPr>
            <a:lvl4pPr lvl="3">
              <a:buNone/>
              <a:defRPr sz="800"/>
            </a:lvl4pPr>
            <a:lvl5pPr lvl="4">
              <a:buNone/>
              <a:defRPr sz="800"/>
            </a:lvl5pPr>
            <a:lvl6pPr lvl="5">
              <a:buNone/>
              <a:defRPr sz="800"/>
            </a:lvl6pPr>
            <a:lvl7pPr lvl="6">
              <a:buNone/>
              <a:defRPr sz="800"/>
            </a:lvl7pPr>
            <a:lvl8pPr lvl="7">
              <a:buNone/>
              <a:defRPr sz="800"/>
            </a:lvl8pPr>
            <a:lvl9pPr lvl="8">
              <a:buNone/>
              <a:defRPr sz="8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1" name="Google Shape;471;p78"/>
          <p:cNvSpPr txBox="1">
            <a:spLocks noGrp="1"/>
          </p:cNvSpPr>
          <p:nvPr>
            <p:ph type="title"/>
          </p:nvPr>
        </p:nvSpPr>
        <p:spPr>
          <a:xfrm>
            <a:off x="724550" y="2378775"/>
            <a:ext cx="5243400" cy="20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2" name="Google Shape;472;p78"/>
          <p:cNvSpPr txBox="1">
            <a:spLocks noGrp="1"/>
          </p:cNvSpPr>
          <p:nvPr>
            <p:ph type="subTitle" idx="1"/>
          </p:nvPr>
        </p:nvSpPr>
        <p:spPr>
          <a:xfrm>
            <a:off x="724550" y="1604750"/>
            <a:ext cx="3709500" cy="774000"/>
          </a:xfrm>
          <a:prstGeom prst="rect">
            <a:avLst/>
          </a:prstGeom>
        </p:spPr>
        <p:txBody>
          <a:bodyPr spcFirstLastPara="1" wrap="square" lIns="93600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Inter Medium"/>
              <a:buNone/>
              <a:defRPr sz="1000">
                <a:solidFill>
                  <a:schemeClr val="accent1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a. Square border image + Text">
  <p:cSld name="CUSTOM_3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9"/>
          <p:cNvSpPr txBox="1">
            <a:spLocks noGrp="1"/>
          </p:cNvSpPr>
          <p:nvPr>
            <p:ph type="title"/>
          </p:nvPr>
        </p:nvSpPr>
        <p:spPr>
          <a:xfrm>
            <a:off x="5180600" y="602925"/>
            <a:ext cx="3696300" cy="188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>
                <a:solidFill>
                  <a:srgbClr val="CC1423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75" name="Google Shape;475;p79"/>
          <p:cNvSpPr txBox="1">
            <a:spLocks noGrp="1"/>
          </p:cNvSpPr>
          <p:nvPr>
            <p:ph type="body" idx="1"/>
          </p:nvPr>
        </p:nvSpPr>
        <p:spPr>
          <a:xfrm>
            <a:off x="5180600" y="2532875"/>
            <a:ext cx="3696300" cy="22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76" name="Google Shape;476;p79"/>
          <p:cNvSpPr txBox="1">
            <a:spLocks noGrp="1"/>
          </p:cNvSpPr>
          <p:nvPr>
            <p:ph type="subTitle" idx="2"/>
          </p:nvPr>
        </p:nvSpPr>
        <p:spPr>
          <a:xfrm>
            <a:off x="5180600" y="245275"/>
            <a:ext cx="3603600" cy="3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77" name="Google Shape;477;p79"/>
          <p:cNvSpPr>
            <a:spLocks noGrp="1"/>
          </p:cNvSpPr>
          <p:nvPr>
            <p:ph type="pic" idx="3"/>
          </p:nvPr>
        </p:nvSpPr>
        <p:spPr>
          <a:xfrm>
            <a:off x="256650" y="245250"/>
            <a:ext cx="4653000" cy="4653000"/>
          </a:xfrm>
          <a:prstGeom prst="roundRect">
            <a:avLst>
              <a:gd name="adj" fmla="val 215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_11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80"/>
          <p:cNvSpPr txBox="1">
            <a:spLocks noGrp="1"/>
          </p:cNvSpPr>
          <p:nvPr>
            <p:ph type="title"/>
          </p:nvPr>
        </p:nvSpPr>
        <p:spPr>
          <a:xfrm>
            <a:off x="311700" y="43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b. Text + Square border image">
  <p:cSld name="CUSTOM_3_2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81"/>
          <p:cNvSpPr txBox="1">
            <a:spLocks noGrp="1"/>
          </p:cNvSpPr>
          <p:nvPr>
            <p:ph type="title"/>
          </p:nvPr>
        </p:nvSpPr>
        <p:spPr>
          <a:xfrm>
            <a:off x="358650" y="579775"/>
            <a:ext cx="3518700" cy="19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2" name="Google Shape;482;p81"/>
          <p:cNvSpPr txBox="1">
            <a:spLocks noGrp="1"/>
          </p:cNvSpPr>
          <p:nvPr>
            <p:ph type="body" idx="1"/>
          </p:nvPr>
        </p:nvSpPr>
        <p:spPr>
          <a:xfrm>
            <a:off x="358650" y="2527700"/>
            <a:ext cx="3755700" cy="237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83" name="Google Shape;483;p81"/>
          <p:cNvSpPr txBox="1">
            <a:spLocks noGrp="1"/>
          </p:cNvSpPr>
          <p:nvPr>
            <p:ph type="subTitle" idx="2"/>
          </p:nvPr>
        </p:nvSpPr>
        <p:spPr>
          <a:xfrm>
            <a:off x="358650" y="245275"/>
            <a:ext cx="3518700" cy="3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84" name="Google Shape;484;p81"/>
          <p:cNvSpPr>
            <a:spLocks noGrp="1"/>
          </p:cNvSpPr>
          <p:nvPr>
            <p:ph type="pic" idx="3"/>
          </p:nvPr>
        </p:nvSpPr>
        <p:spPr>
          <a:xfrm>
            <a:off x="4263850" y="245250"/>
            <a:ext cx="4653000" cy="4653000"/>
          </a:xfrm>
          <a:prstGeom prst="roundRect">
            <a:avLst>
              <a:gd name="adj" fmla="val 215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b. Title slide - light BG">
  <p:cSld name="TITLE_1">
    <p:bg>
      <p:bgPr>
        <a:solidFill>
          <a:srgbClr val="F6F6F6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728425" y="2259575"/>
            <a:ext cx="47868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92F39"/>
              </a:buClr>
              <a:buSzPts val="1200"/>
              <a:buFont typeface="Inter Medium"/>
              <a:buNone/>
              <a:defRPr sz="1200">
                <a:solidFill>
                  <a:srgbClr val="292F39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728425" y="2653175"/>
            <a:ext cx="4786800" cy="20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 b="1">
                <a:solidFill>
                  <a:srgbClr val="292F39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92F39"/>
              </a:buClr>
              <a:buSzPts val="3600"/>
              <a:buNone/>
              <a:defRPr sz="3600">
                <a:solidFill>
                  <a:srgbClr val="292F3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a. Square image + Text">
  <p:cSld name="CUSTOM_3_1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82"/>
          <p:cNvSpPr txBox="1">
            <a:spLocks noGrp="1"/>
          </p:cNvSpPr>
          <p:nvPr>
            <p:ph type="title"/>
          </p:nvPr>
        </p:nvSpPr>
        <p:spPr>
          <a:xfrm>
            <a:off x="5456025" y="573950"/>
            <a:ext cx="3333000" cy="200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87" name="Google Shape;487;p82"/>
          <p:cNvSpPr txBox="1">
            <a:spLocks noGrp="1"/>
          </p:cNvSpPr>
          <p:nvPr>
            <p:ph type="body" idx="1"/>
          </p:nvPr>
        </p:nvSpPr>
        <p:spPr>
          <a:xfrm>
            <a:off x="5456025" y="2639000"/>
            <a:ext cx="3333000" cy="22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88" name="Google Shape;488;p82"/>
          <p:cNvSpPr txBox="1">
            <a:spLocks noGrp="1"/>
          </p:cNvSpPr>
          <p:nvPr>
            <p:ph type="subTitle" idx="2"/>
          </p:nvPr>
        </p:nvSpPr>
        <p:spPr>
          <a:xfrm>
            <a:off x="5456025" y="240650"/>
            <a:ext cx="33330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89" name="Google Shape;489;p82"/>
          <p:cNvSpPr>
            <a:spLocks noGrp="1"/>
          </p:cNvSpPr>
          <p:nvPr>
            <p:ph type="pic" idx="3"/>
          </p:nvPr>
        </p:nvSpPr>
        <p:spPr>
          <a:xfrm>
            <a:off x="0" y="0"/>
            <a:ext cx="5143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b. Text + Square image">
  <p:cSld name="CUSTOM_3_1_2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3"/>
          <p:cNvSpPr txBox="1">
            <a:spLocks noGrp="1"/>
          </p:cNvSpPr>
          <p:nvPr>
            <p:ph type="title"/>
          </p:nvPr>
        </p:nvSpPr>
        <p:spPr>
          <a:xfrm>
            <a:off x="317150" y="583575"/>
            <a:ext cx="3333000" cy="200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92" name="Google Shape;492;p83"/>
          <p:cNvSpPr txBox="1">
            <a:spLocks noGrp="1"/>
          </p:cNvSpPr>
          <p:nvPr>
            <p:ph type="body" idx="1"/>
          </p:nvPr>
        </p:nvSpPr>
        <p:spPr>
          <a:xfrm>
            <a:off x="317150" y="2648625"/>
            <a:ext cx="3333000" cy="22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93" name="Google Shape;493;p83"/>
          <p:cNvSpPr txBox="1">
            <a:spLocks noGrp="1"/>
          </p:cNvSpPr>
          <p:nvPr>
            <p:ph type="subTitle" idx="2"/>
          </p:nvPr>
        </p:nvSpPr>
        <p:spPr>
          <a:xfrm>
            <a:off x="317150" y="250275"/>
            <a:ext cx="33330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94" name="Google Shape;494;p83"/>
          <p:cNvSpPr>
            <a:spLocks noGrp="1"/>
          </p:cNvSpPr>
          <p:nvPr>
            <p:ph type="pic" idx="3"/>
          </p:nvPr>
        </p:nvSpPr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a. Long text + Image">
  <p:cSld name="CUSTOM_3_1_1_1_1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84"/>
          <p:cNvSpPr>
            <a:spLocks noGrp="1"/>
          </p:cNvSpPr>
          <p:nvPr>
            <p:ph type="pic" idx="2"/>
          </p:nvPr>
        </p:nvSpPr>
        <p:spPr>
          <a:xfrm>
            <a:off x="5674200" y="0"/>
            <a:ext cx="3469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497" name="Google Shape;497;p84"/>
          <p:cNvSpPr txBox="1">
            <a:spLocks noGrp="1"/>
          </p:cNvSpPr>
          <p:nvPr>
            <p:ph type="title"/>
          </p:nvPr>
        </p:nvSpPr>
        <p:spPr>
          <a:xfrm>
            <a:off x="372450" y="583575"/>
            <a:ext cx="4927500" cy="200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98" name="Google Shape;498;p84"/>
          <p:cNvSpPr txBox="1">
            <a:spLocks noGrp="1"/>
          </p:cNvSpPr>
          <p:nvPr>
            <p:ph type="body" idx="1"/>
          </p:nvPr>
        </p:nvSpPr>
        <p:spPr>
          <a:xfrm>
            <a:off x="372450" y="2648625"/>
            <a:ext cx="4927500" cy="22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499" name="Google Shape;499;p84"/>
          <p:cNvSpPr txBox="1">
            <a:spLocks noGrp="1"/>
          </p:cNvSpPr>
          <p:nvPr>
            <p:ph type="subTitle" idx="3"/>
          </p:nvPr>
        </p:nvSpPr>
        <p:spPr>
          <a:xfrm>
            <a:off x="372450" y="250275"/>
            <a:ext cx="49275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b. Image + Long text">
  <p:cSld name="CUSTOM_3_1_1_1_1_1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85"/>
          <p:cNvSpPr>
            <a:spLocks noGrp="1"/>
          </p:cNvSpPr>
          <p:nvPr>
            <p:ph type="pic" idx="2"/>
          </p:nvPr>
        </p:nvSpPr>
        <p:spPr>
          <a:xfrm>
            <a:off x="0" y="0"/>
            <a:ext cx="34698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02" name="Google Shape;502;p85"/>
          <p:cNvSpPr txBox="1">
            <a:spLocks noGrp="1"/>
          </p:cNvSpPr>
          <p:nvPr>
            <p:ph type="title"/>
          </p:nvPr>
        </p:nvSpPr>
        <p:spPr>
          <a:xfrm>
            <a:off x="3871544" y="583575"/>
            <a:ext cx="4927500" cy="200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03" name="Google Shape;503;p85"/>
          <p:cNvSpPr txBox="1">
            <a:spLocks noGrp="1"/>
          </p:cNvSpPr>
          <p:nvPr>
            <p:ph type="body" idx="1"/>
          </p:nvPr>
        </p:nvSpPr>
        <p:spPr>
          <a:xfrm>
            <a:off x="3871544" y="2648625"/>
            <a:ext cx="4927500" cy="22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04" name="Google Shape;504;p85"/>
          <p:cNvSpPr txBox="1">
            <a:spLocks noGrp="1"/>
          </p:cNvSpPr>
          <p:nvPr>
            <p:ph type="subTitle" idx="3"/>
          </p:nvPr>
        </p:nvSpPr>
        <p:spPr>
          <a:xfrm>
            <a:off x="3871544" y="250275"/>
            <a:ext cx="4927500" cy="33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a. Title + Large 4:3 image">
  <p:cSld name="CUSTOM_4">
    <p:bg>
      <p:bgPr>
        <a:solidFill>
          <a:schemeClr val="dk1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86"/>
          <p:cNvSpPr txBox="1">
            <a:spLocks noGrp="1"/>
          </p:cNvSpPr>
          <p:nvPr>
            <p:ph type="title"/>
          </p:nvPr>
        </p:nvSpPr>
        <p:spPr>
          <a:xfrm>
            <a:off x="280875" y="549075"/>
            <a:ext cx="2326500" cy="43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7" name="Google Shape;507;p86"/>
          <p:cNvSpPr txBox="1">
            <a:spLocks noGrp="1"/>
          </p:cNvSpPr>
          <p:nvPr>
            <p:ph type="subTitle" idx="1"/>
          </p:nvPr>
        </p:nvSpPr>
        <p:spPr>
          <a:xfrm>
            <a:off x="280875" y="239100"/>
            <a:ext cx="2326500" cy="3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08" name="Google Shape;508;p86"/>
          <p:cNvSpPr>
            <a:spLocks noGrp="1"/>
          </p:cNvSpPr>
          <p:nvPr>
            <p:ph type="pic" idx="2"/>
          </p:nvPr>
        </p:nvSpPr>
        <p:spPr>
          <a:xfrm>
            <a:off x="2851398" y="239100"/>
            <a:ext cx="6040500" cy="4651500"/>
          </a:xfrm>
          <a:prstGeom prst="roundRect">
            <a:avLst>
              <a:gd name="adj" fmla="val 264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b. Large 4:3 image + Title">
  <p:cSld name="CUSTOM_4_2">
    <p:bg>
      <p:bgPr>
        <a:solidFill>
          <a:schemeClr val="dk1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87"/>
          <p:cNvSpPr txBox="1">
            <a:spLocks noGrp="1"/>
          </p:cNvSpPr>
          <p:nvPr>
            <p:ph type="title"/>
          </p:nvPr>
        </p:nvSpPr>
        <p:spPr>
          <a:xfrm>
            <a:off x="6553188" y="549038"/>
            <a:ext cx="2326500" cy="43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87"/>
          <p:cNvSpPr txBox="1">
            <a:spLocks noGrp="1"/>
          </p:cNvSpPr>
          <p:nvPr>
            <p:ph type="subTitle" idx="1"/>
          </p:nvPr>
        </p:nvSpPr>
        <p:spPr>
          <a:xfrm>
            <a:off x="6553188" y="239063"/>
            <a:ext cx="2326500" cy="3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2" name="Google Shape;512;p87"/>
          <p:cNvSpPr>
            <a:spLocks noGrp="1"/>
          </p:cNvSpPr>
          <p:nvPr>
            <p:ph type="pic" idx="2"/>
          </p:nvPr>
        </p:nvSpPr>
        <p:spPr>
          <a:xfrm>
            <a:off x="253510" y="246000"/>
            <a:ext cx="6040500" cy="4651500"/>
          </a:xfrm>
          <a:prstGeom prst="roundRect">
            <a:avLst>
              <a:gd name="adj" fmla="val 264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Centered Title + Large 24:10 image">
  <p:cSld name="CUSTOM_4_1">
    <p:bg>
      <p:bgPr>
        <a:solidFill>
          <a:srgbClr val="292F39"/>
        </a:solidFill>
        <a:effectLst/>
      </p:bgPr>
    </p:bg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88"/>
          <p:cNvSpPr txBox="1">
            <a:spLocks noGrp="1"/>
          </p:cNvSpPr>
          <p:nvPr>
            <p:ph type="title"/>
          </p:nvPr>
        </p:nvSpPr>
        <p:spPr>
          <a:xfrm>
            <a:off x="779725" y="488025"/>
            <a:ext cx="7560000" cy="6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5" name="Google Shape;515;p88"/>
          <p:cNvSpPr txBox="1">
            <a:spLocks noGrp="1"/>
          </p:cNvSpPr>
          <p:nvPr>
            <p:ph type="subTitle" idx="1"/>
          </p:nvPr>
        </p:nvSpPr>
        <p:spPr>
          <a:xfrm>
            <a:off x="779725" y="214575"/>
            <a:ext cx="7560000" cy="2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6" name="Google Shape;516;p88"/>
          <p:cNvSpPr>
            <a:spLocks noGrp="1"/>
          </p:cNvSpPr>
          <p:nvPr>
            <p:ph type="pic" idx="2"/>
          </p:nvPr>
        </p:nvSpPr>
        <p:spPr>
          <a:xfrm>
            <a:off x="252000" y="1322850"/>
            <a:ext cx="8640000" cy="3600000"/>
          </a:xfrm>
          <a:prstGeom prst="roundRect">
            <a:avLst>
              <a:gd name="adj" fmla="val 306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ext only - Title + Description">
  <p:cSld name="CUSTOM_5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89"/>
          <p:cNvSpPr txBox="1">
            <a:spLocks noGrp="1"/>
          </p:cNvSpPr>
          <p:nvPr>
            <p:ph type="title"/>
          </p:nvPr>
        </p:nvSpPr>
        <p:spPr>
          <a:xfrm>
            <a:off x="494625" y="1028400"/>
            <a:ext cx="5537700" cy="172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19" name="Google Shape;519;p89"/>
          <p:cNvSpPr txBox="1">
            <a:spLocks noGrp="1"/>
          </p:cNvSpPr>
          <p:nvPr>
            <p:ph type="subTitle" idx="1"/>
          </p:nvPr>
        </p:nvSpPr>
        <p:spPr>
          <a:xfrm>
            <a:off x="494623" y="330250"/>
            <a:ext cx="55377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20" name="Google Shape;520;p89"/>
          <p:cNvSpPr txBox="1">
            <a:spLocks noGrp="1"/>
          </p:cNvSpPr>
          <p:nvPr>
            <p:ph type="body" idx="2"/>
          </p:nvPr>
        </p:nvSpPr>
        <p:spPr>
          <a:xfrm>
            <a:off x="494625" y="3182725"/>
            <a:ext cx="7027500" cy="15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0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00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cxnSp>
        <p:nvCxnSpPr>
          <p:cNvPr id="521" name="Google Shape;521;p89"/>
          <p:cNvCxnSpPr/>
          <p:nvPr/>
        </p:nvCxnSpPr>
        <p:spPr>
          <a:xfrm>
            <a:off x="614029" y="2967200"/>
            <a:ext cx="4299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ext only - Impact statement">
  <p:cSld name="CUSTOM_5_1">
    <p:bg>
      <p:bgPr>
        <a:gradFill>
          <a:gsLst>
            <a:gs pos="0">
              <a:schemeClr val="accent6"/>
            </a:gs>
            <a:gs pos="100000">
              <a:schemeClr val="lt1"/>
            </a:gs>
          </a:gsLst>
          <a:lin ang="13500032" scaled="0"/>
        </a:gradFill>
        <a:effectLst/>
      </p:bgPr>
    </p:bg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90"/>
          <p:cNvSpPr txBox="1">
            <a:spLocks noGrp="1"/>
          </p:cNvSpPr>
          <p:nvPr>
            <p:ph type="title"/>
          </p:nvPr>
        </p:nvSpPr>
        <p:spPr>
          <a:xfrm>
            <a:off x="659425" y="669900"/>
            <a:ext cx="5763600" cy="380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24" name="Google Shape;524;p90"/>
          <p:cNvSpPr txBox="1">
            <a:spLocks noGrp="1"/>
          </p:cNvSpPr>
          <p:nvPr>
            <p:ph type="subTitle" idx="1"/>
          </p:nvPr>
        </p:nvSpPr>
        <p:spPr>
          <a:xfrm>
            <a:off x="659425" y="354675"/>
            <a:ext cx="5763600" cy="34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800"/>
              <a:buNone/>
              <a:defRPr sz="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a. Text split - progression">
  <p:cSld name="CUSTOM_6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9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27" name="Google Shape;527;p91"/>
          <p:cNvSpPr/>
          <p:nvPr/>
        </p:nvSpPr>
        <p:spPr>
          <a:xfrm rot="5400000">
            <a:off x="4369950" y="2400600"/>
            <a:ext cx="711600" cy="342300"/>
          </a:xfrm>
          <a:prstGeom prst="triangle">
            <a:avLst>
              <a:gd name="adj" fmla="val 48851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91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3444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29" name="Google Shape;529;p91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3444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30" name="Google Shape;530;p91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3444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31" name="Google Shape;531;p91"/>
          <p:cNvSpPr txBox="1">
            <a:spLocks noGrp="1"/>
          </p:cNvSpPr>
          <p:nvPr>
            <p:ph type="title" idx="3"/>
          </p:nvPr>
        </p:nvSpPr>
        <p:spPr>
          <a:xfrm>
            <a:off x="4995525" y="682913"/>
            <a:ext cx="36471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32" name="Google Shape;532;p91"/>
          <p:cNvSpPr txBox="1">
            <a:spLocks noGrp="1"/>
          </p:cNvSpPr>
          <p:nvPr>
            <p:ph type="subTitle" idx="4"/>
          </p:nvPr>
        </p:nvSpPr>
        <p:spPr>
          <a:xfrm>
            <a:off x="4995525" y="365688"/>
            <a:ext cx="36471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2pPr>
            <a:lvl3pPr lvl="2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3pPr>
            <a:lvl4pPr lvl="3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4pPr>
            <a:lvl5pPr lvl="4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5pPr>
            <a:lvl6pPr lvl="5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6pPr>
            <a:lvl7pPr lvl="6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7pPr>
            <a:lvl8pPr lvl="7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8pPr>
            <a:lvl9pPr lvl="8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  <a:defRPr sz="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3" name="Google Shape;533;p91"/>
          <p:cNvSpPr txBox="1">
            <a:spLocks noGrp="1"/>
          </p:cNvSpPr>
          <p:nvPr>
            <p:ph type="body" idx="5"/>
          </p:nvPr>
        </p:nvSpPr>
        <p:spPr>
          <a:xfrm>
            <a:off x="4995525" y="2328913"/>
            <a:ext cx="36471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b Title slide - light BG 1">
  <p:cSld name="TITLE_1_1">
    <p:bg>
      <p:bgPr>
        <a:solidFill>
          <a:srgbClr val="F6F6F6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subTitle" idx="1"/>
          </p:nvPr>
        </p:nvSpPr>
        <p:spPr>
          <a:xfrm>
            <a:off x="728425" y="2596025"/>
            <a:ext cx="7639500" cy="9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0800" tIns="91425" rIns="91425" bIns="91425" anchor="b" anchorCtr="0">
            <a:norm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Inter Medium"/>
              <a:buNone/>
              <a:defRPr sz="1200"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728425" y="3547025"/>
            <a:ext cx="7639500" cy="13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b. Text split - standard">
  <p:cSld name="CUSTOM_6_1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9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36" name="Google Shape;536;p92"/>
          <p:cNvSpPr txBox="1">
            <a:spLocks noGrp="1"/>
          </p:cNvSpPr>
          <p:nvPr>
            <p:ph type="title"/>
          </p:nvPr>
        </p:nvSpPr>
        <p:spPr>
          <a:xfrm>
            <a:off x="513350" y="682925"/>
            <a:ext cx="35772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37" name="Google Shape;537;p92"/>
          <p:cNvSpPr txBox="1">
            <a:spLocks noGrp="1"/>
          </p:cNvSpPr>
          <p:nvPr>
            <p:ph type="subTitle" idx="1"/>
          </p:nvPr>
        </p:nvSpPr>
        <p:spPr>
          <a:xfrm>
            <a:off x="513350" y="365700"/>
            <a:ext cx="35772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38" name="Google Shape;538;p92"/>
          <p:cNvSpPr txBox="1">
            <a:spLocks noGrp="1"/>
          </p:cNvSpPr>
          <p:nvPr>
            <p:ph type="body" idx="2"/>
          </p:nvPr>
        </p:nvSpPr>
        <p:spPr>
          <a:xfrm>
            <a:off x="513350" y="2328925"/>
            <a:ext cx="35772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39" name="Google Shape;539;p92"/>
          <p:cNvSpPr txBox="1">
            <a:spLocks noGrp="1"/>
          </p:cNvSpPr>
          <p:nvPr>
            <p:ph type="title" idx="3"/>
          </p:nvPr>
        </p:nvSpPr>
        <p:spPr>
          <a:xfrm>
            <a:off x="5048125" y="682900"/>
            <a:ext cx="3647100" cy="164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0" name="Google Shape;540;p92"/>
          <p:cNvSpPr txBox="1">
            <a:spLocks noGrp="1"/>
          </p:cNvSpPr>
          <p:nvPr>
            <p:ph type="subTitle" idx="4"/>
          </p:nvPr>
        </p:nvSpPr>
        <p:spPr>
          <a:xfrm>
            <a:off x="5048125" y="365675"/>
            <a:ext cx="3647100" cy="3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1pPr>
            <a:lvl2pPr lvl="1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41" name="Google Shape;541;p92"/>
          <p:cNvSpPr txBox="1">
            <a:spLocks noGrp="1"/>
          </p:cNvSpPr>
          <p:nvPr>
            <p:ph type="body" idx="5"/>
          </p:nvPr>
        </p:nvSpPr>
        <p:spPr>
          <a:xfrm>
            <a:off x="5048125" y="2328900"/>
            <a:ext cx="3647100" cy="24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ext with secondary area">
  <p:cSld name="CUSTOM_3_1_1_1_1_2"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93"/>
          <p:cNvSpPr txBox="1">
            <a:spLocks noGrp="1"/>
          </p:cNvSpPr>
          <p:nvPr>
            <p:ph type="title"/>
          </p:nvPr>
        </p:nvSpPr>
        <p:spPr>
          <a:xfrm>
            <a:off x="420850" y="304050"/>
            <a:ext cx="4574100" cy="106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1423"/>
              </a:buClr>
              <a:buSzPts val="2400"/>
              <a:buNone/>
              <a:defRPr sz="2400">
                <a:solidFill>
                  <a:srgbClr val="CC142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 sz="24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4" name="Google Shape;544;p93"/>
          <p:cNvSpPr txBox="1">
            <a:spLocks noGrp="1"/>
          </p:cNvSpPr>
          <p:nvPr>
            <p:ph type="body" idx="1"/>
          </p:nvPr>
        </p:nvSpPr>
        <p:spPr>
          <a:xfrm>
            <a:off x="420850" y="1493550"/>
            <a:ext cx="4574100" cy="334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545" name="Google Shape;545;p93"/>
          <p:cNvSpPr/>
          <p:nvPr/>
        </p:nvSpPr>
        <p:spPr>
          <a:xfrm>
            <a:off x="5803125" y="0"/>
            <a:ext cx="3342900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46" name="Google Shape;546;p93"/>
          <p:cNvSpPr txBox="1">
            <a:spLocks noGrp="1"/>
          </p:cNvSpPr>
          <p:nvPr>
            <p:ph type="title" idx="2"/>
          </p:nvPr>
        </p:nvSpPr>
        <p:spPr>
          <a:xfrm>
            <a:off x="6124050" y="268850"/>
            <a:ext cx="2692500" cy="64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Font typeface="Inter"/>
              <a:buNone/>
              <a:defRPr sz="10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47" name="Google Shape;547;p93"/>
          <p:cNvSpPr txBox="1">
            <a:spLocks noGrp="1"/>
          </p:cNvSpPr>
          <p:nvPr>
            <p:ph type="body" idx="3"/>
          </p:nvPr>
        </p:nvSpPr>
        <p:spPr>
          <a:xfrm>
            <a:off x="6124050" y="917450"/>
            <a:ext cx="2692500" cy="39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10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10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100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a. Two steps">
  <p:cSld name="CUSTOM_7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94"/>
          <p:cNvSpPr txBox="1">
            <a:spLocks noGrp="1"/>
          </p:cNvSpPr>
          <p:nvPr>
            <p:ph type="title"/>
          </p:nvPr>
        </p:nvSpPr>
        <p:spPr>
          <a:xfrm>
            <a:off x="476425" y="597425"/>
            <a:ext cx="8302500" cy="7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50" name="Google Shape;550;p94"/>
          <p:cNvSpPr txBox="1">
            <a:spLocks noGrp="1"/>
          </p:cNvSpPr>
          <p:nvPr>
            <p:ph type="subTitle" idx="1"/>
          </p:nvPr>
        </p:nvSpPr>
        <p:spPr>
          <a:xfrm>
            <a:off x="3639150" y="289875"/>
            <a:ext cx="18657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51" name="Google Shape;551;p94"/>
          <p:cNvSpPr/>
          <p:nvPr/>
        </p:nvSpPr>
        <p:spPr>
          <a:xfrm>
            <a:off x="476425" y="1318925"/>
            <a:ext cx="4064400" cy="35214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360000" tIns="270000" rIns="36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52" name="Google Shape;552;p94"/>
          <p:cNvSpPr/>
          <p:nvPr/>
        </p:nvSpPr>
        <p:spPr>
          <a:xfrm>
            <a:off x="4714619" y="1318925"/>
            <a:ext cx="4064400" cy="35214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360000" tIns="270000" rIns="36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53" name="Google Shape;553;p94"/>
          <p:cNvSpPr/>
          <p:nvPr/>
        </p:nvSpPr>
        <p:spPr>
          <a:xfrm>
            <a:off x="4322875" y="2755625"/>
            <a:ext cx="867000" cy="6480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94"/>
          <p:cNvSpPr txBox="1">
            <a:spLocks noGrp="1"/>
          </p:cNvSpPr>
          <p:nvPr>
            <p:ph type="title" idx="2"/>
          </p:nvPr>
        </p:nvSpPr>
        <p:spPr>
          <a:xfrm>
            <a:off x="830200" y="1587500"/>
            <a:ext cx="3381000" cy="55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55" name="Google Shape;555;p94"/>
          <p:cNvSpPr txBox="1">
            <a:spLocks noGrp="1"/>
          </p:cNvSpPr>
          <p:nvPr>
            <p:ph type="title" idx="3"/>
          </p:nvPr>
        </p:nvSpPr>
        <p:spPr>
          <a:xfrm>
            <a:off x="5189875" y="1587500"/>
            <a:ext cx="3274500" cy="55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 b="1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56" name="Google Shape;556;p94"/>
          <p:cNvSpPr txBox="1">
            <a:spLocks noGrp="1"/>
          </p:cNvSpPr>
          <p:nvPr>
            <p:ph type="body" idx="4"/>
          </p:nvPr>
        </p:nvSpPr>
        <p:spPr>
          <a:xfrm>
            <a:off x="830200" y="2140600"/>
            <a:ext cx="3381000" cy="23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57" name="Google Shape;557;p94"/>
          <p:cNvSpPr txBox="1">
            <a:spLocks noGrp="1"/>
          </p:cNvSpPr>
          <p:nvPr>
            <p:ph type="body" idx="5"/>
          </p:nvPr>
        </p:nvSpPr>
        <p:spPr>
          <a:xfrm>
            <a:off x="5189875" y="2140600"/>
            <a:ext cx="3274500" cy="23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b. 3 steps">
  <p:cSld name="CUSTOM_7_1"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95"/>
          <p:cNvSpPr/>
          <p:nvPr/>
        </p:nvSpPr>
        <p:spPr>
          <a:xfrm>
            <a:off x="6185831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60" name="Google Shape;560;p95"/>
          <p:cNvSpPr/>
          <p:nvPr/>
        </p:nvSpPr>
        <p:spPr>
          <a:xfrm>
            <a:off x="3088588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61" name="Google Shape;561;p95"/>
          <p:cNvSpPr/>
          <p:nvPr/>
        </p:nvSpPr>
        <p:spPr>
          <a:xfrm>
            <a:off x="-2525" y="1386000"/>
            <a:ext cx="2964300" cy="34482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62" name="Google Shape;562;p95"/>
          <p:cNvSpPr txBox="1">
            <a:spLocks noGrp="1"/>
          </p:cNvSpPr>
          <p:nvPr>
            <p:ph type="title"/>
          </p:nvPr>
        </p:nvSpPr>
        <p:spPr>
          <a:xfrm>
            <a:off x="236425" y="1641675"/>
            <a:ext cx="24501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3" name="Google Shape;563;p95"/>
          <p:cNvSpPr txBox="1">
            <a:spLocks noGrp="1"/>
          </p:cNvSpPr>
          <p:nvPr>
            <p:ph type="title" idx="2"/>
          </p:nvPr>
        </p:nvSpPr>
        <p:spPr>
          <a:xfrm>
            <a:off x="3389382" y="1641675"/>
            <a:ext cx="23904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4" name="Google Shape;564;p95"/>
          <p:cNvSpPr txBox="1">
            <a:spLocks noGrp="1"/>
          </p:cNvSpPr>
          <p:nvPr>
            <p:ph type="body" idx="1"/>
          </p:nvPr>
        </p:nvSpPr>
        <p:spPr>
          <a:xfrm>
            <a:off x="236425" y="2360425"/>
            <a:ext cx="24501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65" name="Google Shape;565;p95"/>
          <p:cNvSpPr txBox="1">
            <a:spLocks noGrp="1"/>
          </p:cNvSpPr>
          <p:nvPr>
            <p:ph type="body" idx="3"/>
          </p:nvPr>
        </p:nvSpPr>
        <p:spPr>
          <a:xfrm>
            <a:off x="3388675" y="2360300"/>
            <a:ext cx="23904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SzPts val="900"/>
              <a:buChar char="●"/>
              <a:defRPr sz="9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66" name="Google Shape;566;p95"/>
          <p:cNvSpPr txBox="1">
            <a:spLocks noGrp="1"/>
          </p:cNvSpPr>
          <p:nvPr>
            <p:ph type="title" idx="4"/>
          </p:nvPr>
        </p:nvSpPr>
        <p:spPr>
          <a:xfrm>
            <a:off x="311700" y="597425"/>
            <a:ext cx="8520600" cy="7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7" name="Google Shape;567;p95"/>
          <p:cNvSpPr txBox="1">
            <a:spLocks noGrp="1"/>
          </p:cNvSpPr>
          <p:nvPr>
            <p:ph type="subTitle" idx="5"/>
          </p:nvPr>
        </p:nvSpPr>
        <p:spPr>
          <a:xfrm>
            <a:off x="614250" y="282450"/>
            <a:ext cx="7915500" cy="3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68" name="Google Shape;568;p95"/>
          <p:cNvSpPr txBox="1">
            <a:spLocks noGrp="1"/>
          </p:cNvSpPr>
          <p:nvPr>
            <p:ph type="title" idx="6"/>
          </p:nvPr>
        </p:nvSpPr>
        <p:spPr>
          <a:xfrm>
            <a:off x="6482625" y="1641675"/>
            <a:ext cx="2332800" cy="6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69" name="Google Shape;569;p95"/>
          <p:cNvSpPr txBox="1">
            <a:spLocks noGrp="1"/>
          </p:cNvSpPr>
          <p:nvPr>
            <p:ph type="body" idx="7"/>
          </p:nvPr>
        </p:nvSpPr>
        <p:spPr>
          <a:xfrm>
            <a:off x="6482625" y="2360300"/>
            <a:ext cx="2390400" cy="211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8575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Char char="●"/>
              <a:defRPr sz="900">
                <a:solidFill>
                  <a:schemeClr val="lt1"/>
                </a:solidFill>
              </a:defRPr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c. Four steps">
  <p:cSld name="CUSTOM_7_1_1"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96"/>
          <p:cNvSpPr/>
          <p:nvPr/>
        </p:nvSpPr>
        <p:spPr>
          <a:xfrm>
            <a:off x="2332909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2" name="Google Shape;572;p96"/>
          <p:cNvSpPr/>
          <p:nvPr/>
        </p:nvSpPr>
        <p:spPr>
          <a:xfrm>
            <a:off x="4641988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3" name="Google Shape;573;p96"/>
          <p:cNvSpPr/>
          <p:nvPr/>
        </p:nvSpPr>
        <p:spPr>
          <a:xfrm>
            <a:off x="6993803" y="15030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D754A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4" name="Google Shape;574;p96"/>
          <p:cNvSpPr/>
          <p:nvPr/>
        </p:nvSpPr>
        <p:spPr>
          <a:xfrm>
            <a:off x="4649269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5" name="Google Shape;575;p96"/>
          <p:cNvSpPr/>
          <p:nvPr/>
        </p:nvSpPr>
        <p:spPr>
          <a:xfrm>
            <a:off x="2304734" y="1496825"/>
            <a:ext cx="21582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FFCC20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6" name="Google Shape;576;p96"/>
          <p:cNvSpPr/>
          <p:nvPr/>
        </p:nvSpPr>
        <p:spPr>
          <a:xfrm>
            <a:off x="-8000" y="1496825"/>
            <a:ext cx="2126400" cy="3276300"/>
          </a:xfrm>
          <a:prstGeom prst="round2DiagRect">
            <a:avLst>
              <a:gd name="adj1" fmla="val 0"/>
              <a:gd name="adj2" fmla="val 15179"/>
            </a:avLst>
          </a:prstGeom>
          <a:solidFill>
            <a:srgbClr val="12B8D1"/>
          </a:solidFill>
          <a:ln>
            <a:noFill/>
          </a:ln>
        </p:spPr>
        <p:txBody>
          <a:bodyPr spcFirstLastPara="1" wrap="square" lIns="270000" tIns="270000" rIns="270000" bIns="2700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>
              <a:solidFill>
                <a:srgbClr val="000000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77" name="Google Shape;577;p96"/>
          <p:cNvSpPr txBox="1">
            <a:spLocks noGrp="1"/>
          </p:cNvSpPr>
          <p:nvPr>
            <p:ph type="title"/>
          </p:nvPr>
        </p:nvSpPr>
        <p:spPr>
          <a:xfrm>
            <a:off x="142800" y="1691275"/>
            <a:ext cx="1839300" cy="72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78" name="Google Shape;578;p96"/>
          <p:cNvSpPr txBox="1">
            <a:spLocks noGrp="1"/>
          </p:cNvSpPr>
          <p:nvPr>
            <p:ph type="body" idx="1"/>
          </p:nvPr>
        </p:nvSpPr>
        <p:spPr>
          <a:xfrm>
            <a:off x="142800" y="2420150"/>
            <a:ext cx="1839300" cy="20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79" name="Google Shape;579;p96"/>
          <p:cNvSpPr txBox="1">
            <a:spLocks noGrp="1"/>
          </p:cNvSpPr>
          <p:nvPr>
            <p:ph type="title" idx="2"/>
          </p:nvPr>
        </p:nvSpPr>
        <p:spPr>
          <a:xfrm>
            <a:off x="311700" y="597425"/>
            <a:ext cx="8520600" cy="6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0" name="Google Shape;580;p96"/>
          <p:cNvSpPr txBox="1">
            <a:spLocks noGrp="1"/>
          </p:cNvSpPr>
          <p:nvPr>
            <p:ph type="subTitle" idx="3"/>
          </p:nvPr>
        </p:nvSpPr>
        <p:spPr>
          <a:xfrm>
            <a:off x="895100" y="297300"/>
            <a:ext cx="7353900" cy="3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800"/>
              <a:buNone/>
              <a:defRPr sz="800">
                <a:solidFill>
                  <a:srgbClr val="666666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1" name="Google Shape;581;p96"/>
          <p:cNvSpPr txBox="1">
            <a:spLocks noGrp="1"/>
          </p:cNvSpPr>
          <p:nvPr>
            <p:ph type="title" idx="4"/>
          </p:nvPr>
        </p:nvSpPr>
        <p:spPr>
          <a:xfrm>
            <a:off x="2464178" y="1691275"/>
            <a:ext cx="1839300" cy="72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Inter"/>
              <a:buNone/>
              <a:defRPr sz="12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2" name="Google Shape;582;p96"/>
          <p:cNvSpPr txBox="1">
            <a:spLocks noGrp="1"/>
          </p:cNvSpPr>
          <p:nvPr>
            <p:ph type="body" idx="5"/>
          </p:nvPr>
        </p:nvSpPr>
        <p:spPr>
          <a:xfrm>
            <a:off x="2464178" y="2420150"/>
            <a:ext cx="1839300" cy="20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83" name="Google Shape;583;p96"/>
          <p:cNvSpPr txBox="1">
            <a:spLocks noGrp="1"/>
          </p:cNvSpPr>
          <p:nvPr>
            <p:ph type="title" idx="6"/>
          </p:nvPr>
        </p:nvSpPr>
        <p:spPr>
          <a:xfrm>
            <a:off x="4822803" y="1691275"/>
            <a:ext cx="1839300" cy="72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4" name="Google Shape;584;p96"/>
          <p:cNvSpPr txBox="1">
            <a:spLocks noGrp="1"/>
          </p:cNvSpPr>
          <p:nvPr>
            <p:ph type="body" idx="7"/>
          </p:nvPr>
        </p:nvSpPr>
        <p:spPr>
          <a:xfrm>
            <a:off x="4822803" y="2420150"/>
            <a:ext cx="1839300" cy="20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5" name="Google Shape;585;p96"/>
          <p:cNvSpPr txBox="1">
            <a:spLocks noGrp="1"/>
          </p:cNvSpPr>
          <p:nvPr>
            <p:ph type="title" idx="8"/>
          </p:nvPr>
        </p:nvSpPr>
        <p:spPr>
          <a:xfrm>
            <a:off x="7153278" y="1691275"/>
            <a:ext cx="1839300" cy="72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Inter"/>
              <a:buNone/>
              <a:defRPr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6" name="Google Shape;586;p96"/>
          <p:cNvSpPr txBox="1">
            <a:spLocks noGrp="1"/>
          </p:cNvSpPr>
          <p:nvPr>
            <p:ph type="body" idx="9"/>
          </p:nvPr>
        </p:nvSpPr>
        <p:spPr>
          <a:xfrm>
            <a:off x="7153278" y="2420150"/>
            <a:ext cx="1839300" cy="209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●"/>
              <a:defRPr sz="800">
                <a:solidFill>
                  <a:schemeClr val="lt1"/>
                </a:solidFill>
              </a:defRPr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○"/>
              <a:defRPr sz="800">
                <a:solidFill>
                  <a:schemeClr val="lt1"/>
                </a:solidFill>
              </a:defRPr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800"/>
              <a:buChar char="■"/>
              <a:defRPr sz="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a. Cards - 4">
  <p:cSld name="CUSTOM_9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7"/>
          <p:cNvSpPr txBox="1">
            <a:spLocks noGrp="1"/>
          </p:cNvSpPr>
          <p:nvPr>
            <p:ph type="title"/>
          </p:nvPr>
        </p:nvSpPr>
        <p:spPr>
          <a:xfrm>
            <a:off x="311700" y="544725"/>
            <a:ext cx="85206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589" name="Google Shape;589;p97"/>
          <p:cNvSpPr txBox="1">
            <a:spLocks noGrp="1"/>
          </p:cNvSpPr>
          <p:nvPr>
            <p:ph type="subTitle" idx="1"/>
          </p:nvPr>
        </p:nvSpPr>
        <p:spPr>
          <a:xfrm>
            <a:off x="594300" y="237225"/>
            <a:ext cx="79554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90" name="Google Shape;590;p97"/>
          <p:cNvSpPr/>
          <p:nvPr/>
        </p:nvSpPr>
        <p:spPr>
          <a:xfrm>
            <a:off x="594175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126000" rIns="162000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1" name="Google Shape;591;p97"/>
          <p:cNvSpPr/>
          <p:nvPr/>
        </p:nvSpPr>
        <p:spPr>
          <a:xfrm>
            <a:off x="2619750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90000" rIns="162000" bIns="90000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2" name="Google Shape;592;p97"/>
          <p:cNvSpPr/>
          <p:nvPr/>
        </p:nvSpPr>
        <p:spPr>
          <a:xfrm>
            <a:off x="4645325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91425" rIns="162000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3" name="Google Shape;593;p97"/>
          <p:cNvSpPr/>
          <p:nvPr/>
        </p:nvSpPr>
        <p:spPr>
          <a:xfrm>
            <a:off x="6670900" y="1509100"/>
            <a:ext cx="18789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91425" rIns="91425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94" name="Google Shape;594;p97"/>
          <p:cNvSpPr>
            <a:spLocks noGrp="1"/>
          </p:cNvSpPr>
          <p:nvPr>
            <p:ph type="pic" idx="2"/>
          </p:nvPr>
        </p:nvSpPr>
        <p:spPr>
          <a:xfrm>
            <a:off x="907396" y="1850236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595" name="Google Shape;595;p97"/>
          <p:cNvSpPr txBox="1">
            <a:spLocks noGrp="1"/>
          </p:cNvSpPr>
          <p:nvPr>
            <p:ph type="title" idx="3"/>
          </p:nvPr>
        </p:nvSpPr>
        <p:spPr>
          <a:xfrm>
            <a:off x="710900" y="3268294"/>
            <a:ext cx="16344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6" name="Google Shape;596;p97"/>
          <p:cNvSpPr txBox="1">
            <a:spLocks noGrp="1"/>
          </p:cNvSpPr>
          <p:nvPr>
            <p:ph type="body" idx="4"/>
          </p:nvPr>
        </p:nvSpPr>
        <p:spPr>
          <a:xfrm>
            <a:off x="710900" y="3733901"/>
            <a:ext cx="16344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97" name="Google Shape;597;p97"/>
          <p:cNvSpPr txBox="1">
            <a:spLocks noGrp="1"/>
          </p:cNvSpPr>
          <p:nvPr>
            <p:ph type="title" idx="5"/>
          </p:nvPr>
        </p:nvSpPr>
        <p:spPr>
          <a:xfrm>
            <a:off x="2766625" y="3268294"/>
            <a:ext cx="15852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8" name="Google Shape;598;p97"/>
          <p:cNvSpPr txBox="1">
            <a:spLocks noGrp="1"/>
          </p:cNvSpPr>
          <p:nvPr>
            <p:ph type="body" idx="6"/>
          </p:nvPr>
        </p:nvSpPr>
        <p:spPr>
          <a:xfrm>
            <a:off x="2766625" y="3733901"/>
            <a:ext cx="1585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599" name="Google Shape;599;p97"/>
          <p:cNvSpPr txBox="1">
            <a:spLocks noGrp="1"/>
          </p:cNvSpPr>
          <p:nvPr>
            <p:ph type="title" idx="7"/>
          </p:nvPr>
        </p:nvSpPr>
        <p:spPr>
          <a:xfrm>
            <a:off x="4824025" y="3268294"/>
            <a:ext cx="15852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0" name="Google Shape;600;p97"/>
          <p:cNvSpPr txBox="1">
            <a:spLocks noGrp="1"/>
          </p:cNvSpPr>
          <p:nvPr>
            <p:ph type="body" idx="8"/>
          </p:nvPr>
        </p:nvSpPr>
        <p:spPr>
          <a:xfrm>
            <a:off x="4824025" y="3733901"/>
            <a:ext cx="1585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01" name="Google Shape;601;p97"/>
          <p:cNvSpPr txBox="1">
            <a:spLocks noGrp="1"/>
          </p:cNvSpPr>
          <p:nvPr>
            <p:ph type="title" idx="9"/>
          </p:nvPr>
        </p:nvSpPr>
        <p:spPr>
          <a:xfrm>
            <a:off x="6805225" y="3268294"/>
            <a:ext cx="15852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2" name="Google Shape;602;p97"/>
          <p:cNvSpPr txBox="1">
            <a:spLocks noGrp="1"/>
          </p:cNvSpPr>
          <p:nvPr>
            <p:ph type="body" idx="13"/>
          </p:nvPr>
        </p:nvSpPr>
        <p:spPr>
          <a:xfrm>
            <a:off x="6805225" y="3733901"/>
            <a:ext cx="15852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03" name="Google Shape;603;p97"/>
          <p:cNvSpPr>
            <a:spLocks noGrp="1"/>
          </p:cNvSpPr>
          <p:nvPr>
            <p:ph type="pic" idx="14"/>
          </p:nvPr>
        </p:nvSpPr>
        <p:spPr>
          <a:xfrm>
            <a:off x="2956896" y="1850249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604" name="Google Shape;604;p97"/>
          <p:cNvSpPr>
            <a:spLocks noGrp="1"/>
          </p:cNvSpPr>
          <p:nvPr>
            <p:ph type="pic" idx="15"/>
          </p:nvPr>
        </p:nvSpPr>
        <p:spPr>
          <a:xfrm>
            <a:off x="4982459" y="1880261"/>
            <a:ext cx="1252500" cy="1289700"/>
          </a:xfrm>
          <a:prstGeom prst="rect">
            <a:avLst/>
          </a:prstGeom>
          <a:noFill/>
          <a:ln>
            <a:noFill/>
          </a:ln>
        </p:spPr>
      </p:sp>
      <p:sp>
        <p:nvSpPr>
          <p:cNvPr id="605" name="Google Shape;605;p97"/>
          <p:cNvSpPr>
            <a:spLocks noGrp="1"/>
          </p:cNvSpPr>
          <p:nvPr>
            <p:ph type="pic" idx="16"/>
          </p:nvPr>
        </p:nvSpPr>
        <p:spPr>
          <a:xfrm>
            <a:off x="7007996" y="1880261"/>
            <a:ext cx="1252500" cy="1289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b. Cards - 3">
  <p:cSld name="CUSTOM_9_2"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98"/>
          <p:cNvSpPr txBox="1">
            <a:spLocks noGrp="1"/>
          </p:cNvSpPr>
          <p:nvPr>
            <p:ph type="title"/>
          </p:nvPr>
        </p:nvSpPr>
        <p:spPr>
          <a:xfrm>
            <a:off x="311700" y="544725"/>
            <a:ext cx="85206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8" name="Google Shape;608;p98"/>
          <p:cNvSpPr txBox="1">
            <a:spLocks noGrp="1"/>
          </p:cNvSpPr>
          <p:nvPr>
            <p:ph type="subTitle" idx="1"/>
          </p:nvPr>
        </p:nvSpPr>
        <p:spPr>
          <a:xfrm>
            <a:off x="594300" y="237225"/>
            <a:ext cx="79554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None/>
              <a:defRPr sz="800">
                <a:solidFill>
                  <a:schemeClr val="l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>
              <a:spcBef>
                <a:spcPts val="100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09" name="Google Shape;609;p98"/>
          <p:cNvSpPr/>
          <p:nvPr/>
        </p:nvSpPr>
        <p:spPr>
          <a:xfrm>
            <a:off x="609238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126000" rIns="162000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10" name="Google Shape;610;p98"/>
          <p:cNvSpPr/>
          <p:nvPr/>
        </p:nvSpPr>
        <p:spPr>
          <a:xfrm>
            <a:off x="3316505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90000" rIns="162000" bIns="90000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11" name="Google Shape;611;p98"/>
          <p:cNvSpPr/>
          <p:nvPr/>
        </p:nvSpPr>
        <p:spPr>
          <a:xfrm>
            <a:off x="6023772" y="1504300"/>
            <a:ext cx="2511000" cy="3108600"/>
          </a:xfrm>
          <a:prstGeom prst="roundRect">
            <a:avLst>
              <a:gd name="adj" fmla="val 5001"/>
            </a:avLst>
          </a:prstGeom>
          <a:solidFill>
            <a:srgbClr val="FFFFFF"/>
          </a:solidFill>
          <a:ln>
            <a:noFill/>
          </a:ln>
          <a:effectLst>
            <a:outerShdw blurRad="142875" dist="19050" dir="5400000" algn="bl" rotWithShape="0">
              <a:srgbClr val="000000">
                <a:alpha val="25000"/>
              </a:srgbClr>
            </a:outerShdw>
          </a:effectLst>
        </p:spPr>
        <p:txBody>
          <a:bodyPr spcFirstLastPara="1" wrap="square" lIns="162000" tIns="91425" rIns="162000" bIns="91425" anchor="b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12" name="Google Shape;612;p98"/>
          <p:cNvSpPr>
            <a:spLocks noGrp="1"/>
          </p:cNvSpPr>
          <p:nvPr>
            <p:ph type="pic" idx="2"/>
          </p:nvPr>
        </p:nvSpPr>
        <p:spPr>
          <a:xfrm>
            <a:off x="805450" y="1674702"/>
            <a:ext cx="2118600" cy="1588800"/>
          </a:xfrm>
          <a:prstGeom prst="rect">
            <a:avLst/>
          </a:prstGeom>
          <a:noFill/>
          <a:ln>
            <a:noFill/>
          </a:ln>
        </p:spPr>
      </p:sp>
      <p:sp>
        <p:nvSpPr>
          <p:cNvPr id="613" name="Google Shape;613;p98"/>
          <p:cNvSpPr txBox="1">
            <a:spLocks noGrp="1"/>
          </p:cNvSpPr>
          <p:nvPr>
            <p:ph type="title" idx="3"/>
          </p:nvPr>
        </p:nvSpPr>
        <p:spPr>
          <a:xfrm>
            <a:off x="805450" y="3263500"/>
            <a:ext cx="21186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14" name="Google Shape;614;p98"/>
          <p:cNvSpPr txBox="1">
            <a:spLocks noGrp="1"/>
          </p:cNvSpPr>
          <p:nvPr>
            <p:ph type="body" idx="4"/>
          </p:nvPr>
        </p:nvSpPr>
        <p:spPr>
          <a:xfrm>
            <a:off x="805450" y="3729100"/>
            <a:ext cx="21186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15" name="Google Shape;615;p98"/>
          <p:cNvSpPr txBox="1">
            <a:spLocks noGrp="1"/>
          </p:cNvSpPr>
          <p:nvPr>
            <p:ph type="title" idx="5"/>
          </p:nvPr>
        </p:nvSpPr>
        <p:spPr>
          <a:xfrm>
            <a:off x="3512809" y="3263494"/>
            <a:ext cx="21186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6" name="Google Shape;616;p98"/>
          <p:cNvSpPr txBox="1">
            <a:spLocks noGrp="1"/>
          </p:cNvSpPr>
          <p:nvPr>
            <p:ph type="body" idx="6"/>
          </p:nvPr>
        </p:nvSpPr>
        <p:spPr>
          <a:xfrm>
            <a:off x="3512800" y="3729100"/>
            <a:ext cx="21186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17" name="Google Shape;617;p98"/>
          <p:cNvSpPr txBox="1">
            <a:spLocks noGrp="1"/>
          </p:cNvSpPr>
          <p:nvPr>
            <p:ph type="title" idx="7"/>
          </p:nvPr>
        </p:nvSpPr>
        <p:spPr>
          <a:xfrm>
            <a:off x="6219962" y="3263494"/>
            <a:ext cx="2118600" cy="4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8" name="Google Shape;618;p98"/>
          <p:cNvSpPr txBox="1">
            <a:spLocks noGrp="1"/>
          </p:cNvSpPr>
          <p:nvPr>
            <p:ph type="body" idx="8"/>
          </p:nvPr>
        </p:nvSpPr>
        <p:spPr>
          <a:xfrm>
            <a:off x="6219950" y="3729100"/>
            <a:ext cx="2118600" cy="7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79400">
              <a:spcBef>
                <a:spcPts val="0"/>
              </a:spcBef>
              <a:spcAft>
                <a:spcPts val="0"/>
              </a:spcAft>
              <a:buSzPts val="800"/>
              <a:buChar char="●"/>
              <a:defRPr sz="800"/>
            </a:lvl1pPr>
            <a:lvl2pPr marL="914400" lvl="1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2pPr>
            <a:lvl3pPr marL="1371600" lvl="2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3pPr>
            <a:lvl4pPr marL="1828800" lvl="3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4pPr>
            <a:lvl5pPr marL="2286000" lvl="4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5pPr>
            <a:lvl6pPr marL="2743200" lvl="5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6pPr>
            <a:lvl7pPr marL="3200400" lvl="6" indent="-279400">
              <a:spcBef>
                <a:spcPts val="1000"/>
              </a:spcBef>
              <a:spcAft>
                <a:spcPts val="0"/>
              </a:spcAft>
              <a:buSzPts val="800"/>
              <a:buChar char="●"/>
              <a:defRPr sz="800"/>
            </a:lvl7pPr>
            <a:lvl8pPr marL="3657600" lvl="7" indent="-279400">
              <a:spcBef>
                <a:spcPts val="1000"/>
              </a:spcBef>
              <a:spcAft>
                <a:spcPts val="0"/>
              </a:spcAft>
              <a:buSzPts val="800"/>
              <a:buChar char="○"/>
              <a:defRPr sz="800"/>
            </a:lvl8pPr>
            <a:lvl9pPr marL="4114800" lvl="8" indent="-279400">
              <a:spcBef>
                <a:spcPts val="1000"/>
              </a:spcBef>
              <a:spcAft>
                <a:spcPts val="0"/>
              </a:spcAft>
              <a:buSzPts val="800"/>
              <a:buChar char="■"/>
              <a:defRPr sz="800"/>
            </a:lvl9pPr>
          </a:lstStyle>
          <a:p>
            <a:endParaRPr/>
          </a:p>
        </p:txBody>
      </p:sp>
      <p:sp>
        <p:nvSpPr>
          <p:cNvPr id="619" name="Google Shape;619;p98"/>
          <p:cNvSpPr>
            <a:spLocks noGrp="1"/>
          </p:cNvSpPr>
          <p:nvPr>
            <p:ph type="pic" idx="9"/>
          </p:nvPr>
        </p:nvSpPr>
        <p:spPr>
          <a:xfrm>
            <a:off x="3512805" y="1674700"/>
            <a:ext cx="2118600" cy="1589100"/>
          </a:xfrm>
          <a:prstGeom prst="rect">
            <a:avLst/>
          </a:prstGeom>
          <a:noFill/>
          <a:ln>
            <a:noFill/>
          </a:ln>
        </p:spPr>
      </p:sp>
      <p:sp>
        <p:nvSpPr>
          <p:cNvPr id="620" name="Google Shape;620;p98"/>
          <p:cNvSpPr>
            <a:spLocks noGrp="1"/>
          </p:cNvSpPr>
          <p:nvPr>
            <p:ph type="pic" idx="13"/>
          </p:nvPr>
        </p:nvSpPr>
        <p:spPr>
          <a:xfrm>
            <a:off x="6219955" y="1674700"/>
            <a:ext cx="2118600" cy="1589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a. Centered subtitle + title">
  <p:cSld name="CUSTOM_9_1">
    <p:bg>
      <p:bgPr>
        <a:gradFill>
          <a:gsLst>
            <a:gs pos="0">
              <a:schemeClr val="accent6"/>
            </a:gs>
            <a:gs pos="100000">
              <a:schemeClr val="lt1"/>
            </a:gs>
          </a:gsLst>
          <a:lin ang="13500032" scaled="0"/>
        </a:gra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99"/>
          <p:cNvSpPr txBox="1">
            <a:spLocks noGrp="1"/>
          </p:cNvSpPr>
          <p:nvPr>
            <p:ph type="title"/>
          </p:nvPr>
        </p:nvSpPr>
        <p:spPr>
          <a:xfrm>
            <a:off x="311700" y="597425"/>
            <a:ext cx="8520600" cy="80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Inter"/>
              <a:buNone/>
              <a:defRPr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23" name="Google Shape;623;p99"/>
          <p:cNvSpPr txBox="1">
            <a:spLocks noGrp="1"/>
          </p:cNvSpPr>
          <p:nvPr>
            <p:ph type="subTitle" idx="1"/>
          </p:nvPr>
        </p:nvSpPr>
        <p:spPr>
          <a:xfrm>
            <a:off x="311700" y="289925"/>
            <a:ext cx="85206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800"/>
              <a:buFont typeface="Inter Medium"/>
              <a:buNone/>
              <a:defRPr sz="800">
                <a:solidFill>
                  <a:schemeClr val="dk2"/>
                </a:solidFill>
                <a:latin typeface="Inter Medium"/>
                <a:ea typeface="Inter Medium"/>
                <a:cs typeface="Inter Medium"/>
                <a:sym typeface="Inter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b. Title only - left">
  <p:cSld name="CUSTOM_8_3_1">
    <p:bg>
      <p:bgPr>
        <a:solidFill>
          <a:schemeClr val="accent6"/>
        </a:solidFill>
        <a:effectLst/>
      </p:bgPr>
    </p:bg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100"/>
          <p:cNvSpPr txBox="1">
            <a:spLocks noGrp="1"/>
          </p:cNvSpPr>
          <p:nvPr>
            <p:ph type="title"/>
          </p:nvPr>
        </p:nvSpPr>
        <p:spPr>
          <a:xfrm>
            <a:off x="449950" y="660325"/>
            <a:ext cx="1980900" cy="3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c. Title only - centre top">
  <p:cSld name="CUSTOM_8_3_1_2">
    <p:bg>
      <p:bgPr>
        <a:solidFill>
          <a:srgbClr val="EFEFEF"/>
        </a:solidFill>
        <a:effectLst/>
      </p:bgPr>
    </p:bg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101"/>
          <p:cNvSpPr txBox="1">
            <a:spLocks noGrp="1"/>
          </p:cNvSpPr>
          <p:nvPr>
            <p:ph type="title"/>
          </p:nvPr>
        </p:nvSpPr>
        <p:spPr>
          <a:xfrm>
            <a:off x="646350" y="406850"/>
            <a:ext cx="7851300" cy="9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ter"/>
              <a:buNone/>
              <a:defRPr sz="1800"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slideLayout" Target="../slideLayouts/slideLayout89.xml"/><Relationship Id="rId39" Type="http://schemas.openxmlformats.org/officeDocument/2006/relationships/slideLayout" Target="../slideLayouts/slideLayout102.xml"/><Relationship Id="rId21" Type="http://schemas.openxmlformats.org/officeDocument/2006/relationships/slideLayout" Target="../slideLayouts/slideLayout84.xml"/><Relationship Id="rId34" Type="http://schemas.openxmlformats.org/officeDocument/2006/relationships/slideLayout" Target="../slideLayouts/slideLayout97.xml"/><Relationship Id="rId42" Type="http://schemas.openxmlformats.org/officeDocument/2006/relationships/slideLayout" Target="../slideLayouts/slideLayout105.xml"/><Relationship Id="rId47" Type="http://schemas.openxmlformats.org/officeDocument/2006/relationships/slideLayout" Target="../slideLayouts/slideLayout110.xml"/><Relationship Id="rId50" Type="http://schemas.openxmlformats.org/officeDocument/2006/relationships/slideLayout" Target="../slideLayouts/slideLayout113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74.xml"/><Relationship Id="rId24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95.xml"/><Relationship Id="rId37" Type="http://schemas.openxmlformats.org/officeDocument/2006/relationships/slideLayout" Target="../slideLayouts/slideLayout100.xml"/><Relationship Id="rId40" Type="http://schemas.openxmlformats.org/officeDocument/2006/relationships/slideLayout" Target="../slideLayouts/slideLayout103.xml"/><Relationship Id="rId45" Type="http://schemas.openxmlformats.org/officeDocument/2006/relationships/slideLayout" Target="../slideLayouts/slideLayout108.xml"/><Relationship Id="rId53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31" Type="http://schemas.openxmlformats.org/officeDocument/2006/relationships/slideLayout" Target="../slideLayouts/slideLayout94.xml"/><Relationship Id="rId44" Type="http://schemas.openxmlformats.org/officeDocument/2006/relationships/slideLayout" Target="../slideLayouts/slideLayout107.xml"/><Relationship Id="rId52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slideLayout" Target="../slideLayouts/slideLayout90.xml"/><Relationship Id="rId30" Type="http://schemas.openxmlformats.org/officeDocument/2006/relationships/slideLayout" Target="../slideLayouts/slideLayout93.xml"/><Relationship Id="rId35" Type="http://schemas.openxmlformats.org/officeDocument/2006/relationships/slideLayout" Target="../slideLayouts/slideLayout98.xml"/><Relationship Id="rId43" Type="http://schemas.openxmlformats.org/officeDocument/2006/relationships/slideLayout" Target="../slideLayouts/slideLayout106.xml"/><Relationship Id="rId48" Type="http://schemas.openxmlformats.org/officeDocument/2006/relationships/slideLayout" Target="../slideLayouts/slideLayout111.xml"/><Relationship Id="rId8" Type="http://schemas.openxmlformats.org/officeDocument/2006/relationships/slideLayout" Target="../slideLayouts/slideLayout71.xml"/><Relationship Id="rId51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96.xml"/><Relationship Id="rId38" Type="http://schemas.openxmlformats.org/officeDocument/2006/relationships/slideLayout" Target="../slideLayouts/slideLayout101.xml"/><Relationship Id="rId46" Type="http://schemas.openxmlformats.org/officeDocument/2006/relationships/slideLayout" Target="../slideLayouts/slideLayout109.xml"/><Relationship Id="rId20" Type="http://schemas.openxmlformats.org/officeDocument/2006/relationships/slideLayout" Target="../slideLayouts/slideLayout83.xml"/><Relationship Id="rId41" Type="http://schemas.openxmlformats.org/officeDocument/2006/relationships/slideLayout" Target="../slideLayouts/slideLayout104.xml"/><Relationship Id="rId54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slideLayout" Target="../slideLayouts/slideLayout91.xml"/><Relationship Id="rId36" Type="http://schemas.openxmlformats.org/officeDocument/2006/relationships/slideLayout" Target="../slideLayouts/slideLayout99.xml"/><Relationship Id="rId49" Type="http://schemas.openxmlformats.org/officeDocument/2006/relationships/slideLayout" Target="../slideLayouts/slideLayout112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38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63" Type="http://schemas.openxmlformats.org/officeDocument/2006/relationships/slideLayout" Target="../slideLayouts/slideLayout180.xml"/><Relationship Id="rId68" Type="http://schemas.openxmlformats.org/officeDocument/2006/relationships/slideLayout" Target="../slideLayouts/slideLayout185.xml"/><Relationship Id="rId7" Type="http://schemas.openxmlformats.org/officeDocument/2006/relationships/slideLayout" Target="../slideLayouts/slideLayout124.xml"/><Relationship Id="rId71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9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6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22.xml"/><Relationship Id="rId61" Type="http://schemas.openxmlformats.org/officeDocument/2006/relationships/slideLayout" Target="../slideLayouts/slideLayout178.xml"/><Relationship Id="rId1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64" Type="http://schemas.openxmlformats.org/officeDocument/2006/relationships/slideLayout" Target="../slideLayouts/slideLayout181.xml"/><Relationship Id="rId69" Type="http://schemas.openxmlformats.org/officeDocument/2006/relationships/slideLayout" Target="../slideLayouts/slideLayout186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72" Type="http://schemas.openxmlformats.org/officeDocument/2006/relationships/theme" Target="../theme/theme3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slideLayout" Target="../slideLayouts/slideLayout176.xml"/><Relationship Id="rId67" Type="http://schemas.openxmlformats.org/officeDocument/2006/relationships/slideLayout" Target="../slideLayouts/slideLayout184.xml"/><Relationship Id="rId20" Type="http://schemas.openxmlformats.org/officeDocument/2006/relationships/slideLayout" Target="../slideLayouts/slideLayout137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slideLayout" Target="../slideLayouts/slideLayout179.xml"/><Relationship Id="rId70" Type="http://schemas.openxmlformats.org/officeDocument/2006/relationships/slideLayout" Target="../slideLayouts/slideLayout187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slideLayout" Target="../slideLayouts/slideLayout177.xml"/><Relationship Id="rId6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39" Type="http://schemas.openxmlformats.org/officeDocument/2006/relationships/slideLayout" Target="../slideLayouts/slideLayout156.xml"/><Relationship Id="rId34" Type="http://schemas.openxmlformats.org/officeDocument/2006/relationships/slideLayout" Target="../slideLayouts/slideLayout151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3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  <p:sldLayoutId id="2147483694" r:id="rId47"/>
    <p:sldLayoutId id="2147483695" r:id="rId48"/>
    <p:sldLayoutId id="2147483696" r:id="rId49"/>
    <p:sldLayoutId id="2147483697" r:id="rId50"/>
    <p:sldLayoutId id="2147483698" r:id="rId51"/>
    <p:sldLayoutId id="2147483699" r:id="rId52"/>
    <p:sldLayoutId id="2147483700" r:id="rId53"/>
    <p:sldLayoutId id="2147483701" r:id="rId54"/>
    <p:sldLayoutId id="2147483702" r:id="rId55"/>
    <p:sldLayoutId id="2147483703" r:id="rId56"/>
    <p:sldLayoutId id="2147483704" r:id="rId57"/>
    <p:sldLayoutId id="2147483705" r:id="rId58"/>
    <p:sldLayoutId id="2147483706" r:id="rId59"/>
    <p:sldLayoutId id="2147483707" r:id="rId60"/>
    <p:sldLayoutId id="2147483708" r:id="rId61"/>
    <p:sldLayoutId id="2147483709" r:id="rId62"/>
    <p:sldLayoutId id="2147483710" r:id="rId6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65"/>
          <p:cNvSpPr txBox="1">
            <a:spLocks noGrp="1"/>
          </p:cNvSpPr>
          <p:nvPr>
            <p:ph type="title"/>
          </p:nvPr>
        </p:nvSpPr>
        <p:spPr>
          <a:xfrm>
            <a:off x="311700" y="43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9pPr>
          </a:lstStyle>
          <a:p>
            <a:endParaRPr/>
          </a:p>
        </p:txBody>
      </p:sp>
      <p:sp>
        <p:nvSpPr>
          <p:cNvPr id="416" name="Google Shape;416;p6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417" name="Google Shape;417;p6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  <p:sldLayoutId id="2147483742" r:id="rId32"/>
    <p:sldLayoutId id="2147483743" r:id="rId33"/>
    <p:sldLayoutId id="2147483744" r:id="rId34"/>
    <p:sldLayoutId id="2147483745" r:id="rId35"/>
    <p:sldLayoutId id="2147483746" r:id="rId36"/>
    <p:sldLayoutId id="2147483747" r:id="rId37"/>
    <p:sldLayoutId id="2147483748" r:id="rId38"/>
    <p:sldLayoutId id="2147483749" r:id="rId39"/>
    <p:sldLayoutId id="2147483750" r:id="rId40"/>
    <p:sldLayoutId id="2147483751" r:id="rId41"/>
    <p:sldLayoutId id="2147483752" r:id="rId42"/>
    <p:sldLayoutId id="2147483753" r:id="rId43"/>
    <p:sldLayoutId id="2147483754" r:id="rId44"/>
    <p:sldLayoutId id="2147483755" r:id="rId45"/>
    <p:sldLayoutId id="2147483756" r:id="rId46"/>
    <p:sldLayoutId id="2147483757" r:id="rId47"/>
    <p:sldLayoutId id="2147483758" r:id="rId48"/>
    <p:sldLayoutId id="2147483759" r:id="rId49"/>
    <p:sldLayoutId id="2147483760" r:id="rId50"/>
    <p:sldLayoutId id="2147483761" r:id="rId51"/>
    <p:sldLayoutId id="2147483762" r:id="rId52"/>
    <p:sldLayoutId id="2147483763" r:id="rId53"/>
    <p:sldLayoutId id="2147483764" r:id="rId5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120"/>
          <p:cNvSpPr txBox="1">
            <a:spLocks noGrp="1"/>
          </p:cNvSpPr>
          <p:nvPr>
            <p:ph type="title"/>
          </p:nvPr>
        </p:nvSpPr>
        <p:spPr>
          <a:xfrm>
            <a:off x="311700" y="43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 ExtraBold"/>
              <a:buNone/>
              <a:defRPr sz="2400" b="0" i="0" u="none" strike="noStrike" cap="none">
                <a:solidFill>
                  <a:schemeClr val="dk1"/>
                </a:solidFill>
                <a:latin typeface="Inter ExtraBold"/>
                <a:ea typeface="Inter ExtraBold"/>
                <a:cs typeface="Inter ExtraBold"/>
                <a:sym typeface="Inter ExtraBold"/>
              </a:defRPr>
            </a:lvl9pPr>
          </a:lstStyle>
          <a:p>
            <a:endParaRPr/>
          </a:p>
        </p:txBody>
      </p:sp>
      <p:sp>
        <p:nvSpPr>
          <p:cNvPr id="750" name="Google Shape;750;p1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Inter"/>
              <a:buChar char="■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51" name="Google Shape;751;p1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  <p:sldLayoutId id="2147483777" r:id="rId13"/>
    <p:sldLayoutId id="2147483778" r:id="rId14"/>
    <p:sldLayoutId id="2147483779" r:id="rId15"/>
    <p:sldLayoutId id="2147483780" r:id="rId16"/>
    <p:sldLayoutId id="2147483781" r:id="rId17"/>
    <p:sldLayoutId id="2147483782" r:id="rId18"/>
    <p:sldLayoutId id="2147483783" r:id="rId19"/>
    <p:sldLayoutId id="2147483784" r:id="rId20"/>
    <p:sldLayoutId id="2147483785" r:id="rId21"/>
    <p:sldLayoutId id="2147483786" r:id="rId22"/>
    <p:sldLayoutId id="2147483787" r:id="rId23"/>
    <p:sldLayoutId id="2147483788" r:id="rId24"/>
    <p:sldLayoutId id="2147483789" r:id="rId25"/>
    <p:sldLayoutId id="2147483790" r:id="rId26"/>
    <p:sldLayoutId id="2147483791" r:id="rId27"/>
    <p:sldLayoutId id="2147483792" r:id="rId28"/>
    <p:sldLayoutId id="2147483793" r:id="rId29"/>
    <p:sldLayoutId id="2147483794" r:id="rId30"/>
    <p:sldLayoutId id="2147483795" r:id="rId31"/>
    <p:sldLayoutId id="2147483796" r:id="rId32"/>
    <p:sldLayoutId id="2147483797" r:id="rId33"/>
    <p:sldLayoutId id="2147483798" r:id="rId34"/>
    <p:sldLayoutId id="2147483799" r:id="rId35"/>
    <p:sldLayoutId id="2147483800" r:id="rId36"/>
    <p:sldLayoutId id="2147483801" r:id="rId37"/>
    <p:sldLayoutId id="2147483802" r:id="rId38"/>
    <p:sldLayoutId id="2147483803" r:id="rId39"/>
    <p:sldLayoutId id="2147483804" r:id="rId40"/>
    <p:sldLayoutId id="2147483805" r:id="rId41"/>
    <p:sldLayoutId id="2147483806" r:id="rId42"/>
    <p:sldLayoutId id="2147483807" r:id="rId43"/>
    <p:sldLayoutId id="2147483808" r:id="rId44"/>
    <p:sldLayoutId id="2147483809" r:id="rId45"/>
    <p:sldLayoutId id="2147483810" r:id="rId46"/>
    <p:sldLayoutId id="2147483811" r:id="rId47"/>
    <p:sldLayoutId id="2147483812" r:id="rId48"/>
    <p:sldLayoutId id="2147483813" r:id="rId49"/>
    <p:sldLayoutId id="2147483814" r:id="rId50"/>
    <p:sldLayoutId id="2147483815" r:id="rId51"/>
    <p:sldLayoutId id="2147483816" r:id="rId52"/>
    <p:sldLayoutId id="2147483817" r:id="rId53"/>
    <p:sldLayoutId id="2147483818" r:id="rId54"/>
    <p:sldLayoutId id="2147483819" r:id="rId55"/>
    <p:sldLayoutId id="2147483820" r:id="rId56"/>
    <p:sldLayoutId id="2147483821" r:id="rId57"/>
    <p:sldLayoutId id="2147483822" r:id="rId58"/>
    <p:sldLayoutId id="2147483823" r:id="rId59"/>
    <p:sldLayoutId id="2147483824" r:id="rId60"/>
    <p:sldLayoutId id="2147483825" r:id="rId61"/>
    <p:sldLayoutId id="2147483826" r:id="rId62"/>
    <p:sldLayoutId id="2147483827" r:id="rId63"/>
    <p:sldLayoutId id="2147483828" r:id="rId64"/>
    <p:sldLayoutId id="2147483829" r:id="rId65"/>
    <p:sldLayoutId id="2147483830" r:id="rId66"/>
    <p:sldLayoutId id="2147483831" r:id="rId67"/>
    <p:sldLayoutId id="2147483832" r:id="rId68"/>
    <p:sldLayoutId id="2147483833" r:id="rId69"/>
    <p:sldLayoutId id="2147483834" r:id="rId70"/>
    <p:sldLayoutId id="2147483835" r:id="rId7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5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i-deref.de/r/?to=https://www.menti.com/al27okaggah5&amp;tt1=dDxyvjMvDeq4aHE12VcSGpLRjAnoKaWJgQ80GN7dumH_XjFqf88xaiW3HMWmGnovZMn4jPL6Hto_14xamVk9AGixhCR4TVetlQGI0HfzuSg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31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192"/>
          <p:cNvSpPr txBox="1"/>
          <p:nvPr/>
        </p:nvSpPr>
        <p:spPr>
          <a:xfrm>
            <a:off x="78325" y="1437050"/>
            <a:ext cx="88248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Streamlining REF2029 preparation and gathering impact evidence:</a:t>
            </a:r>
            <a:endParaRPr sz="36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Using AI responsibly in research information management</a:t>
            </a:r>
            <a:endParaRPr sz="3600" b="1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FFCC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84" name="Google Shape;1184;p192"/>
          <p:cNvPicPr preferRelativeResize="0"/>
          <p:nvPr/>
        </p:nvPicPr>
        <p:blipFill rotWithShape="1">
          <a:blip r:embed="rId3">
            <a:alphaModFix amt="15000"/>
          </a:blip>
          <a:srcRect/>
          <a:stretch/>
        </p:blipFill>
        <p:spPr>
          <a:xfrm>
            <a:off x="7474400" y="0"/>
            <a:ext cx="1669600" cy="1503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0" name="Google Shape;1330;p201"/>
          <p:cNvSpPr txBox="1">
            <a:spLocks noGrp="1"/>
          </p:cNvSpPr>
          <p:nvPr>
            <p:ph type="title"/>
          </p:nvPr>
        </p:nvSpPr>
        <p:spPr>
          <a:xfrm>
            <a:off x="187350" y="194025"/>
            <a:ext cx="28161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UoA</a:t>
            </a:r>
            <a:r>
              <a:rPr lang="en-GB" dirty="0"/>
              <a:t> sense-checking</a:t>
            </a:r>
            <a:endParaRPr sz="3000" dirty="0"/>
          </a:p>
        </p:txBody>
      </p:sp>
      <p:pic>
        <p:nvPicPr>
          <p:cNvPr id="2" name="ARMA UoA check">
            <a:hlinkClick r:id="" action="ppaction://media"/>
            <a:extLst>
              <a:ext uri="{FF2B5EF4-FFF2-40B4-BE49-F238E27FC236}">
                <a16:creationId xmlns:a16="http://schemas.microsoft.com/office/drawing/2014/main" id="{019A8327-BFEA-10EA-6853-51A18EDA77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6717" y="1142810"/>
            <a:ext cx="7547683" cy="35261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02"/>
          <p:cNvSpPr txBox="1">
            <a:spLocks noGrp="1"/>
          </p:cNvSpPr>
          <p:nvPr>
            <p:ph type="title"/>
          </p:nvPr>
        </p:nvSpPr>
        <p:spPr>
          <a:xfrm>
            <a:off x="0" y="158025"/>
            <a:ext cx="326145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Coverage of breadth of research</a:t>
            </a:r>
            <a:endParaRPr sz="3000" dirty="0"/>
          </a:p>
        </p:txBody>
      </p:sp>
      <p:pic>
        <p:nvPicPr>
          <p:cNvPr id="2" name="ARMA Breadth of research">
            <a:hlinkClick r:id="" action="ppaction://media"/>
            <a:extLst>
              <a:ext uri="{FF2B5EF4-FFF2-40B4-BE49-F238E27FC236}">
                <a16:creationId xmlns:a16="http://schemas.microsoft.com/office/drawing/2014/main" id="{A3599ED0-6DDF-772B-EA97-AD4E5BA184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0117" y="1039574"/>
            <a:ext cx="7483986" cy="349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0" name="Google Shape;1340;p203"/>
          <p:cNvSpPr txBox="1">
            <a:spLocks noGrp="1"/>
          </p:cNvSpPr>
          <p:nvPr>
            <p:ph type="title"/>
          </p:nvPr>
        </p:nvSpPr>
        <p:spPr>
          <a:xfrm>
            <a:off x="100950" y="88650"/>
            <a:ext cx="28161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Evidence of partnerships and outcomes</a:t>
            </a:r>
            <a:endParaRPr i="1" dirty="0"/>
          </a:p>
        </p:txBody>
      </p:sp>
      <p:pic>
        <p:nvPicPr>
          <p:cNvPr id="2" name="ARMA - Partnerships">
            <a:hlinkClick r:id="" action="ppaction://media"/>
            <a:extLst>
              <a:ext uri="{FF2B5EF4-FFF2-40B4-BE49-F238E27FC236}">
                <a16:creationId xmlns:a16="http://schemas.microsoft.com/office/drawing/2014/main" id="{2A8BB3CB-B78B-554A-9004-31296BEF3F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94364" y="1330200"/>
            <a:ext cx="7100836" cy="3438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204"/>
          <p:cNvSpPr txBox="1">
            <a:spLocks noGrp="1"/>
          </p:cNvSpPr>
          <p:nvPr>
            <p:ph type="title"/>
          </p:nvPr>
        </p:nvSpPr>
        <p:spPr>
          <a:xfrm>
            <a:off x="157331" y="211154"/>
            <a:ext cx="28161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Tracking policy citations</a:t>
            </a:r>
            <a:endParaRPr sz="3000" dirty="0"/>
          </a:p>
        </p:txBody>
      </p:sp>
      <p:pic>
        <p:nvPicPr>
          <p:cNvPr id="2" name="ARMA policy cites">
            <a:hlinkClick r:id="" action="ppaction://media"/>
            <a:extLst>
              <a:ext uri="{FF2B5EF4-FFF2-40B4-BE49-F238E27FC236}">
                <a16:creationId xmlns:a16="http://schemas.microsoft.com/office/drawing/2014/main" id="{E8D679AC-E4EE-7462-1247-F476CFA2A2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6596" y="1156709"/>
            <a:ext cx="7563504" cy="3452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205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Integration between systems</a:t>
            </a:r>
            <a:endParaRPr sz="3000"/>
          </a:p>
        </p:txBody>
      </p:sp>
      <p:sp>
        <p:nvSpPr>
          <p:cNvPr id="1351" name="Google Shape;1351;p205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SzPts val="1450"/>
              <a:buFont typeface="Open Sans"/>
              <a:buChar char="●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Dimensions and Altmetric play nicely together and  with Elements</a:t>
            </a: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0675" algn="l" rtl="0">
              <a:spcBef>
                <a:spcPts val="1000"/>
              </a:spcBef>
              <a:spcAft>
                <a:spcPts val="0"/>
              </a:spcAft>
              <a:buSzPts val="1450"/>
              <a:buFont typeface="Open Sans"/>
              <a:buChar char="○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Both have API and SQL database versions</a:t>
            </a:r>
            <a:br>
              <a:rPr lang="en-GB" sz="1450">
                <a:latin typeface="Open Sans"/>
                <a:ea typeface="Open Sans"/>
                <a:cs typeface="Open Sans"/>
                <a:sym typeface="Open Sans"/>
              </a:rPr>
            </a:b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SzPts val="1450"/>
              <a:buFont typeface="Open Sans"/>
              <a:buChar char="●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Use Dimensions as a data source for Elements</a:t>
            </a:r>
            <a:br>
              <a:rPr lang="en-GB" sz="1450">
                <a:latin typeface="Open Sans"/>
                <a:ea typeface="Open Sans"/>
                <a:cs typeface="Open Sans"/>
                <a:sym typeface="Open Sans"/>
              </a:rPr>
            </a:b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SzPts val="1450"/>
              <a:buFont typeface="Open Sans"/>
              <a:buChar char="●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Use HR, grants management and other systems to populate Elements</a:t>
            </a: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0675" algn="l" rtl="0">
              <a:spcBef>
                <a:spcPts val="1000"/>
              </a:spcBef>
              <a:spcAft>
                <a:spcPts val="0"/>
              </a:spcAft>
              <a:buSzPts val="1450"/>
              <a:buFont typeface="Open Sans"/>
              <a:buChar char="○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…then use Elements to import your org structure to Altmetric</a:t>
            </a:r>
            <a:br>
              <a:rPr lang="en-GB" sz="1450">
                <a:latin typeface="Open Sans"/>
                <a:ea typeface="Open Sans"/>
                <a:cs typeface="Open Sans"/>
                <a:sym typeface="Open Sans"/>
              </a:rPr>
            </a:b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SzPts val="1450"/>
              <a:buFont typeface="Open Sans"/>
              <a:buChar char="●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Benefits:</a:t>
            </a: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0675" algn="l" rtl="0">
              <a:spcBef>
                <a:spcPts val="1000"/>
              </a:spcBef>
              <a:spcAft>
                <a:spcPts val="0"/>
              </a:spcAft>
              <a:buSzPts val="1450"/>
              <a:buFont typeface="Open Sans"/>
              <a:buChar char="○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Avoid duplication and complex mapping</a:t>
            </a: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0675" algn="l" rtl="0">
              <a:spcBef>
                <a:spcPts val="1000"/>
              </a:spcBef>
              <a:spcAft>
                <a:spcPts val="0"/>
              </a:spcAft>
              <a:buSzPts val="1450"/>
              <a:buFont typeface="Open Sans"/>
              <a:buChar char="○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Easier dimensional modelling in reporting</a:t>
            </a:r>
            <a:endParaRPr sz="1450"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20675" algn="l" rtl="0">
              <a:spcBef>
                <a:spcPts val="1000"/>
              </a:spcBef>
              <a:spcAft>
                <a:spcPts val="0"/>
              </a:spcAft>
              <a:buSzPts val="1450"/>
              <a:buFont typeface="Open Sans"/>
              <a:buChar char="○"/>
            </a:pPr>
            <a:r>
              <a:rPr lang="en-GB" sz="1450">
                <a:latin typeface="Open Sans"/>
                <a:ea typeface="Open Sans"/>
                <a:cs typeface="Open Sans"/>
                <a:sym typeface="Open Sans"/>
              </a:rPr>
              <a:t>Confidence across tools</a:t>
            </a:r>
            <a:endParaRPr sz="14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6" name="Google Shape;1356;p206"/>
          <p:cNvPicPr preferRelativeResize="0"/>
          <p:nvPr/>
        </p:nvPicPr>
        <p:blipFill rotWithShape="1">
          <a:blip r:embed="rId3">
            <a:alphaModFix amt="85000"/>
          </a:blip>
          <a:srcRect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7" name="Google Shape;1357;p206"/>
          <p:cNvSpPr txBox="1">
            <a:spLocks noGrp="1"/>
          </p:cNvSpPr>
          <p:nvPr>
            <p:ph type="title"/>
          </p:nvPr>
        </p:nvSpPr>
        <p:spPr>
          <a:xfrm>
            <a:off x="688775" y="1466350"/>
            <a:ext cx="5243400" cy="13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7143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7143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ct val="81818"/>
              <a:buNone/>
            </a:pPr>
            <a:r>
              <a:rPr lang="en-GB" sz="4400" b="1">
                <a:solidFill>
                  <a:srgbClr val="FFFFFF"/>
                </a:solidFill>
              </a:rPr>
              <a:t>Working with structured data in your CRIS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2" name="Google Shape;1362;p207" title="getsitecontrol__convert-video-to-gif__free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6605" r="20889"/>
          <a:stretch/>
        </p:blipFill>
        <p:spPr>
          <a:xfrm>
            <a:off x="3021825" y="239100"/>
            <a:ext cx="5652000" cy="4651500"/>
          </a:xfrm>
          <a:prstGeom prst="roundRect">
            <a:avLst>
              <a:gd name="adj" fmla="val 16667"/>
            </a:avLst>
          </a:prstGeom>
        </p:spPr>
      </p:pic>
      <p:sp>
        <p:nvSpPr>
          <p:cNvPr id="1363" name="Google Shape;1363;p207"/>
          <p:cNvSpPr txBox="1">
            <a:spLocks noGrp="1"/>
          </p:cNvSpPr>
          <p:nvPr>
            <p:ph type="title"/>
          </p:nvPr>
        </p:nvSpPr>
        <p:spPr>
          <a:xfrm>
            <a:off x="280875" y="549075"/>
            <a:ext cx="2326500" cy="43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Automated Claiming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4" name="Google Shape;1364;p207"/>
          <p:cNvSpPr txBox="1">
            <a:spLocks noGrp="1"/>
          </p:cNvSpPr>
          <p:nvPr>
            <p:ph type="subTitle" idx="1"/>
          </p:nvPr>
        </p:nvSpPr>
        <p:spPr>
          <a:xfrm>
            <a:off x="280875" y="239100"/>
            <a:ext cx="2326500" cy="3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08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Automated Claiming challenges</a:t>
            </a:r>
            <a:endParaRPr sz="3000"/>
          </a:p>
        </p:txBody>
      </p:sp>
      <p:sp>
        <p:nvSpPr>
          <p:cNvPr id="1370" name="Google Shape;1370;p208"/>
          <p:cNvSpPr txBox="1">
            <a:spLocks noGrp="1"/>
          </p:cNvSpPr>
          <p:nvPr>
            <p:ph type="body" idx="3"/>
          </p:nvPr>
        </p:nvSpPr>
        <p:spPr>
          <a:xfrm>
            <a:off x="3696450" y="356775"/>
            <a:ext cx="4888500" cy="44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 b="1">
                <a:solidFill>
                  <a:srgbClr val="000000"/>
                </a:solidFill>
              </a:rPr>
              <a:t>Incomplete automated capture for non-STEM disciplines: </a:t>
            </a:r>
            <a:r>
              <a:rPr lang="en-GB" sz="1400">
                <a:solidFill>
                  <a:srgbClr val="000000"/>
                </a:solidFill>
              </a:rPr>
              <a:t>Faculty in non-STEM fields often produce outputs that may not be able to automatically harvested, requiring additional manual effort to maintain complete and representative profiles.</a:t>
            </a:r>
            <a:br>
              <a:rPr lang="en-GB" sz="1400">
                <a:solidFill>
                  <a:srgbClr val="000000"/>
                </a:solidFill>
              </a:rPr>
            </a:br>
            <a:endParaRPr sz="1400"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 b="1">
                <a:solidFill>
                  <a:srgbClr val="000000"/>
                </a:solidFill>
              </a:rPr>
              <a:t>Unstructured documentation of activities: </a:t>
            </a:r>
            <a:r>
              <a:rPr lang="en-GB" sz="1400">
                <a:solidFill>
                  <a:srgbClr val="000000"/>
                </a:solidFill>
              </a:rPr>
              <a:t>Service and teaching details often exist only in CVs, making them hard to standardise.</a:t>
            </a:r>
            <a:br>
              <a:rPr lang="en-GB" sz="1400">
                <a:solidFill>
                  <a:srgbClr val="000000"/>
                </a:solidFill>
              </a:rPr>
            </a:br>
            <a:endParaRPr sz="1400" b="1"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 b="1">
                <a:solidFill>
                  <a:srgbClr val="000000"/>
                </a:solidFill>
              </a:rPr>
              <a:t>Severe Information Gaps:</a:t>
            </a:r>
            <a:r>
              <a:rPr lang="en-GB" sz="1400">
                <a:solidFill>
                  <a:srgbClr val="000000"/>
                </a:solidFill>
              </a:rPr>
              <a:t> Critical gaps in reporting, and institutional assessment emerge when automated claiming is the only data input method.</a:t>
            </a:r>
            <a:endParaRPr sz="1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5" name="Google Shape;1375;p209"/>
          <p:cNvPicPr preferRelativeResize="0"/>
          <p:nvPr/>
        </p:nvPicPr>
        <p:blipFill rotWithShape="1">
          <a:blip r:embed="rId3">
            <a:alphaModFix amt="85000"/>
          </a:blip>
          <a:srcRect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6" name="Google Shape;1376;p209"/>
          <p:cNvSpPr txBox="1">
            <a:spLocks noGrp="1"/>
          </p:cNvSpPr>
          <p:nvPr>
            <p:ph type="title"/>
          </p:nvPr>
        </p:nvSpPr>
        <p:spPr>
          <a:xfrm>
            <a:off x="688775" y="1466350"/>
            <a:ext cx="5243400" cy="13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600"/>
              <a:buNone/>
            </a:pPr>
            <a:r>
              <a:rPr lang="en-GB" sz="4400" b="1">
                <a:solidFill>
                  <a:srgbClr val="FFFFFF"/>
                </a:solidFill>
              </a:rPr>
              <a:t>The Challenge</a:t>
            </a:r>
            <a:endParaRPr/>
          </a:p>
        </p:txBody>
      </p:sp>
      <p:sp>
        <p:nvSpPr>
          <p:cNvPr id="1377" name="Google Shape;1377;p209"/>
          <p:cNvSpPr txBox="1"/>
          <p:nvPr/>
        </p:nvSpPr>
        <p:spPr>
          <a:xfrm>
            <a:off x="796075" y="2790850"/>
            <a:ext cx="5243400" cy="6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GB" sz="2200">
                <a:solidFill>
                  <a:srgbClr val="E8B830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The Manual Entry Barrier</a:t>
            </a:r>
            <a:endParaRPr sz="2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" name="Google Shape;1382;p210" title="getsitecontrol__convert-video-to-gif__free (1).gif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6566" r="14420"/>
          <a:stretch/>
        </p:blipFill>
        <p:spPr>
          <a:xfrm>
            <a:off x="2800800" y="400950"/>
            <a:ext cx="5587100" cy="4341600"/>
          </a:xfrm>
          <a:prstGeom prst="roundRect">
            <a:avLst>
              <a:gd name="adj" fmla="val 16667"/>
            </a:avLst>
          </a:prstGeom>
        </p:spPr>
      </p:pic>
      <p:sp>
        <p:nvSpPr>
          <p:cNvPr id="1383" name="Google Shape;1383;p210"/>
          <p:cNvSpPr txBox="1">
            <a:spLocks noGrp="1"/>
          </p:cNvSpPr>
          <p:nvPr>
            <p:ph type="title"/>
          </p:nvPr>
        </p:nvSpPr>
        <p:spPr>
          <a:xfrm>
            <a:off x="280875" y="549075"/>
            <a:ext cx="2326500" cy="43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Manual Entry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0" name="Google Shape;1190;p193"/>
          <p:cNvSpPr/>
          <p:nvPr/>
        </p:nvSpPr>
        <p:spPr>
          <a:xfrm>
            <a:off x="5066075" y="1365850"/>
            <a:ext cx="597600" cy="580200"/>
          </a:xfrm>
          <a:prstGeom prst="rect">
            <a:avLst/>
          </a:prstGeom>
          <a:solidFill>
            <a:srgbClr val="DBED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193"/>
          <p:cNvSpPr/>
          <p:nvPr/>
        </p:nvSpPr>
        <p:spPr>
          <a:xfrm>
            <a:off x="1533138" y="1208556"/>
            <a:ext cx="597600" cy="580200"/>
          </a:xfrm>
          <a:prstGeom prst="rect">
            <a:avLst/>
          </a:prstGeom>
          <a:solidFill>
            <a:srgbClr val="DBED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92" name="Google Shape;1192;p193"/>
          <p:cNvCxnSpPr/>
          <p:nvPr/>
        </p:nvCxnSpPr>
        <p:spPr>
          <a:xfrm>
            <a:off x="372323" y="795206"/>
            <a:ext cx="8399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3" name="Google Shape;1193;p193"/>
          <p:cNvSpPr txBox="1"/>
          <p:nvPr/>
        </p:nvSpPr>
        <p:spPr>
          <a:xfrm>
            <a:off x="374910" y="276506"/>
            <a:ext cx="4297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4499"/>
              </a:buClr>
              <a:buSzPts val="4400"/>
              <a:buFont typeface="Arial"/>
              <a:buNone/>
            </a:pPr>
            <a:r>
              <a:rPr lang="en-GB" sz="2800" b="1">
                <a:latin typeface="Open Sans"/>
                <a:ea typeface="Open Sans"/>
                <a:cs typeface="Open Sans"/>
                <a:sym typeface="Open Sans"/>
              </a:rPr>
              <a:t>Who we are</a:t>
            </a:r>
            <a:endParaRPr sz="2800"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4" name="Google Shape;1194;p193"/>
          <p:cNvSpPr txBox="1"/>
          <p:nvPr/>
        </p:nvSpPr>
        <p:spPr>
          <a:xfrm>
            <a:off x="742205" y="3206475"/>
            <a:ext cx="3490200" cy="11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Open Sans SemiBold"/>
                <a:ea typeface="Open Sans SemiBold"/>
                <a:cs typeface="Open Sans SemiBold"/>
                <a:sym typeface="Open Sans SemiBold"/>
              </a:rPr>
              <a:t>Adrian Clark</a:t>
            </a:r>
            <a:endParaRPr sz="1800"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Sales Manager (Figshare, Symplectic Elements)</a:t>
            </a: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Former librarian/research support professional</a:t>
            </a: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95" name="Google Shape;1195;p193"/>
          <p:cNvSpPr txBox="1"/>
          <p:nvPr/>
        </p:nvSpPr>
        <p:spPr>
          <a:xfrm>
            <a:off x="4672700" y="3206475"/>
            <a:ext cx="3243000" cy="11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Shane Jackson</a:t>
            </a:r>
            <a:endParaRPr sz="1800">
              <a:solidFill>
                <a:srgbClr val="CC1423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Product Specialist</a:t>
            </a:r>
            <a:br>
              <a:rPr lang="en-GB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GB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GB" sz="1600">
                <a:solidFill>
                  <a:srgbClr val="434343"/>
                </a:solidFill>
                <a:latin typeface="Open Sans"/>
                <a:ea typeface="Open Sans"/>
                <a:cs typeface="Open Sans"/>
                <a:sym typeface="Open Sans"/>
              </a:rPr>
              <a:t>Former Research Data Analyst (and REF veteran), University of Exeter UK</a:t>
            </a: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rgbClr val="43434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66666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96" name="Google Shape;1196;p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5719" y="1542000"/>
            <a:ext cx="1661719" cy="1661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7" name="Google Shape;1197;p1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5725" y="1542000"/>
            <a:ext cx="1661725" cy="16684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C31090-CF4D-2763-4611-3DAA8C2816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1863" y="1413668"/>
            <a:ext cx="1661720" cy="166172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211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Manual data entry challenges</a:t>
            </a:r>
            <a:endParaRPr/>
          </a:p>
        </p:txBody>
      </p:sp>
      <p:sp>
        <p:nvSpPr>
          <p:cNvPr id="1389" name="Google Shape;1389;p211"/>
          <p:cNvSpPr txBox="1">
            <a:spLocks noGrp="1"/>
          </p:cNvSpPr>
          <p:nvPr>
            <p:ph type="subTitle" idx="2"/>
          </p:nvPr>
        </p:nvSpPr>
        <p:spPr>
          <a:xfrm>
            <a:off x="401375" y="3196625"/>
            <a:ext cx="2275500" cy="14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1200" i="1"/>
              <a:t>Some institutions report averages of 20 hours spent gathering, reviewing, and entering information to complete a profile for new faculty</a:t>
            </a:r>
            <a:endParaRPr sz="1200" i="1"/>
          </a:p>
        </p:txBody>
      </p:sp>
      <p:sp>
        <p:nvSpPr>
          <p:cNvPr id="1390" name="Google Shape;1390;p211"/>
          <p:cNvSpPr txBox="1">
            <a:spLocks noGrp="1"/>
          </p:cNvSpPr>
          <p:nvPr>
            <p:ph type="body" idx="3"/>
          </p:nvPr>
        </p:nvSpPr>
        <p:spPr>
          <a:xfrm>
            <a:off x="3631125" y="713475"/>
            <a:ext cx="4888500" cy="3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 b="1">
                <a:solidFill>
                  <a:srgbClr val="000000"/>
                </a:solidFill>
              </a:rPr>
              <a:t>Time-intensive profile maintenance:</a:t>
            </a:r>
            <a:r>
              <a:rPr lang="en-GB" sz="1400">
                <a:solidFill>
                  <a:srgbClr val="000000"/>
                </a:solidFill>
              </a:rPr>
              <a:t> manually updating profiles across activities increases workload and is error prone, leading to slow adoption and incomplete data.</a:t>
            </a:r>
            <a:br>
              <a:rPr lang="en-GB" sz="1400">
                <a:solidFill>
                  <a:srgbClr val="000000"/>
                </a:solidFill>
              </a:rPr>
            </a:br>
            <a:endParaRPr sz="1400">
              <a:solidFill>
                <a:srgbClr val="000000"/>
              </a:solidFill>
            </a:endParaRPr>
          </a:p>
          <a:p>
            <a:pPr marL="457200" lvl="0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</a:pPr>
            <a:r>
              <a:rPr lang="en-GB" sz="1400" b="1">
                <a:solidFill>
                  <a:srgbClr val="000000"/>
                </a:solidFill>
              </a:rPr>
              <a:t>Reliance on administrative staff or delegates:</a:t>
            </a:r>
            <a:r>
              <a:rPr lang="en-GB" sz="1400">
                <a:solidFill>
                  <a:srgbClr val="000000"/>
                </a:solidFill>
              </a:rPr>
              <a:t> institutions often depend on staff to manually maintain records, placing pressure on internal teams.</a:t>
            </a:r>
            <a:endParaRPr sz="1400">
              <a:solidFill>
                <a:srgbClr val="000000"/>
              </a:solidFill>
            </a:endParaRPr>
          </a:p>
          <a:p>
            <a:pPr marL="457200" lvl="0" indent="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5" name="Google Shape;1395;p212"/>
          <p:cNvPicPr preferRelativeResize="0"/>
          <p:nvPr/>
        </p:nvPicPr>
        <p:blipFill rotWithShape="1">
          <a:blip r:embed="rId3">
            <a:alphaModFix amt="85000"/>
          </a:blip>
          <a:srcRect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212"/>
          <p:cNvSpPr txBox="1">
            <a:spLocks noGrp="1"/>
          </p:cNvSpPr>
          <p:nvPr>
            <p:ph type="title"/>
          </p:nvPr>
        </p:nvSpPr>
        <p:spPr>
          <a:xfrm>
            <a:off x="544300" y="493525"/>
            <a:ext cx="7296300" cy="22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7143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7143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ct val="81818"/>
              <a:buNone/>
            </a:pPr>
            <a:r>
              <a:rPr lang="en-GB" sz="4400" b="1">
                <a:solidFill>
                  <a:schemeClr val="lt1"/>
                </a:solidFill>
              </a:rPr>
              <a:t>These are universal challenges and a perfect match for an AI solution</a:t>
            </a:r>
            <a:endParaRPr/>
          </a:p>
        </p:txBody>
      </p:sp>
      <p:sp>
        <p:nvSpPr>
          <p:cNvPr id="1397" name="Google Shape;1397;p212"/>
          <p:cNvSpPr txBox="1"/>
          <p:nvPr/>
        </p:nvSpPr>
        <p:spPr>
          <a:xfrm>
            <a:off x="606825" y="2764375"/>
            <a:ext cx="8331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>
                <a:solidFill>
                  <a:schemeClr val="accent1"/>
                </a:solidFill>
              </a:rPr>
              <a:t>Introducing Symplectic Elements’ AI-Assisted Profile Curation</a:t>
            </a:r>
            <a:endParaRPr sz="2100" b="1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2" name="Google Shape;1402;p213"/>
          <p:cNvGrpSpPr/>
          <p:nvPr/>
        </p:nvGrpSpPr>
        <p:grpSpPr>
          <a:xfrm>
            <a:off x="5114550" y="1069746"/>
            <a:ext cx="3548700" cy="3538690"/>
            <a:chOff x="341825" y="992033"/>
            <a:chExt cx="3548700" cy="3538690"/>
          </a:xfrm>
        </p:grpSpPr>
        <p:pic>
          <p:nvPicPr>
            <p:cNvPr id="1403" name="Google Shape;1403;p213"/>
            <p:cNvPicPr preferRelativeResize="0"/>
            <p:nvPr/>
          </p:nvPicPr>
          <p:blipFill rotWithShape="1">
            <a:blip r:embed="rId3">
              <a:alphaModFix/>
            </a:blip>
            <a:srcRect b="44696"/>
            <a:stretch/>
          </p:blipFill>
          <p:spPr>
            <a:xfrm>
              <a:off x="341825" y="1686225"/>
              <a:ext cx="3548700" cy="2844498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1404" name="Google Shape;1404;p213"/>
            <p:cNvSpPr txBox="1"/>
            <p:nvPr/>
          </p:nvSpPr>
          <p:spPr>
            <a:xfrm>
              <a:off x="541025" y="992033"/>
              <a:ext cx="3349500" cy="61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latin typeface="Inter"/>
                  <a:ea typeface="Inter"/>
                  <a:cs typeface="Inter"/>
                  <a:sym typeface="Inter"/>
                </a:rPr>
                <a:t>AI-assisted CV import</a:t>
              </a:r>
              <a:endParaRPr sz="2000" b="1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Inter"/>
                  <a:ea typeface="Inter"/>
                  <a:cs typeface="Inter"/>
                  <a:sym typeface="Inter"/>
                </a:rPr>
                <a:t>(bulk import; PDF or text)</a:t>
              </a:r>
              <a:endParaRPr/>
            </a:p>
          </p:txBody>
        </p:sp>
      </p:grpSp>
      <p:sp>
        <p:nvSpPr>
          <p:cNvPr id="1405" name="Google Shape;1405;p213"/>
          <p:cNvSpPr txBox="1">
            <a:spLocks noGrp="1"/>
          </p:cNvSpPr>
          <p:nvPr>
            <p:ph type="title" idx="4294967295"/>
          </p:nvPr>
        </p:nvSpPr>
        <p:spPr>
          <a:xfrm>
            <a:off x="341825" y="66275"/>
            <a:ext cx="8208000" cy="54330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rgbClr val="0F172A"/>
                </a:solidFill>
                <a:latin typeface="Open Sans"/>
                <a:ea typeface="Open Sans"/>
                <a:cs typeface="Open Sans"/>
                <a:sym typeface="Open Sans"/>
              </a:rPr>
              <a:t>AI-Assisted Profile Curation</a:t>
            </a:r>
            <a:endParaRPr sz="2820">
              <a:latin typeface="Raleway Light"/>
              <a:ea typeface="Raleway Light"/>
              <a:cs typeface="Raleway Light"/>
              <a:sym typeface="Raleway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82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grpSp>
        <p:nvGrpSpPr>
          <p:cNvPr id="1406" name="Google Shape;1406;p213"/>
          <p:cNvGrpSpPr/>
          <p:nvPr/>
        </p:nvGrpSpPr>
        <p:grpSpPr>
          <a:xfrm>
            <a:off x="173563" y="1079033"/>
            <a:ext cx="4483430" cy="3520116"/>
            <a:chOff x="4572000" y="992033"/>
            <a:chExt cx="4483430" cy="3520116"/>
          </a:xfrm>
        </p:grpSpPr>
        <p:sp>
          <p:nvSpPr>
            <p:cNvPr id="1407" name="Google Shape;1407;p213"/>
            <p:cNvSpPr txBox="1"/>
            <p:nvPr/>
          </p:nvSpPr>
          <p:spPr>
            <a:xfrm>
              <a:off x="5421305" y="992033"/>
              <a:ext cx="3000000" cy="61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000" b="1">
                  <a:latin typeface="Inter"/>
                  <a:ea typeface="Inter"/>
                  <a:cs typeface="Inter"/>
                  <a:sym typeface="Inter"/>
                </a:rPr>
                <a:t>AI-assisted data entry</a:t>
              </a:r>
              <a:endParaRPr sz="2000" b="1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>
                  <a:latin typeface="Inter"/>
                  <a:ea typeface="Inter"/>
                  <a:cs typeface="Inter"/>
                  <a:sym typeface="Inter"/>
                </a:rPr>
                <a:t>(single-item; text only)</a:t>
              </a:r>
              <a:endParaRPr sz="1000"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pic>
          <p:nvPicPr>
            <p:cNvPr id="1408" name="Google Shape;1408;p2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572000" y="1704800"/>
              <a:ext cx="4483430" cy="2807349"/>
            </a:xfrm>
            <a:prstGeom prst="rect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214"/>
          <p:cNvSpPr txBox="1"/>
          <p:nvPr/>
        </p:nvSpPr>
        <p:spPr>
          <a:xfrm>
            <a:off x="419100" y="381000"/>
            <a:ext cx="68139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20" b="1" dirty="0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rPr>
              <a:t>AI-Assisted Profile Curation: Example Use Cases</a:t>
            </a:r>
            <a:endParaRPr sz="2220" b="1" dirty="0">
              <a:solidFill>
                <a:srgbClr val="292F3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14" name="Google Shape;1414;p214"/>
          <p:cNvPicPr preferRelativeResize="0"/>
          <p:nvPr/>
        </p:nvPicPr>
        <p:blipFill rotWithShape="1">
          <a:blip r:embed="rId4">
            <a:alphaModFix/>
          </a:blip>
          <a:srcRect t="778" b="768"/>
          <a:stretch/>
        </p:blipFill>
        <p:spPr>
          <a:xfrm>
            <a:off x="7762875" y="285750"/>
            <a:ext cx="1047900" cy="285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15" name="Google Shape;1415;p214"/>
          <p:cNvGrpSpPr/>
          <p:nvPr/>
        </p:nvGrpSpPr>
        <p:grpSpPr>
          <a:xfrm>
            <a:off x="419100" y="1333500"/>
            <a:ext cx="2571900" cy="3238500"/>
            <a:chOff x="419100" y="1333500"/>
            <a:chExt cx="2571900" cy="3238500"/>
          </a:xfrm>
        </p:grpSpPr>
        <p:sp>
          <p:nvSpPr>
            <p:cNvPr id="1416" name="Google Shape;1416;p214"/>
            <p:cNvSpPr/>
            <p:nvPr/>
          </p:nvSpPr>
          <p:spPr>
            <a:xfrm>
              <a:off x="419100" y="1333500"/>
              <a:ext cx="2571900" cy="3238500"/>
            </a:xfrm>
            <a:prstGeom prst="roundRect">
              <a:avLst>
                <a:gd name="adj" fmla="val 4444"/>
              </a:avLst>
            </a:prstGeom>
            <a:solidFill>
              <a:srgbClr val="12B8D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214"/>
            <p:cNvSpPr txBox="1"/>
            <p:nvPr/>
          </p:nvSpPr>
          <p:spPr>
            <a:xfrm>
              <a:off x="514350" y="1435225"/>
              <a:ext cx="450300" cy="45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18" name="Google Shape;1418;p214"/>
            <p:cNvSpPr txBox="1"/>
            <p:nvPr/>
          </p:nvSpPr>
          <p:spPr>
            <a:xfrm>
              <a:off x="514350" y="1888225"/>
              <a:ext cx="2381400" cy="147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Onboarding new faculty</a:t>
              </a:r>
              <a:endParaRPr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chemeClr val="lt1"/>
                  </a:solidFill>
                  <a:latin typeface="Inter"/>
                  <a:ea typeface="Inter"/>
                  <a:cs typeface="Inter"/>
                  <a:sym typeface="Inter"/>
                </a:rPr>
                <a:t>AI-Assisted Profile curation helps University Administrators create complete profiles quickly for timely reporting, assessment, and discovery	</a:t>
              </a:r>
              <a:endParaRPr b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19" name="Google Shape;1419;p214"/>
          <p:cNvGrpSpPr/>
          <p:nvPr/>
        </p:nvGrpSpPr>
        <p:grpSpPr>
          <a:xfrm>
            <a:off x="3286125" y="1333500"/>
            <a:ext cx="2571900" cy="3238500"/>
            <a:chOff x="3286125" y="1333500"/>
            <a:chExt cx="2571900" cy="3238500"/>
          </a:xfrm>
        </p:grpSpPr>
        <p:sp>
          <p:nvSpPr>
            <p:cNvPr id="1420" name="Google Shape;1420;p214"/>
            <p:cNvSpPr/>
            <p:nvPr/>
          </p:nvSpPr>
          <p:spPr>
            <a:xfrm>
              <a:off x="3286125" y="1333500"/>
              <a:ext cx="2571900" cy="3238500"/>
            </a:xfrm>
            <a:prstGeom prst="roundRect">
              <a:avLst>
                <a:gd name="adj" fmla="val 4444"/>
              </a:avLst>
            </a:prstGeom>
            <a:solidFill>
              <a:srgbClr val="FFCC2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214"/>
            <p:cNvSpPr txBox="1"/>
            <p:nvPr/>
          </p:nvSpPr>
          <p:spPr>
            <a:xfrm>
              <a:off x="3381375" y="1511427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292F39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22" name="Google Shape;1422;p214"/>
            <p:cNvSpPr txBox="1"/>
            <p:nvPr/>
          </p:nvSpPr>
          <p:spPr>
            <a:xfrm>
              <a:off x="3381375" y="1905000"/>
              <a:ext cx="2402700" cy="25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Preparing for assessments</a:t>
              </a:r>
              <a:endParaRPr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AI-Assisted Profile curation ensures profiles are richer with both traditional and non-traditional research outputs</a:t>
              </a:r>
              <a:endParaRPr b="0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23" name="Google Shape;1423;p214"/>
          <p:cNvGrpSpPr/>
          <p:nvPr/>
        </p:nvGrpSpPr>
        <p:grpSpPr>
          <a:xfrm>
            <a:off x="6153150" y="1333500"/>
            <a:ext cx="2571900" cy="3238500"/>
            <a:chOff x="6153150" y="1333500"/>
            <a:chExt cx="2571900" cy="3238500"/>
          </a:xfrm>
        </p:grpSpPr>
        <p:sp>
          <p:nvSpPr>
            <p:cNvPr id="1424" name="Google Shape;1424;p214"/>
            <p:cNvSpPr/>
            <p:nvPr/>
          </p:nvSpPr>
          <p:spPr>
            <a:xfrm>
              <a:off x="6153150" y="1333500"/>
              <a:ext cx="2571900" cy="3238500"/>
            </a:xfrm>
            <a:prstGeom prst="roundRect">
              <a:avLst>
                <a:gd name="adj" fmla="val 4444"/>
              </a:avLst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214"/>
            <p:cNvSpPr txBox="1"/>
            <p:nvPr/>
          </p:nvSpPr>
          <p:spPr>
            <a:xfrm>
              <a:off x="6248400" y="1511427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rgbClr val="FFFFFF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1426" name="Google Shape;1426;p214"/>
            <p:cNvSpPr txBox="1"/>
            <p:nvPr/>
          </p:nvSpPr>
          <p:spPr>
            <a:xfrm>
              <a:off x="6248400" y="1905000"/>
              <a:ext cx="2381400" cy="2524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Managing student workers</a:t>
              </a:r>
              <a:endParaRPr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en-GB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As a University Administrator, I need my student workers to curate faculty profiles in Elements faster amid tighter budgets and staffing</a:t>
              </a:r>
              <a:endParaRPr b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6EB8414-FCEA-AB57-EBD2-5A7B692B0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38" y="1435225"/>
            <a:ext cx="451783" cy="408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E3B786-75F4-A4D9-BC8B-CF551C0434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5931" y="1396373"/>
            <a:ext cx="551887" cy="4457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34037F-4F90-3301-3664-3917D33884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8400" y="1389335"/>
            <a:ext cx="491182" cy="4598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1" name="Google Shape;1431;p215"/>
          <p:cNvPicPr preferRelativeResize="0"/>
          <p:nvPr/>
        </p:nvPicPr>
        <p:blipFill rotWithShape="1">
          <a:blip r:embed="rId3">
            <a:alphaModFix amt="85000"/>
          </a:blip>
          <a:srcRect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215"/>
          <p:cNvSpPr txBox="1">
            <a:spLocks noGrp="1"/>
          </p:cNvSpPr>
          <p:nvPr>
            <p:ph type="title"/>
          </p:nvPr>
        </p:nvSpPr>
        <p:spPr>
          <a:xfrm>
            <a:off x="688775" y="1466350"/>
            <a:ext cx="5243400" cy="13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4400" b="1">
                <a:solidFill>
                  <a:schemeClr val="lt1"/>
                </a:solidFill>
              </a:rPr>
              <a:t>The Gains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216"/>
          <p:cNvSpPr txBox="1">
            <a:spLocks noGrp="1"/>
          </p:cNvSpPr>
          <p:nvPr>
            <p:ph type="title" idx="4294967295"/>
          </p:nvPr>
        </p:nvSpPr>
        <p:spPr>
          <a:xfrm>
            <a:off x="331400" y="414550"/>
            <a:ext cx="2539200" cy="147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Early feedback shows good results </a:t>
            </a:r>
            <a:endParaRPr/>
          </a:p>
        </p:txBody>
      </p:sp>
      <p:sp>
        <p:nvSpPr>
          <p:cNvPr id="1438" name="Google Shape;1438;p21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i="1"/>
              <a:t>"University of Oregon's experience using the AI-assisted entry tool has helped us </a:t>
            </a:r>
            <a:r>
              <a:rPr lang="en-GB" b="1" i="1"/>
              <a:t>implement</a:t>
            </a:r>
            <a:r>
              <a:rPr lang="en-GB" i="1"/>
              <a:t> the system </a:t>
            </a:r>
            <a:r>
              <a:rPr lang="en-GB" b="1" i="1"/>
              <a:t>quickly</a:t>
            </a:r>
            <a:r>
              <a:rPr lang="en-GB" i="1"/>
              <a:t> at the university, has particularly supported the </a:t>
            </a:r>
            <a:r>
              <a:rPr lang="en-GB" b="1" i="1"/>
              <a:t>data</a:t>
            </a:r>
            <a:r>
              <a:rPr lang="en-GB" i="1"/>
              <a:t> </a:t>
            </a:r>
            <a:r>
              <a:rPr lang="en-GB" b="1" i="1"/>
              <a:t>collection</a:t>
            </a:r>
            <a:r>
              <a:rPr lang="en-GB" i="1"/>
              <a:t> for faculty in our professional schools, and has </a:t>
            </a:r>
            <a:r>
              <a:rPr lang="en-GB" b="1" i="1"/>
              <a:t>encouraged</a:t>
            </a:r>
            <a:r>
              <a:rPr lang="en-GB" i="1"/>
              <a:t> faculty and administrator </a:t>
            </a:r>
            <a:r>
              <a:rPr lang="en-GB" b="1" i="1"/>
              <a:t>buy-in</a:t>
            </a:r>
            <a:r>
              <a:rPr lang="en-GB" i="1"/>
              <a:t>.”</a:t>
            </a:r>
            <a:endParaRPr i="1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1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/>
              <a:t>Katy Krieger,</a:t>
            </a:r>
            <a:r>
              <a:rPr lang="en-GB" sz="1200"/>
              <a:t> Ph.D., Interim Director of Faculty Personnel and Policy, </a:t>
            </a:r>
            <a:r>
              <a:rPr lang="en-GB" sz="1200" b="1"/>
              <a:t>University of Oregon</a:t>
            </a:r>
            <a:endParaRPr sz="1200" b="1"/>
          </a:p>
        </p:txBody>
      </p:sp>
      <p:pic>
        <p:nvPicPr>
          <p:cNvPr id="1439" name="Google Shape;1439;p2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5225" y="3035950"/>
            <a:ext cx="1380400" cy="1439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217"/>
          <p:cNvSpPr/>
          <p:nvPr/>
        </p:nvSpPr>
        <p:spPr>
          <a:xfrm>
            <a:off x="0" y="0"/>
            <a:ext cx="9144000" cy="952500"/>
          </a:xfrm>
          <a:prstGeom prst="rect">
            <a:avLst/>
          </a:prstGeom>
          <a:solidFill>
            <a:srgbClr val="292F3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5" name="Google Shape;1445;p217"/>
          <p:cNvGrpSpPr/>
          <p:nvPr/>
        </p:nvGrpSpPr>
        <p:grpSpPr>
          <a:xfrm>
            <a:off x="381000" y="190500"/>
            <a:ext cx="8646925" cy="626300"/>
            <a:chOff x="381000" y="190500"/>
            <a:chExt cx="8646925" cy="626300"/>
          </a:xfrm>
        </p:grpSpPr>
        <p:sp>
          <p:nvSpPr>
            <p:cNvPr id="1446" name="Google Shape;1446;p217"/>
            <p:cNvSpPr txBox="1"/>
            <p:nvPr/>
          </p:nvSpPr>
          <p:spPr>
            <a:xfrm>
              <a:off x="381000" y="190500"/>
              <a:ext cx="65349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800">
                  <a:solidFill>
                    <a:srgbClr val="FFCC20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A true end-to-end workflow from a raw CV document to a fully structured institutional researcher profile</a:t>
              </a:r>
              <a:endParaRPr sz="1800" b="0">
                <a:solidFill>
                  <a:srgbClr val="FFCC20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</p:txBody>
        </p:sp>
        <p:sp>
          <p:nvSpPr>
            <p:cNvPr id="1447" name="Google Shape;1447;p217"/>
            <p:cNvSpPr txBox="1"/>
            <p:nvPr/>
          </p:nvSpPr>
          <p:spPr>
            <a:xfrm>
              <a:off x="6741925" y="245300"/>
              <a:ext cx="2286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AI-Assisted Profile Curation</a:t>
              </a:r>
              <a:endParaRPr sz="1000" b="1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48" name="Google Shape;1448;p217"/>
          <p:cNvGrpSpPr/>
          <p:nvPr/>
        </p:nvGrpSpPr>
        <p:grpSpPr>
          <a:xfrm>
            <a:off x="381000" y="1143000"/>
            <a:ext cx="2667000" cy="1714500"/>
            <a:chOff x="381000" y="1143000"/>
            <a:chExt cx="2667000" cy="1714500"/>
          </a:xfrm>
        </p:grpSpPr>
        <p:sp>
          <p:nvSpPr>
            <p:cNvPr id="1449" name="Google Shape;1449;p217"/>
            <p:cNvSpPr/>
            <p:nvPr/>
          </p:nvSpPr>
          <p:spPr>
            <a:xfrm>
              <a:off x="381000" y="1143000"/>
              <a:ext cx="2667000" cy="17145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17"/>
            <p:cNvSpPr txBox="1"/>
            <p:nvPr/>
          </p:nvSpPr>
          <p:spPr>
            <a:xfrm>
              <a:off x="523875" y="1285875"/>
              <a:ext cx="2381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Structured Research Data</a:t>
              </a:r>
              <a:endParaRPr sz="1300"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1000" b="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Extracts metadata from documents into structured records, transforming unstructured CVs into high-quality research info.</a:t>
              </a:r>
              <a:endParaRPr sz="1000" b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51" name="Google Shape;1451;p217"/>
          <p:cNvGrpSpPr/>
          <p:nvPr/>
        </p:nvGrpSpPr>
        <p:grpSpPr>
          <a:xfrm>
            <a:off x="3238500" y="1143000"/>
            <a:ext cx="2667000" cy="1714500"/>
            <a:chOff x="3238500" y="1143000"/>
            <a:chExt cx="2667000" cy="1714500"/>
          </a:xfrm>
        </p:grpSpPr>
        <p:sp>
          <p:nvSpPr>
            <p:cNvPr id="1452" name="Google Shape;1452;p217"/>
            <p:cNvSpPr/>
            <p:nvPr/>
          </p:nvSpPr>
          <p:spPr>
            <a:xfrm>
              <a:off x="3238500" y="1143000"/>
              <a:ext cx="2667000" cy="17145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217"/>
            <p:cNvSpPr txBox="1"/>
            <p:nvPr/>
          </p:nvSpPr>
          <p:spPr>
            <a:xfrm>
              <a:off x="3381375" y="1285875"/>
              <a:ext cx="2381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Improved Data Integrity</a:t>
              </a:r>
              <a:endParaRPr sz="1300"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1000" b="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Intelligent matching identifies existing records, preventing duplicates and maintaining clean institutional data.</a:t>
              </a:r>
              <a:endParaRPr sz="1000" b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54" name="Google Shape;1454;p217"/>
          <p:cNvGrpSpPr/>
          <p:nvPr/>
        </p:nvGrpSpPr>
        <p:grpSpPr>
          <a:xfrm>
            <a:off x="6096000" y="1143000"/>
            <a:ext cx="2667000" cy="1714500"/>
            <a:chOff x="6096000" y="1143000"/>
            <a:chExt cx="2667000" cy="1714500"/>
          </a:xfrm>
        </p:grpSpPr>
        <p:sp>
          <p:nvSpPr>
            <p:cNvPr id="1455" name="Google Shape;1455;p217"/>
            <p:cNvSpPr/>
            <p:nvPr/>
          </p:nvSpPr>
          <p:spPr>
            <a:xfrm>
              <a:off x="6096000" y="1143000"/>
              <a:ext cx="2667000" cy="17145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217"/>
            <p:cNvSpPr txBox="1"/>
            <p:nvPr/>
          </p:nvSpPr>
          <p:spPr>
            <a:xfrm>
              <a:off x="6238875" y="1285875"/>
              <a:ext cx="2381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Profiles are richer</a:t>
              </a:r>
              <a:endParaRPr sz="1300"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1000" b="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Supports capture of publications, grants, and non-traditional outputs for a complete view of researcher contributions.</a:t>
              </a:r>
              <a:endParaRPr sz="1000" b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57" name="Google Shape;1457;p217"/>
          <p:cNvGrpSpPr/>
          <p:nvPr/>
        </p:nvGrpSpPr>
        <p:grpSpPr>
          <a:xfrm>
            <a:off x="381000" y="3048000"/>
            <a:ext cx="2667000" cy="1714500"/>
            <a:chOff x="381000" y="3048000"/>
            <a:chExt cx="2667000" cy="1714500"/>
          </a:xfrm>
        </p:grpSpPr>
        <p:sp>
          <p:nvSpPr>
            <p:cNvPr id="1458" name="Google Shape;1458;p217"/>
            <p:cNvSpPr/>
            <p:nvPr/>
          </p:nvSpPr>
          <p:spPr>
            <a:xfrm>
              <a:off x="381000" y="3048000"/>
              <a:ext cx="2667000" cy="17145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217"/>
            <p:cNvSpPr txBox="1"/>
            <p:nvPr/>
          </p:nvSpPr>
          <p:spPr>
            <a:xfrm>
              <a:off x="523875" y="3190875"/>
              <a:ext cx="2381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Seamless Experience</a:t>
              </a:r>
              <a:endParaRPr sz="1300"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1000" b="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Fully embedded in Elements, working within existing workflows and governance without disruption.</a:t>
              </a:r>
              <a:endParaRPr sz="1000" b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60" name="Google Shape;1460;p217"/>
          <p:cNvGrpSpPr/>
          <p:nvPr/>
        </p:nvGrpSpPr>
        <p:grpSpPr>
          <a:xfrm>
            <a:off x="3238500" y="3048000"/>
            <a:ext cx="2667000" cy="1714500"/>
            <a:chOff x="3238500" y="3048000"/>
            <a:chExt cx="2667000" cy="1714500"/>
          </a:xfrm>
        </p:grpSpPr>
        <p:sp>
          <p:nvSpPr>
            <p:cNvPr id="1461" name="Google Shape;1461;p217"/>
            <p:cNvSpPr/>
            <p:nvPr/>
          </p:nvSpPr>
          <p:spPr>
            <a:xfrm>
              <a:off x="3238500" y="3048000"/>
              <a:ext cx="2667000" cy="1714500"/>
            </a:xfrm>
            <a:prstGeom prst="roundRect">
              <a:avLst>
                <a:gd name="adj" fmla="val 4444"/>
              </a:avLst>
            </a:prstGeom>
            <a:solidFill>
              <a:srgbClr val="FFFFFF"/>
            </a:solidFill>
            <a:ln w="9525" cap="flat" cmpd="sng">
              <a:solidFill>
                <a:srgbClr val="E2E8F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217"/>
            <p:cNvSpPr txBox="1"/>
            <p:nvPr/>
          </p:nvSpPr>
          <p:spPr>
            <a:xfrm>
              <a:off x="3381375" y="3190875"/>
              <a:ext cx="2381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Onboarding Velocity</a:t>
              </a:r>
              <a:endParaRPr sz="1300"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1000" b="0">
                  <a:solidFill>
                    <a:srgbClr val="475569"/>
                  </a:solidFill>
                  <a:latin typeface="Inter"/>
                  <a:ea typeface="Inter"/>
                  <a:cs typeface="Inter"/>
                  <a:sym typeface="Inter"/>
                </a:rPr>
                <a:t>Pre-populated records reduce manual effort, enabling faster faculty onboarding and profile completion.</a:t>
              </a:r>
              <a:endParaRPr sz="1000" b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63" name="Google Shape;1463;p217"/>
          <p:cNvGrpSpPr/>
          <p:nvPr/>
        </p:nvGrpSpPr>
        <p:grpSpPr>
          <a:xfrm>
            <a:off x="6096000" y="3048000"/>
            <a:ext cx="2667000" cy="1714500"/>
            <a:chOff x="6096000" y="3048000"/>
            <a:chExt cx="2667000" cy="1714500"/>
          </a:xfrm>
        </p:grpSpPr>
        <p:sp>
          <p:nvSpPr>
            <p:cNvPr id="1464" name="Google Shape;1464;p217"/>
            <p:cNvSpPr/>
            <p:nvPr/>
          </p:nvSpPr>
          <p:spPr>
            <a:xfrm>
              <a:off x="6096000" y="3048000"/>
              <a:ext cx="2667000" cy="1714500"/>
            </a:xfrm>
            <a:prstGeom prst="roundRect">
              <a:avLst>
                <a:gd name="adj" fmla="val 4444"/>
              </a:avLst>
            </a:prstGeom>
            <a:solidFill>
              <a:srgbClr val="FFCC2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217"/>
            <p:cNvSpPr txBox="1"/>
            <p:nvPr/>
          </p:nvSpPr>
          <p:spPr>
            <a:xfrm>
              <a:off x="6238875" y="3190875"/>
              <a:ext cx="2381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3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Trusted &amp; Governed</a:t>
              </a:r>
              <a:endParaRPr sz="1300" b="1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0" lvl="0" indent="0" algn="l" rtl="0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lang="en-GB" sz="1000" b="0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Secure processing with human-in</a:t>
              </a:r>
              <a:r>
                <a:rPr lang="en-GB" sz="1000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-the-loop design principles through </a:t>
              </a:r>
              <a:r>
                <a:rPr lang="en-GB" sz="1000" b="0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user review controls and confirmation steps</a:t>
              </a:r>
              <a:r>
                <a:rPr lang="en-GB" sz="1000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000" b="0">
                <a:solidFill>
                  <a:srgbClr val="292F39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0" name="Google Shape;1470;p218"/>
          <p:cNvPicPr preferRelativeResize="0"/>
          <p:nvPr/>
        </p:nvPicPr>
        <p:blipFill rotWithShape="1">
          <a:blip r:embed="rId3">
            <a:alphaModFix amt="85000"/>
          </a:blip>
          <a:srcRect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1" name="Google Shape;1471;p218"/>
          <p:cNvSpPr txBox="1">
            <a:spLocks noGrp="1"/>
          </p:cNvSpPr>
          <p:nvPr>
            <p:ph type="title"/>
          </p:nvPr>
        </p:nvSpPr>
        <p:spPr>
          <a:xfrm>
            <a:off x="688775" y="1466350"/>
            <a:ext cx="5243400" cy="13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SzPts val="3600"/>
              <a:buNone/>
            </a:pPr>
            <a:r>
              <a:rPr lang="en-GB" sz="4400" b="1">
                <a:solidFill>
                  <a:schemeClr val="lt1"/>
                </a:solidFill>
              </a:rPr>
              <a:t>Responsible AI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6" name="Google Shape;1476;p219"/>
          <p:cNvPicPr preferRelativeResize="0"/>
          <p:nvPr/>
        </p:nvPicPr>
        <p:blipFill rotWithShape="1">
          <a:blip r:embed="rId3">
            <a:alphaModFix/>
          </a:blip>
          <a:srcRect t="14965" r="626" b="3794"/>
          <a:stretch/>
        </p:blipFill>
        <p:spPr>
          <a:xfrm>
            <a:off x="49575" y="882675"/>
            <a:ext cx="9044850" cy="41250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219"/>
          <p:cNvSpPr txBox="1">
            <a:spLocks noGrp="1"/>
          </p:cNvSpPr>
          <p:nvPr>
            <p:ph type="title" idx="4294967295"/>
          </p:nvPr>
        </p:nvSpPr>
        <p:spPr>
          <a:xfrm>
            <a:off x="49575" y="123600"/>
            <a:ext cx="78513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GB" sz="2300" b="1">
                <a:solidFill>
                  <a:srgbClr val="292F39"/>
                </a:solidFill>
              </a:rPr>
              <a:t>AI as a drafter, human as the decision-maker</a:t>
            </a:r>
            <a:endParaRPr sz="21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A"/>
        </a:solidFill>
        <a:effectLst/>
      </p:bgPr>
    </p:bg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220"/>
          <p:cNvSpPr/>
          <p:nvPr/>
        </p:nvSpPr>
        <p:spPr>
          <a:xfrm>
            <a:off x="0" y="0"/>
            <a:ext cx="3048000" cy="5143500"/>
          </a:xfrm>
          <a:prstGeom prst="rect">
            <a:avLst/>
          </a:prstGeom>
          <a:solidFill>
            <a:srgbClr val="292F3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83" name="Google Shape;1483;p2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20000" y="285750"/>
            <a:ext cx="1215900" cy="336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84" name="Google Shape;1484;p220"/>
          <p:cNvGrpSpPr/>
          <p:nvPr/>
        </p:nvGrpSpPr>
        <p:grpSpPr>
          <a:xfrm>
            <a:off x="381000" y="1333500"/>
            <a:ext cx="2286000" cy="1657350"/>
            <a:chOff x="381000" y="1333500"/>
            <a:chExt cx="2286000" cy="1657350"/>
          </a:xfrm>
        </p:grpSpPr>
        <p:sp>
          <p:nvSpPr>
            <p:cNvPr id="1485" name="Google Shape;1485;p220"/>
            <p:cNvSpPr txBox="1"/>
            <p:nvPr/>
          </p:nvSpPr>
          <p:spPr>
            <a:xfrm>
              <a:off x="381000" y="1333500"/>
              <a:ext cx="22860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2220" b="0">
                  <a:solidFill>
                    <a:srgbClr val="FFFFFF"/>
                  </a:solidFill>
                  <a:latin typeface="Inter ExtraBold"/>
                  <a:ea typeface="Inter ExtraBold"/>
                  <a:cs typeface="Inter ExtraBold"/>
                  <a:sym typeface="Inter ExtraBold"/>
                </a:rPr>
                <a:t>Responsible AI at Digital Science</a:t>
              </a:r>
              <a:endParaRPr sz="2220" b="0">
                <a:solidFill>
                  <a:srgbClr val="FFFFFF"/>
                </a:solidFill>
                <a:latin typeface="Inter ExtraBold"/>
                <a:ea typeface="Inter ExtraBold"/>
                <a:cs typeface="Inter ExtraBold"/>
                <a:sym typeface="Inter ExtraBold"/>
              </a:endParaRPr>
            </a:p>
          </p:txBody>
        </p:sp>
        <p:sp>
          <p:nvSpPr>
            <p:cNvPr id="1486" name="Google Shape;1486;p220"/>
            <p:cNvSpPr/>
            <p:nvPr/>
          </p:nvSpPr>
          <p:spPr>
            <a:xfrm>
              <a:off x="381000" y="2952750"/>
              <a:ext cx="571500" cy="38100"/>
            </a:xfrm>
            <a:prstGeom prst="rect">
              <a:avLst/>
            </a:prstGeom>
            <a:solidFill>
              <a:srgbClr val="FFCC2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7" name="Google Shape;1487;p220"/>
          <p:cNvGrpSpPr/>
          <p:nvPr/>
        </p:nvGrpSpPr>
        <p:grpSpPr>
          <a:xfrm>
            <a:off x="3429000" y="762000"/>
            <a:ext cx="5334150" cy="3714750"/>
            <a:chOff x="3429000" y="762000"/>
            <a:chExt cx="5334150" cy="3714750"/>
          </a:xfrm>
        </p:grpSpPr>
        <p:grpSp>
          <p:nvGrpSpPr>
            <p:cNvPr id="1488" name="Google Shape;1488;p220"/>
            <p:cNvGrpSpPr/>
            <p:nvPr/>
          </p:nvGrpSpPr>
          <p:grpSpPr>
            <a:xfrm>
              <a:off x="3429000" y="762000"/>
              <a:ext cx="2571900" cy="1143000"/>
              <a:chOff x="3429000" y="762000"/>
              <a:chExt cx="2571900" cy="1143000"/>
            </a:xfrm>
          </p:grpSpPr>
          <p:sp>
            <p:nvSpPr>
              <p:cNvPr id="1489" name="Google Shape;1489;p220"/>
              <p:cNvSpPr/>
              <p:nvPr/>
            </p:nvSpPr>
            <p:spPr>
              <a:xfrm>
                <a:off x="3429000" y="762000"/>
                <a:ext cx="2571900" cy="1143000"/>
              </a:xfrm>
              <a:prstGeom prst="roundRect">
                <a:avLst>
                  <a:gd name="adj" fmla="val 6666"/>
                </a:avLst>
              </a:prstGeom>
              <a:solidFill>
                <a:srgbClr val="FFFFFF"/>
              </a:solidFill>
              <a:ln w="9525" cap="flat" cmpd="sng">
                <a:solidFill>
                  <a:srgbClr val="E9EC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220"/>
              <p:cNvSpPr txBox="1"/>
              <p:nvPr/>
            </p:nvSpPr>
            <p:spPr>
              <a:xfrm>
                <a:off x="3571875" y="857250"/>
                <a:ext cx="2286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 b="1">
                    <a:solidFill>
                      <a:srgbClr val="292F39"/>
                    </a:solidFill>
                    <a:latin typeface="Inter"/>
                    <a:ea typeface="Inter"/>
                    <a:cs typeface="Inter"/>
                    <a:sym typeface="Inter"/>
                  </a:rPr>
                  <a:t>Secure Processing</a:t>
                </a:r>
                <a:endParaRPr sz="12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GB" sz="1100">
                    <a:solidFill>
                      <a:srgbClr val="595959"/>
                    </a:solidFill>
                    <a:latin typeface="Inter"/>
                    <a:ea typeface="Inter"/>
                    <a:cs typeface="Inter"/>
                    <a:sym typeface="Inter"/>
                  </a:rPr>
                  <a:t>All data is processed securely to maintain the highest standards of safety.</a:t>
                </a:r>
                <a:endParaRPr sz="11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491" name="Google Shape;1491;p220"/>
            <p:cNvGrpSpPr/>
            <p:nvPr/>
          </p:nvGrpSpPr>
          <p:grpSpPr>
            <a:xfrm>
              <a:off x="6191250" y="762000"/>
              <a:ext cx="2571900" cy="1143000"/>
              <a:chOff x="6191250" y="762000"/>
              <a:chExt cx="2571900" cy="1143000"/>
            </a:xfrm>
          </p:grpSpPr>
          <p:sp>
            <p:nvSpPr>
              <p:cNvPr id="1492" name="Google Shape;1492;p220"/>
              <p:cNvSpPr/>
              <p:nvPr/>
            </p:nvSpPr>
            <p:spPr>
              <a:xfrm>
                <a:off x="6191250" y="762000"/>
                <a:ext cx="2571900" cy="1143000"/>
              </a:xfrm>
              <a:prstGeom prst="roundRect">
                <a:avLst>
                  <a:gd name="adj" fmla="val 6666"/>
                </a:avLst>
              </a:prstGeom>
              <a:solidFill>
                <a:srgbClr val="FFFFFF"/>
              </a:solidFill>
              <a:ln w="9525" cap="flat" cmpd="sng">
                <a:solidFill>
                  <a:srgbClr val="E9EC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220"/>
              <p:cNvSpPr txBox="1"/>
              <p:nvPr/>
            </p:nvSpPr>
            <p:spPr>
              <a:xfrm>
                <a:off x="6334125" y="857250"/>
                <a:ext cx="2286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 b="1">
                    <a:solidFill>
                      <a:srgbClr val="292F39"/>
                    </a:solidFill>
                    <a:latin typeface="Inter"/>
                    <a:ea typeface="Inter"/>
                    <a:cs typeface="Inter"/>
                    <a:sym typeface="Inter"/>
                  </a:rPr>
                  <a:t>Data Privacy</a:t>
                </a:r>
                <a:endParaRPr sz="12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GB" sz="1100">
                    <a:solidFill>
                      <a:srgbClr val="595959"/>
                    </a:solidFill>
                    <a:latin typeface="Inter"/>
                    <a:ea typeface="Inter"/>
                    <a:cs typeface="Inter"/>
                    <a:sym typeface="Inter"/>
                  </a:rPr>
                  <a:t>No information is used to train third-party models.</a:t>
                </a:r>
                <a:endParaRPr sz="11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494" name="Google Shape;1494;p220"/>
            <p:cNvGrpSpPr/>
            <p:nvPr/>
          </p:nvGrpSpPr>
          <p:grpSpPr>
            <a:xfrm>
              <a:off x="3429000" y="2047875"/>
              <a:ext cx="2571900" cy="1143000"/>
              <a:chOff x="3429000" y="2047875"/>
              <a:chExt cx="2571900" cy="1143000"/>
            </a:xfrm>
          </p:grpSpPr>
          <p:sp>
            <p:nvSpPr>
              <p:cNvPr id="1495" name="Google Shape;1495;p220"/>
              <p:cNvSpPr/>
              <p:nvPr/>
            </p:nvSpPr>
            <p:spPr>
              <a:xfrm>
                <a:off x="3429000" y="2047875"/>
                <a:ext cx="2571900" cy="1143000"/>
              </a:xfrm>
              <a:prstGeom prst="roundRect">
                <a:avLst>
                  <a:gd name="adj" fmla="val 6666"/>
                </a:avLst>
              </a:prstGeom>
              <a:solidFill>
                <a:srgbClr val="FFFFFF"/>
              </a:solidFill>
              <a:ln w="9525" cap="flat" cmpd="sng">
                <a:solidFill>
                  <a:srgbClr val="E9EC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220"/>
              <p:cNvSpPr txBox="1"/>
              <p:nvPr/>
            </p:nvSpPr>
            <p:spPr>
              <a:xfrm>
                <a:off x="3571875" y="2143125"/>
                <a:ext cx="2286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 b="1">
                    <a:solidFill>
                      <a:srgbClr val="292F39"/>
                    </a:solidFill>
                    <a:latin typeface="Inter"/>
                    <a:ea typeface="Inter"/>
                    <a:cs typeface="Inter"/>
                    <a:sym typeface="Inter"/>
                  </a:rPr>
                  <a:t>Control &amp; Consent</a:t>
                </a:r>
                <a:endParaRPr sz="12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GB" sz="1100">
                    <a:solidFill>
                      <a:srgbClr val="595959"/>
                    </a:solidFill>
                    <a:latin typeface="Inter"/>
                    <a:ea typeface="Inter"/>
                    <a:cs typeface="Inter"/>
                    <a:sym typeface="Inter"/>
                  </a:rPr>
                  <a:t>Institutional opt-in and individual opt-out options are available.</a:t>
                </a:r>
                <a:endParaRPr sz="11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497" name="Google Shape;1497;p220"/>
            <p:cNvGrpSpPr/>
            <p:nvPr/>
          </p:nvGrpSpPr>
          <p:grpSpPr>
            <a:xfrm>
              <a:off x="6191250" y="2047875"/>
              <a:ext cx="2571900" cy="1143000"/>
              <a:chOff x="6191250" y="2047875"/>
              <a:chExt cx="2571900" cy="1143000"/>
            </a:xfrm>
          </p:grpSpPr>
          <p:sp>
            <p:nvSpPr>
              <p:cNvPr id="1498" name="Google Shape;1498;p220"/>
              <p:cNvSpPr/>
              <p:nvPr/>
            </p:nvSpPr>
            <p:spPr>
              <a:xfrm>
                <a:off x="6191250" y="2047875"/>
                <a:ext cx="2571900" cy="1143000"/>
              </a:xfrm>
              <a:prstGeom prst="roundRect">
                <a:avLst>
                  <a:gd name="adj" fmla="val 6666"/>
                </a:avLst>
              </a:prstGeom>
              <a:solidFill>
                <a:srgbClr val="FFFFFF"/>
              </a:solidFill>
              <a:ln w="9525" cap="flat" cmpd="sng">
                <a:solidFill>
                  <a:srgbClr val="E9EC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220"/>
              <p:cNvSpPr txBox="1"/>
              <p:nvPr/>
            </p:nvSpPr>
            <p:spPr>
              <a:xfrm>
                <a:off x="6334125" y="2143125"/>
                <a:ext cx="2286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 b="1">
                    <a:solidFill>
                      <a:srgbClr val="292F39"/>
                    </a:solidFill>
                    <a:latin typeface="Inter"/>
                    <a:ea typeface="Inter"/>
                    <a:cs typeface="Inter"/>
                    <a:sym typeface="Inter"/>
                  </a:rPr>
                  <a:t>No Automation Risks</a:t>
                </a:r>
                <a:endParaRPr sz="12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GB" sz="1100">
                    <a:solidFill>
                      <a:srgbClr val="595959"/>
                    </a:solidFill>
                    <a:latin typeface="Inter"/>
                    <a:ea typeface="Inter"/>
                    <a:cs typeface="Inter"/>
                    <a:sym typeface="Inter"/>
                  </a:rPr>
                  <a:t>The AI never creates, modifies, or overwrites data automatically.</a:t>
                </a:r>
                <a:endParaRPr sz="11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500" name="Google Shape;1500;p220"/>
            <p:cNvGrpSpPr/>
            <p:nvPr/>
          </p:nvGrpSpPr>
          <p:grpSpPr>
            <a:xfrm>
              <a:off x="3429000" y="3333750"/>
              <a:ext cx="2571900" cy="1143000"/>
              <a:chOff x="3429000" y="3333750"/>
              <a:chExt cx="2571900" cy="1143000"/>
            </a:xfrm>
          </p:grpSpPr>
          <p:sp>
            <p:nvSpPr>
              <p:cNvPr id="1501" name="Google Shape;1501;p220"/>
              <p:cNvSpPr/>
              <p:nvPr/>
            </p:nvSpPr>
            <p:spPr>
              <a:xfrm>
                <a:off x="3429000" y="3333750"/>
                <a:ext cx="2571900" cy="1143000"/>
              </a:xfrm>
              <a:prstGeom prst="roundRect">
                <a:avLst>
                  <a:gd name="adj" fmla="val 6666"/>
                </a:avLst>
              </a:prstGeom>
              <a:solidFill>
                <a:srgbClr val="FFFFFF"/>
              </a:solidFill>
              <a:ln w="9525" cap="flat" cmpd="sng">
                <a:solidFill>
                  <a:srgbClr val="E9EC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220"/>
              <p:cNvSpPr txBox="1"/>
              <p:nvPr/>
            </p:nvSpPr>
            <p:spPr>
              <a:xfrm>
                <a:off x="3571875" y="3429000"/>
                <a:ext cx="2286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 b="1">
                    <a:solidFill>
                      <a:srgbClr val="292F39"/>
                    </a:solidFill>
                    <a:latin typeface="Inter"/>
                    <a:ea typeface="Inter"/>
                    <a:cs typeface="Inter"/>
                    <a:sym typeface="Inter"/>
                  </a:rPr>
                  <a:t>Sustainability</a:t>
                </a:r>
                <a:endParaRPr sz="12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GB" sz="1100">
                    <a:solidFill>
                      <a:srgbClr val="595959"/>
                    </a:solidFill>
                    <a:latin typeface="Inter"/>
                    <a:ea typeface="Inter"/>
                    <a:cs typeface="Inter"/>
                    <a:sym typeface="Inter"/>
                  </a:rPr>
                  <a:t>Considering the environmental and societal impact of AI technologies.</a:t>
                </a:r>
                <a:endParaRPr sz="11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  <p:grpSp>
          <p:nvGrpSpPr>
            <p:cNvPr id="1503" name="Google Shape;1503;p220"/>
            <p:cNvGrpSpPr/>
            <p:nvPr/>
          </p:nvGrpSpPr>
          <p:grpSpPr>
            <a:xfrm>
              <a:off x="6191250" y="3333750"/>
              <a:ext cx="2571900" cy="1143000"/>
              <a:chOff x="6191250" y="3333750"/>
              <a:chExt cx="2571900" cy="1143000"/>
            </a:xfrm>
          </p:grpSpPr>
          <p:sp>
            <p:nvSpPr>
              <p:cNvPr id="1504" name="Google Shape;1504;p220"/>
              <p:cNvSpPr/>
              <p:nvPr/>
            </p:nvSpPr>
            <p:spPr>
              <a:xfrm>
                <a:off x="6191250" y="3333750"/>
                <a:ext cx="2571900" cy="1143000"/>
              </a:xfrm>
              <a:prstGeom prst="roundRect">
                <a:avLst>
                  <a:gd name="adj" fmla="val 6666"/>
                </a:avLst>
              </a:prstGeom>
              <a:solidFill>
                <a:srgbClr val="FFFFFF"/>
              </a:solidFill>
              <a:ln w="9525" cap="flat" cmpd="sng">
                <a:solidFill>
                  <a:srgbClr val="E9ECE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220"/>
              <p:cNvSpPr txBox="1"/>
              <p:nvPr/>
            </p:nvSpPr>
            <p:spPr>
              <a:xfrm>
                <a:off x="6334125" y="3429000"/>
                <a:ext cx="2286000" cy="952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1200" b="1">
                    <a:solidFill>
                      <a:srgbClr val="292F39"/>
                    </a:solidFill>
                    <a:latin typeface="Inter"/>
                    <a:ea typeface="Inter"/>
                    <a:cs typeface="Inter"/>
                    <a:sym typeface="Inter"/>
                  </a:rPr>
                  <a:t>Informed Adoption</a:t>
                </a:r>
                <a:endParaRPr sz="1200" b="1">
                  <a:solidFill>
                    <a:srgbClr val="292F39"/>
                  </a:solidFill>
                  <a:latin typeface="Inter"/>
                  <a:ea typeface="Inter"/>
                  <a:cs typeface="Inter"/>
                  <a:sym typeface="Inter"/>
                </a:endParaRPr>
              </a:p>
              <a:p>
                <a:pPr marL="0" lvl="0" indent="0" algn="l" rtl="0">
                  <a:spcBef>
                    <a:spcPts val="300"/>
                  </a:spcBef>
                  <a:spcAft>
                    <a:spcPts val="0"/>
                  </a:spcAft>
                  <a:buNone/>
                </a:pPr>
                <a:r>
                  <a:rPr lang="en-GB" sz="1100">
                    <a:solidFill>
                      <a:srgbClr val="595959"/>
                    </a:solidFill>
                    <a:latin typeface="Inter"/>
                    <a:ea typeface="Inter"/>
                    <a:cs typeface="Inter"/>
                    <a:sym typeface="Inter"/>
                  </a:rPr>
                  <a:t>Institutions need to make informed decisions about adoption.</a:t>
                </a:r>
                <a:endParaRPr sz="1100">
                  <a:solidFill>
                    <a:srgbClr val="595959"/>
                  </a:solidFill>
                  <a:latin typeface="Inter"/>
                  <a:ea typeface="Inter"/>
                  <a:cs typeface="Inter"/>
                  <a:sym typeface="Inter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2" name="Google Shape;1202;p194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Familiar challenges</a:t>
            </a:r>
            <a:endParaRPr sz="3000"/>
          </a:p>
        </p:txBody>
      </p:sp>
      <p:sp>
        <p:nvSpPr>
          <p:cNvPr id="1203" name="Google Shape;1203;p194"/>
          <p:cNvSpPr txBox="1"/>
          <p:nvPr/>
        </p:nvSpPr>
        <p:spPr>
          <a:xfrm>
            <a:off x="3460125" y="406425"/>
            <a:ext cx="5414100" cy="42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Managing output selections</a:t>
            </a:r>
            <a:b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Keeping track of impact evidence</a:t>
            </a:r>
            <a:b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Validating selections for output submissions</a:t>
            </a:r>
            <a:b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Quantifying impact</a:t>
            </a:r>
            <a:b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GB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Supporting claims in environment statements</a:t>
            </a:r>
            <a:endParaRPr sz="14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221"/>
          <p:cNvSpPr txBox="1">
            <a:spLocks noGrp="1"/>
          </p:cNvSpPr>
          <p:nvPr>
            <p:ph type="title" idx="4294967295"/>
          </p:nvPr>
        </p:nvSpPr>
        <p:spPr>
          <a:xfrm>
            <a:off x="211850" y="149225"/>
            <a:ext cx="7447800" cy="583500"/>
          </a:xfrm>
          <a:prstGeom prst="rect">
            <a:avLst/>
          </a:prstGeom>
          <a:solidFill>
            <a:srgbClr val="000000">
              <a:alpha val="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>
                <a:solidFill>
                  <a:srgbClr val="0F172A"/>
                </a:solidFill>
                <a:latin typeface="Open Sans"/>
                <a:ea typeface="Open Sans"/>
                <a:cs typeface="Open Sans"/>
                <a:sym typeface="Open Sans"/>
              </a:rPr>
              <a:t>Human oversight remains crucial for bulk workflows</a:t>
            </a:r>
            <a:endParaRPr sz="2100" b="1">
              <a:solidFill>
                <a:srgbClr val="0F172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11" name="Google Shape;1511;p221"/>
          <p:cNvSpPr txBox="1"/>
          <p:nvPr/>
        </p:nvSpPr>
        <p:spPr>
          <a:xfrm>
            <a:off x="1317900" y="4493025"/>
            <a:ext cx="6810000" cy="583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3" b="0">
                <a:solidFill>
                  <a:srgbClr val="71767C"/>
                </a:solidFill>
                <a:latin typeface="Inter Medium"/>
                <a:ea typeface="Inter Medium"/>
                <a:cs typeface="Inter Medium"/>
                <a:sym typeface="Inter Medium"/>
              </a:rPr>
              <a:t>Interface designs highlighting manual verification steps within the automated CV import workflow</a:t>
            </a:r>
            <a:endParaRPr sz="1663" b="0">
              <a:solidFill>
                <a:srgbClr val="71767C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  <p:pic>
        <p:nvPicPr>
          <p:cNvPr id="1512" name="Google Shape;1512;p221"/>
          <p:cNvPicPr preferRelativeResize="0"/>
          <p:nvPr/>
        </p:nvPicPr>
        <p:blipFill rotWithShape="1">
          <a:blip r:embed="rId3">
            <a:alphaModFix/>
          </a:blip>
          <a:srcRect l="768" r="758"/>
          <a:stretch/>
        </p:blipFill>
        <p:spPr>
          <a:xfrm>
            <a:off x="45347" y="951000"/>
            <a:ext cx="4502400" cy="3241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13" name="Google Shape;1513;p221"/>
          <p:cNvPicPr preferRelativeResize="0"/>
          <p:nvPr/>
        </p:nvPicPr>
        <p:blipFill rotWithShape="1">
          <a:blip r:embed="rId4">
            <a:alphaModFix/>
          </a:blip>
          <a:srcRect t="1997" b="2006"/>
          <a:stretch/>
        </p:blipFill>
        <p:spPr>
          <a:xfrm>
            <a:off x="4597800" y="951000"/>
            <a:ext cx="4502400" cy="3241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67674"/>
            </a:gs>
            <a:gs pos="100000">
              <a:srgbClr val="292F39"/>
            </a:gs>
          </a:gsLst>
          <a:lin ang="13500032" scaled="0"/>
        </a:gradFill>
        <a:effectLst/>
      </p:bgPr>
    </p:bg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8" name="Google Shape;1518;p222"/>
          <p:cNvPicPr preferRelativeResize="0"/>
          <p:nvPr/>
        </p:nvPicPr>
        <p:blipFill rotWithShape="1">
          <a:blip r:embed="rId3">
            <a:alphaModFix amt="85000"/>
          </a:blip>
          <a:srcRect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19" name="Google Shape;1519;p222"/>
          <p:cNvSpPr txBox="1">
            <a:spLocks noGrp="1"/>
          </p:cNvSpPr>
          <p:nvPr>
            <p:ph type="title"/>
          </p:nvPr>
        </p:nvSpPr>
        <p:spPr>
          <a:xfrm>
            <a:off x="688775" y="1466350"/>
            <a:ext cx="5243400" cy="13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 sz="1400">
              <a:solidFill>
                <a:srgbClr val="E8B83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GB" sz="4400" b="1">
                <a:solidFill>
                  <a:schemeClr val="lt1"/>
                </a:solidFill>
              </a:rPr>
              <a:t>PACE Framework 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4" name="Google Shape;1524;p223"/>
          <p:cNvGraphicFramePr/>
          <p:nvPr/>
        </p:nvGraphicFramePr>
        <p:xfrm>
          <a:off x="152400" y="152400"/>
          <a:ext cx="8896350" cy="4270479"/>
        </p:xfrm>
        <a:graphic>
          <a:graphicData uri="http://schemas.openxmlformats.org/drawingml/2006/table">
            <a:tbl>
              <a:tblPr>
                <a:noFill/>
                <a:tableStyleId>{80F341F9-0BC3-4052-8C5C-5C9DAA9423E6}</a:tableStyleId>
              </a:tblPr>
              <a:tblGrid>
                <a:gridCol w="1238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6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PACE Dimension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The Question It Answers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REF 2029 Application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Digital Science Examples</a:t>
                      </a:r>
                      <a:endParaRPr sz="11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Purpose-led adoption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Why are we using AI here?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Surfacing impact evidence, reducing equity gaps in profile completeness, improving metadata quality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CV import and AI data entry designed to close discipline gaps, not automate for its own sake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Accountability structures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Who reviews, owns, and can override AI output?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Defining human sign-off points in UoA selection, output metadata checking, SPRE narrative drafting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No data saved without explicit user confirmation; institutional opt-in/opt-out; category-level controls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Coverage and equity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Who does this AI serve and who does it miss?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Ensuring non-traditional outputs, arts/humanities, and early-career researchers are represented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Supports publications, grants, professional and teaching activities; designed for non-STEM disciplines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Evaluation and iteration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How do we know if it's working, and when do we revisit?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Benchmarking profile completeness pre/post adoption; assessing equity of UoA submissions at REF close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University of Oregon: faster onboarding, faculty buy-in, professional school adoption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29" name="Google Shape;1529;p224"/>
          <p:cNvGraphicFramePr/>
          <p:nvPr/>
        </p:nvGraphicFramePr>
        <p:xfrm>
          <a:off x="430675" y="488275"/>
          <a:ext cx="8582025" cy="3925233"/>
        </p:xfrm>
        <a:graphic>
          <a:graphicData uri="http://schemas.openxmlformats.org/drawingml/2006/table">
            <a:tbl>
              <a:tblPr>
                <a:noFill/>
                <a:tableStyleId>{80F341F9-0BC3-4052-8C5C-5C9DAA9423E6}</a:tableStyleId>
              </a:tblPr>
              <a:tblGrid>
                <a:gridCol w="1666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5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PACE Dimension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Vendor Question</a:t>
                      </a:r>
                      <a:endParaRPr sz="11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Purpose-led adoption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Which specific research output types and disciplines does your AI support, and where are the known gaps?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Accountability structures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Where does human review sit in the workflow, and is it possible to bypass it?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Accountability structures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What controls do institutions have to enable or disable AI features at a global or category level?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Coverage and equity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How does the tool handle non-traditional outputs such as policy reports, performances, or professional activities?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Coverage and equity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Is our data used to train or fine-tune any third-party models, and where is it processed?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/>
                        <a:t>Evaluation and iteration</a:t>
                      </a:r>
                      <a:endParaRPr sz="11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What mechanisms exist for institutions to report AI errors, and how does the vendor act on that feedback?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7">
          <a:extLst>
            <a:ext uri="{FF2B5EF4-FFF2-40B4-BE49-F238E27FC236}">
              <a16:creationId xmlns:a16="http://schemas.microsoft.com/office/drawing/2014/main" id="{AC63F6B4-4EA8-2ABB-89CE-657ADF63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211">
            <a:extLst>
              <a:ext uri="{FF2B5EF4-FFF2-40B4-BE49-F238E27FC236}">
                <a16:creationId xmlns:a16="http://schemas.microsoft.com/office/drawing/2014/main" id="{BA44884B-C2D1-FE09-3E86-484F7BA50F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Poll!</a:t>
            </a:r>
            <a:endParaRPr dirty="0"/>
          </a:p>
        </p:txBody>
      </p:sp>
      <p:sp>
        <p:nvSpPr>
          <p:cNvPr id="1390" name="Google Shape;1390;p211">
            <a:extLst>
              <a:ext uri="{FF2B5EF4-FFF2-40B4-BE49-F238E27FC236}">
                <a16:creationId xmlns:a16="http://schemas.microsoft.com/office/drawing/2014/main" id="{7CACA67E-7EBE-F130-E8D3-411B56149C4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113225" y="2211562"/>
            <a:ext cx="2909375" cy="720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>
              <a:lnSpc>
                <a:spcPct val="150000"/>
              </a:lnSpc>
              <a:buNone/>
            </a:pPr>
            <a:br>
              <a:rPr lang="en-GB" sz="1400" dirty="0">
                <a:solidFill>
                  <a:srgbClr val="000000"/>
                </a:solidFill>
              </a:rPr>
            </a:br>
            <a:r>
              <a:rPr lang="en-GB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https://www.menti.com/al27okaggah5</a:t>
            </a:r>
            <a:r>
              <a:rPr lang="en-GB" dirty="0">
                <a:solidFill>
                  <a:schemeClr val="bg1"/>
                </a:solidFill>
              </a:rPr>
              <a:t> 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39D344-A858-48EF-9529-6EDE40FEC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924" y="277986"/>
            <a:ext cx="4439725" cy="443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787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225"/>
          <p:cNvSpPr txBox="1"/>
          <p:nvPr/>
        </p:nvSpPr>
        <p:spPr>
          <a:xfrm>
            <a:off x="113225" y="268325"/>
            <a:ext cx="762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84499"/>
              </a:buClr>
              <a:buSzPts val="4400"/>
              <a:buFont typeface="Arial"/>
              <a:buNone/>
            </a:pPr>
            <a:endParaRPr sz="2800" b="1"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36" name="Google Shape;1536;p225"/>
          <p:cNvCxnSpPr/>
          <p:nvPr/>
        </p:nvCxnSpPr>
        <p:spPr>
          <a:xfrm>
            <a:off x="366369" y="4653094"/>
            <a:ext cx="5896500" cy="0"/>
          </a:xfrm>
          <a:prstGeom prst="straightConnector1">
            <a:avLst/>
          </a:prstGeom>
          <a:noFill/>
          <a:ln w="19050" cap="flat" cmpd="sng">
            <a:solidFill>
              <a:srgbClr val="FFCC2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7" name="Google Shape;1537;p225"/>
          <p:cNvCxnSpPr/>
          <p:nvPr/>
        </p:nvCxnSpPr>
        <p:spPr>
          <a:xfrm>
            <a:off x="372323" y="795206"/>
            <a:ext cx="8399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38" name="Google Shape;1538;p225"/>
          <p:cNvSpPr txBox="1"/>
          <p:nvPr/>
        </p:nvSpPr>
        <p:spPr>
          <a:xfrm>
            <a:off x="1188600" y="1478350"/>
            <a:ext cx="6683400" cy="167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C0C0C"/>
                </a:solidFill>
                <a:latin typeface="Open Sans"/>
                <a:ea typeface="Open Sans"/>
                <a:cs typeface="Open Sans"/>
                <a:sym typeface="Open Sans"/>
              </a:rPr>
              <a:t>Thank you!</a:t>
            </a:r>
            <a:endParaRPr sz="1800" b="1">
              <a:solidFill>
                <a:srgbClr val="0C0C0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0C0C0C"/>
                </a:solidFill>
                <a:latin typeface="Open Sans"/>
                <a:ea typeface="Open Sans"/>
                <a:cs typeface="Open Sans"/>
                <a:sym typeface="Open Sans"/>
              </a:rPr>
              <a:t>Come see us at our exhibition stand</a:t>
            </a:r>
            <a:endParaRPr sz="1800" b="1" i="1">
              <a:solidFill>
                <a:srgbClr val="0C0C0C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39" name="Google Shape;1539;p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805" y="4448625"/>
            <a:ext cx="487601" cy="54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195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Digital Science’s AI tools can help</a:t>
            </a:r>
            <a:endParaRPr sz="3000"/>
          </a:p>
        </p:txBody>
      </p:sp>
      <p:sp>
        <p:nvSpPr>
          <p:cNvPr id="1209" name="Google Shape;1209;p195"/>
          <p:cNvSpPr txBox="1"/>
          <p:nvPr/>
        </p:nvSpPr>
        <p:spPr>
          <a:xfrm>
            <a:off x="3366200" y="632900"/>
            <a:ext cx="5689500" cy="3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97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Extensive classification systems </a:t>
            </a:r>
            <a:b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7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97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Extraction of details like location, org type, document type </a:t>
            </a:r>
            <a:b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7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97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Generate prose from brief inputs</a:t>
            </a:r>
            <a:b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7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97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Parse text and PDFs, not just spreadsheets</a:t>
            </a:r>
            <a:b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75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972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Open Sans"/>
              <a:buChar char="●"/>
            </a:pPr>
            <a:r>
              <a:rPr lang="en-GB" sz="175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Natural language summaries of information…</a:t>
            </a:r>
            <a:endParaRPr sz="17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96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Impact digests</a:t>
            </a:r>
            <a:endParaRPr sz="3000"/>
          </a:p>
        </p:txBody>
      </p:sp>
      <p:pic>
        <p:nvPicPr>
          <p:cNvPr id="1215" name="Google Shape;1215;p1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4725" y="82430"/>
            <a:ext cx="3852626" cy="497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97"/>
          <p:cNvSpPr txBox="1">
            <a:spLocks noGrp="1"/>
          </p:cNvSpPr>
          <p:nvPr>
            <p:ph type="title"/>
          </p:nvPr>
        </p:nvSpPr>
        <p:spPr>
          <a:xfrm>
            <a:off x="457200" y="313800"/>
            <a:ext cx="8229600" cy="3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How do we do this?</a:t>
            </a:r>
            <a:endParaRPr/>
          </a:p>
        </p:txBody>
      </p:sp>
      <p:sp>
        <p:nvSpPr>
          <p:cNvPr id="1221" name="Google Shape;1221;p197"/>
          <p:cNvSpPr txBox="1"/>
          <p:nvPr/>
        </p:nvSpPr>
        <p:spPr>
          <a:xfrm>
            <a:off x="3488400" y="4821425"/>
            <a:ext cx="1825800" cy="2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Status: Apr 2026</a:t>
            </a:r>
            <a:endParaRPr sz="1000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grpSp>
        <p:nvGrpSpPr>
          <p:cNvPr id="1222" name="Google Shape;1222;p197"/>
          <p:cNvGrpSpPr/>
          <p:nvPr/>
        </p:nvGrpSpPr>
        <p:grpSpPr>
          <a:xfrm>
            <a:off x="642101" y="1002334"/>
            <a:ext cx="8047785" cy="3429016"/>
            <a:chOff x="642101" y="1002334"/>
            <a:chExt cx="8047785" cy="3429016"/>
          </a:xfrm>
        </p:grpSpPr>
        <p:pic>
          <p:nvPicPr>
            <p:cNvPr id="1223" name="Google Shape;1223;p19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82411" y="1028721"/>
              <a:ext cx="1348005" cy="11883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4" name="Google Shape;1224;p19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41882" y="1971875"/>
              <a:ext cx="1348005" cy="11883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5" name="Google Shape;1225;p19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411825" y="1947389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6" name="Google Shape;1226;p19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42101" y="1947389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7" name="Google Shape;1227;p19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653875" y="1002334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8" name="Google Shape;1228;p197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790515" y="3483251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9" name="Google Shape;1229;p19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5763220" y="1003157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0" name="Google Shape;1230;p197"/>
            <p:cNvSpPr/>
            <p:nvPr/>
          </p:nvSpPr>
          <p:spPr>
            <a:xfrm rot="-3306318" flipH="1">
              <a:off x="4343577" y="2544229"/>
              <a:ext cx="1808695" cy="78991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231" name="Google Shape;1231;p197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6464747" y="3452098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2" name="Google Shape;1232;p19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214107" y="3483251"/>
              <a:ext cx="1040700" cy="9480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3" name="Google Shape;1233;p197"/>
            <p:cNvSpPr txBox="1"/>
            <p:nvPr/>
          </p:nvSpPr>
          <p:spPr>
            <a:xfrm>
              <a:off x="2755568" y="1972827"/>
              <a:ext cx="10242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2.3bn </a:t>
              </a:r>
              <a:r>
                <a:rPr lang="en-GB" sz="9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r>
                <a:rPr lang="en-GB" sz="9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9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34" name="Google Shape;1234;p197"/>
            <p:cNvSpPr txBox="1"/>
            <p:nvPr/>
          </p:nvSpPr>
          <p:spPr>
            <a:xfrm>
              <a:off x="4490262" y="1154224"/>
              <a:ext cx="7728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3.6m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r>
                <a:rPr lang="en-GB" sz="900">
                  <a:solidFill>
                    <a:srgbClr val="D9D9D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35" name="Google Shape;1235;p197"/>
            <p:cNvSpPr txBox="1"/>
            <p:nvPr/>
          </p:nvSpPr>
          <p:spPr>
            <a:xfrm>
              <a:off x="4340836" y="1381320"/>
              <a:ext cx="10812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703k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r>
                <a:rPr lang="en-GB" sz="900">
                  <a:solidFill>
                    <a:srgbClr val="D9D9D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36" name="Google Shape;1236;p197"/>
            <p:cNvSpPr txBox="1"/>
            <p:nvPr/>
          </p:nvSpPr>
          <p:spPr>
            <a:xfrm>
              <a:off x="7575056" y="2128490"/>
              <a:ext cx="738600" cy="585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179.3m</a:t>
              </a:r>
              <a:endParaRPr sz="12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Patents</a:t>
              </a:r>
              <a:endParaRPr sz="10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37" name="Google Shape;1237;p197"/>
            <p:cNvSpPr txBox="1"/>
            <p:nvPr/>
          </p:nvSpPr>
          <p:spPr>
            <a:xfrm>
              <a:off x="7512007" y="2904248"/>
              <a:ext cx="1024200" cy="2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571m </a:t>
              </a:r>
              <a:r>
                <a:rPr lang="en-GB" sz="900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r>
                <a:rPr lang="en-GB" sz="900">
                  <a:solidFill>
                    <a:srgbClr val="FFFFFF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9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38" name="Google Shape;1238;p197"/>
            <p:cNvSpPr txBox="1"/>
            <p:nvPr/>
          </p:nvSpPr>
          <p:spPr>
            <a:xfrm rot="-1016398">
              <a:off x="5620287" y="3130371"/>
              <a:ext cx="1894501" cy="2814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315k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endParaRPr sz="900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432k</a:t>
              </a:r>
              <a:r>
                <a:rPr lang="en-GB" sz="900">
                  <a:solidFill>
                    <a:srgbClr val="D9D9D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to funders</a:t>
              </a:r>
              <a:r>
                <a:rPr lang="en-GB" sz="900">
                  <a:solidFill>
                    <a:srgbClr val="D9D9D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39" name="Google Shape;1239;p197"/>
            <p:cNvSpPr txBox="1"/>
            <p:nvPr/>
          </p:nvSpPr>
          <p:spPr>
            <a:xfrm rot="3268145">
              <a:off x="3081897" y="2744509"/>
              <a:ext cx="1181123" cy="3607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28m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b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51m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to funders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40" name="Google Shape;1240;p197"/>
            <p:cNvSpPr txBox="1"/>
            <p:nvPr/>
          </p:nvSpPr>
          <p:spPr>
            <a:xfrm rot="1672792">
              <a:off x="3932573" y="2525717"/>
              <a:ext cx="1181089" cy="2272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5.1m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41" name="Google Shape;1241;p197"/>
            <p:cNvSpPr txBox="1"/>
            <p:nvPr/>
          </p:nvSpPr>
          <p:spPr>
            <a:xfrm rot="-3702184">
              <a:off x="2034716" y="2734751"/>
              <a:ext cx="914478" cy="22750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3.6m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42" name="Google Shape;1242;p197"/>
            <p:cNvSpPr txBox="1"/>
            <p:nvPr/>
          </p:nvSpPr>
          <p:spPr>
            <a:xfrm rot="-1875">
              <a:off x="2984925" y="3852504"/>
              <a:ext cx="1099800" cy="31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28m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endParaRPr sz="900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29m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 to funders</a:t>
              </a:r>
              <a:endParaRPr sz="900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3" name="Google Shape;1243;p197"/>
            <p:cNvSpPr txBox="1"/>
            <p:nvPr/>
          </p:nvSpPr>
          <p:spPr>
            <a:xfrm>
              <a:off x="4364075" y="3588186"/>
              <a:ext cx="738600" cy="669900"/>
            </a:xfrm>
            <a:prstGeom prst="rect">
              <a:avLst/>
            </a:prstGeom>
            <a:noFill/>
            <a:ln>
              <a:noFill/>
            </a:ln>
            <a:effectLst>
              <a:outerShdw blurRad="142875" dist="9525" dir="35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8.2m</a:t>
              </a:r>
              <a:endParaRPr sz="12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Grants</a:t>
              </a:r>
              <a:endParaRPr sz="1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$3.4 trillion </a:t>
              </a:r>
              <a:br>
                <a:rPr lang="en-GB" sz="9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GB" sz="9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in funding</a:t>
              </a:r>
              <a:endParaRPr sz="9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4" name="Google Shape;1244;p197"/>
            <p:cNvSpPr txBox="1"/>
            <p:nvPr/>
          </p:nvSpPr>
          <p:spPr>
            <a:xfrm>
              <a:off x="6570280" y="3483246"/>
              <a:ext cx="810600" cy="8031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19050" dir="3540000" algn="bl" rotWithShape="0">
                <a:srgbClr val="000000">
                  <a:alpha val="11999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2.6m</a:t>
              </a:r>
              <a:endParaRPr sz="12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Policy documents</a:t>
              </a:r>
              <a:endParaRPr sz="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45" name="Google Shape;1245;p197"/>
            <p:cNvSpPr txBox="1"/>
            <p:nvPr/>
          </p:nvSpPr>
          <p:spPr>
            <a:xfrm>
              <a:off x="5912067" y="1165114"/>
              <a:ext cx="738600" cy="6123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19050" dir="3540000" algn="bl" rotWithShape="0">
                <a:srgbClr val="000000">
                  <a:alpha val="11999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1.2m</a:t>
              </a:r>
              <a:endParaRPr sz="12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Clinical</a:t>
              </a:r>
              <a:br>
                <a:rPr lang="en-GB" sz="10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GB" sz="1000" b="1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trials</a:t>
              </a:r>
              <a:endParaRPr sz="10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6" name="Google Shape;1246;p197"/>
            <p:cNvSpPr txBox="1"/>
            <p:nvPr/>
          </p:nvSpPr>
          <p:spPr>
            <a:xfrm rot="-3300622">
              <a:off x="4678196" y="2370302"/>
              <a:ext cx="1181316" cy="4170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42k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endParaRPr sz="900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869k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to funders</a:t>
              </a:r>
              <a:endParaRPr sz="900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7" name="Google Shape;1247;p197"/>
            <p:cNvSpPr txBox="1"/>
            <p:nvPr/>
          </p:nvSpPr>
          <p:spPr>
            <a:xfrm>
              <a:off x="792350" y="2086738"/>
              <a:ext cx="738600" cy="6699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19050" dir="3540000" algn="bl" rotWithShape="0">
                <a:srgbClr val="000000">
                  <a:alpha val="11999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314.2m</a:t>
              </a:r>
              <a:endParaRPr sz="12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Altmetric</a:t>
              </a:r>
              <a:b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data </a:t>
              </a:r>
              <a:endParaRPr sz="1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points</a:t>
              </a:r>
              <a:endParaRPr sz="1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8" name="Google Shape;1248;p197"/>
            <p:cNvSpPr txBox="1"/>
            <p:nvPr/>
          </p:nvSpPr>
          <p:spPr>
            <a:xfrm>
              <a:off x="2782261" y="1085561"/>
              <a:ext cx="810600" cy="8031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19050" dir="3540000" algn="bl" rotWithShape="0">
                <a:srgbClr val="000000">
                  <a:alpha val="11999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164.3m</a:t>
              </a:r>
              <a:endParaRPr sz="12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Publications</a:t>
              </a:r>
              <a:br>
                <a:rPr lang="en-GB" sz="12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</a:br>
              <a:r>
                <a:rPr lang="en-GB" sz="9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125m full text index</a:t>
              </a:r>
              <a:endParaRPr sz="9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49" name="Google Shape;1249;p197"/>
            <p:cNvSpPr txBox="1"/>
            <p:nvPr/>
          </p:nvSpPr>
          <p:spPr>
            <a:xfrm>
              <a:off x="1989178" y="3717728"/>
              <a:ext cx="649500" cy="497400"/>
            </a:xfrm>
            <a:prstGeom prst="rect">
              <a:avLst/>
            </a:prstGeom>
            <a:noFill/>
            <a:ln>
              <a:noFill/>
            </a:ln>
            <a:effectLst>
              <a:outerShdw blurRad="71438" dist="19050" dir="3540000" algn="bl" rotWithShape="0">
                <a:srgbClr val="000000">
                  <a:alpha val="11999"/>
                </a:srgbClr>
              </a:outerShdw>
            </a:effectLst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72.5m</a:t>
              </a:r>
              <a:endParaRPr sz="12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000" b="1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Datasets</a:t>
              </a:r>
              <a:endParaRPr sz="1000" b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50" name="Google Shape;1250;p197"/>
            <p:cNvSpPr txBox="1"/>
            <p:nvPr/>
          </p:nvSpPr>
          <p:spPr>
            <a:xfrm rot="-1486331">
              <a:off x="1621513" y="1728258"/>
              <a:ext cx="810479" cy="2275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27m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endParaRPr sz="900">
                <a:solidFill>
                  <a:srgbClr val="D9D9D9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51" name="Google Shape;1251;p197"/>
            <p:cNvSpPr/>
            <p:nvPr/>
          </p:nvSpPr>
          <p:spPr>
            <a:xfrm rot="742225" flipH="1">
              <a:off x="3993811" y="2162259"/>
              <a:ext cx="3248828" cy="78881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97"/>
            <p:cNvSpPr/>
            <p:nvPr/>
          </p:nvSpPr>
          <p:spPr>
            <a:xfrm rot="-7524028" flipH="1">
              <a:off x="2976883" y="2972093"/>
              <a:ext cx="1558292" cy="78852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97"/>
            <p:cNvSpPr/>
            <p:nvPr/>
          </p:nvSpPr>
          <p:spPr>
            <a:xfrm rot="7104632" flipH="1">
              <a:off x="2023306" y="2825830"/>
              <a:ext cx="1166491" cy="79060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97"/>
            <p:cNvSpPr/>
            <p:nvPr/>
          </p:nvSpPr>
          <p:spPr>
            <a:xfrm rot="-6450">
              <a:off x="2990849" y="3857700"/>
              <a:ext cx="1119302" cy="78900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97"/>
            <p:cNvSpPr/>
            <p:nvPr/>
          </p:nvSpPr>
          <p:spPr>
            <a:xfrm rot="-1007994" flipH="1">
              <a:off x="5222028" y="3288043"/>
              <a:ext cx="2240943" cy="78764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97"/>
            <p:cNvSpPr/>
            <p:nvPr/>
          </p:nvSpPr>
          <p:spPr>
            <a:xfrm rot="1639875" flipH="1">
              <a:off x="3627152" y="3020550"/>
              <a:ext cx="2939664" cy="78777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57" name="Google Shape;1257;p197"/>
            <p:cNvGrpSpPr/>
            <p:nvPr/>
          </p:nvGrpSpPr>
          <p:grpSpPr>
            <a:xfrm>
              <a:off x="4114550" y="1340275"/>
              <a:ext cx="1517100" cy="302725"/>
              <a:chOff x="4114550" y="1340275"/>
              <a:chExt cx="1517100" cy="302725"/>
            </a:xfrm>
          </p:grpSpPr>
          <p:sp>
            <p:nvSpPr>
              <p:cNvPr id="1258" name="Google Shape;1258;p197"/>
              <p:cNvSpPr/>
              <p:nvPr/>
            </p:nvSpPr>
            <p:spPr>
              <a:xfrm flipH="1">
                <a:off x="4114550" y="1564100"/>
                <a:ext cx="1517100" cy="78900"/>
              </a:xfrm>
              <a:prstGeom prst="rightArrow">
                <a:avLst>
                  <a:gd name="adj1" fmla="val 14018"/>
                  <a:gd name="adj2" fmla="val 69612"/>
                </a:avLst>
              </a:pr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9" name="Google Shape;1259;p197"/>
              <p:cNvSpPr/>
              <p:nvPr/>
            </p:nvSpPr>
            <p:spPr>
              <a:xfrm>
                <a:off x="4114550" y="1340275"/>
                <a:ext cx="1517100" cy="78900"/>
              </a:xfrm>
              <a:prstGeom prst="rightArrow">
                <a:avLst>
                  <a:gd name="adj1" fmla="val 14018"/>
                  <a:gd name="adj2" fmla="val 69612"/>
                </a:avLst>
              </a:pr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60" name="Google Shape;1260;p197"/>
            <p:cNvSpPr/>
            <p:nvPr/>
          </p:nvSpPr>
          <p:spPr>
            <a:xfrm rot="-1478211" flipH="1">
              <a:off x="1665571" y="1902835"/>
              <a:ext cx="833362" cy="78930"/>
            </a:xfrm>
            <a:prstGeom prst="rightArrow">
              <a:avLst>
                <a:gd name="adj1" fmla="val 14018"/>
                <a:gd name="adj2" fmla="val 69612"/>
              </a:avLst>
            </a:pr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97"/>
            <p:cNvSpPr txBox="1"/>
            <p:nvPr/>
          </p:nvSpPr>
          <p:spPr>
            <a:xfrm rot="775881">
              <a:off x="5756670" y="2130808"/>
              <a:ext cx="1181053" cy="227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900" b="1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29m </a:t>
              </a:r>
              <a:r>
                <a:rPr lang="en-GB" sz="900">
                  <a:solidFill>
                    <a:srgbClr val="D9D9D9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links</a:t>
              </a:r>
              <a:r>
                <a:rPr lang="en-GB" sz="900">
                  <a:solidFill>
                    <a:srgbClr val="D9D9D9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900" b="1">
                <a:solidFill>
                  <a:srgbClr val="D9D9D9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98"/>
          <p:cNvSpPr txBox="1">
            <a:spLocks noGrp="1"/>
          </p:cNvSpPr>
          <p:nvPr>
            <p:ph type="title"/>
          </p:nvPr>
        </p:nvSpPr>
        <p:spPr>
          <a:xfrm>
            <a:off x="457200" y="293875"/>
            <a:ext cx="8229600" cy="3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Data enrichment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198"/>
          <p:cNvSpPr txBox="1"/>
          <p:nvPr/>
        </p:nvSpPr>
        <p:spPr>
          <a:xfrm>
            <a:off x="2435100" y="2143563"/>
            <a:ext cx="3744300" cy="397800"/>
          </a:xfrm>
          <a:prstGeom prst="rect">
            <a:avLst/>
          </a:prstGeom>
          <a:solidFill>
            <a:srgbClr val="40BBE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Categorization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8" name="Google Shape;1268;p198"/>
          <p:cNvSpPr txBox="1"/>
          <p:nvPr/>
        </p:nvSpPr>
        <p:spPr>
          <a:xfrm>
            <a:off x="3143300" y="2603288"/>
            <a:ext cx="2622000" cy="544500"/>
          </a:xfrm>
          <a:prstGeom prst="rect">
            <a:avLst/>
          </a:prstGeom>
          <a:solidFill>
            <a:srgbClr val="40BBE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Concept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extraction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9" name="Google Shape;1269;p198"/>
          <p:cNvSpPr txBox="1"/>
          <p:nvPr/>
        </p:nvSpPr>
        <p:spPr>
          <a:xfrm>
            <a:off x="3063750" y="3936825"/>
            <a:ext cx="3016500" cy="453300"/>
          </a:xfrm>
          <a:prstGeom prst="rect">
            <a:avLst/>
          </a:prstGeom>
          <a:solidFill>
            <a:srgbClr val="40BBE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 extractio</a:t>
            </a:r>
            <a:r>
              <a:rPr lang="en-GB" sz="12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rPr>
              <a:t>n</a:t>
            </a:r>
            <a:endParaRPr sz="1200">
              <a:solidFill>
                <a:srgbClr val="FFFFFF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1270" name="Google Shape;1270;p198"/>
          <p:cNvSpPr txBox="1"/>
          <p:nvPr/>
        </p:nvSpPr>
        <p:spPr>
          <a:xfrm>
            <a:off x="2910075" y="1617575"/>
            <a:ext cx="3144600" cy="397800"/>
          </a:xfrm>
          <a:prstGeom prst="rect">
            <a:avLst/>
          </a:prstGeom>
          <a:solidFill>
            <a:srgbClr val="40BBE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Institution identification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1" name="Google Shape;1271;p198"/>
          <p:cNvSpPr txBox="1"/>
          <p:nvPr/>
        </p:nvSpPr>
        <p:spPr>
          <a:xfrm>
            <a:off x="3313189" y="3256450"/>
            <a:ext cx="2375100" cy="544500"/>
          </a:xfrm>
          <a:prstGeom prst="rect">
            <a:avLst/>
          </a:prstGeom>
          <a:solidFill>
            <a:srgbClr val="40BBED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Researcher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disambiguation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72" name="Google Shape;1272;p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137" y="1413075"/>
            <a:ext cx="3666274" cy="3340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3" name="Google Shape;1273;p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7762" y="1413075"/>
            <a:ext cx="3666274" cy="3340049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198"/>
          <p:cNvSpPr txBox="1"/>
          <p:nvPr/>
        </p:nvSpPr>
        <p:spPr>
          <a:xfrm>
            <a:off x="1141470" y="955646"/>
            <a:ext cx="17232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Incoming data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5" name="Google Shape;1275;p198"/>
          <p:cNvSpPr txBox="1"/>
          <p:nvPr/>
        </p:nvSpPr>
        <p:spPr>
          <a:xfrm>
            <a:off x="3356550" y="1106871"/>
            <a:ext cx="21423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Enrichment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6" name="Google Shape;1276;p198"/>
          <p:cNvSpPr txBox="1"/>
          <p:nvPr/>
        </p:nvSpPr>
        <p:spPr>
          <a:xfrm>
            <a:off x="6095350" y="918024"/>
            <a:ext cx="1793100" cy="5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>
                <a:latin typeface="Helvetica Neue"/>
                <a:ea typeface="Helvetica Neue"/>
                <a:cs typeface="Helvetica Neue"/>
                <a:sym typeface="Helvetica Neue"/>
              </a:rPr>
              <a:t>Dimensions enriched metadata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7" name="Google Shape;1277;p198"/>
          <p:cNvSpPr txBox="1"/>
          <p:nvPr/>
        </p:nvSpPr>
        <p:spPr>
          <a:xfrm>
            <a:off x="6683865" y="2671854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Concepts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78" name="Google Shape;1278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4483" y="1739347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1279" name="Google Shape;1279;p198"/>
          <p:cNvSpPr txBox="1"/>
          <p:nvPr/>
        </p:nvSpPr>
        <p:spPr>
          <a:xfrm>
            <a:off x="6562228" y="3166799"/>
            <a:ext cx="10764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Researchers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80" name="Google Shape;1280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4483" y="2703569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1281" name="Google Shape;1281;p198"/>
          <p:cNvSpPr txBox="1"/>
          <p:nvPr/>
        </p:nvSpPr>
        <p:spPr>
          <a:xfrm>
            <a:off x="6562228" y="1707644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Organizations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82" name="Google Shape;1282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4483" y="3185315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1283" name="Google Shape;1283;p198"/>
          <p:cNvSpPr txBox="1"/>
          <p:nvPr/>
        </p:nvSpPr>
        <p:spPr>
          <a:xfrm>
            <a:off x="6562215" y="2176914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Classifications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84" name="Google Shape;1284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4483" y="2198711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1285" name="Google Shape;1285;p198"/>
          <p:cNvSpPr txBox="1"/>
          <p:nvPr/>
        </p:nvSpPr>
        <p:spPr>
          <a:xfrm>
            <a:off x="5971589" y="3620776"/>
            <a:ext cx="11541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References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86" name="Google Shape;1286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9708" y="3652474"/>
            <a:ext cx="374017" cy="334405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198"/>
          <p:cNvSpPr txBox="1"/>
          <p:nvPr/>
        </p:nvSpPr>
        <p:spPr>
          <a:xfrm>
            <a:off x="7263823" y="3593025"/>
            <a:ext cx="927300" cy="4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Metrics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288" name="Google Shape;1288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51021" y="3652474"/>
            <a:ext cx="374017" cy="334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9" name="Google Shape;1289;p19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7074" y="2718732"/>
            <a:ext cx="362027" cy="32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0" name="Google Shape;1290;p19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42101" y="2718732"/>
            <a:ext cx="362027" cy="32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1" name="Google Shape;1291;p19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12349" y="1940993"/>
            <a:ext cx="362027" cy="32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2" name="Google Shape;1292;p19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107859" y="3478890"/>
            <a:ext cx="362027" cy="32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3" name="Google Shape;1293;p19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68250" y="1941279"/>
            <a:ext cx="362027" cy="32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4" name="Google Shape;1294;p19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585375" y="3444890"/>
            <a:ext cx="362027" cy="32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5" name="Google Shape;1295;p19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886239" y="3478890"/>
            <a:ext cx="362027" cy="329815"/>
          </a:xfrm>
          <a:prstGeom prst="rect">
            <a:avLst/>
          </a:prstGeom>
          <a:noFill/>
          <a:ln>
            <a:noFill/>
          </a:ln>
        </p:spPr>
      </p:pic>
      <p:sp>
        <p:nvSpPr>
          <p:cNvPr id="1296" name="Google Shape;1296;p198"/>
          <p:cNvSpPr/>
          <p:nvPr/>
        </p:nvSpPr>
        <p:spPr>
          <a:xfrm rot="-2861136" flipH="1">
            <a:off x="982182" y="2582744"/>
            <a:ext cx="312389" cy="78784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198"/>
          <p:cNvSpPr txBox="1"/>
          <p:nvPr/>
        </p:nvSpPr>
        <p:spPr>
          <a:xfrm>
            <a:off x="1141466" y="2239926"/>
            <a:ext cx="9108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Publications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8" name="Google Shape;1298;p198"/>
          <p:cNvSpPr txBox="1"/>
          <p:nvPr/>
        </p:nvSpPr>
        <p:spPr>
          <a:xfrm>
            <a:off x="2310977" y="3750675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Policy 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docs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99" name="Google Shape;1299;p198"/>
          <p:cNvSpPr txBox="1"/>
          <p:nvPr/>
        </p:nvSpPr>
        <p:spPr>
          <a:xfrm>
            <a:off x="2727714" y="2952304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Patents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0" name="Google Shape;1300;p198"/>
          <p:cNvSpPr txBox="1"/>
          <p:nvPr/>
        </p:nvSpPr>
        <p:spPr>
          <a:xfrm>
            <a:off x="367703" y="2941488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Altmetric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1" name="Google Shape;1301;p198"/>
          <p:cNvSpPr txBox="1"/>
          <p:nvPr/>
        </p:nvSpPr>
        <p:spPr>
          <a:xfrm>
            <a:off x="833456" y="3719283"/>
            <a:ext cx="9108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Datasets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2" name="Google Shape;1302;p198"/>
          <p:cNvSpPr txBox="1"/>
          <p:nvPr/>
        </p:nvSpPr>
        <p:spPr>
          <a:xfrm>
            <a:off x="1711018" y="3712962"/>
            <a:ext cx="7125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Grants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3" name="Google Shape;1303;p198"/>
          <p:cNvSpPr txBox="1"/>
          <p:nvPr/>
        </p:nvSpPr>
        <p:spPr>
          <a:xfrm>
            <a:off x="2164982" y="2235390"/>
            <a:ext cx="7623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Clinical trials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04" name="Google Shape;1304;p198"/>
          <p:cNvSpPr/>
          <p:nvPr/>
        </p:nvSpPr>
        <p:spPr>
          <a:xfrm rot="-6291585" flipH="1">
            <a:off x="1409416" y="2907271"/>
            <a:ext cx="896068" cy="78806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198"/>
          <p:cNvSpPr/>
          <p:nvPr/>
        </p:nvSpPr>
        <p:spPr>
          <a:xfrm rot="6929908">
            <a:off x="1935112" y="2996976"/>
            <a:ext cx="778421" cy="83734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198"/>
          <p:cNvSpPr/>
          <p:nvPr/>
        </p:nvSpPr>
        <p:spPr>
          <a:xfrm rot="3841">
            <a:off x="1551464" y="3599991"/>
            <a:ext cx="268500" cy="78900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198"/>
          <p:cNvSpPr/>
          <p:nvPr/>
        </p:nvSpPr>
        <p:spPr>
          <a:xfrm rot="6427938" flipH="1">
            <a:off x="995068" y="2900609"/>
            <a:ext cx="897212" cy="79124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198"/>
          <p:cNvSpPr/>
          <p:nvPr/>
        </p:nvSpPr>
        <p:spPr>
          <a:xfrm rot="2877">
            <a:off x="1885603" y="1985424"/>
            <a:ext cx="358500" cy="78900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198"/>
          <p:cNvSpPr/>
          <p:nvPr/>
        </p:nvSpPr>
        <p:spPr>
          <a:xfrm rot="-2877" flipH="1">
            <a:off x="1885603" y="2120011"/>
            <a:ext cx="358500" cy="78900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198"/>
          <p:cNvSpPr/>
          <p:nvPr/>
        </p:nvSpPr>
        <p:spPr>
          <a:xfrm rot="3286056" flipH="1">
            <a:off x="1625091" y="2940706"/>
            <a:ext cx="1171618" cy="79139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198"/>
          <p:cNvSpPr/>
          <p:nvPr/>
        </p:nvSpPr>
        <p:spPr>
          <a:xfrm rot="1381481" flipH="1">
            <a:off x="1984066" y="2596043"/>
            <a:ext cx="973340" cy="79139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198"/>
          <p:cNvSpPr/>
          <p:nvPr/>
        </p:nvSpPr>
        <p:spPr>
          <a:xfrm rot="8575334">
            <a:off x="2202142" y="3214531"/>
            <a:ext cx="843426" cy="79384"/>
          </a:xfrm>
          <a:prstGeom prst="rightArrow">
            <a:avLst>
              <a:gd name="adj1" fmla="val 14018"/>
              <a:gd name="adj2" fmla="val 69612"/>
            </a:avLst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198"/>
          <p:cNvSpPr txBox="1"/>
          <p:nvPr/>
        </p:nvSpPr>
        <p:spPr>
          <a:xfrm>
            <a:off x="6720478" y="4074749"/>
            <a:ext cx="1076400" cy="3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Locations</a:t>
            </a:r>
            <a:endParaRPr sz="10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14" name="Google Shape;1314;p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0921" y="4074740"/>
            <a:ext cx="374017" cy="334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9" name="Google Shape;1319;p199" title="slide update (2).png"/>
          <p:cNvPicPr preferRelativeResize="0"/>
          <p:nvPr/>
        </p:nvPicPr>
        <p:blipFill rotWithShape="1">
          <a:blip r:embed="rId3">
            <a:alphaModFix/>
          </a:blip>
          <a:srcRect t="50" b="50"/>
          <a:stretch/>
        </p:blipFill>
        <p:spPr>
          <a:xfrm>
            <a:off x="724775" y="744650"/>
            <a:ext cx="7694451" cy="365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200"/>
          <p:cNvSpPr txBox="1">
            <a:spLocks noGrp="1"/>
          </p:cNvSpPr>
          <p:nvPr>
            <p:ph type="title"/>
          </p:nvPr>
        </p:nvSpPr>
        <p:spPr>
          <a:xfrm>
            <a:off x="390300" y="713475"/>
            <a:ext cx="2415600" cy="24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Let’s see it in action</a:t>
            </a:r>
            <a:endParaRPr sz="3000"/>
          </a:p>
        </p:txBody>
      </p:sp>
      <p:sp>
        <p:nvSpPr>
          <p:cNvPr id="1325" name="Google Shape;1325;p200"/>
          <p:cNvSpPr txBox="1">
            <a:spLocks noGrp="1"/>
          </p:cNvSpPr>
          <p:nvPr>
            <p:ph type="body" idx="3"/>
          </p:nvPr>
        </p:nvSpPr>
        <p:spPr>
          <a:xfrm>
            <a:off x="3754150" y="878400"/>
            <a:ext cx="4888500" cy="338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39725" algn="l" rtl="0">
              <a:spcBef>
                <a:spcPts val="0"/>
              </a:spcBef>
              <a:spcAft>
                <a:spcPts val="0"/>
              </a:spcAft>
              <a:buSzPts val="1750"/>
              <a:buFont typeface="Open Sans"/>
              <a:buChar char="●"/>
            </a:pPr>
            <a:r>
              <a:rPr lang="en-GB" sz="1750">
                <a:latin typeface="Open Sans"/>
                <a:ea typeface="Open Sans"/>
                <a:cs typeface="Open Sans"/>
                <a:sym typeface="Open Sans"/>
              </a:rPr>
              <a:t>Unit of Assessment sense-checking in Dimensions</a:t>
            </a:r>
            <a:br>
              <a:rPr lang="en-GB" sz="1750">
                <a:latin typeface="Open Sans"/>
                <a:ea typeface="Open Sans"/>
                <a:cs typeface="Open Sans"/>
                <a:sym typeface="Open Sans"/>
              </a:rPr>
            </a:br>
            <a:endParaRPr sz="17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Open Sans"/>
              <a:buChar char="●"/>
            </a:pPr>
            <a:r>
              <a:rPr lang="en-GB" sz="1750">
                <a:latin typeface="Open Sans"/>
                <a:ea typeface="Open Sans"/>
                <a:cs typeface="Open Sans"/>
                <a:sym typeface="Open Sans"/>
              </a:rPr>
              <a:t>Coverage of breadth of research</a:t>
            </a:r>
            <a:endParaRPr sz="17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</a:pPr>
            <a:r>
              <a:rPr lang="en-GB" sz="1700">
                <a:latin typeface="Open Sans"/>
                <a:ea typeface="Open Sans"/>
                <a:cs typeface="Open Sans"/>
                <a:sym typeface="Open Sans"/>
              </a:rPr>
              <a:t>Evidence the benefit of partnerships across both platforms</a:t>
            </a:r>
            <a:br>
              <a:rPr lang="en-GB" sz="1750">
                <a:latin typeface="Open Sans"/>
                <a:ea typeface="Open Sans"/>
                <a:cs typeface="Open Sans"/>
                <a:sym typeface="Open Sans"/>
              </a:rPr>
            </a:br>
            <a:endParaRPr sz="175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20675" algn="l" rtl="0">
              <a:spcBef>
                <a:spcPts val="0"/>
              </a:spcBef>
              <a:spcAft>
                <a:spcPts val="0"/>
              </a:spcAft>
              <a:buSzPts val="1450"/>
              <a:buFont typeface="Open Sans"/>
              <a:buChar char="●"/>
            </a:pPr>
            <a:r>
              <a:rPr lang="en-GB" sz="1700">
                <a:latin typeface="Open Sans"/>
                <a:ea typeface="Open Sans"/>
                <a:cs typeface="Open Sans"/>
                <a:sym typeface="Open Sans"/>
              </a:rPr>
              <a:t>Tracking policy citations in Altmetric; and summarising their significance</a:t>
            </a:r>
            <a:br>
              <a:rPr lang="en-GB" sz="1400">
                <a:latin typeface="Open Sans"/>
                <a:ea typeface="Open Sans"/>
                <a:cs typeface="Open Sans"/>
                <a:sym typeface="Open Sans"/>
              </a:rPr>
            </a:br>
            <a:endParaRPr sz="145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S ALT slide deck">
  <a:themeElements>
    <a:clrScheme name="Simple Light">
      <a:dk1>
        <a:srgbClr val="292F39"/>
      </a:dk1>
      <a:lt1>
        <a:srgbClr val="FFFFFF"/>
      </a:lt1>
      <a:dk2>
        <a:srgbClr val="595959"/>
      </a:dk2>
      <a:lt2>
        <a:srgbClr val="CC1423"/>
      </a:lt2>
      <a:accent1>
        <a:srgbClr val="FFCC20"/>
      </a:accent1>
      <a:accent2>
        <a:srgbClr val="FF7506"/>
      </a:accent2>
      <a:accent3>
        <a:srgbClr val="126E66"/>
      </a:accent3>
      <a:accent4>
        <a:srgbClr val="0C8A53"/>
      </a:accent4>
      <a:accent5>
        <a:srgbClr val="12B8D1"/>
      </a:accent5>
      <a:accent6>
        <a:srgbClr val="E7F0F0"/>
      </a:accent6>
      <a:hlink>
        <a:srgbClr val="0D50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S ALT slide deck">
  <a:themeElements>
    <a:clrScheme name="Simple Light">
      <a:dk1>
        <a:srgbClr val="292F39"/>
      </a:dk1>
      <a:lt1>
        <a:srgbClr val="FFFFFF"/>
      </a:lt1>
      <a:dk2>
        <a:srgbClr val="595959"/>
      </a:dk2>
      <a:lt2>
        <a:srgbClr val="CC1423"/>
      </a:lt2>
      <a:accent1>
        <a:srgbClr val="FFCC20"/>
      </a:accent1>
      <a:accent2>
        <a:srgbClr val="FF7506"/>
      </a:accent2>
      <a:accent3>
        <a:srgbClr val="126E66"/>
      </a:accent3>
      <a:accent4>
        <a:srgbClr val="0C8A53"/>
      </a:accent4>
      <a:accent5>
        <a:srgbClr val="12B8D1"/>
      </a:accent5>
      <a:accent6>
        <a:srgbClr val="E7F0F0"/>
      </a:accent6>
      <a:hlink>
        <a:srgbClr val="0D50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S ALT slide deck">
  <a:themeElements>
    <a:clrScheme name="Simple Light">
      <a:dk1>
        <a:srgbClr val="292F39"/>
      </a:dk1>
      <a:lt1>
        <a:srgbClr val="FFFFFF"/>
      </a:lt1>
      <a:dk2>
        <a:srgbClr val="595959"/>
      </a:dk2>
      <a:lt2>
        <a:srgbClr val="CC1423"/>
      </a:lt2>
      <a:accent1>
        <a:srgbClr val="FFCC20"/>
      </a:accent1>
      <a:accent2>
        <a:srgbClr val="FF7506"/>
      </a:accent2>
      <a:accent3>
        <a:srgbClr val="126E66"/>
      </a:accent3>
      <a:accent4>
        <a:srgbClr val="0C8A53"/>
      </a:accent4>
      <a:accent5>
        <a:srgbClr val="12B8D1"/>
      </a:accent5>
      <a:accent6>
        <a:srgbClr val="E7F0F0"/>
      </a:accent6>
      <a:hlink>
        <a:srgbClr val="0D50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1330</Words>
  <Application>Microsoft Office PowerPoint</Application>
  <PresentationFormat>On-screen Show (16:9)</PresentationFormat>
  <Paragraphs>226</Paragraphs>
  <Slides>35</Slides>
  <Notes>35</Notes>
  <HiddenSlides>0</HiddenSlides>
  <MMClips>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51" baseType="lpstr">
      <vt:lpstr>Inter ExtraBold</vt:lpstr>
      <vt:lpstr>Inter</vt:lpstr>
      <vt:lpstr>Inter Medium</vt:lpstr>
      <vt:lpstr>Raleway Light</vt:lpstr>
      <vt:lpstr>Roboto</vt:lpstr>
      <vt:lpstr>Open Sans SemiBold</vt:lpstr>
      <vt:lpstr>Open Sans</vt:lpstr>
      <vt:lpstr>Helvetica Neue</vt:lpstr>
      <vt:lpstr>Inter Black</vt:lpstr>
      <vt:lpstr>Muli</vt:lpstr>
      <vt:lpstr>Helvetica Neue Light</vt:lpstr>
      <vt:lpstr>Arial</vt:lpstr>
      <vt:lpstr>Material Icons</vt:lpstr>
      <vt:lpstr>DS ALT slide deck</vt:lpstr>
      <vt:lpstr>DS ALT slide deck</vt:lpstr>
      <vt:lpstr>DS ALT slide deck</vt:lpstr>
      <vt:lpstr>PowerPoint Presentation</vt:lpstr>
      <vt:lpstr>PowerPoint Presentation</vt:lpstr>
      <vt:lpstr>Familiar challenges</vt:lpstr>
      <vt:lpstr>Digital Science’s AI tools can help</vt:lpstr>
      <vt:lpstr>Impact digests</vt:lpstr>
      <vt:lpstr>How do we do this?</vt:lpstr>
      <vt:lpstr>Data enrichment </vt:lpstr>
      <vt:lpstr>PowerPoint Presentation</vt:lpstr>
      <vt:lpstr>Let’s see it in action</vt:lpstr>
      <vt:lpstr>UoA sense-checking</vt:lpstr>
      <vt:lpstr>Coverage of breadth of research</vt:lpstr>
      <vt:lpstr>Evidence of partnerships and outcomes</vt:lpstr>
      <vt:lpstr>Tracking policy citations</vt:lpstr>
      <vt:lpstr>Integration between systems</vt:lpstr>
      <vt:lpstr>  Working with structured data in your CRIS</vt:lpstr>
      <vt:lpstr>Automated Claiming </vt:lpstr>
      <vt:lpstr>Automated Claiming challenges</vt:lpstr>
      <vt:lpstr>  The Challenge</vt:lpstr>
      <vt:lpstr>Manual Entry </vt:lpstr>
      <vt:lpstr>Manual data entry challenges</vt:lpstr>
      <vt:lpstr>  These are universal challenges and a perfect match for an AI solution</vt:lpstr>
      <vt:lpstr>AI-Assisted Profile Curation </vt:lpstr>
      <vt:lpstr>PowerPoint Presentation</vt:lpstr>
      <vt:lpstr>  The Gains</vt:lpstr>
      <vt:lpstr>Early feedback shows good results </vt:lpstr>
      <vt:lpstr>PowerPoint Presentation</vt:lpstr>
      <vt:lpstr>  Responsible AI</vt:lpstr>
      <vt:lpstr>AI as a drafter, human as the decision-maker</vt:lpstr>
      <vt:lpstr>PowerPoint Presentation</vt:lpstr>
      <vt:lpstr>Human oversight remains crucial for bulk workflows</vt:lpstr>
      <vt:lpstr>  PACE Framework </vt:lpstr>
      <vt:lpstr>PowerPoint Presentation</vt:lpstr>
      <vt:lpstr>PowerPoint Presentation</vt:lpstr>
      <vt:lpstr>Poll!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Shane Jackson</dc:creator>
  <cp:lastModifiedBy>Technician Harrogate</cp:lastModifiedBy>
  <cp:revision>5</cp:revision>
  <dcterms:modified xsi:type="dcterms:W3CDTF">2026-06-17T07:31:22Z</dcterms:modified>
</cp:coreProperties>
</file>