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4" r:id="rId12"/>
    <p:sldId id="266" r:id="rId13"/>
    <p:sldId id="267" r:id="rId14"/>
    <p:sldId id="268" r:id="rId15"/>
    <p:sldId id="269" r:id="rId16"/>
    <p:sldId id="272" r:id="rId17"/>
    <p:sldId id="270" r:id="rId18"/>
    <p:sldId id="271" r:id="rId19"/>
    <p:sldId id="273" r:id="rId20"/>
  </p:sldIdLst>
  <p:sldSz cx="9144000" cy="5143500" type="screen16x9"/>
  <p:notesSz cx="6858000" cy="9144000"/>
  <p:embeddedFontLst>
    <p:embeddedFont>
      <p:font typeface="Inter" panose="020B0604020202020204" charset="0"/>
      <p:regular r:id="rId22"/>
      <p:bold r:id="rId23"/>
      <p:italic r:id="rId24"/>
      <p:boldItalic r:id="rId25"/>
    </p:embeddedFont>
    <p:embeddedFont>
      <p:font typeface="Inter ExtraBold" panose="020B0604020202020204" charset="0"/>
      <p:bold r:id="rId26"/>
      <p:boldItalic r:id="rId27"/>
    </p:embeddedFont>
    <p:embeddedFont>
      <p:font typeface="Inter SemiBold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857AC73-5548-499A-9552-93F5C283BDD1}">
  <a:tblStyle styleId="{7857AC73-5548-499A-9552-93F5C283BDD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036" autoAdjust="0"/>
  </p:normalViewPr>
  <p:slideViewPr>
    <p:cSldViewPr snapToGrid="0">
      <p:cViewPr varScale="1">
        <p:scale>
          <a:sx n="71" d="100"/>
          <a:sy n="71" d="100"/>
        </p:scale>
        <p:origin x="1140" y="48"/>
      </p:cViewPr>
      <p:guideLst>
        <p:guide orient="horz" pos="1620"/>
        <p:guide pos="28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36d74e73bd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36d74e73bd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40971be4ba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1" name="Google Shape;821;g40971be4ba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40971be4ba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40971be4ba1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3fd4aeb9e9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" name="Google Shape;842;g3fd4aeb9e9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40971be4ba1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9" name="Google Shape;849;g40971be4ba1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3fd4aeb9e90_0_4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3fd4aeb9e90_0_4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3fd4aeb9e90_0_4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3fd4aeb9e90_0_4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40971be4ba1_0_7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8" name="Google Shape;868;g40971be4ba1_0_7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3fd4aeb9e90_0_4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3fd4aeb9e90_0_4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3fd4aeb9e90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3fd4aeb9e90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fd4aeb9e90_0_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3fd4aeb9e90_0_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3fd4aeb9e9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3fd4aeb9e9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C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3fd4aeb9e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7" name="Google Shape;747;g3fd4aeb9e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3fd4aeb9e90_0_29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3fd4aeb9e90_0_29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3fd4aeb9e90_0_2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3fd4aeb9e90_0_2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fd4aeb9e90_0_1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3fd4aeb9e90_0_1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3fd4aeb9e90_0_3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3fd4aeb9e90_0_36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38b80cb963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38b80cb963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. title slide dark blue">
  <p:cSld name="TITLE_1">
    <p:bg>
      <p:bgPr>
        <a:solidFill>
          <a:srgbClr val="001E8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6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"/>
              <a:buFont typeface="Inter"/>
              <a:buNone/>
              <a:defRPr sz="1250" b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 idx="2"/>
          </p:nvPr>
        </p:nvSpPr>
        <p:spPr>
          <a:xfrm>
            <a:off x="311700" y="1263875"/>
            <a:ext cx="5130000" cy="30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900"/>
              <a:buNone/>
              <a:defRPr sz="59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. left text and photo dark green">
  <p:cSld name="CUSTOM_11">
    <p:bg>
      <p:bgPr>
        <a:solidFill>
          <a:srgbClr val="144835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1"/>
          <p:cNvSpPr>
            <a:spLocks noGrp="1"/>
          </p:cNvSpPr>
          <p:nvPr>
            <p:ph type="pic" idx="2"/>
          </p:nvPr>
        </p:nvSpPr>
        <p:spPr>
          <a:xfrm>
            <a:off x="5536350" y="1144975"/>
            <a:ext cx="3295800" cy="37110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59" name="Google Shape;59;p11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. Text left hand side, two images, plum">
  <p:cSld name="CUSTOM_14_1_1_1_1_1_1">
    <p:bg>
      <p:bgPr>
        <a:solidFill>
          <a:schemeClr val="accent6"/>
        </a:solidFill>
        <a:effectLst/>
      </p:bgPr>
    </p:bg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02"/>
          <p:cNvSpPr txBox="1">
            <a:spLocks noGrp="1"/>
          </p:cNvSpPr>
          <p:nvPr>
            <p:ph type="title"/>
          </p:nvPr>
        </p:nvSpPr>
        <p:spPr>
          <a:xfrm>
            <a:off x="412233" y="7093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3" name="Google Shape;663;p102"/>
          <p:cNvSpPr txBox="1">
            <a:spLocks noGrp="1"/>
          </p:cNvSpPr>
          <p:nvPr>
            <p:ph type="body" idx="1"/>
          </p:nvPr>
        </p:nvSpPr>
        <p:spPr>
          <a:xfrm>
            <a:off x="412233" y="21108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664" name="Google Shape;664;p102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102"/>
          <p:cNvSpPr>
            <a:spLocks noGrp="1"/>
          </p:cNvSpPr>
          <p:nvPr>
            <p:ph type="pic" idx="2"/>
          </p:nvPr>
        </p:nvSpPr>
        <p:spPr>
          <a:xfrm>
            <a:off x="5936043" y="12054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666" name="Google Shape;666;p102"/>
          <p:cNvSpPr>
            <a:spLocks noGrp="1"/>
          </p:cNvSpPr>
          <p:nvPr>
            <p:ph type="pic" idx="3"/>
          </p:nvPr>
        </p:nvSpPr>
        <p:spPr>
          <a:xfrm>
            <a:off x="5936043" y="30808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. Text left hand side, two images, dark green">
  <p:cSld name="CUSTOM_14_1_1_1_1_1_1_1">
    <p:bg>
      <p:bgPr>
        <a:solidFill>
          <a:srgbClr val="144835"/>
        </a:solidFill>
        <a:effectLst/>
      </p:bgPr>
    </p:bg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03"/>
          <p:cNvSpPr txBox="1">
            <a:spLocks noGrp="1"/>
          </p:cNvSpPr>
          <p:nvPr>
            <p:ph type="title"/>
          </p:nvPr>
        </p:nvSpPr>
        <p:spPr>
          <a:xfrm>
            <a:off x="412233" y="7093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9" name="Google Shape;669;p103"/>
          <p:cNvSpPr txBox="1">
            <a:spLocks noGrp="1"/>
          </p:cNvSpPr>
          <p:nvPr>
            <p:ph type="body" idx="1"/>
          </p:nvPr>
        </p:nvSpPr>
        <p:spPr>
          <a:xfrm>
            <a:off x="412233" y="21108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70" name="Google Shape;670;p103"/>
          <p:cNvSpPr>
            <a:spLocks noGrp="1"/>
          </p:cNvSpPr>
          <p:nvPr>
            <p:ph type="pic" idx="2"/>
          </p:nvPr>
        </p:nvSpPr>
        <p:spPr>
          <a:xfrm>
            <a:off x="5936043" y="12054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671" name="Google Shape;671;p103"/>
          <p:cNvSpPr>
            <a:spLocks noGrp="1"/>
          </p:cNvSpPr>
          <p:nvPr>
            <p:ph type="pic" idx="3"/>
          </p:nvPr>
        </p:nvSpPr>
        <p:spPr>
          <a:xfrm>
            <a:off x="5936043" y="30808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672" name="Google Shape;672;p103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. end slide dark blue">
  <p:cSld name="BLANK_2">
    <p:bg>
      <p:bgPr>
        <a:solidFill>
          <a:srgbClr val="001E82"/>
        </a:solidFill>
        <a:effectLst/>
      </p:bgPr>
    </p:bg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04"/>
          <p:cNvSpPr txBox="1">
            <a:spLocks noGrp="1"/>
          </p:cNvSpPr>
          <p:nvPr>
            <p:ph type="title"/>
          </p:nvPr>
        </p:nvSpPr>
        <p:spPr>
          <a:xfrm>
            <a:off x="1945200" y="3071950"/>
            <a:ext cx="52536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75" name="Google Shape;675;p10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676" name="Google Shape;676;p104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2869563" y="1458625"/>
            <a:ext cx="3404877" cy="139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. end slide orange">
  <p:cSld name="BLANK_2_1">
    <p:bg>
      <p:bgPr>
        <a:solidFill>
          <a:srgbClr val="FD5000"/>
        </a:solidFill>
        <a:effectLst/>
      </p:bgPr>
    </p:bg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0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sp>
        <p:nvSpPr>
          <p:cNvPr id="679" name="Google Shape;679;p105"/>
          <p:cNvSpPr txBox="1">
            <a:spLocks noGrp="1"/>
          </p:cNvSpPr>
          <p:nvPr>
            <p:ph type="title"/>
          </p:nvPr>
        </p:nvSpPr>
        <p:spPr>
          <a:xfrm>
            <a:off x="1945200" y="3071950"/>
            <a:ext cx="52536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pic>
        <p:nvPicPr>
          <p:cNvPr id="680" name="Google Shape;680;p10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15906" y="1436575"/>
            <a:ext cx="3512202" cy="144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. end slide yellow">
  <p:cSld name="BLANK_1">
    <p:bg>
      <p:bgPr>
        <a:solidFill>
          <a:srgbClr val="FFD200"/>
        </a:solidFill>
        <a:effectLst/>
      </p:bgPr>
    </p:bg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06"/>
          <p:cNvSpPr txBox="1">
            <a:spLocks noGrp="1"/>
          </p:cNvSpPr>
          <p:nvPr>
            <p:ph type="title"/>
          </p:nvPr>
        </p:nvSpPr>
        <p:spPr>
          <a:xfrm>
            <a:off x="1945200" y="3071950"/>
            <a:ext cx="52536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83" name="Google Shape;683;p10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684" name="Google Shape;684;p10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15906" y="1436575"/>
            <a:ext cx="3512202" cy="144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. end slide light green">
  <p:cSld name="BLANK_1_1">
    <p:bg>
      <p:bgPr>
        <a:solidFill>
          <a:srgbClr val="78BF26"/>
        </a:solid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07"/>
          <p:cNvSpPr txBox="1">
            <a:spLocks noGrp="1"/>
          </p:cNvSpPr>
          <p:nvPr>
            <p:ph type="title"/>
          </p:nvPr>
        </p:nvSpPr>
        <p:spPr>
          <a:xfrm>
            <a:off x="1945200" y="3071950"/>
            <a:ext cx="52536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87" name="Google Shape;687;p10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688" name="Google Shape;688;p10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15906" y="1436575"/>
            <a:ext cx="3512202" cy="144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. end slide light blue">
  <p:cSld name="BLANK_1_1_2">
    <p:bg>
      <p:bgPr>
        <a:solidFill>
          <a:schemeClr val="accent4"/>
        </a:solidFill>
        <a:effectLst/>
      </p:bgPr>
    </p:bg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08"/>
          <p:cNvSpPr txBox="1">
            <a:spLocks noGrp="1"/>
          </p:cNvSpPr>
          <p:nvPr>
            <p:ph type="title"/>
          </p:nvPr>
        </p:nvSpPr>
        <p:spPr>
          <a:xfrm>
            <a:off x="1945200" y="3071950"/>
            <a:ext cx="52536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91" name="Google Shape;691;p10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692" name="Google Shape;692;p10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15906" y="1436575"/>
            <a:ext cx="3512202" cy="144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. end slide dark green">
  <p:cSld name="BLANK_1_1_1">
    <p:bg>
      <p:bgPr>
        <a:solidFill>
          <a:srgbClr val="144835"/>
        </a:solidFill>
        <a:effectLst/>
      </p:bgPr>
    </p:bg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0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sp>
        <p:nvSpPr>
          <p:cNvPr id="695" name="Google Shape;695;p109"/>
          <p:cNvSpPr txBox="1">
            <a:spLocks noGrp="1"/>
          </p:cNvSpPr>
          <p:nvPr>
            <p:ph type="title"/>
          </p:nvPr>
        </p:nvSpPr>
        <p:spPr>
          <a:xfrm>
            <a:off x="1945200" y="3071950"/>
            <a:ext cx="52536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pic>
        <p:nvPicPr>
          <p:cNvPr id="696" name="Google Shape;696;p109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2869563" y="1458625"/>
            <a:ext cx="3404877" cy="139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. end slide purple">
  <p:cSld name="BLANK_1_1_1_1">
    <p:bg>
      <p:bgPr>
        <a:solidFill>
          <a:srgbClr val="3C0032"/>
        </a:solidFill>
        <a:effectLst/>
      </p:bgPr>
    </p:bg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sp>
        <p:nvSpPr>
          <p:cNvPr id="699" name="Google Shape;699;p110"/>
          <p:cNvSpPr txBox="1">
            <a:spLocks noGrp="1"/>
          </p:cNvSpPr>
          <p:nvPr>
            <p:ph type="title"/>
          </p:nvPr>
        </p:nvSpPr>
        <p:spPr>
          <a:xfrm>
            <a:off x="1945200" y="3071950"/>
            <a:ext cx="52536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pic>
        <p:nvPicPr>
          <p:cNvPr id="700" name="Google Shape;700;p110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2869563" y="1458625"/>
            <a:ext cx="3404877" cy="139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. end slide light grey">
  <p:cSld name="BLANK_1_1_1_1_1">
    <p:bg>
      <p:bgPr>
        <a:solidFill>
          <a:srgbClr val="A6A091"/>
        </a:solidFill>
        <a:effectLst/>
      </p:bgPr>
    </p:bg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111"/>
          <p:cNvSpPr txBox="1">
            <a:spLocks noGrp="1"/>
          </p:cNvSpPr>
          <p:nvPr>
            <p:ph type="title"/>
          </p:nvPr>
        </p:nvSpPr>
        <p:spPr>
          <a:xfrm>
            <a:off x="1945200" y="3071950"/>
            <a:ext cx="52536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703" name="Google Shape;703;p1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704" name="Google Shape;704;p1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15906" y="1436575"/>
            <a:ext cx="3512202" cy="144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. left text and photo orange">
  <p:cSld name="CUSTOM_11_1">
    <p:bg>
      <p:bgPr>
        <a:solidFill>
          <a:srgbClr val="FD5000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536350" y="1144975"/>
            <a:ext cx="3295800" cy="37110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64" name="Google Shape;64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. end slide light grey">
  <p:cSld name="BLANK_1_1_1_1_1_1">
    <p:bg>
      <p:bgPr>
        <a:solidFill>
          <a:srgbClr val="E6E4DB"/>
        </a:solidFill>
        <a:effectLst/>
      </p:bgPr>
    </p:bg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12"/>
          <p:cNvSpPr txBox="1">
            <a:spLocks noGrp="1"/>
          </p:cNvSpPr>
          <p:nvPr>
            <p:ph type="title"/>
          </p:nvPr>
        </p:nvSpPr>
        <p:spPr>
          <a:xfrm>
            <a:off x="1945200" y="3071950"/>
            <a:ext cx="5253600" cy="4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707" name="Google Shape;707;p1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708" name="Google Shape;708;p1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15906" y="1436575"/>
            <a:ext cx="3512202" cy="144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. title slide purple 1">
  <p:cSld name="a. title slide purple (g3fd4dba6547_7_0)">
    <p:bg>
      <p:bgPr>
        <a:solidFill>
          <a:srgbClr val="3C0032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13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"/>
              <a:buFont typeface="Inter"/>
              <a:buNone/>
              <a:defRPr sz="1250" b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113"/>
          <p:cNvSpPr txBox="1">
            <a:spLocks noGrp="1"/>
          </p:cNvSpPr>
          <p:nvPr>
            <p:ph type="ctrTitle" idx="2"/>
          </p:nvPr>
        </p:nvSpPr>
        <p:spPr>
          <a:xfrm>
            <a:off x="311700" y="1263875"/>
            <a:ext cx="5130000" cy="30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900"/>
              <a:buNone/>
              <a:defRPr sz="5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12" name="Google Shape;712;p1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. left text and photo yellow">
  <p:cSld name="CUSTOM_11_1_1">
    <p:bg>
      <p:bgPr>
        <a:solidFill>
          <a:srgbClr val="FFD200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>
            <a:spLocks noGrp="1"/>
          </p:cNvSpPr>
          <p:nvPr>
            <p:ph type="pic" idx="2"/>
          </p:nvPr>
        </p:nvSpPr>
        <p:spPr>
          <a:xfrm>
            <a:off x="5536350" y="1144975"/>
            <a:ext cx="3295800" cy="37110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69" name="Google Shape;69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. left text and photo light green">
  <p:cSld name="CUSTOM_11_1_1_1">
    <p:bg>
      <p:bgPr>
        <a:solidFill>
          <a:srgbClr val="78BF26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>
            <a:spLocks noGrp="1"/>
          </p:cNvSpPr>
          <p:nvPr>
            <p:ph type="pic" idx="2"/>
          </p:nvPr>
        </p:nvSpPr>
        <p:spPr>
          <a:xfrm>
            <a:off x="5536350" y="1144975"/>
            <a:ext cx="3295800" cy="37110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74" name="Google Shape;7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. left text and photo purpl">
  <p:cSld name="CUSTOM_11_1_1_1_1">
    <p:bg>
      <p:bgPr>
        <a:solidFill>
          <a:srgbClr val="3C0032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5"/>
          <p:cNvSpPr>
            <a:spLocks noGrp="1"/>
          </p:cNvSpPr>
          <p:nvPr>
            <p:ph type="pic" idx="2"/>
          </p:nvPr>
        </p:nvSpPr>
        <p:spPr>
          <a:xfrm>
            <a:off x="5536350" y="1144975"/>
            <a:ext cx="3295800" cy="37110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79" name="Google Shape;79;p15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. left text and photo warm grey">
  <p:cSld name="CUSTOM_11_1_1_1_1_1">
    <p:bg>
      <p:bgPr>
        <a:solidFill>
          <a:srgbClr val="A6A09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6"/>
          <p:cNvSpPr>
            <a:spLocks noGrp="1"/>
          </p:cNvSpPr>
          <p:nvPr>
            <p:ph type="pic" idx="2"/>
          </p:nvPr>
        </p:nvSpPr>
        <p:spPr>
          <a:xfrm>
            <a:off x="5536350" y="1144975"/>
            <a:ext cx="3295800" cy="37110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84" name="Google Shape;8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. left text and photo light grey">
  <p:cSld name="CUSTOM_11_1_1_1_1_1_1">
    <p:bg>
      <p:bgPr>
        <a:solidFill>
          <a:srgbClr val="E6E4DB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7"/>
          <p:cNvSpPr>
            <a:spLocks noGrp="1"/>
          </p:cNvSpPr>
          <p:nvPr>
            <p:ph type="pic" idx="2"/>
          </p:nvPr>
        </p:nvSpPr>
        <p:spPr>
          <a:xfrm>
            <a:off x="5536350" y="1144975"/>
            <a:ext cx="3295800" cy="37110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89" name="Google Shape;8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. right text and full height photo light grey">
  <p:cSld name="CUSTOM_11_1_1_1_1_1_1_1">
    <p:bg>
      <p:bgPr>
        <a:solidFill>
          <a:srgbClr val="E6E4DB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4400325" y="102930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45372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8"/>
          <p:cNvSpPr>
            <a:spLocks noGrp="1"/>
          </p:cNvSpPr>
          <p:nvPr>
            <p:ph type="pic" idx="2"/>
          </p:nvPr>
        </p:nvSpPr>
        <p:spPr>
          <a:xfrm>
            <a:off x="-53812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94" name="Google Shape;94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. right text and full height photo yellow">
  <p:cSld name="CUSTOM_11_1_1_1_1_1_1_1_3">
    <p:bg>
      <p:bgPr>
        <a:solidFill>
          <a:srgbClr val="FFD200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4400325" y="102930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45372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9"/>
          <p:cNvSpPr>
            <a:spLocks noGrp="1"/>
          </p:cNvSpPr>
          <p:nvPr>
            <p:ph type="pic" idx="2"/>
          </p:nvPr>
        </p:nvSpPr>
        <p:spPr>
          <a:xfrm>
            <a:off x="-53812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99" name="Google Shape;99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. right text and full height photo orange">
  <p:cSld name="CUSTOM_11_1_1_1_1_1_1_1_3_1">
    <p:bg>
      <p:bgPr>
        <a:solidFill>
          <a:srgbClr val="FD5000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4400325" y="102930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45372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20"/>
          <p:cNvSpPr>
            <a:spLocks noGrp="1"/>
          </p:cNvSpPr>
          <p:nvPr>
            <p:ph type="pic" idx="2"/>
          </p:nvPr>
        </p:nvSpPr>
        <p:spPr>
          <a:xfrm>
            <a:off x="-53812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04" name="Google Shape;104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. title slide light green">
  <p:cSld name="TITLE_1_1_2">
    <p:bg>
      <p:bgPr>
        <a:solidFill>
          <a:srgbClr val="78BF26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50"/>
              <a:buFont typeface="Inter"/>
              <a:buNone/>
              <a:defRPr sz="1250" b="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 idx="2"/>
          </p:nvPr>
        </p:nvSpPr>
        <p:spPr>
          <a:xfrm>
            <a:off x="311700" y="1263875"/>
            <a:ext cx="5130000" cy="30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18" name="Google Shape;1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. right text and full height photo warm grey">
  <p:cSld name="CUSTOM_11_1_1_1_1_1_1_1_3_1_1">
    <p:bg>
      <p:bgPr>
        <a:solidFill>
          <a:srgbClr val="A6A09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4400325" y="102930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1"/>
          </p:nvPr>
        </p:nvSpPr>
        <p:spPr>
          <a:xfrm>
            <a:off x="45372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21"/>
          <p:cNvSpPr>
            <a:spLocks noGrp="1"/>
          </p:cNvSpPr>
          <p:nvPr>
            <p:ph type="pic" idx="2"/>
          </p:nvPr>
        </p:nvSpPr>
        <p:spPr>
          <a:xfrm>
            <a:off x="-53812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09" name="Google Shape;109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. right text and full height photo light green">
  <p:cSld name="CUSTOM_11_1_1_1_1_1_1_1_3_1_1_1">
    <p:bg>
      <p:bgPr>
        <a:solidFill>
          <a:srgbClr val="78BF26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4400325" y="102930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body" idx="1"/>
          </p:nvPr>
        </p:nvSpPr>
        <p:spPr>
          <a:xfrm>
            <a:off x="45372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2"/>
          <p:cNvSpPr>
            <a:spLocks noGrp="1"/>
          </p:cNvSpPr>
          <p:nvPr>
            <p:ph type="pic" idx="2"/>
          </p:nvPr>
        </p:nvSpPr>
        <p:spPr>
          <a:xfrm>
            <a:off x="-53812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14" name="Google Shape;114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. right text and full height photo purple">
  <p:cSld name="CUSTOM_11_1_1_1_1_1_1_1_3_1_1_1_1_1">
    <p:bg>
      <p:bgPr>
        <a:solidFill>
          <a:srgbClr val="3C0032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4400325" y="102930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>
            <a:off x="45372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23"/>
          <p:cNvSpPr>
            <a:spLocks noGrp="1"/>
          </p:cNvSpPr>
          <p:nvPr>
            <p:ph type="pic" idx="2"/>
          </p:nvPr>
        </p:nvSpPr>
        <p:spPr>
          <a:xfrm>
            <a:off x="-53812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19" name="Google Shape;119;p23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. right text and full height photo dark green">
  <p:cSld name="CUSTOM_11_1_1_1_1_1_1_1_3_1_1_1_1_1_1">
    <p:bg>
      <p:bgPr>
        <a:solidFill>
          <a:srgbClr val="144835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xfrm>
            <a:off x="4400325" y="102930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xfrm>
            <a:off x="45372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4"/>
          <p:cNvSpPr>
            <a:spLocks noGrp="1"/>
          </p:cNvSpPr>
          <p:nvPr>
            <p:ph type="pic" idx="2"/>
          </p:nvPr>
        </p:nvSpPr>
        <p:spPr>
          <a:xfrm>
            <a:off x="-53812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24" name="Google Shape;124;p24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. right text and full height photo dark blue">
  <p:cSld name="CUSTOM_11_1_1_1_1_1_1_1_3_1_1_1_1_1_1_1">
    <p:bg>
      <p:bgPr>
        <a:solidFill>
          <a:srgbClr val="001E8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4400325" y="102930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45372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5"/>
          <p:cNvSpPr>
            <a:spLocks noGrp="1"/>
          </p:cNvSpPr>
          <p:nvPr>
            <p:ph type="pic" idx="2"/>
          </p:nvPr>
        </p:nvSpPr>
        <p:spPr>
          <a:xfrm>
            <a:off x="-53812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29" name="Google Shape;129;p25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. left text and full height photo light grey">
  <p:cSld name="CUSTOM_11_1_1_1_1_1_1_1_2">
    <p:bg>
      <p:bgPr>
        <a:solidFill>
          <a:srgbClr val="E6E4DB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6"/>
          <p:cNvSpPr>
            <a:spLocks noGrp="1"/>
          </p:cNvSpPr>
          <p:nvPr>
            <p:ph type="pic" idx="2"/>
          </p:nvPr>
        </p:nvSpPr>
        <p:spPr>
          <a:xfrm>
            <a:off x="517687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. left text and full height photo yellow">
  <p:cSld name="CUSTOM_11_1_1_1_1_1_1_1_1">
    <p:bg>
      <p:bgPr>
        <a:solidFill>
          <a:srgbClr val="FFD200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27"/>
          <p:cNvSpPr>
            <a:spLocks noGrp="1"/>
          </p:cNvSpPr>
          <p:nvPr>
            <p:ph type="pic" idx="2"/>
          </p:nvPr>
        </p:nvSpPr>
        <p:spPr>
          <a:xfrm>
            <a:off x="517687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. left text and full height photo orange">
  <p:cSld name="CUSTOM_11_1_1_1_1_1_1_1_1_1_1">
    <p:bg>
      <p:bgPr>
        <a:solidFill>
          <a:srgbClr val="FD5000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8"/>
          <p:cNvSpPr>
            <a:spLocks noGrp="1"/>
          </p:cNvSpPr>
          <p:nvPr>
            <p:ph type="pic" idx="2"/>
          </p:nvPr>
        </p:nvSpPr>
        <p:spPr>
          <a:xfrm>
            <a:off x="517687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. left text and full height photo light green">
  <p:cSld name="CUSTOM_11_1_1_1_1_1_1_1_1_1_1_1_2">
    <p:bg>
      <p:bgPr>
        <a:solidFill>
          <a:srgbClr val="78BF26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4" name="Google Shape;144;p29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9"/>
          <p:cNvSpPr>
            <a:spLocks noGrp="1"/>
          </p:cNvSpPr>
          <p:nvPr>
            <p:ph type="pic" idx="2"/>
          </p:nvPr>
        </p:nvSpPr>
        <p:spPr>
          <a:xfrm>
            <a:off x="517687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. left text and full height photo warm grey">
  <p:cSld name="CUSTOM_11_1_1_1_1_1_1_1_1_1_1_1_1">
    <p:bg>
      <p:bgPr>
        <a:solidFill>
          <a:srgbClr val="A6A09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0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30"/>
          <p:cNvSpPr>
            <a:spLocks noGrp="1"/>
          </p:cNvSpPr>
          <p:nvPr>
            <p:ph type="pic" idx="2"/>
          </p:nvPr>
        </p:nvSpPr>
        <p:spPr>
          <a:xfrm>
            <a:off x="517687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. title slide dark green">
  <p:cSld name="TITLE_1_1_1">
    <p:bg>
      <p:bgPr>
        <a:solidFill>
          <a:srgbClr val="144835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6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"/>
              <a:buFont typeface="Inter"/>
              <a:buNone/>
              <a:defRPr sz="1250" b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ctrTitle" idx="2"/>
          </p:nvPr>
        </p:nvSpPr>
        <p:spPr>
          <a:xfrm>
            <a:off x="311700" y="1263875"/>
            <a:ext cx="5130000" cy="30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900"/>
              <a:buNone/>
              <a:defRPr sz="59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23" name="Google Shape;23;p4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. left text and full height photo dark blue">
  <p:cSld name="CUSTOM_11_1_1_1_1_1_1_1_1_1_1_1_1_1">
    <p:bg>
      <p:bgPr>
        <a:solidFill>
          <a:srgbClr val="001E82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1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2" name="Google Shape;152;p31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31"/>
          <p:cNvSpPr>
            <a:spLocks noGrp="1"/>
          </p:cNvSpPr>
          <p:nvPr>
            <p:ph type="pic" idx="2"/>
          </p:nvPr>
        </p:nvSpPr>
        <p:spPr>
          <a:xfrm>
            <a:off x="517687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. left text and full height photo dark green">
  <p:cSld name="CUSTOM_11_1_1_1_1_1_1_1_1_1_1_1_1_1_1">
    <p:bg>
      <p:bgPr>
        <a:solidFill>
          <a:srgbClr val="144835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2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32"/>
          <p:cNvSpPr>
            <a:spLocks noGrp="1"/>
          </p:cNvSpPr>
          <p:nvPr>
            <p:ph type="pic" idx="2"/>
          </p:nvPr>
        </p:nvSpPr>
        <p:spPr>
          <a:xfrm>
            <a:off x="517687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. left text and full height photo purple">
  <p:cSld name="CUSTOM_11_1_1_1_1_1_1_1_1_1_1_1_1_1_1_1">
    <p:bg>
      <p:bgPr>
        <a:solidFill>
          <a:srgbClr val="3C0032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3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0" name="Google Shape;160;p33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33"/>
          <p:cNvSpPr>
            <a:spLocks noGrp="1"/>
          </p:cNvSpPr>
          <p:nvPr>
            <p:ph type="pic" idx="2"/>
          </p:nvPr>
        </p:nvSpPr>
        <p:spPr>
          <a:xfrm>
            <a:off x="5176875" y="0"/>
            <a:ext cx="4605000" cy="51435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. right text and photo dark blue">
  <p:cSld name="CUSTOM_2_1">
    <p:bg>
      <p:bgPr>
        <a:solidFill>
          <a:srgbClr val="001E82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/>
          <p:cNvSpPr txBox="1">
            <a:spLocks noGrp="1"/>
          </p:cNvSpPr>
          <p:nvPr>
            <p:ph type="title"/>
          </p:nvPr>
        </p:nvSpPr>
        <p:spPr>
          <a:xfrm>
            <a:off x="3975875" y="10903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4" name="Google Shape;164;p34"/>
          <p:cNvSpPr txBox="1">
            <a:spLocks noGrp="1"/>
          </p:cNvSpPr>
          <p:nvPr>
            <p:ph type="body" idx="1"/>
          </p:nvPr>
        </p:nvSpPr>
        <p:spPr>
          <a:xfrm>
            <a:off x="39758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34"/>
          <p:cNvSpPr>
            <a:spLocks noGrp="1"/>
          </p:cNvSpPr>
          <p:nvPr>
            <p:ph type="pic" idx="2"/>
          </p:nvPr>
        </p:nvSpPr>
        <p:spPr>
          <a:xfrm>
            <a:off x="327200" y="266925"/>
            <a:ext cx="3295800" cy="45891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66" name="Google Shape;166;p34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. right text and photo dark green">
  <p:cSld name="CUSTOM_2_1_3">
    <p:bg>
      <p:bgPr>
        <a:solidFill>
          <a:srgbClr val="144835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5"/>
          <p:cNvSpPr txBox="1">
            <a:spLocks noGrp="1"/>
          </p:cNvSpPr>
          <p:nvPr>
            <p:ph type="title"/>
          </p:nvPr>
        </p:nvSpPr>
        <p:spPr>
          <a:xfrm>
            <a:off x="3975875" y="10903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9" name="Google Shape;169;p35"/>
          <p:cNvSpPr txBox="1">
            <a:spLocks noGrp="1"/>
          </p:cNvSpPr>
          <p:nvPr>
            <p:ph type="body" idx="1"/>
          </p:nvPr>
        </p:nvSpPr>
        <p:spPr>
          <a:xfrm>
            <a:off x="39758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35"/>
          <p:cNvSpPr>
            <a:spLocks noGrp="1"/>
          </p:cNvSpPr>
          <p:nvPr>
            <p:ph type="pic" idx="2"/>
          </p:nvPr>
        </p:nvSpPr>
        <p:spPr>
          <a:xfrm>
            <a:off x="327200" y="266925"/>
            <a:ext cx="3295800" cy="45891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71" name="Google Shape;171;p35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. right text and photo light green">
  <p:cSld name="CUSTOM_2_1_2">
    <p:bg>
      <p:bgPr>
        <a:solidFill>
          <a:srgbClr val="78BF26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6"/>
          <p:cNvSpPr txBox="1">
            <a:spLocks noGrp="1"/>
          </p:cNvSpPr>
          <p:nvPr>
            <p:ph type="title"/>
          </p:nvPr>
        </p:nvSpPr>
        <p:spPr>
          <a:xfrm>
            <a:off x="3975875" y="10903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4" name="Google Shape;174;p36"/>
          <p:cNvSpPr txBox="1">
            <a:spLocks noGrp="1"/>
          </p:cNvSpPr>
          <p:nvPr>
            <p:ph type="body" idx="1"/>
          </p:nvPr>
        </p:nvSpPr>
        <p:spPr>
          <a:xfrm>
            <a:off x="39758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36"/>
          <p:cNvSpPr>
            <a:spLocks noGrp="1"/>
          </p:cNvSpPr>
          <p:nvPr>
            <p:ph type="pic" idx="2"/>
          </p:nvPr>
        </p:nvSpPr>
        <p:spPr>
          <a:xfrm>
            <a:off x="327200" y="266925"/>
            <a:ext cx="3295800" cy="45891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76" name="Google Shape;176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. right text and photo orange">
  <p:cSld name="CUSTOM_2_1_2_2">
    <p:bg>
      <p:bgPr>
        <a:solidFill>
          <a:srgbClr val="FD5000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7"/>
          <p:cNvSpPr txBox="1">
            <a:spLocks noGrp="1"/>
          </p:cNvSpPr>
          <p:nvPr>
            <p:ph type="title"/>
          </p:nvPr>
        </p:nvSpPr>
        <p:spPr>
          <a:xfrm>
            <a:off x="3975875" y="10903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9" name="Google Shape;179;p37"/>
          <p:cNvSpPr txBox="1">
            <a:spLocks noGrp="1"/>
          </p:cNvSpPr>
          <p:nvPr>
            <p:ph type="body" idx="1"/>
          </p:nvPr>
        </p:nvSpPr>
        <p:spPr>
          <a:xfrm>
            <a:off x="39758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37"/>
          <p:cNvSpPr>
            <a:spLocks noGrp="1"/>
          </p:cNvSpPr>
          <p:nvPr>
            <p:ph type="pic" idx="2"/>
          </p:nvPr>
        </p:nvSpPr>
        <p:spPr>
          <a:xfrm>
            <a:off x="327200" y="266925"/>
            <a:ext cx="3295800" cy="45891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81" name="Google Shape;181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. right text and photo yellow">
  <p:cSld name="CUSTOM_2_1_2_1">
    <p:bg>
      <p:bgPr>
        <a:solidFill>
          <a:srgbClr val="FFD200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8"/>
          <p:cNvSpPr txBox="1">
            <a:spLocks noGrp="1"/>
          </p:cNvSpPr>
          <p:nvPr>
            <p:ph type="title"/>
          </p:nvPr>
        </p:nvSpPr>
        <p:spPr>
          <a:xfrm>
            <a:off x="3975875" y="10903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4" name="Google Shape;184;p38"/>
          <p:cNvSpPr txBox="1">
            <a:spLocks noGrp="1"/>
          </p:cNvSpPr>
          <p:nvPr>
            <p:ph type="body" idx="1"/>
          </p:nvPr>
        </p:nvSpPr>
        <p:spPr>
          <a:xfrm>
            <a:off x="39758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38"/>
          <p:cNvSpPr>
            <a:spLocks noGrp="1"/>
          </p:cNvSpPr>
          <p:nvPr>
            <p:ph type="pic" idx="2"/>
          </p:nvPr>
        </p:nvSpPr>
        <p:spPr>
          <a:xfrm>
            <a:off x="327200" y="266925"/>
            <a:ext cx="3295800" cy="45891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86" name="Google Shape;186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. right text and photo purple">
  <p:cSld name="CUSTOM_2_1_1">
    <p:bg>
      <p:bgPr>
        <a:solidFill>
          <a:srgbClr val="3C0032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9"/>
          <p:cNvSpPr txBox="1">
            <a:spLocks noGrp="1"/>
          </p:cNvSpPr>
          <p:nvPr>
            <p:ph type="title"/>
          </p:nvPr>
        </p:nvSpPr>
        <p:spPr>
          <a:xfrm>
            <a:off x="3975875" y="10903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9" name="Google Shape;189;p39"/>
          <p:cNvSpPr txBox="1">
            <a:spLocks noGrp="1"/>
          </p:cNvSpPr>
          <p:nvPr>
            <p:ph type="body" idx="1"/>
          </p:nvPr>
        </p:nvSpPr>
        <p:spPr>
          <a:xfrm>
            <a:off x="39758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39"/>
          <p:cNvSpPr>
            <a:spLocks noGrp="1"/>
          </p:cNvSpPr>
          <p:nvPr>
            <p:ph type="pic" idx="2"/>
          </p:nvPr>
        </p:nvSpPr>
        <p:spPr>
          <a:xfrm>
            <a:off x="327200" y="266925"/>
            <a:ext cx="3295800" cy="45891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91" name="Google Shape;191;p39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. right text and photo warm grey">
  <p:cSld name="CUSTOM_2_1_1_1">
    <p:bg>
      <p:bgPr>
        <a:solidFill>
          <a:srgbClr val="A6A09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0"/>
          <p:cNvSpPr txBox="1">
            <a:spLocks noGrp="1"/>
          </p:cNvSpPr>
          <p:nvPr>
            <p:ph type="title"/>
          </p:nvPr>
        </p:nvSpPr>
        <p:spPr>
          <a:xfrm>
            <a:off x="3975875" y="10903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4" name="Google Shape;194;p40"/>
          <p:cNvSpPr txBox="1">
            <a:spLocks noGrp="1"/>
          </p:cNvSpPr>
          <p:nvPr>
            <p:ph type="body" idx="1"/>
          </p:nvPr>
        </p:nvSpPr>
        <p:spPr>
          <a:xfrm>
            <a:off x="39758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40"/>
          <p:cNvSpPr>
            <a:spLocks noGrp="1"/>
          </p:cNvSpPr>
          <p:nvPr>
            <p:ph type="pic" idx="2"/>
          </p:nvPr>
        </p:nvSpPr>
        <p:spPr>
          <a:xfrm>
            <a:off x="327200" y="266925"/>
            <a:ext cx="3295800" cy="45891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196" name="Google Shape;196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. title slide orange">
  <p:cSld name="TITLE_1_1_1_1">
    <p:bg>
      <p:bgPr>
        <a:solidFill>
          <a:srgbClr val="FD5000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50"/>
              <a:buFont typeface="Inter"/>
              <a:buNone/>
              <a:defRPr sz="1250" b="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ctrTitle" idx="2"/>
          </p:nvPr>
        </p:nvSpPr>
        <p:spPr>
          <a:xfrm>
            <a:off x="311700" y="1263875"/>
            <a:ext cx="5130000" cy="30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28" name="Google Shape;2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. right text and photo light grey">
  <p:cSld name="CUSTOM_2_1_1_1_1">
    <p:bg>
      <p:bgPr>
        <a:solidFill>
          <a:srgbClr val="E6E4DB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1"/>
          <p:cNvSpPr txBox="1">
            <a:spLocks noGrp="1"/>
          </p:cNvSpPr>
          <p:nvPr>
            <p:ph type="title"/>
          </p:nvPr>
        </p:nvSpPr>
        <p:spPr>
          <a:xfrm>
            <a:off x="3975875" y="10903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9" name="Google Shape;199;p41"/>
          <p:cNvSpPr txBox="1">
            <a:spLocks noGrp="1"/>
          </p:cNvSpPr>
          <p:nvPr>
            <p:ph type="body" idx="1"/>
          </p:nvPr>
        </p:nvSpPr>
        <p:spPr>
          <a:xfrm>
            <a:off x="3975875" y="22632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41"/>
          <p:cNvSpPr>
            <a:spLocks noGrp="1"/>
          </p:cNvSpPr>
          <p:nvPr>
            <p:ph type="pic" idx="2"/>
          </p:nvPr>
        </p:nvSpPr>
        <p:spPr>
          <a:xfrm>
            <a:off x="327200" y="266925"/>
            <a:ext cx="3295800" cy="45891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201" name="Google Shape;201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. left text and multi image light green">
  <p:cSld name="CUSTOM_4">
    <p:bg>
      <p:bgPr>
        <a:solidFill>
          <a:srgbClr val="78BF26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2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4" name="Google Shape;204;p42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5" name="Google Shape;205;p42"/>
          <p:cNvSpPr>
            <a:spLocks noGrp="1"/>
          </p:cNvSpPr>
          <p:nvPr>
            <p:ph type="pic" idx="2"/>
          </p:nvPr>
        </p:nvSpPr>
        <p:spPr>
          <a:xfrm>
            <a:off x="4787250" y="1024575"/>
            <a:ext cx="2919000" cy="16704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06" name="Google Shape;206;p42"/>
          <p:cNvSpPr>
            <a:spLocks noGrp="1"/>
          </p:cNvSpPr>
          <p:nvPr>
            <p:ph type="pic" idx="3"/>
          </p:nvPr>
        </p:nvSpPr>
        <p:spPr>
          <a:xfrm>
            <a:off x="6940913" y="2135325"/>
            <a:ext cx="2321700" cy="13287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07" name="Google Shape;207;p42"/>
          <p:cNvSpPr>
            <a:spLocks noGrp="1"/>
          </p:cNvSpPr>
          <p:nvPr>
            <p:ph type="pic" idx="4"/>
          </p:nvPr>
        </p:nvSpPr>
        <p:spPr>
          <a:xfrm>
            <a:off x="6262999" y="3237400"/>
            <a:ext cx="22149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08" name="Google Shape;208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. left text and multi image orange">
  <p:cSld name="CUSTOM_4_1">
    <p:bg>
      <p:bgPr>
        <a:solidFill>
          <a:srgbClr val="FD5000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3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1" name="Google Shape;211;p43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2" name="Google Shape;212;p43"/>
          <p:cNvSpPr>
            <a:spLocks noGrp="1"/>
          </p:cNvSpPr>
          <p:nvPr>
            <p:ph type="pic" idx="2"/>
          </p:nvPr>
        </p:nvSpPr>
        <p:spPr>
          <a:xfrm>
            <a:off x="4787250" y="1024575"/>
            <a:ext cx="2919000" cy="16704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13" name="Google Shape;213;p43"/>
          <p:cNvSpPr>
            <a:spLocks noGrp="1"/>
          </p:cNvSpPr>
          <p:nvPr>
            <p:ph type="pic" idx="3"/>
          </p:nvPr>
        </p:nvSpPr>
        <p:spPr>
          <a:xfrm>
            <a:off x="6940913" y="2135325"/>
            <a:ext cx="2321700" cy="13287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14" name="Google Shape;214;p43"/>
          <p:cNvSpPr>
            <a:spLocks noGrp="1"/>
          </p:cNvSpPr>
          <p:nvPr>
            <p:ph type="pic" idx="4"/>
          </p:nvPr>
        </p:nvSpPr>
        <p:spPr>
          <a:xfrm>
            <a:off x="6262999" y="3237400"/>
            <a:ext cx="22149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15" name="Google Shape;215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. left text and multi image yellow">
  <p:cSld name="CUSTOM_4_1_3">
    <p:bg>
      <p:bgPr>
        <a:solidFill>
          <a:srgbClr val="FFD200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4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8" name="Google Shape;218;p44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44"/>
          <p:cNvSpPr>
            <a:spLocks noGrp="1"/>
          </p:cNvSpPr>
          <p:nvPr>
            <p:ph type="pic" idx="2"/>
          </p:nvPr>
        </p:nvSpPr>
        <p:spPr>
          <a:xfrm>
            <a:off x="4787250" y="1024575"/>
            <a:ext cx="2919000" cy="16704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20" name="Google Shape;220;p44"/>
          <p:cNvSpPr>
            <a:spLocks noGrp="1"/>
          </p:cNvSpPr>
          <p:nvPr>
            <p:ph type="pic" idx="3"/>
          </p:nvPr>
        </p:nvSpPr>
        <p:spPr>
          <a:xfrm>
            <a:off x="6940913" y="2135325"/>
            <a:ext cx="2321700" cy="13287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21" name="Google Shape;221;p44"/>
          <p:cNvSpPr>
            <a:spLocks noGrp="1"/>
          </p:cNvSpPr>
          <p:nvPr>
            <p:ph type="pic" idx="4"/>
          </p:nvPr>
        </p:nvSpPr>
        <p:spPr>
          <a:xfrm>
            <a:off x="6262999" y="3237400"/>
            <a:ext cx="22149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22" name="Google Shape;222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. left text and multi image dark blue">
  <p:cSld name="CUSTOM_4_1_2_1">
    <p:bg>
      <p:bgPr>
        <a:solidFill>
          <a:srgbClr val="001E82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5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5" name="Google Shape;225;p45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6" name="Google Shape;226;p45"/>
          <p:cNvSpPr>
            <a:spLocks noGrp="1"/>
          </p:cNvSpPr>
          <p:nvPr>
            <p:ph type="pic" idx="2"/>
          </p:nvPr>
        </p:nvSpPr>
        <p:spPr>
          <a:xfrm>
            <a:off x="4787250" y="1024575"/>
            <a:ext cx="2919000" cy="16704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27" name="Google Shape;227;p45"/>
          <p:cNvSpPr>
            <a:spLocks noGrp="1"/>
          </p:cNvSpPr>
          <p:nvPr>
            <p:ph type="pic" idx="3"/>
          </p:nvPr>
        </p:nvSpPr>
        <p:spPr>
          <a:xfrm>
            <a:off x="6940913" y="2135325"/>
            <a:ext cx="2321700" cy="13287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28" name="Google Shape;228;p45"/>
          <p:cNvSpPr>
            <a:spLocks noGrp="1"/>
          </p:cNvSpPr>
          <p:nvPr>
            <p:ph type="pic" idx="4"/>
          </p:nvPr>
        </p:nvSpPr>
        <p:spPr>
          <a:xfrm>
            <a:off x="6262999" y="3237400"/>
            <a:ext cx="22149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29" name="Google Shape;229;p45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. left text and multi image purple">
  <p:cSld name="CUSTOM_4_1_2_1_1">
    <p:bg>
      <p:bgPr>
        <a:solidFill>
          <a:srgbClr val="3C0032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6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2" name="Google Shape;232;p46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46"/>
          <p:cNvSpPr>
            <a:spLocks noGrp="1"/>
          </p:cNvSpPr>
          <p:nvPr>
            <p:ph type="pic" idx="2"/>
          </p:nvPr>
        </p:nvSpPr>
        <p:spPr>
          <a:xfrm>
            <a:off x="4787250" y="1024575"/>
            <a:ext cx="2919000" cy="16704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34" name="Google Shape;234;p46"/>
          <p:cNvSpPr>
            <a:spLocks noGrp="1"/>
          </p:cNvSpPr>
          <p:nvPr>
            <p:ph type="pic" idx="3"/>
          </p:nvPr>
        </p:nvSpPr>
        <p:spPr>
          <a:xfrm>
            <a:off x="6940913" y="2135325"/>
            <a:ext cx="2321700" cy="13287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35" name="Google Shape;235;p46"/>
          <p:cNvSpPr>
            <a:spLocks noGrp="1"/>
          </p:cNvSpPr>
          <p:nvPr>
            <p:ph type="pic" idx="4"/>
          </p:nvPr>
        </p:nvSpPr>
        <p:spPr>
          <a:xfrm>
            <a:off x="6262999" y="3237400"/>
            <a:ext cx="22149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36" name="Google Shape;236;p46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. left text and multi image dark green">
  <p:cSld name="CUSTOM_4_1_2_1_1_1">
    <p:bg>
      <p:bgPr>
        <a:solidFill>
          <a:srgbClr val="144835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7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9" name="Google Shape;239;p47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47"/>
          <p:cNvSpPr>
            <a:spLocks noGrp="1"/>
          </p:cNvSpPr>
          <p:nvPr>
            <p:ph type="pic" idx="2"/>
          </p:nvPr>
        </p:nvSpPr>
        <p:spPr>
          <a:xfrm>
            <a:off x="4787250" y="1024575"/>
            <a:ext cx="2919000" cy="16704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41" name="Google Shape;241;p47"/>
          <p:cNvSpPr>
            <a:spLocks noGrp="1"/>
          </p:cNvSpPr>
          <p:nvPr>
            <p:ph type="pic" idx="3"/>
          </p:nvPr>
        </p:nvSpPr>
        <p:spPr>
          <a:xfrm>
            <a:off x="6940913" y="2135325"/>
            <a:ext cx="2321700" cy="13287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42" name="Google Shape;242;p47"/>
          <p:cNvSpPr>
            <a:spLocks noGrp="1"/>
          </p:cNvSpPr>
          <p:nvPr>
            <p:ph type="pic" idx="4"/>
          </p:nvPr>
        </p:nvSpPr>
        <p:spPr>
          <a:xfrm>
            <a:off x="6262999" y="3237400"/>
            <a:ext cx="22149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43" name="Google Shape;243;p47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. left text and multi image warm grey">
  <p:cSld name="CUSTOM_4_1_2_1_1_1_1">
    <p:bg>
      <p:bgPr>
        <a:solidFill>
          <a:srgbClr val="A6A091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8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6" name="Google Shape;246;p48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7" name="Google Shape;247;p48"/>
          <p:cNvSpPr>
            <a:spLocks noGrp="1"/>
          </p:cNvSpPr>
          <p:nvPr>
            <p:ph type="pic" idx="2"/>
          </p:nvPr>
        </p:nvSpPr>
        <p:spPr>
          <a:xfrm>
            <a:off x="4787250" y="1024575"/>
            <a:ext cx="2919000" cy="16704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48" name="Google Shape;248;p48"/>
          <p:cNvSpPr>
            <a:spLocks noGrp="1"/>
          </p:cNvSpPr>
          <p:nvPr>
            <p:ph type="pic" idx="3"/>
          </p:nvPr>
        </p:nvSpPr>
        <p:spPr>
          <a:xfrm>
            <a:off x="6940913" y="2135325"/>
            <a:ext cx="2321700" cy="13287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49" name="Google Shape;249;p48"/>
          <p:cNvSpPr>
            <a:spLocks noGrp="1"/>
          </p:cNvSpPr>
          <p:nvPr>
            <p:ph type="pic" idx="4"/>
          </p:nvPr>
        </p:nvSpPr>
        <p:spPr>
          <a:xfrm>
            <a:off x="6262999" y="3237400"/>
            <a:ext cx="22149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50" name="Google Shape;250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. left text and multi image light grey">
  <p:cSld name="CUSTOM_4_1_2_1_1_1_1_2">
    <p:bg>
      <p:bgPr>
        <a:solidFill>
          <a:srgbClr val="E6E4DB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9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3" name="Google Shape;253;p49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4" name="Google Shape;254;p49"/>
          <p:cNvSpPr>
            <a:spLocks noGrp="1"/>
          </p:cNvSpPr>
          <p:nvPr>
            <p:ph type="pic" idx="2"/>
          </p:nvPr>
        </p:nvSpPr>
        <p:spPr>
          <a:xfrm>
            <a:off x="4787250" y="1024575"/>
            <a:ext cx="2919000" cy="16704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55" name="Google Shape;255;p49"/>
          <p:cNvSpPr>
            <a:spLocks noGrp="1"/>
          </p:cNvSpPr>
          <p:nvPr>
            <p:ph type="pic" idx="3"/>
          </p:nvPr>
        </p:nvSpPr>
        <p:spPr>
          <a:xfrm>
            <a:off x="6940913" y="2135325"/>
            <a:ext cx="2321700" cy="13287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56" name="Google Shape;256;p49"/>
          <p:cNvSpPr>
            <a:spLocks noGrp="1"/>
          </p:cNvSpPr>
          <p:nvPr>
            <p:ph type="pic" idx="4"/>
          </p:nvPr>
        </p:nvSpPr>
        <p:spPr>
          <a:xfrm>
            <a:off x="6262999" y="3237400"/>
            <a:ext cx="22149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57" name="Google Shape;257;p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. photo and text columns light grey">
  <p:cSld name="CUSTOM_6">
    <p:bg>
      <p:bgPr>
        <a:solidFill>
          <a:srgbClr val="E6E4DB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0"/>
          <p:cNvSpPr txBox="1">
            <a:spLocks noGrp="1"/>
          </p:cNvSpPr>
          <p:nvPr>
            <p:ph type="subTitle" idx="1"/>
          </p:nvPr>
        </p:nvSpPr>
        <p:spPr>
          <a:xfrm>
            <a:off x="2895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60" name="Google Shape;260;p50"/>
          <p:cNvSpPr txBox="1">
            <a:spLocks noGrp="1"/>
          </p:cNvSpPr>
          <p:nvPr>
            <p:ph type="body" idx="2"/>
          </p:nvPr>
        </p:nvSpPr>
        <p:spPr>
          <a:xfrm>
            <a:off x="2895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1" name="Google Shape;261;p50"/>
          <p:cNvSpPr txBox="1">
            <a:spLocks noGrp="1"/>
          </p:cNvSpPr>
          <p:nvPr>
            <p:ph type="subTitle" idx="3"/>
          </p:nvPr>
        </p:nvSpPr>
        <p:spPr>
          <a:xfrm>
            <a:off x="322875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62" name="Google Shape;262;p50"/>
          <p:cNvSpPr txBox="1">
            <a:spLocks noGrp="1"/>
          </p:cNvSpPr>
          <p:nvPr>
            <p:ph type="body" idx="4"/>
          </p:nvPr>
        </p:nvSpPr>
        <p:spPr>
          <a:xfrm>
            <a:off x="322875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3" name="Google Shape;263;p50"/>
          <p:cNvSpPr txBox="1">
            <a:spLocks noGrp="1"/>
          </p:cNvSpPr>
          <p:nvPr>
            <p:ph type="subTitle" idx="5"/>
          </p:nvPr>
        </p:nvSpPr>
        <p:spPr>
          <a:xfrm>
            <a:off x="61680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64" name="Google Shape;264;p50"/>
          <p:cNvSpPr txBox="1">
            <a:spLocks noGrp="1"/>
          </p:cNvSpPr>
          <p:nvPr>
            <p:ph type="body" idx="6"/>
          </p:nvPr>
        </p:nvSpPr>
        <p:spPr>
          <a:xfrm>
            <a:off x="61680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5" name="Google Shape;265;p50"/>
          <p:cNvSpPr>
            <a:spLocks noGrp="1"/>
          </p:cNvSpPr>
          <p:nvPr>
            <p:ph type="pic" idx="7"/>
          </p:nvPr>
        </p:nvSpPr>
        <p:spPr>
          <a:xfrm>
            <a:off x="2895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66" name="Google Shape;266;p50"/>
          <p:cNvSpPr>
            <a:spLocks noGrp="1"/>
          </p:cNvSpPr>
          <p:nvPr>
            <p:ph type="pic" idx="8"/>
          </p:nvPr>
        </p:nvSpPr>
        <p:spPr>
          <a:xfrm>
            <a:off x="322875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67" name="Google Shape;267;p50"/>
          <p:cNvSpPr>
            <a:spLocks noGrp="1"/>
          </p:cNvSpPr>
          <p:nvPr>
            <p:ph type="pic" idx="9"/>
          </p:nvPr>
        </p:nvSpPr>
        <p:spPr>
          <a:xfrm>
            <a:off x="61680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68" name="Google Shape;268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50"/>
          <p:cNvSpPr txBox="1">
            <a:spLocks noGrp="1"/>
          </p:cNvSpPr>
          <p:nvPr>
            <p:ph type="title"/>
          </p:nvPr>
        </p:nvSpPr>
        <p:spPr>
          <a:xfrm>
            <a:off x="289500" y="198875"/>
            <a:ext cx="6233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. title slide yellow">
  <p:cSld name="TITLE_1_1_1_1_1">
    <p:bg>
      <p:bgPr>
        <a:solidFill>
          <a:srgbClr val="FFD200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7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50"/>
              <a:buFont typeface="Inter"/>
              <a:buNone/>
              <a:defRPr sz="1250" b="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ctrTitle" idx="2"/>
          </p:nvPr>
        </p:nvSpPr>
        <p:spPr>
          <a:xfrm>
            <a:off x="311700" y="1263875"/>
            <a:ext cx="5130000" cy="30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33" name="Google Shape;3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. photo and text columns warm grey">
  <p:cSld name="CUSTOM_6_2">
    <p:bg>
      <p:bgPr>
        <a:solidFill>
          <a:srgbClr val="A6A091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1"/>
          <p:cNvSpPr txBox="1">
            <a:spLocks noGrp="1"/>
          </p:cNvSpPr>
          <p:nvPr>
            <p:ph type="subTitle" idx="1"/>
          </p:nvPr>
        </p:nvSpPr>
        <p:spPr>
          <a:xfrm>
            <a:off x="2895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72" name="Google Shape;272;p51"/>
          <p:cNvSpPr txBox="1">
            <a:spLocks noGrp="1"/>
          </p:cNvSpPr>
          <p:nvPr>
            <p:ph type="body" idx="2"/>
          </p:nvPr>
        </p:nvSpPr>
        <p:spPr>
          <a:xfrm>
            <a:off x="2895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51"/>
          <p:cNvSpPr txBox="1">
            <a:spLocks noGrp="1"/>
          </p:cNvSpPr>
          <p:nvPr>
            <p:ph type="subTitle" idx="3"/>
          </p:nvPr>
        </p:nvSpPr>
        <p:spPr>
          <a:xfrm>
            <a:off x="322875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74" name="Google Shape;274;p51"/>
          <p:cNvSpPr txBox="1">
            <a:spLocks noGrp="1"/>
          </p:cNvSpPr>
          <p:nvPr>
            <p:ph type="body" idx="4"/>
          </p:nvPr>
        </p:nvSpPr>
        <p:spPr>
          <a:xfrm>
            <a:off x="322875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51"/>
          <p:cNvSpPr txBox="1">
            <a:spLocks noGrp="1"/>
          </p:cNvSpPr>
          <p:nvPr>
            <p:ph type="subTitle" idx="5"/>
          </p:nvPr>
        </p:nvSpPr>
        <p:spPr>
          <a:xfrm>
            <a:off x="61680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76" name="Google Shape;276;p51"/>
          <p:cNvSpPr txBox="1">
            <a:spLocks noGrp="1"/>
          </p:cNvSpPr>
          <p:nvPr>
            <p:ph type="body" idx="6"/>
          </p:nvPr>
        </p:nvSpPr>
        <p:spPr>
          <a:xfrm>
            <a:off x="61680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51"/>
          <p:cNvSpPr>
            <a:spLocks noGrp="1"/>
          </p:cNvSpPr>
          <p:nvPr>
            <p:ph type="pic" idx="7"/>
          </p:nvPr>
        </p:nvSpPr>
        <p:spPr>
          <a:xfrm>
            <a:off x="2895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78" name="Google Shape;278;p51"/>
          <p:cNvSpPr>
            <a:spLocks noGrp="1"/>
          </p:cNvSpPr>
          <p:nvPr>
            <p:ph type="pic" idx="8"/>
          </p:nvPr>
        </p:nvSpPr>
        <p:spPr>
          <a:xfrm>
            <a:off x="322875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79" name="Google Shape;279;p51"/>
          <p:cNvSpPr>
            <a:spLocks noGrp="1"/>
          </p:cNvSpPr>
          <p:nvPr>
            <p:ph type="pic" idx="9"/>
          </p:nvPr>
        </p:nvSpPr>
        <p:spPr>
          <a:xfrm>
            <a:off x="61680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80" name="Google Shape;280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1"/>
          <p:cNvSpPr txBox="1">
            <a:spLocks noGrp="1"/>
          </p:cNvSpPr>
          <p:nvPr>
            <p:ph type="title"/>
          </p:nvPr>
        </p:nvSpPr>
        <p:spPr>
          <a:xfrm>
            <a:off x="289500" y="198875"/>
            <a:ext cx="6233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. photo and text columns orange">
  <p:cSld name="CUSTOM_6_1">
    <p:bg>
      <p:bgPr>
        <a:solidFill>
          <a:srgbClr val="FD5000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2"/>
          <p:cNvSpPr txBox="1">
            <a:spLocks noGrp="1"/>
          </p:cNvSpPr>
          <p:nvPr>
            <p:ph type="subTitle" idx="1"/>
          </p:nvPr>
        </p:nvSpPr>
        <p:spPr>
          <a:xfrm>
            <a:off x="2895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84" name="Google Shape;284;p52"/>
          <p:cNvSpPr txBox="1">
            <a:spLocks noGrp="1"/>
          </p:cNvSpPr>
          <p:nvPr>
            <p:ph type="body" idx="2"/>
          </p:nvPr>
        </p:nvSpPr>
        <p:spPr>
          <a:xfrm>
            <a:off x="2895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5" name="Google Shape;285;p52"/>
          <p:cNvSpPr txBox="1">
            <a:spLocks noGrp="1"/>
          </p:cNvSpPr>
          <p:nvPr>
            <p:ph type="subTitle" idx="3"/>
          </p:nvPr>
        </p:nvSpPr>
        <p:spPr>
          <a:xfrm>
            <a:off x="322875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86" name="Google Shape;286;p52"/>
          <p:cNvSpPr txBox="1">
            <a:spLocks noGrp="1"/>
          </p:cNvSpPr>
          <p:nvPr>
            <p:ph type="body" idx="4"/>
          </p:nvPr>
        </p:nvSpPr>
        <p:spPr>
          <a:xfrm>
            <a:off x="322875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7" name="Google Shape;287;p52"/>
          <p:cNvSpPr txBox="1">
            <a:spLocks noGrp="1"/>
          </p:cNvSpPr>
          <p:nvPr>
            <p:ph type="subTitle" idx="5"/>
          </p:nvPr>
        </p:nvSpPr>
        <p:spPr>
          <a:xfrm>
            <a:off x="61680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88" name="Google Shape;288;p52"/>
          <p:cNvSpPr txBox="1">
            <a:spLocks noGrp="1"/>
          </p:cNvSpPr>
          <p:nvPr>
            <p:ph type="body" idx="6"/>
          </p:nvPr>
        </p:nvSpPr>
        <p:spPr>
          <a:xfrm>
            <a:off x="61680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9" name="Google Shape;289;p52"/>
          <p:cNvSpPr>
            <a:spLocks noGrp="1"/>
          </p:cNvSpPr>
          <p:nvPr>
            <p:ph type="pic" idx="7"/>
          </p:nvPr>
        </p:nvSpPr>
        <p:spPr>
          <a:xfrm>
            <a:off x="2895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90" name="Google Shape;290;p52"/>
          <p:cNvSpPr>
            <a:spLocks noGrp="1"/>
          </p:cNvSpPr>
          <p:nvPr>
            <p:ph type="pic" idx="8"/>
          </p:nvPr>
        </p:nvSpPr>
        <p:spPr>
          <a:xfrm>
            <a:off x="322875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291" name="Google Shape;291;p52"/>
          <p:cNvSpPr>
            <a:spLocks noGrp="1"/>
          </p:cNvSpPr>
          <p:nvPr>
            <p:ph type="pic" idx="9"/>
          </p:nvPr>
        </p:nvSpPr>
        <p:spPr>
          <a:xfrm>
            <a:off x="61680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292" name="Google Shape;292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52"/>
          <p:cNvSpPr txBox="1">
            <a:spLocks noGrp="1"/>
          </p:cNvSpPr>
          <p:nvPr>
            <p:ph type="title"/>
          </p:nvPr>
        </p:nvSpPr>
        <p:spPr>
          <a:xfrm>
            <a:off x="289500" y="198875"/>
            <a:ext cx="6233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. photo and text columns light green">
  <p:cSld name="CUSTOM_6_1_1">
    <p:bg>
      <p:bgPr>
        <a:solidFill>
          <a:srgbClr val="78BF26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3"/>
          <p:cNvSpPr txBox="1">
            <a:spLocks noGrp="1"/>
          </p:cNvSpPr>
          <p:nvPr>
            <p:ph type="subTitle" idx="1"/>
          </p:nvPr>
        </p:nvSpPr>
        <p:spPr>
          <a:xfrm>
            <a:off x="2895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96" name="Google Shape;296;p53"/>
          <p:cNvSpPr txBox="1">
            <a:spLocks noGrp="1"/>
          </p:cNvSpPr>
          <p:nvPr>
            <p:ph type="body" idx="2"/>
          </p:nvPr>
        </p:nvSpPr>
        <p:spPr>
          <a:xfrm>
            <a:off x="2895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7" name="Google Shape;297;p53"/>
          <p:cNvSpPr txBox="1">
            <a:spLocks noGrp="1"/>
          </p:cNvSpPr>
          <p:nvPr>
            <p:ph type="subTitle" idx="3"/>
          </p:nvPr>
        </p:nvSpPr>
        <p:spPr>
          <a:xfrm>
            <a:off x="322875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298" name="Google Shape;298;p53"/>
          <p:cNvSpPr txBox="1">
            <a:spLocks noGrp="1"/>
          </p:cNvSpPr>
          <p:nvPr>
            <p:ph type="body" idx="4"/>
          </p:nvPr>
        </p:nvSpPr>
        <p:spPr>
          <a:xfrm>
            <a:off x="322875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9" name="Google Shape;299;p53"/>
          <p:cNvSpPr txBox="1">
            <a:spLocks noGrp="1"/>
          </p:cNvSpPr>
          <p:nvPr>
            <p:ph type="subTitle" idx="5"/>
          </p:nvPr>
        </p:nvSpPr>
        <p:spPr>
          <a:xfrm>
            <a:off x="61680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00" name="Google Shape;300;p53"/>
          <p:cNvSpPr txBox="1">
            <a:spLocks noGrp="1"/>
          </p:cNvSpPr>
          <p:nvPr>
            <p:ph type="body" idx="6"/>
          </p:nvPr>
        </p:nvSpPr>
        <p:spPr>
          <a:xfrm>
            <a:off x="61680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1" name="Google Shape;301;p53"/>
          <p:cNvSpPr>
            <a:spLocks noGrp="1"/>
          </p:cNvSpPr>
          <p:nvPr>
            <p:ph type="pic" idx="7"/>
          </p:nvPr>
        </p:nvSpPr>
        <p:spPr>
          <a:xfrm>
            <a:off x="2895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02" name="Google Shape;302;p53"/>
          <p:cNvSpPr>
            <a:spLocks noGrp="1"/>
          </p:cNvSpPr>
          <p:nvPr>
            <p:ph type="pic" idx="8"/>
          </p:nvPr>
        </p:nvSpPr>
        <p:spPr>
          <a:xfrm>
            <a:off x="322875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03" name="Google Shape;303;p53"/>
          <p:cNvSpPr>
            <a:spLocks noGrp="1"/>
          </p:cNvSpPr>
          <p:nvPr>
            <p:ph type="pic" idx="9"/>
          </p:nvPr>
        </p:nvSpPr>
        <p:spPr>
          <a:xfrm>
            <a:off x="61680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304" name="Google Shape;304;p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53"/>
          <p:cNvSpPr txBox="1">
            <a:spLocks noGrp="1"/>
          </p:cNvSpPr>
          <p:nvPr>
            <p:ph type="title"/>
          </p:nvPr>
        </p:nvSpPr>
        <p:spPr>
          <a:xfrm>
            <a:off x="289500" y="198875"/>
            <a:ext cx="6233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. photo and text columns yellow">
  <p:cSld name="CUSTOM_6_1_1_1">
    <p:bg>
      <p:bgPr>
        <a:solidFill>
          <a:srgbClr val="FFD200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4"/>
          <p:cNvSpPr txBox="1">
            <a:spLocks noGrp="1"/>
          </p:cNvSpPr>
          <p:nvPr>
            <p:ph type="subTitle" idx="1"/>
          </p:nvPr>
        </p:nvSpPr>
        <p:spPr>
          <a:xfrm>
            <a:off x="2895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08" name="Google Shape;308;p54"/>
          <p:cNvSpPr txBox="1">
            <a:spLocks noGrp="1"/>
          </p:cNvSpPr>
          <p:nvPr>
            <p:ph type="body" idx="2"/>
          </p:nvPr>
        </p:nvSpPr>
        <p:spPr>
          <a:xfrm>
            <a:off x="2895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54"/>
          <p:cNvSpPr txBox="1">
            <a:spLocks noGrp="1"/>
          </p:cNvSpPr>
          <p:nvPr>
            <p:ph type="subTitle" idx="3"/>
          </p:nvPr>
        </p:nvSpPr>
        <p:spPr>
          <a:xfrm>
            <a:off x="322875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10" name="Google Shape;310;p54"/>
          <p:cNvSpPr txBox="1">
            <a:spLocks noGrp="1"/>
          </p:cNvSpPr>
          <p:nvPr>
            <p:ph type="body" idx="4"/>
          </p:nvPr>
        </p:nvSpPr>
        <p:spPr>
          <a:xfrm>
            <a:off x="322875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54"/>
          <p:cNvSpPr txBox="1">
            <a:spLocks noGrp="1"/>
          </p:cNvSpPr>
          <p:nvPr>
            <p:ph type="subTitle" idx="5"/>
          </p:nvPr>
        </p:nvSpPr>
        <p:spPr>
          <a:xfrm>
            <a:off x="61680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 SemiBold"/>
              <a:buNone/>
              <a:defRPr sz="1600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312" name="Google Shape;312;p54"/>
          <p:cNvSpPr txBox="1">
            <a:spLocks noGrp="1"/>
          </p:cNvSpPr>
          <p:nvPr>
            <p:ph type="body" idx="6"/>
          </p:nvPr>
        </p:nvSpPr>
        <p:spPr>
          <a:xfrm>
            <a:off x="61680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3" name="Google Shape;313;p54"/>
          <p:cNvSpPr>
            <a:spLocks noGrp="1"/>
          </p:cNvSpPr>
          <p:nvPr>
            <p:ph type="pic" idx="7"/>
          </p:nvPr>
        </p:nvSpPr>
        <p:spPr>
          <a:xfrm>
            <a:off x="2895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14" name="Google Shape;314;p54"/>
          <p:cNvSpPr>
            <a:spLocks noGrp="1"/>
          </p:cNvSpPr>
          <p:nvPr>
            <p:ph type="pic" idx="8"/>
          </p:nvPr>
        </p:nvSpPr>
        <p:spPr>
          <a:xfrm>
            <a:off x="322875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15" name="Google Shape;315;p54"/>
          <p:cNvSpPr>
            <a:spLocks noGrp="1"/>
          </p:cNvSpPr>
          <p:nvPr>
            <p:ph type="pic" idx="9"/>
          </p:nvPr>
        </p:nvSpPr>
        <p:spPr>
          <a:xfrm>
            <a:off x="61680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316" name="Google Shape;316;p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54"/>
          <p:cNvSpPr txBox="1">
            <a:spLocks noGrp="1"/>
          </p:cNvSpPr>
          <p:nvPr>
            <p:ph type="title"/>
          </p:nvPr>
        </p:nvSpPr>
        <p:spPr>
          <a:xfrm>
            <a:off x="289500" y="198875"/>
            <a:ext cx="6233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. photo and text columns dark blue">
  <p:cSld name="CUSTOM_6_1_1_1_1">
    <p:bg>
      <p:bgPr>
        <a:solidFill>
          <a:srgbClr val="001E82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5"/>
          <p:cNvSpPr txBox="1">
            <a:spLocks noGrp="1"/>
          </p:cNvSpPr>
          <p:nvPr>
            <p:ph type="subTitle" idx="1"/>
          </p:nvPr>
        </p:nvSpPr>
        <p:spPr>
          <a:xfrm>
            <a:off x="2895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 SemiBold"/>
              <a:buNone/>
              <a:defRPr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20" name="Google Shape;320;p55"/>
          <p:cNvSpPr txBox="1">
            <a:spLocks noGrp="1"/>
          </p:cNvSpPr>
          <p:nvPr>
            <p:ph type="body" idx="2"/>
          </p:nvPr>
        </p:nvSpPr>
        <p:spPr>
          <a:xfrm>
            <a:off x="2895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55"/>
          <p:cNvSpPr txBox="1">
            <a:spLocks noGrp="1"/>
          </p:cNvSpPr>
          <p:nvPr>
            <p:ph type="subTitle" idx="3"/>
          </p:nvPr>
        </p:nvSpPr>
        <p:spPr>
          <a:xfrm>
            <a:off x="322875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 SemiBold"/>
              <a:buNone/>
              <a:defRPr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22" name="Google Shape;322;p55"/>
          <p:cNvSpPr txBox="1">
            <a:spLocks noGrp="1"/>
          </p:cNvSpPr>
          <p:nvPr>
            <p:ph type="body" idx="4"/>
          </p:nvPr>
        </p:nvSpPr>
        <p:spPr>
          <a:xfrm>
            <a:off x="322875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3" name="Google Shape;323;p55"/>
          <p:cNvSpPr txBox="1">
            <a:spLocks noGrp="1"/>
          </p:cNvSpPr>
          <p:nvPr>
            <p:ph type="subTitle" idx="5"/>
          </p:nvPr>
        </p:nvSpPr>
        <p:spPr>
          <a:xfrm>
            <a:off x="61680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 SemiBold"/>
              <a:buNone/>
              <a:defRPr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24" name="Google Shape;324;p55"/>
          <p:cNvSpPr txBox="1">
            <a:spLocks noGrp="1"/>
          </p:cNvSpPr>
          <p:nvPr>
            <p:ph type="body" idx="6"/>
          </p:nvPr>
        </p:nvSpPr>
        <p:spPr>
          <a:xfrm>
            <a:off x="61680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5" name="Google Shape;325;p55"/>
          <p:cNvSpPr>
            <a:spLocks noGrp="1"/>
          </p:cNvSpPr>
          <p:nvPr>
            <p:ph type="pic" idx="7"/>
          </p:nvPr>
        </p:nvSpPr>
        <p:spPr>
          <a:xfrm>
            <a:off x="2895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26" name="Google Shape;326;p55"/>
          <p:cNvSpPr>
            <a:spLocks noGrp="1"/>
          </p:cNvSpPr>
          <p:nvPr>
            <p:ph type="pic" idx="8"/>
          </p:nvPr>
        </p:nvSpPr>
        <p:spPr>
          <a:xfrm>
            <a:off x="322875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27" name="Google Shape;327;p55"/>
          <p:cNvSpPr>
            <a:spLocks noGrp="1"/>
          </p:cNvSpPr>
          <p:nvPr>
            <p:ph type="pic" idx="9"/>
          </p:nvPr>
        </p:nvSpPr>
        <p:spPr>
          <a:xfrm>
            <a:off x="61680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328" name="Google Shape;328;p55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55"/>
          <p:cNvSpPr txBox="1">
            <a:spLocks noGrp="1"/>
          </p:cNvSpPr>
          <p:nvPr>
            <p:ph type="title"/>
          </p:nvPr>
        </p:nvSpPr>
        <p:spPr>
          <a:xfrm>
            <a:off x="289500" y="198875"/>
            <a:ext cx="6233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None/>
              <a:defRPr sz="3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. photo and text columns purple">
  <p:cSld name="CUSTOM_6_1_1_1_1_1">
    <p:bg>
      <p:bgPr>
        <a:solidFill>
          <a:srgbClr val="3C0032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6"/>
          <p:cNvSpPr txBox="1">
            <a:spLocks noGrp="1"/>
          </p:cNvSpPr>
          <p:nvPr>
            <p:ph type="subTitle" idx="1"/>
          </p:nvPr>
        </p:nvSpPr>
        <p:spPr>
          <a:xfrm>
            <a:off x="2895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 SemiBold"/>
              <a:buNone/>
              <a:defRPr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32" name="Google Shape;332;p56"/>
          <p:cNvSpPr txBox="1">
            <a:spLocks noGrp="1"/>
          </p:cNvSpPr>
          <p:nvPr>
            <p:ph type="body" idx="2"/>
          </p:nvPr>
        </p:nvSpPr>
        <p:spPr>
          <a:xfrm>
            <a:off x="2895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3" name="Google Shape;333;p56"/>
          <p:cNvSpPr txBox="1">
            <a:spLocks noGrp="1"/>
          </p:cNvSpPr>
          <p:nvPr>
            <p:ph type="subTitle" idx="3"/>
          </p:nvPr>
        </p:nvSpPr>
        <p:spPr>
          <a:xfrm>
            <a:off x="322875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 SemiBold"/>
              <a:buNone/>
              <a:defRPr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34" name="Google Shape;334;p56"/>
          <p:cNvSpPr txBox="1">
            <a:spLocks noGrp="1"/>
          </p:cNvSpPr>
          <p:nvPr>
            <p:ph type="body" idx="4"/>
          </p:nvPr>
        </p:nvSpPr>
        <p:spPr>
          <a:xfrm>
            <a:off x="322875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5" name="Google Shape;335;p56"/>
          <p:cNvSpPr txBox="1">
            <a:spLocks noGrp="1"/>
          </p:cNvSpPr>
          <p:nvPr>
            <p:ph type="subTitle" idx="5"/>
          </p:nvPr>
        </p:nvSpPr>
        <p:spPr>
          <a:xfrm>
            <a:off x="61680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 SemiBold"/>
              <a:buNone/>
              <a:defRPr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36" name="Google Shape;336;p56"/>
          <p:cNvSpPr txBox="1">
            <a:spLocks noGrp="1"/>
          </p:cNvSpPr>
          <p:nvPr>
            <p:ph type="body" idx="6"/>
          </p:nvPr>
        </p:nvSpPr>
        <p:spPr>
          <a:xfrm>
            <a:off x="61680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56"/>
          <p:cNvSpPr>
            <a:spLocks noGrp="1"/>
          </p:cNvSpPr>
          <p:nvPr>
            <p:ph type="pic" idx="7"/>
          </p:nvPr>
        </p:nvSpPr>
        <p:spPr>
          <a:xfrm>
            <a:off x="2895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38" name="Google Shape;338;p56"/>
          <p:cNvSpPr>
            <a:spLocks noGrp="1"/>
          </p:cNvSpPr>
          <p:nvPr>
            <p:ph type="pic" idx="8"/>
          </p:nvPr>
        </p:nvSpPr>
        <p:spPr>
          <a:xfrm>
            <a:off x="322875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39" name="Google Shape;339;p56"/>
          <p:cNvSpPr>
            <a:spLocks noGrp="1"/>
          </p:cNvSpPr>
          <p:nvPr>
            <p:ph type="pic" idx="9"/>
          </p:nvPr>
        </p:nvSpPr>
        <p:spPr>
          <a:xfrm>
            <a:off x="61680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340" name="Google Shape;340;p56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56"/>
          <p:cNvSpPr txBox="1">
            <a:spLocks noGrp="1"/>
          </p:cNvSpPr>
          <p:nvPr>
            <p:ph type="title"/>
          </p:nvPr>
        </p:nvSpPr>
        <p:spPr>
          <a:xfrm>
            <a:off x="289500" y="198875"/>
            <a:ext cx="6233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None/>
              <a:defRPr sz="3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. photo and text columns dark green">
  <p:cSld name="CUSTOM_6_1_1_1_1_1_1">
    <p:bg>
      <p:bgPr>
        <a:solidFill>
          <a:srgbClr val="144835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7"/>
          <p:cNvSpPr txBox="1">
            <a:spLocks noGrp="1"/>
          </p:cNvSpPr>
          <p:nvPr>
            <p:ph type="subTitle" idx="1"/>
          </p:nvPr>
        </p:nvSpPr>
        <p:spPr>
          <a:xfrm>
            <a:off x="2895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 SemiBold"/>
              <a:buNone/>
              <a:defRPr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44" name="Google Shape;344;p57"/>
          <p:cNvSpPr txBox="1">
            <a:spLocks noGrp="1"/>
          </p:cNvSpPr>
          <p:nvPr>
            <p:ph type="body" idx="2"/>
          </p:nvPr>
        </p:nvSpPr>
        <p:spPr>
          <a:xfrm>
            <a:off x="2895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5" name="Google Shape;345;p57"/>
          <p:cNvSpPr txBox="1">
            <a:spLocks noGrp="1"/>
          </p:cNvSpPr>
          <p:nvPr>
            <p:ph type="subTitle" idx="3"/>
          </p:nvPr>
        </p:nvSpPr>
        <p:spPr>
          <a:xfrm>
            <a:off x="322875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 SemiBold"/>
              <a:buNone/>
              <a:defRPr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46" name="Google Shape;346;p57"/>
          <p:cNvSpPr txBox="1">
            <a:spLocks noGrp="1"/>
          </p:cNvSpPr>
          <p:nvPr>
            <p:ph type="body" idx="4"/>
          </p:nvPr>
        </p:nvSpPr>
        <p:spPr>
          <a:xfrm>
            <a:off x="322875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7" name="Google Shape;347;p57"/>
          <p:cNvSpPr txBox="1">
            <a:spLocks noGrp="1"/>
          </p:cNvSpPr>
          <p:nvPr>
            <p:ph type="subTitle" idx="5"/>
          </p:nvPr>
        </p:nvSpPr>
        <p:spPr>
          <a:xfrm>
            <a:off x="6168000" y="2401750"/>
            <a:ext cx="2686500" cy="7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 SemiBold"/>
              <a:buNone/>
              <a:defRPr sz="16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ind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48" name="Google Shape;348;p57"/>
          <p:cNvSpPr txBox="1">
            <a:spLocks noGrp="1"/>
          </p:cNvSpPr>
          <p:nvPr>
            <p:ph type="body" idx="6"/>
          </p:nvPr>
        </p:nvSpPr>
        <p:spPr>
          <a:xfrm>
            <a:off x="6168000" y="3089600"/>
            <a:ext cx="2686500" cy="17883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9" name="Google Shape;349;p57"/>
          <p:cNvSpPr>
            <a:spLocks noGrp="1"/>
          </p:cNvSpPr>
          <p:nvPr>
            <p:ph type="pic" idx="7"/>
          </p:nvPr>
        </p:nvSpPr>
        <p:spPr>
          <a:xfrm>
            <a:off x="2895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50" name="Google Shape;350;p57"/>
          <p:cNvSpPr>
            <a:spLocks noGrp="1"/>
          </p:cNvSpPr>
          <p:nvPr>
            <p:ph type="pic" idx="8"/>
          </p:nvPr>
        </p:nvSpPr>
        <p:spPr>
          <a:xfrm>
            <a:off x="322875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351" name="Google Shape;351;p57"/>
          <p:cNvSpPr>
            <a:spLocks noGrp="1"/>
          </p:cNvSpPr>
          <p:nvPr>
            <p:ph type="pic" idx="9"/>
          </p:nvPr>
        </p:nvSpPr>
        <p:spPr>
          <a:xfrm>
            <a:off x="6168000" y="947600"/>
            <a:ext cx="2686500" cy="12675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pic>
        <p:nvPicPr>
          <p:cNvPr id="352" name="Google Shape;352;p57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57"/>
          <p:cNvSpPr txBox="1">
            <a:spLocks noGrp="1"/>
          </p:cNvSpPr>
          <p:nvPr>
            <p:ph type="title"/>
          </p:nvPr>
        </p:nvSpPr>
        <p:spPr>
          <a:xfrm>
            <a:off x="289500" y="198875"/>
            <a:ext cx="6233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None/>
              <a:defRPr sz="3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. section title light green">
  <p:cSld name="CUSTOM_7">
    <p:bg>
      <p:bgPr>
        <a:solidFill>
          <a:srgbClr val="78BF26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8"/>
          <p:cNvSpPr txBox="1">
            <a:spLocks noGrp="1"/>
          </p:cNvSpPr>
          <p:nvPr>
            <p:ph type="ctrTitle"/>
          </p:nvPr>
        </p:nvSpPr>
        <p:spPr>
          <a:xfrm>
            <a:off x="311708" y="1956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356" name="Google Shape;356;p5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. section title warm grey">
  <p:cSld name="CUSTOM_7_1">
    <p:bg>
      <p:bgPr>
        <a:solidFill>
          <a:srgbClr val="A6A091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9"/>
          <p:cNvSpPr txBox="1">
            <a:spLocks noGrp="1"/>
          </p:cNvSpPr>
          <p:nvPr>
            <p:ph type="ctrTitle"/>
          </p:nvPr>
        </p:nvSpPr>
        <p:spPr>
          <a:xfrm>
            <a:off x="311708" y="1956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. section title light grey">
  <p:cSld name="CUSTOM_7_1_1">
    <p:bg>
      <p:bgPr>
        <a:solidFill>
          <a:srgbClr val="E6E4DB"/>
        </a:solid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60"/>
          <p:cNvSpPr txBox="1">
            <a:spLocks noGrp="1"/>
          </p:cNvSpPr>
          <p:nvPr>
            <p:ph type="ctrTitle"/>
          </p:nvPr>
        </p:nvSpPr>
        <p:spPr>
          <a:xfrm>
            <a:off x="311708" y="1956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. title slide purple">
  <p:cSld name="TITLE_1_1_1_1_1_1">
    <p:bg>
      <p:bgPr>
        <a:solidFill>
          <a:srgbClr val="3C003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"/>
              <a:buFont typeface="Inter"/>
              <a:buNone/>
              <a:defRPr sz="1250" b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ctrTitle" idx="2"/>
          </p:nvPr>
        </p:nvSpPr>
        <p:spPr>
          <a:xfrm>
            <a:off x="311700" y="1263875"/>
            <a:ext cx="5130000" cy="30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900"/>
              <a:buNone/>
              <a:defRPr sz="59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. section title yellow">
  <p:cSld name="CUSTOM_7_1_1_1">
    <p:bg>
      <p:bgPr>
        <a:solidFill>
          <a:srgbClr val="FFD200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6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61"/>
          <p:cNvSpPr txBox="1">
            <a:spLocks noGrp="1"/>
          </p:cNvSpPr>
          <p:nvPr>
            <p:ph type="ctrTitle"/>
          </p:nvPr>
        </p:nvSpPr>
        <p:spPr>
          <a:xfrm>
            <a:off x="311708" y="1956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. section title orange">
  <p:cSld name="CUSTOM_7_1_1_1_1_1">
    <p:bg>
      <p:bgPr>
        <a:solidFill>
          <a:srgbClr val="FD5000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6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62"/>
          <p:cNvSpPr txBox="1">
            <a:spLocks noGrp="1"/>
          </p:cNvSpPr>
          <p:nvPr>
            <p:ph type="ctrTitle"/>
          </p:nvPr>
        </p:nvSpPr>
        <p:spPr>
          <a:xfrm>
            <a:off x="311708" y="1956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. section title purple">
  <p:cSld name="CUSTOM_7_1_1_1_1_1_1">
    <p:bg>
      <p:bgPr>
        <a:solidFill>
          <a:srgbClr val="3C0032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63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63"/>
          <p:cNvSpPr txBox="1">
            <a:spLocks noGrp="1"/>
          </p:cNvSpPr>
          <p:nvPr>
            <p:ph type="ctrTitle"/>
          </p:nvPr>
        </p:nvSpPr>
        <p:spPr>
          <a:xfrm>
            <a:off x="311708" y="1956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. section title dark green">
  <p:cSld name="CUSTOM_7_1_1_1_1_1_1_1">
    <p:bg>
      <p:bgPr>
        <a:solidFill>
          <a:srgbClr val="144835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64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64"/>
          <p:cNvSpPr txBox="1">
            <a:spLocks noGrp="1"/>
          </p:cNvSpPr>
          <p:nvPr>
            <p:ph type="ctrTitle"/>
          </p:nvPr>
        </p:nvSpPr>
        <p:spPr>
          <a:xfrm>
            <a:off x="311708" y="1956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. section title dark blue">
  <p:cSld name="CUSTOM_7_1_1_1_1_1_1_1_1">
    <p:bg>
      <p:bgPr>
        <a:solidFill>
          <a:srgbClr val="001E82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65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65"/>
          <p:cNvSpPr txBox="1">
            <a:spLocks noGrp="1"/>
          </p:cNvSpPr>
          <p:nvPr>
            <p:ph type="ctrTitle"/>
          </p:nvPr>
        </p:nvSpPr>
        <p:spPr>
          <a:xfrm>
            <a:off x="311708" y="1956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. key facts orange">
  <p:cSld name="CUSTOM_8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6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0" name="Google Shape;380;p66"/>
          <p:cNvSpPr txBox="1">
            <a:spLocks noGrp="1"/>
          </p:cNvSpPr>
          <p:nvPr>
            <p:ph type="subTitle" idx="1"/>
          </p:nvPr>
        </p:nvSpPr>
        <p:spPr>
          <a:xfrm>
            <a:off x="1344100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381" name="Google Shape;381;p66"/>
          <p:cNvSpPr txBox="1">
            <a:spLocks noGrp="1"/>
          </p:cNvSpPr>
          <p:nvPr>
            <p:ph type="subTitle" idx="2"/>
          </p:nvPr>
        </p:nvSpPr>
        <p:spPr>
          <a:xfrm>
            <a:off x="1344175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2" name="Google Shape;382;p66"/>
          <p:cNvSpPr txBox="1">
            <a:spLocks noGrp="1"/>
          </p:cNvSpPr>
          <p:nvPr>
            <p:ph type="subTitle" idx="3"/>
          </p:nvPr>
        </p:nvSpPr>
        <p:spPr>
          <a:xfrm>
            <a:off x="737200" y="3363400"/>
            <a:ext cx="2400300" cy="5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83" name="Google Shape;383;p66"/>
          <p:cNvSpPr txBox="1">
            <a:spLocks noGrp="1"/>
          </p:cNvSpPr>
          <p:nvPr>
            <p:ph type="subTitle" idx="4"/>
          </p:nvPr>
        </p:nvSpPr>
        <p:spPr>
          <a:xfrm>
            <a:off x="39787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384" name="Google Shape;384;p66"/>
          <p:cNvSpPr txBox="1">
            <a:spLocks noGrp="1"/>
          </p:cNvSpPr>
          <p:nvPr>
            <p:ph type="subTitle" idx="5"/>
          </p:nvPr>
        </p:nvSpPr>
        <p:spPr>
          <a:xfrm>
            <a:off x="39787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5" name="Google Shape;385;p66"/>
          <p:cNvSpPr txBox="1">
            <a:spLocks noGrp="1"/>
          </p:cNvSpPr>
          <p:nvPr>
            <p:ph type="subTitle" idx="6"/>
          </p:nvPr>
        </p:nvSpPr>
        <p:spPr>
          <a:xfrm>
            <a:off x="337185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386" name="Google Shape;386;p66"/>
          <p:cNvSpPr txBox="1">
            <a:spLocks noGrp="1"/>
          </p:cNvSpPr>
          <p:nvPr>
            <p:ph type="subTitle" idx="7"/>
          </p:nvPr>
        </p:nvSpPr>
        <p:spPr>
          <a:xfrm>
            <a:off x="66133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387" name="Google Shape;387;p66"/>
          <p:cNvSpPr txBox="1">
            <a:spLocks noGrp="1"/>
          </p:cNvSpPr>
          <p:nvPr>
            <p:ph type="subTitle" idx="8"/>
          </p:nvPr>
        </p:nvSpPr>
        <p:spPr>
          <a:xfrm>
            <a:off x="66133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8" name="Google Shape;388;p66"/>
          <p:cNvSpPr txBox="1">
            <a:spLocks noGrp="1"/>
          </p:cNvSpPr>
          <p:nvPr>
            <p:ph type="subTitle" idx="9"/>
          </p:nvPr>
        </p:nvSpPr>
        <p:spPr>
          <a:xfrm>
            <a:off x="600650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cxnSp>
        <p:nvCxnSpPr>
          <p:cNvPr id="389" name="Google Shape;389;p66"/>
          <p:cNvCxnSpPr/>
          <p:nvPr/>
        </p:nvCxnSpPr>
        <p:spPr>
          <a:xfrm rot="10800000">
            <a:off x="1527550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0" name="Google Shape;390;p66"/>
          <p:cNvCxnSpPr/>
          <p:nvPr/>
        </p:nvCxnSpPr>
        <p:spPr>
          <a:xfrm rot="10800000">
            <a:off x="41621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1" name="Google Shape;391;p66"/>
          <p:cNvCxnSpPr/>
          <p:nvPr/>
        </p:nvCxnSpPr>
        <p:spPr>
          <a:xfrm rot="10800000">
            <a:off x="67967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92" name="Google Shape;392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66"/>
          <p:cNvSpPr/>
          <p:nvPr/>
        </p:nvSpPr>
        <p:spPr>
          <a:xfrm>
            <a:off x="65037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D5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66"/>
          <p:cNvSpPr/>
          <p:nvPr/>
        </p:nvSpPr>
        <p:spPr>
          <a:xfrm>
            <a:off x="386910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D5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66"/>
          <p:cNvSpPr/>
          <p:nvPr/>
        </p:nvSpPr>
        <p:spPr>
          <a:xfrm>
            <a:off x="12344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D5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. key facts yellow">
  <p:cSld name="CUSTOM_8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67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8" name="Google Shape;398;p67"/>
          <p:cNvSpPr txBox="1">
            <a:spLocks noGrp="1"/>
          </p:cNvSpPr>
          <p:nvPr>
            <p:ph type="subTitle" idx="1"/>
          </p:nvPr>
        </p:nvSpPr>
        <p:spPr>
          <a:xfrm>
            <a:off x="1344100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399" name="Google Shape;399;p67"/>
          <p:cNvSpPr txBox="1">
            <a:spLocks noGrp="1"/>
          </p:cNvSpPr>
          <p:nvPr>
            <p:ph type="subTitle" idx="2"/>
          </p:nvPr>
        </p:nvSpPr>
        <p:spPr>
          <a:xfrm>
            <a:off x="1344175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67"/>
          <p:cNvSpPr txBox="1">
            <a:spLocks noGrp="1"/>
          </p:cNvSpPr>
          <p:nvPr>
            <p:ph type="subTitle" idx="3"/>
          </p:nvPr>
        </p:nvSpPr>
        <p:spPr>
          <a:xfrm>
            <a:off x="737200" y="3363400"/>
            <a:ext cx="2400300" cy="5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01" name="Google Shape;401;p67"/>
          <p:cNvSpPr txBox="1">
            <a:spLocks noGrp="1"/>
          </p:cNvSpPr>
          <p:nvPr>
            <p:ph type="subTitle" idx="4"/>
          </p:nvPr>
        </p:nvSpPr>
        <p:spPr>
          <a:xfrm>
            <a:off x="39787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02" name="Google Shape;402;p67"/>
          <p:cNvSpPr txBox="1">
            <a:spLocks noGrp="1"/>
          </p:cNvSpPr>
          <p:nvPr>
            <p:ph type="subTitle" idx="5"/>
          </p:nvPr>
        </p:nvSpPr>
        <p:spPr>
          <a:xfrm>
            <a:off x="39787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3" name="Google Shape;403;p67"/>
          <p:cNvSpPr txBox="1">
            <a:spLocks noGrp="1"/>
          </p:cNvSpPr>
          <p:nvPr>
            <p:ph type="subTitle" idx="6"/>
          </p:nvPr>
        </p:nvSpPr>
        <p:spPr>
          <a:xfrm>
            <a:off x="337185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04" name="Google Shape;404;p67"/>
          <p:cNvSpPr txBox="1">
            <a:spLocks noGrp="1"/>
          </p:cNvSpPr>
          <p:nvPr>
            <p:ph type="subTitle" idx="7"/>
          </p:nvPr>
        </p:nvSpPr>
        <p:spPr>
          <a:xfrm>
            <a:off x="66133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05" name="Google Shape;405;p67"/>
          <p:cNvSpPr txBox="1">
            <a:spLocks noGrp="1"/>
          </p:cNvSpPr>
          <p:nvPr>
            <p:ph type="subTitle" idx="8"/>
          </p:nvPr>
        </p:nvSpPr>
        <p:spPr>
          <a:xfrm>
            <a:off x="66133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6" name="Google Shape;406;p67"/>
          <p:cNvSpPr txBox="1">
            <a:spLocks noGrp="1"/>
          </p:cNvSpPr>
          <p:nvPr>
            <p:ph type="subTitle" idx="9"/>
          </p:nvPr>
        </p:nvSpPr>
        <p:spPr>
          <a:xfrm>
            <a:off x="600650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cxnSp>
        <p:nvCxnSpPr>
          <p:cNvPr id="407" name="Google Shape;407;p67"/>
          <p:cNvCxnSpPr/>
          <p:nvPr/>
        </p:nvCxnSpPr>
        <p:spPr>
          <a:xfrm rot="10800000">
            <a:off x="1527550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8" name="Google Shape;408;p67"/>
          <p:cNvCxnSpPr/>
          <p:nvPr/>
        </p:nvCxnSpPr>
        <p:spPr>
          <a:xfrm rot="10800000">
            <a:off x="41621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9" name="Google Shape;409;p67"/>
          <p:cNvCxnSpPr/>
          <p:nvPr/>
        </p:nvCxnSpPr>
        <p:spPr>
          <a:xfrm rot="10800000">
            <a:off x="67967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10" name="Google Shape;410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67"/>
          <p:cNvSpPr/>
          <p:nvPr/>
        </p:nvSpPr>
        <p:spPr>
          <a:xfrm>
            <a:off x="65037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67"/>
          <p:cNvSpPr/>
          <p:nvPr/>
        </p:nvSpPr>
        <p:spPr>
          <a:xfrm>
            <a:off x="386910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67"/>
          <p:cNvSpPr/>
          <p:nvPr/>
        </p:nvSpPr>
        <p:spPr>
          <a:xfrm>
            <a:off x="12344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. key facts warm grey">
  <p:cSld name="CUSTOM_8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8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6" name="Google Shape;416;p68"/>
          <p:cNvSpPr txBox="1">
            <a:spLocks noGrp="1"/>
          </p:cNvSpPr>
          <p:nvPr>
            <p:ph type="subTitle" idx="1"/>
          </p:nvPr>
        </p:nvSpPr>
        <p:spPr>
          <a:xfrm>
            <a:off x="1344100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17" name="Google Shape;417;p68"/>
          <p:cNvSpPr txBox="1">
            <a:spLocks noGrp="1"/>
          </p:cNvSpPr>
          <p:nvPr>
            <p:ph type="subTitle" idx="2"/>
          </p:nvPr>
        </p:nvSpPr>
        <p:spPr>
          <a:xfrm>
            <a:off x="1344175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8" name="Google Shape;418;p68"/>
          <p:cNvSpPr txBox="1">
            <a:spLocks noGrp="1"/>
          </p:cNvSpPr>
          <p:nvPr>
            <p:ph type="subTitle" idx="3"/>
          </p:nvPr>
        </p:nvSpPr>
        <p:spPr>
          <a:xfrm>
            <a:off x="737200" y="3363400"/>
            <a:ext cx="2400300" cy="5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19" name="Google Shape;419;p68"/>
          <p:cNvSpPr txBox="1">
            <a:spLocks noGrp="1"/>
          </p:cNvSpPr>
          <p:nvPr>
            <p:ph type="subTitle" idx="4"/>
          </p:nvPr>
        </p:nvSpPr>
        <p:spPr>
          <a:xfrm>
            <a:off x="39787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20" name="Google Shape;420;p68"/>
          <p:cNvSpPr txBox="1">
            <a:spLocks noGrp="1"/>
          </p:cNvSpPr>
          <p:nvPr>
            <p:ph type="subTitle" idx="5"/>
          </p:nvPr>
        </p:nvSpPr>
        <p:spPr>
          <a:xfrm>
            <a:off x="39787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1" name="Google Shape;421;p68"/>
          <p:cNvSpPr txBox="1">
            <a:spLocks noGrp="1"/>
          </p:cNvSpPr>
          <p:nvPr>
            <p:ph type="subTitle" idx="6"/>
          </p:nvPr>
        </p:nvSpPr>
        <p:spPr>
          <a:xfrm>
            <a:off x="337185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22" name="Google Shape;422;p68"/>
          <p:cNvSpPr txBox="1">
            <a:spLocks noGrp="1"/>
          </p:cNvSpPr>
          <p:nvPr>
            <p:ph type="subTitle" idx="7"/>
          </p:nvPr>
        </p:nvSpPr>
        <p:spPr>
          <a:xfrm>
            <a:off x="66133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23" name="Google Shape;423;p68"/>
          <p:cNvSpPr txBox="1">
            <a:spLocks noGrp="1"/>
          </p:cNvSpPr>
          <p:nvPr>
            <p:ph type="subTitle" idx="8"/>
          </p:nvPr>
        </p:nvSpPr>
        <p:spPr>
          <a:xfrm>
            <a:off x="66133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4" name="Google Shape;424;p68"/>
          <p:cNvSpPr txBox="1">
            <a:spLocks noGrp="1"/>
          </p:cNvSpPr>
          <p:nvPr>
            <p:ph type="subTitle" idx="9"/>
          </p:nvPr>
        </p:nvSpPr>
        <p:spPr>
          <a:xfrm>
            <a:off x="600650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cxnSp>
        <p:nvCxnSpPr>
          <p:cNvPr id="425" name="Google Shape;425;p68"/>
          <p:cNvCxnSpPr/>
          <p:nvPr/>
        </p:nvCxnSpPr>
        <p:spPr>
          <a:xfrm rot="10800000">
            <a:off x="1527550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6" name="Google Shape;426;p68"/>
          <p:cNvCxnSpPr/>
          <p:nvPr/>
        </p:nvCxnSpPr>
        <p:spPr>
          <a:xfrm rot="10800000">
            <a:off x="41621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7" name="Google Shape;427;p68"/>
          <p:cNvCxnSpPr/>
          <p:nvPr/>
        </p:nvCxnSpPr>
        <p:spPr>
          <a:xfrm rot="10800000">
            <a:off x="67967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28" name="Google Shape;428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68"/>
          <p:cNvSpPr/>
          <p:nvPr/>
        </p:nvSpPr>
        <p:spPr>
          <a:xfrm>
            <a:off x="65037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68"/>
          <p:cNvSpPr/>
          <p:nvPr/>
        </p:nvSpPr>
        <p:spPr>
          <a:xfrm>
            <a:off x="386910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68"/>
          <p:cNvSpPr/>
          <p:nvPr/>
        </p:nvSpPr>
        <p:spPr>
          <a:xfrm>
            <a:off x="12344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. key facts dark blue">
  <p:cSld name="CUSTOM_8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69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4" name="Google Shape;434;p69"/>
          <p:cNvSpPr txBox="1">
            <a:spLocks noGrp="1"/>
          </p:cNvSpPr>
          <p:nvPr>
            <p:ph type="subTitle" idx="1"/>
          </p:nvPr>
        </p:nvSpPr>
        <p:spPr>
          <a:xfrm>
            <a:off x="1344100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35" name="Google Shape;435;p69"/>
          <p:cNvSpPr txBox="1">
            <a:spLocks noGrp="1"/>
          </p:cNvSpPr>
          <p:nvPr>
            <p:ph type="subTitle" idx="2"/>
          </p:nvPr>
        </p:nvSpPr>
        <p:spPr>
          <a:xfrm>
            <a:off x="1344175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36" name="Google Shape;436;p69"/>
          <p:cNvSpPr txBox="1">
            <a:spLocks noGrp="1"/>
          </p:cNvSpPr>
          <p:nvPr>
            <p:ph type="subTitle" idx="3"/>
          </p:nvPr>
        </p:nvSpPr>
        <p:spPr>
          <a:xfrm>
            <a:off x="737200" y="3363400"/>
            <a:ext cx="2400300" cy="5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37" name="Google Shape;437;p69"/>
          <p:cNvSpPr txBox="1">
            <a:spLocks noGrp="1"/>
          </p:cNvSpPr>
          <p:nvPr>
            <p:ph type="subTitle" idx="4"/>
          </p:nvPr>
        </p:nvSpPr>
        <p:spPr>
          <a:xfrm>
            <a:off x="39787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38" name="Google Shape;438;p69"/>
          <p:cNvSpPr txBox="1">
            <a:spLocks noGrp="1"/>
          </p:cNvSpPr>
          <p:nvPr>
            <p:ph type="subTitle" idx="5"/>
          </p:nvPr>
        </p:nvSpPr>
        <p:spPr>
          <a:xfrm>
            <a:off x="39787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39" name="Google Shape;439;p69"/>
          <p:cNvSpPr txBox="1">
            <a:spLocks noGrp="1"/>
          </p:cNvSpPr>
          <p:nvPr>
            <p:ph type="subTitle" idx="6"/>
          </p:nvPr>
        </p:nvSpPr>
        <p:spPr>
          <a:xfrm>
            <a:off x="337185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40" name="Google Shape;440;p69"/>
          <p:cNvSpPr txBox="1">
            <a:spLocks noGrp="1"/>
          </p:cNvSpPr>
          <p:nvPr>
            <p:ph type="subTitle" idx="7"/>
          </p:nvPr>
        </p:nvSpPr>
        <p:spPr>
          <a:xfrm>
            <a:off x="66133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41" name="Google Shape;441;p69"/>
          <p:cNvSpPr txBox="1">
            <a:spLocks noGrp="1"/>
          </p:cNvSpPr>
          <p:nvPr>
            <p:ph type="subTitle" idx="8"/>
          </p:nvPr>
        </p:nvSpPr>
        <p:spPr>
          <a:xfrm>
            <a:off x="66133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2" name="Google Shape;442;p69"/>
          <p:cNvSpPr txBox="1">
            <a:spLocks noGrp="1"/>
          </p:cNvSpPr>
          <p:nvPr>
            <p:ph type="subTitle" idx="9"/>
          </p:nvPr>
        </p:nvSpPr>
        <p:spPr>
          <a:xfrm>
            <a:off x="600650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cxnSp>
        <p:nvCxnSpPr>
          <p:cNvPr id="443" name="Google Shape;443;p69"/>
          <p:cNvCxnSpPr/>
          <p:nvPr/>
        </p:nvCxnSpPr>
        <p:spPr>
          <a:xfrm rot="10800000">
            <a:off x="1527550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4" name="Google Shape;444;p69"/>
          <p:cNvCxnSpPr/>
          <p:nvPr/>
        </p:nvCxnSpPr>
        <p:spPr>
          <a:xfrm rot="10800000">
            <a:off x="41621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5" name="Google Shape;445;p69"/>
          <p:cNvCxnSpPr/>
          <p:nvPr/>
        </p:nvCxnSpPr>
        <p:spPr>
          <a:xfrm rot="10800000">
            <a:off x="67967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6" name="Google Shape;446;p69"/>
          <p:cNvSpPr/>
          <p:nvPr/>
        </p:nvSpPr>
        <p:spPr>
          <a:xfrm>
            <a:off x="65037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69"/>
          <p:cNvSpPr/>
          <p:nvPr/>
        </p:nvSpPr>
        <p:spPr>
          <a:xfrm>
            <a:off x="386910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69"/>
          <p:cNvSpPr/>
          <p:nvPr/>
        </p:nvSpPr>
        <p:spPr>
          <a:xfrm>
            <a:off x="12344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9" name="Google Shape;449;p69"/>
          <p:cNvPicPr preferRelativeResize="0"/>
          <p:nvPr/>
        </p:nvPicPr>
        <p:blipFill rotWithShape="1">
          <a:blip r:embed="rId3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. key facts purple">
  <p:cSld name="CUSTOM_8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70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2" name="Google Shape;452;p70"/>
          <p:cNvSpPr txBox="1">
            <a:spLocks noGrp="1"/>
          </p:cNvSpPr>
          <p:nvPr>
            <p:ph type="subTitle" idx="1"/>
          </p:nvPr>
        </p:nvSpPr>
        <p:spPr>
          <a:xfrm>
            <a:off x="1344100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53" name="Google Shape;453;p70"/>
          <p:cNvSpPr txBox="1">
            <a:spLocks noGrp="1"/>
          </p:cNvSpPr>
          <p:nvPr>
            <p:ph type="subTitle" idx="2"/>
          </p:nvPr>
        </p:nvSpPr>
        <p:spPr>
          <a:xfrm>
            <a:off x="1344175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4" name="Google Shape;454;p70"/>
          <p:cNvSpPr txBox="1">
            <a:spLocks noGrp="1"/>
          </p:cNvSpPr>
          <p:nvPr>
            <p:ph type="subTitle" idx="3"/>
          </p:nvPr>
        </p:nvSpPr>
        <p:spPr>
          <a:xfrm>
            <a:off x="737200" y="3363400"/>
            <a:ext cx="2400300" cy="5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55" name="Google Shape;455;p70"/>
          <p:cNvSpPr txBox="1">
            <a:spLocks noGrp="1"/>
          </p:cNvSpPr>
          <p:nvPr>
            <p:ph type="subTitle" idx="4"/>
          </p:nvPr>
        </p:nvSpPr>
        <p:spPr>
          <a:xfrm>
            <a:off x="39787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56" name="Google Shape;456;p70"/>
          <p:cNvSpPr txBox="1">
            <a:spLocks noGrp="1"/>
          </p:cNvSpPr>
          <p:nvPr>
            <p:ph type="subTitle" idx="5"/>
          </p:nvPr>
        </p:nvSpPr>
        <p:spPr>
          <a:xfrm>
            <a:off x="39787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7" name="Google Shape;457;p70"/>
          <p:cNvSpPr txBox="1">
            <a:spLocks noGrp="1"/>
          </p:cNvSpPr>
          <p:nvPr>
            <p:ph type="subTitle" idx="6"/>
          </p:nvPr>
        </p:nvSpPr>
        <p:spPr>
          <a:xfrm>
            <a:off x="337185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58" name="Google Shape;458;p70"/>
          <p:cNvSpPr txBox="1">
            <a:spLocks noGrp="1"/>
          </p:cNvSpPr>
          <p:nvPr>
            <p:ph type="subTitle" idx="7"/>
          </p:nvPr>
        </p:nvSpPr>
        <p:spPr>
          <a:xfrm>
            <a:off x="66133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59" name="Google Shape;459;p70"/>
          <p:cNvSpPr txBox="1">
            <a:spLocks noGrp="1"/>
          </p:cNvSpPr>
          <p:nvPr>
            <p:ph type="subTitle" idx="8"/>
          </p:nvPr>
        </p:nvSpPr>
        <p:spPr>
          <a:xfrm>
            <a:off x="66133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70"/>
          <p:cNvSpPr txBox="1">
            <a:spLocks noGrp="1"/>
          </p:cNvSpPr>
          <p:nvPr>
            <p:ph type="subTitle" idx="9"/>
          </p:nvPr>
        </p:nvSpPr>
        <p:spPr>
          <a:xfrm>
            <a:off x="600650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cxnSp>
        <p:nvCxnSpPr>
          <p:cNvPr id="461" name="Google Shape;461;p70"/>
          <p:cNvCxnSpPr/>
          <p:nvPr/>
        </p:nvCxnSpPr>
        <p:spPr>
          <a:xfrm rot="10800000">
            <a:off x="1527550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2" name="Google Shape;462;p70"/>
          <p:cNvCxnSpPr/>
          <p:nvPr/>
        </p:nvCxnSpPr>
        <p:spPr>
          <a:xfrm rot="10800000">
            <a:off x="41621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3" name="Google Shape;463;p70"/>
          <p:cNvCxnSpPr/>
          <p:nvPr/>
        </p:nvCxnSpPr>
        <p:spPr>
          <a:xfrm rot="10800000">
            <a:off x="67967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4" name="Google Shape;464;p70"/>
          <p:cNvSpPr/>
          <p:nvPr/>
        </p:nvSpPr>
        <p:spPr>
          <a:xfrm>
            <a:off x="65037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70"/>
          <p:cNvSpPr/>
          <p:nvPr/>
        </p:nvSpPr>
        <p:spPr>
          <a:xfrm>
            <a:off x="386910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70"/>
          <p:cNvSpPr/>
          <p:nvPr/>
        </p:nvSpPr>
        <p:spPr>
          <a:xfrm>
            <a:off x="12344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7" name="Google Shape;467;p70"/>
          <p:cNvPicPr preferRelativeResize="0"/>
          <p:nvPr/>
        </p:nvPicPr>
        <p:blipFill rotWithShape="1">
          <a:blip r:embed="rId3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. title slide warm grey">
  <p:cSld name="TITLE_1_1_1_1_1_1_1">
    <p:bg>
      <p:bgPr>
        <a:solidFill>
          <a:srgbClr val="A6A09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70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50"/>
              <a:buFont typeface="Inter"/>
              <a:buNone/>
              <a:defRPr sz="1250" b="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ctrTitle" idx="2"/>
          </p:nvPr>
        </p:nvSpPr>
        <p:spPr>
          <a:xfrm>
            <a:off x="311700" y="1263875"/>
            <a:ext cx="5130000" cy="30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43" name="Google Shape;4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. key facts dark green">
  <p:cSld name="CUSTOM_8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71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0" name="Google Shape;470;p71"/>
          <p:cNvSpPr txBox="1">
            <a:spLocks noGrp="1"/>
          </p:cNvSpPr>
          <p:nvPr>
            <p:ph type="subTitle" idx="1"/>
          </p:nvPr>
        </p:nvSpPr>
        <p:spPr>
          <a:xfrm>
            <a:off x="1344100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71" name="Google Shape;471;p71"/>
          <p:cNvSpPr txBox="1">
            <a:spLocks noGrp="1"/>
          </p:cNvSpPr>
          <p:nvPr>
            <p:ph type="subTitle" idx="2"/>
          </p:nvPr>
        </p:nvSpPr>
        <p:spPr>
          <a:xfrm>
            <a:off x="1344175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2" name="Google Shape;472;p71"/>
          <p:cNvSpPr txBox="1">
            <a:spLocks noGrp="1"/>
          </p:cNvSpPr>
          <p:nvPr>
            <p:ph type="subTitle" idx="3"/>
          </p:nvPr>
        </p:nvSpPr>
        <p:spPr>
          <a:xfrm>
            <a:off x="737200" y="3363400"/>
            <a:ext cx="2400300" cy="5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73" name="Google Shape;473;p71"/>
          <p:cNvSpPr txBox="1">
            <a:spLocks noGrp="1"/>
          </p:cNvSpPr>
          <p:nvPr>
            <p:ph type="subTitle" idx="4"/>
          </p:nvPr>
        </p:nvSpPr>
        <p:spPr>
          <a:xfrm>
            <a:off x="39787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74" name="Google Shape;474;p71"/>
          <p:cNvSpPr txBox="1">
            <a:spLocks noGrp="1"/>
          </p:cNvSpPr>
          <p:nvPr>
            <p:ph type="subTitle" idx="5"/>
          </p:nvPr>
        </p:nvSpPr>
        <p:spPr>
          <a:xfrm>
            <a:off x="39787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5" name="Google Shape;475;p71"/>
          <p:cNvSpPr txBox="1">
            <a:spLocks noGrp="1"/>
          </p:cNvSpPr>
          <p:nvPr>
            <p:ph type="subTitle" idx="6"/>
          </p:nvPr>
        </p:nvSpPr>
        <p:spPr>
          <a:xfrm>
            <a:off x="337185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76" name="Google Shape;476;p71"/>
          <p:cNvSpPr txBox="1">
            <a:spLocks noGrp="1"/>
          </p:cNvSpPr>
          <p:nvPr>
            <p:ph type="subTitle" idx="7"/>
          </p:nvPr>
        </p:nvSpPr>
        <p:spPr>
          <a:xfrm>
            <a:off x="66133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77" name="Google Shape;477;p71"/>
          <p:cNvSpPr txBox="1">
            <a:spLocks noGrp="1"/>
          </p:cNvSpPr>
          <p:nvPr>
            <p:ph type="subTitle" idx="8"/>
          </p:nvPr>
        </p:nvSpPr>
        <p:spPr>
          <a:xfrm>
            <a:off x="66133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8" name="Google Shape;478;p71"/>
          <p:cNvSpPr txBox="1">
            <a:spLocks noGrp="1"/>
          </p:cNvSpPr>
          <p:nvPr>
            <p:ph type="subTitle" idx="9"/>
          </p:nvPr>
        </p:nvSpPr>
        <p:spPr>
          <a:xfrm>
            <a:off x="600650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cxnSp>
        <p:nvCxnSpPr>
          <p:cNvPr id="479" name="Google Shape;479;p71"/>
          <p:cNvCxnSpPr/>
          <p:nvPr/>
        </p:nvCxnSpPr>
        <p:spPr>
          <a:xfrm rot="10800000">
            <a:off x="1527550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0" name="Google Shape;480;p71"/>
          <p:cNvCxnSpPr/>
          <p:nvPr/>
        </p:nvCxnSpPr>
        <p:spPr>
          <a:xfrm rot="10800000">
            <a:off x="41621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1" name="Google Shape;481;p71"/>
          <p:cNvCxnSpPr/>
          <p:nvPr/>
        </p:nvCxnSpPr>
        <p:spPr>
          <a:xfrm rot="10800000">
            <a:off x="67967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2" name="Google Shape;482;p71"/>
          <p:cNvSpPr/>
          <p:nvPr/>
        </p:nvSpPr>
        <p:spPr>
          <a:xfrm>
            <a:off x="65037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1448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71"/>
          <p:cNvSpPr/>
          <p:nvPr/>
        </p:nvSpPr>
        <p:spPr>
          <a:xfrm>
            <a:off x="386910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1448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71"/>
          <p:cNvSpPr/>
          <p:nvPr/>
        </p:nvSpPr>
        <p:spPr>
          <a:xfrm>
            <a:off x="12344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1448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5" name="Google Shape;485;p71"/>
          <p:cNvPicPr preferRelativeResize="0"/>
          <p:nvPr/>
        </p:nvPicPr>
        <p:blipFill rotWithShape="1">
          <a:blip r:embed="rId3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. key facts light green">
  <p:cSld name="CUSTOM_8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72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8" name="Google Shape;488;p72"/>
          <p:cNvSpPr txBox="1">
            <a:spLocks noGrp="1"/>
          </p:cNvSpPr>
          <p:nvPr>
            <p:ph type="subTitle" idx="1"/>
          </p:nvPr>
        </p:nvSpPr>
        <p:spPr>
          <a:xfrm>
            <a:off x="1344100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89" name="Google Shape;489;p72"/>
          <p:cNvSpPr txBox="1">
            <a:spLocks noGrp="1"/>
          </p:cNvSpPr>
          <p:nvPr>
            <p:ph type="subTitle" idx="2"/>
          </p:nvPr>
        </p:nvSpPr>
        <p:spPr>
          <a:xfrm>
            <a:off x="1344175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90" name="Google Shape;490;p72"/>
          <p:cNvSpPr txBox="1">
            <a:spLocks noGrp="1"/>
          </p:cNvSpPr>
          <p:nvPr>
            <p:ph type="subTitle" idx="3"/>
          </p:nvPr>
        </p:nvSpPr>
        <p:spPr>
          <a:xfrm>
            <a:off x="737200" y="3363400"/>
            <a:ext cx="2400300" cy="5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91" name="Google Shape;491;p72"/>
          <p:cNvSpPr txBox="1">
            <a:spLocks noGrp="1"/>
          </p:cNvSpPr>
          <p:nvPr>
            <p:ph type="subTitle" idx="4"/>
          </p:nvPr>
        </p:nvSpPr>
        <p:spPr>
          <a:xfrm>
            <a:off x="39787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92" name="Google Shape;492;p72"/>
          <p:cNvSpPr txBox="1">
            <a:spLocks noGrp="1"/>
          </p:cNvSpPr>
          <p:nvPr>
            <p:ph type="subTitle" idx="5"/>
          </p:nvPr>
        </p:nvSpPr>
        <p:spPr>
          <a:xfrm>
            <a:off x="39787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93" name="Google Shape;493;p72"/>
          <p:cNvSpPr txBox="1">
            <a:spLocks noGrp="1"/>
          </p:cNvSpPr>
          <p:nvPr>
            <p:ph type="subTitle" idx="6"/>
          </p:nvPr>
        </p:nvSpPr>
        <p:spPr>
          <a:xfrm>
            <a:off x="337185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494" name="Google Shape;494;p72"/>
          <p:cNvSpPr txBox="1">
            <a:spLocks noGrp="1"/>
          </p:cNvSpPr>
          <p:nvPr>
            <p:ph type="subTitle" idx="7"/>
          </p:nvPr>
        </p:nvSpPr>
        <p:spPr>
          <a:xfrm>
            <a:off x="6613313" y="19475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boto Condensed"/>
              <a:buNone/>
              <a:defRPr sz="36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Roboto Condensed"/>
              <a:buNone/>
              <a:defRPr sz="5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Roboto Condensed"/>
              <a:buNone/>
              <a:defRPr sz="39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495" name="Google Shape;495;p72"/>
          <p:cNvSpPr txBox="1">
            <a:spLocks noGrp="1"/>
          </p:cNvSpPr>
          <p:nvPr>
            <p:ph type="subTitle" idx="8"/>
          </p:nvPr>
        </p:nvSpPr>
        <p:spPr>
          <a:xfrm>
            <a:off x="6613388" y="2503175"/>
            <a:ext cx="11865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>
                <a:solidFill>
                  <a:schemeClr val="dk1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96" name="Google Shape;496;p72"/>
          <p:cNvSpPr txBox="1">
            <a:spLocks noGrp="1"/>
          </p:cNvSpPr>
          <p:nvPr>
            <p:ph type="subTitle" idx="9"/>
          </p:nvPr>
        </p:nvSpPr>
        <p:spPr>
          <a:xfrm>
            <a:off x="6006500" y="3363400"/>
            <a:ext cx="24003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Inter SemiBold"/>
              <a:buNone/>
              <a:defRPr sz="15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Hind"/>
              <a:buNone/>
              <a:defRPr sz="11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cxnSp>
        <p:nvCxnSpPr>
          <p:cNvPr id="497" name="Google Shape;497;p72"/>
          <p:cNvCxnSpPr/>
          <p:nvPr/>
        </p:nvCxnSpPr>
        <p:spPr>
          <a:xfrm rot="10800000">
            <a:off x="1527550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8" name="Google Shape;498;p72"/>
          <p:cNvCxnSpPr/>
          <p:nvPr/>
        </p:nvCxnSpPr>
        <p:spPr>
          <a:xfrm rot="10800000">
            <a:off x="41621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9" name="Google Shape;499;p72"/>
          <p:cNvCxnSpPr/>
          <p:nvPr/>
        </p:nvCxnSpPr>
        <p:spPr>
          <a:xfrm rot="10800000">
            <a:off x="6796763" y="2503175"/>
            <a:ext cx="819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00" name="Google Shape;500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72"/>
          <p:cNvSpPr/>
          <p:nvPr/>
        </p:nvSpPr>
        <p:spPr>
          <a:xfrm>
            <a:off x="65037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78BF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72"/>
          <p:cNvSpPr/>
          <p:nvPr/>
        </p:nvSpPr>
        <p:spPr>
          <a:xfrm>
            <a:off x="386910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78BF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72"/>
          <p:cNvSpPr/>
          <p:nvPr/>
        </p:nvSpPr>
        <p:spPr>
          <a:xfrm>
            <a:off x="1234450" y="1796800"/>
            <a:ext cx="1405800" cy="13647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78BF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. text columns dark green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3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6" name="Google Shape;506;p73"/>
          <p:cNvSpPr txBox="1">
            <a:spLocks noGrp="1"/>
          </p:cNvSpPr>
          <p:nvPr>
            <p:ph type="subTitle" idx="1"/>
          </p:nvPr>
        </p:nvSpPr>
        <p:spPr>
          <a:xfrm>
            <a:off x="3252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07" name="Google Shape;507;p73"/>
          <p:cNvSpPr txBox="1">
            <a:spLocks noGrp="1"/>
          </p:cNvSpPr>
          <p:nvPr>
            <p:ph type="body" idx="2"/>
          </p:nvPr>
        </p:nvSpPr>
        <p:spPr>
          <a:xfrm>
            <a:off x="31427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08" name="Google Shape;508;p73"/>
          <p:cNvSpPr txBox="1">
            <a:spLocks noGrp="1"/>
          </p:cNvSpPr>
          <p:nvPr>
            <p:ph type="subTitle" idx="3"/>
          </p:nvPr>
        </p:nvSpPr>
        <p:spPr>
          <a:xfrm>
            <a:off x="49734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09" name="Google Shape;509;p73"/>
          <p:cNvSpPr txBox="1">
            <a:spLocks noGrp="1"/>
          </p:cNvSpPr>
          <p:nvPr>
            <p:ph type="body" idx="4"/>
          </p:nvPr>
        </p:nvSpPr>
        <p:spPr>
          <a:xfrm>
            <a:off x="497162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510" name="Google Shape;510;p73"/>
          <p:cNvPicPr preferRelativeResize="0"/>
          <p:nvPr/>
        </p:nvPicPr>
        <p:blipFill rotWithShape="1">
          <a:blip r:embed="rId3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. text columns light green">
  <p:cSld name="CUSTOM_9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4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13" name="Google Shape;513;p74"/>
          <p:cNvSpPr txBox="1">
            <a:spLocks noGrp="1"/>
          </p:cNvSpPr>
          <p:nvPr>
            <p:ph type="subTitle" idx="1"/>
          </p:nvPr>
        </p:nvSpPr>
        <p:spPr>
          <a:xfrm>
            <a:off x="3252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14" name="Google Shape;514;p74"/>
          <p:cNvSpPr txBox="1">
            <a:spLocks noGrp="1"/>
          </p:cNvSpPr>
          <p:nvPr>
            <p:ph type="body" idx="2"/>
          </p:nvPr>
        </p:nvSpPr>
        <p:spPr>
          <a:xfrm>
            <a:off x="31427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5" name="Google Shape;515;p74"/>
          <p:cNvSpPr txBox="1">
            <a:spLocks noGrp="1"/>
          </p:cNvSpPr>
          <p:nvPr>
            <p:ph type="subTitle" idx="3"/>
          </p:nvPr>
        </p:nvSpPr>
        <p:spPr>
          <a:xfrm>
            <a:off x="49734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16" name="Google Shape;516;p74"/>
          <p:cNvSpPr txBox="1">
            <a:spLocks noGrp="1"/>
          </p:cNvSpPr>
          <p:nvPr>
            <p:ph type="body" idx="4"/>
          </p:nvPr>
        </p:nvSpPr>
        <p:spPr>
          <a:xfrm>
            <a:off x="497162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517" name="Google Shape;517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. text columns warm grey">
  <p:cSld name="CUSTOM_9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75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0" name="Google Shape;520;p75"/>
          <p:cNvSpPr txBox="1">
            <a:spLocks noGrp="1"/>
          </p:cNvSpPr>
          <p:nvPr>
            <p:ph type="subTitle" idx="1"/>
          </p:nvPr>
        </p:nvSpPr>
        <p:spPr>
          <a:xfrm>
            <a:off x="3252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21" name="Google Shape;521;p75"/>
          <p:cNvSpPr txBox="1">
            <a:spLocks noGrp="1"/>
          </p:cNvSpPr>
          <p:nvPr>
            <p:ph type="body" idx="2"/>
          </p:nvPr>
        </p:nvSpPr>
        <p:spPr>
          <a:xfrm>
            <a:off x="31427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2" name="Google Shape;522;p75"/>
          <p:cNvSpPr txBox="1">
            <a:spLocks noGrp="1"/>
          </p:cNvSpPr>
          <p:nvPr>
            <p:ph type="subTitle" idx="3"/>
          </p:nvPr>
        </p:nvSpPr>
        <p:spPr>
          <a:xfrm>
            <a:off x="49734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23" name="Google Shape;523;p75"/>
          <p:cNvSpPr txBox="1">
            <a:spLocks noGrp="1"/>
          </p:cNvSpPr>
          <p:nvPr>
            <p:ph type="body" idx="4"/>
          </p:nvPr>
        </p:nvSpPr>
        <p:spPr>
          <a:xfrm>
            <a:off x="497162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524" name="Google Shape;524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. text columns orange">
  <p:cSld name="CUSTOM_9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76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7" name="Google Shape;527;p76"/>
          <p:cNvSpPr txBox="1">
            <a:spLocks noGrp="1"/>
          </p:cNvSpPr>
          <p:nvPr>
            <p:ph type="subTitle" idx="1"/>
          </p:nvPr>
        </p:nvSpPr>
        <p:spPr>
          <a:xfrm>
            <a:off x="3252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28" name="Google Shape;528;p76"/>
          <p:cNvSpPr txBox="1">
            <a:spLocks noGrp="1"/>
          </p:cNvSpPr>
          <p:nvPr>
            <p:ph type="body" idx="2"/>
          </p:nvPr>
        </p:nvSpPr>
        <p:spPr>
          <a:xfrm>
            <a:off x="31427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9" name="Google Shape;529;p76"/>
          <p:cNvSpPr txBox="1">
            <a:spLocks noGrp="1"/>
          </p:cNvSpPr>
          <p:nvPr>
            <p:ph type="subTitle" idx="3"/>
          </p:nvPr>
        </p:nvSpPr>
        <p:spPr>
          <a:xfrm>
            <a:off x="49734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30" name="Google Shape;530;p76"/>
          <p:cNvSpPr txBox="1">
            <a:spLocks noGrp="1"/>
          </p:cNvSpPr>
          <p:nvPr>
            <p:ph type="body" idx="4"/>
          </p:nvPr>
        </p:nvSpPr>
        <p:spPr>
          <a:xfrm>
            <a:off x="497162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531" name="Google Shape;531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. text columns yellow">
  <p:cSld name="CUSTOM_9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77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34" name="Google Shape;534;p77"/>
          <p:cNvSpPr txBox="1">
            <a:spLocks noGrp="1"/>
          </p:cNvSpPr>
          <p:nvPr>
            <p:ph type="subTitle" idx="1"/>
          </p:nvPr>
        </p:nvSpPr>
        <p:spPr>
          <a:xfrm>
            <a:off x="3252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35" name="Google Shape;535;p77"/>
          <p:cNvSpPr txBox="1">
            <a:spLocks noGrp="1"/>
          </p:cNvSpPr>
          <p:nvPr>
            <p:ph type="body" idx="2"/>
          </p:nvPr>
        </p:nvSpPr>
        <p:spPr>
          <a:xfrm>
            <a:off x="31427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6" name="Google Shape;536;p77"/>
          <p:cNvSpPr txBox="1">
            <a:spLocks noGrp="1"/>
          </p:cNvSpPr>
          <p:nvPr>
            <p:ph type="subTitle" idx="3"/>
          </p:nvPr>
        </p:nvSpPr>
        <p:spPr>
          <a:xfrm>
            <a:off x="49734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37" name="Google Shape;537;p77"/>
          <p:cNvSpPr txBox="1">
            <a:spLocks noGrp="1"/>
          </p:cNvSpPr>
          <p:nvPr>
            <p:ph type="body" idx="4"/>
          </p:nvPr>
        </p:nvSpPr>
        <p:spPr>
          <a:xfrm>
            <a:off x="497162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538" name="Google Shape;538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. text columns dark blue">
  <p:cSld name="CUSTOM_9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79"/>
          <p:cNvSpPr txBox="1">
            <a:spLocks noGrp="1"/>
          </p:cNvSpPr>
          <p:nvPr>
            <p:ph type="title"/>
          </p:nvPr>
        </p:nvSpPr>
        <p:spPr>
          <a:xfrm>
            <a:off x="314275" y="261050"/>
            <a:ext cx="6881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8" name="Google Shape;548;p79"/>
          <p:cNvSpPr txBox="1">
            <a:spLocks noGrp="1"/>
          </p:cNvSpPr>
          <p:nvPr>
            <p:ph type="subTitle" idx="1"/>
          </p:nvPr>
        </p:nvSpPr>
        <p:spPr>
          <a:xfrm>
            <a:off x="3252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49" name="Google Shape;549;p79"/>
          <p:cNvSpPr txBox="1">
            <a:spLocks noGrp="1"/>
          </p:cNvSpPr>
          <p:nvPr>
            <p:ph type="body" idx="2"/>
          </p:nvPr>
        </p:nvSpPr>
        <p:spPr>
          <a:xfrm>
            <a:off x="31427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0" name="Google Shape;550;p79"/>
          <p:cNvSpPr txBox="1">
            <a:spLocks noGrp="1"/>
          </p:cNvSpPr>
          <p:nvPr>
            <p:ph type="subTitle" idx="3"/>
          </p:nvPr>
        </p:nvSpPr>
        <p:spPr>
          <a:xfrm>
            <a:off x="4973425" y="1487350"/>
            <a:ext cx="410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Inter SemiBold"/>
              <a:buNone/>
              <a:defRPr sz="22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Inter SemiBold"/>
              <a:buNone/>
              <a:defRPr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endParaRPr/>
          </a:p>
        </p:txBody>
      </p:sp>
      <p:sp>
        <p:nvSpPr>
          <p:cNvPr id="551" name="Google Shape;551;p79"/>
          <p:cNvSpPr txBox="1">
            <a:spLocks noGrp="1"/>
          </p:cNvSpPr>
          <p:nvPr>
            <p:ph type="body" idx="4"/>
          </p:nvPr>
        </p:nvSpPr>
        <p:spPr>
          <a:xfrm>
            <a:off x="4971625" y="2044425"/>
            <a:ext cx="3834900" cy="30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552" name="Google Shape;552;p79"/>
          <p:cNvPicPr preferRelativeResize="0"/>
          <p:nvPr/>
        </p:nvPicPr>
        <p:blipFill rotWithShape="1">
          <a:blip r:embed="rId3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. statement and image light grey">
  <p:cSld name="CUSTOM_10_1">
    <p:bg>
      <p:bgPr>
        <a:solidFill>
          <a:srgbClr val="E6E4DB"/>
        </a:solidFill>
        <a:effectLst/>
      </p:bgPr>
    </p:bg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80"/>
          <p:cNvSpPr>
            <a:spLocks noGrp="1"/>
          </p:cNvSpPr>
          <p:nvPr>
            <p:ph type="pic" idx="2"/>
          </p:nvPr>
        </p:nvSpPr>
        <p:spPr>
          <a:xfrm>
            <a:off x="2145600" y="1080000"/>
            <a:ext cx="4874400" cy="29808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55" name="Google Shape;555;p80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1364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56" name="Google Shape;556;p80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. statement and image yellow">
  <p:cSld name="CUSTOM_10_1_1">
    <p:bg>
      <p:bgPr>
        <a:solidFill>
          <a:srgbClr val="FFD200"/>
        </a:solidFill>
        <a:effectLst/>
      </p:bgPr>
    </p:bg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81"/>
          <p:cNvSpPr>
            <a:spLocks noGrp="1"/>
          </p:cNvSpPr>
          <p:nvPr>
            <p:ph type="pic" idx="2"/>
          </p:nvPr>
        </p:nvSpPr>
        <p:spPr>
          <a:xfrm>
            <a:off x="2145600" y="1080000"/>
            <a:ext cx="4874400" cy="29808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59" name="Google Shape;559;p81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1364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60" name="Google Shape;560;p81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. title slide full page background image">
  <p:cSld name="TITLE_1_1_1_1_1_1_1_1"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50"/>
              <a:buFont typeface="Inter"/>
              <a:buNone/>
              <a:defRPr sz="1250" b="0"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ctrTitle" idx="3"/>
          </p:nvPr>
        </p:nvSpPr>
        <p:spPr>
          <a:xfrm>
            <a:off x="311700" y="1263875"/>
            <a:ext cx="4555500" cy="3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49" name="Google Shape;4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. statement and image orange">
  <p:cSld name="CUSTOM_10_1_1_1">
    <p:bg>
      <p:bgPr>
        <a:solidFill>
          <a:srgbClr val="FD5000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82"/>
          <p:cNvSpPr>
            <a:spLocks noGrp="1"/>
          </p:cNvSpPr>
          <p:nvPr>
            <p:ph type="pic" idx="2"/>
          </p:nvPr>
        </p:nvSpPr>
        <p:spPr>
          <a:xfrm>
            <a:off x="2145600" y="1080000"/>
            <a:ext cx="4874400" cy="29808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63" name="Google Shape;563;p82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1364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64" name="Google Shape;564;p82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. statement and image light green">
  <p:cSld name="CUSTOM_10_1_1_1_1_1">
    <p:bg>
      <p:bgPr>
        <a:solidFill>
          <a:srgbClr val="78BF26"/>
        </a:soli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83"/>
          <p:cNvSpPr>
            <a:spLocks noGrp="1"/>
          </p:cNvSpPr>
          <p:nvPr>
            <p:ph type="pic" idx="2"/>
          </p:nvPr>
        </p:nvSpPr>
        <p:spPr>
          <a:xfrm>
            <a:off x="2145600" y="1080000"/>
            <a:ext cx="4874400" cy="29808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67" name="Google Shape;567;p83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1364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68" name="Google Shape;568;p83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. statement and image warm grey">
  <p:cSld name="CUSTOM_10_1_1_1_1_1_2">
    <p:bg>
      <p:bgPr>
        <a:solidFill>
          <a:srgbClr val="A6A091"/>
        </a:solidFill>
        <a:effectLst/>
      </p:bgPr>
    </p:bg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84"/>
          <p:cNvSpPr>
            <a:spLocks noGrp="1"/>
          </p:cNvSpPr>
          <p:nvPr>
            <p:ph type="pic" idx="2"/>
          </p:nvPr>
        </p:nvSpPr>
        <p:spPr>
          <a:xfrm>
            <a:off x="2145600" y="1080000"/>
            <a:ext cx="4874400" cy="29808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71" name="Google Shape;571;p84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1364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72" name="Google Shape;572;p84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. statement and image dark blue">
  <p:cSld name="CUSTOM_10_1_1_1_1_1_1">
    <p:bg>
      <p:bgPr>
        <a:solidFill>
          <a:srgbClr val="001E82"/>
        </a:solid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85"/>
          <p:cNvSpPr>
            <a:spLocks noGrp="1"/>
          </p:cNvSpPr>
          <p:nvPr>
            <p:ph type="pic" idx="2"/>
          </p:nvPr>
        </p:nvSpPr>
        <p:spPr>
          <a:xfrm>
            <a:off x="2145600" y="1080000"/>
            <a:ext cx="4874400" cy="29808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75" name="Google Shape;575;p85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1364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76" name="Google Shape;576;p85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. statement and image purple">
  <p:cSld name="CUSTOM_10_1_1_1_1_1_1_1">
    <p:bg>
      <p:bgPr>
        <a:solidFill>
          <a:srgbClr val="3C0032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6"/>
          <p:cNvSpPr>
            <a:spLocks noGrp="1"/>
          </p:cNvSpPr>
          <p:nvPr>
            <p:ph type="pic" idx="2"/>
          </p:nvPr>
        </p:nvSpPr>
        <p:spPr>
          <a:xfrm>
            <a:off x="2145600" y="1080000"/>
            <a:ext cx="4874400" cy="29808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79" name="Google Shape;579;p86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1364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80" name="Google Shape;580;p86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. statement and image dark green">
  <p:cSld name="CUSTOM_10_1_1_1_1_1_1_1_1">
    <p:bg>
      <p:bgPr>
        <a:solidFill>
          <a:srgbClr val="144835"/>
        </a:solidFill>
        <a:effectLst/>
      </p:bgPr>
    </p:bg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87"/>
          <p:cNvSpPr>
            <a:spLocks noGrp="1"/>
          </p:cNvSpPr>
          <p:nvPr>
            <p:ph type="pic" idx="2"/>
          </p:nvPr>
        </p:nvSpPr>
        <p:spPr>
          <a:xfrm>
            <a:off x="2145600" y="1080000"/>
            <a:ext cx="4874400" cy="29808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83" name="Google Shape;583;p87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1364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84" name="Google Shape;584;p87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. Statement and two images, light grey">
  <p:cSld name="CUSTOM_13">
    <p:bg>
      <p:bgPr>
        <a:solidFill>
          <a:srgbClr val="E6E4DB"/>
        </a:solidFill>
        <a:effectLst/>
      </p:bgPr>
    </p:bg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88"/>
          <p:cNvSpPr>
            <a:spLocks noGrp="1"/>
          </p:cNvSpPr>
          <p:nvPr>
            <p:ph type="pic" idx="2"/>
          </p:nvPr>
        </p:nvSpPr>
        <p:spPr>
          <a:xfrm>
            <a:off x="807400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87" name="Google Shape;587;p88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8543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88" name="Google Shape;588;p88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89" name="Google Shape;589;p88"/>
          <p:cNvSpPr>
            <a:spLocks noGrp="1"/>
          </p:cNvSpPr>
          <p:nvPr>
            <p:ph type="pic" idx="4"/>
          </p:nvPr>
        </p:nvSpPr>
        <p:spPr>
          <a:xfrm>
            <a:off x="4759075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. Statement and two images, yellow">
  <p:cSld name="CUSTOM_13_1">
    <p:bg>
      <p:bgPr>
        <a:solidFill>
          <a:schemeClr val="accent2"/>
        </a:solidFill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89"/>
          <p:cNvSpPr>
            <a:spLocks noGrp="1"/>
          </p:cNvSpPr>
          <p:nvPr>
            <p:ph type="pic" idx="2"/>
          </p:nvPr>
        </p:nvSpPr>
        <p:spPr>
          <a:xfrm>
            <a:off x="807400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92" name="Google Shape;592;p89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8543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93" name="Google Shape;593;p89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94" name="Google Shape;594;p89"/>
          <p:cNvSpPr>
            <a:spLocks noGrp="1"/>
          </p:cNvSpPr>
          <p:nvPr>
            <p:ph type="pic" idx="4"/>
          </p:nvPr>
        </p:nvSpPr>
        <p:spPr>
          <a:xfrm>
            <a:off x="4759075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. Statement and two images, orange">
  <p:cSld name="CUSTOM_13_1_1">
    <p:bg>
      <p:bgPr>
        <a:solidFill>
          <a:schemeClr val="accent1"/>
        </a:solidFill>
        <a:effectLst/>
      </p:bgPr>
    </p:bg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90"/>
          <p:cNvSpPr>
            <a:spLocks noGrp="1"/>
          </p:cNvSpPr>
          <p:nvPr>
            <p:ph type="pic" idx="2"/>
          </p:nvPr>
        </p:nvSpPr>
        <p:spPr>
          <a:xfrm>
            <a:off x="807400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597" name="Google Shape;597;p90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8543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98" name="Google Shape;598;p90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99" name="Google Shape;599;p90"/>
          <p:cNvSpPr>
            <a:spLocks noGrp="1"/>
          </p:cNvSpPr>
          <p:nvPr>
            <p:ph type="pic" idx="4"/>
          </p:nvPr>
        </p:nvSpPr>
        <p:spPr>
          <a:xfrm>
            <a:off x="4759075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. Statement and two images, light green">
  <p:cSld name="CUSTOM_13_1_1_1">
    <p:bg>
      <p:bgPr>
        <a:solidFill>
          <a:schemeClr val="accent3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91"/>
          <p:cNvSpPr>
            <a:spLocks noGrp="1"/>
          </p:cNvSpPr>
          <p:nvPr>
            <p:ph type="pic" idx="2"/>
          </p:nvPr>
        </p:nvSpPr>
        <p:spPr>
          <a:xfrm>
            <a:off x="807400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602" name="Google Shape;602;p91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8543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03" name="Google Shape;603;p91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04" name="Google Shape;604;p91"/>
          <p:cNvSpPr>
            <a:spLocks noGrp="1"/>
          </p:cNvSpPr>
          <p:nvPr>
            <p:ph type="pic" idx="4"/>
          </p:nvPr>
        </p:nvSpPr>
        <p:spPr>
          <a:xfrm>
            <a:off x="4759075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. left text and photo dark blue">
  <p:cSld name="CUSTOM_12">
    <p:bg>
      <p:bgPr>
        <a:solidFill>
          <a:srgbClr val="001E8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574875" y="556950"/>
            <a:ext cx="47358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574875" y="19584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0"/>
          <p:cNvSpPr>
            <a:spLocks noGrp="1"/>
          </p:cNvSpPr>
          <p:nvPr>
            <p:ph type="pic" idx="2"/>
          </p:nvPr>
        </p:nvSpPr>
        <p:spPr>
          <a:xfrm>
            <a:off x="5536350" y="1144975"/>
            <a:ext cx="3295800" cy="3711000"/>
          </a:xfrm>
          <a:prstGeom prst="roundRect">
            <a:avLst>
              <a:gd name="adj" fmla="val 13323"/>
            </a:avLst>
          </a:prstGeom>
          <a:noFill/>
          <a:ln>
            <a:noFill/>
          </a:ln>
        </p:spPr>
      </p:sp>
      <p:pic>
        <p:nvPicPr>
          <p:cNvPr id="54" name="Google Shape;54;p10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. Statement and two images, stone">
  <p:cSld name="CUSTOM_13_1_1_1_1">
    <p:bg>
      <p:bgPr>
        <a:solidFill>
          <a:srgbClr val="A6A091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92"/>
          <p:cNvSpPr>
            <a:spLocks noGrp="1"/>
          </p:cNvSpPr>
          <p:nvPr>
            <p:ph type="pic" idx="2"/>
          </p:nvPr>
        </p:nvSpPr>
        <p:spPr>
          <a:xfrm>
            <a:off x="807400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607" name="Google Shape;607;p92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8543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08" name="Google Shape;608;p92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09" name="Google Shape;609;p92"/>
          <p:cNvSpPr>
            <a:spLocks noGrp="1"/>
          </p:cNvSpPr>
          <p:nvPr>
            <p:ph type="pic" idx="4"/>
          </p:nvPr>
        </p:nvSpPr>
        <p:spPr>
          <a:xfrm>
            <a:off x="4759075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. Statement and two images, dark blue">
  <p:cSld name="CUSTOM_13_1_1_1_1_1">
    <p:bg>
      <p:bgPr>
        <a:solidFill>
          <a:schemeClr val="accent5"/>
        </a:solidFill>
        <a:effectLst/>
      </p:bgPr>
    </p:bg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93"/>
          <p:cNvSpPr>
            <a:spLocks noGrp="1"/>
          </p:cNvSpPr>
          <p:nvPr>
            <p:ph type="pic" idx="2"/>
          </p:nvPr>
        </p:nvSpPr>
        <p:spPr>
          <a:xfrm>
            <a:off x="807400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612" name="Google Shape;612;p93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8543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13" name="Google Shape;613;p93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14" name="Google Shape;614;p93"/>
          <p:cNvSpPr>
            <a:spLocks noGrp="1"/>
          </p:cNvSpPr>
          <p:nvPr>
            <p:ph type="pic" idx="4"/>
          </p:nvPr>
        </p:nvSpPr>
        <p:spPr>
          <a:xfrm>
            <a:off x="4759075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. Statement and two images, plum">
  <p:cSld name="CUSTOM_13_1_1_1_1_1_1">
    <p:bg>
      <p:bgPr>
        <a:solidFill>
          <a:schemeClr val="accent6"/>
        </a:solid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94"/>
          <p:cNvSpPr>
            <a:spLocks noGrp="1"/>
          </p:cNvSpPr>
          <p:nvPr>
            <p:ph type="pic" idx="2"/>
          </p:nvPr>
        </p:nvSpPr>
        <p:spPr>
          <a:xfrm>
            <a:off x="807400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617" name="Google Shape;617;p94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8543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18" name="Google Shape;618;p94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19" name="Google Shape;619;p94"/>
          <p:cNvSpPr>
            <a:spLocks noGrp="1"/>
          </p:cNvSpPr>
          <p:nvPr>
            <p:ph type="pic" idx="4"/>
          </p:nvPr>
        </p:nvSpPr>
        <p:spPr>
          <a:xfrm>
            <a:off x="4759075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. Statement and two images, dark green">
  <p:cSld name="CUSTOM_13_1_1_1_1_1_1_1">
    <p:bg>
      <p:bgPr>
        <a:solidFill>
          <a:srgbClr val="144835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95"/>
          <p:cNvSpPr>
            <a:spLocks noGrp="1"/>
          </p:cNvSpPr>
          <p:nvPr>
            <p:ph type="pic" idx="2"/>
          </p:nvPr>
        </p:nvSpPr>
        <p:spPr>
          <a:xfrm>
            <a:off x="807400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  <p:sp>
        <p:nvSpPr>
          <p:cNvPr id="622" name="Google Shape;622;p95"/>
          <p:cNvSpPr txBox="1">
            <a:spLocks noGrp="1"/>
          </p:cNvSpPr>
          <p:nvPr>
            <p:ph type="title"/>
          </p:nvPr>
        </p:nvSpPr>
        <p:spPr>
          <a:xfrm>
            <a:off x="1148400" y="108000"/>
            <a:ext cx="48543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23" name="Google Shape;623;p95"/>
          <p:cNvSpPr txBox="1">
            <a:spLocks noGrp="1"/>
          </p:cNvSpPr>
          <p:nvPr>
            <p:ph type="title" idx="3"/>
          </p:nvPr>
        </p:nvSpPr>
        <p:spPr>
          <a:xfrm>
            <a:off x="4388400" y="3891600"/>
            <a:ext cx="45720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624" name="Google Shape;624;p95"/>
          <p:cNvSpPr>
            <a:spLocks noGrp="1"/>
          </p:cNvSpPr>
          <p:nvPr>
            <p:ph type="pic" idx="4"/>
          </p:nvPr>
        </p:nvSpPr>
        <p:spPr>
          <a:xfrm>
            <a:off x="4759075" y="1617150"/>
            <a:ext cx="3577500" cy="2187600"/>
          </a:xfrm>
          <a:prstGeom prst="roundRect">
            <a:avLst>
              <a:gd name="adj" fmla="val 889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. Text left hand side, two images, light green">
  <p:cSld name="CUSTOM_14">
    <p:bg>
      <p:bgPr>
        <a:solidFill>
          <a:schemeClr val="accent3"/>
        </a:solidFill>
        <a:effectLst/>
      </p:bgPr>
    </p:bg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96"/>
          <p:cNvSpPr txBox="1">
            <a:spLocks noGrp="1"/>
          </p:cNvSpPr>
          <p:nvPr>
            <p:ph type="title"/>
          </p:nvPr>
        </p:nvSpPr>
        <p:spPr>
          <a:xfrm>
            <a:off x="412233" y="7093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7" name="Google Shape;627;p96"/>
          <p:cNvSpPr txBox="1">
            <a:spLocks noGrp="1"/>
          </p:cNvSpPr>
          <p:nvPr>
            <p:ph type="body" idx="1"/>
          </p:nvPr>
        </p:nvSpPr>
        <p:spPr>
          <a:xfrm>
            <a:off x="412233" y="21108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28" name="Google Shape;628;p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96"/>
          <p:cNvSpPr>
            <a:spLocks noGrp="1"/>
          </p:cNvSpPr>
          <p:nvPr>
            <p:ph type="pic" idx="2"/>
          </p:nvPr>
        </p:nvSpPr>
        <p:spPr>
          <a:xfrm>
            <a:off x="5936043" y="12054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630" name="Google Shape;630;p96"/>
          <p:cNvSpPr>
            <a:spLocks noGrp="1"/>
          </p:cNvSpPr>
          <p:nvPr>
            <p:ph type="pic" idx="3"/>
          </p:nvPr>
        </p:nvSpPr>
        <p:spPr>
          <a:xfrm>
            <a:off x="5936043" y="30808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. Text left hand side, two images, yellow">
  <p:cSld name="CUSTOM_14_1">
    <p:bg>
      <p:bgPr>
        <a:solidFill>
          <a:schemeClr val="accent2"/>
        </a:solidFill>
        <a:effectLst/>
      </p:bgPr>
    </p:bg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97"/>
          <p:cNvSpPr txBox="1">
            <a:spLocks noGrp="1"/>
          </p:cNvSpPr>
          <p:nvPr>
            <p:ph type="title"/>
          </p:nvPr>
        </p:nvSpPr>
        <p:spPr>
          <a:xfrm>
            <a:off x="412233" y="7093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3" name="Google Shape;633;p97"/>
          <p:cNvSpPr txBox="1">
            <a:spLocks noGrp="1"/>
          </p:cNvSpPr>
          <p:nvPr>
            <p:ph type="body" idx="1"/>
          </p:nvPr>
        </p:nvSpPr>
        <p:spPr>
          <a:xfrm>
            <a:off x="412233" y="21108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34" name="Google Shape;634;p9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97"/>
          <p:cNvSpPr>
            <a:spLocks noGrp="1"/>
          </p:cNvSpPr>
          <p:nvPr>
            <p:ph type="pic" idx="2"/>
          </p:nvPr>
        </p:nvSpPr>
        <p:spPr>
          <a:xfrm>
            <a:off x="5936043" y="12054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636" name="Google Shape;636;p97"/>
          <p:cNvSpPr>
            <a:spLocks noGrp="1"/>
          </p:cNvSpPr>
          <p:nvPr>
            <p:ph type="pic" idx="3"/>
          </p:nvPr>
        </p:nvSpPr>
        <p:spPr>
          <a:xfrm>
            <a:off x="5936043" y="30808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. Text left hand side, two images, orange">
  <p:cSld name="CUSTOM_14_1_1">
    <p:bg>
      <p:bgPr>
        <a:solidFill>
          <a:srgbClr val="FD5000"/>
        </a:solidFill>
        <a:effectLst/>
      </p:bgPr>
    </p:bg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98"/>
          <p:cNvSpPr txBox="1">
            <a:spLocks noGrp="1"/>
          </p:cNvSpPr>
          <p:nvPr>
            <p:ph type="title"/>
          </p:nvPr>
        </p:nvSpPr>
        <p:spPr>
          <a:xfrm>
            <a:off x="412233" y="7093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98"/>
          <p:cNvSpPr txBox="1">
            <a:spLocks noGrp="1"/>
          </p:cNvSpPr>
          <p:nvPr>
            <p:ph type="body" idx="1"/>
          </p:nvPr>
        </p:nvSpPr>
        <p:spPr>
          <a:xfrm>
            <a:off x="412233" y="21108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40" name="Google Shape;640;p9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98"/>
          <p:cNvSpPr>
            <a:spLocks noGrp="1"/>
          </p:cNvSpPr>
          <p:nvPr>
            <p:ph type="pic" idx="2"/>
          </p:nvPr>
        </p:nvSpPr>
        <p:spPr>
          <a:xfrm>
            <a:off x="5936043" y="12054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642" name="Google Shape;642;p98"/>
          <p:cNvSpPr>
            <a:spLocks noGrp="1"/>
          </p:cNvSpPr>
          <p:nvPr>
            <p:ph type="pic" idx="3"/>
          </p:nvPr>
        </p:nvSpPr>
        <p:spPr>
          <a:xfrm>
            <a:off x="5936043" y="30808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. Text left hand side, two images, light grey">
  <p:cSld name="CUSTOM_14_1_1_1">
    <p:bg>
      <p:bgPr>
        <a:solidFill>
          <a:srgbClr val="E6E4DB"/>
        </a:soli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99"/>
          <p:cNvSpPr txBox="1">
            <a:spLocks noGrp="1"/>
          </p:cNvSpPr>
          <p:nvPr>
            <p:ph type="title"/>
          </p:nvPr>
        </p:nvSpPr>
        <p:spPr>
          <a:xfrm>
            <a:off x="412233" y="7093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5" name="Google Shape;645;p99"/>
          <p:cNvSpPr txBox="1">
            <a:spLocks noGrp="1"/>
          </p:cNvSpPr>
          <p:nvPr>
            <p:ph type="body" idx="1"/>
          </p:nvPr>
        </p:nvSpPr>
        <p:spPr>
          <a:xfrm>
            <a:off x="412233" y="21108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46" name="Google Shape;646;p9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99"/>
          <p:cNvSpPr>
            <a:spLocks noGrp="1"/>
          </p:cNvSpPr>
          <p:nvPr>
            <p:ph type="pic" idx="2"/>
          </p:nvPr>
        </p:nvSpPr>
        <p:spPr>
          <a:xfrm>
            <a:off x="5936043" y="12054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648" name="Google Shape;648;p99"/>
          <p:cNvSpPr>
            <a:spLocks noGrp="1"/>
          </p:cNvSpPr>
          <p:nvPr>
            <p:ph type="pic" idx="3"/>
          </p:nvPr>
        </p:nvSpPr>
        <p:spPr>
          <a:xfrm>
            <a:off x="5936043" y="30808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. Text left hand side, two images, stone">
  <p:cSld name="CUSTOM_14_1_1_1_1">
    <p:bg>
      <p:bgPr>
        <a:solidFill>
          <a:srgbClr val="A6A091"/>
        </a:solidFill>
        <a:effectLst/>
      </p:bgPr>
    </p:bg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00"/>
          <p:cNvSpPr txBox="1">
            <a:spLocks noGrp="1"/>
          </p:cNvSpPr>
          <p:nvPr>
            <p:ph type="title"/>
          </p:nvPr>
        </p:nvSpPr>
        <p:spPr>
          <a:xfrm>
            <a:off x="412233" y="7093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b="1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51" name="Google Shape;651;p100"/>
          <p:cNvSpPr txBox="1">
            <a:spLocks noGrp="1"/>
          </p:cNvSpPr>
          <p:nvPr>
            <p:ph type="body" idx="1"/>
          </p:nvPr>
        </p:nvSpPr>
        <p:spPr>
          <a:xfrm>
            <a:off x="412233" y="21108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52" name="Google Shape;652;p1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0750" y="261050"/>
            <a:ext cx="1532390" cy="629251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100"/>
          <p:cNvSpPr>
            <a:spLocks noGrp="1"/>
          </p:cNvSpPr>
          <p:nvPr>
            <p:ph type="pic" idx="2"/>
          </p:nvPr>
        </p:nvSpPr>
        <p:spPr>
          <a:xfrm>
            <a:off x="5936043" y="12054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654" name="Google Shape;654;p100"/>
          <p:cNvSpPr>
            <a:spLocks noGrp="1"/>
          </p:cNvSpPr>
          <p:nvPr>
            <p:ph type="pic" idx="3"/>
          </p:nvPr>
        </p:nvSpPr>
        <p:spPr>
          <a:xfrm>
            <a:off x="5936043" y="30808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. Text left hand side, two images, dark blue">
  <p:cSld name="CUSTOM_14_1_1_1_1_1">
    <p:bg>
      <p:bgPr>
        <a:solidFill>
          <a:schemeClr val="accent5"/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01"/>
          <p:cNvSpPr txBox="1">
            <a:spLocks noGrp="1"/>
          </p:cNvSpPr>
          <p:nvPr>
            <p:ph type="title"/>
          </p:nvPr>
        </p:nvSpPr>
        <p:spPr>
          <a:xfrm>
            <a:off x="412233" y="709350"/>
            <a:ext cx="4380000" cy="12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57" name="Google Shape;657;p101"/>
          <p:cNvSpPr txBox="1">
            <a:spLocks noGrp="1"/>
          </p:cNvSpPr>
          <p:nvPr>
            <p:ph type="body" idx="1"/>
          </p:nvPr>
        </p:nvSpPr>
        <p:spPr>
          <a:xfrm>
            <a:off x="412233" y="2110800"/>
            <a:ext cx="4461900" cy="24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658" name="Google Shape;658;p101"/>
          <p:cNvPicPr preferRelativeResize="0"/>
          <p:nvPr/>
        </p:nvPicPr>
        <p:blipFill rotWithShape="1">
          <a:blip r:embed="rId2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101"/>
          <p:cNvSpPr>
            <a:spLocks noGrp="1"/>
          </p:cNvSpPr>
          <p:nvPr>
            <p:ph type="pic" idx="2"/>
          </p:nvPr>
        </p:nvSpPr>
        <p:spPr>
          <a:xfrm>
            <a:off x="5936043" y="12054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  <p:sp>
        <p:nvSpPr>
          <p:cNvPr id="660" name="Google Shape;660;p101"/>
          <p:cNvSpPr>
            <a:spLocks noGrp="1"/>
          </p:cNvSpPr>
          <p:nvPr>
            <p:ph type="pic" idx="3"/>
          </p:nvPr>
        </p:nvSpPr>
        <p:spPr>
          <a:xfrm>
            <a:off x="5936043" y="3080875"/>
            <a:ext cx="2910900" cy="1665900"/>
          </a:xfrm>
          <a:prstGeom prst="roundRect">
            <a:avLst>
              <a:gd name="adj" fmla="val 123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"/>
              <a:buChar char="●"/>
              <a:defRPr sz="1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  <p:sldLayoutId id="2147483713" r:id="rId66"/>
    <p:sldLayoutId id="2147483714" r:id="rId67"/>
    <p:sldLayoutId id="2147483715" r:id="rId68"/>
    <p:sldLayoutId id="2147483716" r:id="rId69"/>
    <p:sldLayoutId id="2147483717" r:id="rId70"/>
    <p:sldLayoutId id="2147483718" r:id="rId71"/>
    <p:sldLayoutId id="2147483719" r:id="rId72"/>
    <p:sldLayoutId id="2147483720" r:id="rId73"/>
    <p:sldLayoutId id="2147483721" r:id="rId74"/>
    <p:sldLayoutId id="2147483722" r:id="rId75"/>
    <p:sldLayoutId id="2147483723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arah.masefield@york.ac.uk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hyperlink" Target="https://www.york.ac.uk/staff/research/about-re/contact-research-culture-researcher-development/" TargetMode="External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4"/>
          <p:cNvSpPr txBox="1">
            <a:spLocks noGrp="1"/>
          </p:cNvSpPr>
          <p:nvPr>
            <p:ph type="ctrTitle" idx="2"/>
          </p:nvPr>
        </p:nvSpPr>
        <p:spPr>
          <a:xfrm>
            <a:off x="296100" y="902475"/>
            <a:ext cx="8224500" cy="3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3400"/>
              <a:t>Navigating complexity: A pragmatic best practice approach to supporting research cultures across a single University</a:t>
            </a:r>
            <a:endParaRPr sz="3400"/>
          </a:p>
        </p:txBody>
      </p:sp>
      <p:pic>
        <p:nvPicPr>
          <p:cNvPr id="718" name="Google Shape;718;p114" title="White &amp; orange hands, transparen backgrou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9650" y="2304250"/>
            <a:ext cx="4980675" cy="2807776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114"/>
          <p:cNvSpPr txBox="1"/>
          <p:nvPr/>
        </p:nvSpPr>
        <p:spPr>
          <a:xfrm>
            <a:off x="113250" y="94350"/>
            <a:ext cx="6542400" cy="6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7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Dr Sarah Masefield, Research Culture Manager</a:t>
            </a:r>
            <a:endParaRPr sz="17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7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Research Culture &amp; Researcher Development team</a:t>
            </a:r>
            <a:endParaRPr sz="17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23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37998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CH"/>
              <a:t>Research culture workshops</a:t>
            </a:r>
            <a:endParaRPr/>
          </a:p>
        </p:txBody>
      </p:sp>
      <p:sp>
        <p:nvSpPr>
          <p:cNvPr id="824" name="Google Shape;824;p123"/>
          <p:cNvSpPr/>
          <p:nvPr/>
        </p:nvSpPr>
        <p:spPr>
          <a:xfrm>
            <a:off x="5632317" y="1018580"/>
            <a:ext cx="3305700" cy="701848"/>
          </a:xfrm>
          <a:prstGeom prst="chevron">
            <a:avLst>
              <a:gd name="adj" fmla="val 50000"/>
            </a:avLst>
          </a:prstGeom>
          <a:solidFill>
            <a:srgbClr val="D837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Funding</a:t>
            </a:r>
            <a:endParaRPr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25" name="Google Shape;825;p123"/>
          <p:cNvSpPr/>
          <p:nvPr/>
        </p:nvSpPr>
        <p:spPr>
          <a:xfrm>
            <a:off x="0" y="1018805"/>
            <a:ext cx="3546900" cy="701848"/>
          </a:xfrm>
          <a:prstGeom prst="homePlate">
            <a:avLst>
              <a:gd name="adj" fmla="val 50000"/>
            </a:avLst>
          </a:prstGeom>
          <a:solidFill>
            <a:srgbClr val="801F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1: Mapping &amp; scoping </a:t>
            </a:r>
            <a:endParaRPr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826" name="Google Shape;826;p123"/>
          <p:cNvGrpSpPr/>
          <p:nvPr/>
        </p:nvGrpSpPr>
        <p:grpSpPr>
          <a:xfrm>
            <a:off x="317075" y="1018580"/>
            <a:ext cx="8159700" cy="3654076"/>
            <a:chOff x="317075" y="1189775"/>
            <a:chExt cx="8159700" cy="3483058"/>
          </a:xfrm>
        </p:grpSpPr>
        <p:sp>
          <p:nvSpPr>
            <p:cNvPr id="827" name="Google Shape;827;p123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rgbClr val="B02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2: Action &amp; priority setting</a:t>
              </a:r>
              <a:endParaRPr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28" name="Google Shape;828;p123"/>
            <p:cNvSpPr txBox="1"/>
            <p:nvPr/>
          </p:nvSpPr>
          <p:spPr>
            <a:xfrm>
              <a:off x="317075" y="2057133"/>
              <a:ext cx="81597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2 hour workshop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Same attendees + more staff representation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To set achievable outcome-focused actions and timescales for implementation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Output: 3 year RC action plan</a:t>
              </a:r>
              <a:endParaRPr sz="20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29" name="Google Shape;829;p123"/>
          <p:cNvSpPr txBox="1"/>
          <p:nvPr/>
        </p:nvSpPr>
        <p:spPr>
          <a:xfrm>
            <a:off x="4913000" y="3250875"/>
            <a:ext cx="3913500" cy="13062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Principles: non-judgemental; support not burden; facilitated not led; REF aware not driven</a:t>
            </a:r>
            <a:endParaRPr sz="2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CA3EE-6D78-FF9F-079E-FE77CC37E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24" y="439125"/>
            <a:ext cx="4030325" cy="669900"/>
          </a:xfrm>
        </p:spPr>
        <p:txBody>
          <a:bodyPr/>
          <a:lstStyle/>
          <a:p>
            <a:r>
              <a:rPr lang="en-GB" dirty="0"/>
              <a:t>Outcome-focused action setting exercise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C19620-28F2-E5DC-2E36-C081BBECA315}"/>
              </a:ext>
            </a:extLst>
          </p:cNvPr>
          <p:cNvSpPr>
            <a:spLocks noGrp="1"/>
          </p:cNvSpPr>
          <p:nvPr>
            <p:ph type="ctrTitle" idx="2"/>
          </p:nvPr>
        </p:nvSpPr>
        <p:spPr>
          <a:xfrm>
            <a:off x="311700" y="1263875"/>
            <a:ext cx="8344162" cy="3071700"/>
          </a:xfrm>
        </p:spPr>
        <p:txBody>
          <a:bodyPr/>
          <a:lstStyle/>
          <a:p>
            <a:pPr fontAlgn="base"/>
            <a:r>
              <a:rPr lang="en-GB" sz="2000" dirty="0"/>
              <a:t>1) Generate ideas for possible actions to address the needs </a:t>
            </a:r>
            <a:br>
              <a:rPr lang="en-GB" sz="2000" dirty="0"/>
            </a:br>
            <a:r>
              <a:rPr lang="en-GB" sz="2000" dirty="0"/>
              <a:t>2) Identify the potential impact of these - could consider short, medium and longer term impact</a:t>
            </a: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r>
              <a:rPr lang="en-GB" sz="2000" b="0" dirty="0"/>
              <a:t>*We are not interested in operational concerns at this point*</a:t>
            </a:r>
            <a:br>
              <a:rPr lang="en-GB" sz="2000" dirty="0"/>
            </a:br>
            <a:br>
              <a:rPr lang="en-GB" sz="2000" dirty="0"/>
            </a:br>
            <a:endParaRPr lang="en-GB" sz="20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9C0889D-EE4B-EA45-B079-2F85C65EF4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359303"/>
              </p:ext>
            </p:extLst>
          </p:nvPr>
        </p:nvGraphicFramePr>
        <p:xfrm>
          <a:off x="311700" y="2353469"/>
          <a:ext cx="8409444" cy="1661160"/>
        </p:xfrm>
        <a:graphic>
          <a:graphicData uri="http://schemas.openxmlformats.org/drawingml/2006/table">
            <a:tbl>
              <a:tblPr/>
              <a:tblGrid>
                <a:gridCol w="2102361">
                  <a:extLst>
                    <a:ext uri="{9D8B030D-6E8A-4147-A177-3AD203B41FA5}">
                      <a16:colId xmlns:a16="http://schemas.microsoft.com/office/drawing/2014/main" val="314577566"/>
                    </a:ext>
                  </a:extLst>
                </a:gridCol>
                <a:gridCol w="2102361">
                  <a:extLst>
                    <a:ext uri="{9D8B030D-6E8A-4147-A177-3AD203B41FA5}">
                      <a16:colId xmlns:a16="http://schemas.microsoft.com/office/drawing/2014/main" val="4076297741"/>
                    </a:ext>
                  </a:extLst>
                </a:gridCol>
                <a:gridCol w="2102361">
                  <a:extLst>
                    <a:ext uri="{9D8B030D-6E8A-4147-A177-3AD203B41FA5}">
                      <a16:colId xmlns:a16="http://schemas.microsoft.com/office/drawing/2014/main" val="482262019"/>
                    </a:ext>
                  </a:extLst>
                </a:gridCol>
                <a:gridCol w="2102361">
                  <a:extLst>
                    <a:ext uri="{9D8B030D-6E8A-4147-A177-3AD203B41FA5}">
                      <a16:colId xmlns:a16="http://schemas.microsoft.com/office/drawing/2014/main" val="2168786198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Inter" panose="020B0604020202020204" charset="0"/>
                        </a:rPr>
                        <a:t>1. Need/Priority area</a:t>
                      </a:r>
                      <a:endParaRPr lang="en-GB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Inter" panose="020B0604020202020204" charset="0"/>
                        </a:rPr>
                        <a:t>2. Outcome - what is the change you want to see?</a:t>
                      </a:r>
                      <a:endParaRPr lang="en-GB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Inter" panose="020B0604020202020204" charset="0"/>
                        </a:rPr>
                        <a:t>3. Activities - What can you do to achieve the outcome? </a:t>
                      </a:r>
                      <a:endParaRPr lang="en-GB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Inter" panose="020B0604020202020204" charset="0"/>
                        </a:rPr>
                        <a:t>4. Link to existing strategic initiative e.g. PRES/AS action plan, research strategy</a:t>
                      </a:r>
                      <a:endParaRPr lang="en-GB" dirty="0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434048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908478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>
                          <a:effectLst/>
                        </a:rPr>
                        <a:t> 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GB" dirty="0">
                          <a:effectLst/>
                        </a:rPr>
                        <a:t> </a:t>
                      </a: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0639779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A070AD57-AD06-A4C0-B26B-193824F1D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29759" y="2353469"/>
            <a:ext cx="1357578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991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124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37998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Research Culture workshops</a:t>
            </a:r>
            <a:endParaRPr/>
          </a:p>
        </p:txBody>
      </p:sp>
      <p:grpSp>
        <p:nvGrpSpPr>
          <p:cNvPr id="835" name="Google Shape;835;p124"/>
          <p:cNvGrpSpPr/>
          <p:nvPr/>
        </p:nvGrpSpPr>
        <p:grpSpPr>
          <a:xfrm>
            <a:off x="370225" y="1018580"/>
            <a:ext cx="8567792" cy="3654076"/>
            <a:chOff x="370225" y="1189775"/>
            <a:chExt cx="8567792" cy="3483058"/>
          </a:xfrm>
        </p:grpSpPr>
        <p:sp>
          <p:nvSpPr>
            <p:cNvPr id="836" name="Google Shape;836;p124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rgbClr val="D83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Funding</a:t>
              </a:r>
              <a:endParaRPr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37" name="Google Shape;837;p124"/>
            <p:cNvSpPr txBox="1"/>
            <p:nvPr/>
          </p:nvSpPr>
          <p:spPr>
            <a:xfrm>
              <a:off x="370225" y="2057133"/>
              <a:ext cx="85251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Up to £10,000 for each school/department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Application stating: 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810000" lvl="1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○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the research culture need/gap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810000" lvl="1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○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actions to address the gap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810000" lvl="1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○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how they’ll know if it's been successful (proportionate and appropriate M&amp;E)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810000" lvl="1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○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estimated costing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38" name="Google Shape;838;p124"/>
          <p:cNvSpPr/>
          <p:nvPr/>
        </p:nvSpPr>
        <p:spPr>
          <a:xfrm>
            <a:off x="0" y="1018805"/>
            <a:ext cx="3546900" cy="701848"/>
          </a:xfrm>
          <a:prstGeom prst="homePlate">
            <a:avLst>
              <a:gd name="adj" fmla="val 50000"/>
            </a:avLst>
          </a:prstGeom>
          <a:solidFill>
            <a:srgbClr val="801F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1: Mapping &amp; scoping </a:t>
            </a:r>
            <a:endParaRPr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39" name="Google Shape;839;p124"/>
          <p:cNvSpPr/>
          <p:nvPr/>
        </p:nvSpPr>
        <p:spPr>
          <a:xfrm>
            <a:off x="2944204" y="1018580"/>
            <a:ext cx="3305700" cy="701848"/>
          </a:xfrm>
          <a:prstGeom prst="chevron">
            <a:avLst>
              <a:gd name="adj" fmla="val 50000"/>
            </a:avLst>
          </a:prstGeom>
          <a:solidFill>
            <a:srgbClr val="B02B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2: Action &amp; priority setting</a:t>
            </a:r>
            <a:endParaRPr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25"/>
          <p:cNvSpPr txBox="1">
            <a:spLocks noGrp="1"/>
          </p:cNvSpPr>
          <p:nvPr>
            <p:ph type="title"/>
          </p:nvPr>
        </p:nvSpPr>
        <p:spPr>
          <a:xfrm>
            <a:off x="370225" y="329200"/>
            <a:ext cx="44388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Objectives - For departments:</a:t>
            </a:r>
            <a:endParaRPr/>
          </a:p>
        </p:txBody>
      </p:sp>
      <p:sp>
        <p:nvSpPr>
          <p:cNvPr id="845" name="Google Shape;845;p125"/>
          <p:cNvSpPr txBox="1">
            <a:spLocks noGrp="1"/>
          </p:cNvSpPr>
          <p:nvPr>
            <p:ph type="ctrTitle" idx="2"/>
          </p:nvPr>
        </p:nvSpPr>
        <p:spPr>
          <a:xfrm>
            <a:off x="311700" y="999100"/>
            <a:ext cx="5252100" cy="3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>
                <a:latin typeface="Inter"/>
                <a:ea typeface="Inter"/>
                <a:cs typeface="Inter"/>
                <a:sym typeface="Inter"/>
              </a:rPr>
              <a:t>Space for reflection (inc. strategy documents) </a:t>
            </a:r>
            <a:br>
              <a:rPr lang="de-CH" sz="2000" b="0">
                <a:latin typeface="Inter"/>
                <a:ea typeface="Inter"/>
                <a:cs typeface="Inter"/>
                <a:sym typeface="Inter"/>
              </a:rPr>
            </a:br>
            <a:endParaRPr sz="2000" b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>
                <a:latin typeface="Inter"/>
                <a:ea typeface="Inter"/>
                <a:cs typeface="Inter"/>
                <a:sym typeface="Inter"/>
              </a:rPr>
              <a:t>Map existing RC activities, mechanisms and leadership</a:t>
            </a:r>
            <a:br>
              <a:rPr lang="de-CH" sz="2000" b="0">
                <a:latin typeface="Inter"/>
                <a:ea typeface="Inter"/>
                <a:cs typeface="Inter"/>
                <a:sym typeface="Inter"/>
              </a:rPr>
            </a:br>
            <a:endParaRPr sz="2000" b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>
                <a:latin typeface="Inter"/>
                <a:ea typeface="Inter"/>
                <a:cs typeface="Inter"/>
                <a:sym typeface="Inter"/>
              </a:rPr>
              <a:t>Scope their strengths and opportunities in diverse RC areas</a:t>
            </a:r>
            <a:br>
              <a:rPr lang="de-CH" sz="2000" b="0">
                <a:latin typeface="Inter"/>
                <a:ea typeface="Inter"/>
                <a:cs typeface="Inter"/>
                <a:sym typeface="Inter"/>
              </a:rPr>
            </a:br>
            <a:endParaRPr sz="2000" b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>
                <a:latin typeface="Inter"/>
                <a:ea typeface="Inter"/>
                <a:cs typeface="Inter"/>
                <a:sym typeface="Inter"/>
              </a:rPr>
              <a:t>Set realistic actions and timescales for implementation (including consideration of evidence and insight)</a:t>
            </a:r>
            <a:endParaRPr sz="20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de-CH" sz="2000" b="0">
                <a:latin typeface="Inter"/>
                <a:ea typeface="Inter"/>
                <a:cs typeface="Inter"/>
                <a:sym typeface="Inter"/>
              </a:rPr>
            </a:br>
            <a:endParaRPr sz="2000" b="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46" name="Google Shape;846;p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8725" y="1515931"/>
            <a:ext cx="2815498" cy="2111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26"/>
          <p:cNvSpPr txBox="1">
            <a:spLocks noGrp="1"/>
          </p:cNvSpPr>
          <p:nvPr>
            <p:ph type="title"/>
          </p:nvPr>
        </p:nvSpPr>
        <p:spPr>
          <a:xfrm>
            <a:off x="370225" y="299350"/>
            <a:ext cx="45786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Objectives - Research Culture Team:</a:t>
            </a:r>
            <a:endParaRPr/>
          </a:p>
        </p:txBody>
      </p:sp>
      <p:sp>
        <p:nvSpPr>
          <p:cNvPr id="852" name="Google Shape;852;p126"/>
          <p:cNvSpPr txBox="1">
            <a:spLocks noGrp="1"/>
          </p:cNvSpPr>
          <p:nvPr>
            <p:ph type="ctrTitle" idx="2"/>
          </p:nvPr>
        </p:nvSpPr>
        <p:spPr>
          <a:xfrm>
            <a:off x="311700" y="812725"/>
            <a:ext cx="5187000" cy="40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Increase and expand awareness of research culture and central support</a:t>
            </a:r>
            <a:br>
              <a:rPr lang="de-CH" sz="2000" b="0" dirty="0">
                <a:latin typeface="Inter"/>
                <a:ea typeface="Inter"/>
                <a:cs typeface="Inter"/>
                <a:sym typeface="Inter"/>
              </a:rPr>
            </a:b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Relationship and trust building (single point of contact)</a:t>
            </a:r>
            <a:br>
              <a:rPr lang="de-CH" sz="2000" b="0" dirty="0">
                <a:latin typeface="Inter"/>
                <a:ea typeface="Inter"/>
                <a:cs typeface="Inter"/>
                <a:sym typeface="Inter"/>
              </a:rPr>
            </a:b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Team visibility - ‘go to’ team for research culture and SPRE</a:t>
            </a:r>
            <a:br>
              <a:rPr lang="de-CH" sz="2000" b="0" dirty="0">
                <a:latin typeface="Inter"/>
                <a:ea typeface="Inter"/>
                <a:cs typeface="Inter"/>
                <a:sym typeface="Inter"/>
              </a:rPr>
            </a:b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Increase knowledge of good practice (to share)</a:t>
            </a:r>
            <a:br>
              <a:rPr lang="de-CH" sz="2000" b="0" dirty="0">
                <a:latin typeface="Inter"/>
                <a:ea typeface="Inter"/>
                <a:cs typeface="Inter"/>
                <a:sym typeface="Inter"/>
              </a:rPr>
            </a:b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Build insight into our research communities (to better serve them)</a:t>
            </a:r>
            <a:endParaRPr sz="2000" b="0" dirty="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53" name="Google Shape;853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2150" y="1847025"/>
            <a:ext cx="3364701" cy="189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27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Workshop engagement</a:t>
            </a:r>
            <a:endParaRPr/>
          </a:p>
        </p:txBody>
      </p:sp>
      <p:sp>
        <p:nvSpPr>
          <p:cNvPr id="859" name="Google Shape;859;p127"/>
          <p:cNvSpPr txBox="1">
            <a:spLocks noGrp="1"/>
          </p:cNvSpPr>
          <p:nvPr>
            <p:ph type="ctrTitle" idx="2"/>
          </p:nvPr>
        </p:nvSpPr>
        <p:spPr>
          <a:xfrm>
            <a:off x="311700" y="1263875"/>
            <a:ext cx="8289000" cy="30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1 x facilitator; 1 x notetaker</a:t>
            </a: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18 x 2 hour in person workshops</a:t>
            </a: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4 x tailored workshops </a:t>
            </a: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Attendance: 4-40 (typical 10-15)</a:t>
            </a: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Inter"/>
              <a:buChar char="●"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12 x 7-15 page reports</a:t>
            </a: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All 25 departments/schools awarded up to £10k</a:t>
            </a: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b="0" dirty="0">
                <a:latin typeface="Inter"/>
                <a:ea typeface="Inter"/>
                <a:cs typeface="Inter"/>
                <a:sym typeface="Inter"/>
              </a:rPr>
              <a:t>UoA2 workshop scheduled for June</a:t>
            </a:r>
            <a:endParaRPr sz="2000" b="0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dirty="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60" name="Google Shape;860;p127" title="SB Headsho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7725" y="1263875"/>
            <a:ext cx="1262725" cy="126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Google Shape;861;p127" title="Student phot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64092" y="1263874"/>
            <a:ext cx="839782" cy="126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p1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67525" y="1263875"/>
            <a:ext cx="1262725" cy="12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127"/>
          <p:cNvSpPr txBox="1"/>
          <p:nvPr/>
        </p:nvSpPr>
        <p:spPr>
          <a:xfrm>
            <a:off x="6385974" y="3804372"/>
            <a:ext cx="2035800" cy="7362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Avoid dictation software!</a:t>
            </a:r>
            <a:endParaRPr sz="2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30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47295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dirty="0"/>
              <a:t>Challenges/limitations</a:t>
            </a:r>
            <a:endParaRPr dirty="0"/>
          </a:p>
        </p:txBody>
      </p:sp>
      <p:sp>
        <p:nvSpPr>
          <p:cNvPr id="890" name="Google Shape;890;p130"/>
          <p:cNvSpPr txBox="1">
            <a:spLocks noGrp="1"/>
          </p:cNvSpPr>
          <p:nvPr>
            <p:ph type="ctrTitle" idx="2"/>
          </p:nvPr>
        </p:nvSpPr>
        <p:spPr>
          <a:xfrm>
            <a:off x="311700" y="1055000"/>
            <a:ext cx="8522700" cy="32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RC Leads as gatekeepers</a:t>
            </a: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Who’s in the room (and absent)?</a:t>
            </a: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○"/>
            </a:pPr>
            <a:r>
              <a:rPr lang="de-CH" sz="20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Invitation </a:t>
            </a: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○"/>
            </a:pPr>
            <a:r>
              <a:rPr lang="de-CH" sz="20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Engagement</a:t>
            </a:r>
            <a:endParaRPr sz="2000" b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○"/>
            </a:pPr>
            <a:r>
              <a:rPr lang="de-CH" sz="20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Psychological safety</a:t>
            </a:r>
            <a:endParaRPr sz="2000" b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Participants’ knowledge </a:t>
            </a:r>
            <a:br>
              <a:rPr lang="de-CH" sz="2000" b="0" dirty="0">
                <a:latin typeface="Arial"/>
                <a:ea typeface="Arial"/>
                <a:cs typeface="Arial"/>
                <a:sym typeface="Arial"/>
              </a:rPr>
            </a:br>
            <a:endParaRPr lang="en-GB" sz="2000" b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dirty="0">
                <a:latin typeface="Arial"/>
                <a:ea typeface="Arial"/>
                <a:cs typeface="Arial"/>
                <a:sym typeface="Arial"/>
              </a:rPr>
              <a:t>Limited engagement with: </a:t>
            </a: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○"/>
            </a:pPr>
            <a:r>
              <a:rPr lang="en-GB" sz="20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Policies and guidance</a:t>
            </a: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○"/>
            </a:pPr>
            <a:r>
              <a:rPr lang="en-GB" sz="20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Equity lens</a:t>
            </a:r>
          </a:p>
        </p:txBody>
      </p:sp>
      <p:pic>
        <p:nvPicPr>
          <p:cNvPr id="1026" name="Picture 2" descr="1,145,833 Collaboration Teamwork Royalty-Free Images, Stock ...">
            <a:extLst>
              <a:ext uri="{FF2B5EF4-FFF2-40B4-BE49-F238E27FC236}">
                <a16:creationId xmlns:a16="http://schemas.microsoft.com/office/drawing/2014/main" id="{CA6F63EA-1DE2-18BA-5638-A4C70A0D2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841" y="3095253"/>
            <a:ext cx="4501459" cy="149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1AD2E3-6FDE-2780-37ED-155379A02B2E}"/>
              </a:ext>
            </a:extLst>
          </p:cNvPr>
          <p:cNvSpPr txBox="1"/>
          <p:nvPr/>
        </p:nvSpPr>
        <p:spPr>
          <a:xfrm>
            <a:off x="5202808" y="2495195"/>
            <a:ext cx="2757524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Trust &amp; demoralisation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28"/>
          <p:cNvSpPr txBox="1">
            <a:spLocks noGrp="1"/>
          </p:cNvSpPr>
          <p:nvPr>
            <p:ph type="title"/>
          </p:nvPr>
        </p:nvSpPr>
        <p:spPr>
          <a:xfrm>
            <a:off x="175763" y="321375"/>
            <a:ext cx="28155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Strengths</a:t>
            </a:r>
            <a:endParaRPr/>
          </a:p>
        </p:txBody>
      </p:sp>
      <p:pic>
        <p:nvPicPr>
          <p:cNvPr id="871" name="Google Shape;871;p128"/>
          <p:cNvPicPr preferRelativeResize="0"/>
          <p:nvPr/>
        </p:nvPicPr>
        <p:blipFill rotWithShape="1">
          <a:blip r:embed="rId3">
            <a:alphaModFix/>
          </a:blip>
          <a:srcRect l="4935" t="12271" r="78944" b="46757"/>
          <a:stretch/>
        </p:blipFill>
        <p:spPr>
          <a:xfrm>
            <a:off x="1323988" y="929050"/>
            <a:ext cx="1430950" cy="209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128"/>
          <p:cNvPicPr preferRelativeResize="0"/>
          <p:nvPr/>
        </p:nvPicPr>
        <p:blipFill rotWithShape="1">
          <a:blip r:embed="rId3">
            <a:alphaModFix/>
          </a:blip>
          <a:srcRect l="23377" t="12271" r="59946" b="46757"/>
          <a:stretch/>
        </p:blipFill>
        <p:spPr>
          <a:xfrm>
            <a:off x="2863038" y="929055"/>
            <a:ext cx="1480300" cy="209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128"/>
          <p:cNvPicPr preferRelativeResize="0"/>
          <p:nvPr/>
        </p:nvPicPr>
        <p:blipFill rotWithShape="1">
          <a:blip r:embed="rId3">
            <a:alphaModFix/>
          </a:blip>
          <a:srcRect l="42377" t="12271" r="42196" b="46757"/>
          <a:stretch/>
        </p:blipFill>
        <p:spPr>
          <a:xfrm>
            <a:off x="4451437" y="929055"/>
            <a:ext cx="1369290" cy="209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4" name="Google Shape;874;p128"/>
          <p:cNvPicPr preferRelativeResize="0"/>
          <p:nvPr/>
        </p:nvPicPr>
        <p:blipFill rotWithShape="1">
          <a:blip r:embed="rId3">
            <a:alphaModFix/>
          </a:blip>
          <a:srcRect l="59686" t="12269" r="22663" b="48168"/>
          <a:stretch/>
        </p:blipFill>
        <p:spPr>
          <a:xfrm>
            <a:off x="5928843" y="929056"/>
            <a:ext cx="1622438" cy="209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128"/>
          <p:cNvPicPr preferRelativeResize="0"/>
          <p:nvPr/>
        </p:nvPicPr>
        <p:blipFill rotWithShape="1">
          <a:blip r:embed="rId3">
            <a:alphaModFix/>
          </a:blip>
          <a:srcRect l="41741" t="54414" r="42138" b="7955"/>
          <a:stretch/>
        </p:blipFill>
        <p:spPr>
          <a:xfrm>
            <a:off x="2232713" y="3107800"/>
            <a:ext cx="1430950" cy="1926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128"/>
          <p:cNvPicPr preferRelativeResize="0"/>
          <p:nvPr/>
        </p:nvPicPr>
        <p:blipFill rotWithShape="1">
          <a:blip r:embed="rId3">
            <a:alphaModFix/>
          </a:blip>
          <a:srcRect l="60372" t="54414" r="23506" b="7955"/>
          <a:stretch/>
        </p:blipFill>
        <p:spPr>
          <a:xfrm>
            <a:off x="3821962" y="3107800"/>
            <a:ext cx="1430950" cy="1926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128"/>
          <p:cNvPicPr preferRelativeResize="0"/>
          <p:nvPr/>
        </p:nvPicPr>
        <p:blipFill rotWithShape="1">
          <a:blip r:embed="rId3">
            <a:alphaModFix/>
          </a:blip>
          <a:srcRect l="78680" t="54414" r="5199" b="7955"/>
          <a:stretch/>
        </p:blipFill>
        <p:spPr>
          <a:xfrm>
            <a:off x="5349563" y="3107800"/>
            <a:ext cx="1430950" cy="192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29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36516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Strengths of the approach - for REF</a:t>
            </a:r>
            <a:endParaRPr>
              <a:highlight>
                <a:schemeClr val="accent2"/>
              </a:highlight>
            </a:endParaRPr>
          </a:p>
        </p:txBody>
      </p:sp>
      <p:sp>
        <p:nvSpPr>
          <p:cNvPr id="883" name="Google Shape;883;p129"/>
          <p:cNvSpPr txBox="1">
            <a:spLocks noGrp="1"/>
          </p:cNvSpPr>
          <p:nvPr>
            <p:ph type="ctrTitle" idx="2"/>
          </p:nvPr>
        </p:nvSpPr>
        <p:spPr>
          <a:xfrm>
            <a:off x="178075" y="1109025"/>
            <a:ext cx="8777400" cy="37173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Establishes partnership between Units and central research culture support</a:t>
            </a:r>
            <a:br>
              <a:rPr lang="de-CH" sz="2000" b="0" dirty="0">
                <a:latin typeface="Arial"/>
                <a:ea typeface="Arial"/>
                <a:cs typeface="Arial"/>
                <a:sym typeface="Arial"/>
              </a:rPr>
            </a:br>
            <a:br>
              <a:rPr lang="de-CH" sz="2000" b="0" dirty="0">
                <a:latin typeface="Arial"/>
                <a:ea typeface="Arial"/>
                <a:cs typeface="Arial"/>
                <a:sym typeface="Arial"/>
              </a:rPr>
            </a:b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Research culture audit and identification of concerns</a:t>
            </a: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Strategic alignment between institutional and with department priorities</a:t>
            </a: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SPRE education and springboard opportunity</a:t>
            </a:r>
            <a:br>
              <a:rPr lang="de-CH" sz="2000" b="0" dirty="0">
                <a:latin typeface="Arial"/>
                <a:ea typeface="Arial"/>
                <a:cs typeface="Arial"/>
                <a:sym typeface="Arial"/>
              </a:rPr>
            </a:b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(for Units and RC&amp;RD team)</a:t>
            </a: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Provides:</a:t>
            </a: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a baseline</a:t>
            </a: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an activity log</a:t>
            </a:r>
            <a:endParaRPr sz="2000" b="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 b="0" dirty="0">
                <a:latin typeface="Arial"/>
                <a:ea typeface="Arial"/>
                <a:cs typeface="Arial"/>
                <a:sym typeface="Arial"/>
              </a:rPr>
              <a:t>proportionate evaluation</a:t>
            </a:r>
            <a:endParaRPr sz="2000" b="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4" name="Google Shape;884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0618" y="2865383"/>
            <a:ext cx="2610250" cy="19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31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44112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Stay in touch</a:t>
            </a:r>
            <a:endParaRPr/>
          </a:p>
        </p:txBody>
      </p:sp>
      <p:sp>
        <p:nvSpPr>
          <p:cNvPr id="897" name="Google Shape;897;p131"/>
          <p:cNvSpPr txBox="1">
            <a:spLocks noGrp="1"/>
          </p:cNvSpPr>
          <p:nvPr>
            <p:ph type="ctrTitle" idx="2"/>
          </p:nvPr>
        </p:nvSpPr>
        <p:spPr>
          <a:xfrm>
            <a:off x="311700" y="971125"/>
            <a:ext cx="5130000" cy="37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700" b="0">
                <a:latin typeface="Inter"/>
                <a:ea typeface="Inter"/>
                <a:cs typeface="Inter"/>
                <a:sym typeface="Inter"/>
              </a:rPr>
              <a:t>Get in touch: </a:t>
            </a:r>
            <a:r>
              <a:rPr lang="de-CH" sz="1700" b="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3"/>
              </a:rPr>
              <a:t>sarah.masefield@york.ac.uk</a:t>
            </a:r>
            <a:endParaRPr sz="17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700">
                <a:latin typeface="Inter"/>
                <a:ea typeface="Inter"/>
                <a:cs typeface="Inter"/>
                <a:sym typeface="Inter"/>
              </a:rPr>
              <a:t>Join the RCEN Data Capture and Evaluation Working Group</a:t>
            </a:r>
            <a:endParaRPr sz="170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700">
                <a:latin typeface="Inter"/>
                <a:ea typeface="Inter"/>
                <a:cs typeface="Inter"/>
                <a:sym typeface="Inter"/>
              </a:rPr>
              <a:t>Next meeting: 25th June, 3-4.30</a:t>
            </a:r>
            <a:endParaRPr sz="170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600" b="0">
                <a:latin typeface="Inter"/>
                <a:ea typeface="Inter"/>
                <a:cs typeface="Inter"/>
                <a:sym typeface="Inter"/>
              </a:rPr>
              <a:t>International Research Culture Conference: </a:t>
            </a:r>
            <a:endParaRPr sz="1600" b="0">
              <a:latin typeface="Inter"/>
              <a:ea typeface="Inter"/>
              <a:cs typeface="Inter"/>
              <a:sym typeface="Inter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Inter"/>
              <a:buChar char="●"/>
            </a:pPr>
            <a:r>
              <a:rPr lang="de-CH" sz="1600" b="0">
                <a:latin typeface="Inter"/>
                <a:ea typeface="Inter"/>
                <a:cs typeface="Inter"/>
                <a:sym typeface="Inter"/>
              </a:rPr>
              <a:t>Embedding evaluative thinking: An outcomes-focused approach to evidencing research culture impact. </a:t>
            </a:r>
            <a:endParaRPr sz="1600" b="0">
              <a:latin typeface="Inter"/>
              <a:ea typeface="Inter"/>
              <a:cs typeface="Inter"/>
              <a:sym typeface="Inter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Inter"/>
              <a:buChar char="●"/>
            </a:pPr>
            <a:r>
              <a:rPr lang="de-CH" sz="1600" b="0">
                <a:latin typeface="Inter"/>
                <a:ea typeface="Inter"/>
                <a:cs typeface="Inter"/>
                <a:sym typeface="Inter"/>
              </a:rPr>
              <a:t>Measuring Change: A Research Culture Data Capture and Evaluation Challenge-Led Workshop</a:t>
            </a:r>
            <a:endParaRPr sz="16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98" name="Google Shape;898;p131" title="international_researc_culture_conference_2025_10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0450" y="305650"/>
            <a:ext cx="3397499" cy="2266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1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13750" y="2871375"/>
            <a:ext cx="2095175" cy="209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Google Shape;724;p115"/>
          <p:cNvPicPr preferRelativeResize="0"/>
          <p:nvPr/>
        </p:nvPicPr>
        <p:blipFill rotWithShape="1">
          <a:blip r:embed="rId3">
            <a:alphaModFix/>
          </a:blip>
          <a:srcRect l="-1722" t="-5350" r="-2012" b="-5638"/>
          <a:stretch/>
        </p:blipFill>
        <p:spPr>
          <a:xfrm>
            <a:off x="7390811" y="261050"/>
            <a:ext cx="1532339" cy="629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5" name="Google Shape;725;p115"/>
          <p:cNvGrpSpPr/>
          <p:nvPr/>
        </p:nvGrpSpPr>
        <p:grpSpPr>
          <a:xfrm>
            <a:off x="381000" y="381000"/>
            <a:ext cx="3048000" cy="381000"/>
            <a:chOff x="381000" y="381000"/>
            <a:chExt cx="3048000" cy="381000"/>
          </a:xfrm>
        </p:grpSpPr>
        <p:sp>
          <p:nvSpPr>
            <p:cNvPr id="726" name="Google Shape;726;p115"/>
            <p:cNvSpPr/>
            <p:nvPr/>
          </p:nvSpPr>
          <p:spPr>
            <a:xfrm>
              <a:off x="381000" y="381000"/>
              <a:ext cx="3048000" cy="3810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15"/>
            <p:cNvSpPr txBox="1"/>
            <p:nvPr/>
          </p:nvSpPr>
          <p:spPr>
            <a:xfrm>
              <a:off x="381000" y="381000"/>
              <a:ext cx="3048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sz="1400" b="0">
                  <a:solidFill>
                    <a:srgbClr val="FFFFFF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Problematic </a:t>
              </a:r>
              <a:r>
                <a:rPr lang="de-CH">
                  <a:solidFill>
                    <a:srgbClr val="FFFFFF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conflation</a:t>
              </a:r>
              <a:r>
                <a:rPr lang="de-CH" sz="1400" b="0">
                  <a:solidFill>
                    <a:srgbClr val="FFFFFF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 klaxon</a:t>
              </a:r>
              <a:endParaRPr sz="1400" b="0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endParaRPr>
            </a:p>
          </p:txBody>
        </p:sp>
      </p:grpSp>
      <p:sp>
        <p:nvSpPr>
          <p:cNvPr id="728" name="Google Shape;728;p115"/>
          <p:cNvSpPr txBox="1"/>
          <p:nvPr/>
        </p:nvSpPr>
        <p:spPr>
          <a:xfrm>
            <a:off x="54000" y="1076938"/>
            <a:ext cx="5238900" cy="3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400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SPRE</a:t>
            </a:r>
            <a:r>
              <a:rPr lang="de-CH" sz="4000" baseline="3000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*</a:t>
            </a:r>
            <a:r>
              <a:rPr lang="de-CH" sz="400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 and </a:t>
            </a:r>
            <a:endParaRPr sz="4000" b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ctr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de-CH" sz="4000" b="0">
                <a:solidFill>
                  <a:srgbClr val="FFD7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research culture</a:t>
            </a:r>
            <a:endParaRPr sz="4000" b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ctr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de-CH" sz="400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are not synonymous</a:t>
            </a:r>
            <a:endParaRPr sz="4000" b="0">
              <a:solidFill>
                <a:srgbClr val="FFFF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grpSp>
        <p:nvGrpSpPr>
          <p:cNvPr id="729" name="Google Shape;729;p115"/>
          <p:cNvGrpSpPr/>
          <p:nvPr/>
        </p:nvGrpSpPr>
        <p:grpSpPr>
          <a:xfrm>
            <a:off x="5362575" y="838200"/>
            <a:ext cx="3781500" cy="3848100"/>
            <a:chOff x="5362575" y="838200"/>
            <a:chExt cx="3781500" cy="3848100"/>
          </a:xfrm>
        </p:grpSpPr>
        <p:pic>
          <p:nvPicPr>
            <p:cNvPr id="730" name="Google Shape;730;p1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362575" y="838200"/>
              <a:ext cx="3781500" cy="3848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1" name="Google Shape;731;p1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619750" y="1095375"/>
              <a:ext cx="3333900" cy="3333900"/>
            </a:xfrm>
            <a:prstGeom prst="ellipse">
              <a:avLst/>
            </a:prstGeom>
            <a:noFill/>
            <a:ln>
              <a:noFill/>
            </a:ln>
          </p:spPr>
        </p:pic>
      </p:grpSp>
      <p:pic>
        <p:nvPicPr>
          <p:cNvPr id="732" name="Google Shape;732;p1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000" y="4562475"/>
            <a:ext cx="5334000" cy="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115"/>
          <p:cNvSpPr txBox="1"/>
          <p:nvPr/>
        </p:nvSpPr>
        <p:spPr>
          <a:xfrm>
            <a:off x="381000" y="4630375"/>
            <a:ext cx="54696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CH" sz="1600" i="1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*</a:t>
            </a:r>
            <a:r>
              <a:rPr lang="de-CH" sz="160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Strategy, People and Research Environment</a:t>
            </a:r>
            <a:endParaRPr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116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48981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Me - for context</a:t>
            </a:r>
            <a:endParaRPr/>
          </a:p>
        </p:txBody>
      </p:sp>
      <p:sp>
        <p:nvSpPr>
          <p:cNvPr id="739" name="Google Shape;739;p116"/>
          <p:cNvSpPr txBox="1">
            <a:spLocks noGrp="1"/>
          </p:cNvSpPr>
          <p:nvPr>
            <p:ph type="ctrTitle" idx="2"/>
          </p:nvPr>
        </p:nvSpPr>
        <p:spPr>
          <a:xfrm>
            <a:off x="311700" y="912250"/>
            <a:ext cx="5130000" cy="3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>
                <a:latin typeface="Arial"/>
                <a:ea typeface="Arial"/>
                <a:cs typeface="Arial"/>
                <a:sym typeface="Arial"/>
              </a:rPr>
              <a:t>My background: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>
                <a:latin typeface="Arial"/>
                <a:ea typeface="Arial"/>
                <a:cs typeface="Arial"/>
                <a:sym typeface="Arial"/>
              </a:rPr>
              <a:t>Clinical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>
                <a:latin typeface="Arial"/>
                <a:ea typeface="Arial"/>
                <a:cs typeface="Arial"/>
                <a:sym typeface="Arial"/>
              </a:rPr>
              <a:t>Charity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>
                <a:latin typeface="Arial"/>
                <a:ea typeface="Arial"/>
                <a:cs typeface="Arial"/>
                <a:sym typeface="Arial"/>
              </a:rPr>
              <a:t>Academia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>
                <a:latin typeface="Arial"/>
                <a:ea typeface="Arial"/>
                <a:cs typeface="Arial"/>
                <a:sym typeface="Arial"/>
              </a:rPr>
              <a:t>Research Culture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>
                <a:latin typeface="Arial"/>
                <a:ea typeface="Arial"/>
                <a:cs typeface="Arial"/>
                <a:sym typeface="Arial"/>
              </a:rPr>
              <a:t>Values: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>
                <a:latin typeface="Arial"/>
                <a:ea typeface="Arial"/>
                <a:cs typeface="Arial"/>
                <a:sym typeface="Arial"/>
              </a:rPr>
              <a:t>Evidence-informed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>
                <a:latin typeface="Arial"/>
                <a:ea typeface="Arial"/>
                <a:cs typeface="Arial"/>
                <a:sym typeface="Arial"/>
              </a:rPr>
              <a:t>Peer-support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de-CH" sz="2000">
                <a:latin typeface="Arial"/>
                <a:ea typeface="Arial"/>
                <a:cs typeface="Arial"/>
                <a:sym typeface="Arial"/>
              </a:rPr>
              <a:t>Action-focused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0" name="Google Shape;740;p116" title="international_researc_culture_conference_2025_10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0450" y="305650"/>
            <a:ext cx="3397499" cy="2266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8282" y="2689532"/>
            <a:ext cx="3112144" cy="2315565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116"/>
          <p:cNvSpPr txBox="1"/>
          <p:nvPr/>
        </p:nvSpPr>
        <p:spPr>
          <a:xfrm>
            <a:off x="3207175" y="398050"/>
            <a:ext cx="19683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CH" sz="1600" b="1" dirty="0">
                <a:solidFill>
                  <a:schemeClr val="lt1"/>
                </a:solidFill>
              </a:rPr>
              <a:t>Co-lead the RCEN Data Capture and Evaluation Working Group</a:t>
            </a:r>
            <a:endParaRPr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744" name="Google Shape;744;p116"/>
          <p:cNvCxnSpPr>
            <a:stCxn id="743" idx="2"/>
          </p:cNvCxnSpPr>
          <p:nvPr/>
        </p:nvCxnSpPr>
        <p:spPr>
          <a:xfrm rot="-5400000" flipH="1">
            <a:off x="4607575" y="978400"/>
            <a:ext cx="538500" cy="1371000"/>
          </a:xfrm>
          <a:prstGeom prst="curvedConnector2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117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4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350"/>
              <a:t>University of York context</a:t>
            </a:r>
            <a:endParaRPr sz="1350"/>
          </a:p>
        </p:txBody>
      </p:sp>
      <p:sp>
        <p:nvSpPr>
          <p:cNvPr id="750" name="Google Shape;750;p117"/>
          <p:cNvSpPr txBox="1"/>
          <p:nvPr/>
        </p:nvSpPr>
        <p:spPr>
          <a:xfrm>
            <a:off x="123075" y="1035950"/>
            <a:ext cx="7751100" cy="3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dirty="0">
                <a:solidFill>
                  <a:schemeClr val="lt1"/>
                </a:solidFill>
              </a:rPr>
              <a:t>Research intensive Russell Group (est. 1963)</a:t>
            </a:r>
            <a:br>
              <a:rPr lang="de-CH" sz="2000" dirty="0">
                <a:solidFill>
                  <a:schemeClr val="lt1"/>
                </a:solidFill>
              </a:rPr>
            </a:br>
            <a:endParaRPr sz="2000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dirty="0">
                <a:solidFill>
                  <a:schemeClr val="lt1"/>
                </a:solidFill>
              </a:rPr>
              <a:t>REF 2021: </a:t>
            </a:r>
            <a:endParaRPr sz="2000" dirty="0">
              <a:solidFill>
                <a:schemeClr val="lt1"/>
              </a:solidFill>
            </a:endParaRPr>
          </a:p>
          <a:p>
            <a:pPr marL="457200" lvl="0" indent="-3556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de-CH" sz="2000" dirty="0">
                <a:solidFill>
                  <a:schemeClr val="lt1"/>
                </a:solidFill>
              </a:rPr>
              <a:t>10th for research quality </a:t>
            </a:r>
            <a:endParaRPr sz="2000" dirty="0">
              <a:solidFill>
                <a:schemeClr val="lt1"/>
              </a:solidFill>
            </a:endParaRPr>
          </a:p>
          <a:p>
            <a:pPr marL="457200" lvl="0" indent="-3556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de-CH" sz="2000" dirty="0">
                <a:solidFill>
                  <a:schemeClr val="lt1"/>
                </a:solidFill>
              </a:rPr>
              <a:t>12th for outputs &amp; impact</a:t>
            </a:r>
            <a:endParaRPr sz="2000" dirty="0">
              <a:solidFill>
                <a:schemeClr val="lt1"/>
              </a:solidFill>
            </a:endParaRPr>
          </a:p>
          <a:p>
            <a:pPr marL="457200" lvl="0" indent="-3556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de-CH" sz="2000" dirty="0">
                <a:solidFill>
                  <a:schemeClr val="lt1"/>
                </a:solidFill>
              </a:rPr>
              <a:t>11th place for research environment </a:t>
            </a:r>
            <a:endParaRPr sz="2000" dirty="0">
              <a:solidFill>
                <a:schemeClr val="lt1"/>
              </a:solidFill>
            </a:endParaRPr>
          </a:p>
          <a:p>
            <a:pPr marL="457200" lvl="0" indent="-3556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de-CH" sz="2000" dirty="0">
                <a:solidFill>
                  <a:schemeClr val="lt1"/>
                </a:solidFill>
              </a:rPr>
              <a:t>‘Recognition of the support provided via</a:t>
            </a:r>
            <a:endParaRPr sz="2000" dirty="0">
              <a:solidFill>
                <a:schemeClr val="lt1"/>
              </a:solidFill>
            </a:endParaRPr>
          </a:p>
          <a:p>
            <a:pPr marL="45720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dirty="0">
                <a:solidFill>
                  <a:schemeClr val="lt1"/>
                </a:solidFill>
              </a:rPr>
              <a:t>facilities, mentoring and career development’</a:t>
            </a:r>
            <a:br>
              <a:rPr lang="de-CH" sz="2000" dirty="0">
                <a:solidFill>
                  <a:schemeClr val="lt1"/>
                </a:solidFill>
              </a:rPr>
            </a:br>
            <a:endParaRPr sz="2000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dirty="0">
                <a:solidFill>
                  <a:schemeClr val="lt1"/>
                </a:solidFill>
              </a:rPr>
              <a:t>Since 2021…adverse impact/changing practices:</a:t>
            </a:r>
            <a:endParaRPr sz="2000" dirty="0">
              <a:solidFill>
                <a:schemeClr val="lt1"/>
              </a:solidFill>
            </a:endParaRPr>
          </a:p>
          <a:p>
            <a:pPr marL="457200" lvl="0" indent="-3556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de-CH" sz="2000" dirty="0">
                <a:solidFill>
                  <a:schemeClr val="lt1"/>
                </a:solidFill>
              </a:rPr>
              <a:t>2020 Covid-19</a:t>
            </a:r>
            <a:endParaRPr sz="2000" dirty="0">
              <a:solidFill>
                <a:schemeClr val="lt1"/>
              </a:solidFill>
            </a:endParaRPr>
          </a:p>
          <a:p>
            <a:pPr marL="457200" lvl="0" indent="-3556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de-CH" sz="2000" dirty="0">
                <a:solidFill>
                  <a:schemeClr val="lt1"/>
                </a:solidFill>
              </a:rPr>
              <a:t>2024 financial challenges</a:t>
            </a:r>
            <a:endParaRPr sz="2100" dirty="0">
              <a:solidFill>
                <a:schemeClr val="lt1"/>
              </a:solidFill>
            </a:endParaRPr>
          </a:p>
        </p:txBody>
      </p:sp>
      <p:pic>
        <p:nvPicPr>
          <p:cNvPr id="751" name="Google Shape;751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1525" y="959050"/>
            <a:ext cx="2874200" cy="191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7600" y="2082725"/>
            <a:ext cx="1631810" cy="203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18"/>
          <p:cNvSpPr txBox="1">
            <a:spLocks noGrp="1"/>
          </p:cNvSpPr>
          <p:nvPr>
            <p:ph type="title"/>
          </p:nvPr>
        </p:nvSpPr>
        <p:spPr>
          <a:xfrm>
            <a:off x="251275" y="231000"/>
            <a:ext cx="30141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u="sng">
                <a:solidFill>
                  <a:schemeClr val="hlink"/>
                </a:solidFill>
                <a:hlinkClick r:id="rId3"/>
              </a:rPr>
              <a:t>The Research Culture and Researcher Development Team</a:t>
            </a:r>
            <a:endParaRPr/>
          </a:p>
        </p:txBody>
      </p:sp>
      <p:sp>
        <p:nvSpPr>
          <p:cNvPr id="758" name="Google Shape;758;p118"/>
          <p:cNvSpPr/>
          <p:nvPr/>
        </p:nvSpPr>
        <p:spPr>
          <a:xfrm>
            <a:off x="3763350" y="1321400"/>
            <a:ext cx="1617300" cy="3900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Megan McLoughlin,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Head of RC&amp;RD</a:t>
            </a:r>
            <a:endParaRPr sz="1000">
              <a:solidFill>
                <a:schemeClr val="lt1"/>
              </a:solidFill>
              <a:highlight>
                <a:schemeClr val="accent6"/>
              </a:highlight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759" name="Google Shape;759;p118"/>
          <p:cNvCxnSpPr>
            <a:stCxn id="758" idx="2"/>
          </p:cNvCxnSpPr>
          <p:nvPr/>
        </p:nvCxnSpPr>
        <p:spPr>
          <a:xfrm flipH="1">
            <a:off x="4570500" y="1711400"/>
            <a:ext cx="1500" cy="11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0" name="Google Shape;760;p118"/>
          <p:cNvCxnSpPr/>
          <p:nvPr/>
        </p:nvCxnSpPr>
        <p:spPr>
          <a:xfrm rot="10800000" flipH="1">
            <a:off x="776963" y="1781850"/>
            <a:ext cx="7624500" cy="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1" name="Google Shape;761;p118"/>
          <p:cNvCxnSpPr/>
          <p:nvPr/>
        </p:nvCxnSpPr>
        <p:spPr>
          <a:xfrm>
            <a:off x="778338" y="1793800"/>
            <a:ext cx="1500" cy="384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2" name="Google Shape;762;p118"/>
          <p:cNvCxnSpPr>
            <a:endCxn id="763" idx="0"/>
          </p:cNvCxnSpPr>
          <p:nvPr/>
        </p:nvCxnSpPr>
        <p:spPr>
          <a:xfrm>
            <a:off x="2695450" y="2534700"/>
            <a:ext cx="1500" cy="41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4" name="Google Shape;764;p118"/>
          <p:cNvCxnSpPr>
            <a:endCxn id="765" idx="0"/>
          </p:cNvCxnSpPr>
          <p:nvPr/>
        </p:nvCxnSpPr>
        <p:spPr>
          <a:xfrm>
            <a:off x="4596925" y="2510900"/>
            <a:ext cx="1500" cy="44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6" name="Google Shape;766;p118"/>
          <p:cNvCxnSpPr/>
          <p:nvPr/>
        </p:nvCxnSpPr>
        <p:spPr>
          <a:xfrm>
            <a:off x="6327713" y="1801650"/>
            <a:ext cx="300" cy="390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7" name="Google Shape;767;p118"/>
          <p:cNvCxnSpPr/>
          <p:nvPr/>
        </p:nvCxnSpPr>
        <p:spPr>
          <a:xfrm flipH="1">
            <a:off x="8401463" y="1792425"/>
            <a:ext cx="600" cy="39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8" name="Google Shape;768;p118"/>
          <p:cNvSpPr/>
          <p:nvPr/>
        </p:nvSpPr>
        <p:spPr>
          <a:xfrm>
            <a:off x="47850" y="2952525"/>
            <a:ext cx="1564200" cy="6447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Sarah Masefield,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Research Culture Manager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63" name="Google Shape;763;p118"/>
          <p:cNvSpPr/>
          <p:nvPr/>
        </p:nvSpPr>
        <p:spPr>
          <a:xfrm>
            <a:off x="1914850" y="2952600"/>
            <a:ext cx="1564200" cy="6447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Dominika Butler, Researcher Developer (PGRs) 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65" name="Google Shape;765;p118"/>
          <p:cNvSpPr/>
          <p:nvPr/>
        </p:nvSpPr>
        <p:spPr>
          <a:xfrm>
            <a:off x="3816325" y="2952500"/>
            <a:ext cx="1564200" cy="6447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Hazel Lawrence, Researcher Developer (ECRs)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69" name="Google Shape;769;p118"/>
          <p:cNvSpPr/>
          <p:nvPr/>
        </p:nvSpPr>
        <p:spPr>
          <a:xfrm>
            <a:off x="5712275" y="2952500"/>
            <a:ext cx="1431900" cy="6447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Sarah Penny, Researcher Developer (Fellows)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0" name="Google Shape;770;p118"/>
          <p:cNvSpPr/>
          <p:nvPr/>
        </p:nvSpPr>
        <p:spPr>
          <a:xfrm>
            <a:off x="7528400" y="2952600"/>
            <a:ext cx="1431900" cy="6447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Stewart Barker, Administration &amp; Communications Manager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1" name="Google Shape;771;p118"/>
          <p:cNvSpPr/>
          <p:nvPr/>
        </p:nvSpPr>
        <p:spPr>
          <a:xfrm>
            <a:off x="134725" y="3980800"/>
            <a:ext cx="945600" cy="10101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Library, Archives &amp; Learning Services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2" name="Google Shape;772;p118"/>
          <p:cNvSpPr/>
          <p:nvPr/>
        </p:nvSpPr>
        <p:spPr>
          <a:xfrm>
            <a:off x="1237825" y="3980800"/>
            <a:ext cx="1045200" cy="10101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HR People &amp; Organisational Development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3" name="Google Shape;773;p118"/>
          <p:cNvSpPr/>
          <p:nvPr/>
        </p:nvSpPr>
        <p:spPr>
          <a:xfrm>
            <a:off x="2436450" y="3980800"/>
            <a:ext cx="881100" cy="10101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York Graduate Research School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4" name="Google Shape;774;p118"/>
          <p:cNvSpPr/>
          <p:nvPr/>
        </p:nvSpPr>
        <p:spPr>
          <a:xfrm>
            <a:off x="4485150" y="3980800"/>
            <a:ext cx="1014000" cy="10101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Policy, Integrity and Performance team (PIP)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5" name="Google Shape;775;p118"/>
          <p:cNvSpPr/>
          <p:nvPr/>
        </p:nvSpPr>
        <p:spPr>
          <a:xfrm>
            <a:off x="5633775" y="3980800"/>
            <a:ext cx="986400" cy="10101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Public Involvement &amp; Participatory Research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6" name="Google Shape;776;p118"/>
          <p:cNvSpPr/>
          <p:nvPr/>
        </p:nvSpPr>
        <p:spPr>
          <a:xfrm>
            <a:off x="6752200" y="3980800"/>
            <a:ext cx="945600" cy="10101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York Policy Engine (TYPE)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7" name="Google Shape;777;p118"/>
          <p:cNvSpPr/>
          <p:nvPr/>
        </p:nvSpPr>
        <p:spPr>
          <a:xfrm>
            <a:off x="7829825" y="3980800"/>
            <a:ext cx="1194600" cy="10101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Research Communications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8" name="Google Shape;778;p118"/>
          <p:cNvSpPr/>
          <p:nvPr/>
        </p:nvSpPr>
        <p:spPr>
          <a:xfrm>
            <a:off x="3464238" y="3980800"/>
            <a:ext cx="881100" cy="10101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Next Generation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RSVP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9" name="Google Shape;779;p118"/>
          <p:cNvSpPr txBox="1"/>
          <p:nvPr/>
        </p:nvSpPr>
        <p:spPr>
          <a:xfrm>
            <a:off x="3882463" y="3605838"/>
            <a:ext cx="1431900" cy="2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1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Connecting teams</a:t>
            </a:r>
            <a:endParaRPr sz="1100">
              <a:solidFill>
                <a:schemeClr val="accen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80" name="Google Shape;780;p118" title="Student phot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2649" y="1803596"/>
            <a:ext cx="753625" cy="1133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118" title="SB Headshot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0575" y="1815276"/>
            <a:ext cx="1086975" cy="108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118" title="Screenshot_20251213-211759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67872" y="1810350"/>
            <a:ext cx="790965" cy="1119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118" title="Megan McLoughlin resized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67261" y="152825"/>
            <a:ext cx="809471" cy="1133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118" title="PXL_20240605_134628681.PORTRAIT~2 (5)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03225" y="1803600"/>
            <a:ext cx="849308" cy="1133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118" title="E011461CL5T-W013N54JHCM-af8cc33b092c-512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2000" y="1813088"/>
            <a:ext cx="1114200" cy="111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19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28155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UoY research culture context</a:t>
            </a:r>
            <a:endParaRPr/>
          </a:p>
        </p:txBody>
      </p:sp>
      <p:sp>
        <p:nvSpPr>
          <p:cNvPr id="791" name="Google Shape;791;p119"/>
          <p:cNvSpPr txBox="1">
            <a:spLocks noGrp="1"/>
          </p:cNvSpPr>
          <p:nvPr>
            <p:ph type="ctrTitle" idx="2"/>
          </p:nvPr>
        </p:nvSpPr>
        <p:spPr>
          <a:xfrm>
            <a:off x="303850" y="1860375"/>
            <a:ext cx="4762200" cy="29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nter"/>
              <a:buChar char="●"/>
            </a:pPr>
            <a:r>
              <a:rPr lang="de-CH" sz="1800" b="0">
                <a:latin typeface="Inter"/>
                <a:ea typeface="Inter"/>
                <a:cs typeface="Inter"/>
                <a:sym typeface="Inter"/>
              </a:rPr>
              <a:t>Alignment: UoY Research Strategy</a:t>
            </a:r>
            <a:endParaRPr sz="1800" b="0">
              <a:latin typeface="Inter"/>
              <a:ea typeface="Inter"/>
              <a:cs typeface="Inter"/>
              <a:sym typeface="In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nter"/>
              <a:buChar char="●"/>
            </a:pPr>
            <a:r>
              <a:rPr lang="de-CH" sz="1800" b="0">
                <a:latin typeface="Inter"/>
                <a:ea typeface="Inter"/>
                <a:cs typeface="Inter"/>
                <a:sym typeface="Inter"/>
              </a:rPr>
              <a:t>Period: 2024-2030</a:t>
            </a:r>
            <a:endParaRPr sz="1800" b="0">
              <a:latin typeface="Inter"/>
              <a:ea typeface="Inter"/>
              <a:cs typeface="Inter"/>
              <a:sym typeface="In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nter"/>
              <a:buChar char="●"/>
            </a:pPr>
            <a:r>
              <a:rPr lang="de-CH" sz="1800" b="0">
                <a:latin typeface="Inter"/>
                <a:ea typeface="Inter"/>
                <a:cs typeface="Inter"/>
                <a:sym typeface="Inter"/>
              </a:rPr>
              <a:t>Stakeholder engagement: Whole research community</a:t>
            </a:r>
            <a:endParaRPr sz="1800" b="0">
              <a:latin typeface="Inter"/>
              <a:ea typeface="Inter"/>
              <a:cs typeface="Inter"/>
              <a:sym typeface="Inter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nter"/>
              <a:buChar char="●"/>
            </a:pPr>
            <a:r>
              <a:rPr lang="de-CH" sz="1800" b="0">
                <a:latin typeface="Inter"/>
                <a:ea typeface="Inter"/>
                <a:cs typeface="Inter"/>
                <a:sym typeface="Inter"/>
              </a:rPr>
              <a:t>Enablers: Enhancing Research Culture QR funding</a:t>
            </a:r>
            <a:endParaRPr sz="1800" b="0">
              <a:latin typeface="Inter"/>
              <a:ea typeface="Inter"/>
              <a:cs typeface="Inter"/>
              <a:sym typeface="Inter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800">
                <a:latin typeface="Inter"/>
                <a:ea typeface="Inter"/>
                <a:cs typeface="Inter"/>
                <a:sym typeface="Inter"/>
              </a:rPr>
              <a:t>2025/26 focus: </a:t>
            </a:r>
            <a:endParaRPr sz="180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800" b="0">
                <a:latin typeface="Inter"/>
                <a:ea typeface="Inter"/>
                <a:cs typeface="Inter"/>
                <a:sym typeface="Inter"/>
              </a:rPr>
              <a:t>Establish support to help departments develop a strategic approach to research culture at department/School/UoA level</a:t>
            </a:r>
            <a:endParaRPr sz="1800" b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92" name="Google Shape;792;p119"/>
          <p:cNvPicPr preferRelativeResize="0"/>
          <p:nvPr/>
        </p:nvPicPr>
        <p:blipFill rotWithShape="1">
          <a:blip r:embed="rId3">
            <a:alphaModFix/>
          </a:blip>
          <a:srcRect l="3414" r="1754"/>
          <a:stretch/>
        </p:blipFill>
        <p:spPr>
          <a:xfrm>
            <a:off x="5453925" y="998400"/>
            <a:ext cx="3412926" cy="1936401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119"/>
          <p:cNvSpPr txBox="1"/>
          <p:nvPr/>
        </p:nvSpPr>
        <p:spPr>
          <a:xfrm>
            <a:off x="303850" y="1012875"/>
            <a:ext cx="4762200" cy="8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7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Mission - To be ‘a place where people want to work and undertake research’</a:t>
            </a:r>
            <a:endParaRPr sz="1700" b="1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94" name="Google Shape;794;p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0075" y="3099750"/>
            <a:ext cx="4010474" cy="1843851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119"/>
          <p:cNvSpPr txBox="1"/>
          <p:nvPr/>
        </p:nvSpPr>
        <p:spPr>
          <a:xfrm>
            <a:off x="3404225" y="219650"/>
            <a:ext cx="3571200" cy="6138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5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Individual &amp; department participation in the PCE pilot</a:t>
            </a:r>
            <a:endParaRPr sz="15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796" name="Google Shape;796;p119"/>
          <p:cNvCxnSpPr>
            <a:stCxn id="795" idx="2"/>
          </p:cNvCxnSpPr>
          <p:nvPr/>
        </p:nvCxnSpPr>
        <p:spPr>
          <a:xfrm rot="5400000">
            <a:off x="2119625" y="943550"/>
            <a:ext cx="3180300" cy="2960100"/>
          </a:xfrm>
          <a:prstGeom prst="curvedConnector3">
            <a:avLst>
              <a:gd name="adj1" fmla="val 91916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21"/>
          <p:cNvSpPr txBox="1">
            <a:spLocks noGrp="1"/>
          </p:cNvSpPr>
          <p:nvPr>
            <p:ph type="title"/>
          </p:nvPr>
        </p:nvSpPr>
        <p:spPr>
          <a:xfrm>
            <a:off x="370225" y="439125"/>
            <a:ext cx="3799800" cy="6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/>
              <a:t>Research culture workshops</a:t>
            </a:r>
            <a:endParaRPr/>
          </a:p>
        </p:txBody>
      </p:sp>
      <p:sp>
        <p:nvSpPr>
          <p:cNvPr id="806" name="Google Shape;806;p121"/>
          <p:cNvSpPr/>
          <p:nvPr/>
        </p:nvSpPr>
        <p:spPr>
          <a:xfrm>
            <a:off x="5632317" y="1018580"/>
            <a:ext cx="3305700" cy="701848"/>
          </a:xfrm>
          <a:prstGeom prst="chevron">
            <a:avLst>
              <a:gd name="adj" fmla="val 50000"/>
            </a:avLst>
          </a:prstGeom>
          <a:solidFill>
            <a:srgbClr val="D837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Funding</a:t>
            </a:r>
            <a:endParaRPr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807" name="Google Shape;807;p121"/>
          <p:cNvGrpSpPr/>
          <p:nvPr/>
        </p:nvGrpSpPr>
        <p:grpSpPr>
          <a:xfrm>
            <a:off x="0" y="1018805"/>
            <a:ext cx="8644750" cy="3653851"/>
            <a:chOff x="0" y="1189989"/>
            <a:chExt cx="8644750" cy="3482844"/>
          </a:xfrm>
        </p:grpSpPr>
        <p:sp>
          <p:nvSpPr>
            <p:cNvPr id="808" name="Google Shape;808;p121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rgbClr val="801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CH"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1: Mapping &amp; scoping </a:t>
              </a:r>
              <a:endParaRPr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09" name="Google Shape;809;p121"/>
            <p:cNvSpPr txBox="1"/>
            <p:nvPr/>
          </p:nvSpPr>
          <p:spPr>
            <a:xfrm>
              <a:off x="269650" y="2057133"/>
              <a:ext cx="83751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2 hour workshop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Senior leadership attendance ++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To map existing activity against the focus areas of the RCAP</a:t>
              </a: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55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Inter"/>
                <a:buChar char="●"/>
              </a:pPr>
              <a:r>
                <a:rPr lang="de-CH" sz="20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Output: A strengths and gaps summary - for action planning and SPRE </a:t>
              </a:r>
              <a:endParaRPr sz="20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10" name="Google Shape;810;p121"/>
          <p:cNvSpPr/>
          <p:nvPr/>
        </p:nvSpPr>
        <p:spPr>
          <a:xfrm>
            <a:off x="2944204" y="1018580"/>
            <a:ext cx="3305700" cy="701848"/>
          </a:xfrm>
          <a:prstGeom prst="chevron">
            <a:avLst>
              <a:gd name="adj" fmla="val 50000"/>
            </a:avLst>
          </a:prstGeom>
          <a:solidFill>
            <a:srgbClr val="B02B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2: Action &amp; priority setting</a:t>
            </a:r>
            <a:endParaRPr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22"/>
          <p:cNvSpPr txBox="1">
            <a:spLocks noGrp="1"/>
          </p:cNvSpPr>
          <p:nvPr>
            <p:ph type="title"/>
          </p:nvPr>
        </p:nvSpPr>
        <p:spPr>
          <a:xfrm>
            <a:off x="252375" y="197375"/>
            <a:ext cx="6236100" cy="7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700"/>
              <a:t>Theme 1: </a:t>
            </a:r>
            <a:r>
              <a:rPr lang="de-CH" sz="1700" b="1"/>
              <a:t>Nurture a sustainable and progressive research culture</a:t>
            </a:r>
            <a:endParaRPr sz="1700"/>
          </a:p>
        </p:txBody>
      </p:sp>
      <p:graphicFrame>
        <p:nvGraphicFramePr>
          <p:cNvPr id="816" name="Google Shape;816;p122"/>
          <p:cNvGraphicFramePr/>
          <p:nvPr/>
        </p:nvGraphicFramePr>
        <p:xfrm>
          <a:off x="330213" y="1210600"/>
          <a:ext cx="8483550" cy="3706240"/>
        </p:xfrm>
        <a:graphic>
          <a:graphicData uri="http://schemas.openxmlformats.org/drawingml/2006/table">
            <a:tbl>
              <a:tblPr>
                <a:noFill/>
                <a:tableStyleId>{7857AC73-5548-499A-9552-93F5C283BDD1}</a:tableStyleId>
              </a:tblPr>
              <a:tblGrid>
                <a:gridCol w="373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2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7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0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1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8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25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46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Areas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Leadership (for &amp; by)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Late-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career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Mid- career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ECR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PGR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PS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Other e.g. Technician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Minoritised groups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Connection &amp; collegiality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Safe, supportive, and responsible working environment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Decolonising research structures/practices &amp; promoting equitable global partnerships</a:t>
                      </a:r>
                      <a:endParaRPr sz="9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Develop and share dept-level RC (awareness, visibility, expectations)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Diversify research staff community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Encourage and recognise good citizenship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Supportive spaces (collegiality, wellbeing, interdisciplinarity)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Inclusive communications &amp; representation (committees)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CH" sz="900">
                          <a:solidFill>
                            <a:schemeClr val="lt1"/>
                          </a:solidFill>
                        </a:rPr>
                        <a:t>Systems &amp; support for informing and evidencing RC initiatives</a:t>
                      </a: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17" name="Google Shape;817;p122"/>
          <p:cNvSpPr/>
          <p:nvPr/>
        </p:nvSpPr>
        <p:spPr>
          <a:xfrm>
            <a:off x="7211900" y="294525"/>
            <a:ext cx="1802250" cy="570618"/>
          </a:xfrm>
          <a:prstGeom prst="flowChartTermina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latin typeface="Inter"/>
                <a:ea typeface="Inter"/>
                <a:cs typeface="Inter"/>
                <a:sym typeface="Inter"/>
              </a:rPr>
              <a:t>PCE: Strategy </a:t>
            </a:r>
            <a:endParaRPr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latin typeface="Inter"/>
                <a:ea typeface="Inter"/>
                <a:cs typeface="Inter"/>
                <a:sym typeface="Inter"/>
              </a:rPr>
              <a:t>(&amp; Inclusivity)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18" name="Google Shape;818;p122"/>
          <p:cNvSpPr/>
          <p:nvPr/>
        </p:nvSpPr>
        <p:spPr>
          <a:xfrm>
            <a:off x="1517875" y="684225"/>
            <a:ext cx="2202000" cy="3303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000">
                <a:latin typeface="Inter"/>
                <a:ea typeface="Inter"/>
                <a:cs typeface="Inter"/>
                <a:sym typeface="Inter"/>
              </a:rPr>
              <a:t>Strategic pressures/planning to be mindful of?</a:t>
            </a:r>
            <a:endParaRPr sz="1000"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and template">
  <a:themeElements>
    <a:clrScheme name="Simple Light">
      <a:dk1>
        <a:srgbClr val="000000"/>
      </a:dk1>
      <a:lt1>
        <a:srgbClr val="FFFFFF"/>
      </a:lt1>
      <a:dk2>
        <a:srgbClr val="A6A091"/>
      </a:dk2>
      <a:lt2>
        <a:srgbClr val="EEEEEE"/>
      </a:lt2>
      <a:accent1>
        <a:srgbClr val="FD5000"/>
      </a:accent1>
      <a:accent2>
        <a:srgbClr val="FFD200"/>
      </a:accent2>
      <a:accent3>
        <a:srgbClr val="78BF26"/>
      </a:accent3>
      <a:accent4>
        <a:srgbClr val="00C2DE"/>
      </a:accent4>
      <a:accent5>
        <a:srgbClr val="001E82"/>
      </a:accent5>
      <a:accent6>
        <a:srgbClr val="3C0032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1008</Words>
  <Application>Microsoft Office PowerPoint</Application>
  <PresentationFormat>On-screen Show (16:9)</PresentationFormat>
  <Paragraphs>190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Brand template</vt:lpstr>
      <vt:lpstr>Navigating complexity: A pragmatic best practice approach to supporting research cultures across a single University</vt:lpstr>
      <vt:lpstr>PowerPoint Presentation</vt:lpstr>
      <vt:lpstr>Me - for context</vt:lpstr>
      <vt:lpstr>University of York context</vt:lpstr>
      <vt:lpstr>The Research Culture and Researcher Development Team</vt:lpstr>
      <vt:lpstr>UoY research culture context</vt:lpstr>
      <vt:lpstr>PowerPoint Presentation</vt:lpstr>
      <vt:lpstr>Research culture workshops</vt:lpstr>
      <vt:lpstr>Theme 1: Nurture a sustainable and progressive research culture</vt:lpstr>
      <vt:lpstr>Research culture workshops</vt:lpstr>
      <vt:lpstr>Outcome-focused action setting exercise  </vt:lpstr>
      <vt:lpstr>Research Culture workshops</vt:lpstr>
      <vt:lpstr>Objectives - For departments:</vt:lpstr>
      <vt:lpstr>Objectives - Research Culture Team:</vt:lpstr>
      <vt:lpstr>Workshop engagement</vt:lpstr>
      <vt:lpstr>Challenges/limitations</vt:lpstr>
      <vt:lpstr>Strengths</vt:lpstr>
      <vt:lpstr>Strengths of the approach - for REF</vt:lpstr>
      <vt:lpstr>Stay in touch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Sarah Masefield</dc:creator>
  <cp:lastModifiedBy>Ilona Rama</cp:lastModifiedBy>
  <cp:revision>9</cp:revision>
  <dcterms:modified xsi:type="dcterms:W3CDTF">2026-07-06T14:21:55Z</dcterms:modified>
</cp:coreProperties>
</file>