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1" r:id="rId1"/>
    <p:sldMasterId id="2147483712" r:id="rId2"/>
  </p:sldMasterIdLst>
  <p:notesMasterIdLst>
    <p:notesMasterId r:id="rId9"/>
  </p:notesMasterIdLst>
  <p:sldIdLst>
    <p:sldId id="256" r:id="rId3"/>
    <p:sldId id="257" r:id="rId4"/>
    <p:sldId id="258" r:id="rId5"/>
    <p:sldId id="259" r:id="rId6"/>
    <p:sldId id="260" r:id="rId7"/>
    <p:sldId id="261" r:id="rId8"/>
  </p:sldIdLst>
  <p:sldSz cx="9144000" cy="5143500" type="screen16x9"/>
  <p:notesSz cx="6858000" cy="9144000"/>
  <p:embeddedFontLst>
    <p:embeddedFont>
      <p:font typeface="Inter" panose="020B0604020202020204" charset="0"/>
      <p:regular r:id="rId10"/>
      <p:bold r:id="rId11"/>
      <p:italic r:id="rId12"/>
      <p:boldItalic r:id="rId13"/>
    </p:embeddedFont>
    <p:embeddedFont>
      <p:font typeface="Roboto" panose="02000000000000000000" pitchFamily="2" charset="0"/>
      <p:regular r:id="rId14"/>
      <p:bold r:id="rId15"/>
      <p:italic r:id="rId16"/>
      <p:boldItalic r:id="rId17"/>
    </p:embeddedFont>
    <p:embeddedFont>
      <p:font typeface="Roboto Condensed" panose="02000000000000000000" pitchFamily="2"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739" y="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1.xml"/><Relationship Id="rId21" Type="http://schemas.openxmlformats.org/officeDocument/2006/relationships/font" Target="fonts/font12.fntdata"/><Relationship Id="rId7" Type="http://schemas.openxmlformats.org/officeDocument/2006/relationships/slide" Target="slides/slide5.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font" Target="fonts/font7.fntdata"/><Relationship Id="rId20"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2.fntdata"/><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font" Target="fonts/font6.fntdata"/><Relationship Id="rId23" Type="http://schemas.openxmlformats.org/officeDocument/2006/relationships/viewProps" Target="viewProp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rk.ac.uk/arts-creative-technologies/people/hyojung-su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3421633e759_0_1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3421633e759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3fd4d3cd92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3fd4d3cd92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300" b="1">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fd4d3cd922_0_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3fd4d3cd922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Hyojung Sun - select committee </a:t>
            </a:r>
            <a:endParaRPr>
              <a:solidFill>
                <a:schemeClr val="dk1"/>
              </a:solidFill>
            </a:endParaRPr>
          </a:p>
          <a:p>
            <a:pPr marL="0" lvl="0" indent="0" algn="l" rtl="0">
              <a:spcBef>
                <a:spcPts val="0"/>
              </a:spcBef>
              <a:spcAft>
                <a:spcPts val="0"/>
              </a:spcAft>
              <a:buClr>
                <a:schemeClr val="dk1"/>
              </a:buClr>
              <a:buSzPts val="1100"/>
              <a:buFont typeface="Arial"/>
              <a:buNone/>
            </a:pPr>
            <a:r>
              <a:rPr lang="en-GB" u="sng">
                <a:solidFill>
                  <a:schemeClr val="hlink"/>
                </a:solidFill>
                <a:hlinkClick r:id="rId3"/>
              </a:rPr>
              <a:t>https://www.york.ac.uk/arts-creative-technologies/people/hyojung-sun/</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Mariana Lopez - ACT UNESCO cultural heritage convention</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Research projects</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Dee Dyas</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Kate Giles</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Jo Swords</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Martyn O’Neill - community wealth building </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3fd4d3cd922_0_4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3fd4d3cd922_0_4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fd4d3cd922_0_3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3fd4d3cd922_0_3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b="1">
                <a:solidFill>
                  <a:schemeClr val="dk1"/>
                </a:solidFill>
              </a:rPr>
              <a:t>Combine bullets 2,3 and 6</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fd4d3cd922_0_9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Concludes 3 areas, chosen because brand new deliverables for the university that have been successful in increasing our policy engagement. Hope youve found it useful and inspiration for things you can try in your own institution.</a:t>
            </a:r>
            <a:endParaRPr/>
          </a:p>
        </p:txBody>
      </p:sp>
      <p:sp>
        <p:nvSpPr>
          <p:cNvPr id="325" name="Google Shape;325;g3fd4d3cd922_0_9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1">
  <p:cSld name="CAPTION_ONLY_1">
    <p:bg>
      <p:bgPr>
        <a:blipFill>
          <a:blip r:embed="rId2">
            <a:alphaModFix/>
          </a:blip>
          <a:stretch>
            <a:fillRect/>
          </a:stretch>
        </a:blip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3300200"/>
            <a:ext cx="4380600" cy="1572600"/>
          </a:xfrm>
          <a:prstGeom prst="rect">
            <a:avLst/>
          </a:prstGeom>
        </p:spPr>
        <p:txBody>
          <a:bodyPr spcFirstLastPara="1" wrap="square" lIns="91425" tIns="91425" rIns="91425" bIns="91425" anchor="t" anchorCtr="0">
            <a:normAutofit/>
          </a:bodyPr>
          <a:lstStyle>
            <a:lvl1pPr lvl="0">
              <a:lnSpc>
                <a:spcPct val="75000"/>
              </a:lnSpc>
              <a:spcBef>
                <a:spcPts val="0"/>
              </a:spcBef>
              <a:spcAft>
                <a:spcPts val="0"/>
              </a:spcAft>
              <a:buClr>
                <a:schemeClr val="lt1"/>
              </a:buClr>
              <a:buSzPts val="5100"/>
              <a:buFont typeface="Roboto Condensed"/>
              <a:buNone/>
              <a:defRPr sz="5100" b="1">
                <a:solidFill>
                  <a:schemeClr val="lt1"/>
                </a:solidFill>
                <a:latin typeface="Roboto Condensed"/>
                <a:ea typeface="Roboto Condensed"/>
                <a:cs typeface="Roboto Condensed"/>
                <a:sym typeface="Roboto Condensed"/>
              </a:defRPr>
            </a:lvl1pPr>
            <a:lvl2pPr lvl="1">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2pPr>
            <a:lvl3pPr lvl="2">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3pPr>
            <a:lvl4pPr lvl="3">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4pPr>
            <a:lvl5pPr lvl="4">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5pPr>
            <a:lvl6pPr lvl="5">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6pPr>
            <a:lvl7pPr lvl="6">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7pPr>
            <a:lvl8pPr lvl="7">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8pPr>
            <a:lvl9pPr lvl="8">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YPE - Title slide 001">
  <p:cSld name="TITLE_1">
    <p:bg>
      <p:bgPr>
        <a:blipFill>
          <a:blip r:embed="rId2">
            <a:alphaModFix/>
          </a:blip>
          <a:stretch>
            <a:fillRect/>
          </a:stretch>
        </a:blipFill>
        <a:effectLst/>
      </p:bgPr>
    </p:bg>
    <p:spTree>
      <p:nvGrpSpPr>
        <p:cNvPr id="1" name="Shape 52"/>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YPE - Section - Title and two columns 002">
  <p:cSld name="CUSTOM_3">
    <p:bg>
      <p:bgPr>
        <a:blipFill>
          <a:blip r:embed="rId2">
            <a:alphaModFix/>
          </a:blip>
          <a:stretch>
            <a:fillRect/>
          </a:stretch>
        </a:blipFill>
        <a:effectLst/>
      </p:bgPr>
    </p:bg>
    <p:spTree>
      <p:nvGrpSpPr>
        <p:cNvPr id="1" name="Shape 53"/>
        <p:cNvGrpSpPr/>
        <p:nvPr/>
      </p:nvGrpSpPr>
      <p:grpSpPr>
        <a:xfrm>
          <a:off x="0" y="0"/>
          <a:ext cx="0" cy="0"/>
          <a:chOff x="0" y="0"/>
          <a:chExt cx="0" cy="0"/>
        </a:xfrm>
      </p:grpSpPr>
      <p:sp>
        <p:nvSpPr>
          <p:cNvPr id="54" name="Google Shape;54;p15"/>
          <p:cNvSpPr txBox="1">
            <a:spLocks noGrp="1"/>
          </p:cNvSpPr>
          <p:nvPr>
            <p:ph type="title"/>
          </p:nvPr>
        </p:nvSpPr>
        <p:spPr>
          <a:xfrm>
            <a:off x="311700" y="385725"/>
            <a:ext cx="8520600" cy="722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4000"/>
              <a:buFont typeface="Roboto Condensed"/>
              <a:buNone/>
              <a:defRPr sz="4000" b="1">
                <a:solidFill>
                  <a:schemeClr val="lt1"/>
                </a:solidFill>
                <a:latin typeface="Roboto Condensed"/>
                <a:ea typeface="Roboto Condensed"/>
                <a:cs typeface="Roboto Condensed"/>
                <a:sym typeface="Roboto Condense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5" name="Google Shape;55;p15"/>
          <p:cNvSpPr txBox="1">
            <a:spLocks noGrp="1"/>
          </p:cNvSpPr>
          <p:nvPr>
            <p:ph type="body" idx="1"/>
          </p:nvPr>
        </p:nvSpPr>
        <p:spPr>
          <a:xfrm>
            <a:off x="3117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56" name="Google Shape;56;p15"/>
          <p:cNvSpPr txBox="1">
            <a:spLocks noGrp="1"/>
          </p:cNvSpPr>
          <p:nvPr>
            <p:ph type="body" idx="2"/>
          </p:nvPr>
        </p:nvSpPr>
        <p:spPr>
          <a:xfrm>
            <a:off x="48324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57" name="Google Shape;57;p15"/>
          <p:cNvSpPr txBox="1">
            <a:spLocks noGrp="1"/>
          </p:cNvSpPr>
          <p:nvPr>
            <p:ph type="title" idx="3"/>
          </p:nvPr>
        </p:nvSpPr>
        <p:spPr>
          <a:xfrm>
            <a:off x="3117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
        <p:nvSpPr>
          <p:cNvPr id="58" name="Google Shape;58;p15"/>
          <p:cNvSpPr txBox="1">
            <a:spLocks noGrp="1"/>
          </p:cNvSpPr>
          <p:nvPr>
            <p:ph type="title" idx="4"/>
          </p:nvPr>
        </p:nvSpPr>
        <p:spPr>
          <a:xfrm>
            <a:off x="48324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YPE - Title with list 002">
  <p:cSld name="CUSTOM_9">
    <p:bg>
      <p:bgPr>
        <a:blipFill>
          <a:blip r:embed="rId2">
            <a:alphaModFix/>
          </a:blip>
          <a:stretch>
            <a:fillRect/>
          </a:stretch>
        </a:blipFill>
        <a:effectLst/>
      </p:bgPr>
    </p:bg>
    <p:spTree>
      <p:nvGrpSpPr>
        <p:cNvPr id="1" name="Shape 59"/>
        <p:cNvGrpSpPr/>
        <p:nvPr/>
      </p:nvGrpSpPr>
      <p:grpSpPr>
        <a:xfrm>
          <a:off x="0" y="0"/>
          <a:ext cx="0" cy="0"/>
          <a:chOff x="0" y="0"/>
          <a:chExt cx="0" cy="0"/>
        </a:xfrm>
      </p:grpSpPr>
      <p:sp>
        <p:nvSpPr>
          <p:cNvPr id="60" name="Google Shape;60;p16"/>
          <p:cNvSpPr txBox="1">
            <a:spLocks noGrp="1"/>
          </p:cNvSpPr>
          <p:nvPr>
            <p:ph type="title"/>
          </p:nvPr>
        </p:nvSpPr>
        <p:spPr>
          <a:xfrm>
            <a:off x="2489325" y="595500"/>
            <a:ext cx="5973600" cy="14619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Clr>
                <a:schemeClr val="lt1"/>
              </a:buClr>
              <a:buSzPts val="5100"/>
              <a:buFont typeface="Roboto Condensed"/>
              <a:buNone/>
              <a:defRPr sz="5100" b="1">
                <a:solidFill>
                  <a:schemeClr val="lt1"/>
                </a:solidFill>
                <a:latin typeface="Roboto Condensed"/>
                <a:ea typeface="Roboto Condensed"/>
                <a:cs typeface="Roboto Condensed"/>
                <a:sym typeface="Roboto Condensed"/>
              </a:defRPr>
            </a:lvl1pPr>
            <a:lvl2pPr lvl="1"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2pPr>
            <a:lvl3pPr lvl="2"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3pPr>
            <a:lvl4pPr lvl="3"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4pPr>
            <a:lvl5pPr lvl="4"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5pPr>
            <a:lvl6pPr lvl="5"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6pPr>
            <a:lvl7pPr lvl="6"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7pPr>
            <a:lvl8pPr lvl="7"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8pPr>
            <a:lvl9pPr lvl="8"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9pPr>
          </a:lstStyle>
          <a:p>
            <a:endParaRPr/>
          </a:p>
        </p:txBody>
      </p:sp>
      <p:sp>
        <p:nvSpPr>
          <p:cNvPr id="61" name="Google Shape;61;p16"/>
          <p:cNvSpPr txBox="1">
            <a:spLocks noGrp="1"/>
          </p:cNvSpPr>
          <p:nvPr>
            <p:ph type="body" idx="1"/>
          </p:nvPr>
        </p:nvSpPr>
        <p:spPr>
          <a:xfrm>
            <a:off x="2620375" y="2057400"/>
            <a:ext cx="5842500" cy="24906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Clr>
                <a:schemeClr val="lt1"/>
              </a:buClr>
              <a:buSzPts val="1800"/>
              <a:buFont typeface="Inter"/>
              <a:buChar char="●"/>
              <a:defRPr>
                <a:solidFill>
                  <a:schemeClr val="lt1"/>
                </a:solidFill>
                <a:latin typeface="Inter"/>
                <a:ea typeface="Inter"/>
                <a:cs typeface="Inter"/>
                <a:sym typeface="Inter"/>
              </a:defRPr>
            </a:lvl1pPr>
            <a:lvl2pPr marL="914400" lvl="1"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2pPr>
            <a:lvl3pPr marL="1371600" lvl="2"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3pPr>
            <a:lvl4pPr marL="1828800" lvl="3"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4pPr>
            <a:lvl5pPr marL="2286000" lvl="4"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5pPr>
            <a:lvl6pPr marL="2743200" lvl="5"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6pPr>
            <a:lvl7pPr marL="3200400" lvl="6"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7pPr>
            <a:lvl8pPr marL="3657600" lvl="7"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8pPr>
            <a:lvl9pPr marL="4114800" lvl="8"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YPE - Timeline Slide">
  <p:cSld name="CUSTOM_15">
    <p:bg>
      <p:bgPr>
        <a:blipFill>
          <a:blip r:embed="rId2">
            <a:alphaModFix/>
          </a:blip>
          <a:stretch>
            <a:fillRect/>
          </a:stretch>
        </a:blipFill>
        <a:effectLst/>
      </p:bgPr>
    </p:bg>
    <p:spTree>
      <p:nvGrpSpPr>
        <p:cNvPr id="1" name="Shape 62"/>
        <p:cNvGrpSpPr/>
        <p:nvPr/>
      </p:nvGrpSpPr>
      <p:grpSpPr>
        <a:xfrm>
          <a:off x="0" y="0"/>
          <a:ext cx="0" cy="0"/>
          <a:chOff x="0" y="0"/>
          <a:chExt cx="0" cy="0"/>
        </a:xfrm>
      </p:grpSpPr>
      <p:sp>
        <p:nvSpPr>
          <p:cNvPr id="63" name="Google Shape;63;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2800"/>
              <a:buFont typeface="Roboto Condensed"/>
              <a:buNone/>
              <a:defRPr b="1">
                <a:solidFill>
                  <a:schemeClr val="lt1"/>
                </a:solidFill>
                <a:latin typeface="Roboto Condensed"/>
                <a:ea typeface="Roboto Condensed"/>
                <a:cs typeface="Roboto Condensed"/>
                <a:sym typeface="Roboto Condense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ustom Layout 1">
  <p:cSld name="CUSTOM_17">
    <p:bg>
      <p:bgPr>
        <a:blipFill>
          <a:blip r:embed="rId2">
            <a:alphaModFix/>
          </a:blip>
          <a:stretch>
            <a:fillRect/>
          </a:stretch>
        </a:blipFill>
        <a:effectLst/>
      </p:bgPr>
    </p:bg>
    <p:spTree>
      <p:nvGrpSpPr>
        <p:cNvPr id="1" name="Shape 64"/>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YPE - Title slide 001" type="title">
  <p:cSld name="TITLE">
    <p:bg>
      <p:bgPr>
        <a:blipFill>
          <a:blip r:embed="rId2">
            <a:alphaModFix/>
          </a:blip>
          <a:stretch>
            <a:fillRect/>
          </a:stretch>
        </a:blipFill>
        <a:effectLst/>
      </p:bgPr>
    </p:bg>
    <p:spTree>
      <p:nvGrpSpPr>
        <p:cNvPr id="1" name="Shape 69"/>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YPE - Timeline Slide">
  <p:cSld name="CUSTOM_15">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2800"/>
              <a:buFont typeface="Roboto Condensed"/>
              <a:buNone/>
              <a:defRPr b="1">
                <a:solidFill>
                  <a:schemeClr val="lt1"/>
                </a:solidFill>
                <a:latin typeface="Roboto Condensed"/>
                <a:ea typeface="Roboto Condensed"/>
                <a:cs typeface="Roboto Condensed"/>
                <a:sym typeface="Roboto Condense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1">
  <p:cSld name="CAPTION_ONLY_1">
    <p:bg>
      <p:bgPr>
        <a:blipFill>
          <a:blip r:embed="rId2">
            <a:alphaModFix/>
          </a:blip>
          <a:stretch>
            <a:fillRect/>
          </a:stretch>
        </a:blipFill>
        <a:effectLst/>
      </p:bgPr>
    </p:bg>
    <p:spTree>
      <p:nvGrpSpPr>
        <p:cNvPr id="1" name="Shape 72"/>
        <p:cNvGrpSpPr/>
        <p:nvPr/>
      </p:nvGrpSpPr>
      <p:grpSpPr>
        <a:xfrm>
          <a:off x="0" y="0"/>
          <a:ext cx="0" cy="0"/>
          <a:chOff x="0" y="0"/>
          <a:chExt cx="0" cy="0"/>
        </a:xfrm>
      </p:grpSpPr>
      <p:sp>
        <p:nvSpPr>
          <p:cNvPr id="73" name="Google Shape;73;p22"/>
          <p:cNvSpPr txBox="1">
            <a:spLocks noGrp="1"/>
          </p:cNvSpPr>
          <p:nvPr>
            <p:ph type="title"/>
          </p:nvPr>
        </p:nvSpPr>
        <p:spPr>
          <a:xfrm>
            <a:off x="311700" y="3300200"/>
            <a:ext cx="4380600" cy="1572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Clr>
                <a:schemeClr val="lt1"/>
              </a:buClr>
              <a:buSzPts val="5100"/>
              <a:buFont typeface="Roboto Condensed"/>
              <a:buNone/>
              <a:defRPr sz="5100" b="1">
                <a:solidFill>
                  <a:schemeClr val="lt1"/>
                </a:solidFill>
                <a:latin typeface="Roboto Condensed"/>
                <a:ea typeface="Roboto Condensed"/>
                <a:cs typeface="Roboto Condensed"/>
                <a:sym typeface="Roboto Condensed"/>
              </a:defRPr>
            </a:lvl1pPr>
            <a:lvl2pPr lvl="1"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2pPr>
            <a:lvl3pPr lvl="2"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3pPr>
            <a:lvl4pPr lvl="3"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4pPr>
            <a:lvl5pPr lvl="4"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5pPr>
            <a:lvl6pPr lvl="5"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6pPr>
            <a:lvl7pPr lvl="6"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7pPr>
            <a:lvl8pPr lvl="7"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8pPr>
            <a:lvl9pPr lvl="8"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YPE - End slide 001">
  <p:cSld name="CUSTOM_8">
    <p:bg>
      <p:bgPr>
        <a:blipFill>
          <a:blip r:embed="rId2">
            <a:alphaModFix/>
          </a:blip>
          <a:stretch>
            <a:fillRect/>
          </a:stretch>
        </a:blipFill>
        <a:effectLst/>
      </p:bgPr>
    </p:bg>
    <p:spTree>
      <p:nvGrpSpPr>
        <p:cNvPr id="1" name="Shape 74"/>
        <p:cNvGrpSpPr/>
        <p:nvPr/>
      </p:nvGrpSpPr>
      <p:grpSpPr>
        <a:xfrm>
          <a:off x="0" y="0"/>
          <a:ext cx="0" cy="0"/>
          <a:chOff x="0" y="0"/>
          <a:chExt cx="0" cy="0"/>
        </a:xfrm>
      </p:grpSpPr>
      <p:sp>
        <p:nvSpPr>
          <p:cNvPr id="75" name="Google Shape;75;p23"/>
          <p:cNvSpPr txBox="1">
            <a:spLocks noGrp="1"/>
          </p:cNvSpPr>
          <p:nvPr>
            <p:ph type="title"/>
          </p:nvPr>
        </p:nvSpPr>
        <p:spPr>
          <a:xfrm>
            <a:off x="2552100" y="3398925"/>
            <a:ext cx="4039800" cy="5727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FFEB10"/>
              </a:buClr>
              <a:buSzPts val="2200"/>
              <a:buFont typeface="Roboto Condensed"/>
              <a:buNone/>
              <a:defRPr sz="2200" b="1">
                <a:solidFill>
                  <a:srgbClr val="FFEB10"/>
                </a:solidFill>
                <a:latin typeface="Roboto Condensed"/>
                <a:ea typeface="Roboto Condensed"/>
                <a:cs typeface="Roboto Condensed"/>
                <a:sym typeface="Roboto Condensed"/>
              </a:defRPr>
            </a:lvl1pPr>
            <a:lvl2pPr lvl="1" algn="ctr">
              <a:lnSpc>
                <a:spcPct val="100000"/>
              </a:lnSpc>
              <a:spcBef>
                <a:spcPts val="0"/>
              </a:spcBef>
              <a:spcAft>
                <a:spcPts val="0"/>
              </a:spcAft>
              <a:buClr>
                <a:schemeClr val="lt1"/>
              </a:buClr>
              <a:buSzPts val="2800"/>
              <a:buFont typeface="Roboto Condensed"/>
              <a:buNone/>
              <a:defRPr b="1">
                <a:solidFill>
                  <a:schemeClr val="lt1"/>
                </a:solidFill>
                <a:latin typeface="Roboto Condensed"/>
                <a:ea typeface="Roboto Condensed"/>
                <a:cs typeface="Roboto Condensed"/>
                <a:sym typeface="Roboto Condensed"/>
              </a:defRPr>
            </a:lvl2pPr>
            <a:lvl3pPr lvl="2" algn="ctr">
              <a:lnSpc>
                <a:spcPct val="100000"/>
              </a:lnSpc>
              <a:spcBef>
                <a:spcPts val="0"/>
              </a:spcBef>
              <a:spcAft>
                <a:spcPts val="0"/>
              </a:spcAft>
              <a:buClr>
                <a:schemeClr val="lt1"/>
              </a:buClr>
              <a:buSzPts val="2800"/>
              <a:buFont typeface="Roboto Condensed"/>
              <a:buNone/>
              <a:defRPr b="1">
                <a:solidFill>
                  <a:schemeClr val="lt1"/>
                </a:solidFill>
                <a:latin typeface="Roboto Condensed"/>
                <a:ea typeface="Roboto Condensed"/>
                <a:cs typeface="Roboto Condensed"/>
                <a:sym typeface="Roboto Condensed"/>
              </a:defRPr>
            </a:lvl3pPr>
            <a:lvl4pPr lvl="3" algn="ctr">
              <a:lnSpc>
                <a:spcPct val="100000"/>
              </a:lnSpc>
              <a:spcBef>
                <a:spcPts val="0"/>
              </a:spcBef>
              <a:spcAft>
                <a:spcPts val="0"/>
              </a:spcAft>
              <a:buClr>
                <a:schemeClr val="lt1"/>
              </a:buClr>
              <a:buSzPts val="2800"/>
              <a:buFont typeface="Roboto Condensed"/>
              <a:buNone/>
              <a:defRPr b="1">
                <a:solidFill>
                  <a:schemeClr val="lt1"/>
                </a:solidFill>
                <a:latin typeface="Roboto Condensed"/>
                <a:ea typeface="Roboto Condensed"/>
                <a:cs typeface="Roboto Condensed"/>
                <a:sym typeface="Roboto Condensed"/>
              </a:defRPr>
            </a:lvl4pPr>
            <a:lvl5pPr lvl="4" algn="ctr">
              <a:lnSpc>
                <a:spcPct val="100000"/>
              </a:lnSpc>
              <a:spcBef>
                <a:spcPts val="0"/>
              </a:spcBef>
              <a:spcAft>
                <a:spcPts val="0"/>
              </a:spcAft>
              <a:buClr>
                <a:schemeClr val="lt1"/>
              </a:buClr>
              <a:buSzPts val="2800"/>
              <a:buFont typeface="Roboto Condensed"/>
              <a:buNone/>
              <a:defRPr b="1">
                <a:solidFill>
                  <a:schemeClr val="lt1"/>
                </a:solidFill>
                <a:latin typeface="Roboto Condensed"/>
                <a:ea typeface="Roboto Condensed"/>
                <a:cs typeface="Roboto Condensed"/>
                <a:sym typeface="Roboto Condensed"/>
              </a:defRPr>
            </a:lvl5pPr>
            <a:lvl6pPr lvl="5" algn="ctr">
              <a:lnSpc>
                <a:spcPct val="100000"/>
              </a:lnSpc>
              <a:spcBef>
                <a:spcPts val="0"/>
              </a:spcBef>
              <a:spcAft>
                <a:spcPts val="0"/>
              </a:spcAft>
              <a:buClr>
                <a:schemeClr val="lt1"/>
              </a:buClr>
              <a:buSzPts val="2800"/>
              <a:buFont typeface="Roboto Condensed"/>
              <a:buNone/>
              <a:defRPr b="1">
                <a:solidFill>
                  <a:schemeClr val="lt1"/>
                </a:solidFill>
                <a:latin typeface="Roboto Condensed"/>
                <a:ea typeface="Roboto Condensed"/>
                <a:cs typeface="Roboto Condensed"/>
                <a:sym typeface="Roboto Condensed"/>
              </a:defRPr>
            </a:lvl6pPr>
            <a:lvl7pPr lvl="6" algn="ctr">
              <a:lnSpc>
                <a:spcPct val="100000"/>
              </a:lnSpc>
              <a:spcBef>
                <a:spcPts val="0"/>
              </a:spcBef>
              <a:spcAft>
                <a:spcPts val="0"/>
              </a:spcAft>
              <a:buClr>
                <a:schemeClr val="lt1"/>
              </a:buClr>
              <a:buSzPts val="2800"/>
              <a:buFont typeface="Roboto Condensed"/>
              <a:buNone/>
              <a:defRPr b="1">
                <a:solidFill>
                  <a:schemeClr val="lt1"/>
                </a:solidFill>
                <a:latin typeface="Roboto Condensed"/>
                <a:ea typeface="Roboto Condensed"/>
                <a:cs typeface="Roboto Condensed"/>
                <a:sym typeface="Roboto Condensed"/>
              </a:defRPr>
            </a:lvl7pPr>
            <a:lvl8pPr lvl="7" algn="ctr">
              <a:lnSpc>
                <a:spcPct val="100000"/>
              </a:lnSpc>
              <a:spcBef>
                <a:spcPts val="0"/>
              </a:spcBef>
              <a:spcAft>
                <a:spcPts val="0"/>
              </a:spcAft>
              <a:buClr>
                <a:schemeClr val="lt1"/>
              </a:buClr>
              <a:buSzPts val="2800"/>
              <a:buFont typeface="Roboto Condensed"/>
              <a:buNone/>
              <a:defRPr b="1">
                <a:solidFill>
                  <a:schemeClr val="lt1"/>
                </a:solidFill>
                <a:latin typeface="Roboto Condensed"/>
                <a:ea typeface="Roboto Condensed"/>
                <a:cs typeface="Roboto Condensed"/>
                <a:sym typeface="Roboto Condensed"/>
              </a:defRPr>
            </a:lvl8pPr>
            <a:lvl9pPr lvl="8" algn="ctr">
              <a:lnSpc>
                <a:spcPct val="100000"/>
              </a:lnSpc>
              <a:spcBef>
                <a:spcPts val="0"/>
              </a:spcBef>
              <a:spcAft>
                <a:spcPts val="0"/>
              </a:spcAft>
              <a:buClr>
                <a:schemeClr val="lt1"/>
              </a:buClr>
              <a:buSzPts val="2800"/>
              <a:buFont typeface="Roboto Condensed"/>
              <a:buNone/>
              <a:defRPr b="1">
                <a:solidFill>
                  <a:schemeClr val="lt1"/>
                </a:solidFill>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YPE - Title slide 002">
  <p:cSld name="CUSTOM">
    <p:bg>
      <p:bgPr>
        <a:blipFill>
          <a:blip r:embed="rId2">
            <a:alphaModFix/>
          </a:blip>
          <a:stretch>
            <a:fillRect/>
          </a:stretch>
        </a:blipFill>
        <a:effectLst/>
      </p:bgPr>
    </p:bg>
    <p:spTree>
      <p:nvGrpSpPr>
        <p:cNvPr id="1" name="Shape 76"/>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YPE - Section - Title and column" type="secHead">
  <p:cSld name="SECTION_HEADER">
    <p:bg>
      <p:bgPr>
        <a:blipFill>
          <a:blip r:embed="rId2">
            <a:alphaModFix/>
          </a:blip>
          <a:stretch>
            <a:fillRect/>
          </a:stretch>
        </a:blipFill>
        <a:effectLst/>
      </p:bgPr>
    </p:bg>
    <p:spTree>
      <p:nvGrpSpPr>
        <p:cNvPr id="1" name="Shape 77"/>
        <p:cNvGrpSpPr/>
        <p:nvPr/>
      </p:nvGrpSpPr>
      <p:grpSpPr>
        <a:xfrm>
          <a:off x="0" y="0"/>
          <a:ext cx="0" cy="0"/>
          <a:chOff x="0" y="0"/>
          <a:chExt cx="0" cy="0"/>
        </a:xfrm>
      </p:grpSpPr>
      <p:sp>
        <p:nvSpPr>
          <p:cNvPr id="78" name="Google Shape;78;p25"/>
          <p:cNvSpPr txBox="1"/>
          <p:nvPr/>
        </p:nvSpPr>
        <p:spPr>
          <a:xfrm>
            <a:off x="574875" y="556950"/>
            <a:ext cx="4735800" cy="1233900"/>
          </a:xfrm>
          <a:prstGeom prst="rect">
            <a:avLst/>
          </a:prstGeom>
          <a:noFill/>
          <a:ln>
            <a:noFill/>
          </a:ln>
        </p:spPr>
        <p:txBody>
          <a:bodyPr spcFirstLastPara="1" wrap="square" lIns="91425" tIns="91425" rIns="91425" bIns="91425" anchor="b" anchorCtr="0">
            <a:noAutofit/>
          </a:bodyPr>
          <a:lstStyle/>
          <a:p>
            <a:pPr marL="0" marR="0" lvl="0" indent="0" algn="l" rtl="0">
              <a:lnSpc>
                <a:spcPct val="88000"/>
              </a:lnSpc>
              <a:spcBef>
                <a:spcPts val="0"/>
              </a:spcBef>
              <a:spcAft>
                <a:spcPts val="0"/>
              </a:spcAft>
              <a:buClr>
                <a:srgbClr val="000000"/>
              </a:buClr>
              <a:buSzPts val="4100"/>
              <a:buFont typeface="Arial"/>
              <a:buNone/>
            </a:pPr>
            <a:endParaRPr sz="4100" b="1" i="0" u="none" strike="noStrike" cap="none">
              <a:solidFill>
                <a:srgbClr val="FFFFFF"/>
              </a:solidFill>
              <a:latin typeface="Roboto Condensed"/>
              <a:ea typeface="Roboto Condensed"/>
              <a:cs typeface="Roboto Condensed"/>
              <a:sym typeface="Roboto Condensed"/>
            </a:endParaRPr>
          </a:p>
        </p:txBody>
      </p:sp>
      <p:sp>
        <p:nvSpPr>
          <p:cNvPr id="79" name="Google Shape;79;p25"/>
          <p:cNvSpPr txBox="1">
            <a:spLocks noGrp="1"/>
          </p:cNvSpPr>
          <p:nvPr>
            <p:ph type="body" idx="1"/>
          </p:nvPr>
        </p:nvSpPr>
        <p:spPr>
          <a:xfrm>
            <a:off x="311700" y="1848100"/>
            <a:ext cx="6427200" cy="28152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Clr>
                <a:schemeClr val="lt1"/>
              </a:buClr>
              <a:buSzPts val="1800"/>
              <a:buFont typeface="Inter"/>
              <a:buChar char="●"/>
              <a:defRPr>
                <a:solidFill>
                  <a:schemeClr val="lt1"/>
                </a:solidFill>
                <a:latin typeface="Inter"/>
                <a:ea typeface="Inter"/>
                <a:cs typeface="Inter"/>
                <a:sym typeface="Inter"/>
              </a:defRPr>
            </a:lvl1pPr>
            <a:lvl2pPr marL="914400" lvl="1"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2pPr>
            <a:lvl3pPr marL="1371600" lvl="2"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3pPr>
            <a:lvl4pPr marL="1828800" lvl="3"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4pPr>
            <a:lvl5pPr marL="2286000" lvl="4"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5pPr>
            <a:lvl6pPr marL="2743200" lvl="5"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6pPr>
            <a:lvl7pPr marL="3200400" lvl="6"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7pPr>
            <a:lvl8pPr marL="3657600" lvl="7"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8pPr>
            <a:lvl9pPr marL="4114800" lvl="8"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9pPr>
          </a:lstStyle>
          <a:p>
            <a:endParaRPr/>
          </a:p>
        </p:txBody>
      </p:sp>
      <p:sp>
        <p:nvSpPr>
          <p:cNvPr id="80" name="Google Shape;80;p25"/>
          <p:cNvSpPr txBox="1">
            <a:spLocks noGrp="1"/>
          </p:cNvSpPr>
          <p:nvPr>
            <p:ph type="title"/>
          </p:nvPr>
        </p:nvSpPr>
        <p:spPr>
          <a:xfrm>
            <a:off x="311700" y="445025"/>
            <a:ext cx="5056200" cy="13458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Clr>
                <a:schemeClr val="lt1"/>
              </a:buClr>
              <a:buSzPts val="5100"/>
              <a:buFont typeface="Roboto Condensed"/>
              <a:buNone/>
              <a:defRPr sz="5100" b="1">
                <a:solidFill>
                  <a:schemeClr val="lt1"/>
                </a:solidFill>
                <a:latin typeface="Roboto Condensed"/>
                <a:ea typeface="Roboto Condensed"/>
                <a:cs typeface="Roboto Condensed"/>
                <a:sym typeface="Roboto Condensed"/>
              </a:defRPr>
            </a:lvl1pPr>
            <a:lvl2pPr lvl="1"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2pPr>
            <a:lvl3pPr lvl="2"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3pPr>
            <a:lvl4pPr lvl="3"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4pPr>
            <a:lvl5pPr lvl="4"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5pPr>
            <a:lvl6pPr lvl="5"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6pPr>
            <a:lvl7pPr lvl="6"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7pPr>
            <a:lvl8pPr lvl="7"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8pPr>
            <a:lvl9pPr lvl="8"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YPE - Title section">
  <p:cSld name="CUSTOM_13">
    <p:bg>
      <p:bgPr>
        <a:blipFill>
          <a:blip r:embed="rId2">
            <a:alphaModFix/>
          </a:blip>
          <a:stretch>
            <a:fillRect/>
          </a:stretch>
        </a:blipFill>
        <a:effectLst/>
      </p:bgPr>
    </p:bg>
    <p:spTree>
      <p:nvGrpSpPr>
        <p:cNvPr id="1" name="Shape 81"/>
        <p:cNvGrpSpPr/>
        <p:nvPr/>
      </p:nvGrpSpPr>
      <p:grpSpPr>
        <a:xfrm>
          <a:off x="0" y="0"/>
          <a:ext cx="0" cy="0"/>
          <a:chOff x="0" y="0"/>
          <a:chExt cx="0" cy="0"/>
        </a:xfrm>
      </p:grpSpPr>
      <p:sp>
        <p:nvSpPr>
          <p:cNvPr id="82" name="Google Shape;82;p26"/>
          <p:cNvSpPr txBox="1">
            <a:spLocks noGrp="1"/>
          </p:cNvSpPr>
          <p:nvPr>
            <p:ph type="title"/>
          </p:nvPr>
        </p:nvSpPr>
        <p:spPr>
          <a:xfrm>
            <a:off x="771300" y="2355750"/>
            <a:ext cx="7601400" cy="621900"/>
          </a:xfrm>
          <a:prstGeom prst="rect">
            <a:avLst/>
          </a:prstGeom>
          <a:noFill/>
          <a:ln>
            <a:noFill/>
          </a:ln>
        </p:spPr>
        <p:txBody>
          <a:bodyPr spcFirstLastPara="1" wrap="square" lIns="91425" tIns="91425" rIns="91425" bIns="91425" anchor="t" anchorCtr="0">
            <a:noAutofit/>
          </a:bodyPr>
          <a:lstStyle>
            <a:lvl1pPr lvl="0" algn="ctr">
              <a:lnSpc>
                <a:spcPct val="75000"/>
              </a:lnSpc>
              <a:spcBef>
                <a:spcPts val="0"/>
              </a:spcBef>
              <a:spcAft>
                <a:spcPts val="0"/>
              </a:spcAft>
              <a:buClr>
                <a:schemeClr val="lt1"/>
              </a:buClr>
              <a:buSzPts val="3100"/>
              <a:buFont typeface="Roboto Condensed"/>
              <a:buNone/>
              <a:defRPr sz="3100" b="1">
                <a:solidFill>
                  <a:schemeClr val="lt1"/>
                </a:solidFill>
                <a:latin typeface="Roboto Condensed"/>
                <a:ea typeface="Roboto Condensed"/>
                <a:cs typeface="Roboto Condensed"/>
                <a:sym typeface="Roboto Condensed"/>
              </a:defRPr>
            </a:lvl1pPr>
            <a:lvl2pPr lvl="1" algn="ctr">
              <a:lnSpc>
                <a:spcPct val="75000"/>
              </a:lnSpc>
              <a:spcBef>
                <a:spcPts val="0"/>
              </a:spcBef>
              <a:spcAft>
                <a:spcPts val="0"/>
              </a:spcAft>
              <a:buSzPts val="3100"/>
              <a:buFont typeface="Roboto Condensed"/>
              <a:buNone/>
              <a:defRPr sz="3100" b="1">
                <a:latin typeface="Roboto Condensed"/>
                <a:ea typeface="Roboto Condensed"/>
                <a:cs typeface="Roboto Condensed"/>
                <a:sym typeface="Roboto Condensed"/>
              </a:defRPr>
            </a:lvl2pPr>
            <a:lvl3pPr lvl="2" algn="ctr">
              <a:lnSpc>
                <a:spcPct val="75000"/>
              </a:lnSpc>
              <a:spcBef>
                <a:spcPts val="0"/>
              </a:spcBef>
              <a:spcAft>
                <a:spcPts val="0"/>
              </a:spcAft>
              <a:buSzPts val="3100"/>
              <a:buFont typeface="Roboto Condensed"/>
              <a:buNone/>
              <a:defRPr sz="3100" b="1">
                <a:latin typeface="Roboto Condensed"/>
                <a:ea typeface="Roboto Condensed"/>
                <a:cs typeface="Roboto Condensed"/>
                <a:sym typeface="Roboto Condensed"/>
              </a:defRPr>
            </a:lvl3pPr>
            <a:lvl4pPr lvl="3" algn="ctr">
              <a:lnSpc>
                <a:spcPct val="75000"/>
              </a:lnSpc>
              <a:spcBef>
                <a:spcPts val="0"/>
              </a:spcBef>
              <a:spcAft>
                <a:spcPts val="0"/>
              </a:spcAft>
              <a:buSzPts val="3100"/>
              <a:buFont typeface="Roboto Condensed"/>
              <a:buNone/>
              <a:defRPr sz="3100" b="1">
                <a:latin typeface="Roboto Condensed"/>
                <a:ea typeface="Roboto Condensed"/>
                <a:cs typeface="Roboto Condensed"/>
                <a:sym typeface="Roboto Condensed"/>
              </a:defRPr>
            </a:lvl4pPr>
            <a:lvl5pPr lvl="4" algn="ctr">
              <a:lnSpc>
                <a:spcPct val="75000"/>
              </a:lnSpc>
              <a:spcBef>
                <a:spcPts val="0"/>
              </a:spcBef>
              <a:spcAft>
                <a:spcPts val="0"/>
              </a:spcAft>
              <a:buSzPts val="3100"/>
              <a:buFont typeface="Roboto Condensed"/>
              <a:buNone/>
              <a:defRPr sz="3100" b="1">
                <a:latin typeface="Roboto Condensed"/>
                <a:ea typeface="Roboto Condensed"/>
                <a:cs typeface="Roboto Condensed"/>
                <a:sym typeface="Roboto Condensed"/>
              </a:defRPr>
            </a:lvl5pPr>
            <a:lvl6pPr lvl="5" algn="ctr">
              <a:lnSpc>
                <a:spcPct val="75000"/>
              </a:lnSpc>
              <a:spcBef>
                <a:spcPts val="0"/>
              </a:spcBef>
              <a:spcAft>
                <a:spcPts val="0"/>
              </a:spcAft>
              <a:buSzPts val="3100"/>
              <a:buFont typeface="Roboto Condensed"/>
              <a:buNone/>
              <a:defRPr sz="3100" b="1">
                <a:latin typeface="Roboto Condensed"/>
                <a:ea typeface="Roboto Condensed"/>
                <a:cs typeface="Roboto Condensed"/>
                <a:sym typeface="Roboto Condensed"/>
              </a:defRPr>
            </a:lvl6pPr>
            <a:lvl7pPr lvl="6" algn="ctr">
              <a:lnSpc>
                <a:spcPct val="75000"/>
              </a:lnSpc>
              <a:spcBef>
                <a:spcPts val="0"/>
              </a:spcBef>
              <a:spcAft>
                <a:spcPts val="0"/>
              </a:spcAft>
              <a:buSzPts val="3100"/>
              <a:buFont typeface="Roboto Condensed"/>
              <a:buNone/>
              <a:defRPr sz="3100" b="1">
                <a:latin typeface="Roboto Condensed"/>
                <a:ea typeface="Roboto Condensed"/>
                <a:cs typeface="Roboto Condensed"/>
                <a:sym typeface="Roboto Condensed"/>
              </a:defRPr>
            </a:lvl7pPr>
            <a:lvl8pPr lvl="7" algn="ctr">
              <a:lnSpc>
                <a:spcPct val="75000"/>
              </a:lnSpc>
              <a:spcBef>
                <a:spcPts val="0"/>
              </a:spcBef>
              <a:spcAft>
                <a:spcPts val="0"/>
              </a:spcAft>
              <a:buSzPts val="3100"/>
              <a:buFont typeface="Roboto Condensed"/>
              <a:buNone/>
              <a:defRPr sz="3100" b="1">
                <a:latin typeface="Roboto Condensed"/>
                <a:ea typeface="Roboto Condensed"/>
                <a:cs typeface="Roboto Condensed"/>
                <a:sym typeface="Roboto Condensed"/>
              </a:defRPr>
            </a:lvl8pPr>
            <a:lvl9pPr lvl="8" algn="ctr">
              <a:lnSpc>
                <a:spcPct val="75000"/>
              </a:lnSpc>
              <a:spcBef>
                <a:spcPts val="0"/>
              </a:spcBef>
              <a:spcAft>
                <a:spcPts val="0"/>
              </a:spcAft>
              <a:buSzPts val="3100"/>
              <a:buFont typeface="Roboto Condensed"/>
              <a:buNone/>
              <a:defRPr sz="31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YPE - Title and two columns 001">
  <p:cSld name="CUSTOM_1">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27"/>
          <p:cNvSpPr txBox="1">
            <a:spLocks noGrp="1"/>
          </p:cNvSpPr>
          <p:nvPr>
            <p:ph type="body" idx="1"/>
          </p:nvPr>
        </p:nvSpPr>
        <p:spPr>
          <a:xfrm>
            <a:off x="3117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85" name="Google Shape;85;p27"/>
          <p:cNvSpPr txBox="1">
            <a:spLocks noGrp="1"/>
          </p:cNvSpPr>
          <p:nvPr>
            <p:ph type="body" idx="2"/>
          </p:nvPr>
        </p:nvSpPr>
        <p:spPr>
          <a:xfrm>
            <a:off x="48324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86" name="Google Shape;86;p27"/>
          <p:cNvSpPr txBox="1">
            <a:spLocks noGrp="1"/>
          </p:cNvSpPr>
          <p:nvPr>
            <p:ph type="title"/>
          </p:nvPr>
        </p:nvSpPr>
        <p:spPr>
          <a:xfrm>
            <a:off x="3117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
        <p:nvSpPr>
          <p:cNvPr id="87" name="Google Shape;87;p27"/>
          <p:cNvSpPr txBox="1">
            <a:spLocks noGrp="1"/>
          </p:cNvSpPr>
          <p:nvPr>
            <p:ph type="title" idx="3"/>
          </p:nvPr>
        </p:nvSpPr>
        <p:spPr>
          <a:xfrm>
            <a:off x="48324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YPE - Title and two columns 002" type="twoColTx">
  <p:cSld name="TITLE_AND_TWO_COLUMNS">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28"/>
          <p:cNvSpPr txBox="1">
            <a:spLocks noGrp="1"/>
          </p:cNvSpPr>
          <p:nvPr>
            <p:ph type="body" idx="1"/>
          </p:nvPr>
        </p:nvSpPr>
        <p:spPr>
          <a:xfrm>
            <a:off x="3117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90" name="Google Shape;90;p28"/>
          <p:cNvSpPr txBox="1">
            <a:spLocks noGrp="1"/>
          </p:cNvSpPr>
          <p:nvPr>
            <p:ph type="body" idx="2"/>
          </p:nvPr>
        </p:nvSpPr>
        <p:spPr>
          <a:xfrm>
            <a:off x="48324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91" name="Google Shape;91;p28"/>
          <p:cNvSpPr txBox="1">
            <a:spLocks noGrp="1"/>
          </p:cNvSpPr>
          <p:nvPr>
            <p:ph type="title"/>
          </p:nvPr>
        </p:nvSpPr>
        <p:spPr>
          <a:xfrm>
            <a:off x="3117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
        <p:nvSpPr>
          <p:cNvPr id="92" name="Google Shape;92;p28"/>
          <p:cNvSpPr txBox="1">
            <a:spLocks noGrp="1"/>
          </p:cNvSpPr>
          <p:nvPr>
            <p:ph type="title" idx="3"/>
          </p:nvPr>
        </p:nvSpPr>
        <p:spPr>
          <a:xfrm>
            <a:off x="48324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YPE - Title and two columns 003" type="titleOnly">
  <p:cSld name="TITLE_ONLY">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5" name="Google Shape;95;p29"/>
          <p:cNvSpPr txBox="1">
            <a:spLocks noGrp="1"/>
          </p:cNvSpPr>
          <p:nvPr>
            <p:ph type="body" idx="1"/>
          </p:nvPr>
        </p:nvSpPr>
        <p:spPr>
          <a:xfrm>
            <a:off x="3117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96" name="Google Shape;96;p29"/>
          <p:cNvSpPr txBox="1">
            <a:spLocks noGrp="1"/>
          </p:cNvSpPr>
          <p:nvPr>
            <p:ph type="body" idx="2"/>
          </p:nvPr>
        </p:nvSpPr>
        <p:spPr>
          <a:xfrm>
            <a:off x="48324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97" name="Google Shape;97;p29"/>
          <p:cNvSpPr txBox="1">
            <a:spLocks noGrp="1"/>
          </p:cNvSpPr>
          <p:nvPr>
            <p:ph type="title"/>
          </p:nvPr>
        </p:nvSpPr>
        <p:spPr>
          <a:xfrm>
            <a:off x="3117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
        <p:nvSpPr>
          <p:cNvPr id="98" name="Google Shape;98;p29"/>
          <p:cNvSpPr txBox="1">
            <a:spLocks noGrp="1"/>
          </p:cNvSpPr>
          <p:nvPr>
            <p:ph type="title" idx="3"/>
          </p:nvPr>
        </p:nvSpPr>
        <p:spPr>
          <a:xfrm>
            <a:off x="48324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YPE - Title and two columns 004">
  <p:cSld name="CUSTOM_10">
    <p:bg>
      <p:bgPr>
        <a:blipFill>
          <a:blip r:embed="rId2">
            <a:alphaModFix/>
          </a:blip>
          <a:stretch>
            <a:fillRect/>
          </a:stretch>
        </a:blipFill>
        <a:effectLst/>
      </p:bgPr>
    </p:bg>
    <p:spTree>
      <p:nvGrpSpPr>
        <p:cNvPr id="1" name="Shape 99"/>
        <p:cNvGrpSpPr/>
        <p:nvPr/>
      </p:nvGrpSpPr>
      <p:grpSpPr>
        <a:xfrm>
          <a:off x="0" y="0"/>
          <a:ext cx="0" cy="0"/>
          <a:chOff x="0" y="0"/>
          <a:chExt cx="0" cy="0"/>
        </a:xfrm>
      </p:grpSpPr>
      <p:sp>
        <p:nvSpPr>
          <p:cNvPr id="100" name="Google Shape;100;p30"/>
          <p:cNvSpPr txBox="1">
            <a:spLocks noGrp="1"/>
          </p:cNvSpPr>
          <p:nvPr>
            <p:ph type="body" idx="1"/>
          </p:nvPr>
        </p:nvSpPr>
        <p:spPr>
          <a:xfrm>
            <a:off x="3117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01" name="Google Shape;101;p30"/>
          <p:cNvSpPr txBox="1">
            <a:spLocks noGrp="1"/>
          </p:cNvSpPr>
          <p:nvPr>
            <p:ph type="body" idx="2"/>
          </p:nvPr>
        </p:nvSpPr>
        <p:spPr>
          <a:xfrm>
            <a:off x="48324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02" name="Google Shape;102;p30"/>
          <p:cNvSpPr txBox="1">
            <a:spLocks noGrp="1"/>
          </p:cNvSpPr>
          <p:nvPr>
            <p:ph type="title"/>
          </p:nvPr>
        </p:nvSpPr>
        <p:spPr>
          <a:xfrm>
            <a:off x="3117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
        <p:nvSpPr>
          <p:cNvPr id="103" name="Google Shape;103;p30"/>
          <p:cNvSpPr txBox="1">
            <a:spLocks noGrp="1"/>
          </p:cNvSpPr>
          <p:nvPr>
            <p:ph type="title" idx="3"/>
          </p:nvPr>
        </p:nvSpPr>
        <p:spPr>
          <a:xfrm>
            <a:off x="48324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YPE - Title and two columns 005">
  <p:cSld name="CUSTOM_11">
    <p:bg>
      <p:bgPr>
        <a:blipFill>
          <a:blip r:embed="rId2">
            <a:alphaModFix/>
          </a:blip>
          <a:stretch>
            <a:fillRect/>
          </a:stretch>
        </a:blipFill>
        <a:effectLst/>
      </p:bgPr>
    </p:bg>
    <p:spTree>
      <p:nvGrpSpPr>
        <p:cNvPr id="1" name="Shape 104"/>
        <p:cNvGrpSpPr/>
        <p:nvPr/>
      </p:nvGrpSpPr>
      <p:grpSpPr>
        <a:xfrm>
          <a:off x="0" y="0"/>
          <a:ext cx="0" cy="0"/>
          <a:chOff x="0" y="0"/>
          <a:chExt cx="0" cy="0"/>
        </a:xfrm>
      </p:grpSpPr>
      <p:sp>
        <p:nvSpPr>
          <p:cNvPr id="105" name="Google Shape;105;p31"/>
          <p:cNvSpPr txBox="1">
            <a:spLocks noGrp="1"/>
          </p:cNvSpPr>
          <p:nvPr>
            <p:ph type="body" idx="1"/>
          </p:nvPr>
        </p:nvSpPr>
        <p:spPr>
          <a:xfrm>
            <a:off x="3117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06" name="Google Shape;106;p31"/>
          <p:cNvSpPr txBox="1">
            <a:spLocks noGrp="1"/>
          </p:cNvSpPr>
          <p:nvPr>
            <p:ph type="body" idx="2"/>
          </p:nvPr>
        </p:nvSpPr>
        <p:spPr>
          <a:xfrm>
            <a:off x="48324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07" name="Google Shape;107;p31"/>
          <p:cNvSpPr txBox="1">
            <a:spLocks noGrp="1"/>
          </p:cNvSpPr>
          <p:nvPr>
            <p:ph type="title"/>
          </p:nvPr>
        </p:nvSpPr>
        <p:spPr>
          <a:xfrm>
            <a:off x="3117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
        <p:nvSpPr>
          <p:cNvPr id="108" name="Google Shape;108;p31"/>
          <p:cNvSpPr txBox="1">
            <a:spLocks noGrp="1"/>
          </p:cNvSpPr>
          <p:nvPr>
            <p:ph type="title" idx="3"/>
          </p:nvPr>
        </p:nvSpPr>
        <p:spPr>
          <a:xfrm>
            <a:off x="48324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YPE - Image slide">
  <p:cSld name="SECTION_TITLE_AND_DESCRIPTION">
    <p:bg>
      <p:bgPr>
        <a:blipFill>
          <a:blip r:embed="rId2">
            <a:alphaModFix/>
          </a:blip>
          <a:stretch>
            <a:fillRect/>
          </a:stretch>
        </a:blipFill>
        <a:effectLst/>
      </p:bgPr>
    </p:bg>
    <p:spTree>
      <p:nvGrpSpPr>
        <p:cNvPr id="1" name="Shape 109"/>
        <p:cNvGrpSpPr/>
        <p:nvPr/>
      </p:nvGrpSpPr>
      <p:grpSpPr>
        <a:xfrm>
          <a:off x="0" y="0"/>
          <a:ext cx="0" cy="0"/>
          <a:chOff x="0" y="0"/>
          <a:chExt cx="0" cy="0"/>
        </a:xfrm>
      </p:grpSpPr>
      <p:sp>
        <p:nvSpPr>
          <p:cNvPr id="110" name="Google Shape;110;p32"/>
          <p:cNvSpPr txBox="1">
            <a:spLocks noGrp="1"/>
          </p:cNvSpPr>
          <p:nvPr>
            <p:ph type="subTitle" idx="1"/>
          </p:nvPr>
        </p:nvSpPr>
        <p:spPr>
          <a:xfrm>
            <a:off x="295750" y="2292050"/>
            <a:ext cx="4380600" cy="23793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2100"/>
              <a:buFont typeface="Inter"/>
              <a:buNone/>
              <a:defRPr sz="2100">
                <a:solidFill>
                  <a:schemeClr val="lt1"/>
                </a:solidFill>
                <a:latin typeface="Inter"/>
                <a:ea typeface="Inter"/>
                <a:cs typeface="Inter"/>
                <a:sym typeface="Inter"/>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11" name="Google Shape;111;p32"/>
          <p:cNvSpPr>
            <a:spLocks noGrp="1"/>
          </p:cNvSpPr>
          <p:nvPr>
            <p:ph type="pic" idx="2"/>
          </p:nvPr>
        </p:nvSpPr>
        <p:spPr>
          <a:xfrm>
            <a:off x="5246975" y="-23550"/>
            <a:ext cx="4582500" cy="5190600"/>
          </a:xfrm>
          <a:prstGeom prst="roundRect">
            <a:avLst>
              <a:gd name="adj" fmla="val 16667"/>
            </a:avLst>
          </a:prstGeom>
          <a:noFill/>
          <a:ln>
            <a:noFill/>
          </a:ln>
        </p:spPr>
      </p:sp>
      <p:sp>
        <p:nvSpPr>
          <p:cNvPr id="112" name="Google Shape;112;p32"/>
          <p:cNvSpPr txBox="1">
            <a:spLocks noGrp="1"/>
          </p:cNvSpPr>
          <p:nvPr>
            <p:ph type="title"/>
          </p:nvPr>
        </p:nvSpPr>
        <p:spPr>
          <a:xfrm>
            <a:off x="311700" y="1021900"/>
            <a:ext cx="4380600" cy="1320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Clr>
                <a:schemeClr val="lt1"/>
              </a:buClr>
              <a:buSzPts val="5100"/>
              <a:buFont typeface="Roboto Condensed"/>
              <a:buNone/>
              <a:defRPr sz="5100" b="1">
                <a:solidFill>
                  <a:schemeClr val="lt1"/>
                </a:solidFill>
                <a:latin typeface="Roboto Condensed"/>
                <a:ea typeface="Roboto Condensed"/>
                <a:cs typeface="Roboto Condensed"/>
                <a:sym typeface="Roboto Condensed"/>
              </a:defRPr>
            </a:lvl1pPr>
            <a:lvl2pPr lvl="1"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2pPr>
            <a:lvl3pPr lvl="2"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3pPr>
            <a:lvl4pPr lvl="3"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4pPr>
            <a:lvl5pPr lvl="4"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5pPr>
            <a:lvl6pPr lvl="5"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6pPr>
            <a:lvl7pPr lvl="6"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7pPr>
            <a:lvl8pPr lvl="7"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8pPr>
            <a:lvl9pPr lvl="8"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YPE - Title with list 001">
  <p:cSld name="CAPTION_ONLY">
    <p:bg>
      <p:bgPr>
        <a:blipFill>
          <a:blip r:embed="rId2">
            <a:alphaModFix/>
          </a:blip>
          <a:stretch>
            <a:fillRect/>
          </a:stretch>
        </a:blipFill>
        <a:effectLst/>
      </p:bgPr>
    </p:bg>
    <p:spTree>
      <p:nvGrpSpPr>
        <p:cNvPr id="1" name="Shape 113"/>
        <p:cNvGrpSpPr/>
        <p:nvPr/>
      </p:nvGrpSpPr>
      <p:grpSpPr>
        <a:xfrm>
          <a:off x="0" y="0"/>
          <a:ext cx="0" cy="0"/>
          <a:chOff x="0" y="0"/>
          <a:chExt cx="0" cy="0"/>
        </a:xfrm>
      </p:grpSpPr>
      <p:sp>
        <p:nvSpPr>
          <p:cNvPr id="114" name="Google Shape;114;p33"/>
          <p:cNvSpPr txBox="1">
            <a:spLocks noGrp="1"/>
          </p:cNvSpPr>
          <p:nvPr>
            <p:ph type="title"/>
          </p:nvPr>
        </p:nvSpPr>
        <p:spPr>
          <a:xfrm>
            <a:off x="311700" y="3300200"/>
            <a:ext cx="4380600" cy="1572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Clr>
                <a:schemeClr val="lt1"/>
              </a:buClr>
              <a:buSzPts val="5100"/>
              <a:buFont typeface="Roboto Condensed"/>
              <a:buNone/>
              <a:defRPr sz="5100" b="1">
                <a:solidFill>
                  <a:schemeClr val="lt1"/>
                </a:solidFill>
                <a:latin typeface="Roboto Condensed"/>
                <a:ea typeface="Roboto Condensed"/>
                <a:cs typeface="Roboto Condensed"/>
                <a:sym typeface="Roboto Condensed"/>
              </a:defRPr>
            </a:lvl1pPr>
            <a:lvl2pPr lvl="1"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2pPr>
            <a:lvl3pPr lvl="2"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3pPr>
            <a:lvl4pPr lvl="3"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4pPr>
            <a:lvl5pPr lvl="4"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5pPr>
            <a:lvl6pPr lvl="5"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6pPr>
            <a:lvl7pPr lvl="6"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7pPr>
            <a:lvl8pPr lvl="7"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8pPr>
            <a:lvl9pPr lvl="8"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9pPr>
          </a:lstStyle>
          <a:p>
            <a:endParaRPr/>
          </a:p>
        </p:txBody>
      </p:sp>
      <p:sp>
        <p:nvSpPr>
          <p:cNvPr id="115" name="Google Shape;115;p33"/>
          <p:cNvSpPr txBox="1">
            <a:spLocks noGrp="1"/>
          </p:cNvSpPr>
          <p:nvPr>
            <p:ph type="body" idx="1"/>
          </p:nvPr>
        </p:nvSpPr>
        <p:spPr>
          <a:xfrm>
            <a:off x="5171025" y="537500"/>
            <a:ext cx="3765900" cy="43353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Clr>
                <a:schemeClr val="lt1"/>
              </a:buClr>
              <a:buSzPts val="1800"/>
              <a:buFont typeface="Inter"/>
              <a:buChar char="●"/>
              <a:defRPr>
                <a:solidFill>
                  <a:schemeClr val="lt1"/>
                </a:solidFill>
                <a:latin typeface="Inter"/>
                <a:ea typeface="Inter"/>
                <a:cs typeface="Inter"/>
                <a:sym typeface="Inter"/>
              </a:defRPr>
            </a:lvl1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YPE - Title with list 002">
  <p:cSld name="CUSTOM_9">
    <p:bg>
      <p:bgPr>
        <a:blipFill>
          <a:blip r:embed="rId2">
            <a:alphaModFix/>
          </a:blip>
          <a:stretch>
            <a:fillRect/>
          </a:stretch>
        </a:blipFill>
        <a:effectLst/>
      </p:bgPr>
    </p:bg>
    <p:spTree>
      <p:nvGrpSpPr>
        <p:cNvPr id="1" name="Shape 116"/>
        <p:cNvGrpSpPr/>
        <p:nvPr/>
      </p:nvGrpSpPr>
      <p:grpSpPr>
        <a:xfrm>
          <a:off x="0" y="0"/>
          <a:ext cx="0" cy="0"/>
          <a:chOff x="0" y="0"/>
          <a:chExt cx="0" cy="0"/>
        </a:xfrm>
      </p:grpSpPr>
      <p:sp>
        <p:nvSpPr>
          <p:cNvPr id="117" name="Google Shape;117;p34"/>
          <p:cNvSpPr txBox="1">
            <a:spLocks noGrp="1"/>
          </p:cNvSpPr>
          <p:nvPr>
            <p:ph type="title"/>
          </p:nvPr>
        </p:nvSpPr>
        <p:spPr>
          <a:xfrm>
            <a:off x="2489325" y="595500"/>
            <a:ext cx="5973600" cy="14619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Clr>
                <a:schemeClr val="lt1"/>
              </a:buClr>
              <a:buSzPts val="5100"/>
              <a:buFont typeface="Roboto Condensed"/>
              <a:buNone/>
              <a:defRPr sz="5100" b="1">
                <a:solidFill>
                  <a:schemeClr val="lt1"/>
                </a:solidFill>
                <a:latin typeface="Roboto Condensed"/>
                <a:ea typeface="Roboto Condensed"/>
                <a:cs typeface="Roboto Condensed"/>
                <a:sym typeface="Roboto Condensed"/>
              </a:defRPr>
            </a:lvl1pPr>
            <a:lvl2pPr lvl="1"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2pPr>
            <a:lvl3pPr lvl="2"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3pPr>
            <a:lvl4pPr lvl="3"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4pPr>
            <a:lvl5pPr lvl="4"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5pPr>
            <a:lvl6pPr lvl="5"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6pPr>
            <a:lvl7pPr lvl="6"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7pPr>
            <a:lvl8pPr lvl="7"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8pPr>
            <a:lvl9pPr lvl="8"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9pPr>
          </a:lstStyle>
          <a:p>
            <a:endParaRPr/>
          </a:p>
        </p:txBody>
      </p:sp>
      <p:sp>
        <p:nvSpPr>
          <p:cNvPr id="118" name="Google Shape;118;p34"/>
          <p:cNvSpPr txBox="1">
            <a:spLocks noGrp="1"/>
          </p:cNvSpPr>
          <p:nvPr>
            <p:ph type="body" idx="1"/>
          </p:nvPr>
        </p:nvSpPr>
        <p:spPr>
          <a:xfrm>
            <a:off x="2620375" y="2057400"/>
            <a:ext cx="5842500" cy="24906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Clr>
                <a:schemeClr val="lt1"/>
              </a:buClr>
              <a:buSzPts val="1800"/>
              <a:buFont typeface="Inter"/>
              <a:buChar char="●"/>
              <a:defRPr>
                <a:solidFill>
                  <a:schemeClr val="lt1"/>
                </a:solidFill>
                <a:latin typeface="Inter"/>
                <a:ea typeface="Inter"/>
                <a:cs typeface="Inter"/>
                <a:sym typeface="Inter"/>
              </a:defRPr>
            </a:lvl1pPr>
            <a:lvl2pPr marL="914400" lvl="1"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2pPr>
            <a:lvl3pPr marL="1371600" lvl="2"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3pPr>
            <a:lvl4pPr marL="1828800" lvl="3"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4pPr>
            <a:lvl5pPr marL="2286000" lvl="4"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5pPr>
            <a:lvl6pPr marL="2743200" lvl="5"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6pPr>
            <a:lvl7pPr marL="3200400" lvl="6"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7pPr>
            <a:lvl8pPr marL="3657600" lvl="7"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8pPr>
            <a:lvl9pPr marL="4114800" lvl="8"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YPE - Section - Title and two columns 001">
  <p:cSld name="CUSTOM_2">
    <p:bg>
      <p:bgPr>
        <a:blipFill>
          <a:blip r:embed="rId2">
            <a:alphaModFix/>
          </a:blip>
          <a:stretch>
            <a:fillRect/>
          </a:stretch>
        </a:blipFill>
        <a:effectLst/>
      </p:bgPr>
    </p:bg>
    <p:spTree>
      <p:nvGrpSpPr>
        <p:cNvPr id="1" name="Shape 119"/>
        <p:cNvGrpSpPr/>
        <p:nvPr/>
      </p:nvGrpSpPr>
      <p:grpSpPr>
        <a:xfrm>
          <a:off x="0" y="0"/>
          <a:ext cx="0" cy="0"/>
          <a:chOff x="0" y="0"/>
          <a:chExt cx="0" cy="0"/>
        </a:xfrm>
      </p:grpSpPr>
      <p:sp>
        <p:nvSpPr>
          <p:cNvPr id="120" name="Google Shape;120;p35"/>
          <p:cNvSpPr txBox="1">
            <a:spLocks noGrp="1"/>
          </p:cNvSpPr>
          <p:nvPr>
            <p:ph type="title"/>
          </p:nvPr>
        </p:nvSpPr>
        <p:spPr>
          <a:xfrm>
            <a:off x="311700" y="385725"/>
            <a:ext cx="8520600" cy="722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4000"/>
              <a:buFont typeface="Roboto Condensed"/>
              <a:buNone/>
              <a:defRPr sz="4000" b="1">
                <a:solidFill>
                  <a:schemeClr val="lt1"/>
                </a:solidFill>
                <a:latin typeface="Roboto Condensed"/>
                <a:ea typeface="Roboto Condensed"/>
                <a:cs typeface="Roboto Condensed"/>
                <a:sym typeface="Roboto Condense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21" name="Google Shape;121;p35"/>
          <p:cNvSpPr txBox="1">
            <a:spLocks noGrp="1"/>
          </p:cNvSpPr>
          <p:nvPr>
            <p:ph type="body" idx="1"/>
          </p:nvPr>
        </p:nvSpPr>
        <p:spPr>
          <a:xfrm>
            <a:off x="3117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22" name="Google Shape;122;p35"/>
          <p:cNvSpPr txBox="1">
            <a:spLocks noGrp="1"/>
          </p:cNvSpPr>
          <p:nvPr>
            <p:ph type="body" idx="2"/>
          </p:nvPr>
        </p:nvSpPr>
        <p:spPr>
          <a:xfrm>
            <a:off x="48324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23" name="Google Shape;123;p35"/>
          <p:cNvSpPr txBox="1">
            <a:spLocks noGrp="1"/>
          </p:cNvSpPr>
          <p:nvPr>
            <p:ph type="title" idx="3"/>
          </p:nvPr>
        </p:nvSpPr>
        <p:spPr>
          <a:xfrm>
            <a:off x="3117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
        <p:nvSpPr>
          <p:cNvPr id="124" name="Google Shape;124;p35"/>
          <p:cNvSpPr txBox="1">
            <a:spLocks noGrp="1"/>
          </p:cNvSpPr>
          <p:nvPr>
            <p:ph type="title" idx="4"/>
          </p:nvPr>
        </p:nvSpPr>
        <p:spPr>
          <a:xfrm>
            <a:off x="48324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YPE - Section - Title and two columns 002">
  <p:cSld name="CUSTOM_3">
    <p:bg>
      <p:bgPr>
        <a:blipFill>
          <a:blip r:embed="rId2">
            <a:alphaModFix/>
          </a:blip>
          <a:stretch>
            <a:fillRect/>
          </a:stretch>
        </a:blipFill>
        <a:effectLst/>
      </p:bgPr>
    </p:bg>
    <p:spTree>
      <p:nvGrpSpPr>
        <p:cNvPr id="1" name="Shape 125"/>
        <p:cNvGrpSpPr/>
        <p:nvPr/>
      </p:nvGrpSpPr>
      <p:grpSpPr>
        <a:xfrm>
          <a:off x="0" y="0"/>
          <a:ext cx="0" cy="0"/>
          <a:chOff x="0" y="0"/>
          <a:chExt cx="0" cy="0"/>
        </a:xfrm>
      </p:grpSpPr>
      <p:sp>
        <p:nvSpPr>
          <p:cNvPr id="126" name="Google Shape;126;p36"/>
          <p:cNvSpPr txBox="1">
            <a:spLocks noGrp="1"/>
          </p:cNvSpPr>
          <p:nvPr>
            <p:ph type="title"/>
          </p:nvPr>
        </p:nvSpPr>
        <p:spPr>
          <a:xfrm>
            <a:off x="311700" y="385725"/>
            <a:ext cx="8520600" cy="722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4000"/>
              <a:buFont typeface="Roboto Condensed"/>
              <a:buNone/>
              <a:defRPr sz="4000" b="1">
                <a:solidFill>
                  <a:schemeClr val="lt1"/>
                </a:solidFill>
                <a:latin typeface="Roboto Condensed"/>
                <a:ea typeface="Roboto Condensed"/>
                <a:cs typeface="Roboto Condensed"/>
                <a:sym typeface="Roboto Condense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27" name="Google Shape;127;p36"/>
          <p:cNvSpPr txBox="1">
            <a:spLocks noGrp="1"/>
          </p:cNvSpPr>
          <p:nvPr>
            <p:ph type="body" idx="1"/>
          </p:nvPr>
        </p:nvSpPr>
        <p:spPr>
          <a:xfrm>
            <a:off x="3117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28" name="Google Shape;128;p36"/>
          <p:cNvSpPr txBox="1">
            <a:spLocks noGrp="1"/>
          </p:cNvSpPr>
          <p:nvPr>
            <p:ph type="body" idx="2"/>
          </p:nvPr>
        </p:nvSpPr>
        <p:spPr>
          <a:xfrm>
            <a:off x="48324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29" name="Google Shape;129;p36"/>
          <p:cNvSpPr txBox="1">
            <a:spLocks noGrp="1"/>
          </p:cNvSpPr>
          <p:nvPr>
            <p:ph type="title" idx="3"/>
          </p:nvPr>
        </p:nvSpPr>
        <p:spPr>
          <a:xfrm>
            <a:off x="3117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
        <p:nvSpPr>
          <p:cNvPr id="130" name="Google Shape;130;p36"/>
          <p:cNvSpPr txBox="1">
            <a:spLocks noGrp="1"/>
          </p:cNvSpPr>
          <p:nvPr>
            <p:ph type="title" idx="4"/>
          </p:nvPr>
        </p:nvSpPr>
        <p:spPr>
          <a:xfrm>
            <a:off x="48324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YPE - Section - Title and two columns 003">
  <p:cSld name="CUSTOM_4">
    <p:bg>
      <p:bgPr>
        <a:blipFill>
          <a:blip r:embed="rId2">
            <a:alphaModFix/>
          </a:blip>
          <a:stretch>
            <a:fillRect/>
          </a:stretch>
        </a:blipFill>
        <a:effectLst/>
      </p:bgPr>
    </p:bg>
    <p:spTree>
      <p:nvGrpSpPr>
        <p:cNvPr id="1" name="Shape 131"/>
        <p:cNvGrpSpPr/>
        <p:nvPr/>
      </p:nvGrpSpPr>
      <p:grpSpPr>
        <a:xfrm>
          <a:off x="0" y="0"/>
          <a:ext cx="0" cy="0"/>
          <a:chOff x="0" y="0"/>
          <a:chExt cx="0" cy="0"/>
        </a:xfrm>
      </p:grpSpPr>
      <p:sp>
        <p:nvSpPr>
          <p:cNvPr id="132" name="Google Shape;132;p37"/>
          <p:cNvSpPr txBox="1">
            <a:spLocks noGrp="1"/>
          </p:cNvSpPr>
          <p:nvPr>
            <p:ph type="title"/>
          </p:nvPr>
        </p:nvSpPr>
        <p:spPr>
          <a:xfrm>
            <a:off x="311700" y="385725"/>
            <a:ext cx="8520600" cy="722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4000"/>
              <a:buFont typeface="Roboto Condensed"/>
              <a:buNone/>
              <a:defRPr sz="4000" b="1">
                <a:solidFill>
                  <a:schemeClr val="lt1"/>
                </a:solidFill>
                <a:latin typeface="Roboto Condensed"/>
                <a:ea typeface="Roboto Condensed"/>
                <a:cs typeface="Roboto Condensed"/>
                <a:sym typeface="Roboto Condense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33" name="Google Shape;133;p37"/>
          <p:cNvSpPr txBox="1">
            <a:spLocks noGrp="1"/>
          </p:cNvSpPr>
          <p:nvPr>
            <p:ph type="body" idx="1"/>
          </p:nvPr>
        </p:nvSpPr>
        <p:spPr>
          <a:xfrm>
            <a:off x="3117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34" name="Google Shape;134;p37"/>
          <p:cNvSpPr txBox="1">
            <a:spLocks noGrp="1"/>
          </p:cNvSpPr>
          <p:nvPr>
            <p:ph type="body" idx="2"/>
          </p:nvPr>
        </p:nvSpPr>
        <p:spPr>
          <a:xfrm>
            <a:off x="48324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35" name="Google Shape;135;p37"/>
          <p:cNvSpPr txBox="1">
            <a:spLocks noGrp="1"/>
          </p:cNvSpPr>
          <p:nvPr>
            <p:ph type="title" idx="3"/>
          </p:nvPr>
        </p:nvSpPr>
        <p:spPr>
          <a:xfrm>
            <a:off x="3117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
        <p:nvSpPr>
          <p:cNvPr id="136" name="Google Shape;136;p37"/>
          <p:cNvSpPr txBox="1">
            <a:spLocks noGrp="1"/>
          </p:cNvSpPr>
          <p:nvPr>
            <p:ph type="title" idx="4"/>
          </p:nvPr>
        </p:nvSpPr>
        <p:spPr>
          <a:xfrm>
            <a:off x="48324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YPE - Section - Title and two columns 004">
  <p:cSld name="CUSTOM_5">
    <p:bg>
      <p:bgPr>
        <a:blipFill>
          <a:blip r:embed="rId2">
            <a:alphaModFix/>
          </a:blip>
          <a:stretch>
            <a:fillRect/>
          </a:stretch>
        </a:blipFill>
        <a:effectLst/>
      </p:bgPr>
    </p:bg>
    <p:spTree>
      <p:nvGrpSpPr>
        <p:cNvPr id="1" name="Shape 137"/>
        <p:cNvGrpSpPr/>
        <p:nvPr/>
      </p:nvGrpSpPr>
      <p:grpSpPr>
        <a:xfrm>
          <a:off x="0" y="0"/>
          <a:ext cx="0" cy="0"/>
          <a:chOff x="0" y="0"/>
          <a:chExt cx="0" cy="0"/>
        </a:xfrm>
      </p:grpSpPr>
      <p:sp>
        <p:nvSpPr>
          <p:cNvPr id="138" name="Google Shape;138;p38"/>
          <p:cNvSpPr txBox="1">
            <a:spLocks noGrp="1"/>
          </p:cNvSpPr>
          <p:nvPr>
            <p:ph type="title"/>
          </p:nvPr>
        </p:nvSpPr>
        <p:spPr>
          <a:xfrm>
            <a:off x="311700" y="385725"/>
            <a:ext cx="8520600" cy="722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4000"/>
              <a:buFont typeface="Roboto Condensed"/>
              <a:buNone/>
              <a:defRPr sz="4000" b="1">
                <a:solidFill>
                  <a:schemeClr val="lt1"/>
                </a:solidFill>
                <a:latin typeface="Roboto Condensed"/>
                <a:ea typeface="Roboto Condensed"/>
                <a:cs typeface="Roboto Condensed"/>
                <a:sym typeface="Roboto Condense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39" name="Google Shape;139;p38"/>
          <p:cNvSpPr txBox="1">
            <a:spLocks noGrp="1"/>
          </p:cNvSpPr>
          <p:nvPr>
            <p:ph type="body" idx="1"/>
          </p:nvPr>
        </p:nvSpPr>
        <p:spPr>
          <a:xfrm>
            <a:off x="3117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40" name="Google Shape;140;p38"/>
          <p:cNvSpPr txBox="1">
            <a:spLocks noGrp="1"/>
          </p:cNvSpPr>
          <p:nvPr>
            <p:ph type="body" idx="2"/>
          </p:nvPr>
        </p:nvSpPr>
        <p:spPr>
          <a:xfrm>
            <a:off x="48324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41" name="Google Shape;141;p38"/>
          <p:cNvSpPr txBox="1">
            <a:spLocks noGrp="1"/>
          </p:cNvSpPr>
          <p:nvPr>
            <p:ph type="title" idx="3"/>
          </p:nvPr>
        </p:nvSpPr>
        <p:spPr>
          <a:xfrm>
            <a:off x="3117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
        <p:nvSpPr>
          <p:cNvPr id="142" name="Google Shape;142;p38"/>
          <p:cNvSpPr txBox="1">
            <a:spLocks noGrp="1"/>
          </p:cNvSpPr>
          <p:nvPr>
            <p:ph type="title" idx="4"/>
          </p:nvPr>
        </p:nvSpPr>
        <p:spPr>
          <a:xfrm>
            <a:off x="48324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YPE - Section - Title and two columns 005">
  <p:cSld name="CUSTOM_6">
    <p:bg>
      <p:bgPr>
        <a:blipFill>
          <a:blip r:embed="rId2">
            <a:alphaModFix/>
          </a:blip>
          <a:stretch>
            <a:fillRect/>
          </a:stretch>
        </a:blipFill>
        <a:effectLst/>
      </p:bgPr>
    </p:bg>
    <p:spTree>
      <p:nvGrpSpPr>
        <p:cNvPr id="1" name="Shape 143"/>
        <p:cNvGrpSpPr/>
        <p:nvPr/>
      </p:nvGrpSpPr>
      <p:grpSpPr>
        <a:xfrm>
          <a:off x="0" y="0"/>
          <a:ext cx="0" cy="0"/>
          <a:chOff x="0" y="0"/>
          <a:chExt cx="0" cy="0"/>
        </a:xfrm>
      </p:grpSpPr>
      <p:sp>
        <p:nvSpPr>
          <p:cNvPr id="144" name="Google Shape;144;p39"/>
          <p:cNvSpPr txBox="1">
            <a:spLocks noGrp="1"/>
          </p:cNvSpPr>
          <p:nvPr>
            <p:ph type="title"/>
          </p:nvPr>
        </p:nvSpPr>
        <p:spPr>
          <a:xfrm>
            <a:off x="311700" y="385725"/>
            <a:ext cx="8520600" cy="722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4000"/>
              <a:buFont typeface="Roboto Condensed"/>
              <a:buNone/>
              <a:defRPr sz="4000" b="1">
                <a:solidFill>
                  <a:schemeClr val="lt1"/>
                </a:solidFill>
                <a:latin typeface="Roboto Condensed"/>
                <a:ea typeface="Roboto Condensed"/>
                <a:cs typeface="Roboto Condensed"/>
                <a:sym typeface="Roboto Condense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45" name="Google Shape;145;p39"/>
          <p:cNvSpPr txBox="1">
            <a:spLocks noGrp="1"/>
          </p:cNvSpPr>
          <p:nvPr>
            <p:ph type="body" idx="1"/>
          </p:nvPr>
        </p:nvSpPr>
        <p:spPr>
          <a:xfrm>
            <a:off x="3117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46" name="Google Shape;146;p39"/>
          <p:cNvSpPr txBox="1">
            <a:spLocks noGrp="1"/>
          </p:cNvSpPr>
          <p:nvPr>
            <p:ph type="body" idx="2"/>
          </p:nvPr>
        </p:nvSpPr>
        <p:spPr>
          <a:xfrm>
            <a:off x="48324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47" name="Google Shape;147;p39"/>
          <p:cNvSpPr txBox="1">
            <a:spLocks noGrp="1"/>
          </p:cNvSpPr>
          <p:nvPr>
            <p:ph type="title" idx="3"/>
          </p:nvPr>
        </p:nvSpPr>
        <p:spPr>
          <a:xfrm>
            <a:off x="3117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
        <p:nvSpPr>
          <p:cNvPr id="148" name="Google Shape;148;p39"/>
          <p:cNvSpPr txBox="1">
            <a:spLocks noGrp="1"/>
          </p:cNvSpPr>
          <p:nvPr>
            <p:ph type="title" idx="4"/>
          </p:nvPr>
        </p:nvSpPr>
        <p:spPr>
          <a:xfrm>
            <a:off x="48324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YPE - End slide 002">
  <p:cSld name="CUSTOM_7">
    <p:bg>
      <p:bgPr>
        <a:blipFill>
          <a:blip r:embed="rId2">
            <a:alphaModFix/>
          </a:blip>
          <a:stretch>
            <a:fillRect/>
          </a:stretch>
        </a:blipFill>
        <a:effectLst/>
      </p:bgPr>
    </p:bg>
    <p:spTree>
      <p:nvGrpSpPr>
        <p:cNvPr id="1" name="Shape 149"/>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YPE - Title slide 001 PINK">
  <p:cSld name="TITLE_1">
    <p:bg>
      <p:bgPr>
        <a:blipFill>
          <a:blip r:embed="rId2">
            <a:alphaModFix/>
          </a:blip>
          <a:stretch>
            <a:fillRect/>
          </a:stretch>
        </a:blipFill>
        <a:effectLst/>
      </p:bgPr>
    </p:bg>
    <p:spTree>
      <p:nvGrpSpPr>
        <p:cNvPr id="1" name="Shape 15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YPE - Title slide 002 PINK">
  <p:cSld name="CUSTOM_12">
    <p:bg>
      <p:bgPr>
        <a:blipFill>
          <a:blip r:embed="rId2">
            <a:alphaModFix/>
          </a:blip>
          <a:stretch>
            <a:fillRect/>
          </a:stretch>
        </a:blipFill>
        <a:effectLst/>
      </p:bgPr>
    </p:bg>
    <p:spTree>
      <p:nvGrpSpPr>
        <p:cNvPr id="1" name="Shape 151"/>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YPE - Section - Title and column PINK">
  <p:cSld name="SECTION_HEADER_1">
    <p:bg>
      <p:bgPr>
        <a:blipFill>
          <a:blip r:embed="rId2">
            <a:alphaModFix/>
          </a:blip>
          <a:stretch>
            <a:fillRect/>
          </a:stretch>
        </a:blipFill>
        <a:effectLst/>
      </p:bgPr>
    </p:bg>
    <p:spTree>
      <p:nvGrpSpPr>
        <p:cNvPr id="1" name="Shape 152"/>
        <p:cNvGrpSpPr/>
        <p:nvPr/>
      </p:nvGrpSpPr>
      <p:grpSpPr>
        <a:xfrm>
          <a:off x="0" y="0"/>
          <a:ext cx="0" cy="0"/>
          <a:chOff x="0" y="0"/>
          <a:chExt cx="0" cy="0"/>
        </a:xfrm>
      </p:grpSpPr>
      <p:sp>
        <p:nvSpPr>
          <p:cNvPr id="153" name="Google Shape;153;p43"/>
          <p:cNvSpPr txBox="1"/>
          <p:nvPr/>
        </p:nvSpPr>
        <p:spPr>
          <a:xfrm>
            <a:off x="574875" y="556950"/>
            <a:ext cx="4735800" cy="1233900"/>
          </a:xfrm>
          <a:prstGeom prst="rect">
            <a:avLst/>
          </a:prstGeom>
          <a:noFill/>
          <a:ln>
            <a:noFill/>
          </a:ln>
        </p:spPr>
        <p:txBody>
          <a:bodyPr spcFirstLastPara="1" wrap="square" lIns="91425" tIns="91425" rIns="91425" bIns="91425" anchor="b" anchorCtr="0">
            <a:noAutofit/>
          </a:bodyPr>
          <a:lstStyle/>
          <a:p>
            <a:pPr marL="0" marR="0" lvl="0" indent="0" algn="l" rtl="0">
              <a:lnSpc>
                <a:spcPct val="88000"/>
              </a:lnSpc>
              <a:spcBef>
                <a:spcPts val="0"/>
              </a:spcBef>
              <a:spcAft>
                <a:spcPts val="0"/>
              </a:spcAft>
              <a:buClr>
                <a:srgbClr val="000000"/>
              </a:buClr>
              <a:buSzPts val="4100"/>
              <a:buFont typeface="Arial"/>
              <a:buNone/>
            </a:pPr>
            <a:endParaRPr sz="4100" b="1" i="0" u="none" strike="noStrike" cap="none">
              <a:solidFill>
                <a:srgbClr val="FFFFFF"/>
              </a:solidFill>
              <a:latin typeface="Roboto Condensed"/>
              <a:ea typeface="Roboto Condensed"/>
              <a:cs typeface="Roboto Condensed"/>
              <a:sym typeface="Roboto Condensed"/>
            </a:endParaRPr>
          </a:p>
        </p:txBody>
      </p:sp>
      <p:sp>
        <p:nvSpPr>
          <p:cNvPr id="154" name="Google Shape;154;p43"/>
          <p:cNvSpPr txBox="1">
            <a:spLocks noGrp="1"/>
          </p:cNvSpPr>
          <p:nvPr>
            <p:ph type="body" idx="1"/>
          </p:nvPr>
        </p:nvSpPr>
        <p:spPr>
          <a:xfrm>
            <a:off x="311700" y="1848100"/>
            <a:ext cx="6427200" cy="28152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Clr>
                <a:schemeClr val="lt1"/>
              </a:buClr>
              <a:buSzPts val="1800"/>
              <a:buFont typeface="Inter"/>
              <a:buChar char="●"/>
              <a:defRPr>
                <a:solidFill>
                  <a:schemeClr val="lt1"/>
                </a:solidFill>
                <a:latin typeface="Inter"/>
                <a:ea typeface="Inter"/>
                <a:cs typeface="Inter"/>
                <a:sym typeface="Inter"/>
              </a:defRPr>
            </a:lvl1pPr>
            <a:lvl2pPr marL="914400" lvl="1"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2pPr>
            <a:lvl3pPr marL="1371600" lvl="2"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3pPr>
            <a:lvl4pPr marL="1828800" lvl="3"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4pPr>
            <a:lvl5pPr marL="2286000" lvl="4"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5pPr>
            <a:lvl6pPr marL="2743200" lvl="5"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6pPr>
            <a:lvl7pPr marL="3200400" lvl="6"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7pPr>
            <a:lvl8pPr marL="3657600" lvl="7"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8pPr>
            <a:lvl9pPr marL="4114800" lvl="8"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9pPr>
          </a:lstStyle>
          <a:p>
            <a:endParaRPr/>
          </a:p>
        </p:txBody>
      </p:sp>
      <p:sp>
        <p:nvSpPr>
          <p:cNvPr id="155" name="Google Shape;155;p43"/>
          <p:cNvSpPr txBox="1">
            <a:spLocks noGrp="1"/>
          </p:cNvSpPr>
          <p:nvPr>
            <p:ph type="title"/>
          </p:nvPr>
        </p:nvSpPr>
        <p:spPr>
          <a:xfrm>
            <a:off x="311700" y="445025"/>
            <a:ext cx="5056200" cy="13458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Clr>
                <a:schemeClr val="lt1"/>
              </a:buClr>
              <a:buSzPts val="5100"/>
              <a:buFont typeface="Roboto Condensed"/>
              <a:buNone/>
              <a:defRPr sz="5100" b="1">
                <a:solidFill>
                  <a:schemeClr val="lt1"/>
                </a:solidFill>
                <a:latin typeface="Roboto Condensed"/>
                <a:ea typeface="Roboto Condensed"/>
                <a:cs typeface="Roboto Condensed"/>
                <a:sym typeface="Roboto Condensed"/>
              </a:defRPr>
            </a:lvl1pPr>
            <a:lvl2pPr lvl="1"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2pPr>
            <a:lvl3pPr lvl="2"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3pPr>
            <a:lvl4pPr lvl="3"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4pPr>
            <a:lvl5pPr lvl="4"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5pPr>
            <a:lvl6pPr lvl="5"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6pPr>
            <a:lvl7pPr lvl="6"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7pPr>
            <a:lvl8pPr lvl="7"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8pPr>
            <a:lvl9pPr lvl="8"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YPE - Title section PINK">
  <p:cSld name="CUSTOM_14">
    <p:bg>
      <p:bgPr>
        <a:blipFill>
          <a:blip r:embed="rId2">
            <a:alphaModFix/>
          </a:blip>
          <a:stretch>
            <a:fillRect/>
          </a:stretch>
        </a:blipFill>
        <a:effectLst/>
      </p:bgPr>
    </p:bg>
    <p:spTree>
      <p:nvGrpSpPr>
        <p:cNvPr id="1" name="Shape 156"/>
        <p:cNvGrpSpPr/>
        <p:nvPr/>
      </p:nvGrpSpPr>
      <p:grpSpPr>
        <a:xfrm>
          <a:off x="0" y="0"/>
          <a:ext cx="0" cy="0"/>
          <a:chOff x="0" y="0"/>
          <a:chExt cx="0" cy="0"/>
        </a:xfrm>
      </p:grpSpPr>
      <p:sp>
        <p:nvSpPr>
          <p:cNvPr id="157" name="Google Shape;157;p44"/>
          <p:cNvSpPr txBox="1">
            <a:spLocks noGrp="1"/>
          </p:cNvSpPr>
          <p:nvPr>
            <p:ph type="title"/>
          </p:nvPr>
        </p:nvSpPr>
        <p:spPr>
          <a:xfrm>
            <a:off x="771300" y="2355750"/>
            <a:ext cx="7601400" cy="621900"/>
          </a:xfrm>
          <a:prstGeom prst="rect">
            <a:avLst/>
          </a:prstGeom>
          <a:noFill/>
          <a:ln>
            <a:noFill/>
          </a:ln>
        </p:spPr>
        <p:txBody>
          <a:bodyPr spcFirstLastPara="1" wrap="square" lIns="91425" tIns="91425" rIns="91425" bIns="91425" anchor="t" anchorCtr="0">
            <a:noAutofit/>
          </a:bodyPr>
          <a:lstStyle>
            <a:lvl1pPr lvl="0" algn="ctr">
              <a:lnSpc>
                <a:spcPct val="75000"/>
              </a:lnSpc>
              <a:spcBef>
                <a:spcPts val="0"/>
              </a:spcBef>
              <a:spcAft>
                <a:spcPts val="0"/>
              </a:spcAft>
              <a:buClr>
                <a:schemeClr val="lt1"/>
              </a:buClr>
              <a:buSzPts val="3100"/>
              <a:buFont typeface="Roboto Condensed"/>
              <a:buNone/>
              <a:defRPr sz="3100" b="1">
                <a:solidFill>
                  <a:schemeClr val="lt1"/>
                </a:solidFill>
                <a:latin typeface="Roboto Condensed"/>
                <a:ea typeface="Roboto Condensed"/>
                <a:cs typeface="Roboto Condensed"/>
                <a:sym typeface="Roboto Condensed"/>
              </a:defRPr>
            </a:lvl1pPr>
            <a:lvl2pPr lvl="1" algn="ctr">
              <a:lnSpc>
                <a:spcPct val="75000"/>
              </a:lnSpc>
              <a:spcBef>
                <a:spcPts val="0"/>
              </a:spcBef>
              <a:spcAft>
                <a:spcPts val="0"/>
              </a:spcAft>
              <a:buSzPts val="3100"/>
              <a:buFont typeface="Roboto Condensed"/>
              <a:buNone/>
              <a:defRPr sz="3100" b="1">
                <a:latin typeface="Roboto Condensed"/>
                <a:ea typeface="Roboto Condensed"/>
                <a:cs typeface="Roboto Condensed"/>
                <a:sym typeface="Roboto Condensed"/>
              </a:defRPr>
            </a:lvl2pPr>
            <a:lvl3pPr lvl="2" algn="ctr">
              <a:lnSpc>
                <a:spcPct val="75000"/>
              </a:lnSpc>
              <a:spcBef>
                <a:spcPts val="0"/>
              </a:spcBef>
              <a:spcAft>
                <a:spcPts val="0"/>
              </a:spcAft>
              <a:buSzPts val="3100"/>
              <a:buFont typeface="Roboto Condensed"/>
              <a:buNone/>
              <a:defRPr sz="3100" b="1">
                <a:latin typeface="Roboto Condensed"/>
                <a:ea typeface="Roboto Condensed"/>
                <a:cs typeface="Roboto Condensed"/>
                <a:sym typeface="Roboto Condensed"/>
              </a:defRPr>
            </a:lvl3pPr>
            <a:lvl4pPr lvl="3" algn="ctr">
              <a:lnSpc>
                <a:spcPct val="75000"/>
              </a:lnSpc>
              <a:spcBef>
                <a:spcPts val="0"/>
              </a:spcBef>
              <a:spcAft>
                <a:spcPts val="0"/>
              </a:spcAft>
              <a:buSzPts val="3100"/>
              <a:buFont typeface="Roboto Condensed"/>
              <a:buNone/>
              <a:defRPr sz="3100" b="1">
                <a:latin typeface="Roboto Condensed"/>
                <a:ea typeface="Roboto Condensed"/>
                <a:cs typeface="Roboto Condensed"/>
                <a:sym typeface="Roboto Condensed"/>
              </a:defRPr>
            </a:lvl4pPr>
            <a:lvl5pPr lvl="4" algn="ctr">
              <a:lnSpc>
                <a:spcPct val="75000"/>
              </a:lnSpc>
              <a:spcBef>
                <a:spcPts val="0"/>
              </a:spcBef>
              <a:spcAft>
                <a:spcPts val="0"/>
              </a:spcAft>
              <a:buSzPts val="3100"/>
              <a:buFont typeface="Roboto Condensed"/>
              <a:buNone/>
              <a:defRPr sz="3100" b="1">
                <a:latin typeface="Roboto Condensed"/>
                <a:ea typeface="Roboto Condensed"/>
                <a:cs typeface="Roboto Condensed"/>
                <a:sym typeface="Roboto Condensed"/>
              </a:defRPr>
            </a:lvl5pPr>
            <a:lvl6pPr lvl="5" algn="ctr">
              <a:lnSpc>
                <a:spcPct val="75000"/>
              </a:lnSpc>
              <a:spcBef>
                <a:spcPts val="0"/>
              </a:spcBef>
              <a:spcAft>
                <a:spcPts val="0"/>
              </a:spcAft>
              <a:buSzPts val="3100"/>
              <a:buFont typeface="Roboto Condensed"/>
              <a:buNone/>
              <a:defRPr sz="3100" b="1">
                <a:latin typeface="Roboto Condensed"/>
                <a:ea typeface="Roboto Condensed"/>
                <a:cs typeface="Roboto Condensed"/>
                <a:sym typeface="Roboto Condensed"/>
              </a:defRPr>
            </a:lvl6pPr>
            <a:lvl7pPr lvl="6" algn="ctr">
              <a:lnSpc>
                <a:spcPct val="75000"/>
              </a:lnSpc>
              <a:spcBef>
                <a:spcPts val="0"/>
              </a:spcBef>
              <a:spcAft>
                <a:spcPts val="0"/>
              </a:spcAft>
              <a:buSzPts val="3100"/>
              <a:buFont typeface="Roboto Condensed"/>
              <a:buNone/>
              <a:defRPr sz="3100" b="1">
                <a:latin typeface="Roboto Condensed"/>
                <a:ea typeface="Roboto Condensed"/>
                <a:cs typeface="Roboto Condensed"/>
                <a:sym typeface="Roboto Condensed"/>
              </a:defRPr>
            </a:lvl7pPr>
            <a:lvl8pPr lvl="7" algn="ctr">
              <a:lnSpc>
                <a:spcPct val="75000"/>
              </a:lnSpc>
              <a:spcBef>
                <a:spcPts val="0"/>
              </a:spcBef>
              <a:spcAft>
                <a:spcPts val="0"/>
              </a:spcAft>
              <a:buSzPts val="3100"/>
              <a:buFont typeface="Roboto Condensed"/>
              <a:buNone/>
              <a:defRPr sz="3100" b="1">
                <a:latin typeface="Roboto Condensed"/>
                <a:ea typeface="Roboto Condensed"/>
                <a:cs typeface="Roboto Condensed"/>
                <a:sym typeface="Roboto Condensed"/>
              </a:defRPr>
            </a:lvl8pPr>
            <a:lvl9pPr lvl="8" algn="ctr">
              <a:lnSpc>
                <a:spcPct val="75000"/>
              </a:lnSpc>
              <a:spcBef>
                <a:spcPts val="0"/>
              </a:spcBef>
              <a:spcAft>
                <a:spcPts val="0"/>
              </a:spcAft>
              <a:buSzPts val="3100"/>
              <a:buFont typeface="Roboto Condensed"/>
              <a:buNone/>
              <a:defRPr sz="31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YPE - Timeline Slide PINK">
  <p:cSld name="CUSTOM_16">
    <p:bg>
      <p:bgPr>
        <a:blipFill>
          <a:blip r:embed="rId2">
            <a:alphaModFix/>
          </a:blip>
          <a:stretch>
            <a:fillRect/>
          </a:stretch>
        </a:blipFill>
        <a:effectLst/>
      </p:bgPr>
    </p:bg>
    <p:spTree>
      <p:nvGrpSpPr>
        <p:cNvPr id="1" name="Shape 158"/>
        <p:cNvGrpSpPr/>
        <p:nvPr/>
      </p:nvGrpSpPr>
      <p:grpSpPr>
        <a:xfrm>
          <a:off x="0" y="0"/>
          <a:ext cx="0" cy="0"/>
          <a:chOff x="0" y="0"/>
          <a:chExt cx="0" cy="0"/>
        </a:xfrm>
      </p:grpSpPr>
      <p:sp>
        <p:nvSpPr>
          <p:cNvPr id="159" name="Google Shape;159;p4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2800"/>
              <a:buFont typeface="Roboto Condensed"/>
              <a:buNone/>
              <a:defRPr b="1">
                <a:solidFill>
                  <a:schemeClr val="lt1"/>
                </a:solidFill>
                <a:latin typeface="Roboto Condensed"/>
                <a:ea typeface="Roboto Condensed"/>
                <a:cs typeface="Roboto Condensed"/>
                <a:sym typeface="Roboto Condense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YPE - Title and two columns 001 PINK">
  <p:cSld name="CUSTOM_1_1">
    <p:bg>
      <p:bgPr>
        <a:blipFill>
          <a:blip r:embed="rId2">
            <a:alphaModFix/>
          </a:blip>
          <a:stretch>
            <a:fillRect/>
          </a:stretch>
        </a:blipFill>
        <a:effectLst/>
      </p:bgPr>
    </p:bg>
    <p:spTree>
      <p:nvGrpSpPr>
        <p:cNvPr id="1" name="Shape 160"/>
        <p:cNvGrpSpPr/>
        <p:nvPr/>
      </p:nvGrpSpPr>
      <p:grpSpPr>
        <a:xfrm>
          <a:off x="0" y="0"/>
          <a:ext cx="0" cy="0"/>
          <a:chOff x="0" y="0"/>
          <a:chExt cx="0" cy="0"/>
        </a:xfrm>
      </p:grpSpPr>
      <p:sp>
        <p:nvSpPr>
          <p:cNvPr id="161" name="Google Shape;161;p46"/>
          <p:cNvSpPr txBox="1">
            <a:spLocks noGrp="1"/>
          </p:cNvSpPr>
          <p:nvPr>
            <p:ph type="body" idx="1"/>
          </p:nvPr>
        </p:nvSpPr>
        <p:spPr>
          <a:xfrm>
            <a:off x="3117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62" name="Google Shape;162;p46"/>
          <p:cNvSpPr txBox="1">
            <a:spLocks noGrp="1"/>
          </p:cNvSpPr>
          <p:nvPr>
            <p:ph type="body" idx="2"/>
          </p:nvPr>
        </p:nvSpPr>
        <p:spPr>
          <a:xfrm>
            <a:off x="48324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63" name="Google Shape;163;p46"/>
          <p:cNvSpPr txBox="1">
            <a:spLocks noGrp="1"/>
          </p:cNvSpPr>
          <p:nvPr>
            <p:ph type="title"/>
          </p:nvPr>
        </p:nvSpPr>
        <p:spPr>
          <a:xfrm>
            <a:off x="3117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
        <p:nvSpPr>
          <p:cNvPr id="164" name="Google Shape;164;p46"/>
          <p:cNvSpPr txBox="1">
            <a:spLocks noGrp="1"/>
          </p:cNvSpPr>
          <p:nvPr>
            <p:ph type="title" idx="3"/>
          </p:nvPr>
        </p:nvSpPr>
        <p:spPr>
          <a:xfrm>
            <a:off x="48324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YPE - Title and two columns 002 PINK">
  <p:cSld name="TITLE_AND_TWO_COLUMNS_1">
    <p:bg>
      <p:bgPr>
        <a:blipFill>
          <a:blip r:embed="rId2">
            <a:alphaModFix/>
          </a:blip>
          <a:stretch>
            <a:fillRect/>
          </a:stretch>
        </a:blipFill>
        <a:effectLst/>
      </p:bgPr>
    </p:bg>
    <p:spTree>
      <p:nvGrpSpPr>
        <p:cNvPr id="1" name="Shape 165"/>
        <p:cNvGrpSpPr/>
        <p:nvPr/>
      </p:nvGrpSpPr>
      <p:grpSpPr>
        <a:xfrm>
          <a:off x="0" y="0"/>
          <a:ext cx="0" cy="0"/>
          <a:chOff x="0" y="0"/>
          <a:chExt cx="0" cy="0"/>
        </a:xfrm>
      </p:grpSpPr>
      <p:sp>
        <p:nvSpPr>
          <p:cNvPr id="166" name="Google Shape;166;p47"/>
          <p:cNvSpPr txBox="1">
            <a:spLocks noGrp="1"/>
          </p:cNvSpPr>
          <p:nvPr>
            <p:ph type="body" idx="1"/>
          </p:nvPr>
        </p:nvSpPr>
        <p:spPr>
          <a:xfrm>
            <a:off x="3117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67" name="Google Shape;167;p47"/>
          <p:cNvSpPr txBox="1">
            <a:spLocks noGrp="1"/>
          </p:cNvSpPr>
          <p:nvPr>
            <p:ph type="body" idx="2"/>
          </p:nvPr>
        </p:nvSpPr>
        <p:spPr>
          <a:xfrm>
            <a:off x="48324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68" name="Google Shape;168;p47"/>
          <p:cNvSpPr txBox="1">
            <a:spLocks noGrp="1"/>
          </p:cNvSpPr>
          <p:nvPr>
            <p:ph type="title"/>
          </p:nvPr>
        </p:nvSpPr>
        <p:spPr>
          <a:xfrm>
            <a:off x="3117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
        <p:nvSpPr>
          <p:cNvPr id="169" name="Google Shape;169;p47"/>
          <p:cNvSpPr txBox="1">
            <a:spLocks noGrp="1"/>
          </p:cNvSpPr>
          <p:nvPr>
            <p:ph type="title" idx="3"/>
          </p:nvPr>
        </p:nvSpPr>
        <p:spPr>
          <a:xfrm>
            <a:off x="48324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YPE - Title and two columns 003 PINK">
  <p:cSld name="TITLE_ONLY_1">
    <p:bg>
      <p:bgPr>
        <a:blipFill>
          <a:blip r:embed="rId2">
            <a:alphaModFix/>
          </a:blip>
          <a:stretch>
            <a:fillRect/>
          </a:stretch>
        </a:blipFill>
        <a:effectLst/>
      </p:bgPr>
    </p:bg>
    <p:spTree>
      <p:nvGrpSpPr>
        <p:cNvPr id="1" name="Shape 170"/>
        <p:cNvGrpSpPr/>
        <p:nvPr/>
      </p:nvGrpSpPr>
      <p:grpSpPr>
        <a:xfrm>
          <a:off x="0" y="0"/>
          <a:ext cx="0" cy="0"/>
          <a:chOff x="0" y="0"/>
          <a:chExt cx="0" cy="0"/>
        </a:xfrm>
      </p:grpSpPr>
      <p:sp>
        <p:nvSpPr>
          <p:cNvPr id="171" name="Google Shape;171;p4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72" name="Google Shape;172;p48"/>
          <p:cNvSpPr txBox="1">
            <a:spLocks noGrp="1"/>
          </p:cNvSpPr>
          <p:nvPr>
            <p:ph type="body" idx="1"/>
          </p:nvPr>
        </p:nvSpPr>
        <p:spPr>
          <a:xfrm>
            <a:off x="3117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73" name="Google Shape;173;p48"/>
          <p:cNvSpPr txBox="1">
            <a:spLocks noGrp="1"/>
          </p:cNvSpPr>
          <p:nvPr>
            <p:ph type="body" idx="2"/>
          </p:nvPr>
        </p:nvSpPr>
        <p:spPr>
          <a:xfrm>
            <a:off x="48324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74" name="Google Shape;174;p48"/>
          <p:cNvSpPr txBox="1">
            <a:spLocks noGrp="1"/>
          </p:cNvSpPr>
          <p:nvPr>
            <p:ph type="title"/>
          </p:nvPr>
        </p:nvSpPr>
        <p:spPr>
          <a:xfrm>
            <a:off x="3117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
        <p:nvSpPr>
          <p:cNvPr id="175" name="Google Shape;175;p48"/>
          <p:cNvSpPr txBox="1">
            <a:spLocks noGrp="1"/>
          </p:cNvSpPr>
          <p:nvPr>
            <p:ph type="title" idx="3"/>
          </p:nvPr>
        </p:nvSpPr>
        <p:spPr>
          <a:xfrm>
            <a:off x="48324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YPE - Title and two columns 004 PINK">
  <p:cSld name="CUSTOM_10_1">
    <p:bg>
      <p:bgPr>
        <a:blipFill>
          <a:blip r:embed="rId2">
            <a:alphaModFix/>
          </a:blip>
          <a:stretch>
            <a:fillRect/>
          </a:stretch>
        </a:blipFill>
        <a:effectLst/>
      </p:bgPr>
    </p:bg>
    <p:spTree>
      <p:nvGrpSpPr>
        <p:cNvPr id="1" name="Shape 176"/>
        <p:cNvGrpSpPr/>
        <p:nvPr/>
      </p:nvGrpSpPr>
      <p:grpSpPr>
        <a:xfrm>
          <a:off x="0" y="0"/>
          <a:ext cx="0" cy="0"/>
          <a:chOff x="0" y="0"/>
          <a:chExt cx="0" cy="0"/>
        </a:xfrm>
      </p:grpSpPr>
      <p:sp>
        <p:nvSpPr>
          <p:cNvPr id="177" name="Google Shape;177;p49"/>
          <p:cNvSpPr txBox="1">
            <a:spLocks noGrp="1"/>
          </p:cNvSpPr>
          <p:nvPr>
            <p:ph type="body" idx="1"/>
          </p:nvPr>
        </p:nvSpPr>
        <p:spPr>
          <a:xfrm>
            <a:off x="3117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78" name="Google Shape;178;p49"/>
          <p:cNvSpPr txBox="1">
            <a:spLocks noGrp="1"/>
          </p:cNvSpPr>
          <p:nvPr>
            <p:ph type="body" idx="2"/>
          </p:nvPr>
        </p:nvSpPr>
        <p:spPr>
          <a:xfrm>
            <a:off x="48324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79" name="Google Shape;179;p49"/>
          <p:cNvSpPr txBox="1">
            <a:spLocks noGrp="1"/>
          </p:cNvSpPr>
          <p:nvPr>
            <p:ph type="title"/>
          </p:nvPr>
        </p:nvSpPr>
        <p:spPr>
          <a:xfrm>
            <a:off x="3117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
        <p:nvSpPr>
          <p:cNvPr id="180" name="Google Shape;180;p49"/>
          <p:cNvSpPr txBox="1">
            <a:spLocks noGrp="1"/>
          </p:cNvSpPr>
          <p:nvPr>
            <p:ph type="title" idx="3"/>
          </p:nvPr>
        </p:nvSpPr>
        <p:spPr>
          <a:xfrm>
            <a:off x="48324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YPE - Title and two columns 005 PINK">
  <p:cSld name="CUSTOM_11_1">
    <p:bg>
      <p:bgPr>
        <a:blipFill>
          <a:blip r:embed="rId2">
            <a:alphaModFix/>
          </a:blip>
          <a:stretch>
            <a:fillRect/>
          </a:stretch>
        </a:blipFill>
        <a:effectLst/>
      </p:bgPr>
    </p:bg>
    <p:spTree>
      <p:nvGrpSpPr>
        <p:cNvPr id="1" name="Shape 181"/>
        <p:cNvGrpSpPr/>
        <p:nvPr/>
      </p:nvGrpSpPr>
      <p:grpSpPr>
        <a:xfrm>
          <a:off x="0" y="0"/>
          <a:ext cx="0" cy="0"/>
          <a:chOff x="0" y="0"/>
          <a:chExt cx="0" cy="0"/>
        </a:xfrm>
      </p:grpSpPr>
      <p:sp>
        <p:nvSpPr>
          <p:cNvPr id="182" name="Google Shape;182;p50"/>
          <p:cNvSpPr txBox="1">
            <a:spLocks noGrp="1"/>
          </p:cNvSpPr>
          <p:nvPr>
            <p:ph type="body" idx="1"/>
          </p:nvPr>
        </p:nvSpPr>
        <p:spPr>
          <a:xfrm>
            <a:off x="3117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83" name="Google Shape;183;p50"/>
          <p:cNvSpPr txBox="1">
            <a:spLocks noGrp="1"/>
          </p:cNvSpPr>
          <p:nvPr>
            <p:ph type="body" idx="2"/>
          </p:nvPr>
        </p:nvSpPr>
        <p:spPr>
          <a:xfrm>
            <a:off x="48324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184" name="Google Shape;184;p50"/>
          <p:cNvSpPr txBox="1">
            <a:spLocks noGrp="1"/>
          </p:cNvSpPr>
          <p:nvPr>
            <p:ph type="title"/>
          </p:nvPr>
        </p:nvSpPr>
        <p:spPr>
          <a:xfrm>
            <a:off x="3117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
        <p:nvSpPr>
          <p:cNvPr id="185" name="Google Shape;185;p50"/>
          <p:cNvSpPr txBox="1">
            <a:spLocks noGrp="1"/>
          </p:cNvSpPr>
          <p:nvPr>
            <p:ph type="title" idx="3"/>
          </p:nvPr>
        </p:nvSpPr>
        <p:spPr>
          <a:xfrm>
            <a:off x="48324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YPE - Image slide 1 PINK">
  <p:cSld name="SECTION_TITLE_AND_DESCRIPTION_1">
    <p:bg>
      <p:bgPr>
        <a:blipFill>
          <a:blip r:embed="rId2">
            <a:alphaModFix/>
          </a:blip>
          <a:stretch>
            <a:fillRect/>
          </a:stretch>
        </a:blipFill>
        <a:effectLst/>
      </p:bgPr>
    </p:bg>
    <p:spTree>
      <p:nvGrpSpPr>
        <p:cNvPr id="1" name="Shape 186"/>
        <p:cNvGrpSpPr/>
        <p:nvPr/>
      </p:nvGrpSpPr>
      <p:grpSpPr>
        <a:xfrm>
          <a:off x="0" y="0"/>
          <a:ext cx="0" cy="0"/>
          <a:chOff x="0" y="0"/>
          <a:chExt cx="0" cy="0"/>
        </a:xfrm>
      </p:grpSpPr>
      <p:sp>
        <p:nvSpPr>
          <p:cNvPr id="187" name="Google Shape;187;p51"/>
          <p:cNvSpPr txBox="1">
            <a:spLocks noGrp="1"/>
          </p:cNvSpPr>
          <p:nvPr>
            <p:ph type="subTitle" idx="1"/>
          </p:nvPr>
        </p:nvSpPr>
        <p:spPr>
          <a:xfrm>
            <a:off x="295750" y="2292050"/>
            <a:ext cx="4380600" cy="23793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2100"/>
              <a:buFont typeface="Inter"/>
              <a:buNone/>
              <a:defRPr sz="2100">
                <a:solidFill>
                  <a:schemeClr val="lt1"/>
                </a:solidFill>
                <a:latin typeface="Inter"/>
                <a:ea typeface="Inter"/>
                <a:cs typeface="Inter"/>
                <a:sym typeface="Inter"/>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88" name="Google Shape;188;p51"/>
          <p:cNvSpPr>
            <a:spLocks noGrp="1"/>
          </p:cNvSpPr>
          <p:nvPr>
            <p:ph type="pic" idx="2"/>
          </p:nvPr>
        </p:nvSpPr>
        <p:spPr>
          <a:xfrm>
            <a:off x="5246975" y="-23550"/>
            <a:ext cx="4582500" cy="5190600"/>
          </a:xfrm>
          <a:prstGeom prst="roundRect">
            <a:avLst>
              <a:gd name="adj" fmla="val 16667"/>
            </a:avLst>
          </a:prstGeom>
          <a:noFill/>
          <a:ln>
            <a:noFill/>
          </a:ln>
        </p:spPr>
      </p:sp>
      <p:sp>
        <p:nvSpPr>
          <p:cNvPr id="189" name="Google Shape;189;p51"/>
          <p:cNvSpPr txBox="1">
            <a:spLocks noGrp="1"/>
          </p:cNvSpPr>
          <p:nvPr>
            <p:ph type="title"/>
          </p:nvPr>
        </p:nvSpPr>
        <p:spPr>
          <a:xfrm>
            <a:off x="311700" y="1021900"/>
            <a:ext cx="4380600" cy="1320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Clr>
                <a:schemeClr val="lt1"/>
              </a:buClr>
              <a:buSzPts val="5100"/>
              <a:buFont typeface="Roboto Condensed"/>
              <a:buNone/>
              <a:defRPr sz="5100" b="1">
                <a:solidFill>
                  <a:schemeClr val="lt1"/>
                </a:solidFill>
                <a:latin typeface="Roboto Condensed"/>
                <a:ea typeface="Roboto Condensed"/>
                <a:cs typeface="Roboto Condensed"/>
                <a:sym typeface="Roboto Condensed"/>
              </a:defRPr>
            </a:lvl1pPr>
            <a:lvl2pPr lvl="1"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2pPr>
            <a:lvl3pPr lvl="2"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3pPr>
            <a:lvl4pPr lvl="3"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4pPr>
            <a:lvl5pPr lvl="4"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5pPr>
            <a:lvl6pPr lvl="5"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6pPr>
            <a:lvl7pPr lvl="6"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7pPr>
            <a:lvl8pPr lvl="7"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8pPr>
            <a:lvl9pPr lvl="8"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YPE - Title with list 001 PINK">
  <p:cSld name="CAPTION_ONLY_2">
    <p:bg>
      <p:bgPr>
        <a:blipFill>
          <a:blip r:embed="rId2">
            <a:alphaModFix/>
          </a:blip>
          <a:stretch>
            <a:fillRect/>
          </a:stretch>
        </a:blipFill>
        <a:effectLst/>
      </p:bgPr>
    </p:bg>
    <p:spTree>
      <p:nvGrpSpPr>
        <p:cNvPr id="1" name="Shape 190"/>
        <p:cNvGrpSpPr/>
        <p:nvPr/>
      </p:nvGrpSpPr>
      <p:grpSpPr>
        <a:xfrm>
          <a:off x="0" y="0"/>
          <a:ext cx="0" cy="0"/>
          <a:chOff x="0" y="0"/>
          <a:chExt cx="0" cy="0"/>
        </a:xfrm>
      </p:grpSpPr>
      <p:sp>
        <p:nvSpPr>
          <p:cNvPr id="191" name="Google Shape;191;p52"/>
          <p:cNvSpPr txBox="1">
            <a:spLocks noGrp="1"/>
          </p:cNvSpPr>
          <p:nvPr>
            <p:ph type="title"/>
          </p:nvPr>
        </p:nvSpPr>
        <p:spPr>
          <a:xfrm>
            <a:off x="311700" y="3300200"/>
            <a:ext cx="4380600" cy="1572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Clr>
                <a:schemeClr val="lt1"/>
              </a:buClr>
              <a:buSzPts val="5100"/>
              <a:buFont typeface="Roboto Condensed"/>
              <a:buNone/>
              <a:defRPr sz="5100" b="1">
                <a:solidFill>
                  <a:schemeClr val="lt1"/>
                </a:solidFill>
                <a:latin typeface="Roboto Condensed"/>
                <a:ea typeface="Roboto Condensed"/>
                <a:cs typeface="Roboto Condensed"/>
                <a:sym typeface="Roboto Condensed"/>
              </a:defRPr>
            </a:lvl1pPr>
            <a:lvl2pPr lvl="1"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2pPr>
            <a:lvl3pPr lvl="2"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3pPr>
            <a:lvl4pPr lvl="3"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4pPr>
            <a:lvl5pPr lvl="4"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5pPr>
            <a:lvl6pPr lvl="5"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6pPr>
            <a:lvl7pPr lvl="6"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7pPr>
            <a:lvl8pPr lvl="7"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8pPr>
            <a:lvl9pPr lvl="8"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9pPr>
          </a:lstStyle>
          <a:p>
            <a:endParaRPr/>
          </a:p>
        </p:txBody>
      </p:sp>
      <p:sp>
        <p:nvSpPr>
          <p:cNvPr id="192" name="Google Shape;192;p52"/>
          <p:cNvSpPr txBox="1">
            <a:spLocks noGrp="1"/>
          </p:cNvSpPr>
          <p:nvPr>
            <p:ph type="body" idx="1"/>
          </p:nvPr>
        </p:nvSpPr>
        <p:spPr>
          <a:xfrm>
            <a:off x="5171025" y="537500"/>
            <a:ext cx="3765900" cy="43353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Clr>
                <a:schemeClr val="lt1"/>
              </a:buClr>
              <a:buSzPts val="1800"/>
              <a:buFont typeface="Inter"/>
              <a:buChar char="●"/>
              <a:defRPr>
                <a:solidFill>
                  <a:schemeClr val="lt1"/>
                </a:solidFill>
                <a:latin typeface="Inter"/>
                <a:ea typeface="Inter"/>
                <a:cs typeface="Inter"/>
                <a:sym typeface="Inter"/>
              </a:defRPr>
            </a:lvl1pPr>
            <a:lvl2pPr marL="914400" lvl="1"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2pPr>
            <a:lvl3pPr marL="1371600" lvl="2"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3pPr>
            <a:lvl4pPr marL="1828800" lvl="3"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4pPr>
            <a:lvl5pPr marL="2286000" lvl="4"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5pPr>
            <a:lvl6pPr marL="2743200" lvl="5"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6pPr>
            <a:lvl7pPr marL="3200400" lvl="6"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7pPr>
            <a:lvl8pPr marL="3657600" lvl="7"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8pPr>
            <a:lvl9pPr marL="4114800" lvl="8"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aption 1 PINK">
  <p:cSld name="CAPTION_ONLY_1_1">
    <p:bg>
      <p:bgPr>
        <a:blipFill>
          <a:blip r:embed="rId2">
            <a:alphaModFix/>
          </a:blip>
          <a:stretch>
            <a:fillRect/>
          </a:stretch>
        </a:blipFill>
        <a:effectLst/>
      </p:bgPr>
    </p:bg>
    <p:spTree>
      <p:nvGrpSpPr>
        <p:cNvPr id="1" name="Shape 193"/>
        <p:cNvGrpSpPr/>
        <p:nvPr/>
      </p:nvGrpSpPr>
      <p:grpSpPr>
        <a:xfrm>
          <a:off x="0" y="0"/>
          <a:ext cx="0" cy="0"/>
          <a:chOff x="0" y="0"/>
          <a:chExt cx="0" cy="0"/>
        </a:xfrm>
      </p:grpSpPr>
      <p:sp>
        <p:nvSpPr>
          <p:cNvPr id="194" name="Google Shape;194;p53"/>
          <p:cNvSpPr txBox="1">
            <a:spLocks noGrp="1"/>
          </p:cNvSpPr>
          <p:nvPr>
            <p:ph type="title"/>
          </p:nvPr>
        </p:nvSpPr>
        <p:spPr>
          <a:xfrm>
            <a:off x="311700" y="3300200"/>
            <a:ext cx="4380600" cy="1572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Clr>
                <a:schemeClr val="lt1"/>
              </a:buClr>
              <a:buSzPts val="5100"/>
              <a:buFont typeface="Roboto Condensed"/>
              <a:buNone/>
              <a:defRPr sz="5100" b="1">
                <a:solidFill>
                  <a:schemeClr val="lt1"/>
                </a:solidFill>
                <a:latin typeface="Roboto Condensed"/>
                <a:ea typeface="Roboto Condensed"/>
                <a:cs typeface="Roboto Condensed"/>
                <a:sym typeface="Roboto Condensed"/>
              </a:defRPr>
            </a:lvl1pPr>
            <a:lvl2pPr lvl="1"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2pPr>
            <a:lvl3pPr lvl="2"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3pPr>
            <a:lvl4pPr lvl="3"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4pPr>
            <a:lvl5pPr lvl="4"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5pPr>
            <a:lvl6pPr lvl="5"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6pPr>
            <a:lvl7pPr lvl="6"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7pPr>
            <a:lvl8pPr lvl="7"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8pPr>
            <a:lvl9pPr lvl="8"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YPE - Title with list 002 PINK">
  <p:cSld name="CUSTOM_9_1">
    <p:bg>
      <p:bgPr>
        <a:blipFill>
          <a:blip r:embed="rId2">
            <a:alphaModFix/>
          </a:blip>
          <a:stretch>
            <a:fillRect/>
          </a:stretch>
        </a:blipFill>
        <a:effectLst/>
      </p:bgPr>
    </p:bg>
    <p:spTree>
      <p:nvGrpSpPr>
        <p:cNvPr id="1" name="Shape 195"/>
        <p:cNvGrpSpPr/>
        <p:nvPr/>
      </p:nvGrpSpPr>
      <p:grpSpPr>
        <a:xfrm>
          <a:off x="0" y="0"/>
          <a:ext cx="0" cy="0"/>
          <a:chOff x="0" y="0"/>
          <a:chExt cx="0" cy="0"/>
        </a:xfrm>
      </p:grpSpPr>
      <p:sp>
        <p:nvSpPr>
          <p:cNvPr id="196" name="Google Shape;196;p54"/>
          <p:cNvSpPr txBox="1">
            <a:spLocks noGrp="1"/>
          </p:cNvSpPr>
          <p:nvPr>
            <p:ph type="title"/>
          </p:nvPr>
        </p:nvSpPr>
        <p:spPr>
          <a:xfrm>
            <a:off x="2489325" y="595500"/>
            <a:ext cx="5973600" cy="14619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Clr>
                <a:schemeClr val="lt1"/>
              </a:buClr>
              <a:buSzPts val="5100"/>
              <a:buFont typeface="Roboto Condensed"/>
              <a:buNone/>
              <a:defRPr sz="5100" b="1">
                <a:solidFill>
                  <a:schemeClr val="lt1"/>
                </a:solidFill>
                <a:latin typeface="Roboto Condensed"/>
                <a:ea typeface="Roboto Condensed"/>
                <a:cs typeface="Roboto Condensed"/>
                <a:sym typeface="Roboto Condensed"/>
              </a:defRPr>
            </a:lvl1pPr>
            <a:lvl2pPr lvl="1"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2pPr>
            <a:lvl3pPr lvl="2"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3pPr>
            <a:lvl4pPr lvl="3"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4pPr>
            <a:lvl5pPr lvl="4"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5pPr>
            <a:lvl6pPr lvl="5"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6pPr>
            <a:lvl7pPr lvl="6"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7pPr>
            <a:lvl8pPr lvl="7"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8pPr>
            <a:lvl9pPr lvl="8" algn="l">
              <a:lnSpc>
                <a:spcPct val="75000"/>
              </a:lnSpc>
              <a:spcBef>
                <a:spcPts val="0"/>
              </a:spcBef>
              <a:spcAft>
                <a:spcPts val="0"/>
              </a:spcAft>
              <a:buSzPts val="5100"/>
              <a:buFont typeface="Roboto Condensed"/>
              <a:buNone/>
              <a:defRPr sz="5100" b="1">
                <a:latin typeface="Roboto Condensed"/>
                <a:ea typeface="Roboto Condensed"/>
                <a:cs typeface="Roboto Condensed"/>
                <a:sym typeface="Roboto Condensed"/>
              </a:defRPr>
            </a:lvl9pPr>
          </a:lstStyle>
          <a:p>
            <a:endParaRPr/>
          </a:p>
        </p:txBody>
      </p:sp>
      <p:sp>
        <p:nvSpPr>
          <p:cNvPr id="197" name="Google Shape;197;p54"/>
          <p:cNvSpPr txBox="1">
            <a:spLocks noGrp="1"/>
          </p:cNvSpPr>
          <p:nvPr>
            <p:ph type="body" idx="1"/>
          </p:nvPr>
        </p:nvSpPr>
        <p:spPr>
          <a:xfrm>
            <a:off x="2620375" y="2057400"/>
            <a:ext cx="5842500" cy="24906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Clr>
                <a:schemeClr val="lt1"/>
              </a:buClr>
              <a:buSzPts val="1800"/>
              <a:buFont typeface="Inter"/>
              <a:buChar char="●"/>
              <a:defRPr>
                <a:solidFill>
                  <a:schemeClr val="lt1"/>
                </a:solidFill>
                <a:latin typeface="Inter"/>
                <a:ea typeface="Inter"/>
                <a:cs typeface="Inter"/>
                <a:sym typeface="Inter"/>
              </a:defRPr>
            </a:lvl1pPr>
            <a:lvl2pPr marL="914400" lvl="1"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2pPr>
            <a:lvl3pPr marL="1371600" lvl="2"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3pPr>
            <a:lvl4pPr marL="1828800" lvl="3"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4pPr>
            <a:lvl5pPr marL="2286000" lvl="4"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5pPr>
            <a:lvl6pPr marL="2743200" lvl="5"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6pPr>
            <a:lvl7pPr marL="3200400" lvl="6"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7pPr>
            <a:lvl8pPr marL="3657600" lvl="7"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8pPr>
            <a:lvl9pPr marL="4114800" lvl="8" indent="-317500" algn="l">
              <a:lnSpc>
                <a:spcPct val="115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YPE - Section - Title and two columns 001 PINK">
  <p:cSld name="CUSTOM_2_1">
    <p:bg>
      <p:bgPr>
        <a:blipFill>
          <a:blip r:embed="rId2">
            <a:alphaModFix/>
          </a:blip>
          <a:stretch>
            <a:fillRect/>
          </a:stretch>
        </a:blipFill>
        <a:effectLst/>
      </p:bgPr>
    </p:bg>
    <p:spTree>
      <p:nvGrpSpPr>
        <p:cNvPr id="1" name="Shape 198"/>
        <p:cNvGrpSpPr/>
        <p:nvPr/>
      </p:nvGrpSpPr>
      <p:grpSpPr>
        <a:xfrm>
          <a:off x="0" y="0"/>
          <a:ext cx="0" cy="0"/>
          <a:chOff x="0" y="0"/>
          <a:chExt cx="0" cy="0"/>
        </a:xfrm>
      </p:grpSpPr>
      <p:sp>
        <p:nvSpPr>
          <p:cNvPr id="199" name="Google Shape;199;p55"/>
          <p:cNvSpPr txBox="1">
            <a:spLocks noGrp="1"/>
          </p:cNvSpPr>
          <p:nvPr>
            <p:ph type="title"/>
          </p:nvPr>
        </p:nvSpPr>
        <p:spPr>
          <a:xfrm>
            <a:off x="311700" y="385725"/>
            <a:ext cx="8520600" cy="722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4000"/>
              <a:buFont typeface="Roboto Condensed"/>
              <a:buNone/>
              <a:defRPr sz="4000" b="1">
                <a:solidFill>
                  <a:schemeClr val="lt1"/>
                </a:solidFill>
                <a:latin typeface="Roboto Condensed"/>
                <a:ea typeface="Roboto Condensed"/>
                <a:cs typeface="Roboto Condensed"/>
                <a:sym typeface="Roboto Condense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00" name="Google Shape;200;p55"/>
          <p:cNvSpPr txBox="1">
            <a:spLocks noGrp="1"/>
          </p:cNvSpPr>
          <p:nvPr>
            <p:ph type="body" idx="1"/>
          </p:nvPr>
        </p:nvSpPr>
        <p:spPr>
          <a:xfrm>
            <a:off x="3117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201" name="Google Shape;201;p55"/>
          <p:cNvSpPr txBox="1">
            <a:spLocks noGrp="1"/>
          </p:cNvSpPr>
          <p:nvPr>
            <p:ph type="body" idx="2"/>
          </p:nvPr>
        </p:nvSpPr>
        <p:spPr>
          <a:xfrm>
            <a:off x="48324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202" name="Google Shape;202;p55"/>
          <p:cNvSpPr txBox="1">
            <a:spLocks noGrp="1"/>
          </p:cNvSpPr>
          <p:nvPr>
            <p:ph type="title" idx="3"/>
          </p:nvPr>
        </p:nvSpPr>
        <p:spPr>
          <a:xfrm>
            <a:off x="3117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
        <p:nvSpPr>
          <p:cNvPr id="203" name="Google Shape;203;p55"/>
          <p:cNvSpPr txBox="1">
            <a:spLocks noGrp="1"/>
          </p:cNvSpPr>
          <p:nvPr>
            <p:ph type="title" idx="4"/>
          </p:nvPr>
        </p:nvSpPr>
        <p:spPr>
          <a:xfrm>
            <a:off x="48324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YPE - Section - Title and two columns 002 PINK">
  <p:cSld name="CUSTOM_3_1">
    <p:bg>
      <p:bgPr>
        <a:blipFill>
          <a:blip r:embed="rId2">
            <a:alphaModFix/>
          </a:blip>
          <a:stretch>
            <a:fillRect/>
          </a:stretch>
        </a:blipFill>
        <a:effectLst/>
      </p:bgPr>
    </p:bg>
    <p:spTree>
      <p:nvGrpSpPr>
        <p:cNvPr id="1" name="Shape 204"/>
        <p:cNvGrpSpPr/>
        <p:nvPr/>
      </p:nvGrpSpPr>
      <p:grpSpPr>
        <a:xfrm>
          <a:off x="0" y="0"/>
          <a:ext cx="0" cy="0"/>
          <a:chOff x="0" y="0"/>
          <a:chExt cx="0" cy="0"/>
        </a:xfrm>
      </p:grpSpPr>
      <p:sp>
        <p:nvSpPr>
          <p:cNvPr id="205" name="Google Shape;205;p56"/>
          <p:cNvSpPr txBox="1">
            <a:spLocks noGrp="1"/>
          </p:cNvSpPr>
          <p:nvPr>
            <p:ph type="title"/>
          </p:nvPr>
        </p:nvSpPr>
        <p:spPr>
          <a:xfrm>
            <a:off x="311700" y="385725"/>
            <a:ext cx="8520600" cy="722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4000"/>
              <a:buFont typeface="Roboto Condensed"/>
              <a:buNone/>
              <a:defRPr sz="4000" b="1">
                <a:solidFill>
                  <a:schemeClr val="lt1"/>
                </a:solidFill>
                <a:latin typeface="Roboto Condensed"/>
                <a:ea typeface="Roboto Condensed"/>
                <a:cs typeface="Roboto Condensed"/>
                <a:sym typeface="Roboto Condense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06" name="Google Shape;206;p56"/>
          <p:cNvSpPr txBox="1">
            <a:spLocks noGrp="1"/>
          </p:cNvSpPr>
          <p:nvPr>
            <p:ph type="body" idx="1"/>
          </p:nvPr>
        </p:nvSpPr>
        <p:spPr>
          <a:xfrm>
            <a:off x="3117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207" name="Google Shape;207;p56"/>
          <p:cNvSpPr txBox="1">
            <a:spLocks noGrp="1"/>
          </p:cNvSpPr>
          <p:nvPr>
            <p:ph type="body" idx="2"/>
          </p:nvPr>
        </p:nvSpPr>
        <p:spPr>
          <a:xfrm>
            <a:off x="48324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208" name="Google Shape;208;p56"/>
          <p:cNvSpPr txBox="1">
            <a:spLocks noGrp="1"/>
          </p:cNvSpPr>
          <p:nvPr>
            <p:ph type="title" idx="3"/>
          </p:nvPr>
        </p:nvSpPr>
        <p:spPr>
          <a:xfrm>
            <a:off x="3117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
        <p:nvSpPr>
          <p:cNvPr id="209" name="Google Shape;209;p56"/>
          <p:cNvSpPr txBox="1">
            <a:spLocks noGrp="1"/>
          </p:cNvSpPr>
          <p:nvPr>
            <p:ph type="title" idx="4"/>
          </p:nvPr>
        </p:nvSpPr>
        <p:spPr>
          <a:xfrm>
            <a:off x="48324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YPE - Section - Title and two columns 003 PINK">
  <p:cSld name="CUSTOM_4_1">
    <p:bg>
      <p:bgPr>
        <a:blipFill>
          <a:blip r:embed="rId2">
            <a:alphaModFix/>
          </a:blip>
          <a:stretch>
            <a:fillRect/>
          </a:stretch>
        </a:blipFill>
        <a:effectLst/>
      </p:bgPr>
    </p:bg>
    <p:spTree>
      <p:nvGrpSpPr>
        <p:cNvPr id="1" name="Shape 210"/>
        <p:cNvGrpSpPr/>
        <p:nvPr/>
      </p:nvGrpSpPr>
      <p:grpSpPr>
        <a:xfrm>
          <a:off x="0" y="0"/>
          <a:ext cx="0" cy="0"/>
          <a:chOff x="0" y="0"/>
          <a:chExt cx="0" cy="0"/>
        </a:xfrm>
      </p:grpSpPr>
      <p:sp>
        <p:nvSpPr>
          <p:cNvPr id="211" name="Google Shape;211;p57"/>
          <p:cNvSpPr txBox="1">
            <a:spLocks noGrp="1"/>
          </p:cNvSpPr>
          <p:nvPr>
            <p:ph type="title"/>
          </p:nvPr>
        </p:nvSpPr>
        <p:spPr>
          <a:xfrm>
            <a:off x="311700" y="385725"/>
            <a:ext cx="8520600" cy="722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4000"/>
              <a:buFont typeface="Roboto Condensed"/>
              <a:buNone/>
              <a:defRPr sz="4000" b="1">
                <a:solidFill>
                  <a:schemeClr val="lt1"/>
                </a:solidFill>
                <a:latin typeface="Roboto Condensed"/>
                <a:ea typeface="Roboto Condensed"/>
                <a:cs typeface="Roboto Condensed"/>
                <a:sym typeface="Roboto Condense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12" name="Google Shape;212;p57"/>
          <p:cNvSpPr txBox="1">
            <a:spLocks noGrp="1"/>
          </p:cNvSpPr>
          <p:nvPr>
            <p:ph type="body" idx="1"/>
          </p:nvPr>
        </p:nvSpPr>
        <p:spPr>
          <a:xfrm>
            <a:off x="3117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213" name="Google Shape;213;p57"/>
          <p:cNvSpPr txBox="1">
            <a:spLocks noGrp="1"/>
          </p:cNvSpPr>
          <p:nvPr>
            <p:ph type="body" idx="2"/>
          </p:nvPr>
        </p:nvSpPr>
        <p:spPr>
          <a:xfrm>
            <a:off x="48324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214" name="Google Shape;214;p57"/>
          <p:cNvSpPr txBox="1">
            <a:spLocks noGrp="1"/>
          </p:cNvSpPr>
          <p:nvPr>
            <p:ph type="title" idx="3"/>
          </p:nvPr>
        </p:nvSpPr>
        <p:spPr>
          <a:xfrm>
            <a:off x="3117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
        <p:nvSpPr>
          <p:cNvPr id="215" name="Google Shape;215;p57"/>
          <p:cNvSpPr txBox="1">
            <a:spLocks noGrp="1"/>
          </p:cNvSpPr>
          <p:nvPr>
            <p:ph type="title" idx="4"/>
          </p:nvPr>
        </p:nvSpPr>
        <p:spPr>
          <a:xfrm>
            <a:off x="48324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YPE - Section - Title and two columns 004 PINK">
  <p:cSld name="CUSTOM_5_1">
    <p:bg>
      <p:bgPr>
        <a:blipFill>
          <a:blip r:embed="rId2">
            <a:alphaModFix/>
          </a:blip>
          <a:stretch>
            <a:fillRect/>
          </a:stretch>
        </a:blipFill>
        <a:effectLst/>
      </p:bgPr>
    </p:bg>
    <p:spTree>
      <p:nvGrpSpPr>
        <p:cNvPr id="1" name="Shape 216"/>
        <p:cNvGrpSpPr/>
        <p:nvPr/>
      </p:nvGrpSpPr>
      <p:grpSpPr>
        <a:xfrm>
          <a:off x="0" y="0"/>
          <a:ext cx="0" cy="0"/>
          <a:chOff x="0" y="0"/>
          <a:chExt cx="0" cy="0"/>
        </a:xfrm>
      </p:grpSpPr>
      <p:sp>
        <p:nvSpPr>
          <p:cNvPr id="217" name="Google Shape;217;p58"/>
          <p:cNvSpPr txBox="1">
            <a:spLocks noGrp="1"/>
          </p:cNvSpPr>
          <p:nvPr>
            <p:ph type="title"/>
          </p:nvPr>
        </p:nvSpPr>
        <p:spPr>
          <a:xfrm>
            <a:off x="311700" y="385725"/>
            <a:ext cx="8520600" cy="722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4000"/>
              <a:buFont typeface="Roboto Condensed"/>
              <a:buNone/>
              <a:defRPr sz="4000" b="1">
                <a:solidFill>
                  <a:schemeClr val="lt1"/>
                </a:solidFill>
                <a:latin typeface="Roboto Condensed"/>
                <a:ea typeface="Roboto Condensed"/>
                <a:cs typeface="Roboto Condensed"/>
                <a:sym typeface="Roboto Condense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18" name="Google Shape;218;p58"/>
          <p:cNvSpPr txBox="1">
            <a:spLocks noGrp="1"/>
          </p:cNvSpPr>
          <p:nvPr>
            <p:ph type="body" idx="1"/>
          </p:nvPr>
        </p:nvSpPr>
        <p:spPr>
          <a:xfrm>
            <a:off x="3117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219" name="Google Shape;219;p58"/>
          <p:cNvSpPr txBox="1">
            <a:spLocks noGrp="1"/>
          </p:cNvSpPr>
          <p:nvPr>
            <p:ph type="body" idx="2"/>
          </p:nvPr>
        </p:nvSpPr>
        <p:spPr>
          <a:xfrm>
            <a:off x="48324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220" name="Google Shape;220;p58"/>
          <p:cNvSpPr txBox="1">
            <a:spLocks noGrp="1"/>
          </p:cNvSpPr>
          <p:nvPr>
            <p:ph type="title" idx="3"/>
          </p:nvPr>
        </p:nvSpPr>
        <p:spPr>
          <a:xfrm>
            <a:off x="3117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
        <p:nvSpPr>
          <p:cNvPr id="221" name="Google Shape;221;p58"/>
          <p:cNvSpPr txBox="1">
            <a:spLocks noGrp="1"/>
          </p:cNvSpPr>
          <p:nvPr>
            <p:ph type="title" idx="4"/>
          </p:nvPr>
        </p:nvSpPr>
        <p:spPr>
          <a:xfrm>
            <a:off x="48324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YPE - Section - Title and two columns 005 PINK">
  <p:cSld name="CUSTOM_6_1">
    <p:bg>
      <p:bgPr>
        <a:blipFill>
          <a:blip r:embed="rId2">
            <a:alphaModFix/>
          </a:blip>
          <a:stretch>
            <a:fillRect/>
          </a:stretch>
        </a:blipFill>
        <a:effectLst/>
      </p:bgPr>
    </p:bg>
    <p:spTree>
      <p:nvGrpSpPr>
        <p:cNvPr id="1" name="Shape 222"/>
        <p:cNvGrpSpPr/>
        <p:nvPr/>
      </p:nvGrpSpPr>
      <p:grpSpPr>
        <a:xfrm>
          <a:off x="0" y="0"/>
          <a:ext cx="0" cy="0"/>
          <a:chOff x="0" y="0"/>
          <a:chExt cx="0" cy="0"/>
        </a:xfrm>
      </p:grpSpPr>
      <p:sp>
        <p:nvSpPr>
          <p:cNvPr id="223" name="Google Shape;223;p59"/>
          <p:cNvSpPr txBox="1">
            <a:spLocks noGrp="1"/>
          </p:cNvSpPr>
          <p:nvPr>
            <p:ph type="title"/>
          </p:nvPr>
        </p:nvSpPr>
        <p:spPr>
          <a:xfrm>
            <a:off x="311700" y="385725"/>
            <a:ext cx="8520600" cy="722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4000"/>
              <a:buFont typeface="Roboto Condensed"/>
              <a:buNone/>
              <a:defRPr sz="4000" b="1">
                <a:solidFill>
                  <a:schemeClr val="lt1"/>
                </a:solidFill>
                <a:latin typeface="Roboto Condensed"/>
                <a:ea typeface="Roboto Condensed"/>
                <a:cs typeface="Roboto Condensed"/>
                <a:sym typeface="Roboto Condense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4" name="Google Shape;224;p59"/>
          <p:cNvSpPr txBox="1">
            <a:spLocks noGrp="1"/>
          </p:cNvSpPr>
          <p:nvPr>
            <p:ph type="body" idx="1"/>
          </p:nvPr>
        </p:nvSpPr>
        <p:spPr>
          <a:xfrm>
            <a:off x="3117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225" name="Google Shape;225;p59"/>
          <p:cNvSpPr txBox="1">
            <a:spLocks noGrp="1"/>
          </p:cNvSpPr>
          <p:nvPr>
            <p:ph type="body" idx="2"/>
          </p:nvPr>
        </p:nvSpPr>
        <p:spPr>
          <a:xfrm>
            <a:off x="4832400" y="2265500"/>
            <a:ext cx="3999900" cy="22143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Font typeface="Inter"/>
              <a:buChar char="●"/>
              <a:defRPr sz="1400">
                <a:solidFill>
                  <a:schemeClr val="dk1"/>
                </a:solidFill>
                <a:latin typeface="Inter"/>
                <a:ea typeface="Inter"/>
                <a:cs typeface="Inter"/>
                <a:sym typeface="Inter"/>
              </a:defRPr>
            </a:lvl1pPr>
            <a:lvl2pPr marL="914400" lvl="1"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marL="1371600" lvl="2"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marL="1828800" lvl="3"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marL="2286000" lvl="4"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marL="2743200" lvl="5"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marL="3200400" lvl="6"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marL="3657600" lvl="7"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marL="4114800" lvl="8" indent="-304800" algn="l">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a:endParaRPr/>
          </a:p>
        </p:txBody>
      </p:sp>
      <p:sp>
        <p:nvSpPr>
          <p:cNvPr id="226" name="Google Shape;226;p59"/>
          <p:cNvSpPr txBox="1">
            <a:spLocks noGrp="1"/>
          </p:cNvSpPr>
          <p:nvPr>
            <p:ph type="title" idx="3"/>
          </p:nvPr>
        </p:nvSpPr>
        <p:spPr>
          <a:xfrm>
            <a:off x="3117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
        <p:nvSpPr>
          <p:cNvPr id="227" name="Google Shape;227;p59"/>
          <p:cNvSpPr txBox="1">
            <a:spLocks noGrp="1"/>
          </p:cNvSpPr>
          <p:nvPr>
            <p:ph type="title" idx="4"/>
          </p:nvPr>
        </p:nvSpPr>
        <p:spPr>
          <a:xfrm>
            <a:off x="4832400" y="1717400"/>
            <a:ext cx="3999900" cy="453600"/>
          </a:xfrm>
          <a:prstGeom prst="rect">
            <a:avLst/>
          </a:prstGeom>
          <a:noFill/>
          <a:ln>
            <a:noFill/>
          </a:ln>
        </p:spPr>
        <p:txBody>
          <a:bodyPr spcFirstLastPara="1" wrap="square" lIns="91425" tIns="91425" rIns="91425" bIns="91425" anchor="t" anchorCtr="0">
            <a:normAutofit/>
          </a:bodyPr>
          <a:lstStyle>
            <a:lvl1pPr lvl="0"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1pPr>
            <a:lvl2pPr lvl="1"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2pPr>
            <a:lvl3pPr lvl="2"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3pPr>
            <a:lvl4pPr lvl="3"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4pPr>
            <a:lvl5pPr lvl="4"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5pPr>
            <a:lvl6pPr lvl="5"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6pPr>
            <a:lvl7pPr lvl="6"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7pPr>
            <a:lvl8pPr lvl="7"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8pPr>
            <a:lvl9pPr lvl="8" algn="l">
              <a:lnSpc>
                <a:spcPct val="75000"/>
              </a:lnSpc>
              <a:spcBef>
                <a:spcPts val="0"/>
              </a:spcBef>
              <a:spcAft>
                <a:spcPts val="0"/>
              </a:spcAft>
              <a:buSzPts val="2500"/>
              <a:buFont typeface="Roboto Condensed"/>
              <a:buNone/>
              <a:defRPr sz="2500" b="1">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YPE - End slide 001 PINK">
  <p:cSld name="CUSTOM_8_1">
    <p:bg>
      <p:bgPr>
        <a:blipFill>
          <a:blip r:embed="rId2">
            <a:alphaModFix/>
          </a:blip>
          <a:stretch>
            <a:fillRect/>
          </a:stretch>
        </a:blipFill>
        <a:effectLst/>
      </p:bgPr>
    </p:bg>
    <p:spTree>
      <p:nvGrpSpPr>
        <p:cNvPr id="1" name="Shape 228"/>
        <p:cNvGrpSpPr/>
        <p:nvPr/>
      </p:nvGrpSpPr>
      <p:grpSpPr>
        <a:xfrm>
          <a:off x="0" y="0"/>
          <a:ext cx="0" cy="0"/>
          <a:chOff x="0" y="0"/>
          <a:chExt cx="0" cy="0"/>
        </a:xfrm>
      </p:grpSpPr>
      <p:sp>
        <p:nvSpPr>
          <p:cNvPr id="229" name="Google Shape;229;p60"/>
          <p:cNvSpPr txBox="1">
            <a:spLocks noGrp="1"/>
          </p:cNvSpPr>
          <p:nvPr>
            <p:ph type="title"/>
          </p:nvPr>
        </p:nvSpPr>
        <p:spPr>
          <a:xfrm>
            <a:off x="2552100" y="3398925"/>
            <a:ext cx="4039800" cy="5727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FFEB10"/>
              </a:buClr>
              <a:buSzPts val="2200"/>
              <a:buFont typeface="Roboto Condensed"/>
              <a:buNone/>
              <a:defRPr sz="2200" b="1">
                <a:solidFill>
                  <a:srgbClr val="FFEB10"/>
                </a:solidFill>
                <a:latin typeface="Roboto Condensed"/>
                <a:ea typeface="Roboto Condensed"/>
                <a:cs typeface="Roboto Condensed"/>
                <a:sym typeface="Roboto Condensed"/>
              </a:defRPr>
            </a:lvl1pPr>
            <a:lvl2pPr lvl="1" algn="ctr">
              <a:lnSpc>
                <a:spcPct val="100000"/>
              </a:lnSpc>
              <a:spcBef>
                <a:spcPts val="0"/>
              </a:spcBef>
              <a:spcAft>
                <a:spcPts val="0"/>
              </a:spcAft>
              <a:buClr>
                <a:schemeClr val="lt1"/>
              </a:buClr>
              <a:buSzPts val="2800"/>
              <a:buFont typeface="Roboto Condensed"/>
              <a:buNone/>
              <a:defRPr b="1">
                <a:solidFill>
                  <a:schemeClr val="lt1"/>
                </a:solidFill>
                <a:latin typeface="Roboto Condensed"/>
                <a:ea typeface="Roboto Condensed"/>
                <a:cs typeface="Roboto Condensed"/>
                <a:sym typeface="Roboto Condensed"/>
              </a:defRPr>
            </a:lvl2pPr>
            <a:lvl3pPr lvl="2" algn="ctr">
              <a:lnSpc>
                <a:spcPct val="100000"/>
              </a:lnSpc>
              <a:spcBef>
                <a:spcPts val="0"/>
              </a:spcBef>
              <a:spcAft>
                <a:spcPts val="0"/>
              </a:spcAft>
              <a:buClr>
                <a:schemeClr val="lt1"/>
              </a:buClr>
              <a:buSzPts val="2800"/>
              <a:buFont typeface="Roboto Condensed"/>
              <a:buNone/>
              <a:defRPr b="1">
                <a:solidFill>
                  <a:schemeClr val="lt1"/>
                </a:solidFill>
                <a:latin typeface="Roboto Condensed"/>
                <a:ea typeface="Roboto Condensed"/>
                <a:cs typeface="Roboto Condensed"/>
                <a:sym typeface="Roboto Condensed"/>
              </a:defRPr>
            </a:lvl3pPr>
            <a:lvl4pPr lvl="3" algn="ctr">
              <a:lnSpc>
                <a:spcPct val="100000"/>
              </a:lnSpc>
              <a:spcBef>
                <a:spcPts val="0"/>
              </a:spcBef>
              <a:spcAft>
                <a:spcPts val="0"/>
              </a:spcAft>
              <a:buClr>
                <a:schemeClr val="lt1"/>
              </a:buClr>
              <a:buSzPts val="2800"/>
              <a:buFont typeface="Roboto Condensed"/>
              <a:buNone/>
              <a:defRPr b="1">
                <a:solidFill>
                  <a:schemeClr val="lt1"/>
                </a:solidFill>
                <a:latin typeface="Roboto Condensed"/>
                <a:ea typeface="Roboto Condensed"/>
                <a:cs typeface="Roboto Condensed"/>
                <a:sym typeface="Roboto Condensed"/>
              </a:defRPr>
            </a:lvl4pPr>
            <a:lvl5pPr lvl="4" algn="ctr">
              <a:lnSpc>
                <a:spcPct val="100000"/>
              </a:lnSpc>
              <a:spcBef>
                <a:spcPts val="0"/>
              </a:spcBef>
              <a:spcAft>
                <a:spcPts val="0"/>
              </a:spcAft>
              <a:buClr>
                <a:schemeClr val="lt1"/>
              </a:buClr>
              <a:buSzPts val="2800"/>
              <a:buFont typeface="Roboto Condensed"/>
              <a:buNone/>
              <a:defRPr b="1">
                <a:solidFill>
                  <a:schemeClr val="lt1"/>
                </a:solidFill>
                <a:latin typeface="Roboto Condensed"/>
                <a:ea typeface="Roboto Condensed"/>
                <a:cs typeface="Roboto Condensed"/>
                <a:sym typeface="Roboto Condensed"/>
              </a:defRPr>
            </a:lvl5pPr>
            <a:lvl6pPr lvl="5" algn="ctr">
              <a:lnSpc>
                <a:spcPct val="100000"/>
              </a:lnSpc>
              <a:spcBef>
                <a:spcPts val="0"/>
              </a:spcBef>
              <a:spcAft>
                <a:spcPts val="0"/>
              </a:spcAft>
              <a:buClr>
                <a:schemeClr val="lt1"/>
              </a:buClr>
              <a:buSzPts val="2800"/>
              <a:buFont typeface="Roboto Condensed"/>
              <a:buNone/>
              <a:defRPr b="1">
                <a:solidFill>
                  <a:schemeClr val="lt1"/>
                </a:solidFill>
                <a:latin typeface="Roboto Condensed"/>
                <a:ea typeface="Roboto Condensed"/>
                <a:cs typeface="Roboto Condensed"/>
                <a:sym typeface="Roboto Condensed"/>
              </a:defRPr>
            </a:lvl6pPr>
            <a:lvl7pPr lvl="6" algn="ctr">
              <a:lnSpc>
                <a:spcPct val="100000"/>
              </a:lnSpc>
              <a:spcBef>
                <a:spcPts val="0"/>
              </a:spcBef>
              <a:spcAft>
                <a:spcPts val="0"/>
              </a:spcAft>
              <a:buClr>
                <a:schemeClr val="lt1"/>
              </a:buClr>
              <a:buSzPts val="2800"/>
              <a:buFont typeface="Roboto Condensed"/>
              <a:buNone/>
              <a:defRPr b="1">
                <a:solidFill>
                  <a:schemeClr val="lt1"/>
                </a:solidFill>
                <a:latin typeface="Roboto Condensed"/>
                <a:ea typeface="Roboto Condensed"/>
                <a:cs typeface="Roboto Condensed"/>
                <a:sym typeface="Roboto Condensed"/>
              </a:defRPr>
            </a:lvl7pPr>
            <a:lvl8pPr lvl="7" algn="ctr">
              <a:lnSpc>
                <a:spcPct val="100000"/>
              </a:lnSpc>
              <a:spcBef>
                <a:spcPts val="0"/>
              </a:spcBef>
              <a:spcAft>
                <a:spcPts val="0"/>
              </a:spcAft>
              <a:buClr>
                <a:schemeClr val="lt1"/>
              </a:buClr>
              <a:buSzPts val="2800"/>
              <a:buFont typeface="Roboto Condensed"/>
              <a:buNone/>
              <a:defRPr b="1">
                <a:solidFill>
                  <a:schemeClr val="lt1"/>
                </a:solidFill>
                <a:latin typeface="Roboto Condensed"/>
                <a:ea typeface="Roboto Condensed"/>
                <a:cs typeface="Roboto Condensed"/>
                <a:sym typeface="Roboto Condensed"/>
              </a:defRPr>
            </a:lvl8pPr>
            <a:lvl9pPr lvl="8" algn="ctr">
              <a:lnSpc>
                <a:spcPct val="100000"/>
              </a:lnSpc>
              <a:spcBef>
                <a:spcPts val="0"/>
              </a:spcBef>
              <a:spcAft>
                <a:spcPts val="0"/>
              </a:spcAft>
              <a:buClr>
                <a:schemeClr val="lt1"/>
              </a:buClr>
              <a:buSzPts val="2800"/>
              <a:buFont typeface="Roboto Condensed"/>
              <a:buNone/>
              <a:defRPr b="1">
                <a:solidFill>
                  <a:schemeClr val="lt1"/>
                </a:solidFill>
                <a:latin typeface="Roboto Condensed"/>
                <a:ea typeface="Roboto Condensed"/>
                <a:cs typeface="Roboto Condensed"/>
                <a:sym typeface="Roboto Condensed"/>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YPE - End slide 002 PINK">
  <p:cSld name="CUSTOM_7_1">
    <p:bg>
      <p:bgPr>
        <a:blipFill>
          <a:blip r:embed="rId2">
            <a:alphaModFix/>
          </a:blip>
          <a:stretch>
            <a:fillRect/>
          </a:stretch>
        </a:blipFill>
        <a:effectLst/>
      </p:bgPr>
    </p:bg>
    <p:spTree>
      <p:nvGrpSpPr>
        <p:cNvPr id="1" name="Shape 230"/>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Section _ Img">
  <p:cSld name="Section _ Img">
    <p:spTree>
      <p:nvGrpSpPr>
        <p:cNvPr id="1" name="Shape 231"/>
        <p:cNvGrpSpPr/>
        <p:nvPr/>
      </p:nvGrpSpPr>
      <p:grpSpPr>
        <a:xfrm>
          <a:off x="0" y="0"/>
          <a:ext cx="0" cy="0"/>
          <a:chOff x="0" y="0"/>
          <a:chExt cx="0" cy="0"/>
        </a:xfrm>
      </p:grpSpPr>
      <p:grpSp>
        <p:nvGrpSpPr>
          <p:cNvPr id="232" name="Google Shape;232;p62"/>
          <p:cNvGrpSpPr/>
          <p:nvPr/>
        </p:nvGrpSpPr>
        <p:grpSpPr>
          <a:xfrm>
            <a:off x="4916219" y="1"/>
            <a:ext cx="4227780" cy="5143503"/>
            <a:chOff x="6554961" y="1"/>
            <a:chExt cx="5637040" cy="6858004"/>
          </a:xfrm>
        </p:grpSpPr>
        <p:sp>
          <p:nvSpPr>
            <p:cNvPr id="233" name="Google Shape;233;p62"/>
            <p:cNvSpPr/>
            <p:nvPr/>
          </p:nvSpPr>
          <p:spPr>
            <a:xfrm rot="-5400000" flipH="1">
              <a:off x="5040741" y="4408706"/>
              <a:ext cx="3963517" cy="935078"/>
            </a:xfrm>
            <a:custGeom>
              <a:avLst/>
              <a:gdLst/>
              <a:ahLst/>
              <a:cxnLst/>
              <a:rect l="l" t="t" r="r" b="b"/>
              <a:pathLst>
                <a:path w="3963517" h="935078" extrusionOk="0">
                  <a:moveTo>
                    <a:pt x="0" y="467539"/>
                  </a:moveTo>
                  <a:cubicBezTo>
                    <a:pt x="0" y="725754"/>
                    <a:pt x="209324" y="935078"/>
                    <a:pt x="467539" y="935078"/>
                  </a:cubicBezTo>
                  <a:lnTo>
                    <a:pt x="3963517" y="935078"/>
                  </a:lnTo>
                  <a:lnTo>
                    <a:pt x="3963517" y="0"/>
                  </a:lnTo>
                  <a:lnTo>
                    <a:pt x="467539" y="0"/>
                  </a:lnTo>
                  <a:cubicBezTo>
                    <a:pt x="209324" y="0"/>
                    <a:pt x="0" y="209324"/>
                    <a:pt x="0" y="467539"/>
                  </a:cubicBezTo>
                  <a:close/>
                </a:path>
              </a:pathLst>
            </a:custGeom>
            <a:gradFill>
              <a:gsLst>
                <a:gs pos="0">
                  <a:srgbClr val="816BE1">
                    <a:alpha val="67843"/>
                  </a:srgbClr>
                </a:gs>
                <a:gs pos="17000">
                  <a:srgbClr val="816BE1">
                    <a:alpha val="67843"/>
                  </a:srgbClr>
                </a:gs>
                <a:gs pos="100000">
                  <a:srgbClr val="28D7D7">
                    <a:alpha val="67843"/>
                  </a:srgbClr>
                </a:gs>
              </a:gsLst>
              <a:lin ang="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34" name="Google Shape;234;p62"/>
            <p:cNvSpPr/>
            <p:nvPr/>
          </p:nvSpPr>
          <p:spPr>
            <a:xfrm rot="-5400000">
              <a:off x="8669581" y="3335583"/>
              <a:ext cx="6120293" cy="924545"/>
            </a:xfrm>
            <a:custGeom>
              <a:avLst/>
              <a:gdLst/>
              <a:ahLst/>
              <a:cxnLst/>
              <a:rect l="l" t="t" r="r" b="b"/>
              <a:pathLst>
                <a:path w="6120293" h="924545" extrusionOk="0">
                  <a:moveTo>
                    <a:pt x="6120293" y="924544"/>
                  </a:moveTo>
                  <a:lnTo>
                    <a:pt x="0" y="924545"/>
                  </a:lnTo>
                  <a:lnTo>
                    <a:pt x="0" y="645788"/>
                  </a:lnTo>
                  <a:lnTo>
                    <a:pt x="53839" y="512884"/>
                  </a:lnTo>
                  <a:cubicBezTo>
                    <a:pt x="211412" y="208396"/>
                    <a:pt x="531631" y="1"/>
                    <a:pt x="901027" y="1"/>
                  </a:cubicBezTo>
                  <a:lnTo>
                    <a:pt x="5170766" y="0"/>
                  </a:lnTo>
                  <a:cubicBezTo>
                    <a:pt x="5630459" y="0"/>
                    <a:pt x="6013994" y="322731"/>
                    <a:pt x="6102695" y="751759"/>
                  </a:cubicBezTo>
                  <a:close/>
                </a:path>
              </a:pathLst>
            </a:custGeom>
            <a:gradFill>
              <a:gsLst>
                <a:gs pos="0">
                  <a:srgbClr val="7B5DFD">
                    <a:alpha val="80000"/>
                  </a:srgbClr>
                </a:gs>
                <a:gs pos="85000">
                  <a:srgbClr val="2AD8D9">
                    <a:alpha val="80000"/>
                  </a:srgbClr>
                </a:gs>
                <a:gs pos="100000">
                  <a:srgbClr val="2AD8D9">
                    <a:alpha val="80000"/>
                  </a:srgbClr>
                </a:gs>
              </a:gsLst>
              <a:lin ang="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35" name="Google Shape;235;p62"/>
            <p:cNvSpPr/>
            <p:nvPr/>
          </p:nvSpPr>
          <p:spPr>
            <a:xfrm rot="-5400000" flipH="1">
              <a:off x="10831903" y="5497907"/>
              <a:ext cx="1795649" cy="924544"/>
            </a:xfrm>
            <a:custGeom>
              <a:avLst/>
              <a:gdLst/>
              <a:ahLst/>
              <a:cxnLst/>
              <a:rect l="l" t="t" r="r" b="b"/>
              <a:pathLst>
                <a:path w="1795649" h="924544" extrusionOk="0">
                  <a:moveTo>
                    <a:pt x="0" y="470727"/>
                  </a:moveTo>
                  <a:cubicBezTo>
                    <a:pt x="0" y="665708"/>
                    <a:pt x="118548" y="833002"/>
                    <a:pt x="287499" y="904462"/>
                  </a:cubicBezTo>
                  <a:lnTo>
                    <a:pt x="352193" y="924544"/>
                  </a:lnTo>
                  <a:lnTo>
                    <a:pt x="1795649" y="924544"/>
                  </a:lnTo>
                  <a:lnTo>
                    <a:pt x="1795649" y="0"/>
                  </a:lnTo>
                  <a:lnTo>
                    <a:pt x="470727" y="0"/>
                  </a:lnTo>
                  <a:cubicBezTo>
                    <a:pt x="210752" y="0"/>
                    <a:pt x="0" y="210752"/>
                    <a:pt x="0" y="470727"/>
                  </a:cubicBezTo>
                  <a:close/>
                </a:path>
              </a:pathLst>
            </a:custGeom>
            <a:gradFill>
              <a:gsLst>
                <a:gs pos="0">
                  <a:srgbClr val="7B5DFD"/>
                </a:gs>
                <a:gs pos="100000">
                  <a:srgbClr val="7B5DFD">
                    <a:alpha val="47843"/>
                  </a:srgbClr>
                </a:gs>
              </a:gsLst>
              <a:lin ang="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36" name="Google Shape;236;p62"/>
            <p:cNvSpPr/>
            <p:nvPr/>
          </p:nvSpPr>
          <p:spPr>
            <a:xfrm rot="-5400000">
              <a:off x="8268150" y="2065849"/>
              <a:ext cx="5065200" cy="933504"/>
            </a:xfrm>
            <a:custGeom>
              <a:avLst/>
              <a:gdLst/>
              <a:ahLst/>
              <a:cxnLst/>
              <a:rect l="l" t="t" r="r" b="b"/>
              <a:pathLst>
                <a:path w="5065200" h="933504" extrusionOk="0">
                  <a:moveTo>
                    <a:pt x="5065200" y="0"/>
                  </a:moveTo>
                  <a:lnTo>
                    <a:pt x="5065200" y="933503"/>
                  </a:lnTo>
                  <a:lnTo>
                    <a:pt x="466751" y="933504"/>
                  </a:lnTo>
                  <a:cubicBezTo>
                    <a:pt x="208972" y="933504"/>
                    <a:pt x="0" y="724532"/>
                    <a:pt x="0" y="466752"/>
                  </a:cubicBezTo>
                  <a:cubicBezTo>
                    <a:pt x="0" y="208974"/>
                    <a:pt x="208972" y="2"/>
                    <a:pt x="466751" y="2"/>
                  </a:cubicBezTo>
                  <a:close/>
                </a:path>
              </a:pathLst>
            </a:custGeom>
            <a:gradFill>
              <a:gsLst>
                <a:gs pos="0">
                  <a:srgbClr val="7B5DFD"/>
                </a:gs>
                <a:gs pos="100000">
                  <a:srgbClr val="7B5DFD">
                    <a:alpha val="20000"/>
                  </a:srgbClr>
                </a:gs>
              </a:gsLst>
              <a:lin ang="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grpSp>
          <p:nvGrpSpPr>
            <p:cNvPr id="237" name="Google Shape;237;p62"/>
            <p:cNvGrpSpPr/>
            <p:nvPr/>
          </p:nvGrpSpPr>
          <p:grpSpPr>
            <a:xfrm>
              <a:off x="6556842" y="3"/>
              <a:ext cx="2824465" cy="6858001"/>
              <a:chOff x="9367537" y="0"/>
              <a:chExt cx="2824465" cy="6858001"/>
            </a:xfrm>
          </p:grpSpPr>
          <p:sp>
            <p:nvSpPr>
              <p:cNvPr id="238" name="Google Shape;238;p62"/>
              <p:cNvSpPr/>
              <p:nvPr/>
            </p:nvSpPr>
            <p:spPr>
              <a:xfrm rot="-5400000" flipH="1">
                <a:off x="9546992" y="4212992"/>
                <a:ext cx="4348561" cy="941457"/>
              </a:xfrm>
              <a:custGeom>
                <a:avLst/>
                <a:gdLst/>
                <a:ahLst/>
                <a:cxnLst/>
                <a:rect l="l" t="t" r="r" b="b"/>
                <a:pathLst>
                  <a:path w="4348561" h="941457" extrusionOk="0">
                    <a:moveTo>
                      <a:pt x="0" y="470729"/>
                    </a:moveTo>
                    <a:cubicBezTo>
                      <a:pt x="0" y="730705"/>
                      <a:pt x="210752" y="941457"/>
                      <a:pt x="470728" y="941457"/>
                    </a:cubicBezTo>
                    <a:lnTo>
                      <a:pt x="4348561" y="941457"/>
                    </a:lnTo>
                    <a:lnTo>
                      <a:pt x="4348561" y="0"/>
                    </a:lnTo>
                    <a:lnTo>
                      <a:pt x="470728" y="0"/>
                    </a:lnTo>
                    <a:cubicBezTo>
                      <a:pt x="210752" y="0"/>
                      <a:pt x="0" y="210753"/>
                      <a:pt x="0" y="470729"/>
                    </a:cubicBezTo>
                    <a:close/>
                  </a:path>
                </a:pathLst>
              </a:custGeom>
              <a:gradFill>
                <a:gsLst>
                  <a:gs pos="0">
                    <a:schemeClr val="accent2"/>
                  </a:gs>
                  <a:gs pos="100000">
                    <a:srgbClr val="28D7D7">
                      <a:alpha val="20000"/>
                    </a:srgbClr>
                  </a:gs>
                </a:gsLst>
                <a:lin ang="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39" name="Google Shape;239;p62"/>
              <p:cNvSpPr/>
              <p:nvPr/>
            </p:nvSpPr>
            <p:spPr>
              <a:xfrm rot="-5400000">
                <a:off x="9246143" y="2004401"/>
                <a:ext cx="4950258" cy="941456"/>
              </a:xfrm>
              <a:custGeom>
                <a:avLst/>
                <a:gdLst/>
                <a:ahLst/>
                <a:cxnLst/>
                <a:rect l="l" t="t" r="r" b="b"/>
                <a:pathLst>
                  <a:path w="4950258" h="941456" extrusionOk="0">
                    <a:moveTo>
                      <a:pt x="4950258" y="0"/>
                    </a:moveTo>
                    <a:lnTo>
                      <a:pt x="4950258" y="941456"/>
                    </a:lnTo>
                    <a:lnTo>
                      <a:pt x="470728" y="941456"/>
                    </a:lnTo>
                    <a:cubicBezTo>
                      <a:pt x="210752" y="941456"/>
                      <a:pt x="0" y="730704"/>
                      <a:pt x="0" y="470728"/>
                    </a:cubicBezTo>
                    <a:cubicBezTo>
                      <a:pt x="0" y="210752"/>
                      <a:pt x="210752" y="0"/>
                      <a:pt x="470728" y="0"/>
                    </a:cubicBezTo>
                    <a:close/>
                  </a:path>
                </a:pathLst>
              </a:custGeom>
              <a:gradFill>
                <a:gsLst>
                  <a:gs pos="0">
                    <a:schemeClr val="accent1"/>
                  </a:gs>
                  <a:gs pos="100000">
                    <a:srgbClr val="816BE1">
                      <a:alpha val="20000"/>
                    </a:srgbClr>
                  </a:gs>
                </a:gsLst>
                <a:lin ang="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40" name="Google Shape;240;p62"/>
              <p:cNvSpPr/>
              <p:nvPr/>
            </p:nvSpPr>
            <p:spPr>
              <a:xfrm rot="-5400000">
                <a:off x="9666775" y="2077180"/>
                <a:ext cx="2227165" cy="942733"/>
              </a:xfrm>
              <a:custGeom>
                <a:avLst/>
                <a:gdLst/>
                <a:ahLst/>
                <a:cxnLst/>
                <a:rect l="l" t="t" r="r" b="b"/>
                <a:pathLst>
                  <a:path w="2227165" h="947470" extrusionOk="0">
                    <a:moveTo>
                      <a:pt x="2227165" y="947470"/>
                    </a:moveTo>
                    <a:lnTo>
                      <a:pt x="473735" y="947470"/>
                    </a:lnTo>
                    <a:cubicBezTo>
                      <a:pt x="212098" y="947470"/>
                      <a:pt x="0" y="735372"/>
                      <a:pt x="0" y="473735"/>
                    </a:cubicBezTo>
                    <a:cubicBezTo>
                      <a:pt x="0" y="212098"/>
                      <a:pt x="212098" y="0"/>
                      <a:pt x="473735" y="0"/>
                    </a:cubicBezTo>
                    <a:lnTo>
                      <a:pt x="1286016" y="0"/>
                    </a:lnTo>
                    <a:lnTo>
                      <a:pt x="1285712" y="6017"/>
                    </a:lnTo>
                    <a:cubicBezTo>
                      <a:pt x="1285712" y="525967"/>
                      <a:pt x="1707215" y="947470"/>
                      <a:pt x="2227165" y="947470"/>
                    </a:cubicBezTo>
                    <a:close/>
                  </a:path>
                </a:pathLst>
              </a:custGeom>
              <a:gradFill>
                <a:gsLst>
                  <a:gs pos="0">
                    <a:schemeClr val="accent2"/>
                  </a:gs>
                  <a:gs pos="100000">
                    <a:srgbClr val="28D7D7">
                      <a:alpha val="20000"/>
                    </a:srgbClr>
                  </a:gs>
                </a:gsLst>
                <a:lin ang="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41" name="Google Shape;241;p62"/>
              <p:cNvSpPr/>
              <p:nvPr/>
            </p:nvSpPr>
            <p:spPr>
              <a:xfrm rot="-5400000">
                <a:off x="9120984" y="246553"/>
                <a:ext cx="2376113" cy="1883008"/>
              </a:xfrm>
              <a:custGeom>
                <a:avLst/>
                <a:gdLst/>
                <a:ahLst/>
                <a:cxnLst/>
                <a:rect l="l" t="t" r="r" b="b"/>
                <a:pathLst>
                  <a:path w="2376113" h="1883008" extrusionOk="0">
                    <a:moveTo>
                      <a:pt x="2376113" y="1875870"/>
                    </a:moveTo>
                    <a:lnTo>
                      <a:pt x="2376113" y="1883008"/>
                    </a:lnTo>
                    <a:lnTo>
                      <a:pt x="2305311" y="1883008"/>
                    </a:lnTo>
                    <a:close/>
                    <a:moveTo>
                      <a:pt x="2376113" y="0"/>
                    </a:moveTo>
                    <a:lnTo>
                      <a:pt x="2376113" y="942624"/>
                    </a:lnTo>
                    <a:lnTo>
                      <a:pt x="2305311" y="935486"/>
                    </a:lnTo>
                    <a:lnTo>
                      <a:pt x="0" y="935486"/>
                    </a:lnTo>
                    <a:lnTo>
                      <a:pt x="4557" y="845241"/>
                    </a:lnTo>
                    <a:cubicBezTo>
                      <a:pt x="52768" y="370481"/>
                      <a:pt x="453696" y="0"/>
                      <a:pt x="941149" y="0"/>
                    </a:cubicBezTo>
                    <a:close/>
                  </a:path>
                </a:pathLst>
              </a:custGeom>
              <a:gradFill>
                <a:gsLst>
                  <a:gs pos="0">
                    <a:schemeClr val="accent1"/>
                  </a:gs>
                  <a:gs pos="100000">
                    <a:srgbClr val="7B5DFD">
                      <a:alpha val="47843"/>
                    </a:srgbClr>
                  </a:gs>
                </a:gsLst>
                <a:lin ang="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grpSp>
        <p:sp>
          <p:nvSpPr>
            <p:cNvPr id="242" name="Google Shape;242;p62"/>
            <p:cNvSpPr/>
            <p:nvPr/>
          </p:nvSpPr>
          <p:spPr>
            <a:xfrm rot="5400000">
              <a:off x="8730060" y="4320560"/>
              <a:ext cx="3195872" cy="1879016"/>
            </a:xfrm>
            <a:custGeom>
              <a:avLst/>
              <a:gdLst/>
              <a:ahLst/>
              <a:cxnLst/>
              <a:rect l="l" t="t" r="r" b="b"/>
              <a:pathLst>
                <a:path w="3195872" h="1879016" extrusionOk="0">
                  <a:moveTo>
                    <a:pt x="0" y="933503"/>
                  </a:moveTo>
                  <a:lnTo>
                    <a:pt x="4557" y="843449"/>
                  </a:lnTo>
                  <a:cubicBezTo>
                    <a:pt x="52768" y="369696"/>
                    <a:pt x="453696" y="0"/>
                    <a:pt x="941149" y="0"/>
                  </a:cubicBezTo>
                  <a:lnTo>
                    <a:pt x="3195872" y="0"/>
                  </a:lnTo>
                  <a:lnTo>
                    <a:pt x="3195872" y="1879016"/>
                  </a:lnTo>
                  <a:lnTo>
                    <a:pt x="2305311" y="1879016"/>
                  </a:lnTo>
                  <a:cubicBezTo>
                    <a:pt x="2566948" y="1879016"/>
                    <a:pt x="2779046" y="1667356"/>
                    <a:pt x="2779046" y="1406260"/>
                  </a:cubicBezTo>
                  <a:cubicBezTo>
                    <a:pt x="2779046" y="1145163"/>
                    <a:pt x="2566948" y="933503"/>
                    <a:pt x="2305311" y="933503"/>
                  </a:cubicBezTo>
                  <a:close/>
                </a:path>
              </a:pathLst>
            </a:custGeom>
            <a:gradFill>
              <a:gsLst>
                <a:gs pos="0">
                  <a:srgbClr val="816BE1">
                    <a:alpha val="67843"/>
                  </a:srgbClr>
                </a:gs>
                <a:gs pos="100000">
                  <a:srgbClr val="28D7D7">
                    <a:alpha val="67843"/>
                  </a:srgbClr>
                </a:gs>
              </a:gsLst>
              <a:lin ang="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43" name="Google Shape;243;p62"/>
            <p:cNvSpPr/>
            <p:nvPr/>
          </p:nvSpPr>
          <p:spPr>
            <a:xfrm rot="5400000">
              <a:off x="9013973" y="374512"/>
              <a:ext cx="1694534" cy="945514"/>
            </a:xfrm>
            <a:custGeom>
              <a:avLst/>
              <a:gdLst/>
              <a:ahLst/>
              <a:cxnLst/>
              <a:rect l="l" t="t" r="r" b="b"/>
              <a:pathLst>
                <a:path w="1694534" h="945514" extrusionOk="0">
                  <a:moveTo>
                    <a:pt x="0" y="945514"/>
                  </a:moveTo>
                  <a:lnTo>
                    <a:pt x="0" y="0"/>
                  </a:lnTo>
                  <a:lnTo>
                    <a:pt x="753385" y="0"/>
                  </a:lnTo>
                  <a:lnTo>
                    <a:pt x="753081" y="6004"/>
                  </a:lnTo>
                  <a:cubicBezTo>
                    <a:pt x="753081" y="524881"/>
                    <a:pt x="1174584" y="945514"/>
                    <a:pt x="1694534" y="945514"/>
                  </a:cubicBezTo>
                  <a:close/>
                </a:path>
              </a:pathLst>
            </a:custGeom>
            <a:gradFill>
              <a:gsLst>
                <a:gs pos="0">
                  <a:schemeClr val="accent2"/>
                </a:gs>
                <a:gs pos="100000">
                  <a:srgbClr val="28D7D7">
                    <a:alpha val="20000"/>
                  </a:srgbClr>
                </a:gs>
              </a:gsLst>
              <a:lin ang="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44" name="Google Shape;244;p62"/>
            <p:cNvSpPr/>
            <p:nvPr/>
          </p:nvSpPr>
          <p:spPr>
            <a:xfrm rot="-5400000" flipH="1">
              <a:off x="7072711" y="5479682"/>
              <a:ext cx="1795650" cy="960997"/>
            </a:xfrm>
            <a:custGeom>
              <a:avLst/>
              <a:gdLst/>
              <a:ahLst/>
              <a:cxnLst/>
              <a:rect l="l" t="t" r="r" b="b"/>
              <a:pathLst>
                <a:path w="1795650" h="960997" extrusionOk="0">
                  <a:moveTo>
                    <a:pt x="0" y="480498"/>
                  </a:moveTo>
                  <a:cubicBezTo>
                    <a:pt x="0" y="745870"/>
                    <a:pt x="215126" y="960997"/>
                    <a:pt x="480498" y="960997"/>
                  </a:cubicBezTo>
                  <a:lnTo>
                    <a:pt x="1795650" y="960997"/>
                  </a:lnTo>
                  <a:lnTo>
                    <a:pt x="1795650" y="0"/>
                  </a:lnTo>
                  <a:lnTo>
                    <a:pt x="480498" y="0"/>
                  </a:lnTo>
                  <a:cubicBezTo>
                    <a:pt x="215126" y="0"/>
                    <a:pt x="0" y="215126"/>
                    <a:pt x="0" y="480498"/>
                  </a:cubicBezTo>
                  <a:close/>
                </a:path>
              </a:pathLst>
            </a:custGeom>
            <a:gradFill>
              <a:gsLst>
                <a:gs pos="0">
                  <a:srgbClr val="816BE1">
                    <a:alpha val="67843"/>
                  </a:srgbClr>
                </a:gs>
                <a:gs pos="100000">
                  <a:srgbClr val="647DBA">
                    <a:alpha val="67843"/>
                  </a:srgbClr>
                </a:gs>
              </a:gsLst>
              <a:lin ang="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Roboto"/>
                <a:ea typeface="Roboto"/>
                <a:cs typeface="Roboto"/>
                <a:sym typeface="Roboto"/>
              </a:endParaRPr>
            </a:p>
          </p:txBody>
        </p:sp>
      </p:grpSp>
      <p:sp>
        <p:nvSpPr>
          <p:cNvPr id="245" name="Google Shape;245;p62"/>
          <p:cNvSpPr txBox="1">
            <a:spLocks noGrp="1"/>
          </p:cNvSpPr>
          <p:nvPr>
            <p:ph type="subTitle" idx="1"/>
          </p:nvPr>
        </p:nvSpPr>
        <p:spPr>
          <a:xfrm>
            <a:off x="809243" y="553280"/>
            <a:ext cx="685800" cy="477000"/>
          </a:xfrm>
          <a:prstGeom prst="rect">
            <a:avLst/>
          </a:prstGeom>
          <a:noFill/>
          <a:ln>
            <a:noFill/>
          </a:ln>
        </p:spPr>
        <p:txBody>
          <a:bodyPr spcFirstLastPara="1" wrap="square" lIns="0" tIns="0" rIns="0" bIns="0" anchor="b" anchorCtr="0">
            <a:spAutoFit/>
          </a:bodyPr>
          <a:lstStyle>
            <a:lvl1pPr lvl="0" algn="l">
              <a:lnSpc>
                <a:spcPct val="110000"/>
              </a:lnSpc>
              <a:spcBef>
                <a:spcPts val="0"/>
              </a:spcBef>
              <a:spcAft>
                <a:spcPts val="0"/>
              </a:spcAft>
              <a:buClr>
                <a:schemeClr val="accent1"/>
              </a:buClr>
              <a:buSzPts val="3000"/>
              <a:buNone/>
              <a:defRPr sz="3000" b="1">
                <a:solidFill>
                  <a:schemeClr val="accent1"/>
                </a:solidFill>
                <a:latin typeface="Roboto"/>
                <a:ea typeface="Roboto"/>
                <a:cs typeface="Roboto"/>
                <a:sym typeface="Roboto"/>
              </a:defRPr>
            </a:lvl1pPr>
            <a:lvl2pPr lvl="1" algn="ctr">
              <a:lnSpc>
                <a:spcPct val="100000"/>
              </a:lnSpc>
              <a:spcBef>
                <a:spcPts val="700"/>
              </a:spcBef>
              <a:spcAft>
                <a:spcPts val="0"/>
              </a:spcAft>
              <a:buClr>
                <a:schemeClr val="lt2"/>
              </a:buClr>
              <a:buSzPts val="1500"/>
              <a:buNone/>
              <a:defRPr sz="1500"/>
            </a:lvl2pPr>
            <a:lvl3pPr lvl="2" algn="ctr">
              <a:lnSpc>
                <a:spcPct val="90000"/>
              </a:lnSpc>
              <a:spcBef>
                <a:spcPts val="700"/>
              </a:spcBef>
              <a:spcAft>
                <a:spcPts val="0"/>
              </a:spcAft>
              <a:buClr>
                <a:schemeClr val="accent2"/>
              </a:buClr>
              <a:buSzPts val="1400"/>
              <a:buNone/>
              <a:defRPr sz="1400"/>
            </a:lvl3pPr>
            <a:lvl4pPr lvl="3" algn="ctr">
              <a:lnSpc>
                <a:spcPct val="110000"/>
              </a:lnSpc>
              <a:spcBef>
                <a:spcPts val="500"/>
              </a:spcBef>
              <a:spcAft>
                <a:spcPts val="0"/>
              </a:spcAft>
              <a:buClr>
                <a:schemeClr val="accent3"/>
              </a:buClr>
              <a:buSzPts val="1200"/>
              <a:buNone/>
              <a:defRPr sz="1200"/>
            </a:lvl4pPr>
            <a:lvl5pPr lvl="4" algn="ctr">
              <a:lnSpc>
                <a:spcPct val="110000"/>
              </a:lnSpc>
              <a:spcBef>
                <a:spcPts val="700"/>
              </a:spcBef>
              <a:spcAft>
                <a:spcPts val="0"/>
              </a:spcAft>
              <a:buClr>
                <a:schemeClr val="lt1"/>
              </a:buClr>
              <a:buSzPts val="1200"/>
              <a:buNone/>
              <a:defRPr sz="1200"/>
            </a:lvl5pPr>
            <a:lvl6pPr lvl="5" algn="ctr">
              <a:lnSpc>
                <a:spcPct val="110000"/>
              </a:lnSpc>
              <a:spcBef>
                <a:spcPts val="700"/>
              </a:spcBef>
              <a:spcAft>
                <a:spcPts val="0"/>
              </a:spcAft>
              <a:buClr>
                <a:schemeClr val="lt2"/>
              </a:buClr>
              <a:buSzPts val="1200"/>
              <a:buNone/>
              <a:defRPr sz="1200"/>
            </a:lvl6pPr>
            <a:lvl7pPr lvl="6" algn="ctr">
              <a:lnSpc>
                <a:spcPct val="110000"/>
              </a:lnSpc>
              <a:spcBef>
                <a:spcPts val="500"/>
              </a:spcBef>
              <a:spcAft>
                <a:spcPts val="0"/>
              </a:spcAft>
              <a:buClr>
                <a:schemeClr val="accent1"/>
              </a:buClr>
              <a:buSzPts val="1200"/>
              <a:buNone/>
              <a:defRPr sz="1200"/>
            </a:lvl7pPr>
            <a:lvl8pPr lvl="7" algn="ctr">
              <a:lnSpc>
                <a:spcPct val="90000"/>
              </a:lnSpc>
              <a:spcBef>
                <a:spcPts val="500"/>
              </a:spcBef>
              <a:spcAft>
                <a:spcPts val="0"/>
              </a:spcAft>
              <a:buClr>
                <a:schemeClr val="accent1"/>
              </a:buClr>
              <a:buSzPts val="1200"/>
              <a:buNone/>
              <a:defRPr sz="1200"/>
            </a:lvl8pPr>
            <a:lvl9pPr lvl="8" algn="ctr">
              <a:lnSpc>
                <a:spcPct val="90000"/>
              </a:lnSpc>
              <a:spcBef>
                <a:spcPts val="500"/>
              </a:spcBef>
              <a:spcAft>
                <a:spcPts val="500"/>
              </a:spcAft>
              <a:buClr>
                <a:schemeClr val="accent4"/>
              </a:buClr>
              <a:buSzPts val="1200"/>
              <a:buNone/>
              <a:defRPr sz="1200"/>
            </a:lvl9pPr>
          </a:lstStyle>
          <a:p>
            <a:endParaRPr/>
          </a:p>
        </p:txBody>
      </p:sp>
      <p:sp>
        <p:nvSpPr>
          <p:cNvPr id="246" name="Google Shape;246;p62"/>
          <p:cNvSpPr txBox="1">
            <a:spLocks noGrp="1"/>
          </p:cNvSpPr>
          <p:nvPr>
            <p:ph type="title"/>
          </p:nvPr>
        </p:nvSpPr>
        <p:spPr>
          <a:xfrm>
            <a:off x="809244" y="1321594"/>
            <a:ext cx="3567600" cy="13905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lt1"/>
              </a:buClr>
              <a:buSzPts val="4100"/>
              <a:buFont typeface="Roboto"/>
              <a:buNone/>
              <a:defRPr sz="41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7" name="Google Shape;247;p62"/>
          <p:cNvSpPr txBox="1">
            <a:spLocks noGrp="1"/>
          </p:cNvSpPr>
          <p:nvPr>
            <p:ph type="body" idx="2"/>
          </p:nvPr>
        </p:nvSpPr>
        <p:spPr>
          <a:xfrm>
            <a:off x="809244" y="2786846"/>
            <a:ext cx="3567600" cy="70140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accent2"/>
              </a:buClr>
              <a:buSzPts val="1500"/>
              <a:buNone/>
              <a:defRPr sz="1500" b="0">
                <a:solidFill>
                  <a:schemeClr val="accent2"/>
                </a:solidFill>
              </a:defRPr>
            </a:lvl1pPr>
            <a:lvl2pPr marL="914400" lvl="1" indent="-228600" algn="l">
              <a:lnSpc>
                <a:spcPct val="100000"/>
              </a:lnSpc>
              <a:spcBef>
                <a:spcPts val="700"/>
              </a:spcBef>
              <a:spcAft>
                <a:spcPts val="0"/>
              </a:spcAft>
              <a:buClr>
                <a:srgbClr val="89898D"/>
              </a:buClr>
              <a:buSzPts val="1500"/>
              <a:buNone/>
              <a:defRPr sz="1500">
                <a:solidFill>
                  <a:srgbClr val="89898D"/>
                </a:solidFill>
              </a:defRPr>
            </a:lvl2pPr>
            <a:lvl3pPr marL="1371600" lvl="2" indent="-228600" algn="l">
              <a:lnSpc>
                <a:spcPct val="90000"/>
              </a:lnSpc>
              <a:spcBef>
                <a:spcPts val="700"/>
              </a:spcBef>
              <a:spcAft>
                <a:spcPts val="0"/>
              </a:spcAft>
              <a:buClr>
                <a:srgbClr val="89898D"/>
              </a:buClr>
              <a:buSzPts val="1400"/>
              <a:buNone/>
              <a:defRPr sz="1400">
                <a:solidFill>
                  <a:srgbClr val="89898D"/>
                </a:solidFill>
              </a:defRPr>
            </a:lvl3pPr>
            <a:lvl4pPr marL="1828800" lvl="3" indent="-228600" algn="l">
              <a:lnSpc>
                <a:spcPct val="110000"/>
              </a:lnSpc>
              <a:spcBef>
                <a:spcPts val="500"/>
              </a:spcBef>
              <a:spcAft>
                <a:spcPts val="0"/>
              </a:spcAft>
              <a:buClr>
                <a:srgbClr val="89898D"/>
              </a:buClr>
              <a:buSzPts val="1200"/>
              <a:buNone/>
              <a:defRPr sz="1200">
                <a:solidFill>
                  <a:srgbClr val="89898D"/>
                </a:solidFill>
              </a:defRPr>
            </a:lvl4pPr>
            <a:lvl5pPr marL="2286000" lvl="4" indent="-228600" algn="l">
              <a:lnSpc>
                <a:spcPct val="110000"/>
              </a:lnSpc>
              <a:spcBef>
                <a:spcPts val="700"/>
              </a:spcBef>
              <a:spcAft>
                <a:spcPts val="0"/>
              </a:spcAft>
              <a:buClr>
                <a:srgbClr val="89898D"/>
              </a:buClr>
              <a:buSzPts val="1200"/>
              <a:buNone/>
              <a:defRPr sz="1200">
                <a:solidFill>
                  <a:srgbClr val="89898D"/>
                </a:solidFill>
              </a:defRPr>
            </a:lvl5pPr>
            <a:lvl6pPr marL="2743200" lvl="5" indent="-228600" algn="l">
              <a:lnSpc>
                <a:spcPct val="110000"/>
              </a:lnSpc>
              <a:spcBef>
                <a:spcPts val="700"/>
              </a:spcBef>
              <a:spcAft>
                <a:spcPts val="0"/>
              </a:spcAft>
              <a:buClr>
                <a:srgbClr val="89898D"/>
              </a:buClr>
              <a:buSzPts val="1200"/>
              <a:buNone/>
              <a:defRPr sz="1200">
                <a:solidFill>
                  <a:srgbClr val="89898D"/>
                </a:solidFill>
              </a:defRPr>
            </a:lvl6pPr>
            <a:lvl7pPr marL="3200400" lvl="6" indent="-228600" algn="l">
              <a:lnSpc>
                <a:spcPct val="110000"/>
              </a:lnSpc>
              <a:spcBef>
                <a:spcPts val="500"/>
              </a:spcBef>
              <a:spcAft>
                <a:spcPts val="0"/>
              </a:spcAft>
              <a:buClr>
                <a:srgbClr val="89898D"/>
              </a:buClr>
              <a:buSzPts val="1200"/>
              <a:buNone/>
              <a:defRPr sz="1200">
                <a:solidFill>
                  <a:srgbClr val="89898D"/>
                </a:solidFill>
              </a:defRPr>
            </a:lvl7pPr>
            <a:lvl8pPr marL="3657600" lvl="7" indent="-228600" algn="l">
              <a:lnSpc>
                <a:spcPct val="90000"/>
              </a:lnSpc>
              <a:spcBef>
                <a:spcPts val="500"/>
              </a:spcBef>
              <a:spcAft>
                <a:spcPts val="0"/>
              </a:spcAft>
              <a:buClr>
                <a:srgbClr val="89898D"/>
              </a:buClr>
              <a:buSzPts val="1200"/>
              <a:buNone/>
              <a:defRPr sz="1200">
                <a:solidFill>
                  <a:srgbClr val="89898D"/>
                </a:solidFill>
              </a:defRPr>
            </a:lvl8pPr>
            <a:lvl9pPr marL="4114800" lvl="8" indent="-228600" algn="l">
              <a:lnSpc>
                <a:spcPct val="90000"/>
              </a:lnSpc>
              <a:spcBef>
                <a:spcPts val="500"/>
              </a:spcBef>
              <a:spcAft>
                <a:spcPts val="500"/>
              </a:spcAft>
              <a:buClr>
                <a:srgbClr val="89898D"/>
              </a:buClr>
              <a:buSzPts val="1200"/>
              <a:buNone/>
              <a:defRPr sz="1200">
                <a:solidFill>
                  <a:srgbClr val="89898D"/>
                </a:solidFill>
              </a:defRPr>
            </a:lvl9pPr>
          </a:lstStyle>
          <a:p>
            <a:endParaRPr/>
          </a:p>
        </p:txBody>
      </p:sp>
      <p:sp>
        <p:nvSpPr>
          <p:cNvPr id="248" name="Google Shape;248;p62"/>
          <p:cNvSpPr>
            <a:spLocks noGrp="1"/>
          </p:cNvSpPr>
          <p:nvPr>
            <p:ph type="pic" idx="3"/>
          </p:nvPr>
        </p:nvSpPr>
        <p:spPr>
          <a:xfrm>
            <a:off x="5378958" y="2"/>
            <a:ext cx="3765300" cy="5143500"/>
          </a:xfrm>
          <a:prstGeom prst="rect">
            <a:avLst/>
          </a:prstGeom>
          <a:noFill/>
          <a:ln>
            <a:noFill/>
          </a:ln>
        </p:spPr>
      </p:sp>
      <p:sp>
        <p:nvSpPr>
          <p:cNvPr id="249" name="Google Shape;249;p62"/>
          <p:cNvSpPr txBox="1">
            <a:spLocks noGrp="1"/>
          </p:cNvSpPr>
          <p:nvPr>
            <p:ph type="ftr" idx="11"/>
          </p:nvPr>
        </p:nvSpPr>
        <p:spPr>
          <a:xfrm>
            <a:off x="809244" y="4629150"/>
            <a:ext cx="3909300" cy="186900"/>
          </a:xfrm>
          <a:prstGeom prst="rect">
            <a:avLst/>
          </a:prstGeom>
          <a:noFill/>
          <a:ln>
            <a:noFill/>
          </a:ln>
        </p:spPr>
        <p:txBody>
          <a:bodyPr spcFirstLastPara="1" wrap="square" lIns="0" tIns="0" rIns="0" bIns="0" anchor="b" anchorCtr="0">
            <a:noAutofit/>
          </a:bodyPr>
          <a:lstStyle>
            <a:lvl1pPr marR="0" lvl="0"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_ Only">
  <p:cSld name="Title _ Only">
    <p:spTree>
      <p:nvGrpSpPr>
        <p:cNvPr id="1" name="Shape 250"/>
        <p:cNvGrpSpPr/>
        <p:nvPr/>
      </p:nvGrpSpPr>
      <p:grpSpPr>
        <a:xfrm>
          <a:off x="0" y="0"/>
          <a:ext cx="0" cy="0"/>
          <a:chOff x="0" y="0"/>
          <a:chExt cx="0" cy="0"/>
        </a:xfrm>
      </p:grpSpPr>
      <p:sp>
        <p:nvSpPr>
          <p:cNvPr id="251" name="Google Shape;251;p63"/>
          <p:cNvSpPr txBox="1">
            <a:spLocks noGrp="1"/>
          </p:cNvSpPr>
          <p:nvPr>
            <p:ph type="subTitle" idx="1"/>
          </p:nvPr>
        </p:nvSpPr>
        <p:spPr>
          <a:xfrm>
            <a:off x="809244" y="329184"/>
            <a:ext cx="3607200" cy="171600"/>
          </a:xfrm>
          <a:prstGeom prst="rect">
            <a:avLst/>
          </a:prstGeom>
          <a:noFill/>
          <a:ln>
            <a:noFill/>
          </a:ln>
        </p:spPr>
        <p:txBody>
          <a:bodyPr spcFirstLastPara="1" wrap="square" lIns="0" tIns="0" rIns="0" bIns="0" anchor="t" anchorCtr="0">
            <a:noAutofit/>
          </a:bodyPr>
          <a:lstStyle>
            <a:lvl1pPr lvl="0" algn="l">
              <a:lnSpc>
                <a:spcPct val="110000"/>
              </a:lnSpc>
              <a:spcBef>
                <a:spcPts val="0"/>
              </a:spcBef>
              <a:spcAft>
                <a:spcPts val="0"/>
              </a:spcAft>
              <a:buClr>
                <a:schemeClr val="accent1"/>
              </a:buClr>
              <a:buSzPts val="1100"/>
              <a:buNone/>
              <a:defRPr sz="1100">
                <a:solidFill>
                  <a:schemeClr val="accent1"/>
                </a:solidFill>
              </a:defRPr>
            </a:lvl1pPr>
            <a:lvl2pPr lvl="1" algn="ctr">
              <a:lnSpc>
                <a:spcPct val="100000"/>
              </a:lnSpc>
              <a:spcBef>
                <a:spcPts val="700"/>
              </a:spcBef>
              <a:spcAft>
                <a:spcPts val="0"/>
              </a:spcAft>
              <a:buClr>
                <a:schemeClr val="lt2"/>
              </a:buClr>
              <a:buSzPts val="1500"/>
              <a:buNone/>
              <a:defRPr sz="1500"/>
            </a:lvl2pPr>
            <a:lvl3pPr lvl="2" algn="ctr">
              <a:lnSpc>
                <a:spcPct val="90000"/>
              </a:lnSpc>
              <a:spcBef>
                <a:spcPts val="700"/>
              </a:spcBef>
              <a:spcAft>
                <a:spcPts val="0"/>
              </a:spcAft>
              <a:buClr>
                <a:schemeClr val="accent2"/>
              </a:buClr>
              <a:buSzPts val="1400"/>
              <a:buNone/>
              <a:defRPr sz="1400"/>
            </a:lvl3pPr>
            <a:lvl4pPr lvl="3" algn="ctr">
              <a:lnSpc>
                <a:spcPct val="110000"/>
              </a:lnSpc>
              <a:spcBef>
                <a:spcPts val="500"/>
              </a:spcBef>
              <a:spcAft>
                <a:spcPts val="0"/>
              </a:spcAft>
              <a:buClr>
                <a:schemeClr val="accent3"/>
              </a:buClr>
              <a:buSzPts val="1200"/>
              <a:buNone/>
              <a:defRPr sz="1200"/>
            </a:lvl4pPr>
            <a:lvl5pPr lvl="4" algn="ctr">
              <a:lnSpc>
                <a:spcPct val="110000"/>
              </a:lnSpc>
              <a:spcBef>
                <a:spcPts val="700"/>
              </a:spcBef>
              <a:spcAft>
                <a:spcPts val="0"/>
              </a:spcAft>
              <a:buClr>
                <a:schemeClr val="lt1"/>
              </a:buClr>
              <a:buSzPts val="1200"/>
              <a:buNone/>
              <a:defRPr sz="1200"/>
            </a:lvl5pPr>
            <a:lvl6pPr lvl="5" algn="ctr">
              <a:lnSpc>
                <a:spcPct val="110000"/>
              </a:lnSpc>
              <a:spcBef>
                <a:spcPts val="700"/>
              </a:spcBef>
              <a:spcAft>
                <a:spcPts val="0"/>
              </a:spcAft>
              <a:buClr>
                <a:schemeClr val="lt2"/>
              </a:buClr>
              <a:buSzPts val="1200"/>
              <a:buNone/>
              <a:defRPr sz="1200"/>
            </a:lvl6pPr>
            <a:lvl7pPr lvl="6" algn="ctr">
              <a:lnSpc>
                <a:spcPct val="110000"/>
              </a:lnSpc>
              <a:spcBef>
                <a:spcPts val="500"/>
              </a:spcBef>
              <a:spcAft>
                <a:spcPts val="0"/>
              </a:spcAft>
              <a:buClr>
                <a:schemeClr val="accent1"/>
              </a:buClr>
              <a:buSzPts val="1200"/>
              <a:buNone/>
              <a:defRPr sz="1200"/>
            </a:lvl7pPr>
            <a:lvl8pPr lvl="7" algn="ctr">
              <a:lnSpc>
                <a:spcPct val="90000"/>
              </a:lnSpc>
              <a:spcBef>
                <a:spcPts val="500"/>
              </a:spcBef>
              <a:spcAft>
                <a:spcPts val="0"/>
              </a:spcAft>
              <a:buClr>
                <a:schemeClr val="accent1"/>
              </a:buClr>
              <a:buSzPts val="1200"/>
              <a:buNone/>
              <a:defRPr sz="1200"/>
            </a:lvl8pPr>
            <a:lvl9pPr lvl="8" algn="ctr">
              <a:lnSpc>
                <a:spcPct val="90000"/>
              </a:lnSpc>
              <a:spcBef>
                <a:spcPts val="500"/>
              </a:spcBef>
              <a:spcAft>
                <a:spcPts val="500"/>
              </a:spcAft>
              <a:buClr>
                <a:schemeClr val="accent4"/>
              </a:buClr>
              <a:buSzPts val="1200"/>
              <a:buNone/>
              <a:defRPr sz="1200"/>
            </a:lvl9pPr>
          </a:lstStyle>
          <a:p>
            <a:endParaRPr/>
          </a:p>
        </p:txBody>
      </p:sp>
      <p:sp>
        <p:nvSpPr>
          <p:cNvPr id="252" name="Google Shape;252;p63"/>
          <p:cNvSpPr txBox="1">
            <a:spLocks noGrp="1"/>
          </p:cNvSpPr>
          <p:nvPr>
            <p:ph type="title"/>
          </p:nvPr>
        </p:nvSpPr>
        <p:spPr>
          <a:xfrm>
            <a:off x="809244" y="658368"/>
            <a:ext cx="6693300" cy="5211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2"/>
              </a:buClr>
              <a:buSzPts val="2600"/>
              <a:buFont typeface="Roboto"/>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3" name="Google Shape;253;p63"/>
          <p:cNvSpPr txBox="1">
            <a:spLocks noGrp="1"/>
          </p:cNvSpPr>
          <p:nvPr>
            <p:ph type="ftr" idx="11"/>
          </p:nvPr>
        </p:nvSpPr>
        <p:spPr>
          <a:xfrm>
            <a:off x="809244" y="4629150"/>
            <a:ext cx="6693300" cy="186900"/>
          </a:xfrm>
          <a:prstGeom prst="rect">
            <a:avLst/>
          </a:prstGeom>
          <a:noFill/>
          <a:ln>
            <a:noFill/>
          </a:ln>
        </p:spPr>
        <p:txBody>
          <a:bodyPr spcFirstLastPara="1" wrap="square" lIns="0" tIns="0" rIns="0" bIns="0" anchor="b" anchorCtr="0">
            <a:noAutofit/>
          </a:bodyPr>
          <a:lstStyle>
            <a:lvl1pPr marR="0" lvl="0"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Custom Layout 1">
  <p:cSld name="CUSTOM_17">
    <p:bg>
      <p:bgPr>
        <a:blipFill>
          <a:blip r:embed="rId2">
            <a:alphaModFix/>
          </a:blip>
          <a:stretch>
            <a:fillRect/>
          </a:stretch>
        </a:blipFill>
        <a:effectLst/>
      </p:bgPr>
    </p:bg>
    <p:spTree>
      <p:nvGrpSpPr>
        <p:cNvPr id="1" name="Shape 254"/>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a. title slide dark blue">
  <p:cSld name="TITLE_1_1">
    <p:bg>
      <p:bgPr>
        <a:solidFill>
          <a:srgbClr val="001E82"/>
        </a:solidFill>
        <a:effectLst/>
      </p:bgPr>
    </p:bg>
    <p:spTree>
      <p:nvGrpSpPr>
        <p:cNvPr id="1" name="Shape 255"/>
        <p:cNvGrpSpPr/>
        <p:nvPr/>
      </p:nvGrpSpPr>
      <p:grpSpPr>
        <a:xfrm>
          <a:off x="0" y="0"/>
          <a:ext cx="0" cy="0"/>
          <a:chOff x="0" y="0"/>
          <a:chExt cx="0" cy="0"/>
        </a:xfrm>
      </p:grpSpPr>
      <p:sp>
        <p:nvSpPr>
          <p:cNvPr id="256" name="Google Shape;256;p65"/>
          <p:cNvSpPr txBox="1">
            <a:spLocks noGrp="1"/>
          </p:cNvSpPr>
          <p:nvPr>
            <p:ph type="title"/>
          </p:nvPr>
        </p:nvSpPr>
        <p:spPr>
          <a:xfrm>
            <a:off x="370225" y="439125"/>
            <a:ext cx="2815500" cy="629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1250"/>
              <a:buFont typeface="Inter"/>
              <a:buNone/>
              <a:defRPr sz="1250" b="0">
                <a:solidFill>
                  <a:schemeClr val="lt1"/>
                </a:solidFill>
                <a:latin typeface="Inter"/>
                <a:ea typeface="Inter"/>
                <a:cs typeface="Inter"/>
                <a:sym typeface="Inter"/>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57" name="Google Shape;257;p65"/>
          <p:cNvSpPr txBox="1">
            <a:spLocks noGrp="1"/>
          </p:cNvSpPr>
          <p:nvPr>
            <p:ph type="ctrTitle" idx="2"/>
          </p:nvPr>
        </p:nvSpPr>
        <p:spPr>
          <a:xfrm>
            <a:off x="311700" y="1263875"/>
            <a:ext cx="5130000" cy="3071700"/>
          </a:xfrm>
          <a:prstGeom prst="rect">
            <a:avLst/>
          </a:prstGeom>
          <a:noFill/>
          <a:ln>
            <a:noFill/>
          </a:ln>
        </p:spPr>
        <p:txBody>
          <a:bodyPr spcFirstLastPara="1" wrap="square" lIns="91425" tIns="91425" rIns="91425" bIns="91425" anchor="t" anchorCtr="0">
            <a:noAutofit/>
          </a:bodyPr>
          <a:lstStyle>
            <a:lvl1pPr lvl="0" algn="l">
              <a:lnSpc>
                <a:spcPct val="88000"/>
              </a:lnSpc>
              <a:spcBef>
                <a:spcPts val="0"/>
              </a:spcBef>
              <a:spcAft>
                <a:spcPts val="0"/>
              </a:spcAft>
              <a:buClr>
                <a:schemeClr val="lt1"/>
              </a:buClr>
              <a:buSzPts val="5900"/>
              <a:buNone/>
              <a:defRPr sz="5900">
                <a:solidFill>
                  <a:schemeClr val="lt1"/>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258" name="Google Shape;258;p6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pic>
        <p:nvPicPr>
          <p:cNvPr id="259" name="Google Shape;259;p65"/>
          <p:cNvPicPr preferRelativeResize="0"/>
          <p:nvPr/>
        </p:nvPicPr>
        <p:blipFill rotWithShape="1">
          <a:blip r:embed="rId2">
            <a:alphaModFix/>
          </a:blip>
          <a:srcRect l="-1722" t="-5350" r="-2012" b="-5638"/>
          <a:stretch/>
        </p:blipFill>
        <p:spPr>
          <a:xfrm>
            <a:off x="7390811" y="261050"/>
            <a:ext cx="1532339" cy="6292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0.xml"/><Relationship Id="rId18" Type="http://schemas.openxmlformats.org/officeDocument/2006/relationships/slideLayout" Target="../slideLayouts/slideLayout35.xml"/><Relationship Id="rId26" Type="http://schemas.openxmlformats.org/officeDocument/2006/relationships/slideLayout" Target="../slideLayouts/slideLayout43.xml"/><Relationship Id="rId39" Type="http://schemas.openxmlformats.org/officeDocument/2006/relationships/slideLayout" Target="../slideLayouts/slideLayout56.xml"/><Relationship Id="rId21" Type="http://schemas.openxmlformats.org/officeDocument/2006/relationships/slideLayout" Target="../slideLayouts/slideLayout38.xml"/><Relationship Id="rId34" Type="http://schemas.openxmlformats.org/officeDocument/2006/relationships/slideLayout" Target="../slideLayouts/slideLayout51.xml"/><Relationship Id="rId42" Type="http://schemas.openxmlformats.org/officeDocument/2006/relationships/slideLayout" Target="../slideLayouts/slideLayout59.xml"/><Relationship Id="rId47" Type="http://schemas.openxmlformats.org/officeDocument/2006/relationships/theme" Target="../theme/theme2.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9" Type="http://schemas.openxmlformats.org/officeDocument/2006/relationships/slideLayout" Target="../slideLayouts/slideLayout46.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slideLayout" Target="../slideLayouts/slideLayout41.xml"/><Relationship Id="rId32" Type="http://schemas.openxmlformats.org/officeDocument/2006/relationships/slideLayout" Target="../slideLayouts/slideLayout49.xml"/><Relationship Id="rId37" Type="http://schemas.openxmlformats.org/officeDocument/2006/relationships/slideLayout" Target="../slideLayouts/slideLayout54.xml"/><Relationship Id="rId40" Type="http://schemas.openxmlformats.org/officeDocument/2006/relationships/slideLayout" Target="../slideLayouts/slideLayout57.xml"/><Relationship Id="rId45" Type="http://schemas.openxmlformats.org/officeDocument/2006/relationships/slideLayout" Target="../slideLayouts/slideLayout62.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28" Type="http://schemas.openxmlformats.org/officeDocument/2006/relationships/slideLayout" Target="../slideLayouts/slideLayout45.xml"/><Relationship Id="rId36" Type="http://schemas.openxmlformats.org/officeDocument/2006/relationships/slideLayout" Target="../slideLayouts/slideLayout53.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31" Type="http://schemas.openxmlformats.org/officeDocument/2006/relationships/slideLayout" Target="../slideLayouts/slideLayout48.xml"/><Relationship Id="rId44" Type="http://schemas.openxmlformats.org/officeDocument/2006/relationships/slideLayout" Target="../slideLayouts/slideLayout61.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 Id="rId27" Type="http://schemas.openxmlformats.org/officeDocument/2006/relationships/slideLayout" Target="../slideLayouts/slideLayout44.xml"/><Relationship Id="rId30" Type="http://schemas.openxmlformats.org/officeDocument/2006/relationships/slideLayout" Target="../slideLayouts/slideLayout47.xml"/><Relationship Id="rId35" Type="http://schemas.openxmlformats.org/officeDocument/2006/relationships/slideLayout" Target="../slideLayouts/slideLayout52.xml"/><Relationship Id="rId43" Type="http://schemas.openxmlformats.org/officeDocument/2006/relationships/slideLayout" Target="../slideLayouts/slideLayout60.xml"/><Relationship Id="rId8" Type="http://schemas.openxmlformats.org/officeDocument/2006/relationships/slideLayout" Target="../slideLayouts/slideLayout25.xml"/><Relationship Id="rId3" Type="http://schemas.openxmlformats.org/officeDocument/2006/relationships/slideLayout" Target="../slideLayouts/slideLayout20.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slideLayout" Target="../slideLayouts/slideLayout42.xml"/><Relationship Id="rId33" Type="http://schemas.openxmlformats.org/officeDocument/2006/relationships/slideLayout" Target="../slideLayouts/slideLayout50.xml"/><Relationship Id="rId38" Type="http://schemas.openxmlformats.org/officeDocument/2006/relationships/slideLayout" Target="../slideLayouts/slideLayout55.xml"/><Relationship Id="rId46" Type="http://schemas.openxmlformats.org/officeDocument/2006/relationships/slideLayout" Target="../slideLayouts/slideLayout63.xml"/><Relationship Id="rId20" Type="http://schemas.openxmlformats.org/officeDocument/2006/relationships/slideLayout" Target="../slideLayouts/slideLayout37.xml"/><Relationship Id="rId41"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65"/>
        <p:cNvGrpSpPr/>
        <p:nvPr/>
      </p:nvGrpSpPr>
      <p:grpSpPr>
        <a:xfrm>
          <a:off x="0" y="0"/>
          <a:ext cx="0" cy="0"/>
          <a:chOff x="0" y="0"/>
          <a:chExt cx="0" cy="0"/>
        </a:xfrm>
      </p:grpSpPr>
      <p:sp>
        <p:nvSpPr>
          <p:cNvPr id="66" name="Google Shape;66;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67" name="Google Shape;67;p1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68" name="Google Shape;68;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 id="2147483684" r:id="rId20"/>
    <p:sldLayoutId id="2147483685" r:id="rId21"/>
    <p:sldLayoutId id="2147483686" r:id="rId22"/>
    <p:sldLayoutId id="2147483687" r:id="rId23"/>
    <p:sldLayoutId id="2147483688" r:id="rId24"/>
    <p:sldLayoutId id="2147483689" r:id="rId25"/>
    <p:sldLayoutId id="2147483690" r:id="rId26"/>
    <p:sldLayoutId id="2147483691" r:id="rId27"/>
    <p:sldLayoutId id="2147483692" r:id="rId28"/>
    <p:sldLayoutId id="2147483693" r:id="rId29"/>
    <p:sldLayoutId id="2147483694" r:id="rId30"/>
    <p:sldLayoutId id="2147483695" r:id="rId31"/>
    <p:sldLayoutId id="2147483696" r:id="rId32"/>
    <p:sldLayoutId id="2147483697" r:id="rId33"/>
    <p:sldLayoutId id="2147483698" r:id="rId34"/>
    <p:sldLayoutId id="2147483699" r:id="rId35"/>
    <p:sldLayoutId id="2147483700" r:id="rId36"/>
    <p:sldLayoutId id="2147483701" r:id="rId37"/>
    <p:sldLayoutId id="2147483702" r:id="rId38"/>
    <p:sldLayoutId id="2147483703" r:id="rId39"/>
    <p:sldLayoutId id="2147483704" r:id="rId40"/>
    <p:sldLayoutId id="2147483705" r:id="rId41"/>
    <p:sldLayoutId id="2147483706" r:id="rId42"/>
    <p:sldLayoutId id="2147483707" r:id="rId43"/>
    <p:sldLayoutId id="2147483708" r:id="rId44"/>
    <p:sldLayoutId id="2147483709" r:id="rId45"/>
    <p:sldLayoutId id="2147483710" r:id="rId4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66"/>
          <p:cNvSpPr txBox="1"/>
          <p:nvPr/>
        </p:nvSpPr>
        <p:spPr>
          <a:xfrm>
            <a:off x="464100" y="1660525"/>
            <a:ext cx="2754900" cy="2781600"/>
          </a:xfrm>
          <a:prstGeom prst="rect">
            <a:avLst/>
          </a:prstGeom>
          <a:noFill/>
          <a:ln>
            <a:noFill/>
          </a:ln>
        </p:spPr>
        <p:txBody>
          <a:bodyPr spcFirstLastPara="1" wrap="square" lIns="91425" tIns="91425" rIns="91425" bIns="91425" anchor="t" anchorCtr="0">
            <a:noAutofit/>
          </a:bodyPr>
          <a:lstStyle/>
          <a:p>
            <a:pPr marL="0" lvl="0" indent="0" algn="l" rtl="0">
              <a:lnSpc>
                <a:spcPct val="75000"/>
              </a:lnSpc>
              <a:spcBef>
                <a:spcPts val="0"/>
              </a:spcBef>
              <a:spcAft>
                <a:spcPts val="0"/>
              </a:spcAft>
              <a:buNone/>
            </a:pPr>
            <a:r>
              <a:rPr lang="en-GB" sz="5100" b="1">
                <a:solidFill>
                  <a:schemeClr val="lt1"/>
                </a:solidFill>
                <a:latin typeface="Roboto Condensed"/>
                <a:ea typeface="Roboto Condensed"/>
                <a:cs typeface="Roboto Condensed"/>
                <a:sym typeface="Roboto Condensed"/>
              </a:rPr>
              <a:t>THE YORK </a:t>
            </a:r>
            <a:r>
              <a:rPr lang="en-GB" sz="5100" b="1">
                <a:solidFill>
                  <a:srgbClr val="FFEB10"/>
                </a:solidFill>
                <a:latin typeface="Roboto Condensed"/>
                <a:ea typeface="Roboto Condensed"/>
                <a:cs typeface="Roboto Condensed"/>
                <a:sym typeface="Roboto Condensed"/>
              </a:rPr>
              <a:t>POLICY</a:t>
            </a:r>
            <a:r>
              <a:rPr lang="en-GB" sz="5100" b="1">
                <a:solidFill>
                  <a:schemeClr val="lt1"/>
                </a:solidFill>
                <a:latin typeface="Roboto Condensed"/>
                <a:ea typeface="Roboto Condensed"/>
                <a:cs typeface="Roboto Condensed"/>
                <a:sym typeface="Roboto Condensed"/>
              </a:rPr>
              <a:t> ENGINE</a:t>
            </a:r>
            <a:endParaRPr sz="5100" b="1">
              <a:solidFill>
                <a:srgbClr val="FFEB10"/>
              </a:solidFill>
              <a:latin typeface="Roboto Condensed"/>
              <a:ea typeface="Roboto Condensed"/>
              <a:cs typeface="Roboto Condensed"/>
              <a:sym typeface="Roboto Condensed"/>
            </a:endParaRPr>
          </a:p>
        </p:txBody>
      </p:sp>
      <p:sp>
        <p:nvSpPr>
          <p:cNvPr id="265" name="Google Shape;265;p66"/>
          <p:cNvSpPr txBox="1"/>
          <p:nvPr/>
        </p:nvSpPr>
        <p:spPr>
          <a:xfrm>
            <a:off x="1184900" y="1574725"/>
            <a:ext cx="355200" cy="51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50" b="1">
              <a:solidFill>
                <a:srgbClr val="FFFFFF"/>
              </a:solidFill>
              <a:latin typeface="Roboto Condensed"/>
              <a:ea typeface="Roboto Condensed"/>
              <a:cs typeface="Roboto Condensed"/>
              <a:sym typeface="Roboto Condensed"/>
            </a:endParaRPr>
          </a:p>
        </p:txBody>
      </p:sp>
      <p:sp>
        <p:nvSpPr>
          <p:cNvPr id="266" name="Google Shape;266;p66"/>
          <p:cNvSpPr txBox="1"/>
          <p:nvPr/>
        </p:nvSpPr>
        <p:spPr>
          <a:xfrm>
            <a:off x="444775" y="4372050"/>
            <a:ext cx="53670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solidFill>
                  <a:schemeClr val="lt1"/>
                </a:solidFill>
                <a:latin typeface="Roboto"/>
                <a:ea typeface="Roboto"/>
                <a:cs typeface="Roboto"/>
                <a:sym typeface="Roboto"/>
              </a:rPr>
              <a:t>ARMA Conference: Thursday 18th June 2026</a:t>
            </a:r>
            <a:endParaRPr>
              <a:solidFill>
                <a:schemeClr val="lt1"/>
              </a:solidFill>
              <a:latin typeface="Roboto"/>
              <a:ea typeface="Roboto"/>
              <a:cs typeface="Roboto"/>
              <a:sym typeface="Roboto"/>
            </a:endParaRPr>
          </a:p>
          <a:p>
            <a:pPr marL="0" lvl="0" indent="0" algn="l" rtl="0">
              <a:spcBef>
                <a:spcPts val="0"/>
              </a:spcBef>
              <a:spcAft>
                <a:spcPts val="0"/>
              </a:spcAft>
              <a:buNone/>
            </a:pPr>
            <a:endParaRPr sz="1800">
              <a:solidFill>
                <a:schemeClr val="lt1"/>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271" name="Google Shape;271;p67"/>
          <p:cNvPicPr preferRelativeResize="0"/>
          <p:nvPr/>
        </p:nvPicPr>
        <p:blipFill>
          <a:blip r:embed="rId3">
            <a:alphaModFix/>
          </a:blip>
          <a:stretch>
            <a:fillRect/>
          </a:stretch>
        </p:blipFill>
        <p:spPr>
          <a:xfrm>
            <a:off x="3525600" y="1630976"/>
            <a:ext cx="2076364" cy="2077389"/>
          </a:xfrm>
          <a:prstGeom prst="rect">
            <a:avLst/>
          </a:prstGeom>
          <a:noFill/>
          <a:ln>
            <a:noFill/>
          </a:ln>
        </p:spPr>
      </p:pic>
      <p:pic>
        <p:nvPicPr>
          <p:cNvPr id="272" name="Google Shape;272;p67"/>
          <p:cNvPicPr preferRelativeResize="0"/>
          <p:nvPr/>
        </p:nvPicPr>
        <p:blipFill>
          <a:blip r:embed="rId3">
            <a:alphaModFix/>
          </a:blip>
          <a:stretch>
            <a:fillRect/>
          </a:stretch>
        </p:blipFill>
        <p:spPr>
          <a:xfrm rot="5400000">
            <a:off x="188663" y="1640156"/>
            <a:ext cx="2076374" cy="2077379"/>
          </a:xfrm>
          <a:prstGeom prst="rect">
            <a:avLst/>
          </a:prstGeom>
          <a:noFill/>
          <a:ln>
            <a:noFill/>
          </a:ln>
        </p:spPr>
      </p:pic>
      <p:pic>
        <p:nvPicPr>
          <p:cNvPr id="273" name="Google Shape;273;p67"/>
          <p:cNvPicPr preferRelativeResize="0"/>
          <p:nvPr/>
        </p:nvPicPr>
        <p:blipFill>
          <a:blip r:embed="rId3">
            <a:alphaModFix/>
          </a:blip>
          <a:stretch>
            <a:fillRect/>
          </a:stretch>
        </p:blipFill>
        <p:spPr>
          <a:xfrm rot="10800000">
            <a:off x="6850636" y="1597200"/>
            <a:ext cx="2076364" cy="2077389"/>
          </a:xfrm>
          <a:prstGeom prst="rect">
            <a:avLst/>
          </a:prstGeom>
          <a:noFill/>
          <a:ln>
            <a:noFill/>
          </a:ln>
        </p:spPr>
      </p:pic>
      <p:sp>
        <p:nvSpPr>
          <p:cNvPr id="274" name="Google Shape;274;p67"/>
          <p:cNvSpPr txBox="1"/>
          <p:nvPr/>
        </p:nvSpPr>
        <p:spPr>
          <a:xfrm>
            <a:off x="3840575" y="2004050"/>
            <a:ext cx="1496100" cy="130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b="1">
                <a:solidFill>
                  <a:srgbClr val="FFFFFF"/>
                </a:solidFill>
                <a:latin typeface="Inter"/>
                <a:ea typeface="Inter"/>
                <a:cs typeface="Inter"/>
                <a:sym typeface="Inter"/>
              </a:rPr>
              <a:t>Provide a </a:t>
            </a:r>
            <a:r>
              <a:rPr lang="en-GB" b="1">
                <a:solidFill>
                  <a:srgbClr val="FFEB10"/>
                </a:solidFill>
                <a:latin typeface="Inter"/>
                <a:ea typeface="Inter"/>
                <a:cs typeface="Inter"/>
                <a:sym typeface="Inter"/>
              </a:rPr>
              <a:t>prominent platform</a:t>
            </a:r>
            <a:r>
              <a:rPr lang="en-GB" b="1">
                <a:solidFill>
                  <a:srgbClr val="FFFFFF"/>
                </a:solidFill>
                <a:latin typeface="Inter"/>
                <a:ea typeface="Inter"/>
                <a:cs typeface="Inter"/>
                <a:sym typeface="Inter"/>
              </a:rPr>
              <a:t> for policy engagement </a:t>
            </a:r>
            <a:endParaRPr b="1">
              <a:solidFill>
                <a:srgbClr val="FFEB10"/>
              </a:solidFill>
              <a:latin typeface="Inter"/>
              <a:ea typeface="Inter"/>
              <a:cs typeface="Inter"/>
              <a:sym typeface="Inter"/>
            </a:endParaRPr>
          </a:p>
        </p:txBody>
      </p:sp>
      <p:sp>
        <p:nvSpPr>
          <p:cNvPr id="275" name="Google Shape;275;p67"/>
          <p:cNvSpPr txBox="1"/>
          <p:nvPr/>
        </p:nvSpPr>
        <p:spPr>
          <a:xfrm>
            <a:off x="476050" y="2013138"/>
            <a:ext cx="1496100" cy="1432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b="1">
                <a:solidFill>
                  <a:srgbClr val="FFFFFF"/>
                </a:solidFill>
                <a:latin typeface="Inter"/>
                <a:ea typeface="Inter"/>
                <a:cs typeface="Inter"/>
                <a:sym typeface="Inter"/>
              </a:rPr>
              <a:t>Enhance the University’s </a:t>
            </a:r>
            <a:r>
              <a:rPr lang="en-GB" b="1">
                <a:solidFill>
                  <a:srgbClr val="FFEB10"/>
                </a:solidFill>
                <a:latin typeface="Inter"/>
                <a:ea typeface="Inter"/>
                <a:cs typeface="Inter"/>
                <a:sym typeface="Inter"/>
              </a:rPr>
              <a:t>internal policy</a:t>
            </a:r>
            <a:r>
              <a:rPr lang="en-GB" b="1">
                <a:solidFill>
                  <a:srgbClr val="FFFFFF"/>
                </a:solidFill>
                <a:latin typeface="Inter"/>
                <a:ea typeface="Inter"/>
                <a:cs typeface="Inter"/>
                <a:sym typeface="Inter"/>
              </a:rPr>
              <a:t> </a:t>
            </a:r>
            <a:r>
              <a:rPr lang="en-GB" b="1">
                <a:solidFill>
                  <a:srgbClr val="FFEB10"/>
                </a:solidFill>
                <a:latin typeface="Inter"/>
                <a:ea typeface="Inter"/>
                <a:cs typeface="Inter"/>
                <a:sym typeface="Inter"/>
              </a:rPr>
              <a:t>engagement capacity</a:t>
            </a:r>
            <a:endParaRPr b="1">
              <a:solidFill>
                <a:srgbClr val="FFEB10"/>
              </a:solidFill>
              <a:latin typeface="Inter"/>
              <a:ea typeface="Inter"/>
              <a:cs typeface="Inter"/>
              <a:sym typeface="Inter"/>
            </a:endParaRPr>
          </a:p>
        </p:txBody>
      </p:sp>
      <p:sp>
        <p:nvSpPr>
          <p:cNvPr id="276" name="Google Shape;276;p67"/>
          <p:cNvSpPr txBox="1"/>
          <p:nvPr/>
        </p:nvSpPr>
        <p:spPr>
          <a:xfrm>
            <a:off x="7192125" y="2046300"/>
            <a:ext cx="1435800" cy="1265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b="1">
                <a:solidFill>
                  <a:schemeClr val="lt1"/>
                </a:solidFill>
                <a:latin typeface="Inter"/>
                <a:ea typeface="Inter"/>
                <a:cs typeface="Inter"/>
                <a:sym typeface="Inter"/>
              </a:rPr>
              <a:t>Develop </a:t>
            </a:r>
            <a:r>
              <a:rPr lang="en-GB" b="1">
                <a:solidFill>
                  <a:srgbClr val="FFEB10"/>
                </a:solidFill>
                <a:latin typeface="Inter"/>
                <a:ea typeface="Inter"/>
                <a:cs typeface="Inter"/>
                <a:sym typeface="Inter"/>
              </a:rPr>
              <a:t>networks and partnerships </a:t>
            </a:r>
            <a:r>
              <a:rPr lang="en-GB" b="1">
                <a:solidFill>
                  <a:schemeClr val="lt1"/>
                </a:solidFill>
                <a:latin typeface="Inter"/>
                <a:ea typeface="Inter"/>
                <a:cs typeface="Inter"/>
                <a:sym typeface="Inter"/>
              </a:rPr>
              <a:t>with purpose</a:t>
            </a:r>
            <a:r>
              <a:rPr lang="en-GB" sz="1450" b="1">
                <a:solidFill>
                  <a:schemeClr val="lt1"/>
                </a:solidFill>
                <a:latin typeface="Inter"/>
                <a:ea typeface="Inter"/>
                <a:cs typeface="Inter"/>
                <a:sym typeface="Inter"/>
              </a:rPr>
              <a:t> </a:t>
            </a:r>
            <a:endParaRPr sz="1450" b="1">
              <a:solidFill>
                <a:schemeClr val="lt1"/>
              </a:solidFill>
              <a:latin typeface="Inter"/>
              <a:ea typeface="Inter"/>
              <a:cs typeface="Inter"/>
              <a:sym typeface="Inter"/>
            </a:endParaRPr>
          </a:p>
        </p:txBody>
      </p:sp>
      <p:sp>
        <p:nvSpPr>
          <p:cNvPr id="277" name="Google Shape;277;p67"/>
          <p:cNvSpPr txBox="1"/>
          <p:nvPr/>
        </p:nvSpPr>
        <p:spPr>
          <a:xfrm>
            <a:off x="3498373" y="428175"/>
            <a:ext cx="21798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600" b="1">
                <a:solidFill>
                  <a:srgbClr val="FFEB10"/>
                </a:solidFill>
                <a:latin typeface="Roboto"/>
                <a:ea typeface="Roboto"/>
                <a:cs typeface="Roboto"/>
                <a:sym typeface="Roboto"/>
              </a:rPr>
              <a:t>OBJECTIVES</a:t>
            </a:r>
            <a:endParaRPr sz="2600" b="1">
              <a:solidFill>
                <a:srgbClr val="FFEB10"/>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2" name="Google Shape;282;p68"/>
          <p:cNvPicPr preferRelativeResize="0"/>
          <p:nvPr/>
        </p:nvPicPr>
        <p:blipFill>
          <a:blip r:embed="rId3">
            <a:alphaModFix/>
          </a:blip>
          <a:stretch>
            <a:fillRect/>
          </a:stretch>
        </p:blipFill>
        <p:spPr>
          <a:xfrm>
            <a:off x="4740450" y="393706"/>
            <a:ext cx="234476" cy="367549"/>
          </a:xfrm>
          <a:prstGeom prst="rect">
            <a:avLst/>
          </a:prstGeom>
          <a:noFill/>
          <a:ln>
            <a:noFill/>
          </a:ln>
        </p:spPr>
      </p:pic>
      <p:sp>
        <p:nvSpPr>
          <p:cNvPr id="283" name="Google Shape;283;p68"/>
          <p:cNvSpPr txBox="1"/>
          <p:nvPr/>
        </p:nvSpPr>
        <p:spPr>
          <a:xfrm>
            <a:off x="515950" y="403175"/>
            <a:ext cx="3184200" cy="17886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SzPts val="688"/>
              <a:buNone/>
            </a:pPr>
            <a:r>
              <a:rPr lang="en-GB" sz="4600" b="1">
                <a:solidFill>
                  <a:srgbClr val="FFEB10"/>
                </a:solidFill>
                <a:latin typeface="Roboto Condensed"/>
                <a:ea typeface="Roboto Condensed"/>
                <a:cs typeface="Roboto Condensed"/>
                <a:sym typeface="Roboto Condensed"/>
              </a:rPr>
              <a:t>POLICY RESEARCH GROUPS: </a:t>
            </a:r>
            <a:endParaRPr sz="4600" b="1">
              <a:solidFill>
                <a:schemeClr val="lt1"/>
              </a:solidFill>
              <a:latin typeface="Roboto Condensed"/>
              <a:ea typeface="Roboto Condensed"/>
              <a:cs typeface="Roboto Condensed"/>
              <a:sym typeface="Roboto Condensed"/>
            </a:endParaRPr>
          </a:p>
        </p:txBody>
      </p:sp>
      <p:sp>
        <p:nvSpPr>
          <p:cNvPr id="284" name="Google Shape;284;p68"/>
          <p:cNvSpPr txBox="1"/>
          <p:nvPr/>
        </p:nvSpPr>
        <p:spPr>
          <a:xfrm>
            <a:off x="5082975" y="340998"/>
            <a:ext cx="3795300" cy="248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rgbClr val="FFD200"/>
                </a:solidFill>
                <a:latin typeface="Inter"/>
                <a:ea typeface="Inter"/>
                <a:cs typeface="Inter"/>
                <a:sym typeface="Inter"/>
              </a:rPr>
              <a:t>Convene</a:t>
            </a:r>
            <a:r>
              <a:rPr lang="en-GB" b="1">
                <a:solidFill>
                  <a:schemeClr val="lt1"/>
                </a:solidFill>
                <a:latin typeface="Inter"/>
                <a:ea typeface="Inter"/>
                <a:cs typeface="Inter"/>
                <a:sym typeface="Inter"/>
              </a:rPr>
              <a:t> - draw together cross-disciplinary expertise focused on pressing policy problem</a:t>
            </a:r>
            <a:br>
              <a:rPr lang="en-GB" b="1">
                <a:solidFill>
                  <a:schemeClr val="lt1"/>
                </a:solidFill>
                <a:latin typeface="Inter"/>
                <a:ea typeface="Inter"/>
                <a:cs typeface="Inter"/>
                <a:sym typeface="Inter"/>
              </a:rPr>
            </a:br>
            <a:endParaRPr b="1">
              <a:solidFill>
                <a:schemeClr val="lt1"/>
              </a:solidFill>
              <a:latin typeface="Inter"/>
              <a:ea typeface="Inter"/>
              <a:cs typeface="Inter"/>
              <a:sym typeface="Inter"/>
            </a:endParaRPr>
          </a:p>
          <a:p>
            <a:pPr marL="0" lvl="0" indent="0" algn="l" rtl="0">
              <a:spcBef>
                <a:spcPts val="0"/>
              </a:spcBef>
              <a:spcAft>
                <a:spcPts val="0"/>
              </a:spcAft>
              <a:buNone/>
            </a:pPr>
            <a:r>
              <a:rPr lang="en-GB" b="1">
                <a:solidFill>
                  <a:srgbClr val="FFD200"/>
                </a:solidFill>
                <a:latin typeface="Inter"/>
                <a:ea typeface="Inter"/>
                <a:cs typeface="Inter"/>
                <a:sym typeface="Inter"/>
              </a:rPr>
              <a:t>Catalyse</a:t>
            </a:r>
            <a:r>
              <a:rPr lang="en-GB" b="1">
                <a:solidFill>
                  <a:schemeClr val="lt1"/>
                </a:solidFill>
                <a:latin typeface="Inter"/>
                <a:ea typeface="Inter"/>
                <a:cs typeface="Inter"/>
                <a:sym typeface="Inter"/>
              </a:rPr>
              <a:t> - provide funds to support new policy engagement research, events and collaborations</a:t>
            </a:r>
            <a:br>
              <a:rPr lang="en-GB" b="1">
                <a:solidFill>
                  <a:schemeClr val="lt1"/>
                </a:solidFill>
                <a:latin typeface="Inter"/>
                <a:ea typeface="Inter"/>
                <a:cs typeface="Inter"/>
                <a:sym typeface="Inter"/>
              </a:rPr>
            </a:br>
            <a:endParaRPr b="1">
              <a:solidFill>
                <a:schemeClr val="lt1"/>
              </a:solidFill>
              <a:latin typeface="Inter"/>
              <a:ea typeface="Inter"/>
              <a:cs typeface="Inter"/>
              <a:sym typeface="Inter"/>
            </a:endParaRPr>
          </a:p>
          <a:p>
            <a:pPr marL="0" lvl="0" indent="0" algn="l" rtl="0">
              <a:spcBef>
                <a:spcPts val="0"/>
              </a:spcBef>
              <a:spcAft>
                <a:spcPts val="0"/>
              </a:spcAft>
              <a:buNone/>
            </a:pPr>
            <a:r>
              <a:rPr lang="en-GB" b="1">
                <a:solidFill>
                  <a:srgbClr val="FFD200"/>
                </a:solidFill>
                <a:latin typeface="Inter"/>
                <a:ea typeface="Inter"/>
                <a:cs typeface="Inter"/>
                <a:sym typeface="Inter"/>
              </a:rPr>
              <a:t>Coordinate</a:t>
            </a:r>
            <a:r>
              <a:rPr lang="en-GB" b="1">
                <a:solidFill>
                  <a:schemeClr val="lt1"/>
                </a:solidFill>
                <a:latin typeface="Inter"/>
                <a:ea typeface="Inter"/>
                <a:cs typeface="Inter"/>
                <a:sym typeface="Inter"/>
              </a:rPr>
              <a:t> - Provide ongoing in-kind support for group’s work and policy engagement activity</a:t>
            </a:r>
            <a:endParaRPr b="1">
              <a:solidFill>
                <a:schemeClr val="lt1"/>
              </a:solidFill>
              <a:latin typeface="Inter"/>
              <a:ea typeface="Inter"/>
              <a:cs typeface="Inter"/>
              <a:sym typeface="Inter"/>
            </a:endParaRPr>
          </a:p>
        </p:txBody>
      </p:sp>
      <p:pic>
        <p:nvPicPr>
          <p:cNvPr id="285" name="Google Shape;285;p68"/>
          <p:cNvPicPr preferRelativeResize="0"/>
          <p:nvPr/>
        </p:nvPicPr>
        <p:blipFill>
          <a:blip r:embed="rId4">
            <a:alphaModFix/>
          </a:blip>
          <a:stretch>
            <a:fillRect/>
          </a:stretch>
        </p:blipFill>
        <p:spPr>
          <a:xfrm>
            <a:off x="2161661" y="3343359"/>
            <a:ext cx="1488087" cy="1488824"/>
          </a:xfrm>
          <a:prstGeom prst="rect">
            <a:avLst/>
          </a:prstGeom>
          <a:noFill/>
          <a:ln>
            <a:noFill/>
          </a:ln>
        </p:spPr>
      </p:pic>
      <p:sp>
        <p:nvSpPr>
          <p:cNvPr id="286" name="Google Shape;286;p68"/>
          <p:cNvSpPr txBox="1"/>
          <p:nvPr/>
        </p:nvSpPr>
        <p:spPr>
          <a:xfrm>
            <a:off x="2387397" y="3610734"/>
            <a:ext cx="1072200" cy="936600"/>
          </a:xfrm>
          <a:prstGeom prst="rect">
            <a:avLst/>
          </a:prstGeom>
          <a:noFill/>
          <a:ln>
            <a:noFill/>
          </a:ln>
        </p:spPr>
        <p:txBody>
          <a:bodyPr spcFirstLastPara="1" wrap="square" lIns="65525" tIns="65525" rIns="65525" bIns="65525" anchor="t" anchorCtr="0">
            <a:noAutofit/>
          </a:bodyPr>
          <a:lstStyle/>
          <a:p>
            <a:pPr marL="0" lvl="0" indent="0" algn="ctr" rtl="0">
              <a:spcBef>
                <a:spcPts val="0"/>
              </a:spcBef>
              <a:spcAft>
                <a:spcPts val="0"/>
              </a:spcAft>
              <a:buNone/>
            </a:pPr>
            <a:r>
              <a:rPr lang="en-GB" sz="1003" b="1">
                <a:solidFill>
                  <a:srgbClr val="FFFFFF"/>
                </a:solidFill>
                <a:latin typeface="Inter"/>
                <a:ea typeface="Inter"/>
                <a:cs typeface="Inter"/>
                <a:sym typeface="Inter"/>
              </a:rPr>
              <a:t>Provide a </a:t>
            </a:r>
            <a:r>
              <a:rPr lang="en-GB" sz="1003" b="1">
                <a:solidFill>
                  <a:srgbClr val="FFEB10"/>
                </a:solidFill>
                <a:latin typeface="Inter"/>
                <a:ea typeface="Inter"/>
                <a:cs typeface="Inter"/>
                <a:sym typeface="Inter"/>
              </a:rPr>
              <a:t>prominent platform</a:t>
            </a:r>
            <a:r>
              <a:rPr lang="en-GB" sz="1003" b="1">
                <a:solidFill>
                  <a:srgbClr val="FFFFFF"/>
                </a:solidFill>
                <a:latin typeface="Inter"/>
                <a:ea typeface="Inter"/>
                <a:cs typeface="Inter"/>
                <a:sym typeface="Inter"/>
              </a:rPr>
              <a:t> for policy engagement </a:t>
            </a:r>
            <a:endParaRPr sz="1003" b="1">
              <a:solidFill>
                <a:srgbClr val="FFEB10"/>
              </a:solidFill>
              <a:latin typeface="Inter"/>
              <a:ea typeface="Inter"/>
              <a:cs typeface="Inter"/>
              <a:sym typeface="Inter"/>
            </a:endParaRPr>
          </a:p>
        </p:txBody>
      </p:sp>
      <p:pic>
        <p:nvPicPr>
          <p:cNvPr id="287" name="Google Shape;287;p68"/>
          <p:cNvPicPr preferRelativeResize="0"/>
          <p:nvPr/>
        </p:nvPicPr>
        <p:blipFill>
          <a:blip r:embed="rId4">
            <a:alphaModFix/>
          </a:blip>
          <a:stretch>
            <a:fillRect/>
          </a:stretch>
        </p:blipFill>
        <p:spPr>
          <a:xfrm rot="10800000">
            <a:off x="344632" y="3349910"/>
            <a:ext cx="1416519" cy="1417216"/>
          </a:xfrm>
          <a:prstGeom prst="rect">
            <a:avLst/>
          </a:prstGeom>
          <a:noFill/>
          <a:ln>
            <a:noFill/>
          </a:ln>
        </p:spPr>
      </p:pic>
      <p:sp>
        <p:nvSpPr>
          <p:cNvPr id="288" name="Google Shape;288;p68"/>
          <p:cNvSpPr txBox="1"/>
          <p:nvPr/>
        </p:nvSpPr>
        <p:spPr>
          <a:xfrm>
            <a:off x="552827" y="3643269"/>
            <a:ext cx="979800" cy="963000"/>
          </a:xfrm>
          <a:prstGeom prst="rect">
            <a:avLst/>
          </a:prstGeom>
          <a:noFill/>
          <a:ln>
            <a:noFill/>
          </a:ln>
        </p:spPr>
        <p:txBody>
          <a:bodyPr spcFirstLastPara="1" wrap="square" lIns="62375" tIns="62375" rIns="62375" bIns="62375" anchor="t" anchorCtr="0">
            <a:noAutofit/>
          </a:bodyPr>
          <a:lstStyle/>
          <a:p>
            <a:pPr marL="0" lvl="0" indent="0" algn="ctr" rtl="0">
              <a:spcBef>
                <a:spcPts val="0"/>
              </a:spcBef>
              <a:spcAft>
                <a:spcPts val="0"/>
              </a:spcAft>
              <a:buNone/>
            </a:pPr>
            <a:r>
              <a:rPr lang="en-GB" sz="955" b="1">
                <a:solidFill>
                  <a:schemeClr val="lt1"/>
                </a:solidFill>
                <a:latin typeface="Inter"/>
                <a:ea typeface="Inter"/>
                <a:cs typeface="Inter"/>
                <a:sym typeface="Inter"/>
              </a:rPr>
              <a:t>Develop </a:t>
            </a:r>
            <a:r>
              <a:rPr lang="en-GB" sz="955" b="1">
                <a:solidFill>
                  <a:srgbClr val="FFEB10"/>
                </a:solidFill>
                <a:latin typeface="Inter"/>
                <a:ea typeface="Inter"/>
                <a:cs typeface="Inter"/>
                <a:sym typeface="Inter"/>
              </a:rPr>
              <a:t>networks and partnerships </a:t>
            </a:r>
            <a:r>
              <a:rPr lang="en-GB" sz="955" b="1">
                <a:solidFill>
                  <a:schemeClr val="lt1"/>
                </a:solidFill>
                <a:latin typeface="Inter"/>
                <a:ea typeface="Inter"/>
                <a:cs typeface="Inter"/>
                <a:sym typeface="Inter"/>
              </a:rPr>
              <a:t>with purpose</a:t>
            </a:r>
            <a:r>
              <a:rPr lang="en-GB" sz="989" b="1">
                <a:solidFill>
                  <a:schemeClr val="lt1"/>
                </a:solidFill>
                <a:latin typeface="Inter"/>
                <a:ea typeface="Inter"/>
                <a:cs typeface="Inter"/>
                <a:sym typeface="Inter"/>
              </a:rPr>
              <a:t> </a:t>
            </a:r>
            <a:endParaRPr sz="989" b="1">
              <a:solidFill>
                <a:schemeClr val="lt1"/>
              </a:solidFill>
              <a:latin typeface="Inter"/>
              <a:ea typeface="Inter"/>
              <a:cs typeface="Inter"/>
              <a:sym typeface="Inter"/>
            </a:endParaRPr>
          </a:p>
        </p:txBody>
      </p:sp>
      <p:sp>
        <p:nvSpPr>
          <p:cNvPr id="289" name="Google Shape;289;p68"/>
          <p:cNvSpPr txBox="1"/>
          <p:nvPr/>
        </p:nvSpPr>
        <p:spPr>
          <a:xfrm>
            <a:off x="5082975" y="3033468"/>
            <a:ext cx="3360000" cy="1477500"/>
          </a:xfrm>
          <a:prstGeom prst="rect">
            <a:avLst/>
          </a:prstGeom>
          <a:noFill/>
          <a:ln>
            <a:noFill/>
          </a:ln>
          <a:effectLst>
            <a:outerShdw blurRad="57150" dist="19050" dir="16380000" algn="bl" rotWithShape="0">
              <a:schemeClr val="dk1">
                <a:alpha val="0"/>
              </a:scheme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en-GB" b="1">
                <a:solidFill>
                  <a:srgbClr val="FFD200"/>
                </a:solidFill>
                <a:latin typeface="Inter"/>
                <a:ea typeface="Inter"/>
                <a:cs typeface="Inter"/>
                <a:sym typeface="Inter"/>
              </a:rPr>
              <a:t>Four groups:</a:t>
            </a:r>
            <a:br>
              <a:rPr lang="en-GB" b="1">
                <a:solidFill>
                  <a:schemeClr val="lt1"/>
                </a:solidFill>
                <a:latin typeface="Inter"/>
                <a:ea typeface="Inter"/>
                <a:cs typeface="Inter"/>
                <a:sym typeface="Inter"/>
              </a:rPr>
            </a:br>
            <a:endParaRPr b="1">
              <a:solidFill>
                <a:schemeClr val="lt1"/>
              </a:solidFill>
              <a:latin typeface="Inter"/>
              <a:ea typeface="Inter"/>
              <a:cs typeface="Inter"/>
              <a:sym typeface="Inter"/>
            </a:endParaRPr>
          </a:p>
          <a:p>
            <a:pPr marL="0" lvl="0" indent="0" algn="l" rtl="0">
              <a:spcBef>
                <a:spcPts val="0"/>
              </a:spcBef>
              <a:spcAft>
                <a:spcPts val="0"/>
              </a:spcAft>
              <a:buNone/>
            </a:pPr>
            <a:r>
              <a:rPr lang="en-GB" b="1">
                <a:solidFill>
                  <a:schemeClr val="lt1"/>
                </a:solidFill>
                <a:latin typeface="Inter"/>
                <a:ea typeface="Inter"/>
                <a:cs typeface="Inter"/>
                <a:sym typeface="Inter"/>
              </a:rPr>
              <a:t>Cost of living (pilot)</a:t>
            </a:r>
            <a:endParaRPr b="1">
              <a:solidFill>
                <a:schemeClr val="lt1"/>
              </a:solidFill>
              <a:latin typeface="Inter"/>
              <a:ea typeface="Inter"/>
              <a:cs typeface="Inter"/>
              <a:sym typeface="Inter"/>
            </a:endParaRPr>
          </a:p>
          <a:p>
            <a:pPr marL="0" lvl="0" indent="0" algn="l" rtl="0">
              <a:spcBef>
                <a:spcPts val="0"/>
              </a:spcBef>
              <a:spcAft>
                <a:spcPts val="0"/>
              </a:spcAft>
              <a:buNone/>
            </a:pPr>
            <a:r>
              <a:rPr lang="en-GB" b="1">
                <a:solidFill>
                  <a:schemeClr val="lt1"/>
                </a:solidFill>
                <a:latin typeface="Inter"/>
                <a:ea typeface="Inter"/>
                <a:cs typeface="Inter"/>
                <a:sym typeface="Inter"/>
              </a:rPr>
              <a:t>Creative Industries</a:t>
            </a:r>
            <a:endParaRPr b="1">
              <a:solidFill>
                <a:schemeClr val="lt1"/>
              </a:solidFill>
              <a:latin typeface="Inter"/>
              <a:ea typeface="Inter"/>
              <a:cs typeface="Inter"/>
              <a:sym typeface="Inter"/>
            </a:endParaRPr>
          </a:p>
          <a:p>
            <a:pPr marL="0" lvl="0" indent="0" algn="l" rtl="0">
              <a:spcBef>
                <a:spcPts val="0"/>
              </a:spcBef>
              <a:spcAft>
                <a:spcPts val="0"/>
              </a:spcAft>
              <a:buNone/>
            </a:pPr>
            <a:r>
              <a:rPr lang="en-GB" b="1">
                <a:solidFill>
                  <a:schemeClr val="lt1"/>
                </a:solidFill>
                <a:latin typeface="Inter"/>
                <a:ea typeface="Inter"/>
                <a:cs typeface="Inter"/>
                <a:sym typeface="Inter"/>
              </a:rPr>
              <a:t>Law and process</a:t>
            </a:r>
            <a:endParaRPr b="1">
              <a:solidFill>
                <a:schemeClr val="lt1"/>
              </a:solidFill>
              <a:latin typeface="Inter"/>
              <a:ea typeface="Inter"/>
              <a:cs typeface="Inter"/>
              <a:sym typeface="Inter"/>
            </a:endParaRPr>
          </a:p>
          <a:p>
            <a:pPr marL="0" lvl="0" indent="0" algn="l" rtl="0">
              <a:spcBef>
                <a:spcPts val="0"/>
              </a:spcBef>
              <a:spcAft>
                <a:spcPts val="0"/>
              </a:spcAft>
              <a:buNone/>
            </a:pPr>
            <a:r>
              <a:rPr lang="en-GB" b="1">
                <a:solidFill>
                  <a:schemeClr val="lt1"/>
                </a:solidFill>
                <a:latin typeface="Inter"/>
                <a:ea typeface="Inter"/>
                <a:cs typeface="Inter"/>
                <a:sym typeface="Inter"/>
              </a:rPr>
              <a:t>Child Mental Health</a:t>
            </a:r>
            <a:endParaRPr b="1">
              <a:solidFill>
                <a:schemeClr val="lt1"/>
              </a:solidFill>
              <a:latin typeface="Inter"/>
              <a:ea typeface="Inter"/>
              <a:cs typeface="Inter"/>
              <a:sym typeface="Inter"/>
            </a:endParaRPr>
          </a:p>
        </p:txBody>
      </p:sp>
      <p:pic>
        <p:nvPicPr>
          <p:cNvPr id="290" name="Google Shape;290;p68"/>
          <p:cNvPicPr preferRelativeResize="0"/>
          <p:nvPr/>
        </p:nvPicPr>
        <p:blipFill>
          <a:blip r:embed="rId3">
            <a:alphaModFix/>
          </a:blip>
          <a:stretch>
            <a:fillRect/>
          </a:stretch>
        </p:blipFill>
        <p:spPr>
          <a:xfrm>
            <a:off x="4740450" y="3061286"/>
            <a:ext cx="234476" cy="36754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5" name="Google Shape;295;p69"/>
          <p:cNvPicPr preferRelativeResize="0"/>
          <p:nvPr/>
        </p:nvPicPr>
        <p:blipFill>
          <a:blip r:embed="rId3">
            <a:alphaModFix/>
          </a:blip>
          <a:stretch>
            <a:fillRect/>
          </a:stretch>
        </p:blipFill>
        <p:spPr>
          <a:xfrm>
            <a:off x="4146582" y="817898"/>
            <a:ext cx="334197" cy="385100"/>
          </a:xfrm>
          <a:prstGeom prst="rect">
            <a:avLst/>
          </a:prstGeom>
          <a:noFill/>
          <a:ln>
            <a:noFill/>
          </a:ln>
        </p:spPr>
      </p:pic>
      <p:sp>
        <p:nvSpPr>
          <p:cNvPr id="296" name="Google Shape;296;p69"/>
          <p:cNvSpPr txBox="1"/>
          <p:nvPr/>
        </p:nvSpPr>
        <p:spPr>
          <a:xfrm>
            <a:off x="4677549" y="774782"/>
            <a:ext cx="3544500" cy="51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b="1">
                <a:solidFill>
                  <a:srgbClr val="FFD200"/>
                </a:solidFill>
              </a:rPr>
              <a:t>Key delivery mechanism:</a:t>
            </a:r>
            <a:br>
              <a:rPr lang="en-GB" sz="1500" b="1">
                <a:solidFill>
                  <a:schemeClr val="lt1"/>
                </a:solidFill>
              </a:rPr>
            </a:br>
            <a:r>
              <a:rPr lang="en-GB" sz="1500" b="1">
                <a:solidFill>
                  <a:schemeClr val="lt1"/>
                </a:solidFill>
              </a:rPr>
              <a:t>Policy Insights Unit (PIU) portfolio</a:t>
            </a:r>
            <a:endParaRPr sz="1600" b="1">
              <a:solidFill>
                <a:schemeClr val="lt1"/>
              </a:solidFill>
              <a:latin typeface="Inter"/>
              <a:ea typeface="Inter"/>
              <a:cs typeface="Inter"/>
              <a:sym typeface="Inter"/>
            </a:endParaRPr>
          </a:p>
        </p:txBody>
      </p:sp>
      <p:sp>
        <p:nvSpPr>
          <p:cNvPr id="297" name="Google Shape;297;p69"/>
          <p:cNvSpPr txBox="1"/>
          <p:nvPr/>
        </p:nvSpPr>
        <p:spPr>
          <a:xfrm>
            <a:off x="211150" y="403175"/>
            <a:ext cx="2949000" cy="18582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SzPts val="688"/>
              <a:buNone/>
            </a:pPr>
            <a:r>
              <a:rPr lang="en-GB" sz="4300" b="1">
                <a:solidFill>
                  <a:srgbClr val="FFEB10"/>
                </a:solidFill>
                <a:latin typeface="Roboto Condensed"/>
                <a:ea typeface="Roboto Condensed"/>
                <a:cs typeface="Roboto Condensed"/>
                <a:sym typeface="Roboto Condensed"/>
              </a:rPr>
              <a:t>CAPACITY BUILDING PORTFOLIO:</a:t>
            </a:r>
            <a:r>
              <a:rPr lang="en-GB" sz="4600" b="1">
                <a:solidFill>
                  <a:srgbClr val="FFEB10"/>
                </a:solidFill>
                <a:latin typeface="Roboto Condensed"/>
                <a:ea typeface="Roboto Condensed"/>
                <a:cs typeface="Roboto Condensed"/>
                <a:sym typeface="Roboto Condensed"/>
              </a:rPr>
              <a:t> </a:t>
            </a:r>
            <a:endParaRPr sz="4600" b="1">
              <a:solidFill>
                <a:schemeClr val="lt1"/>
              </a:solidFill>
              <a:latin typeface="Roboto Condensed"/>
              <a:ea typeface="Roboto Condensed"/>
              <a:cs typeface="Roboto Condensed"/>
              <a:sym typeface="Roboto Condensed"/>
            </a:endParaRPr>
          </a:p>
        </p:txBody>
      </p:sp>
      <p:sp>
        <p:nvSpPr>
          <p:cNvPr id="298" name="Google Shape;298;p69"/>
          <p:cNvSpPr txBox="1"/>
          <p:nvPr/>
        </p:nvSpPr>
        <p:spPr>
          <a:xfrm>
            <a:off x="4701854" y="1462436"/>
            <a:ext cx="3544500" cy="65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b="1">
                <a:solidFill>
                  <a:srgbClr val="FFD200"/>
                </a:solidFill>
              </a:rPr>
              <a:t>Flagship initiative: </a:t>
            </a:r>
            <a:r>
              <a:rPr lang="en-GB" sz="1500" b="1">
                <a:solidFill>
                  <a:schemeClr val="lt1"/>
                </a:solidFill>
              </a:rPr>
              <a:t>York Policy Academy</a:t>
            </a:r>
            <a:endParaRPr sz="1600" b="1">
              <a:solidFill>
                <a:schemeClr val="lt1"/>
              </a:solidFill>
              <a:latin typeface="Inter"/>
              <a:ea typeface="Inter"/>
              <a:cs typeface="Inter"/>
              <a:sym typeface="Inter"/>
            </a:endParaRPr>
          </a:p>
        </p:txBody>
      </p:sp>
      <p:pic>
        <p:nvPicPr>
          <p:cNvPr id="299" name="Google Shape;299;p69"/>
          <p:cNvPicPr preferRelativeResize="0"/>
          <p:nvPr/>
        </p:nvPicPr>
        <p:blipFill>
          <a:blip r:embed="rId3">
            <a:alphaModFix/>
          </a:blip>
          <a:stretch>
            <a:fillRect/>
          </a:stretch>
        </p:blipFill>
        <p:spPr>
          <a:xfrm>
            <a:off x="4146580" y="1549908"/>
            <a:ext cx="334197" cy="385100"/>
          </a:xfrm>
          <a:prstGeom prst="rect">
            <a:avLst/>
          </a:prstGeom>
          <a:noFill/>
          <a:ln>
            <a:noFill/>
          </a:ln>
        </p:spPr>
      </p:pic>
      <p:pic>
        <p:nvPicPr>
          <p:cNvPr id="300" name="Google Shape;300;p69"/>
          <p:cNvPicPr preferRelativeResize="0"/>
          <p:nvPr/>
        </p:nvPicPr>
        <p:blipFill>
          <a:blip r:embed="rId4">
            <a:alphaModFix/>
          </a:blip>
          <a:stretch>
            <a:fillRect/>
          </a:stretch>
        </p:blipFill>
        <p:spPr>
          <a:xfrm rot="5400000">
            <a:off x="514491" y="3165892"/>
            <a:ext cx="1581425" cy="1582193"/>
          </a:xfrm>
          <a:prstGeom prst="rect">
            <a:avLst/>
          </a:prstGeom>
          <a:noFill/>
          <a:ln>
            <a:noFill/>
          </a:ln>
        </p:spPr>
      </p:pic>
      <p:sp>
        <p:nvSpPr>
          <p:cNvPr id="301" name="Google Shape;301;p69"/>
          <p:cNvSpPr txBox="1"/>
          <p:nvPr/>
        </p:nvSpPr>
        <p:spPr>
          <a:xfrm>
            <a:off x="733348" y="3449967"/>
            <a:ext cx="1139400" cy="1091400"/>
          </a:xfrm>
          <a:prstGeom prst="rect">
            <a:avLst/>
          </a:prstGeom>
          <a:noFill/>
          <a:ln>
            <a:noFill/>
          </a:ln>
        </p:spPr>
        <p:txBody>
          <a:bodyPr spcFirstLastPara="1" wrap="square" lIns="69625" tIns="69625" rIns="69625" bIns="69625" anchor="t" anchorCtr="0">
            <a:noAutofit/>
          </a:bodyPr>
          <a:lstStyle/>
          <a:p>
            <a:pPr marL="0" lvl="0" indent="0" algn="ctr" rtl="0">
              <a:spcBef>
                <a:spcPts val="0"/>
              </a:spcBef>
              <a:spcAft>
                <a:spcPts val="0"/>
              </a:spcAft>
              <a:buNone/>
            </a:pPr>
            <a:r>
              <a:rPr lang="en-GB" sz="1066" b="1">
                <a:solidFill>
                  <a:srgbClr val="FFFFFF"/>
                </a:solidFill>
                <a:latin typeface="Inter"/>
                <a:ea typeface="Inter"/>
                <a:cs typeface="Inter"/>
                <a:sym typeface="Inter"/>
              </a:rPr>
              <a:t>Enhance the University’s </a:t>
            </a:r>
            <a:r>
              <a:rPr lang="en-GB" sz="1066" b="1">
                <a:solidFill>
                  <a:srgbClr val="FFEB10"/>
                </a:solidFill>
                <a:latin typeface="Inter"/>
                <a:ea typeface="Inter"/>
                <a:cs typeface="Inter"/>
                <a:sym typeface="Inter"/>
              </a:rPr>
              <a:t>internal policy</a:t>
            </a:r>
            <a:r>
              <a:rPr lang="en-GB" sz="1066" b="1">
                <a:solidFill>
                  <a:srgbClr val="FFFFFF"/>
                </a:solidFill>
                <a:latin typeface="Inter"/>
                <a:ea typeface="Inter"/>
                <a:cs typeface="Inter"/>
                <a:sym typeface="Inter"/>
              </a:rPr>
              <a:t> </a:t>
            </a:r>
            <a:r>
              <a:rPr lang="en-GB" sz="1066" b="1">
                <a:solidFill>
                  <a:srgbClr val="FFEB10"/>
                </a:solidFill>
                <a:latin typeface="Inter"/>
                <a:ea typeface="Inter"/>
                <a:cs typeface="Inter"/>
                <a:sym typeface="Inter"/>
              </a:rPr>
              <a:t>engagement capacity</a:t>
            </a:r>
            <a:endParaRPr sz="1066" b="1">
              <a:solidFill>
                <a:srgbClr val="FFEB10"/>
              </a:solidFill>
              <a:latin typeface="Inter"/>
              <a:ea typeface="Inter"/>
              <a:cs typeface="Inter"/>
              <a:sym typeface="Inter"/>
            </a:endParaRPr>
          </a:p>
        </p:txBody>
      </p:sp>
      <p:pic>
        <p:nvPicPr>
          <p:cNvPr id="302" name="Google Shape;302;p69"/>
          <p:cNvPicPr preferRelativeResize="0"/>
          <p:nvPr/>
        </p:nvPicPr>
        <p:blipFill>
          <a:blip r:embed="rId3">
            <a:alphaModFix/>
          </a:blip>
          <a:stretch>
            <a:fillRect/>
          </a:stretch>
        </p:blipFill>
        <p:spPr>
          <a:xfrm>
            <a:off x="4162332" y="2613230"/>
            <a:ext cx="334197" cy="385100"/>
          </a:xfrm>
          <a:prstGeom prst="rect">
            <a:avLst/>
          </a:prstGeom>
          <a:noFill/>
          <a:ln>
            <a:noFill/>
          </a:ln>
        </p:spPr>
      </p:pic>
      <p:sp>
        <p:nvSpPr>
          <p:cNvPr id="303" name="Google Shape;303;p69"/>
          <p:cNvSpPr txBox="1"/>
          <p:nvPr/>
        </p:nvSpPr>
        <p:spPr>
          <a:xfrm>
            <a:off x="4688782" y="2571750"/>
            <a:ext cx="4351200" cy="234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878"/>
              <a:buFont typeface="Arial"/>
              <a:buNone/>
            </a:pPr>
            <a:r>
              <a:rPr lang="en-GB" sz="1378" b="1">
                <a:solidFill>
                  <a:schemeClr val="lt1"/>
                </a:solidFill>
                <a:latin typeface="Inter"/>
                <a:ea typeface="Inter"/>
                <a:cs typeface="Inter"/>
                <a:sym typeface="Inter"/>
              </a:rPr>
              <a:t>Since April 2023:</a:t>
            </a:r>
            <a:br>
              <a:rPr lang="en-GB" sz="1378" b="1">
                <a:solidFill>
                  <a:schemeClr val="lt1"/>
                </a:solidFill>
                <a:latin typeface="Inter"/>
                <a:ea typeface="Inter"/>
                <a:cs typeface="Inter"/>
                <a:sym typeface="Inter"/>
              </a:rPr>
            </a:br>
            <a:endParaRPr sz="1378" b="1">
              <a:solidFill>
                <a:schemeClr val="lt1"/>
              </a:solidFill>
              <a:latin typeface="Inter"/>
              <a:ea typeface="Inter"/>
              <a:cs typeface="Inter"/>
              <a:sym typeface="Inter"/>
            </a:endParaRPr>
          </a:p>
          <a:p>
            <a:pPr marL="0" lvl="0" indent="0" algn="l" rtl="0">
              <a:spcBef>
                <a:spcPts val="0"/>
              </a:spcBef>
              <a:spcAft>
                <a:spcPts val="0"/>
              </a:spcAft>
              <a:buClr>
                <a:schemeClr val="dk1"/>
              </a:buClr>
              <a:buSzPts val="878"/>
              <a:buFont typeface="Arial"/>
              <a:buNone/>
            </a:pPr>
            <a:r>
              <a:rPr lang="en-GB" sz="1378" b="1">
                <a:solidFill>
                  <a:schemeClr val="lt1"/>
                </a:solidFill>
                <a:latin typeface="Inter"/>
                <a:ea typeface="Inter"/>
                <a:cs typeface="Inter"/>
                <a:sym typeface="Inter"/>
              </a:rPr>
              <a:t>Training delivered to </a:t>
            </a:r>
            <a:r>
              <a:rPr lang="en-GB" sz="1378" b="1">
                <a:solidFill>
                  <a:srgbClr val="FFD200"/>
                </a:solidFill>
                <a:latin typeface="Inter"/>
                <a:ea typeface="Inter"/>
                <a:cs typeface="Inter"/>
                <a:sym typeface="Inter"/>
              </a:rPr>
              <a:t>47 (of the 59) </a:t>
            </a:r>
            <a:r>
              <a:rPr lang="en-GB" sz="1378" b="1">
                <a:solidFill>
                  <a:schemeClr val="lt1"/>
                </a:solidFill>
                <a:latin typeface="Inter"/>
                <a:ea typeface="Inter"/>
                <a:cs typeface="Inter"/>
                <a:sym typeface="Inter"/>
              </a:rPr>
              <a:t>Departments, Directorates and Research Centres </a:t>
            </a:r>
            <a:br>
              <a:rPr lang="en-GB" sz="1378" b="1">
                <a:solidFill>
                  <a:schemeClr val="lt1"/>
                </a:solidFill>
                <a:latin typeface="Inter"/>
                <a:ea typeface="Inter"/>
                <a:cs typeface="Inter"/>
                <a:sym typeface="Inter"/>
              </a:rPr>
            </a:br>
            <a:endParaRPr sz="1378" b="1">
              <a:solidFill>
                <a:schemeClr val="lt1"/>
              </a:solidFill>
              <a:latin typeface="Inter"/>
              <a:ea typeface="Inter"/>
              <a:cs typeface="Inter"/>
              <a:sym typeface="Inter"/>
            </a:endParaRPr>
          </a:p>
          <a:p>
            <a:pPr marL="0" lvl="0" indent="0" algn="l" rtl="0">
              <a:spcBef>
                <a:spcPts val="0"/>
              </a:spcBef>
              <a:spcAft>
                <a:spcPts val="0"/>
              </a:spcAft>
              <a:buClr>
                <a:schemeClr val="dk1"/>
              </a:buClr>
              <a:buSzPts val="878"/>
              <a:buFont typeface="Arial"/>
              <a:buNone/>
            </a:pPr>
            <a:r>
              <a:rPr lang="en-GB" sz="1478" b="1">
                <a:solidFill>
                  <a:srgbClr val="FFD200"/>
                </a:solidFill>
                <a:latin typeface="Inter"/>
                <a:ea typeface="Inter"/>
                <a:cs typeface="Inter"/>
                <a:sym typeface="Inter"/>
              </a:rPr>
              <a:t>239 Academics, 63 Professional Service Staff, 143 Students </a:t>
            </a:r>
            <a:r>
              <a:rPr lang="en-GB" sz="1478" b="1">
                <a:solidFill>
                  <a:schemeClr val="lt1"/>
                </a:solidFill>
                <a:latin typeface="Inter"/>
                <a:ea typeface="Inter"/>
                <a:cs typeface="Inter"/>
                <a:sym typeface="Inter"/>
              </a:rPr>
              <a:t>engaged in policy training</a:t>
            </a:r>
            <a:br>
              <a:rPr lang="en-GB" sz="1478" b="1">
                <a:solidFill>
                  <a:schemeClr val="lt1"/>
                </a:solidFill>
                <a:latin typeface="Inter"/>
                <a:ea typeface="Inter"/>
                <a:cs typeface="Inter"/>
                <a:sym typeface="Inter"/>
              </a:rPr>
            </a:br>
            <a:endParaRPr sz="1478" b="1">
              <a:solidFill>
                <a:schemeClr val="lt1"/>
              </a:solidFill>
              <a:latin typeface="Inter"/>
              <a:ea typeface="Inter"/>
              <a:cs typeface="Inter"/>
              <a:sym typeface="Inter"/>
            </a:endParaRPr>
          </a:p>
          <a:p>
            <a:pPr marL="0" lvl="0" indent="0" algn="l" rtl="0">
              <a:spcBef>
                <a:spcPts val="0"/>
              </a:spcBef>
              <a:spcAft>
                <a:spcPts val="0"/>
              </a:spcAft>
              <a:buClr>
                <a:schemeClr val="dk1"/>
              </a:buClr>
              <a:buSzPts val="878"/>
              <a:buFont typeface="Arial"/>
              <a:buNone/>
            </a:pPr>
            <a:r>
              <a:rPr lang="en-GB" sz="1478" b="1">
                <a:solidFill>
                  <a:srgbClr val="FFD200"/>
                </a:solidFill>
                <a:latin typeface="Inter"/>
                <a:ea typeface="Inter"/>
                <a:cs typeface="Inter"/>
                <a:sym typeface="Inter"/>
              </a:rPr>
              <a:t>2626 total </a:t>
            </a:r>
            <a:r>
              <a:rPr lang="en-GB" sz="1478" b="1">
                <a:solidFill>
                  <a:schemeClr val="lt1"/>
                </a:solidFill>
                <a:latin typeface="Inter"/>
                <a:ea typeface="Inter"/>
                <a:cs typeface="Inter"/>
                <a:sym typeface="Inter"/>
              </a:rPr>
              <a:t>training hours</a:t>
            </a:r>
            <a:endParaRPr sz="1478" b="1">
              <a:solidFill>
                <a:schemeClr val="lt1"/>
              </a:solidFill>
              <a:latin typeface="Inter"/>
              <a:ea typeface="Inter"/>
              <a:cs typeface="Inter"/>
              <a:sym typeface="Inter"/>
            </a:endParaRPr>
          </a:p>
          <a:p>
            <a:pPr marL="0" lvl="0" indent="0" algn="l" rtl="0">
              <a:spcBef>
                <a:spcPts val="0"/>
              </a:spcBef>
              <a:spcAft>
                <a:spcPts val="0"/>
              </a:spcAft>
              <a:buClr>
                <a:schemeClr val="dk1"/>
              </a:buClr>
              <a:buSzPts val="878"/>
              <a:buFont typeface="Arial"/>
              <a:buNone/>
            </a:pPr>
            <a:endParaRPr sz="1478" b="1">
              <a:solidFill>
                <a:schemeClr val="lt1"/>
              </a:solidFill>
              <a:latin typeface="Inter"/>
              <a:ea typeface="Inter"/>
              <a:cs typeface="Inter"/>
              <a:sym typeface="Inte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70"/>
          <p:cNvPicPr preferRelativeResize="0"/>
          <p:nvPr/>
        </p:nvPicPr>
        <p:blipFill>
          <a:blip r:embed="rId3">
            <a:alphaModFix/>
          </a:blip>
          <a:stretch>
            <a:fillRect/>
          </a:stretch>
        </p:blipFill>
        <p:spPr>
          <a:xfrm>
            <a:off x="4440133" y="1967205"/>
            <a:ext cx="334197" cy="385100"/>
          </a:xfrm>
          <a:prstGeom prst="rect">
            <a:avLst/>
          </a:prstGeom>
          <a:noFill/>
          <a:ln>
            <a:noFill/>
          </a:ln>
        </p:spPr>
      </p:pic>
      <p:pic>
        <p:nvPicPr>
          <p:cNvPr id="309" name="Google Shape;309;p70"/>
          <p:cNvPicPr preferRelativeResize="0"/>
          <p:nvPr/>
        </p:nvPicPr>
        <p:blipFill>
          <a:blip r:embed="rId3">
            <a:alphaModFix/>
          </a:blip>
          <a:stretch>
            <a:fillRect/>
          </a:stretch>
        </p:blipFill>
        <p:spPr>
          <a:xfrm>
            <a:off x="4440133" y="2782330"/>
            <a:ext cx="334197" cy="385100"/>
          </a:xfrm>
          <a:prstGeom prst="rect">
            <a:avLst/>
          </a:prstGeom>
          <a:noFill/>
          <a:ln>
            <a:noFill/>
          </a:ln>
        </p:spPr>
      </p:pic>
      <p:pic>
        <p:nvPicPr>
          <p:cNvPr id="310" name="Google Shape;310;p70"/>
          <p:cNvPicPr preferRelativeResize="0"/>
          <p:nvPr/>
        </p:nvPicPr>
        <p:blipFill>
          <a:blip r:embed="rId3">
            <a:alphaModFix/>
          </a:blip>
          <a:stretch>
            <a:fillRect/>
          </a:stretch>
        </p:blipFill>
        <p:spPr>
          <a:xfrm>
            <a:off x="4440133" y="3565196"/>
            <a:ext cx="334197" cy="385100"/>
          </a:xfrm>
          <a:prstGeom prst="rect">
            <a:avLst/>
          </a:prstGeom>
          <a:noFill/>
          <a:ln>
            <a:noFill/>
          </a:ln>
        </p:spPr>
      </p:pic>
      <p:sp>
        <p:nvSpPr>
          <p:cNvPr id="311" name="Google Shape;311;p70"/>
          <p:cNvSpPr txBox="1"/>
          <p:nvPr/>
        </p:nvSpPr>
        <p:spPr>
          <a:xfrm>
            <a:off x="5027308" y="3451471"/>
            <a:ext cx="3544500" cy="68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b="1">
                <a:solidFill>
                  <a:schemeClr val="lt1"/>
                </a:solidFill>
              </a:rPr>
              <a:t>Enhanced professional development and capability building</a:t>
            </a:r>
            <a:endParaRPr sz="1600" b="1">
              <a:solidFill>
                <a:schemeClr val="lt1"/>
              </a:solidFill>
              <a:latin typeface="Inter"/>
              <a:ea typeface="Inter"/>
              <a:cs typeface="Inter"/>
              <a:sym typeface="Inter"/>
            </a:endParaRPr>
          </a:p>
        </p:txBody>
      </p:sp>
      <p:sp>
        <p:nvSpPr>
          <p:cNvPr id="312" name="Google Shape;312;p70"/>
          <p:cNvSpPr txBox="1"/>
          <p:nvPr/>
        </p:nvSpPr>
        <p:spPr>
          <a:xfrm>
            <a:off x="211150" y="403175"/>
            <a:ext cx="3843000" cy="12528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SzPts val="688"/>
              <a:buNone/>
            </a:pPr>
            <a:r>
              <a:rPr lang="en-GB" sz="4300" b="1">
                <a:solidFill>
                  <a:srgbClr val="FFEB10"/>
                </a:solidFill>
                <a:latin typeface="Roboto Condensed"/>
                <a:ea typeface="Roboto Condensed"/>
                <a:cs typeface="Roboto Condensed"/>
                <a:sym typeface="Roboto Condensed"/>
              </a:rPr>
              <a:t>PROFESSOR OF PRACTICE:</a:t>
            </a:r>
            <a:r>
              <a:rPr lang="en-GB" sz="4600" b="1">
                <a:solidFill>
                  <a:srgbClr val="FFEB10"/>
                </a:solidFill>
                <a:latin typeface="Roboto Condensed"/>
                <a:ea typeface="Roboto Condensed"/>
                <a:cs typeface="Roboto Condensed"/>
                <a:sym typeface="Roboto Condensed"/>
              </a:rPr>
              <a:t> </a:t>
            </a:r>
            <a:endParaRPr sz="4600" b="1">
              <a:solidFill>
                <a:schemeClr val="lt1"/>
              </a:solidFill>
              <a:latin typeface="Roboto Condensed"/>
              <a:ea typeface="Roboto Condensed"/>
              <a:cs typeface="Roboto Condensed"/>
              <a:sym typeface="Roboto Condensed"/>
            </a:endParaRPr>
          </a:p>
        </p:txBody>
      </p:sp>
      <p:sp>
        <p:nvSpPr>
          <p:cNvPr id="313" name="Google Shape;313;p70"/>
          <p:cNvSpPr txBox="1"/>
          <p:nvPr/>
        </p:nvSpPr>
        <p:spPr>
          <a:xfrm>
            <a:off x="5027308" y="1806730"/>
            <a:ext cx="3984900" cy="97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sz="1500" b="1">
                <a:solidFill>
                  <a:schemeClr val="lt1"/>
                </a:solidFill>
              </a:rPr>
              <a:t>Strengthened our civil service, government and external partnerships and influence</a:t>
            </a:r>
            <a:endParaRPr b="1">
              <a:solidFill>
                <a:schemeClr val="lt1"/>
              </a:solidFill>
            </a:endParaRPr>
          </a:p>
          <a:p>
            <a:pPr marL="0" lvl="0" indent="0" algn="l" rtl="0">
              <a:spcBef>
                <a:spcPts val="0"/>
              </a:spcBef>
              <a:spcAft>
                <a:spcPts val="0"/>
              </a:spcAft>
              <a:buClr>
                <a:schemeClr val="dk1"/>
              </a:buClr>
              <a:buSzPts val="1100"/>
              <a:buFont typeface="Arial"/>
              <a:buNone/>
            </a:pPr>
            <a:endParaRPr sz="1500" b="1">
              <a:solidFill>
                <a:schemeClr val="lt1"/>
              </a:solidFill>
            </a:endParaRPr>
          </a:p>
        </p:txBody>
      </p:sp>
      <p:pic>
        <p:nvPicPr>
          <p:cNvPr id="314" name="Google Shape;314;p70"/>
          <p:cNvPicPr preferRelativeResize="0"/>
          <p:nvPr/>
        </p:nvPicPr>
        <p:blipFill>
          <a:blip r:embed="rId4">
            <a:alphaModFix/>
          </a:blip>
          <a:stretch>
            <a:fillRect/>
          </a:stretch>
        </p:blipFill>
        <p:spPr>
          <a:xfrm rot="10800000">
            <a:off x="344632" y="3349910"/>
            <a:ext cx="1416519" cy="1417216"/>
          </a:xfrm>
          <a:prstGeom prst="rect">
            <a:avLst/>
          </a:prstGeom>
          <a:noFill/>
          <a:ln>
            <a:noFill/>
          </a:ln>
        </p:spPr>
      </p:pic>
      <p:sp>
        <p:nvSpPr>
          <p:cNvPr id="315" name="Google Shape;315;p70"/>
          <p:cNvSpPr txBox="1"/>
          <p:nvPr/>
        </p:nvSpPr>
        <p:spPr>
          <a:xfrm>
            <a:off x="552827" y="3643269"/>
            <a:ext cx="979800" cy="963000"/>
          </a:xfrm>
          <a:prstGeom prst="rect">
            <a:avLst/>
          </a:prstGeom>
          <a:noFill/>
          <a:ln>
            <a:noFill/>
          </a:ln>
        </p:spPr>
        <p:txBody>
          <a:bodyPr spcFirstLastPara="1" wrap="square" lIns="62375" tIns="62375" rIns="62375" bIns="62375" anchor="t" anchorCtr="0">
            <a:noAutofit/>
          </a:bodyPr>
          <a:lstStyle/>
          <a:p>
            <a:pPr marL="0" lvl="0" indent="0" algn="ctr" rtl="0">
              <a:spcBef>
                <a:spcPts val="0"/>
              </a:spcBef>
              <a:spcAft>
                <a:spcPts val="0"/>
              </a:spcAft>
              <a:buNone/>
            </a:pPr>
            <a:r>
              <a:rPr lang="en-GB" sz="955" b="1">
                <a:solidFill>
                  <a:schemeClr val="lt1"/>
                </a:solidFill>
                <a:latin typeface="Inter"/>
                <a:ea typeface="Inter"/>
                <a:cs typeface="Inter"/>
                <a:sym typeface="Inter"/>
              </a:rPr>
              <a:t>Develop </a:t>
            </a:r>
            <a:r>
              <a:rPr lang="en-GB" sz="955" b="1">
                <a:solidFill>
                  <a:srgbClr val="FFEB10"/>
                </a:solidFill>
                <a:latin typeface="Inter"/>
                <a:ea typeface="Inter"/>
                <a:cs typeface="Inter"/>
                <a:sym typeface="Inter"/>
              </a:rPr>
              <a:t>networks and partnerships </a:t>
            </a:r>
            <a:r>
              <a:rPr lang="en-GB" sz="955" b="1">
                <a:solidFill>
                  <a:schemeClr val="lt1"/>
                </a:solidFill>
                <a:latin typeface="Inter"/>
                <a:ea typeface="Inter"/>
                <a:cs typeface="Inter"/>
                <a:sym typeface="Inter"/>
              </a:rPr>
              <a:t>with purpose</a:t>
            </a:r>
            <a:r>
              <a:rPr lang="en-GB" sz="989" b="1">
                <a:solidFill>
                  <a:schemeClr val="lt1"/>
                </a:solidFill>
                <a:latin typeface="Inter"/>
                <a:ea typeface="Inter"/>
                <a:cs typeface="Inter"/>
                <a:sym typeface="Inter"/>
              </a:rPr>
              <a:t> </a:t>
            </a:r>
            <a:endParaRPr sz="989" b="1">
              <a:solidFill>
                <a:schemeClr val="lt1"/>
              </a:solidFill>
              <a:latin typeface="Inter"/>
              <a:ea typeface="Inter"/>
              <a:cs typeface="Inter"/>
              <a:sym typeface="Inter"/>
            </a:endParaRPr>
          </a:p>
        </p:txBody>
      </p:sp>
      <p:sp>
        <p:nvSpPr>
          <p:cNvPr id="316" name="Google Shape;316;p70"/>
          <p:cNvSpPr txBox="1"/>
          <p:nvPr/>
        </p:nvSpPr>
        <p:spPr>
          <a:xfrm>
            <a:off x="5027308" y="2690630"/>
            <a:ext cx="3702900" cy="56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b="1">
                <a:solidFill>
                  <a:schemeClr val="lt1"/>
                </a:solidFill>
              </a:rPr>
              <a:t>Provided senior leadership and strategic expertise</a:t>
            </a:r>
            <a:endParaRPr b="1">
              <a:solidFill>
                <a:schemeClr val="lt1"/>
              </a:solidFill>
            </a:endParaRPr>
          </a:p>
        </p:txBody>
      </p:sp>
      <p:pic>
        <p:nvPicPr>
          <p:cNvPr id="317" name="Google Shape;317;p70"/>
          <p:cNvPicPr preferRelativeResize="0"/>
          <p:nvPr/>
        </p:nvPicPr>
        <p:blipFill>
          <a:blip r:embed="rId4">
            <a:alphaModFix/>
          </a:blip>
          <a:stretch>
            <a:fillRect/>
          </a:stretch>
        </p:blipFill>
        <p:spPr>
          <a:xfrm>
            <a:off x="292627" y="1770596"/>
            <a:ext cx="1416534" cy="1417226"/>
          </a:xfrm>
          <a:prstGeom prst="rect">
            <a:avLst/>
          </a:prstGeom>
          <a:noFill/>
          <a:ln>
            <a:noFill/>
          </a:ln>
        </p:spPr>
      </p:pic>
      <p:sp>
        <p:nvSpPr>
          <p:cNvPr id="318" name="Google Shape;318;p70"/>
          <p:cNvSpPr txBox="1"/>
          <p:nvPr/>
        </p:nvSpPr>
        <p:spPr>
          <a:xfrm>
            <a:off x="507512" y="2025114"/>
            <a:ext cx="1020600" cy="891600"/>
          </a:xfrm>
          <a:prstGeom prst="rect">
            <a:avLst/>
          </a:prstGeom>
          <a:noFill/>
          <a:ln>
            <a:noFill/>
          </a:ln>
        </p:spPr>
        <p:txBody>
          <a:bodyPr spcFirstLastPara="1" wrap="square" lIns="62350" tIns="62350" rIns="62350" bIns="62350" anchor="t" anchorCtr="0">
            <a:noAutofit/>
          </a:bodyPr>
          <a:lstStyle/>
          <a:p>
            <a:pPr marL="0" lvl="0" indent="0" algn="ctr" rtl="0">
              <a:spcBef>
                <a:spcPts val="0"/>
              </a:spcBef>
              <a:spcAft>
                <a:spcPts val="0"/>
              </a:spcAft>
              <a:buNone/>
            </a:pPr>
            <a:r>
              <a:rPr lang="en-GB" sz="955" b="1">
                <a:solidFill>
                  <a:srgbClr val="FFFFFF"/>
                </a:solidFill>
                <a:latin typeface="Inter"/>
                <a:ea typeface="Inter"/>
                <a:cs typeface="Inter"/>
                <a:sym typeface="Inter"/>
              </a:rPr>
              <a:t>Provide a </a:t>
            </a:r>
            <a:r>
              <a:rPr lang="en-GB" sz="955" b="1">
                <a:solidFill>
                  <a:srgbClr val="FFEB10"/>
                </a:solidFill>
                <a:latin typeface="Inter"/>
                <a:ea typeface="Inter"/>
                <a:cs typeface="Inter"/>
                <a:sym typeface="Inter"/>
              </a:rPr>
              <a:t>prominent platform</a:t>
            </a:r>
            <a:r>
              <a:rPr lang="en-GB" sz="955" b="1">
                <a:solidFill>
                  <a:srgbClr val="FFFFFF"/>
                </a:solidFill>
                <a:latin typeface="Inter"/>
                <a:ea typeface="Inter"/>
                <a:cs typeface="Inter"/>
                <a:sym typeface="Inter"/>
              </a:rPr>
              <a:t> for policy engagement </a:t>
            </a:r>
            <a:endParaRPr sz="955" b="1">
              <a:solidFill>
                <a:srgbClr val="FFEB10"/>
              </a:solidFill>
              <a:latin typeface="Inter"/>
              <a:ea typeface="Inter"/>
              <a:cs typeface="Inter"/>
              <a:sym typeface="Inter"/>
            </a:endParaRPr>
          </a:p>
        </p:txBody>
      </p:sp>
      <p:pic>
        <p:nvPicPr>
          <p:cNvPr id="319" name="Google Shape;319;p70"/>
          <p:cNvPicPr preferRelativeResize="0"/>
          <p:nvPr/>
        </p:nvPicPr>
        <p:blipFill>
          <a:blip r:embed="rId4">
            <a:alphaModFix/>
          </a:blip>
          <a:stretch>
            <a:fillRect/>
          </a:stretch>
        </p:blipFill>
        <p:spPr>
          <a:xfrm rot="5400000">
            <a:off x="2135992" y="3355483"/>
            <a:ext cx="1370651" cy="1371315"/>
          </a:xfrm>
          <a:prstGeom prst="rect">
            <a:avLst/>
          </a:prstGeom>
          <a:noFill/>
          <a:ln>
            <a:noFill/>
          </a:ln>
        </p:spPr>
      </p:pic>
      <p:sp>
        <p:nvSpPr>
          <p:cNvPr id="320" name="Google Shape;320;p70"/>
          <p:cNvSpPr txBox="1"/>
          <p:nvPr/>
        </p:nvSpPr>
        <p:spPr>
          <a:xfrm>
            <a:off x="2325677" y="3601696"/>
            <a:ext cx="987600" cy="945900"/>
          </a:xfrm>
          <a:prstGeom prst="rect">
            <a:avLst/>
          </a:prstGeom>
          <a:noFill/>
          <a:ln>
            <a:noFill/>
          </a:ln>
        </p:spPr>
        <p:txBody>
          <a:bodyPr spcFirstLastPara="1" wrap="square" lIns="60350" tIns="60350" rIns="60350" bIns="60350" anchor="t" anchorCtr="0">
            <a:noAutofit/>
          </a:bodyPr>
          <a:lstStyle/>
          <a:p>
            <a:pPr marL="0" lvl="0" indent="0" algn="ctr" rtl="0">
              <a:spcBef>
                <a:spcPts val="0"/>
              </a:spcBef>
              <a:spcAft>
                <a:spcPts val="0"/>
              </a:spcAft>
              <a:buNone/>
            </a:pPr>
            <a:r>
              <a:rPr lang="en-GB" sz="924" b="1">
                <a:solidFill>
                  <a:srgbClr val="FFFFFF"/>
                </a:solidFill>
                <a:latin typeface="Inter"/>
                <a:ea typeface="Inter"/>
                <a:cs typeface="Inter"/>
                <a:sym typeface="Inter"/>
              </a:rPr>
              <a:t>Enhance the University’s </a:t>
            </a:r>
            <a:r>
              <a:rPr lang="en-GB" sz="924" b="1">
                <a:solidFill>
                  <a:srgbClr val="FFEB10"/>
                </a:solidFill>
                <a:latin typeface="Inter"/>
                <a:ea typeface="Inter"/>
                <a:cs typeface="Inter"/>
                <a:sym typeface="Inter"/>
              </a:rPr>
              <a:t>internal policy</a:t>
            </a:r>
            <a:r>
              <a:rPr lang="en-GB" sz="924" b="1">
                <a:solidFill>
                  <a:srgbClr val="FFFFFF"/>
                </a:solidFill>
                <a:latin typeface="Inter"/>
                <a:ea typeface="Inter"/>
                <a:cs typeface="Inter"/>
                <a:sym typeface="Inter"/>
              </a:rPr>
              <a:t> </a:t>
            </a:r>
            <a:r>
              <a:rPr lang="en-GB" sz="924" b="1">
                <a:solidFill>
                  <a:srgbClr val="FFEB10"/>
                </a:solidFill>
                <a:latin typeface="Inter"/>
                <a:ea typeface="Inter"/>
                <a:cs typeface="Inter"/>
                <a:sym typeface="Inter"/>
              </a:rPr>
              <a:t>engagement capacity</a:t>
            </a:r>
            <a:endParaRPr sz="924" b="1">
              <a:solidFill>
                <a:srgbClr val="FFEB10"/>
              </a:solidFill>
              <a:latin typeface="Inter"/>
              <a:ea typeface="Inter"/>
              <a:cs typeface="Inter"/>
              <a:sym typeface="Inter"/>
            </a:endParaRPr>
          </a:p>
        </p:txBody>
      </p:sp>
      <p:pic>
        <p:nvPicPr>
          <p:cNvPr id="321" name="Google Shape;321;p70"/>
          <p:cNvPicPr preferRelativeResize="0"/>
          <p:nvPr/>
        </p:nvPicPr>
        <p:blipFill>
          <a:blip r:embed="rId3">
            <a:alphaModFix/>
          </a:blip>
          <a:stretch>
            <a:fillRect/>
          </a:stretch>
        </p:blipFill>
        <p:spPr>
          <a:xfrm>
            <a:off x="4440133" y="1144271"/>
            <a:ext cx="334197" cy="385100"/>
          </a:xfrm>
          <a:prstGeom prst="rect">
            <a:avLst/>
          </a:prstGeom>
          <a:noFill/>
          <a:ln>
            <a:noFill/>
          </a:ln>
        </p:spPr>
      </p:pic>
      <p:sp>
        <p:nvSpPr>
          <p:cNvPr id="322" name="Google Shape;322;p70"/>
          <p:cNvSpPr txBox="1"/>
          <p:nvPr/>
        </p:nvSpPr>
        <p:spPr>
          <a:xfrm>
            <a:off x="5027308" y="983796"/>
            <a:ext cx="3984900" cy="97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sz="1500" b="1">
                <a:solidFill>
                  <a:srgbClr val="FFD200"/>
                </a:solidFill>
              </a:rPr>
              <a:t>First official Prof of Practice within the institution </a:t>
            </a:r>
            <a:endParaRPr b="1">
              <a:solidFill>
                <a:srgbClr val="FFD2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pic>
        <p:nvPicPr>
          <p:cNvPr id="327" name="Google Shape;327;p71"/>
          <p:cNvPicPr preferRelativeResize="0"/>
          <p:nvPr/>
        </p:nvPicPr>
        <p:blipFill rotWithShape="1">
          <a:blip r:embed="rId3">
            <a:alphaModFix/>
          </a:blip>
          <a:srcRect/>
          <a:stretch/>
        </p:blipFill>
        <p:spPr>
          <a:xfrm>
            <a:off x="1658059" y="3197611"/>
            <a:ext cx="4212000" cy="834306"/>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318</Words>
  <Application>Microsoft Office PowerPoint</Application>
  <PresentationFormat>On-screen Show (16:9)</PresentationFormat>
  <Paragraphs>48</Paragraphs>
  <Slides>6</Slides>
  <Notes>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6</vt:i4>
      </vt:variant>
    </vt:vector>
  </HeadingPairs>
  <TitlesOfParts>
    <vt:vector size="13" baseType="lpstr">
      <vt:lpstr>Roboto</vt:lpstr>
      <vt:lpstr>Inter</vt:lpstr>
      <vt:lpstr>Roboto Condensed</vt:lpstr>
      <vt:lpstr>Arial</vt:lpstr>
      <vt:lpstr>Calibri</vt:lpstr>
      <vt:lpstr>Simple Light</vt:lpstr>
      <vt:lpstr>Simple Light</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Technician Harrogate</cp:lastModifiedBy>
  <cp:revision>1</cp:revision>
  <dcterms:modified xsi:type="dcterms:W3CDTF">2026-06-18T08:11:02Z</dcterms:modified>
</cp:coreProperties>
</file>