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theme/theme8.xml" ContentType="application/vnd.openxmlformats-officedocument.theme+xml"/>
  <Override PartName="/ppt/slideLayouts/slideLayout9.xml" ContentType="application/vnd.openxmlformats-officedocument.presentationml.slideLayout+xml"/>
  <Override PartName="/ppt/theme/theme9.xml" ContentType="application/vnd.openxmlformats-officedocument.theme+xml"/>
  <Override PartName="/ppt/slideLayouts/slideLayout10.xml" ContentType="application/vnd.openxmlformats-officedocument.presentationml.slideLayout+xml"/>
  <Override PartName="/ppt/theme/theme10.xml" ContentType="application/vnd.openxmlformats-officedocument.theme+xml"/>
  <Override PartName="/ppt/slideLayouts/slideLayout11.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Props/core0.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openxmlformats.org/officedocument/2006/relationships/metadata/core-properties" Target="docProps/core0.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0" r:id="rId2"/>
    <p:sldMasterId id="2147483652" r:id="rId3"/>
    <p:sldMasterId id="2147483654" r:id="rId4"/>
    <p:sldMasterId id="2147483656" r:id="rId5"/>
    <p:sldMasterId id="2147483658" r:id="rId6"/>
    <p:sldMasterId id="2147483660" r:id="rId7"/>
    <p:sldMasterId id="2147483662" r:id="rId8"/>
    <p:sldMasterId id="2147483664" r:id="rId9"/>
    <p:sldMasterId id="2147483666" r:id="rId10"/>
    <p:sldMasterId id="2147483668" r:id="rId11"/>
  </p:sldMasterIdLst>
  <p:notesMasterIdLst>
    <p:notesMasterId r:id="rId23"/>
  </p:notesMasterIdLst>
  <p:sldIdLst>
    <p:sldId id="256" r:id="rId12"/>
    <p:sldId id="257" r:id="rId13"/>
    <p:sldId id="259" r:id="rId14"/>
    <p:sldId id="260" r:id="rId15"/>
    <p:sldId id="293" r:id="rId16"/>
    <p:sldId id="279" r:id="rId17"/>
    <p:sldId id="276" r:id="rId18"/>
    <p:sldId id="273" r:id="rId19"/>
    <p:sldId id="295" r:id="rId20"/>
    <p:sldId id="291" r:id="rId21"/>
    <p:sldId id="294" r:id="rId22"/>
  </p:sldIdLst>
  <p:sldSz cx="12192000" cy="6858000"/>
  <p:notesSz cx="7559675" cy="10691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DE593BD-BBD4-B7B0-73DD-FC2C59FE1E32}" name="Lin, Dong" initials="DL" userId="S::dl2055@hw.ac.uk::9d72eb4f-e20e-4cb8-8b8b-f8c4b29e0e3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DFFB8FB-03C5-44AF-AF47-65BF60A5A9F7}" v="78" dt="2026-06-17T10:22:38.7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758" autoAdjust="0"/>
  </p:normalViewPr>
  <p:slideViewPr>
    <p:cSldViewPr snapToGrid="0">
      <p:cViewPr varScale="1">
        <p:scale>
          <a:sx n="71" d="100"/>
          <a:sy n="71" d="100"/>
        </p:scale>
        <p:origin x="1111" y="3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0.xml"/><Relationship Id="rId7" Type="http://schemas.openxmlformats.org/officeDocument/2006/relationships/slideMaster" Target="slideMasters/slideMaster7.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5.xml"/><Relationship Id="rId20" Type="http://schemas.openxmlformats.org/officeDocument/2006/relationships/slide" Target="slides/slide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Master" Target="slideMasters/slideMaster10.xml"/><Relationship Id="rId19" Type="http://schemas.openxmlformats.org/officeDocument/2006/relationships/slide" Target="slides/slide8.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 Dong" userId="9d72eb4f-e20e-4cb8-8b8b-f8c4b29e0e37" providerId="ADAL" clId="{01D54A66-802F-41F3-8B80-42A081FF82E0}"/>
    <pc:docChg chg="undo custSel addSld delSld modSld sldOrd delMainMaster">
      <pc:chgData name="Lin, Dong" userId="9d72eb4f-e20e-4cb8-8b8b-f8c4b29e0e37" providerId="ADAL" clId="{01D54A66-802F-41F3-8B80-42A081FF82E0}" dt="2026-06-17T10:37:52.970" v="3326" actId="1076"/>
      <pc:docMkLst>
        <pc:docMk/>
      </pc:docMkLst>
      <pc:sldChg chg="modSp mod">
        <pc:chgData name="Lin, Dong" userId="9d72eb4f-e20e-4cb8-8b8b-f8c4b29e0e37" providerId="ADAL" clId="{01D54A66-802F-41F3-8B80-42A081FF82E0}" dt="2026-06-10T23:08:13.183" v="2415" actId="20577"/>
        <pc:sldMkLst>
          <pc:docMk/>
          <pc:sldMk cId="0" sldId="256"/>
        </pc:sldMkLst>
        <pc:spChg chg="mod">
          <ac:chgData name="Lin, Dong" userId="9d72eb4f-e20e-4cb8-8b8b-f8c4b29e0e37" providerId="ADAL" clId="{01D54A66-802F-41F3-8B80-42A081FF82E0}" dt="2026-06-10T23:08:13.183" v="2415" actId="20577"/>
          <ac:spMkLst>
            <pc:docMk/>
            <pc:sldMk cId="0" sldId="256"/>
            <ac:spMk id="56" creationId="{00000000-0000-0000-0000-000000000000}"/>
          </ac:spMkLst>
        </pc:spChg>
      </pc:sldChg>
      <pc:sldChg chg="addSp delSp modSp mod modNotesTx">
        <pc:chgData name="Lin, Dong" userId="9d72eb4f-e20e-4cb8-8b8b-f8c4b29e0e37" providerId="ADAL" clId="{01D54A66-802F-41F3-8B80-42A081FF82E0}" dt="2026-06-17T10:21:24.013" v="3308" actId="255"/>
        <pc:sldMkLst>
          <pc:docMk/>
          <pc:sldMk cId="0" sldId="257"/>
        </pc:sldMkLst>
        <pc:spChg chg="mod">
          <ac:chgData name="Lin, Dong" userId="9d72eb4f-e20e-4cb8-8b8b-f8c4b29e0e37" providerId="ADAL" clId="{01D54A66-802F-41F3-8B80-42A081FF82E0}" dt="2026-06-17T10:21:24.013" v="3308" actId="255"/>
          <ac:spMkLst>
            <pc:docMk/>
            <pc:sldMk cId="0" sldId="257"/>
            <ac:spMk id="60" creationId="{00000000-0000-0000-0000-000000000000}"/>
          </ac:spMkLst>
        </pc:spChg>
        <pc:spChg chg="mod">
          <ac:chgData name="Lin, Dong" userId="9d72eb4f-e20e-4cb8-8b8b-f8c4b29e0e37" providerId="ADAL" clId="{01D54A66-802F-41F3-8B80-42A081FF82E0}" dt="2026-06-17T10:21:12.306" v="3305" actId="2711"/>
          <ac:spMkLst>
            <pc:docMk/>
            <pc:sldMk cId="0" sldId="257"/>
            <ac:spMk id="61" creationId="{00000000-0000-0000-0000-000000000000}"/>
          </ac:spMkLst>
        </pc:spChg>
        <pc:graphicFrameChg chg="add mod modGraphic">
          <ac:chgData name="Lin, Dong" userId="9d72eb4f-e20e-4cb8-8b8b-f8c4b29e0e37" providerId="ADAL" clId="{01D54A66-802F-41F3-8B80-42A081FF82E0}" dt="2026-06-17T10:20:50.081" v="3300" actId="1076"/>
          <ac:graphicFrameMkLst>
            <pc:docMk/>
            <pc:sldMk cId="0" sldId="257"/>
            <ac:graphicFrameMk id="4" creationId="{1A16E1C3-2B2A-68FC-81D7-93D8020629FA}"/>
          </ac:graphicFrameMkLst>
        </pc:graphicFrameChg>
        <pc:picChg chg="add del mod">
          <ac:chgData name="Lin, Dong" userId="9d72eb4f-e20e-4cb8-8b8b-f8c4b29e0e37" providerId="ADAL" clId="{01D54A66-802F-41F3-8B80-42A081FF82E0}" dt="2026-06-17T10:20:29.227" v="3296" actId="21"/>
          <ac:picMkLst>
            <pc:docMk/>
            <pc:sldMk cId="0" sldId="257"/>
            <ac:picMk id="5" creationId="{5742572D-EDDB-5976-1299-100C5943D42E}"/>
          </ac:picMkLst>
        </pc:picChg>
      </pc:sldChg>
      <pc:sldChg chg="modSp mod modNotesTx">
        <pc:chgData name="Lin, Dong" userId="9d72eb4f-e20e-4cb8-8b8b-f8c4b29e0e37" providerId="ADAL" clId="{01D54A66-802F-41F3-8B80-42A081FF82E0}" dt="2026-06-16T11:20:04.747" v="3040" actId="20577"/>
        <pc:sldMkLst>
          <pc:docMk/>
          <pc:sldMk cId="0" sldId="259"/>
        </pc:sldMkLst>
        <pc:spChg chg="mod">
          <ac:chgData name="Lin, Dong" userId="9d72eb4f-e20e-4cb8-8b8b-f8c4b29e0e37" providerId="ADAL" clId="{01D54A66-802F-41F3-8B80-42A081FF82E0}" dt="2026-06-16T11:19:27.897" v="3006" actId="1076"/>
          <ac:spMkLst>
            <pc:docMk/>
            <pc:sldMk cId="0" sldId="259"/>
            <ac:spMk id="71" creationId="{00000000-0000-0000-0000-000000000000}"/>
          </ac:spMkLst>
        </pc:spChg>
        <pc:spChg chg="mod">
          <ac:chgData name="Lin, Dong" userId="9d72eb4f-e20e-4cb8-8b8b-f8c4b29e0e37" providerId="ADAL" clId="{01D54A66-802F-41F3-8B80-42A081FF82E0}" dt="2026-06-16T11:20:04.747" v="3040" actId="20577"/>
          <ac:spMkLst>
            <pc:docMk/>
            <pc:sldMk cId="0" sldId="259"/>
            <ac:spMk id="72" creationId="{00000000-0000-0000-0000-000000000000}"/>
          </ac:spMkLst>
        </pc:spChg>
        <pc:spChg chg="mod">
          <ac:chgData name="Lin, Dong" userId="9d72eb4f-e20e-4cb8-8b8b-f8c4b29e0e37" providerId="ADAL" clId="{01D54A66-802F-41F3-8B80-42A081FF82E0}" dt="2026-06-07T02:33:00.658" v="37" actId="20577"/>
          <ac:spMkLst>
            <pc:docMk/>
            <pc:sldMk cId="0" sldId="259"/>
            <ac:spMk id="73" creationId="{00000000-0000-0000-0000-000000000000}"/>
          </ac:spMkLst>
        </pc:spChg>
        <pc:picChg chg="mod">
          <ac:chgData name="Lin, Dong" userId="9d72eb4f-e20e-4cb8-8b8b-f8c4b29e0e37" providerId="ADAL" clId="{01D54A66-802F-41F3-8B80-42A081FF82E0}" dt="2026-06-15T22:27:16.630" v="2814" actId="1076"/>
          <ac:picMkLst>
            <pc:docMk/>
            <pc:sldMk cId="0" sldId="259"/>
            <ac:picMk id="70" creationId="{00000000-0000-0000-0000-000000000000}"/>
          </ac:picMkLst>
        </pc:picChg>
      </pc:sldChg>
      <pc:sldChg chg="addSp delSp modSp mod modNotesTx">
        <pc:chgData name="Lin, Dong" userId="9d72eb4f-e20e-4cb8-8b8b-f8c4b29e0e37" providerId="ADAL" clId="{01D54A66-802F-41F3-8B80-42A081FF82E0}" dt="2026-06-17T10:36:57.975" v="3317" actId="14100"/>
        <pc:sldMkLst>
          <pc:docMk/>
          <pc:sldMk cId="0" sldId="260"/>
        </pc:sldMkLst>
        <pc:spChg chg="add mod ord">
          <ac:chgData name="Lin, Dong" userId="9d72eb4f-e20e-4cb8-8b8b-f8c4b29e0e37" providerId="ADAL" clId="{01D54A66-802F-41F3-8B80-42A081FF82E0}" dt="2026-06-17T10:36:57.975" v="3317" actId="14100"/>
          <ac:spMkLst>
            <pc:docMk/>
            <pc:sldMk cId="0" sldId="260"/>
            <ac:spMk id="2" creationId="{0BF6B903-8FD4-DE0F-8E44-1ECC88609852}"/>
          </ac:spMkLst>
        </pc:spChg>
        <pc:spChg chg="add mod">
          <ac:chgData name="Lin, Dong" userId="9d72eb4f-e20e-4cb8-8b8b-f8c4b29e0e37" providerId="ADAL" clId="{01D54A66-802F-41F3-8B80-42A081FF82E0}" dt="2026-06-08T22:00:42.366" v="1213" actId="1076"/>
          <ac:spMkLst>
            <pc:docMk/>
            <pc:sldMk cId="0" sldId="260"/>
            <ac:spMk id="3" creationId="{12826FD6-7571-78CE-C631-3454DD32A5BB}"/>
          </ac:spMkLst>
        </pc:spChg>
        <pc:spChg chg="mod">
          <ac:chgData name="Lin, Dong" userId="9d72eb4f-e20e-4cb8-8b8b-f8c4b29e0e37" providerId="ADAL" clId="{01D54A66-802F-41F3-8B80-42A081FF82E0}" dt="2026-06-17T10:18:59.789" v="3277" actId="14100"/>
          <ac:spMkLst>
            <pc:docMk/>
            <pc:sldMk cId="0" sldId="260"/>
            <ac:spMk id="4" creationId="{5D9DF69D-3CA6-9F36-CF92-5BA2E576ACC3}"/>
          </ac:spMkLst>
        </pc:spChg>
        <pc:spChg chg="mod">
          <ac:chgData name="Lin, Dong" userId="9d72eb4f-e20e-4cb8-8b8b-f8c4b29e0e37" providerId="ADAL" clId="{01D54A66-802F-41F3-8B80-42A081FF82E0}" dt="2026-06-17T10:19:31.506" v="3285" actId="14100"/>
          <ac:spMkLst>
            <pc:docMk/>
            <pc:sldMk cId="0" sldId="260"/>
            <ac:spMk id="8" creationId="{CB5523FB-6F20-7B3A-FF82-5B0DFFFBE5C6}"/>
          </ac:spMkLst>
        </pc:spChg>
        <pc:spChg chg="mod">
          <ac:chgData name="Lin, Dong" userId="9d72eb4f-e20e-4cb8-8b8b-f8c4b29e0e37" providerId="ADAL" clId="{01D54A66-802F-41F3-8B80-42A081FF82E0}" dt="2026-06-17T10:19:08.369" v="3279" actId="14100"/>
          <ac:spMkLst>
            <pc:docMk/>
            <pc:sldMk cId="0" sldId="260"/>
            <ac:spMk id="9" creationId="{F16FCFE0-B8EC-5A4A-CB4D-3D81C10A5FBE}"/>
          </ac:spMkLst>
        </pc:spChg>
        <pc:spChg chg="mod">
          <ac:chgData name="Lin, Dong" userId="9d72eb4f-e20e-4cb8-8b8b-f8c4b29e0e37" providerId="ADAL" clId="{01D54A66-802F-41F3-8B80-42A081FF82E0}" dt="2026-06-17T10:19:04.074" v="3278" actId="403"/>
          <ac:spMkLst>
            <pc:docMk/>
            <pc:sldMk cId="0" sldId="260"/>
            <ac:spMk id="11" creationId="{8ABCB7D3-F15B-0B4B-BF11-AD104D65110D}"/>
          </ac:spMkLst>
        </pc:spChg>
        <pc:spChg chg="mod">
          <ac:chgData name="Lin, Dong" userId="9d72eb4f-e20e-4cb8-8b8b-f8c4b29e0e37" providerId="ADAL" clId="{01D54A66-802F-41F3-8B80-42A081FF82E0}" dt="2026-06-08T21:56:01.046" v="1152" actId="1076"/>
          <ac:spMkLst>
            <pc:docMk/>
            <pc:sldMk cId="0" sldId="260"/>
            <ac:spMk id="14" creationId="{B967A1A8-4676-5CF4-1586-4D30C30AAE15}"/>
          </ac:spMkLst>
        </pc:spChg>
        <pc:spChg chg="mod">
          <ac:chgData name="Lin, Dong" userId="9d72eb4f-e20e-4cb8-8b8b-f8c4b29e0e37" providerId="ADAL" clId="{01D54A66-802F-41F3-8B80-42A081FF82E0}" dt="2026-06-08T22:00:25.973" v="1208" actId="14100"/>
          <ac:spMkLst>
            <pc:docMk/>
            <pc:sldMk cId="0" sldId="260"/>
            <ac:spMk id="15" creationId="{0242C7F9-2AB9-6435-C6D3-11A5CF24422F}"/>
          </ac:spMkLst>
        </pc:spChg>
        <pc:spChg chg="mod ord">
          <ac:chgData name="Lin, Dong" userId="9d72eb4f-e20e-4cb8-8b8b-f8c4b29e0e37" providerId="ADAL" clId="{01D54A66-802F-41F3-8B80-42A081FF82E0}" dt="2026-06-17T10:36:55.176" v="3316" actId="1076"/>
          <ac:spMkLst>
            <pc:docMk/>
            <pc:sldMk cId="0" sldId="260"/>
            <ac:spMk id="77" creationId="{00000000-0000-0000-0000-000000000000}"/>
          </ac:spMkLst>
        </pc:spChg>
        <pc:spChg chg="mod">
          <ac:chgData name="Lin, Dong" userId="9d72eb4f-e20e-4cb8-8b8b-f8c4b29e0e37" providerId="ADAL" clId="{01D54A66-802F-41F3-8B80-42A081FF82E0}" dt="2026-06-08T22:15:47.854" v="1216"/>
          <ac:spMkLst>
            <pc:docMk/>
            <pc:sldMk cId="0" sldId="260"/>
            <ac:spMk id="79" creationId="{00000000-0000-0000-0000-000000000000}"/>
          </ac:spMkLst>
        </pc:spChg>
        <pc:picChg chg="mod">
          <ac:chgData name="Lin, Dong" userId="9d72eb4f-e20e-4cb8-8b8b-f8c4b29e0e37" providerId="ADAL" clId="{01D54A66-802F-41F3-8B80-42A081FF82E0}" dt="2026-06-08T22:00:14.325" v="1205" actId="1076"/>
          <ac:picMkLst>
            <pc:docMk/>
            <pc:sldMk cId="0" sldId="260"/>
            <ac:picMk id="76" creationId="{00000000-0000-0000-0000-000000000000}"/>
          </ac:picMkLst>
        </pc:picChg>
      </pc:sldChg>
      <pc:sldChg chg="addSp delSp modSp mod modAnim modNotesTx">
        <pc:chgData name="Lin, Dong" userId="9d72eb4f-e20e-4cb8-8b8b-f8c4b29e0e37" providerId="ADAL" clId="{01D54A66-802F-41F3-8B80-42A081FF82E0}" dt="2026-06-17T10:14:04.599" v="3206" actId="403"/>
        <pc:sldMkLst>
          <pc:docMk/>
          <pc:sldMk cId="0" sldId="273"/>
        </pc:sldMkLst>
        <pc:spChg chg="mod">
          <ac:chgData name="Lin, Dong" userId="9d72eb4f-e20e-4cb8-8b8b-f8c4b29e0e37" providerId="ADAL" clId="{01D54A66-802F-41F3-8B80-42A081FF82E0}" dt="2026-06-17T10:13:25.170" v="3198" actId="14100"/>
          <ac:spMkLst>
            <pc:docMk/>
            <pc:sldMk cId="0" sldId="273"/>
            <ac:spMk id="4" creationId="{8350AEA3-2A3C-E5B7-14F8-321E4A828635}"/>
          </ac:spMkLst>
        </pc:spChg>
        <pc:spChg chg="mod">
          <ac:chgData name="Lin, Dong" userId="9d72eb4f-e20e-4cb8-8b8b-f8c4b29e0e37" providerId="ADAL" clId="{01D54A66-802F-41F3-8B80-42A081FF82E0}" dt="2026-06-17T10:13:38.355" v="3200" actId="14100"/>
          <ac:spMkLst>
            <pc:docMk/>
            <pc:sldMk cId="0" sldId="273"/>
            <ac:spMk id="7" creationId="{6621C9F8-C184-C2C7-3821-439E7127A86C}"/>
          </ac:spMkLst>
        </pc:spChg>
        <pc:spChg chg="mod">
          <ac:chgData name="Lin, Dong" userId="9d72eb4f-e20e-4cb8-8b8b-f8c4b29e0e37" providerId="ADAL" clId="{01D54A66-802F-41F3-8B80-42A081FF82E0}" dt="2026-06-17T10:12:47.827" v="3193" actId="108"/>
          <ac:spMkLst>
            <pc:docMk/>
            <pc:sldMk cId="0" sldId="273"/>
            <ac:spMk id="11" creationId="{BDAFD717-EFB6-57C1-9088-6B3075C2249C}"/>
          </ac:spMkLst>
        </pc:spChg>
        <pc:spChg chg="mod">
          <ac:chgData name="Lin, Dong" userId="9d72eb4f-e20e-4cb8-8b8b-f8c4b29e0e37" providerId="ADAL" clId="{01D54A66-802F-41F3-8B80-42A081FF82E0}" dt="2026-06-17T10:12:39.690" v="3191" actId="108"/>
          <ac:spMkLst>
            <pc:docMk/>
            <pc:sldMk cId="0" sldId="273"/>
            <ac:spMk id="106" creationId="{00000000-0000-0000-0000-000000000000}"/>
          </ac:spMkLst>
        </pc:spChg>
        <pc:spChg chg="mod">
          <ac:chgData name="Lin, Dong" userId="9d72eb4f-e20e-4cb8-8b8b-f8c4b29e0e37" providerId="ADAL" clId="{01D54A66-802F-41F3-8B80-42A081FF82E0}" dt="2026-06-17T10:14:04.599" v="3206" actId="403"/>
          <ac:spMkLst>
            <pc:docMk/>
            <pc:sldMk cId="0" sldId="273"/>
            <ac:spMk id="107" creationId="{00000000-0000-0000-0000-000000000000}"/>
          </ac:spMkLst>
        </pc:spChg>
        <pc:spChg chg="del">
          <ac:chgData name="Lin, Dong" userId="9d72eb4f-e20e-4cb8-8b8b-f8c4b29e0e37" providerId="ADAL" clId="{01D54A66-802F-41F3-8B80-42A081FF82E0}" dt="2026-06-17T10:11:56.945" v="3180" actId="21"/>
          <ac:spMkLst>
            <pc:docMk/>
            <pc:sldMk cId="0" sldId="273"/>
            <ac:spMk id="108" creationId="{00000000-0000-0000-0000-000000000000}"/>
          </ac:spMkLst>
        </pc:spChg>
        <pc:picChg chg="add del mod">
          <ac:chgData name="Lin, Dong" userId="9d72eb4f-e20e-4cb8-8b8b-f8c4b29e0e37" providerId="ADAL" clId="{01D54A66-802F-41F3-8B80-42A081FF82E0}" dt="2026-06-17T10:11:24.269" v="3170" actId="21"/>
          <ac:picMkLst>
            <pc:docMk/>
            <pc:sldMk cId="0" sldId="273"/>
            <ac:picMk id="109" creationId="{00000000-0000-0000-0000-000000000000}"/>
          </ac:picMkLst>
        </pc:picChg>
      </pc:sldChg>
      <pc:sldChg chg="addSp delSp modSp mod modCm">
        <pc:chgData name="Lin, Dong" userId="9d72eb4f-e20e-4cb8-8b8b-f8c4b29e0e37" providerId="ADAL" clId="{01D54A66-802F-41F3-8B80-42A081FF82E0}" dt="2026-06-17T10:14:53.438" v="3218" actId="403"/>
        <pc:sldMkLst>
          <pc:docMk/>
          <pc:sldMk cId="0" sldId="276"/>
        </pc:sldMkLst>
        <pc:spChg chg="mod">
          <ac:chgData name="Lin, Dong" userId="9d72eb4f-e20e-4cb8-8b8b-f8c4b29e0e37" providerId="ADAL" clId="{01D54A66-802F-41F3-8B80-42A081FF82E0}" dt="2026-06-16T11:27:07.648" v="3050" actId="14100"/>
          <ac:spMkLst>
            <pc:docMk/>
            <pc:sldMk cId="0" sldId="276"/>
            <ac:spMk id="4" creationId="{BFEE6CAF-7115-FCEF-7B71-4BEB80519FC6}"/>
          </ac:spMkLst>
        </pc:spChg>
        <pc:spChg chg="mod">
          <ac:chgData name="Lin, Dong" userId="9d72eb4f-e20e-4cb8-8b8b-f8c4b29e0e37" providerId="ADAL" clId="{01D54A66-802F-41F3-8B80-42A081FF82E0}" dt="2026-06-16T11:27:12.944" v="3052" actId="1076"/>
          <ac:spMkLst>
            <pc:docMk/>
            <pc:sldMk cId="0" sldId="276"/>
            <ac:spMk id="5" creationId="{D77DC1B6-3F9A-A9E2-D0A0-44C3B5FB821C}"/>
          </ac:spMkLst>
        </pc:spChg>
        <pc:spChg chg="mod">
          <ac:chgData name="Lin, Dong" userId="9d72eb4f-e20e-4cb8-8b8b-f8c4b29e0e37" providerId="ADAL" clId="{01D54A66-802F-41F3-8B80-42A081FF82E0}" dt="2026-06-17T10:14:53.438" v="3218" actId="403"/>
          <ac:spMkLst>
            <pc:docMk/>
            <pc:sldMk cId="0" sldId="276"/>
            <ac:spMk id="122" creationId="{00000000-0000-0000-0000-000000000000}"/>
          </ac:spMkLst>
        </pc:spChg>
        <pc:spChg chg="mod">
          <ac:chgData name="Lin, Dong" userId="9d72eb4f-e20e-4cb8-8b8b-f8c4b29e0e37" providerId="ADAL" clId="{01D54A66-802F-41F3-8B80-42A081FF82E0}" dt="2026-06-17T10:14:42.056" v="3215" actId="1076"/>
          <ac:spMkLst>
            <pc:docMk/>
            <pc:sldMk cId="0" sldId="276"/>
            <ac:spMk id="123" creationId="{00000000-0000-0000-0000-000000000000}"/>
          </ac:spMkLst>
        </pc:spChg>
        <pc:spChg chg="mod">
          <ac:chgData name="Lin, Dong" userId="9d72eb4f-e20e-4cb8-8b8b-f8c4b29e0e37" providerId="ADAL" clId="{01D54A66-802F-41F3-8B80-42A081FF82E0}" dt="2026-06-08T23:54:40.835" v="1258" actId="108"/>
          <ac:spMkLst>
            <pc:docMk/>
            <pc:sldMk cId="0" sldId="276"/>
            <ac:spMk id="124" creationId="{00000000-0000-0000-0000-000000000000}"/>
          </ac:spMkLst>
        </pc:spChg>
        <pc:spChg chg="mod">
          <ac:chgData name="Lin, Dong" userId="9d72eb4f-e20e-4cb8-8b8b-f8c4b29e0e37" providerId="ADAL" clId="{01D54A66-802F-41F3-8B80-42A081FF82E0}" dt="2026-06-17T10:14:45.925" v="3216" actId="1076"/>
          <ac:spMkLst>
            <pc:docMk/>
            <pc:sldMk cId="0" sldId="276"/>
            <ac:spMk id="125" creationId="{00000000-0000-0000-0000-000000000000}"/>
          </ac:spMkLst>
        </pc:spChg>
        <pc:picChg chg="add mod">
          <ac:chgData name="Lin, Dong" userId="9d72eb4f-e20e-4cb8-8b8b-f8c4b29e0e37" providerId="ADAL" clId="{01D54A66-802F-41F3-8B80-42A081FF82E0}" dt="2026-06-07T02:39:41.199" v="54"/>
          <ac:picMkLst>
            <pc:docMk/>
            <pc:sldMk cId="0" sldId="276"/>
            <ac:picMk id="2" creationId="{ECE2DBA4-2BDE-BD7E-19B0-C5B486588B43}"/>
          </ac:picMkLst>
        </pc:picChg>
        <pc:picChg chg="mod">
          <ac:chgData name="Lin, Dong" userId="9d72eb4f-e20e-4cb8-8b8b-f8c4b29e0e37" providerId="ADAL" clId="{01D54A66-802F-41F3-8B80-42A081FF82E0}" dt="2026-06-12T01:35:30.782" v="2574" actId="1076"/>
          <ac:picMkLst>
            <pc:docMk/>
            <pc:sldMk cId="0" sldId="276"/>
            <ac:picMk id="116" creationId="{00000000-0000-0000-0000-000000000000}"/>
          </ac:picMkLst>
        </pc:picChg>
        <pc:extLst>
          <p:ext xmlns:p="http://schemas.openxmlformats.org/presentationml/2006/main" uri="{D6D511B9-2390-475A-947B-AFAB55BFBCF1}">
            <pc226:cmChg xmlns:pc226="http://schemas.microsoft.com/office/powerpoint/2022/06/main/command" chg="mod">
              <pc226:chgData name="Lin, Dong" userId="9d72eb4f-e20e-4cb8-8b8b-f8c4b29e0e37" providerId="ADAL" clId="{01D54A66-802F-41F3-8B80-42A081FF82E0}" dt="2026-06-12T01:43:24.110" v="2575"/>
              <pc2:cmMkLst xmlns:pc2="http://schemas.microsoft.com/office/powerpoint/2019/9/main/command">
                <pc:docMk/>
                <pc:sldMk cId="0" sldId="276"/>
                <pc2:cmMk id="{5F39CC45-388E-4ECA-B37C-D295DB4535AC}"/>
              </pc2:cmMkLst>
            </pc226:cmChg>
          </p:ext>
        </pc:extLst>
      </pc:sldChg>
      <pc:sldChg chg="delSp modSp mod modCm">
        <pc:chgData name="Lin, Dong" userId="9d72eb4f-e20e-4cb8-8b8b-f8c4b29e0e37" providerId="ADAL" clId="{01D54A66-802F-41F3-8B80-42A081FF82E0}" dt="2026-06-17T10:17:00.700" v="3253" actId="1076"/>
        <pc:sldMkLst>
          <pc:docMk/>
          <pc:sldMk cId="1168050697" sldId="279"/>
        </pc:sldMkLst>
        <pc:spChg chg="mod">
          <ac:chgData name="Lin, Dong" userId="9d72eb4f-e20e-4cb8-8b8b-f8c4b29e0e37" providerId="ADAL" clId="{01D54A66-802F-41F3-8B80-42A081FF82E0}" dt="2026-06-16T11:20:58.900" v="3045" actId="20577"/>
          <ac:spMkLst>
            <pc:docMk/>
            <pc:sldMk cId="1168050697" sldId="279"/>
            <ac:spMk id="83" creationId="{7E26D184-BB70-F2B1-E020-0FA04D5277B8}"/>
          </ac:spMkLst>
        </pc:spChg>
        <pc:spChg chg="mod">
          <ac:chgData name="Lin, Dong" userId="9d72eb4f-e20e-4cb8-8b8b-f8c4b29e0e37" providerId="ADAL" clId="{01D54A66-802F-41F3-8B80-42A081FF82E0}" dt="2026-06-17T10:15:34.843" v="3228" actId="1076"/>
          <ac:spMkLst>
            <pc:docMk/>
            <pc:sldMk cId="1168050697" sldId="279"/>
            <ac:spMk id="301" creationId="{AF74B6DE-D288-ADC7-A0B1-41548162E0F5}"/>
          </ac:spMkLst>
        </pc:spChg>
        <pc:spChg chg="mod">
          <ac:chgData name="Lin, Dong" userId="9d72eb4f-e20e-4cb8-8b8b-f8c4b29e0e37" providerId="ADAL" clId="{01D54A66-802F-41F3-8B80-42A081FF82E0}" dt="2026-06-17T10:17:00.700" v="3253" actId="1076"/>
          <ac:spMkLst>
            <pc:docMk/>
            <pc:sldMk cId="1168050697" sldId="279"/>
            <ac:spMk id="302" creationId="{E3C49D18-3660-60B6-E724-760F8CDE6EBA}"/>
          </ac:spMkLst>
        </pc:spChg>
        <pc:spChg chg="mod">
          <ac:chgData name="Lin, Dong" userId="9d72eb4f-e20e-4cb8-8b8b-f8c4b29e0e37" providerId="ADAL" clId="{01D54A66-802F-41F3-8B80-42A081FF82E0}" dt="2026-06-17T10:15:42.780" v="3231" actId="1076"/>
          <ac:spMkLst>
            <pc:docMk/>
            <pc:sldMk cId="1168050697" sldId="279"/>
            <ac:spMk id="303" creationId="{3D6E3907-139A-6F3E-4BA2-18CDDF64054C}"/>
          </ac:spMkLst>
        </pc:spChg>
        <pc:spChg chg="mod">
          <ac:chgData name="Lin, Dong" userId="9d72eb4f-e20e-4cb8-8b8b-f8c4b29e0e37" providerId="ADAL" clId="{01D54A66-802F-41F3-8B80-42A081FF82E0}" dt="2026-06-17T10:16:56.470" v="3252" actId="1076"/>
          <ac:spMkLst>
            <pc:docMk/>
            <pc:sldMk cId="1168050697" sldId="279"/>
            <ac:spMk id="304" creationId="{122D7218-5789-1CEA-B053-D3DA6E70BB1B}"/>
          </ac:spMkLst>
        </pc:spChg>
        <pc:spChg chg="mod">
          <ac:chgData name="Lin, Dong" userId="9d72eb4f-e20e-4cb8-8b8b-f8c4b29e0e37" providerId="ADAL" clId="{01D54A66-802F-41F3-8B80-42A081FF82E0}" dt="2026-06-17T10:16:41.627" v="3248" actId="14100"/>
          <ac:spMkLst>
            <pc:docMk/>
            <pc:sldMk cId="1168050697" sldId="279"/>
            <ac:spMk id="305" creationId="{9A45764F-1E76-F9B6-DB17-05425115C68E}"/>
          </ac:spMkLst>
        </pc:spChg>
        <pc:spChg chg="mod">
          <ac:chgData name="Lin, Dong" userId="9d72eb4f-e20e-4cb8-8b8b-f8c4b29e0e37" providerId="ADAL" clId="{01D54A66-802F-41F3-8B80-42A081FF82E0}" dt="2026-06-17T10:16:09.783" v="3239" actId="1076"/>
          <ac:spMkLst>
            <pc:docMk/>
            <pc:sldMk cId="1168050697" sldId="279"/>
            <ac:spMk id="306" creationId="{61F9A47F-011C-972E-CCD8-CE70DE0FDA83}"/>
          </ac:spMkLst>
        </pc:spChg>
        <pc:spChg chg="mod">
          <ac:chgData name="Lin, Dong" userId="9d72eb4f-e20e-4cb8-8b8b-f8c4b29e0e37" providerId="ADAL" clId="{01D54A66-802F-41F3-8B80-42A081FF82E0}" dt="2026-06-17T10:16:35.237" v="3247" actId="14100"/>
          <ac:spMkLst>
            <pc:docMk/>
            <pc:sldMk cId="1168050697" sldId="279"/>
            <ac:spMk id="307" creationId="{28C99336-FFC9-0ADC-FAD3-C7C9056B7067}"/>
          </ac:spMkLst>
        </pc:spChg>
        <pc:spChg chg="mod">
          <ac:chgData name="Lin, Dong" userId="9d72eb4f-e20e-4cb8-8b8b-f8c4b29e0e37" providerId="ADAL" clId="{01D54A66-802F-41F3-8B80-42A081FF82E0}" dt="2026-06-17T10:16:51.293" v="3251" actId="1076"/>
          <ac:spMkLst>
            <pc:docMk/>
            <pc:sldMk cId="1168050697" sldId="279"/>
            <ac:spMk id="308" creationId="{978E6789-96F8-A587-40A8-A6F9FEB7C1E8}"/>
          </ac:spMkLst>
        </pc:spChg>
        <pc:picChg chg="mod">
          <ac:chgData name="Lin, Dong" userId="9d72eb4f-e20e-4cb8-8b8b-f8c4b29e0e37" providerId="ADAL" clId="{01D54A66-802F-41F3-8B80-42A081FF82E0}" dt="2026-06-17T10:15:59.521" v="3236" actId="1076"/>
          <ac:picMkLst>
            <pc:docMk/>
            <pc:sldMk cId="1168050697" sldId="279"/>
            <ac:picMk id="82" creationId="{BF089972-68EC-15E4-78FA-E7ED976E467E}"/>
          </ac:picMkLst>
        </pc:picChg>
        <pc:picChg chg="del mod">
          <ac:chgData name="Lin, Dong" userId="9d72eb4f-e20e-4cb8-8b8b-f8c4b29e0e37" providerId="ADAL" clId="{01D54A66-802F-41F3-8B80-42A081FF82E0}" dt="2026-06-17T10:15:13.381" v="3221" actId="21"/>
          <ac:picMkLst>
            <pc:docMk/>
            <pc:sldMk cId="1168050697" sldId="279"/>
            <ac:picMk id="86" creationId="{1FF73B2A-E1A2-7055-0422-E0B32CEB885F}"/>
          </ac:picMkLst>
        </pc:picChg>
        <pc:extLst>
          <p:ext xmlns:p="http://schemas.openxmlformats.org/presentationml/2006/main" uri="{D6D511B9-2390-475A-947B-AFAB55BFBCF1}">
            <pc226:cmChg xmlns:pc226="http://schemas.microsoft.com/office/powerpoint/2022/06/main/command" chg="mod">
              <pc226:chgData name="Lin, Dong" userId="9d72eb4f-e20e-4cb8-8b8b-f8c4b29e0e37" providerId="ADAL" clId="{01D54A66-802F-41F3-8B80-42A081FF82E0}" dt="2026-06-08T23:29:06.022" v="1245"/>
              <pc2:cmMkLst xmlns:pc2="http://schemas.microsoft.com/office/powerpoint/2019/9/main/command">
                <pc:docMk/>
                <pc:sldMk cId="1168050697" sldId="279"/>
                <pc2:cmMk id="{7FBF4737-04DC-42AA-BA85-3FCF721FAB04}"/>
              </pc2:cmMkLst>
            </pc226:cmChg>
          </p:ext>
        </pc:extLst>
      </pc:sldChg>
      <pc:sldChg chg="addSp delSp modSp mod modCm modNotesTx">
        <pc:chgData name="Lin, Dong" userId="9d72eb4f-e20e-4cb8-8b8b-f8c4b29e0e37" providerId="ADAL" clId="{01D54A66-802F-41F3-8B80-42A081FF82E0}" dt="2026-06-17T10:37:52.970" v="3326" actId="1076"/>
        <pc:sldMkLst>
          <pc:docMk/>
          <pc:sldMk cId="0" sldId="291"/>
        </pc:sldMkLst>
        <pc:spChg chg="mod">
          <ac:chgData name="Lin, Dong" userId="9d72eb4f-e20e-4cb8-8b8b-f8c4b29e0e37" providerId="ADAL" clId="{01D54A66-802F-41F3-8B80-42A081FF82E0}" dt="2026-06-17T10:37:52.970" v="3326" actId="1076"/>
          <ac:spMkLst>
            <pc:docMk/>
            <pc:sldMk cId="0" sldId="291"/>
            <ac:spMk id="2" creationId="{73E442B4-356E-D949-F52C-6769A4EEA3D9}"/>
          </ac:spMkLst>
        </pc:spChg>
        <pc:spChg chg="mod">
          <ac:chgData name="Lin, Dong" userId="9d72eb4f-e20e-4cb8-8b8b-f8c4b29e0e37" providerId="ADAL" clId="{01D54A66-802F-41F3-8B80-42A081FF82E0}" dt="2026-06-17T10:37:50.549" v="3325" actId="1076"/>
          <ac:spMkLst>
            <pc:docMk/>
            <pc:sldMk cId="0" sldId="291"/>
            <ac:spMk id="6" creationId="{84F6D20D-08AD-E27F-897B-5588E690B4B2}"/>
          </ac:spMkLst>
        </pc:spChg>
        <pc:spChg chg="mod">
          <ac:chgData name="Lin, Dong" userId="9d72eb4f-e20e-4cb8-8b8b-f8c4b29e0e37" providerId="ADAL" clId="{01D54A66-802F-41F3-8B80-42A081FF82E0}" dt="2026-06-10T13:45:13.726" v="1916" actId="1076"/>
          <ac:spMkLst>
            <pc:docMk/>
            <pc:sldMk cId="0" sldId="291"/>
            <ac:spMk id="13" creationId="{13C144CC-1C1C-7A91-1E1E-4D67A8F0D828}"/>
          </ac:spMkLst>
        </pc:spChg>
        <pc:spChg chg="mod">
          <ac:chgData name="Lin, Dong" userId="9d72eb4f-e20e-4cb8-8b8b-f8c4b29e0e37" providerId="ADAL" clId="{01D54A66-802F-41F3-8B80-42A081FF82E0}" dt="2026-06-10T13:44:41.551" v="1909" actId="1076"/>
          <ac:spMkLst>
            <pc:docMk/>
            <pc:sldMk cId="0" sldId="291"/>
            <ac:spMk id="15" creationId="{0B2B327E-B973-2F5A-B572-F1D526CBE2D1}"/>
          </ac:spMkLst>
        </pc:spChg>
        <pc:spChg chg="del">
          <ac:chgData name="Lin, Dong" userId="9d72eb4f-e20e-4cb8-8b8b-f8c4b29e0e37" providerId="ADAL" clId="{01D54A66-802F-41F3-8B80-42A081FF82E0}" dt="2026-06-17T10:06:25.986" v="3108" actId="21"/>
          <ac:spMkLst>
            <pc:docMk/>
            <pc:sldMk cId="0" sldId="291"/>
            <ac:spMk id="160" creationId="{00000000-0000-0000-0000-000000000000}"/>
          </ac:spMkLst>
        </pc:spChg>
        <pc:spChg chg="mod ord">
          <ac:chgData name="Lin, Dong" userId="9d72eb4f-e20e-4cb8-8b8b-f8c4b29e0e37" providerId="ADAL" clId="{01D54A66-802F-41F3-8B80-42A081FF82E0}" dt="2026-06-17T10:08:41.567" v="3134" actId="1076"/>
          <ac:spMkLst>
            <pc:docMk/>
            <pc:sldMk cId="0" sldId="291"/>
            <ac:spMk id="163" creationId="{00000000-0000-0000-0000-000000000000}"/>
          </ac:spMkLst>
        </pc:spChg>
        <pc:spChg chg="mod">
          <ac:chgData name="Lin, Dong" userId="9d72eb4f-e20e-4cb8-8b8b-f8c4b29e0e37" providerId="ADAL" clId="{01D54A66-802F-41F3-8B80-42A081FF82E0}" dt="2026-06-17T10:37:24.022" v="3320" actId="1076"/>
          <ac:spMkLst>
            <pc:docMk/>
            <pc:sldMk cId="0" sldId="291"/>
            <ac:spMk id="164" creationId="{00000000-0000-0000-0000-000000000000}"/>
          </ac:spMkLst>
        </pc:spChg>
        <pc:spChg chg="mod">
          <ac:chgData name="Lin, Dong" userId="9d72eb4f-e20e-4cb8-8b8b-f8c4b29e0e37" providerId="ADAL" clId="{01D54A66-802F-41F3-8B80-42A081FF82E0}" dt="2026-06-17T10:37:37.398" v="3323" actId="1076"/>
          <ac:spMkLst>
            <pc:docMk/>
            <pc:sldMk cId="0" sldId="291"/>
            <ac:spMk id="165" creationId="{00000000-0000-0000-0000-000000000000}"/>
          </ac:spMkLst>
        </pc:spChg>
        <pc:spChg chg="mod">
          <ac:chgData name="Lin, Dong" userId="9d72eb4f-e20e-4cb8-8b8b-f8c4b29e0e37" providerId="ADAL" clId="{01D54A66-802F-41F3-8B80-42A081FF82E0}" dt="2026-06-17T10:37:40.785" v="3324" actId="1076"/>
          <ac:spMkLst>
            <pc:docMk/>
            <pc:sldMk cId="0" sldId="291"/>
            <ac:spMk id="166" creationId="{00000000-0000-0000-0000-000000000000}"/>
          </ac:spMkLst>
        </pc:spChg>
        <pc:spChg chg="mod ord">
          <ac:chgData name="Lin, Dong" userId="9d72eb4f-e20e-4cb8-8b8b-f8c4b29e0e37" providerId="ADAL" clId="{01D54A66-802F-41F3-8B80-42A081FF82E0}" dt="2026-06-17T10:08:48.908" v="3136" actId="1076"/>
          <ac:spMkLst>
            <pc:docMk/>
            <pc:sldMk cId="0" sldId="291"/>
            <ac:spMk id="167" creationId="{00000000-0000-0000-0000-000000000000}"/>
          </ac:spMkLst>
        </pc:spChg>
        <pc:spChg chg="mod">
          <ac:chgData name="Lin, Dong" userId="9d72eb4f-e20e-4cb8-8b8b-f8c4b29e0e37" providerId="ADAL" clId="{01D54A66-802F-41F3-8B80-42A081FF82E0}" dt="2026-06-17T10:36:38.664" v="3315" actId="1076"/>
          <ac:spMkLst>
            <pc:docMk/>
            <pc:sldMk cId="0" sldId="291"/>
            <ac:spMk id="168" creationId="{00000000-0000-0000-0000-000000000000}"/>
          </ac:spMkLst>
        </pc:spChg>
        <pc:spChg chg="mod">
          <ac:chgData name="Lin, Dong" userId="9d72eb4f-e20e-4cb8-8b8b-f8c4b29e0e37" providerId="ADAL" clId="{01D54A66-802F-41F3-8B80-42A081FF82E0}" dt="2026-06-17T10:36:35.886" v="3314" actId="1076"/>
          <ac:spMkLst>
            <pc:docMk/>
            <pc:sldMk cId="0" sldId="291"/>
            <ac:spMk id="169" creationId="{00000000-0000-0000-0000-000000000000}"/>
          </ac:spMkLst>
        </pc:spChg>
        <pc:spChg chg="mod">
          <ac:chgData name="Lin, Dong" userId="9d72eb4f-e20e-4cb8-8b8b-f8c4b29e0e37" providerId="ADAL" clId="{01D54A66-802F-41F3-8B80-42A081FF82E0}" dt="2026-06-17T10:07:51.866" v="3124" actId="403"/>
          <ac:spMkLst>
            <pc:docMk/>
            <pc:sldMk cId="0" sldId="291"/>
            <ac:spMk id="170" creationId="{00000000-0000-0000-0000-000000000000}"/>
          </ac:spMkLst>
        </pc:spChg>
        <pc:spChg chg="mod ord">
          <ac:chgData name="Lin, Dong" userId="9d72eb4f-e20e-4cb8-8b8b-f8c4b29e0e37" providerId="ADAL" clId="{01D54A66-802F-41F3-8B80-42A081FF82E0}" dt="2026-06-17T10:07:21.551" v="3119" actId="167"/>
          <ac:spMkLst>
            <pc:docMk/>
            <pc:sldMk cId="0" sldId="291"/>
            <ac:spMk id="171" creationId="{00000000-0000-0000-0000-000000000000}"/>
          </ac:spMkLst>
        </pc:spChg>
        <pc:spChg chg="mod">
          <ac:chgData name="Lin, Dong" userId="9d72eb4f-e20e-4cb8-8b8b-f8c4b29e0e37" providerId="ADAL" clId="{01D54A66-802F-41F3-8B80-42A081FF82E0}" dt="2026-06-17T10:22:07.744" v="3310" actId="207"/>
          <ac:spMkLst>
            <pc:docMk/>
            <pc:sldMk cId="0" sldId="291"/>
            <ac:spMk id="172" creationId="{00000000-0000-0000-0000-000000000000}"/>
          </ac:spMkLst>
        </pc:spChg>
        <pc:spChg chg="mod">
          <ac:chgData name="Lin, Dong" userId="9d72eb4f-e20e-4cb8-8b8b-f8c4b29e0e37" providerId="ADAL" clId="{01D54A66-802F-41F3-8B80-42A081FF82E0}" dt="2026-06-17T10:22:12.460" v="3311" actId="14100"/>
          <ac:spMkLst>
            <pc:docMk/>
            <pc:sldMk cId="0" sldId="291"/>
            <ac:spMk id="173" creationId="{00000000-0000-0000-0000-000000000000}"/>
          </ac:spMkLst>
        </pc:spChg>
        <pc:spChg chg="mod">
          <ac:chgData name="Lin, Dong" userId="9d72eb4f-e20e-4cb8-8b8b-f8c4b29e0e37" providerId="ADAL" clId="{01D54A66-802F-41F3-8B80-42A081FF82E0}" dt="2026-06-17T10:22:15.686" v="3312" actId="14100"/>
          <ac:spMkLst>
            <pc:docMk/>
            <pc:sldMk cId="0" sldId="291"/>
            <ac:spMk id="174" creationId="{00000000-0000-0000-0000-000000000000}"/>
          </ac:spMkLst>
        </pc:spChg>
        <pc:picChg chg="add del mod">
          <ac:chgData name="Lin, Dong" userId="9d72eb4f-e20e-4cb8-8b8b-f8c4b29e0e37" providerId="ADAL" clId="{01D54A66-802F-41F3-8B80-42A081FF82E0}" dt="2026-06-17T10:06:22.395" v="3107" actId="21"/>
          <ac:picMkLst>
            <pc:docMk/>
            <pc:sldMk cId="0" sldId="291"/>
            <ac:picMk id="3" creationId="{51479EA0-D389-805C-ABC2-3BF385041BE3}"/>
          </ac:picMkLst>
        </pc:picChg>
        <pc:picChg chg="mod">
          <ac:chgData name="Lin, Dong" userId="9d72eb4f-e20e-4cb8-8b8b-f8c4b29e0e37" providerId="ADAL" clId="{01D54A66-802F-41F3-8B80-42A081FF82E0}" dt="2026-06-10T13:45:27.883" v="1918" actId="1076"/>
          <ac:picMkLst>
            <pc:docMk/>
            <pc:sldMk cId="0" sldId="291"/>
            <ac:picMk id="156" creationId="{00000000-0000-0000-0000-000000000000}"/>
          </ac:picMkLst>
        </pc:picChg>
        <pc:extLst>
          <p:ext xmlns:p="http://schemas.openxmlformats.org/presentationml/2006/main" uri="{D6D511B9-2390-475A-947B-AFAB55BFBCF1}">
            <pc226:cmChg xmlns:pc226="http://schemas.microsoft.com/office/powerpoint/2022/06/main/command" chg="mod">
              <pc226:chgData name="Lin, Dong" userId="9d72eb4f-e20e-4cb8-8b8b-f8c4b29e0e37" providerId="ADAL" clId="{01D54A66-802F-41F3-8B80-42A081FF82E0}" dt="2026-06-10T02:22:28.588" v="1874" actId="20577"/>
              <pc2:cmMkLst xmlns:pc2="http://schemas.microsoft.com/office/powerpoint/2019/9/main/command">
                <pc:docMk/>
                <pc:sldMk cId="0" sldId="291"/>
                <pc2:cmMk id="{0F7C4063-9A10-41D0-B625-04861C226EBE}"/>
              </pc2:cmMkLst>
            </pc226:cmChg>
          </p:ext>
        </pc:extLst>
      </pc:sldChg>
      <pc:sldChg chg="delSp modSp add mod ord modAnim modCm">
        <pc:chgData name="Lin, Dong" userId="9d72eb4f-e20e-4cb8-8b8b-f8c4b29e0e37" providerId="ADAL" clId="{01D54A66-802F-41F3-8B80-42A081FF82E0}" dt="2026-06-17T10:37:06.779" v="3319" actId="1076"/>
        <pc:sldMkLst>
          <pc:docMk/>
          <pc:sldMk cId="1746437334" sldId="293"/>
        </pc:sldMkLst>
        <pc:spChg chg="mod">
          <ac:chgData name="Lin, Dong" userId="9d72eb4f-e20e-4cb8-8b8b-f8c4b29e0e37" providerId="ADAL" clId="{01D54A66-802F-41F3-8B80-42A081FF82E0}" dt="2026-06-17T10:18:37.998" v="3272" actId="948"/>
          <ac:spMkLst>
            <pc:docMk/>
            <pc:sldMk cId="1746437334" sldId="293"/>
            <ac:spMk id="83" creationId="{3F165CE2-C503-A057-C9CA-F5463CD4A6FF}"/>
          </ac:spMkLst>
        </pc:spChg>
        <pc:spChg chg="mod">
          <ac:chgData name="Lin, Dong" userId="9d72eb4f-e20e-4cb8-8b8b-f8c4b29e0e37" providerId="ADAL" clId="{01D54A66-802F-41F3-8B80-42A081FF82E0}" dt="2026-06-17T10:37:04.997" v="3318" actId="1076"/>
          <ac:spMkLst>
            <pc:docMk/>
            <pc:sldMk cId="1746437334" sldId="293"/>
            <ac:spMk id="400" creationId="{2D02875A-4D68-AE3E-C7FF-2CDA934F308A}"/>
          </ac:spMkLst>
        </pc:spChg>
        <pc:spChg chg="mod">
          <ac:chgData name="Lin, Dong" userId="9d72eb4f-e20e-4cb8-8b8b-f8c4b29e0e37" providerId="ADAL" clId="{01D54A66-802F-41F3-8B80-42A081FF82E0}" dt="2026-06-17T10:18:16.361" v="3267" actId="14100"/>
          <ac:spMkLst>
            <pc:docMk/>
            <pc:sldMk cId="1746437334" sldId="293"/>
            <ac:spMk id="401" creationId="{AA52692F-DF77-0654-BC92-AD1E070504E9}"/>
          </ac:spMkLst>
        </pc:spChg>
        <pc:spChg chg="mod">
          <ac:chgData name="Lin, Dong" userId="9d72eb4f-e20e-4cb8-8b8b-f8c4b29e0e37" providerId="ADAL" clId="{01D54A66-802F-41F3-8B80-42A081FF82E0}" dt="2026-06-17T10:18:50.791" v="3275" actId="14100"/>
          <ac:spMkLst>
            <pc:docMk/>
            <pc:sldMk cId="1746437334" sldId="293"/>
            <ac:spMk id="402" creationId="{5CE55A15-F130-C027-73A6-F87EDAE95F93}"/>
          </ac:spMkLst>
        </pc:spChg>
        <pc:spChg chg="mod">
          <ac:chgData name="Lin, Dong" userId="9d72eb4f-e20e-4cb8-8b8b-f8c4b29e0e37" providerId="ADAL" clId="{01D54A66-802F-41F3-8B80-42A081FF82E0}" dt="2026-06-17T10:37:06.779" v="3319" actId="1076"/>
          <ac:spMkLst>
            <pc:docMk/>
            <pc:sldMk cId="1746437334" sldId="293"/>
            <ac:spMk id="403" creationId="{29B97080-BACB-F9A2-46B6-60683654DF08}"/>
          </ac:spMkLst>
        </pc:spChg>
        <pc:picChg chg="del">
          <ac:chgData name="Lin, Dong" userId="9d72eb4f-e20e-4cb8-8b8b-f8c4b29e0e37" providerId="ADAL" clId="{01D54A66-802F-41F3-8B80-42A081FF82E0}" dt="2026-06-17T10:17:23.980" v="3256" actId="21"/>
          <ac:picMkLst>
            <pc:docMk/>
            <pc:sldMk cId="1746437334" sldId="293"/>
            <ac:picMk id="2" creationId="{0D73A512-CB1A-CFD1-8E7A-8FF9C3349387}"/>
          </ac:picMkLst>
        </pc:picChg>
        <pc:extLst>
          <p:ext xmlns:p="http://schemas.openxmlformats.org/presentationml/2006/main" uri="{D6D511B9-2390-475A-947B-AFAB55BFBCF1}">
            <pc226:cmChg xmlns:pc226="http://schemas.microsoft.com/office/powerpoint/2022/06/main/command" chg="mod">
              <pc226:chgData name="Lin, Dong" userId="9d72eb4f-e20e-4cb8-8b8b-f8c4b29e0e37" providerId="ADAL" clId="{01D54A66-802F-41F3-8B80-42A081FF82E0}" dt="2026-06-14T23:21:54.026" v="2741" actId="20577"/>
              <pc2:cmMkLst xmlns:pc2="http://schemas.microsoft.com/office/powerpoint/2019/9/main/command">
                <pc:docMk/>
                <pc:sldMk cId="1746437334" sldId="293"/>
                <pc2:cmMk id="{A55693AF-AC1E-45A8-AB53-C3FA1AF92957}"/>
              </pc2:cmMkLst>
            </pc226:cmChg>
          </p:ext>
        </pc:extLst>
      </pc:sldChg>
      <pc:sldChg chg="addSp delSp modSp add mod ord modNotesTx">
        <pc:chgData name="Lin, Dong" userId="9d72eb4f-e20e-4cb8-8b8b-f8c4b29e0e37" providerId="ADAL" clId="{01D54A66-802F-41F3-8B80-42A081FF82E0}" dt="2026-06-17T10:22:38.794" v="3313" actId="14100"/>
        <pc:sldMkLst>
          <pc:docMk/>
          <pc:sldMk cId="4278390388" sldId="294"/>
        </pc:sldMkLst>
        <pc:spChg chg="add mod">
          <ac:chgData name="Lin, Dong" userId="9d72eb4f-e20e-4cb8-8b8b-f8c4b29e0e37" providerId="ADAL" clId="{01D54A66-802F-41F3-8B80-42A081FF82E0}" dt="2026-06-15T13:09:28.017" v="2806" actId="14100"/>
          <ac:spMkLst>
            <pc:docMk/>
            <pc:sldMk cId="4278390388" sldId="294"/>
            <ac:spMk id="2" creationId="{243AE20D-DBED-41D2-14F9-BA89009D5070}"/>
          </ac:spMkLst>
        </pc:spChg>
        <pc:spChg chg="mod">
          <ac:chgData name="Lin, Dong" userId="9d72eb4f-e20e-4cb8-8b8b-f8c4b29e0e37" providerId="ADAL" clId="{01D54A66-802F-41F3-8B80-42A081FF82E0}" dt="2026-06-11T13:47:43.527" v="2491" actId="27636"/>
          <ac:spMkLst>
            <pc:docMk/>
            <pc:sldMk cId="4278390388" sldId="294"/>
            <ac:spMk id="116" creationId="{336C968E-88FB-F8EE-E1C9-F7AC1715175B}"/>
          </ac:spMkLst>
        </pc:spChg>
        <pc:spChg chg="mod">
          <ac:chgData name="Lin, Dong" userId="9d72eb4f-e20e-4cb8-8b8b-f8c4b29e0e37" providerId="ADAL" clId="{01D54A66-802F-41F3-8B80-42A081FF82E0}" dt="2026-06-12T01:09:54.445" v="2570" actId="20577"/>
          <ac:spMkLst>
            <pc:docMk/>
            <pc:sldMk cId="4278390388" sldId="294"/>
            <ac:spMk id="118" creationId="{F05ECABA-4CC0-4E72-A2B1-8DC91F89F1D9}"/>
          </ac:spMkLst>
        </pc:spChg>
        <pc:picChg chg="mod">
          <ac:chgData name="Lin, Dong" userId="9d72eb4f-e20e-4cb8-8b8b-f8c4b29e0e37" providerId="ADAL" clId="{01D54A66-802F-41F3-8B80-42A081FF82E0}" dt="2026-06-15T13:06:53.027" v="2782" actId="1076"/>
          <ac:picMkLst>
            <pc:docMk/>
            <pc:sldMk cId="4278390388" sldId="294"/>
            <ac:picMk id="114" creationId="{097E0FFA-75F4-47C0-4EBE-A3F952D933C9}"/>
          </ac:picMkLst>
        </pc:picChg>
        <pc:picChg chg="add mod">
          <ac:chgData name="Lin, Dong" userId="9d72eb4f-e20e-4cb8-8b8b-f8c4b29e0e37" providerId="ADAL" clId="{01D54A66-802F-41F3-8B80-42A081FF82E0}" dt="2026-06-17T10:22:38.794" v="3313" actId="14100"/>
          <ac:picMkLst>
            <pc:docMk/>
            <pc:sldMk cId="4278390388" sldId="294"/>
            <ac:picMk id="2050" creationId="{82F53860-CD67-EB1D-36E1-BC44804BE2C0}"/>
          </ac:picMkLst>
        </pc:picChg>
      </pc:sldChg>
      <pc:sldChg chg="modSp add mod modNotesTx">
        <pc:chgData name="Lin, Dong" userId="9d72eb4f-e20e-4cb8-8b8b-f8c4b29e0e37" providerId="ADAL" clId="{01D54A66-802F-41F3-8B80-42A081FF82E0}" dt="2026-06-17T10:11:09.897" v="3167" actId="403"/>
        <pc:sldMkLst>
          <pc:docMk/>
          <pc:sldMk cId="1986450881" sldId="295"/>
        </pc:sldMkLst>
        <pc:spChg chg="mod">
          <ac:chgData name="Lin, Dong" userId="9d72eb4f-e20e-4cb8-8b8b-f8c4b29e0e37" providerId="ADAL" clId="{01D54A66-802F-41F3-8B80-42A081FF82E0}" dt="2026-06-17T10:05:16.008" v="3094" actId="403"/>
          <ac:spMkLst>
            <pc:docMk/>
            <pc:sldMk cId="1986450881" sldId="295"/>
            <ac:spMk id="4" creationId="{8BB9CFDA-9992-A4E4-6813-8714461C0BEF}"/>
          </ac:spMkLst>
        </pc:spChg>
        <pc:spChg chg="mod">
          <ac:chgData name="Lin, Dong" userId="9d72eb4f-e20e-4cb8-8b8b-f8c4b29e0e37" providerId="ADAL" clId="{01D54A66-802F-41F3-8B80-42A081FF82E0}" dt="2026-06-17T10:11:09.897" v="3167" actId="403"/>
          <ac:spMkLst>
            <pc:docMk/>
            <pc:sldMk cId="1986450881" sldId="295"/>
            <ac:spMk id="5" creationId="{794286EF-A56B-62C3-900C-10F310C21832}"/>
          </ac:spMkLst>
        </pc:spChg>
        <pc:spChg chg="mod">
          <ac:chgData name="Lin, Dong" userId="9d72eb4f-e20e-4cb8-8b8b-f8c4b29e0e37" providerId="ADAL" clId="{01D54A66-802F-41F3-8B80-42A081FF82E0}" dt="2026-06-17T10:05:09.983" v="3093" actId="404"/>
          <ac:spMkLst>
            <pc:docMk/>
            <pc:sldMk cId="1986450881" sldId="295"/>
            <ac:spMk id="6" creationId="{086D3F53-A751-562D-39A2-D1E37336F57D}"/>
          </ac:spMkLst>
        </pc:spChg>
        <pc:spChg chg="mod">
          <ac:chgData name="Lin, Dong" userId="9d72eb4f-e20e-4cb8-8b8b-f8c4b29e0e37" providerId="ADAL" clId="{01D54A66-802F-41F3-8B80-42A081FF82E0}" dt="2026-06-17T10:05:22.659" v="3096" actId="14100"/>
          <ac:spMkLst>
            <pc:docMk/>
            <pc:sldMk cId="1986450881" sldId="295"/>
            <ac:spMk id="7" creationId="{82930FC8-059E-B5C4-9E42-BE36668D2380}"/>
          </ac:spMkLst>
        </pc:spChg>
        <pc:spChg chg="mod">
          <ac:chgData name="Lin, Dong" userId="9d72eb4f-e20e-4cb8-8b8b-f8c4b29e0e37" providerId="ADAL" clId="{01D54A66-802F-41F3-8B80-42A081FF82E0}" dt="2026-06-17T10:05:05.095" v="3092" actId="404"/>
          <ac:spMkLst>
            <pc:docMk/>
            <pc:sldMk cId="1986450881" sldId="295"/>
            <ac:spMk id="8" creationId="{F602FA79-9874-A390-DB4C-9512AFFAC3BC}"/>
          </ac:spMkLst>
        </pc:spChg>
        <pc:spChg chg="mod">
          <ac:chgData name="Lin, Dong" userId="9d72eb4f-e20e-4cb8-8b8b-f8c4b29e0e37" providerId="ADAL" clId="{01D54A66-802F-41F3-8B80-42A081FF82E0}" dt="2026-06-16T11:29:47.810" v="3057" actId="1076"/>
          <ac:spMkLst>
            <pc:docMk/>
            <pc:sldMk cId="1986450881" sldId="295"/>
            <ac:spMk id="15" creationId="{DC7B653B-27EB-ACFA-AC24-DB600F9858BA}"/>
          </ac:spMkLst>
        </pc:spChg>
        <pc:spChg chg="mod">
          <ac:chgData name="Lin, Dong" userId="9d72eb4f-e20e-4cb8-8b8b-f8c4b29e0e37" providerId="ADAL" clId="{01D54A66-802F-41F3-8B80-42A081FF82E0}" dt="2026-06-17T10:05:33.099" v="3098" actId="14100"/>
          <ac:spMkLst>
            <pc:docMk/>
            <pc:sldMk cId="1986450881" sldId="295"/>
            <ac:spMk id="16" creationId="{BAF36C7D-15FA-6DF3-AE55-6B95982796E6}"/>
          </ac:spMkLst>
        </pc:spChg>
        <pc:spChg chg="mod">
          <ac:chgData name="Lin, Dong" userId="9d72eb4f-e20e-4cb8-8b8b-f8c4b29e0e37" providerId="ADAL" clId="{01D54A66-802F-41F3-8B80-42A081FF82E0}" dt="2026-06-17T10:05:39.778" v="3099" actId="1076"/>
          <ac:spMkLst>
            <pc:docMk/>
            <pc:sldMk cId="1986450881" sldId="295"/>
            <ac:spMk id="133" creationId="{CDE1E658-D8D5-31ED-C5FB-3E722E163F9E}"/>
          </ac:spMkLst>
        </pc:spChg>
      </pc:sldChg>
      <pc:sldMasterChg chg="delSldLayout">
        <pc:chgData name="Lin, Dong" userId="9d72eb4f-e20e-4cb8-8b8b-f8c4b29e0e37" providerId="ADAL" clId="{01D54A66-802F-41F3-8B80-42A081FF82E0}" dt="2026-06-15T13:08:38.246" v="2801" actId="2696"/>
        <pc:sldMasterMkLst>
          <pc:docMk/>
          <pc:sldMasterMk cId="0" sldId="2147483648"/>
        </pc:sldMasterMkLst>
      </pc:sldMasterChg>
      <pc:sldMasterChg chg="delSldLayout">
        <pc:chgData name="Lin, Dong" userId="9d72eb4f-e20e-4cb8-8b8b-f8c4b29e0e37" providerId="ADAL" clId="{01D54A66-802F-41F3-8B80-42A081FF82E0}" dt="2026-06-10T15:53:54.929" v="1975" actId="2696"/>
        <pc:sldMasterMkLst>
          <pc:docMk/>
          <pc:sldMasterMk cId="0" sldId="2147483654"/>
        </pc:sldMasterMkLst>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E3BE05C-96AD-44AD-B89D-E089194C533C}"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GB"/>
        </a:p>
      </dgm:t>
    </dgm:pt>
    <dgm:pt modelId="{832A1B7D-C0EF-4C1D-9EA4-C5F9DA1EEDB8}">
      <dgm:prSet phldrT="[Text]" phldr="0" custT="1"/>
      <dgm:spPr>
        <a:solidFill>
          <a:srgbClr val="0070C0"/>
        </a:solidFill>
      </dgm:spPr>
      <dgm:t>
        <a:bodyPr/>
        <a:lstStyle/>
        <a:p>
          <a:r>
            <a:rPr lang="en-GB" sz="2000" dirty="0"/>
            <a:t>1.Funding call</a:t>
          </a:r>
        </a:p>
      </dgm:t>
    </dgm:pt>
    <dgm:pt modelId="{D9CB5F9A-AFE4-4C6F-B8BE-10A20E5A6E19}" type="parTrans" cxnId="{BE6B32A9-5754-47E5-ADBB-2A413D95D1CA}">
      <dgm:prSet/>
      <dgm:spPr/>
      <dgm:t>
        <a:bodyPr/>
        <a:lstStyle/>
        <a:p>
          <a:endParaRPr lang="en-GB"/>
        </a:p>
      </dgm:t>
    </dgm:pt>
    <dgm:pt modelId="{2C259D59-FC09-4ED8-ACCD-BA1E4FA2D2BC}" type="sibTrans" cxnId="{BE6B32A9-5754-47E5-ADBB-2A413D95D1CA}">
      <dgm:prSet/>
      <dgm:spPr/>
      <dgm:t>
        <a:bodyPr/>
        <a:lstStyle/>
        <a:p>
          <a:endParaRPr lang="en-GB"/>
        </a:p>
      </dgm:t>
    </dgm:pt>
    <dgm:pt modelId="{10537F82-7331-4708-A403-7C8482B10E69}">
      <dgm:prSet phldrT="[Text]" phldr="0" custT="1"/>
      <dgm:spPr>
        <a:solidFill>
          <a:srgbClr val="0070C0"/>
        </a:solidFill>
      </dgm:spPr>
      <dgm:t>
        <a:bodyPr/>
        <a:lstStyle/>
        <a:p>
          <a:r>
            <a:rPr lang="en-GB" sz="2000" dirty="0"/>
            <a:t>3. Review stage: peer review and panel assessment</a:t>
          </a:r>
        </a:p>
      </dgm:t>
    </dgm:pt>
    <dgm:pt modelId="{AC0CDB25-6AFF-41FE-8CAF-3050AECE22A5}" type="parTrans" cxnId="{391D48A9-6AFC-495F-83EE-6BC82614D4F8}">
      <dgm:prSet/>
      <dgm:spPr/>
      <dgm:t>
        <a:bodyPr/>
        <a:lstStyle/>
        <a:p>
          <a:endParaRPr lang="en-GB"/>
        </a:p>
      </dgm:t>
    </dgm:pt>
    <dgm:pt modelId="{D73C943C-B7AB-4549-B35C-D90F3F9B2810}" type="sibTrans" cxnId="{391D48A9-6AFC-495F-83EE-6BC82614D4F8}">
      <dgm:prSet/>
      <dgm:spPr/>
      <dgm:t>
        <a:bodyPr/>
        <a:lstStyle/>
        <a:p>
          <a:endParaRPr lang="en-GB"/>
        </a:p>
      </dgm:t>
    </dgm:pt>
    <dgm:pt modelId="{891A99EA-89B8-4B78-8818-46586D8E9D96}">
      <dgm:prSet phldrT="[Text]" phldr="0" custT="1"/>
      <dgm:spPr>
        <a:solidFill>
          <a:srgbClr val="0070C0"/>
        </a:solidFill>
      </dgm:spPr>
      <dgm:t>
        <a:bodyPr/>
        <a:lstStyle/>
        <a:p>
          <a:r>
            <a:rPr lang="en-GB" sz="2000" dirty="0"/>
            <a:t>4. Funding outcome</a:t>
          </a:r>
        </a:p>
      </dgm:t>
    </dgm:pt>
    <dgm:pt modelId="{4618D9DD-F506-4B19-97E8-C7CB17F07FD0}" type="parTrans" cxnId="{E5DC83A5-394F-4005-AA94-7747C5BE84E9}">
      <dgm:prSet/>
      <dgm:spPr/>
      <dgm:t>
        <a:bodyPr/>
        <a:lstStyle/>
        <a:p>
          <a:endParaRPr lang="en-GB"/>
        </a:p>
      </dgm:t>
    </dgm:pt>
    <dgm:pt modelId="{CC3FB42A-AF4E-490B-B31B-E7E600AD6E4E}" type="sibTrans" cxnId="{E5DC83A5-394F-4005-AA94-7747C5BE84E9}">
      <dgm:prSet/>
      <dgm:spPr/>
      <dgm:t>
        <a:bodyPr/>
        <a:lstStyle/>
        <a:p>
          <a:endParaRPr lang="en-GB"/>
        </a:p>
      </dgm:t>
    </dgm:pt>
    <dgm:pt modelId="{17220F7E-7C0B-4D28-80A1-0CCB3D05E140}">
      <dgm:prSet custT="1"/>
      <dgm:spPr>
        <a:solidFill>
          <a:srgbClr val="0070C0"/>
        </a:solidFill>
      </dgm:spPr>
      <dgm:t>
        <a:bodyPr/>
        <a:lstStyle/>
        <a:p>
          <a:r>
            <a:rPr lang="en-GB" sz="2000" dirty="0"/>
            <a:t>2. Application and review preparation</a:t>
          </a:r>
        </a:p>
      </dgm:t>
    </dgm:pt>
    <dgm:pt modelId="{007F5A4F-E4FE-43B3-B052-9EB5D15235A6}" type="parTrans" cxnId="{FD044161-977E-4381-AADA-58729E4345D7}">
      <dgm:prSet/>
      <dgm:spPr/>
      <dgm:t>
        <a:bodyPr/>
        <a:lstStyle/>
        <a:p>
          <a:endParaRPr lang="en-GB"/>
        </a:p>
      </dgm:t>
    </dgm:pt>
    <dgm:pt modelId="{7AB0BDC0-670F-48B7-9455-127962F9DE42}" type="sibTrans" cxnId="{FD044161-977E-4381-AADA-58729E4345D7}">
      <dgm:prSet/>
      <dgm:spPr/>
      <dgm:t>
        <a:bodyPr/>
        <a:lstStyle/>
        <a:p>
          <a:endParaRPr lang="en-GB"/>
        </a:p>
      </dgm:t>
    </dgm:pt>
    <dgm:pt modelId="{AD226C73-1BE3-49F7-8CE6-F12B7FEB34DF}" type="pres">
      <dgm:prSet presAssocID="{7E3BE05C-96AD-44AD-B89D-E089194C533C}" presName="Name0" presStyleCnt="0">
        <dgm:presLayoutVars>
          <dgm:dir/>
          <dgm:resizeHandles val="exact"/>
        </dgm:presLayoutVars>
      </dgm:prSet>
      <dgm:spPr/>
    </dgm:pt>
    <dgm:pt modelId="{F78F130D-E88E-4768-AD15-CAA0D8E3677A}" type="pres">
      <dgm:prSet presAssocID="{832A1B7D-C0EF-4C1D-9EA4-C5F9DA1EEDB8}" presName="node" presStyleLbl="node1" presStyleIdx="0" presStyleCnt="4">
        <dgm:presLayoutVars>
          <dgm:bulletEnabled val="1"/>
        </dgm:presLayoutVars>
      </dgm:prSet>
      <dgm:spPr/>
    </dgm:pt>
    <dgm:pt modelId="{5DA02D1B-6C08-4510-A5BE-E0F48CCFEF3B}" type="pres">
      <dgm:prSet presAssocID="{2C259D59-FC09-4ED8-ACCD-BA1E4FA2D2BC}" presName="sibTrans" presStyleLbl="sibTrans2D1" presStyleIdx="0" presStyleCnt="3"/>
      <dgm:spPr/>
    </dgm:pt>
    <dgm:pt modelId="{05C2CF21-E6E3-428F-95D9-8D678994D018}" type="pres">
      <dgm:prSet presAssocID="{2C259D59-FC09-4ED8-ACCD-BA1E4FA2D2BC}" presName="connectorText" presStyleLbl="sibTrans2D1" presStyleIdx="0" presStyleCnt="3"/>
      <dgm:spPr/>
    </dgm:pt>
    <dgm:pt modelId="{D5C89CE5-7C13-4062-9B77-AAC7CD517DA3}" type="pres">
      <dgm:prSet presAssocID="{17220F7E-7C0B-4D28-80A1-0CCB3D05E140}" presName="node" presStyleLbl="node1" presStyleIdx="1" presStyleCnt="4">
        <dgm:presLayoutVars>
          <dgm:bulletEnabled val="1"/>
        </dgm:presLayoutVars>
      </dgm:prSet>
      <dgm:spPr/>
    </dgm:pt>
    <dgm:pt modelId="{84F651FF-F256-49D2-9494-1F8A55F97FD3}" type="pres">
      <dgm:prSet presAssocID="{7AB0BDC0-670F-48B7-9455-127962F9DE42}" presName="sibTrans" presStyleLbl="sibTrans2D1" presStyleIdx="1" presStyleCnt="3"/>
      <dgm:spPr/>
    </dgm:pt>
    <dgm:pt modelId="{F2B168D0-653B-4B20-98B9-31740A310906}" type="pres">
      <dgm:prSet presAssocID="{7AB0BDC0-670F-48B7-9455-127962F9DE42}" presName="connectorText" presStyleLbl="sibTrans2D1" presStyleIdx="1" presStyleCnt="3"/>
      <dgm:spPr/>
    </dgm:pt>
    <dgm:pt modelId="{50678A2E-7FD9-478F-9B64-DEBBFA203568}" type="pres">
      <dgm:prSet presAssocID="{10537F82-7331-4708-A403-7C8482B10E69}" presName="node" presStyleLbl="node1" presStyleIdx="2" presStyleCnt="4">
        <dgm:presLayoutVars>
          <dgm:bulletEnabled val="1"/>
        </dgm:presLayoutVars>
      </dgm:prSet>
      <dgm:spPr/>
    </dgm:pt>
    <dgm:pt modelId="{1E943EB7-EA71-4AE9-9070-572A3A6533B6}" type="pres">
      <dgm:prSet presAssocID="{D73C943C-B7AB-4549-B35C-D90F3F9B2810}" presName="sibTrans" presStyleLbl="sibTrans2D1" presStyleIdx="2" presStyleCnt="3"/>
      <dgm:spPr/>
    </dgm:pt>
    <dgm:pt modelId="{24A2882C-76DC-452B-93CA-F0C522EECE9C}" type="pres">
      <dgm:prSet presAssocID="{D73C943C-B7AB-4549-B35C-D90F3F9B2810}" presName="connectorText" presStyleLbl="sibTrans2D1" presStyleIdx="2" presStyleCnt="3"/>
      <dgm:spPr/>
    </dgm:pt>
    <dgm:pt modelId="{8C35DAB6-0DEA-441E-9440-5A5045C9932F}" type="pres">
      <dgm:prSet presAssocID="{891A99EA-89B8-4B78-8818-46586D8E9D96}" presName="node" presStyleLbl="node1" presStyleIdx="3" presStyleCnt="4">
        <dgm:presLayoutVars>
          <dgm:bulletEnabled val="1"/>
        </dgm:presLayoutVars>
      </dgm:prSet>
      <dgm:spPr/>
    </dgm:pt>
  </dgm:ptLst>
  <dgm:cxnLst>
    <dgm:cxn modelId="{3A9CCD15-1B81-4176-B3DC-96AE9D71EF04}" type="presOf" srcId="{7AB0BDC0-670F-48B7-9455-127962F9DE42}" destId="{F2B168D0-653B-4B20-98B9-31740A310906}" srcOrd="1" destOrd="0" presId="urn:microsoft.com/office/officeart/2005/8/layout/process1"/>
    <dgm:cxn modelId="{250EFB27-5B7D-4ED6-9375-0A1A27CD4231}" type="presOf" srcId="{17220F7E-7C0B-4D28-80A1-0CCB3D05E140}" destId="{D5C89CE5-7C13-4062-9B77-AAC7CD517DA3}" srcOrd="0" destOrd="0" presId="urn:microsoft.com/office/officeart/2005/8/layout/process1"/>
    <dgm:cxn modelId="{185D3C5E-2A96-4912-9D05-2C46648EFFBB}" type="presOf" srcId="{D73C943C-B7AB-4549-B35C-D90F3F9B2810}" destId="{24A2882C-76DC-452B-93CA-F0C522EECE9C}" srcOrd="1" destOrd="0" presId="urn:microsoft.com/office/officeart/2005/8/layout/process1"/>
    <dgm:cxn modelId="{FD044161-977E-4381-AADA-58729E4345D7}" srcId="{7E3BE05C-96AD-44AD-B89D-E089194C533C}" destId="{17220F7E-7C0B-4D28-80A1-0CCB3D05E140}" srcOrd="1" destOrd="0" parTransId="{007F5A4F-E4FE-43B3-B052-9EB5D15235A6}" sibTransId="{7AB0BDC0-670F-48B7-9455-127962F9DE42}"/>
    <dgm:cxn modelId="{7D6AFB41-0683-444C-87DE-24D846768759}" type="presOf" srcId="{7E3BE05C-96AD-44AD-B89D-E089194C533C}" destId="{AD226C73-1BE3-49F7-8CE6-F12B7FEB34DF}" srcOrd="0" destOrd="0" presId="urn:microsoft.com/office/officeart/2005/8/layout/process1"/>
    <dgm:cxn modelId="{1934AB43-F96D-4454-92A3-0D88DDF2A9B9}" type="presOf" srcId="{D73C943C-B7AB-4549-B35C-D90F3F9B2810}" destId="{1E943EB7-EA71-4AE9-9070-572A3A6533B6}" srcOrd="0" destOrd="0" presId="urn:microsoft.com/office/officeart/2005/8/layout/process1"/>
    <dgm:cxn modelId="{537A8A53-80CA-4ADC-BC14-A334E955AC76}" type="presOf" srcId="{7AB0BDC0-670F-48B7-9455-127962F9DE42}" destId="{84F651FF-F256-49D2-9494-1F8A55F97FD3}" srcOrd="0" destOrd="0" presId="urn:microsoft.com/office/officeart/2005/8/layout/process1"/>
    <dgm:cxn modelId="{476EBD90-96B1-420E-AA77-F667A1BCDE9C}" type="presOf" srcId="{832A1B7D-C0EF-4C1D-9EA4-C5F9DA1EEDB8}" destId="{F78F130D-E88E-4768-AD15-CAA0D8E3677A}" srcOrd="0" destOrd="0" presId="urn:microsoft.com/office/officeart/2005/8/layout/process1"/>
    <dgm:cxn modelId="{F80F2892-D60C-4345-8289-82968E308BB0}" type="presOf" srcId="{2C259D59-FC09-4ED8-ACCD-BA1E4FA2D2BC}" destId="{05C2CF21-E6E3-428F-95D9-8D678994D018}" srcOrd="1" destOrd="0" presId="urn:microsoft.com/office/officeart/2005/8/layout/process1"/>
    <dgm:cxn modelId="{E5DC83A5-394F-4005-AA94-7747C5BE84E9}" srcId="{7E3BE05C-96AD-44AD-B89D-E089194C533C}" destId="{891A99EA-89B8-4B78-8818-46586D8E9D96}" srcOrd="3" destOrd="0" parTransId="{4618D9DD-F506-4B19-97E8-C7CB17F07FD0}" sibTransId="{CC3FB42A-AF4E-490B-B31B-E7E600AD6E4E}"/>
    <dgm:cxn modelId="{BE6B32A9-5754-47E5-ADBB-2A413D95D1CA}" srcId="{7E3BE05C-96AD-44AD-B89D-E089194C533C}" destId="{832A1B7D-C0EF-4C1D-9EA4-C5F9DA1EEDB8}" srcOrd="0" destOrd="0" parTransId="{D9CB5F9A-AFE4-4C6F-B8BE-10A20E5A6E19}" sibTransId="{2C259D59-FC09-4ED8-ACCD-BA1E4FA2D2BC}"/>
    <dgm:cxn modelId="{391D48A9-6AFC-495F-83EE-6BC82614D4F8}" srcId="{7E3BE05C-96AD-44AD-B89D-E089194C533C}" destId="{10537F82-7331-4708-A403-7C8482B10E69}" srcOrd="2" destOrd="0" parTransId="{AC0CDB25-6AFF-41FE-8CAF-3050AECE22A5}" sibTransId="{D73C943C-B7AB-4549-B35C-D90F3F9B2810}"/>
    <dgm:cxn modelId="{99DA57AC-B950-4A5A-95DD-4A2087C4FB66}" type="presOf" srcId="{891A99EA-89B8-4B78-8818-46586D8E9D96}" destId="{8C35DAB6-0DEA-441E-9440-5A5045C9932F}" srcOrd="0" destOrd="0" presId="urn:microsoft.com/office/officeart/2005/8/layout/process1"/>
    <dgm:cxn modelId="{B887E8D3-6AE0-4A05-8D40-210863DD794E}" type="presOf" srcId="{2C259D59-FC09-4ED8-ACCD-BA1E4FA2D2BC}" destId="{5DA02D1B-6C08-4510-A5BE-E0F48CCFEF3B}" srcOrd="0" destOrd="0" presId="urn:microsoft.com/office/officeart/2005/8/layout/process1"/>
    <dgm:cxn modelId="{C7176BE7-F63C-4BA1-BAC5-0B1728BC1F1B}" type="presOf" srcId="{10537F82-7331-4708-A403-7C8482B10E69}" destId="{50678A2E-7FD9-478F-9B64-DEBBFA203568}" srcOrd="0" destOrd="0" presId="urn:microsoft.com/office/officeart/2005/8/layout/process1"/>
    <dgm:cxn modelId="{995C234E-7521-4356-9B1F-B3E70C88E4F2}" type="presParOf" srcId="{AD226C73-1BE3-49F7-8CE6-F12B7FEB34DF}" destId="{F78F130D-E88E-4768-AD15-CAA0D8E3677A}" srcOrd="0" destOrd="0" presId="urn:microsoft.com/office/officeart/2005/8/layout/process1"/>
    <dgm:cxn modelId="{719C01F6-D68C-48B4-B62F-AE4088C82BFB}" type="presParOf" srcId="{AD226C73-1BE3-49F7-8CE6-F12B7FEB34DF}" destId="{5DA02D1B-6C08-4510-A5BE-E0F48CCFEF3B}" srcOrd="1" destOrd="0" presId="urn:microsoft.com/office/officeart/2005/8/layout/process1"/>
    <dgm:cxn modelId="{B7ACBE2F-7F24-4928-8D2F-2B4EDD4A9304}" type="presParOf" srcId="{5DA02D1B-6C08-4510-A5BE-E0F48CCFEF3B}" destId="{05C2CF21-E6E3-428F-95D9-8D678994D018}" srcOrd="0" destOrd="0" presId="urn:microsoft.com/office/officeart/2005/8/layout/process1"/>
    <dgm:cxn modelId="{85DB4043-6548-444E-9CDB-CF7578F543CD}" type="presParOf" srcId="{AD226C73-1BE3-49F7-8CE6-F12B7FEB34DF}" destId="{D5C89CE5-7C13-4062-9B77-AAC7CD517DA3}" srcOrd="2" destOrd="0" presId="urn:microsoft.com/office/officeart/2005/8/layout/process1"/>
    <dgm:cxn modelId="{4EA34C9A-64E1-4CCA-B16D-526B061C89C8}" type="presParOf" srcId="{AD226C73-1BE3-49F7-8CE6-F12B7FEB34DF}" destId="{84F651FF-F256-49D2-9494-1F8A55F97FD3}" srcOrd="3" destOrd="0" presId="urn:microsoft.com/office/officeart/2005/8/layout/process1"/>
    <dgm:cxn modelId="{A9C9617D-3A8F-49DA-A48E-A0DA30413505}" type="presParOf" srcId="{84F651FF-F256-49D2-9494-1F8A55F97FD3}" destId="{F2B168D0-653B-4B20-98B9-31740A310906}" srcOrd="0" destOrd="0" presId="urn:microsoft.com/office/officeart/2005/8/layout/process1"/>
    <dgm:cxn modelId="{66991825-3521-4593-81F4-BDD5C7A46E04}" type="presParOf" srcId="{AD226C73-1BE3-49F7-8CE6-F12B7FEB34DF}" destId="{50678A2E-7FD9-478F-9B64-DEBBFA203568}" srcOrd="4" destOrd="0" presId="urn:microsoft.com/office/officeart/2005/8/layout/process1"/>
    <dgm:cxn modelId="{B69804FC-26CF-490F-A3A9-BE78D9B11F7D}" type="presParOf" srcId="{AD226C73-1BE3-49F7-8CE6-F12B7FEB34DF}" destId="{1E943EB7-EA71-4AE9-9070-572A3A6533B6}" srcOrd="5" destOrd="0" presId="urn:microsoft.com/office/officeart/2005/8/layout/process1"/>
    <dgm:cxn modelId="{2D77CC79-11C2-4261-B8D1-CCE73EFF28BB}" type="presParOf" srcId="{1E943EB7-EA71-4AE9-9070-572A3A6533B6}" destId="{24A2882C-76DC-452B-93CA-F0C522EECE9C}" srcOrd="0" destOrd="0" presId="urn:microsoft.com/office/officeart/2005/8/layout/process1"/>
    <dgm:cxn modelId="{443B5F41-0E00-4346-BF97-86BEEC97BAC6}" type="presParOf" srcId="{AD226C73-1BE3-49F7-8CE6-F12B7FEB34DF}" destId="{8C35DAB6-0DEA-441E-9440-5A5045C9932F}" srcOrd="6" destOrd="0" presId="urn:microsoft.com/office/officeart/2005/8/layout/process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8F130D-E88E-4768-AD15-CAA0D8E3677A}">
      <dsp:nvSpPr>
        <dsp:cNvPr id="0" name=""/>
        <dsp:cNvSpPr/>
      </dsp:nvSpPr>
      <dsp:spPr>
        <a:xfrm>
          <a:off x="5190" y="23013"/>
          <a:ext cx="2269445" cy="1361667"/>
        </a:xfrm>
        <a:prstGeom prst="roundRect">
          <a:avLst>
            <a:gd name="adj" fmla="val 10000"/>
          </a:avLst>
        </a:prstGeom>
        <a:solidFill>
          <a:srgbClr val="0070C0"/>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1.Funding call</a:t>
          </a:r>
        </a:p>
      </dsp:txBody>
      <dsp:txXfrm>
        <a:off x="45072" y="62895"/>
        <a:ext cx="2189681" cy="1281903"/>
      </dsp:txXfrm>
    </dsp:sp>
    <dsp:sp modelId="{5DA02D1B-6C08-4510-A5BE-E0F48CCFEF3B}">
      <dsp:nvSpPr>
        <dsp:cNvPr id="0" name=""/>
        <dsp:cNvSpPr/>
      </dsp:nvSpPr>
      <dsp:spPr>
        <a:xfrm>
          <a:off x="2501580" y="422436"/>
          <a:ext cx="481122" cy="56282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en-GB" sz="2500" kern="1200"/>
        </a:p>
      </dsp:txBody>
      <dsp:txXfrm>
        <a:off x="2501580" y="535000"/>
        <a:ext cx="336785" cy="337694"/>
      </dsp:txXfrm>
    </dsp:sp>
    <dsp:sp modelId="{D5C89CE5-7C13-4062-9B77-AAC7CD517DA3}">
      <dsp:nvSpPr>
        <dsp:cNvPr id="0" name=""/>
        <dsp:cNvSpPr/>
      </dsp:nvSpPr>
      <dsp:spPr>
        <a:xfrm>
          <a:off x="3182414" y="23013"/>
          <a:ext cx="2269445" cy="1361667"/>
        </a:xfrm>
        <a:prstGeom prst="roundRect">
          <a:avLst>
            <a:gd name="adj" fmla="val 10000"/>
          </a:avLst>
        </a:prstGeom>
        <a:solidFill>
          <a:srgbClr val="0070C0"/>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2. Application and review preparation</a:t>
          </a:r>
        </a:p>
      </dsp:txBody>
      <dsp:txXfrm>
        <a:off x="3222296" y="62895"/>
        <a:ext cx="2189681" cy="1281903"/>
      </dsp:txXfrm>
    </dsp:sp>
    <dsp:sp modelId="{84F651FF-F256-49D2-9494-1F8A55F97FD3}">
      <dsp:nvSpPr>
        <dsp:cNvPr id="0" name=""/>
        <dsp:cNvSpPr/>
      </dsp:nvSpPr>
      <dsp:spPr>
        <a:xfrm>
          <a:off x="5678804" y="422436"/>
          <a:ext cx="481122" cy="56282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en-GB" sz="2500" kern="1200"/>
        </a:p>
      </dsp:txBody>
      <dsp:txXfrm>
        <a:off x="5678804" y="535000"/>
        <a:ext cx="336785" cy="337694"/>
      </dsp:txXfrm>
    </dsp:sp>
    <dsp:sp modelId="{50678A2E-7FD9-478F-9B64-DEBBFA203568}">
      <dsp:nvSpPr>
        <dsp:cNvPr id="0" name=""/>
        <dsp:cNvSpPr/>
      </dsp:nvSpPr>
      <dsp:spPr>
        <a:xfrm>
          <a:off x="6359638" y="23013"/>
          <a:ext cx="2269445" cy="1361667"/>
        </a:xfrm>
        <a:prstGeom prst="roundRect">
          <a:avLst>
            <a:gd name="adj" fmla="val 10000"/>
          </a:avLst>
        </a:prstGeom>
        <a:solidFill>
          <a:srgbClr val="0070C0"/>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3. Review stage: peer review and panel assessment</a:t>
          </a:r>
        </a:p>
      </dsp:txBody>
      <dsp:txXfrm>
        <a:off x="6399520" y="62895"/>
        <a:ext cx="2189681" cy="1281903"/>
      </dsp:txXfrm>
    </dsp:sp>
    <dsp:sp modelId="{1E943EB7-EA71-4AE9-9070-572A3A6533B6}">
      <dsp:nvSpPr>
        <dsp:cNvPr id="0" name=""/>
        <dsp:cNvSpPr/>
      </dsp:nvSpPr>
      <dsp:spPr>
        <a:xfrm>
          <a:off x="8856028" y="422436"/>
          <a:ext cx="481122" cy="56282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en-GB" sz="2500" kern="1200"/>
        </a:p>
      </dsp:txBody>
      <dsp:txXfrm>
        <a:off x="8856028" y="535000"/>
        <a:ext cx="336785" cy="337694"/>
      </dsp:txXfrm>
    </dsp:sp>
    <dsp:sp modelId="{8C35DAB6-0DEA-441E-9440-5A5045C9932F}">
      <dsp:nvSpPr>
        <dsp:cNvPr id="0" name=""/>
        <dsp:cNvSpPr/>
      </dsp:nvSpPr>
      <dsp:spPr>
        <a:xfrm>
          <a:off x="9536862" y="23013"/>
          <a:ext cx="2269445" cy="1361667"/>
        </a:xfrm>
        <a:prstGeom prst="roundRect">
          <a:avLst>
            <a:gd name="adj" fmla="val 10000"/>
          </a:avLst>
        </a:prstGeom>
        <a:solidFill>
          <a:srgbClr val="0070C0"/>
        </a:solidFill>
        <a:ln w="25400" cap="flat" cmpd="sng" algn="ctr">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4. Funding outcome</a:t>
          </a:r>
        </a:p>
      </dsp:txBody>
      <dsp:txXfrm>
        <a:off x="9576744" y="62895"/>
        <a:ext cx="2189681" cy="1281903"/>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6600" cy="53657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4281488" y="0"/>
            <a:ext cx="3276600" cy="536575"/>
          </a:xfrm>
          <a:prstGeom prst="rect">
            <a:avLst/>
          </a:prstGeom>
        </p:spPr>
        <p:txBody>
          <a:bodyPr vert="horz" lIns="91440" tIns="45720" rIns="91440" bIns="45720" rtlCol="0"/>
          <a:lstStyle>
            <a:lvl1pPr algn="r">
              <a:defRPr sz="1200"/>
            </a:lvl1pPr>
          </a:lstStyle>
          <a:p>
            <a:fld id="{F71DB476-C487-478D-AA0C-6183C9DF3F25}" type="datetimeFigureOut">
              <a:rPr lang="en-GB" smtClean="0"/>
              <a:t>17/06/2026</a:t>
            </a:fld>
            <a:endParaRPr lang="en-GB"/>
          </a:p>
        </p:txBody>
      </p:sp>
      <p:sp>
        <p:nvSpPr>
          <p:cNvPr id="4" name="Slide Image Placeholder 3"/>
          <p:cNvSpPr>
            <a:spLocks noGrp="1" noRot="1" noChangeAspect="1"/>
          </p:cNvSpPr>
          <p:nvPr>
            <p:ph type="sldImg" idx="2"/>
          </p:nvPr>
        </p:nvSpPr>
        <p:spPr>
          <a:xfrm>
            <a:off x="573088" y="1336675"/>
            <a:ext cx="6413500" cy="3608388"/>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755650" y="5145088"/>
            <a:ext cx="6048375" cy="42100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10155238"/>
            <a:ext cx="3276600" cy="53657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4281488" y="10155238"/>
            <a:ext cx="3276600" cy="536575"/>
          </a:xfrm>
          <a:prstGeom prst="rect">
            <a:avLst/>
          </a:prstGeom>
        </p:spPr>
        <p:txBody>
          <a:bodyPr vert="horz" lIns="91440" tIns="45720" rIns="91440" bIns="45720" rtlCol="0" anchor="b"/>
          <a:lstStyle>
            <a:lvl1pPr algn="r">
              <a:defRPr sz="1200"/>
            </a:lvl1pPr>
          </a:lstStyle>
          <a:p>
            <a:fld id="{176F68DF-5975-42E9-AF2A-FED7D8109827}" type="slidenum">
              <a:rPr lang="en-GB" smtClean="0"/>
              <a:t>‹#›</a:t>
            </a:fld>
            <a:endParaRPr lang="en-GB"/>
          </a:p>
        </p:txBody>
      </p:sp>
    </p:spTree>
    <p:extLst>
      <p:ext uri="{BB962C8B-B14F-4D97-AF65-F5344CB8AC3E}">
        <p14:creationId xmlns:p14="http://schemas.microsoft.com/office/powerpoint/2010/main" val="15443967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6F68DF-5975-42E9-AF2A-FED7D8109827}" type="slidenum">
              <a:rPr lang="en-GB" smtClean="0"/>
              <a:t>1</a:t>
            </a:fld>
            <a:endParaRPr lang="en-GB"/>
          </a:p>
        </p:txBody>
      </p:sp>
    </p:spTree>
    <p:extLst>
      <p:ext uri="{BB962C8B-B14F-4D97-AF65-F5344CB8AC3E}">
        <p14:creationId xmlns:p14="http://schemas.microsoft.com/office/powerpoint/2010/main" val="25971203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a:t>
            </a:r>
          </a:p>
          <a:p>
            <a:endParaRPr lang="en-GB" dirty="0"/>
          </a:p>
        </p:txBody>
      </p:sp>
      <p:sp>
        <p:nvSpPr>
          <p:cNvPr id="4" name="Slide Number Placeholder 3"/>
          <p:cNvSpPr>
            <a:spLocks noGrp="1"/>
          </p:cNvSpPr>
          <p:nvPr>
            <p:ph type="sldNum" sz="quarter" idx="5"/>
          </p:nvPr>
        </p:nvSpPr>
        <p:spPr/>
        <p:txBody>
          <a:bodyPr/>
          <a:lstStyle/>
          <a:p>
            <a:fld id="{176F68DF-5975-42E9-AF2A-FED7D8109827}" type="slidenum">
              <a:rPr lang="en-GB" smtClean="0"/>
              <a:t>10</a:t>
            </a:fld>
            <a:endParaRPr lang="en-GB"/>
          </a:p>
        </p:txBody>
      </p:sp>
    </p:spTree>
    <p:extLst>
      <p:ext uri="{BB962C8B-B14F-4D97-AF65-F5344CB8AC3E}">
        <p14:creationId xmlns:p14="http://schemas.microsoft.com/office/powerpoint/2010/main" val="9563476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 </a:t>
            </a:r>
            <a:endParaRPr lang="en-GB" dirty="0"/>
          </a:p>
        </p:txBody>
      </p:sp>
      <p:sp>
        <p:nvSpPr>
          <p:cNvPr id="4" name="Slide Number Placeholder 3"/>
          <p:cNvSpPr>
            <a:spLocks noGrp="1"/>
          </p:cNvSpPr>
          <p:nvPr>
            <p:ph type="sldNum" sz="quarter" idx="5"/>
          </p:nvPr>
        </p:nvSpPr>
        <p:spPr/>
        <p:txBody>
          <a:bodyPr/>
          <a:lstStyle/>
          <a:p>
            <a:fld id="{176F68DF-5975-42E9-AF2A-FED7D8109827}" type="slidenum">
              <a:rPr lang="en-GB" smtClean="0"/>
              <a:t>11</a:t>
            </a:fld>
            <a:endParaRPr lang="en-GB"/>
          </a:p>
        </p:txBody>
      </p:sp>
    </p:spTree>
    <p:extLst>
      <p:ext uri="{BB962C8B-B14F-4D97-AF65-F5344CB8AC3E}">
        <p14:creationId xmlns:p14="http://schemas.microsoft.com/office/powerpoint/2010/main" val="18382278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n-GB" sz="1200" b="0" i="0" u="none" strike="noStrike" kern="0" cap="none" spc="0" normalizeH="0" baseline="0" noProof="0" dirty="0">
                <a:ln>
                  <a:noFill/>
                </a:ln>
                <a:solidFill>
                  <a:srgbClr val="000000"/>
                </a:solidFill>
                <a:effectLst/>
                <a:uLnTx/>
                <a:uFillTx/>
                <a:latin typeface="Century Gothic" panose="020B0502020202020204" pitchFamily="34" charset="0"/>
                <a:ea typeface="Calibri"/>
                <a:cs typeface="Calibri"/>
                <a:sym typeface="Tenorite"/>
              </a:rPr>
              <a:t> </a:t>
            </a:r>
            <a:endParaRPr lang="en-GB" dirty="0"/>
          </a:p>
        </p:txBody>
      </p:sp>
      <p:sp>
        <p:nvSpPr>
          <p:cNvPr id="4" name="Slide Number Placeholder 3"/>
          <p:cNvSpPr>
            <a:spLocks noGrp="1"/>
          </p:cNvSpPr>
          <p:nvPr>
            <p:ph type="sldNum" sz="quarter" idx="5"/>
          </p:nvPr>
        </p:nvSpPr>
        <p:spPr/>
        <p:txBody>
          <a:bodyPr/>
          <a:lstStyle/>
          <a:p>
            <a:fld id="{176F68DF-5975-42E9-AF2A-FED7D8109827}" type="slidenum">
              <a:rPr lang="en-GB" smtClean="0"/>
              <a:t>2</a:t>
            </a:fld>
            <a:endParaRPr lang="en-GB"/>
          </a:p>
        </p:txBody>
      </p:sp>
    </p:spTree>
    <p:extLst>
      <p:ext uri="{BB962C8B-B14F-4D97-AF65-F5344CB8AC3E}">
        <p14:creationId xmlns:p14="http://schemas.microsoft.com/office/powerpoint/2010/main" val="805231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a:t>
            </a:r>
          </a:p>
        </p:txBody>
      </p:sp>
      <p:sp>
        <p:nvSpPr>
          <p:cNvPr id="4" name="Slide Number Placeholder 3"/>
          <p:cNvSpPr>
            <a:spLocks noGrp="1"/>
          </p:cNvSpPr>
          <p:nvPr>
            <p:ph type="sldNum" sz="quarter" idx="5"/>
          </p:nvPr>
        </p:nvSpPr>
        <p:spPr/>
        <p:txBody>
          <a:bodyPr/>
          <a:lstStyle/>
          <a:p>
            <a:fld id="{176F68DF-5975-42E9-AF2A-FED7D8109827}" type="slidenum">
              <a:rPr lang="en-GB" smtClean="0"/>
              <a:t>3</a:t>
            </a:fld>
            <a:endParaRPr lang="en-GB"/>
          </a:p>
        </p:txBody>
      </p:sp>
    </p:spTree>
    <p:extLst>
      <p:ext uri="{BB962C8B-B14F-4D97-AF65-F5344CB8AC3E}">
        <p14:creationId xmlns:p14="http://schemas.microsoft.com/office/powerpoint/2010/main" val="3071976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a:t>
            </a:r>
          </a:p>
        </p:txBody>
      </p:sp>
      <p:sp>
        <p:nvSpPr>
          <p:cNvPr id="4" name="Slide Number Placeholder 3"/>
          <p:cNvSpPr>
            <a:spLocks noGrp="1"/>
          </p:cNvSpPr>
          <p:nvPr>
            <p:ph type="sldNum" sz="quarter" idx="5"/>
          </p:nvPr>
        </p:nvSpPr>
        <p:spPr/>
        <p:txBody>
          <a:bodyPr/>
          <a:lstStyle/>
          <a:p>
            <a:fld id="{176F68DF-5975-42E9-AF2A-FED7D8109827}" type="slidenum">
              <a:rPr lang="en-GB" smtClean="0"/>
              <a:t>4</a:t>
            </a:fld>
            <a:endParaRPr lang="en-GB"/>
          </a:p>
        </p:txBody>
      </p:sp>
    </p:spTree>
    <p:extLst>
      <p:ext uri="{BB962C8B-B14F-4D97-AF65-F5344CB8AC3E}">
        <p14:creationId xmlns:p14="http://schemas.microsoft.com/office/powerpoint/2010/main" val="2657710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EEC7DE-3079-AF2E-5030-6E7DA487AE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5114D8-3F58-D20F-BCD8-C9A8B36EE0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6E14BA-DF28-E574-6BCF-6A46FF0A0D0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731D087-2D73-7F59-49E3-7A24540108CA}"/>
              </a:ext>
            </a:extLst>
          </p:cNvPr>
          <p:cNvSpPr>
            <a:spLocks noGrp="1"/>
          </p:cNvSpPr>
          <p:nvPr>
            <p:ph type="sldNum" sz="quarter" idx="5"/>
          </p:nvPr>
        </p:nvSpPr>
        <p:spPr/>
        <p:txBody>
          <a:bodyPr/>
          <a:lstStyle/>
          <a:p>
            <a:fld id="{176F68DF-5975-42E9-AF2A-FED7D8109827}" type="slidenum">
              <a:rPr lang="en-GB" smtClean="0"/>
              <a:t>5</a:t>
            </a:fld>
            <a:endParaRPr lang="en-GB"/>
          </a:p>
        </p:txBody>
      </p:sp>
    </p:spTree>
    <p:extLst>
      <p:ext uri="{BB962C8B-B14F-4D97-AF65-F5344CB8AC3E}">
        <p14:creationId xmlns:p14="http://schemas.microsoft.com/office/powerpoint/2010/main" val="27815016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C40273-DC32-E989-0416-C1A211D0BF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A845E1-53AC-1F2B-BE5F-8759274DD2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C6991F-5E20-4D7A-A472-18C849975287}"/>
              </a:ext>
            </a:extLst>
          </p:cNvPr>
          <p:cNvSpPr>
            <a:spLocks noGrp="1"/>
          </p:cNvSpPr>
          <p:nvPr>
            <p:ph type="body" idx="1"/>
          </p:nvPr>
        </p:nvSpPr>
        <p:spPr/>
        <p:txBody>
          <a:bodyPr/>
          <a:lstStyle/>
          <a:p>
            <a:r>
              <a:rPr lang="en-GB" dirty="0"/>
              <a:t> </a:t>
            </a:r>
          </a:p>
        </p:txBody>
      </p:sp>
      <p:sp>
        <p:nvSpPr>
          <p:cNvPr id="4" name="Slide Number Placeholder 3">
            <a:extLst>
              <a:ext uri="{FF2B5EF4-FFF2-40B4-BE49-F238E27FC236}">
                <a16:creationId xmlns:a16="http://schemas.microsoft.com/office/drawing/2014/main" id="{693320ED-FE84-FCCB-EE1A-2ABF592E493E}"/>
              </a:ext>
            </a:extLst>
          </p:cNvPr>
          <p:cNvSpPr>
            <a:spLocks noGrp="1"/>
          </p:cNvSpPr>
          <p:nvPr>
            <p:ph type="sldNum" sz="quarter" idx="5"/>
          </p:nvPr>
        </p:nvSpPr>
        <p:spPr/>
        <p:txBody>
          <a:bodyPr/>
          <a:lstStyle/>
          <a:p>
            <a:fld id="{176F68DF-5975-42E9-AF2A-FED7D8109827}" type="slidenum">
              <a:rPr lang="en-GB" smtClean="0"/>
              <a:t>6</a:t>
            </a:fld>
            <a:endParaRPr lang="en-GB"/>
          </a:p>
        </p:txBody>
      </p:sp>
    </p:spTree>
    <p:extLst>
      <p:ext uri="{BB962C8B-B14F-4D97-AF65-F5344CB8AC3E}">
        <p14:creationId xmlns:p14="http://schemas.microsoft.com/office/powerpoint/2010/main" val="27826745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6F68DF-5975-42E9-AF2A-FED7D8109827}" type="slidenum">
              <a:rPr lang="en-GB" smtClean="0"/>
              <a:t>7</a:t>
            </a:fld>
            <a:endParaRPr lang="en-GB"/>
          </a:p>
        </p:txBody>
      </p:sp>
    </p:spTree>
    <p:extLst>
      <p:ext uri="{BB962C8B-B14F-4D97-AF65-F5344CB8AC3E}">
        <p14:creationId xmlns:p14="http://schemas.microsoft.com/office/powerpoint/2010/main" val="8370840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defTabSz="914400">
              <a:lnSpc>
                <a:spcPct val="120000"/>
              </a:lnSpc>
            </a:pPr>
            <a:r>
              <a:rPr lang="en-GB" dirty="0"/>
              <a:t> </a:t>
            </a:r>
            <a:endParaRPr lang="en-US" sz="1200" b="0" strike="noStrike" spc="-1" dirty="0">
              <a:solidFill>
                <a:srgbClr val="000000"/>
              </a:solidFill>
              <a:latin typeface="Arial"/>
            </a:endParaRPr>
          </a:p>
          <a:p>
            <a:r>
              <a:rPr lang="en-GB" dirty="0"/>
              <a:t> </a:t>
            </a:r>
          </a:p>
        </p:txBody>
      </p:sp>
      <p:sp>
        <p:nvSpPr>
          <p:cNvPr id="4" name="Slide Number Placeholder 3"/>
          <p:cNvSpPr>
            <a:spLocks noGrp="1"/>
          </p:cNvSpPr>
          <p:nvPr>
            <p:ph type="sldNum" sz="quarter" idx="5"/>
          </p:nvPr>
        </p:nvSpPr>
        <p:spPr/>
        <p:txBody>
          <a:bodyPr/>
          <a:lstStyle/>
          <a:p>
            <a:fld id="{176F68DF-5975-42E9-AF2A-FED7D8109827}" type="slidenum">
              <a:rPr lang="en-GB" smtClean="0"/>
              <a:t>8</a:t>
            </a:fld>
            <a:endParaRPr lang="en-GB"/>
          </a:p>
        </p:txBody>
      </p:sp>
    </p:spTree>
    <p:extLst>
      <p:ext uri="{BB962C8B-B14F-4D97-AF65-F5344CB8AC3E}">
        <p14:creationId xmlns:p14="http://schemas.microsoft.com/office/powerpoint/2010/main" val="38573499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0591C7-7E50-580B-6B1A-6883B21947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17F1C7-6E88-A9EA-BF17-F472CC07B5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8EC3AD-58F4-7317-F9D3-60DD70008CF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2D1B26"/>
                </a:solidFill>
                <a:highlight>
                  <a:srgbClr val="FF00FF"/>
                </a:highlight>
                <a:latin typeface="Arial" panose="020B0604020202020204" pitchFamily="34" charset="0"/>
                <a:ea typeface="Calibri" pitchFamily="34" charset="-122"/>
                <a:cs typeface="Arial" panose="020B0604020202020204" pitchFamily="34" charset="0"/>
              </a:rPr>
              <a:t> </a:t>
            </a:r>
            <a:r>
              <a:rPr lang="en-GB" dirty="0">
                <a:highlight>
                  <a:srgbClr val="FF00FF"/>
                </a:highlight>
              </a:rPr>
              <a:t> </a:t>
            </a:r>
            <a:br>
              <a:rPr lang="en-GB" dirty="0">
                <a:highlight>
                  <a:srgbClr val="FF00FF"/>
                </a:highlight>
              </a:rPr>
            </a:br>
            <a:br>
              <a:rPr lang="en-GB" dirty="0">
                <a:highlight>
                  <a:srgbClr val="FF00FF"/>
                </a:highlight>
              </a:rPr>
            </a:br>
            <a:r>
              <a:rPr lang="en-GB" dirty="0">
                <a:highlight>
                  <a:srgbClr val="FF00FF"/>
                </a:highlight>
              </a:rPr>
              <a:t> </a:t>
            </a:r>
            <a:endParaRPr lang="en-GB" sz="1200" b="1" dirty="0">
              <a:solidFill>
                <a:srgbClr val="2D1B26"/>
              </a:solidFill>
              <a:highlight>
                <a:srgbClr val="FF00FF"/>
              </a:highlight>
              <a:latin typeface="Arial" panose="020B0604020202020204" pitchFamily="34" charset="0"/>
              <a:ea typeface="Calibri" pitchFamily="34" charset="-122"/>
              <a:cs typeface="Arial" panose="020B0604020202020204" pitchFamily="34" charset="0"/>
            </a:endParaRPr>
          </a:p>
          <a:p>
            <a:endParaRPr lang="en-GB" dirty="0"/>
          </a:p>
        </p:txBody>
      </p:sp>
      <p:sp>
        <p:nvSpPr>
          <p:cNvPr id="4" name="Slide Number Placeholder 3">
            <a:extLst>
              <a:ext uri="{FF2B5EF4-FFF2-40B4-BE49-F238E27FC236}">
                <a16:creationId xmlns:a16="http://schemas.microsoft.com/office/drawing/2014/main" id="{3E27C112-46AB-EC4B-5F75-7DE8397B07EE}"/>
              </a:ext>
            </a:extLst>
          </p:cNvPr>
          <p:cNvSpPr>
            <a:spLocks noGrp="1"/>
          </p:cNvSpPr>
          <p:nvPr>
            <p:ph type="sldNum" sz="quarter" idx="5"/>
          </p:nvPr>
        </p:nvSpPr>
        <p:spPr/>
        <p:txBody>
          <a:bodyPr/>
          <a:lstStyle/>
          <a:p>
            <a:fld id="{176F68DF-5975-42E9-AF2A-FED7D8109827}" type="slidenum">
              <a:rPr lang="en-GB" smtClean="0"/>
              <a:t>9</a:t>
            </a:fld>
            <a:endParaRPr lang="en-GB"/>
          </a:p>
        </p:txBody>
      </p:sp>
    </p:spTree>
    <p:extLst>
      <p:ext uri="{BB962C8B-B14F-4D97-AF65-F5344CB8AC3E}">
        <p14:creationId xmlns:p14="http://schemas.microsoft.com/office/powerpoint/2010/main" val="3765184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sp>
        <p:nvSpPr>
          <p:cNvPr id="3" name="PlaceHolder 1"/>
          <p:cNvSpPr>
            <a:spLocks noGrp="1"/>
          </p:cNvSpPr>
          <p:nvPr>
            <p:ph type="title"/>
          </p:nvPr>
        </p:nvSpPr>
        <p:spPr>
          <a:xfrm>
            <a:off x="603360" y="1287360"/>
            <a:ext cx="10983960" cy="2322720"/>
          </a:xfrm>
          <a:prstGeom prst="rect">
            <a:avLst/>
          </a:prstGeom>
          <a:noFill/>
          <a:ln w="0">
            <a:noFill/>
          </a:ln>
        </p:spPr>
        <p:txBody>
          <a:bodyPr lIns="0" tIns="0" rIns="0" bIns="0" anchor="ctr">
            <a:noAutofit/>
          </a:bodyPr>
          <a:lstStyle/>
          <a:p>
            <a:pPr indent="0" algn="ctr">
              <a:buNone/>
            </a:pPr>
            <a:endParaRPr lang="en-US" sz="4400" b="0" strike="noStrike" spc="-1">
              <a:solidFill>
                <a:srgbClr val="000000"/>
              </a:solidFill>
              <a:latin typeface="Arial"/>
            </a:endParaRPr>
          </a:p>
        </p:txBody>
      </p:sp>
      <p:sp>
        <p:nvSpPr>
          <p:cNvPr id="4" name="PlaceHolder 2"/>
          <p:cNvSpPr>
            <a:spLocks noGrp="1"/>
          </p:cNvSpPr>
          <p:nvPr>
            <p:ph type="subTitle"/>
          </p:nvPr>
        </p:nvSpPr>
        <p:spPr>
          <a:xfrm>
            <a:off x="609480" y="1604520"/>
            <a:ext cx="10972440" cy="3977280"/>
          </a:xfrm>
          <a:prstGeom prst="rect">
            <a:avLst/>
          </a:prstGeom>
          <a:noFill/>
          <a:ln w="0">
            <a:noFill/>
          </a:ln>
        </p:spPr>
        <p:txBody>
          <a:bodyPr lIns="0" tIns="0" rIns="0" bIns="0" anchor="ctr">
            <a:noAutofit/>
          </a:bodyPr>
          <a:lstStyle/>
          <a:p>
            <a:pPr indent="0" algn="ctr">
              <a:buNone/>
            </a:pPr>
            <a:endParaRPr lang="en-US" sz="3200" b="0" strike="noStrike" spc="-1">
              <a:solidFill>
                <a:srgbClr val="000000"/>
              </a:solidFill>
              <a:latin typeface="Arial"/>
            </a:endParaRPr>
          </a:p>
        </p:txBody>
      </p:sp>
      <p:sp>
        <p:nvSpPr>
          <p:cNvPr id="2" name="PlaceHolder 3"/>
          <p:cNvSpPr>
            <a:spLocks noGrp="1"/>
          </p:cNvSpPr>
          <p:nvPr>
            <p:ph type="sldNum" idx="1"/>
          </p:nvPr>
        </p:nvSpPr>
        <p:spPr/>
        <p:txBody>
          <a:bodyPr/>
          <a:lstStyle/>
          <a:p>
            <a:fld id="{CBBC62E5-CD4D-4C10-BD4F-978554CD1245}"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x" preserve="1">
  <p:cSld name="Quote">
    <p:spTree>
      <p:nvGrpSpPr>
        <p:cNvPr id="1" name=""/>
        <p:cNvGrpSpPr/>
        <p:nvPr/>
      </p:nvGrpSpPr>
      <p:grpSpPr>
        <a:xfrm>
          <a:off x="0" y="0"/>
          <a:ext cx="0" cy="0"/>
          <a:chOff x="0" y="0"/>
          <a:chExt cx="0" cy="0"/>
        </a:xfrm>
      </p:grpSpPr>
      <p:sp>
        <p:nvSpPr>
          <p:cNvPr id="48" name="PlaceHolder 1"/>
          <p:cNvSpPr>
            <a:spLocks noGrp="1"/>
          </p:cNvSpPr>
          <p:nvPr>
            <p:ph type="title"/>
          </p:nvPr>
        </p:nvSpPr>
        <p:spPr>
          <a:xfrm>
            <a:off x="603360" y="1287360"/>
            <a:ext cx="10983960" cy="2322720"/>
          </a:xfrm>
          <a:prstGeom prst="rect">
            <a:avLst/>
          </a:prstGeom>
          <a:noFill/>
          <a:ln w="0">
            <a:noFill/>
          </a:ln>
        </p:spPr>
        <p:txBody>
          <a:bodyPr lIns="0" tIns="0" rIns="0" bIns="0" anchor="ctr">
            <a:noAutofit/>
          </a:bodyPr>
          <a:lstStyle/>
          <a:p>
            <a:pPr indent="0" algn="ctr">
              <a:buNone/>
            </a:pPr>
            <a:endParaRPr lang="en-US" sz="4400" b="0" strike="noStrike" spc="-1">
              <a:solidFill>
                <a:srgbClr val="000000"/>
              </a:solidFill>
              <a:latin typeface="Arial"/>
            </a:endParaRPr>
          </a:p>
        </p:txBody>
      </p:sp>
      <p:sp>
        <p:nvSpPr>
          <p:cNvPr id="49" name="PlaceHolder 2"/>
          <p:cNvSpPr>
            <a:spLocks noGrp="1"/>
          </p:cNvSpPr>
          <p:nvPr>
            <p:ph/>
          </p:nvPr>
        </p:nvSpPr>
        <p:spPr>
          <a:xfrm>
            <a:off x="609480" y="1604520"/>
            <a:ext cx="10972440" cy="397728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Arial"/>
            </a:endParaRPr>
          </a:p>
        </p:txBody>
      </p:sp>
      <p:sp>
        <p:nvSpPr>
          <p:cNvPr id="4" name="PlaceHolder 3"/>
          <p:cNvSpPr>
            <a:spLocks noGrp="1"/>
          </p:cNvSpPr>
          <p:nvPr>
            <p:ph type="sldNum" idx="10"/>
          </p:nvPr>
        </p:nvSpPr>
        <p:spPr/>
        <p:txBody>
          <a:bodyPr/>
          <a:lstStyle/>
          <a:p>
            <a:fld id="{D9D60A83-35F2-47F9-BA5D-AC6E030722FA}" type="slidenum">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x" preserve="1">
  <p:cSld name="Photo - 3 Up">
    <p:spTree>
      <p:nvGrpSpPr>
        <p:cNvPr id="1" name=""/>
        <p:cNvGrpSpPr/>
        <p:nvPr/>
      </p:nvGrpSpPr>
      <p:grpSpPr>
        <a:xfrm>
          <a:off x="0" y="0"/>
          <a:ext cx="0" cy="0"/>
          <a:chOff x="0" y="0"/>
          <a:chExt cx="0" cy="0"/>
        </a:xfrm>
      </p:grpSpPr>
      <p:sp>
        <p:nvSpPr>
          <p:cNvPr id="53" name="PlaceHolder 1"/>
          <p:cNvSpPr>
            <a:spLocks noGrp="1"/>
          </p:cNvSpPr>
          <p:nvPr>
            <p:ph type="title"/>
          </p:nvPr>
        </p:nvSpPr>
        <p:spPr>
          <a:xfrm>
            <a:off x="603360" y="1287360"/>
            <a:ext cx="10983960" cy="2322720"/>
          </a:xfrm>
          <a:prstGeom prst="rect">
            <a:avLst/>
          </a:prstGeom>
          <a:noFill/>
          <a:ln w="0">
            <a:noFill/>
          </a:ln>
        </p:spPr>
        <p:txBody>
          <a:bodyPr lIns="0" tIns="0" rIns="0" bIns="0" anchor="ctr">
            <a:noAutofit/>
          </a:bodyPr>
          <a:lstStyle/>
          <a:p>
            <a:pPr indent="0" algn="ctr">
              <a:buNone/>
            </a:pPr>
            <a:endParaRPr lang="en-US" sz="4400" b="0" strike="noStrike" spc="-1">
              <a:solidFill>
                <a:srgbClr val="000000"/>
              </a:solidFill>
              <a:latin typeface="Arial"/>
            </a:endParaRPr>
          </a:p>
        </p:txBody>
      </p:sp>
      <p:sp>
        <p:nvSpPr>
          <p:cNvPr id="54" name="PlaceHolder 2"/>
          <p:cNvSpPr>
            <a:spLocks noGrp="1"/>
          </p:cNvSpPr>
          <p:nvPr>
            <p:ph/>
          </p:nvPr>
        </p:nvSpPr>
        <p:spPr>
          <a:xfrm>
            <a:off x="609480" y="1604520"/>
            <a:ext cx="10972440" cy="397728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Arial"/>
            </a:endParaRPr>
          </a:p>
        </p:txBody>
      </p:sp>
      <p:sp>
        <p:nvSpPr>
          <p:cNvPr id="4" name="PlaceHolder 3"/>
          <p:cNvSpPr>
            <a:spLocks noGrp="1"/>
          </p:cNvSpPr>
          <p:nvPr>
            <p:ph type="sldNum" idx="11"/>
          </p:nvPr>
        </p:nvSpPr>
        <p:spPr/>
        <p:txBody>
          <a:bodyPr/>
          <a:lstStyle/>
          <a:p>
            <a:fld id="{14E92A49-A502-40F1-B084-B5F0543F901C}"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Photo">
    <p:spTree>
      <p:nvGrpSpPr>
        <p:cNvPr id="1" name=""/>
        <p:cNvGrpSpPr/>
        <p:nvPr/>
      </p:nvGrpSpPr>
      <p:grpSpPr>
        <a:xfrm>
          <a:off x="0" y="0"/>
          <a:ext cx="0" cy="0"/>
          <a:chOff x="0" y="0"/>
          <a:chExt cx="0" cy="0"/>
        </a:xfrm>
      </p:grpSpPr>
      <p:sp>
        <p:nvSpPr>
          <p:cNvPr id="8" name="PlaceHolder 1"/>
          <p:cNvSpPr>
            <a:spLocks noGrp="1"/>
          </p:cNvSpPr>
          <p:nvPr>
            <p:ph type="title"/>
          </p:nvPr>
        </p:nvSpPr>
        <p:spPr>
          <a:xfrm>
            <a:off x="603360" y="1287360"/>
            <a:ext cx="10983960" cy="2322720"/>
          </a:xfrm>
          <a:prstGeom prst="rect">
            <a:avLst/>
          </a:prstGeom>
          <a:noFill/>
          <a:ln w="0">
            <a:noFill/>
          </a:ln>
        </p:spPr>
        <p:txBody>
          <a:bodyPr lIns="0" tIns="0" rIns="0" bIns="0" anchor="ctr">
            <a:noAutofit/>
          </a:bodyPr>
          <a:lstStyle/>
          <a:p>
            <a:pPr indent="0" algn="ctr">
              <a:buNone/>
            </a:pPr>
            <a:endParaRPr lang="en-US" sz="4400" b="0" strike="noStrike" spc="-1">
              <a:solidFill>
                <a:srgbClr val="000000"/>
              </a:solidFill>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Arial"/>
            </a:endParaRPr>
          </a:p>
        </p:txBody>
      </p:sp>
      <p:sp>
        <p:nvSpPr>
          <p:cNvPr id="4" name="PlaceHolder 3"/>
          <p:cNvSpPr>
            <a:spLocks noGrp="1"/>
          </p:cNvSpPr>
          <p:nvPr>
            <p:ph type="sldNum" idx="2"/>
          </p:nvPr>
        </p:nvSpPr>
        <p:spPr/>
        <p:txBody>
          <a:bodyPr/>
          <a:lstStyle/>
          <a:p>
            <a:fld id="{3C7EBB96-4EDF-4AFE-8D6B-3EB5EEA1FF7F}"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reserve="1">
  <p:cSld name="Blank">
    <p:spTree>
      <p:nvGrpSpPr>
        <p:cNvPr id="1" name=""/>
        <p:cNvGrpSpPr/>
        <p:nvPr/>
      </p:nvGrpSpPr>
      <p:grpSpPr>
        <a:xfrm>
          <a:off x="0" y="0"/>
          <a:ext cx="0" cy="0"/>
          <a:chOff x="0" y="0"/>
          <a:chExt cx="0" cy="0"/>
        </a:xfrm>
      </p:grpSpPr>
      <p:sp>
        <p:nvSpPr>
          <p:cNvPr id="13" name="PlaceHolder 1"/>
          <p:cNvSpPr>
            <a:spLocks noGrp="1"/>
          </p:cNvSpPr>
          <p:nvPr>
            <p:ph type="title"/>
          </p:nvPr>
        </p:nvSpPr>
        <p:spPr>
          <a:xfrm>
            <a:off x="603360" y="1287360"/>
            <a:ext cx="10983960" cy="2322720"/>
          </a:xfrm>
          <a:prstGeom prst="rect">
            <a:avLst/>
          </a:prstGeom>
          <a:noFill/>
          <a:ln w="0">
            <a:noFill/>
          </a:ln>
        </p:spPr>
        <p:txBody>
          <a:bodyPr lIns="0" tIns="0" rIns="0" bIns="0" anchor="ctr">
            <a:noAutofit/>
          </a:bodyPr>
          <a:lstStyle/>
          <a:p>
            <a:pPr indent="0" algn="ctr">
              <a:buNone/>
            </a:pPr>
            <a:endParaRPr lang="en-US" sz="4400" b="0" strike="noStrike" spc="-1">
              <a:solidFill>
                <a:srgbClr val="000000"/>
              </a:solidFill>
              <a:latin typeface="Arial"/>
            </a:endParaRPr>
          </a:p>
        </p:txBody>
      </p:sp>
      <p:sp>
        <p:nvSpPr>
          <p:cNvPr id="14" name="PlaceHolder 2"/>
          <p:cNvSpPr>
            <a:spLocks noGrp="1"/>
          </p:cNvSpPr>
          <p:nvPr>
            <p:ph/>
          </p:nvPr>
        </p:nvSpPr>
        <p:spPr>
          <a:xfrm>
            <a:off x="609480" y="1604520"/>
            <a:ext cx="10972440" cy="397728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Arial"/>
            </a:endParaRPr>
          </a:p>
        </p:txBody>
      </p:sp>
      <p:sp>
        <p:nvSpPr>
          <p:cNvPr id="4" name="PlaceHolder 3"/>
          <p:cNvSpPr>
            <a:spLocks noGrp="1"/>
          </p:cNvSpPr>
          <p:nvPr>
            <p:ph type="sldNum" idx="3"/>
          </p:nvPr>
        </p:nvSpPr>
        <p:spPr/>
        <p:txBody>
          <a:bodyPr/>
          <a:lstStyle/>
          <a:p>
            <a:fld id="{BE6EC3ED-0B86-429E-A8C1-BB219D004D2D}"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 preserve="1">
  <p:cSld name="Title, Bullets &amp; Photo">
    <p:spTree>
      <p:nvGrpSpPr>
        <p:cNvPr id="1" name=""/>
        <p:cNvGrpSpPr/>
        <p:nvPr/>
      </p:nvGrpSpPr>
      <p:grpSpPr>
        <a:xfrm>
          <a:off x="0" y="0"/>
          <a:ext cx="0" cy="0"/>
          <a:chOff x="0" y="0"/>
          <a:chExt cx="0" cy="0"/>
        </a:xfrm>
      </p:grpSpPr>
      <p:sp>
        <p:nvSpPr>
          <p:cNvPr id="18" name="PlaceHolder 1"/>
          <p:cNvSpPr>
            <a:spLocks noGrp="1"/>
          </p:cNvSpPr>
          <p:nvPr>
            <p:ph type="title"/>
          </p:nvPr>
        </p:nvSpPr>
        <p:spPr>
          <a:xfrm>
            <a:off x="603360" y="1287360"/>
            <a:ext cx="10983960" cy="2322720"/>
          </a:xfrm>
          <a:prstGeom prst="rect">
            <a:avLst/>
          </a:prstGeom>
          <a:noFill/>
          <a:ln w="0">
            <a:noFill/>
          </a:ln>
        </p:spPr>
        <p:txBody>
          <a:bodyPr lIns="0" tIns="0" rIns="0" bIns="0" anchor="ctr">
            <a:noAutofit/>
          </a:bodyPr>
          <a:lstStyle/>
          <a:p>
            <a:pPr indent="0" algn="ctr">
              <a:buNone/>
            </a:pPr>
            <a:endParaRPr lang="en-US" sz="4400" b="0" strike="noStrike" spc="-1">
              <a:solidFill>
                <a:srgbClr val="000000"/>
              </a:solidFill>
              <a:latin typeface="Arial"/>
            </a:endParaRPr>
          </a:p>
        </p:txBody>
      </p:sp>
      <p:sp>
        <p:nvSpPr>
          <p:cNvPr id="19" name="PlaceHolder 2"/>
          <p:cNvSpPr>
            <a:spLocks noGrp="1"/>
          </p:cNvSpPr>
          <p:nvPr>
            <p:ph/>
          </p:nvPr>
        </p:nvSpPr>
        <p:spPr>
          <a:xfrm>
            <a:off x="609480" y="1604520"/>
            <a:ext cx="10972440" cy="397728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Arial"/>
            </a:endParaRPr>
          </a:p>
        </p:txBody>
      </p:sp>
      <p:sp>
        <p:nvSpPr>
          <p:cNvPr id="4" name="PlaceHolder 3"/>
          <p:cNvSpPr>
            <a:spLocks noGrp="1"/>
          </p:cNvSpPr>
          <p:nvPr>
            <p:ph type="sldNum" idx="4"/>
          </p:nvPr>
        </p:nvSpPr>
        <p:spPr/>
        <p:txBody>
          <a:bodyPr/>
          <a:lstStyle/>
          <a:p>
            <a:fld id="{5A06B63F-00A7-468E-ACF6-E2186426A9D8}"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x" preserve="1">
  <p:cSld name="Section">
    <p:spTree>
      <p:nvGrpSpPr>
        <p:cNvPr id="1" name=""/>
        <p:cNvGrpSpPr/>
        <p:nvPr/>
      </p:nvGrpSpPr>
      <p:grpSpPr>
        <a:xfrm>
          <a:off x="0" y="0"/>
          <a:ext cx="0" cy="0"/>
          <a:chOff x="0" y="0"/>
          <a:chExt cx="0" cy="0"/>
        </a:xfrm>
      </p:grpSpPr>
      <p:sp>
        <p:nvSpPr>
          <p:cNvPr id="23" name="PlaceHolder 1"/>
          <p:cNvSpPr>
            <a:spLocks noGrp="1"/>
          </p:cNvSpPr>
          <p:nvPr>
            <p:ph type="title"/>
          </p:nvPr>
        </p:nvSpPr>
        <p:spPr>
          <a:xfrm>
            <a:off x="603360" y="1287360"/>
            <a:ext cx="10983960" cy="2322720"/>
          </a:xfrm>
          <a:prstGeom prst="rect">
            <a:avLst/>
          </a:prstGeom>
          <a:noFill/>
          <a:ln w="0">
            <a:noFill/>
          </a:ln>
        </p:spPr>
        <p:txBody>
          <a:bodyPr lIns="0" tIns="0" rIns="0" bIns="0" anchor="ctr">
            <a:noAutofit/>
          </a:bodyPr>
          <a:lstStyle/>
          <a:p>
            <a:pPr indent="0" algn="ctr">
              <a:buNone/>
            </a:pPr>
            <a:endParaRPr lang="en-US" sz="4400" b="0" strike="noStrike" spc="-1">
              <a:solidFill>
                <a:srgbClr val="000000"/>
              </a:solidFill>
              <a:latin typeface="Arial"/>
            </a:endParaRPr>
          </a:p>
        </p:txBody>
      </p:sp>
      <p:sp>
        <p:nvSpPr>
          <p:cNvPr id="24" name="PlaceHolder 2"/>
          <p:cNvSpPr>
            <a:spLocks noGrp="1"/>
          </p:cNvSpPr>
          <p:nvPr>
            <p:ph/>
          </p:nvPr>
        </p:nvSpPr>
        <p:spPr>
          <a:xfrm>
            <a:off x="609480" y="1604520"/>
            <a:ext cx="10972440" cy="397728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Arial"/>
            </a:endParaRPr>
          </a:p>
        </p:txBody>
      </p:sp>
      <p:sp>
        <p:nvSpPr>
          <p:cNvPr id="4" name="PlaceHolder 3"/>
          <p:cNvSpPr>
            <a:spLocks noGrp="1"/>
          </p:cNvSpPr>
          <p:nvPr>
            <p:ph type="sldNum" idx="5"/>
          </p:nvPr>
        </p:nvSpPr>
        <p:spPr/>
        <p:txBody>
          <a:bodyPr/>
          <a:lstStyle/>
          <a:p>
            <a:fld id="{D9EDE32D-488B-4149-8A34-ACE77CCE8F92}"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x" preserve="1">
  <p:cSld name="Title Only">
    <p:spTree>
      <p:nvGrpSpPr>
        <p:cNvPr id="1" name=""/>
        <p:cNvGrpSpPr/>
        <p:nvPr/>
      </p:nvGrpSpPr>
      <p:grpSpPr>
        <a:xfrm>
          <a:off x="0" y="0"/>
          <a:ext cx="0" cy="0"/>
          <a:chOff x="0" y="0"/>
          <a:chExt cx="0" cy="0"/>
        </a:xfrm>
      </p:grpSpPr>
      <p:sp>
        <p:nvSpPr>
          <p:cNvPr id="28" name="PlaceHolder 1"/>
          <p:cNvSpPr>
            <a:spLocks noGrp="1"/>
          </p:cNvSpPr>
          <p:nvPr>
            <p:ph type="title"/>
          </p:nvPr>
        </p:nvSpPr>
        <p:spPr>
          <a:xfrm>
            <a:off x="603360" y="1287360"/>
            <a:ext cx="10983960" cy="2322720"/>
          </a:xfrm>
          <a:prstGeom prst="rect">
            <a:avLst/>
          </a:prstGeom>
          <a:noFill/>
          <a:ln w="0">
            <a:noFill/>
          </a:ln>
        </p:spPr>
        <p:txBody>
          <a:bodyPr lIns="0" tIns="0" rIns="0" bIns="0" anchor="ctr">
            <a:noAutofit/>
          </a:bodyPr>
          <a:lstStyle/>
          <a:p>
            <a:pPr indent="0" algn="ctr">
              <a:buNone/>
            </a:pPr>
            <a:endParaRPr lang="en-US" sz="4400" b="0" strike="noStrike" spc="-1">
              <a:solidFill>
                <a:srgbClr val="000000"/>
              </a:solidFill>
              <a:latin typeface="Arial"/>
            </a:endParaRPr>
          </a:p>
        </p:txBody>
      </p:sp>
      <p:sp>
        <p:nvSpPr>
          <p:cNvPr id="29" name="PlaceHolder 2"/>
          <p:cNvSpPr>
            <a:spLocks noGrp="1"/>
          </p:cNvSpPr>
          <p:nvPr>
            <p:ph/>
          </p:nvPr>
        </p:nvSpPr>
        <p:spPr>
          <a:xfrm>
            <a:off x="609480" y="1604520"/>
            <a:ext cx="10972440" cy="397728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Arial"/>
            </a:endParaRPr>
          </a:p>
        </p:txBody>
      </p:sp>
      <p:sp>
        <p:nvSpPr>
          <p:cNvPr id="4" name="PlaceHolder 3"/>
          <p:cNvSpPr>
            <a:spLocks noGrp="1"/>
          </p:cNvSpPr>
          <p:nvPr>
            <p:ph type="sldNum" idx="6"/>
          </p:nvPr>
        </p:nvSpPr>
        <p:spPr/>
        <p:txBody>
          <a:bodyPr/>
          <a:lstStyle/>
          <a:p>
            <a:fld id="{CB3DE823-2F72-4ECC-842B-7407BF39596A}" type="slidenum">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x" preserve="1">
  <p:cSld name="Agenda">
    <p:spTree>
      <p:nvGrpSpPr>
        <p:cNvPr id="1" name=""/>
        <p:cNvGrpSpPr/>
        <p:nvPr/>
      </p:nvGrpSpPr>
      <p:grpSpPr>
        <a:xfrm>
          <a:off x="0" y="0"/>
          <a:ext cx="0" cy="0"/>
          <a:chOff x="0" y="0"/>
          <a:chExt cx="0" cy="0"/>
        </a:xfrm>
      </p:grpSpPr>
      <p:sp>
        <p:nvSpPr>
          <p:cNvPr id="33" name="PlaceHolder 1"/>
          <p:cNvSpPr>
            <a:spLocks noGrp="1"/>
          </p:cNvSpPr>
          <p:nvPr>
            <p:ph type="title"/>
          </p:nvPr>
        </p:nvSpPr>
        <p:spPr>
          <a:xfrm>
            <a:off x="603360" y="1287360"/>
            <a:ext cx="10983960" cy="2322720"/>
          </a:xfrm>
          <a:prstGeom prst="rect">
            <a:avLst/>
          </a:prstGeom>
          <a:noFill/>
          <a:ln w="0">
            <a:noFill/>
          </a:ln>
        </p:spPr>
        <p:txBody>
          <a:bodyPr lIns="0" tIns="0" rIns="0" bIns="0" anchor="ctr">
            <a:noAutofit/>
          </a:bodyPr>
          <a:lstStyle/>
          <a:p>
            <a:pPr indent="0" algn="ctr">
              <a:buNone/>
            </a:pPr>
            <a:endParaRPr lang="en-US" sz="4400" b="0" strike="noStrike" spc="-1">
              <a:solidFill>
                <a:srgbClr val="000000"/>
              </a:solidFill>
              <a:latin typeface="Arial"/>
            </a:endParaRPr>
          </a:p>
        </p:txBody>
      </p:sp>
      <p:sp>
        <p:nvSpPr>
          <p:cNvPr id="34" name="PlaceHolder 2"/>
          <p:cNvSpPr>
            <a:spLocks noGrp="1"/>
          </p:cNvSpPr>
          <p:nvPr>
            <p:ph/>
          </p:nvPr>
        </p:nvSpPr>
        <p:spPr>
          <a:xfrm>
            <a:off x="609480" y="1604520"/>
            <a:ext cx="10972440" cy="397728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Arial"/>
            </a:endParaRPr>
          </a:p>
        </p:txBody>
      </p:sp>
      <p:sp>
        <p:nvSpPr>
          <p:cNvPr id="4" name="PlaceHolder 3"/>
          <p:cNvSpPr>
            <a:spLocks noGrp="1"/>
          </p:cNvSpPr>
          <p:nvPr>
            <p:ph type="sldNum" idx="7"/>
          </p:nvPr>
        </p:nvSpPr>
        <p:spPr/>
        <p:txBody>
          <a:bodyPr/>
          <a:lstStyle/>
          <a:p>
            <a:fld id="{5991AFED-1F68-469A-AD96-CB91877CAC59}" type="slidenum">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x" preserve="1">
  <p:cSld name="Statem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3360" y="1287360"/>
            <a:ext cx="10983960" cy="2322720"/>
          </a:xfrm>
          <a:prstGeom prst="rect">
            <a:avLst/>
          </a:prstGeom>
          <a:noFill/>
          <a:ln w="0">
            <a:noFill/>
          </a:ln>
        </p:spPr>
        <p:txBody>
          <a:bodyPr lIns="0" tIns="0" rIns="0" bIns="0" anchor="ctr">
            <a:noAutofit/>
          </a:bodyPr>
          <a:lstStyle/>
          <a:p>
            <a:pPr indent="0" algn="ctr">
              <a:buNone/>
            </a:pPr>
            <a:endParaRPr lang="en-US" sz="4400" b="0" strike="noStrike" spc="-1">
              <a:solidFill>
                <a:srgbClr val="000000"/>
              </a:solidFill>
              <a:latin typeface="Arial"/>
            </a:endParaRPr>
          </a:p>
        </p:txBody>
      </p:sp>
      <p:sp>
        <p:nvSpPr>
          <p:cNvPr id="39" name="PlaceHolder 2"/>
          <p:cNvSpPr>
            <a:spLocks noGrp="1"/>
          </p:cNvSpPr>
          <p:nvPr>
            <p:ph/>
          </p:nvPr>
        </p:nvSpPr>
        <p:spPr>
          <a:xfrm>
            <a:off x="609480" y="1604520"/>
            <a:ext cx="10972440" cy="397728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Arial"/>
            </a:endParaRPr>
          </a:p>
        </p:txBody>
      </p:sp>
      <p:sp>
        <p:nvSpPr>
          <p:cNvPr id="4" name="PlaceHolder 3"/>
          <p:cNvSpPr>
            <a:spLocks noGrp="1"/>
          </p:cNvSpPr>
          <p:nvPr>
            <p:ph type="sldNum" idx="8"/>
          </p:nvPr>
        </p:nvSpPr>
        <p:spPr/>
        <p:txBody>
          <a:bodyPr/>
          <a:lstStyle/>
          <a:p>
            <a:fld id="{48C00423-E114-464C-9284-8833ED6F6DBD}" type="slidenum">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x" preserve="1">
  <p:cSld name="Big Fact">
    <p:spTree>
      <p:nvGrpSpPr>
        <p:cNvPr id="1" name=""/>
        <p:cNvGrpSpPr/>
        <p:nvPr/>
      </p:nvGrpSpPr>
      <p:grpSpPr>
        <a:xfrm>
          <a:off x="0" y="0"/>
          <a:ext cx="0" cy="0"/>
          <a:chOff x="0" y="0"/>
          <a:chExt cx="0" cy="0"/>
        </a:xfrm>
      </p:grpSpPr>
      <p:sp>
        <p:nvSpPr>
          <p:cNvPr id="43" name="PlaceHolder 1"/>
          <p:cNvSpPr>
            <a:spLocks noGrp="1"/>
          </p:cNvSpPr>
          <p:nvPr>
            <p:ph type="title"/>
          </p:nvPr>
        </p:nvSpPr>
        <p:spPr>
          <a:xfrm>
            <a:off x="603360" y="1287360"/>
            <a:ext cx="10983960" cy="2322720"/>
          </a:xfrm>
          <a:prstGeom prst="rect">
            <a:avLst/>
          </a:prstGeom>
          <a:noFill/>
          <a:ln w="0">
            <a:noFill/>
          </a:ln>
        </p:spPr>
        <p:txBody>
          <a:bodyPr lIns="0" tIns="0" rIns="0" bIns="0" anchor="ctr">
            <a:noAutofit/>
          </a:bodyPr>
          <a:lstStyle/>
          <a:p>
            <a:pPr indent="0" algn="ctr">
              <a:buNone/>
            </a:pPr>
            <a:endParaRPr lang="en-US" sz="4400" b="0" strike="noStrike" spc="-1">
              <a:solidFill>
                <a:srgbClr val="000000"/>
              </a:solidFill>
              <a:latin typeface="Arial"/>
            </a:endParaRPr>
          </a:p>
        </p:txBody>
      </p:sp>
      <p:sp>
        <p:nvSpPr>
          <p:cNvPr id="44" name="PlaceHolder 2"/>
          <p:cNvSpPr>
            <a:spLocks noGrp="1"/>
          </p:cNvSpPr>
          <p:nvPr>
            <p:ph/>
          </p:nvPr>
        </p:nvSpPr>
        <p:spPr>
          <a:xfrm>
            <a:off x="609480" y="1604520"/>
            <a:ext cx="10972440" cy="3977280"/>
          </a:xfrm>
          <a:prstGeom prst="rect">
            <a:avLst/>
          </a:prstGeom>
          <a:noFill/>
          <a:ln w="0">
            <a:noFill/>
          </a:ln>
        </p:spPr>
        <p:txBody>
          <a:bodyPr lIns="0" tIns="0" rIns="0" bIns="0" anchor="t">
            <a:normAutofit/>
          </a:bodyPr>
          <a:lstStyle/>
          <a:p>
            <a:pPr indent="0">
              <a:spcBef>
                <a:spcPts val="1417"/>
              </a:spcBef>
              <a:buNone/>
            </a:pPr>
            <a:endParaRPr lang="en-US" sz="3200" b="0" strike="noStrike" spc="-1">
              <a:solidFill>
                <a:srgbClr val="000000"/>
              </a:solidFill>
              <a:latin typeface="Arial"/>
            </a:endParaRPr>
          </a:p>
        </p:txBody>
      </p:sp>
      <p:sp>
        <p:nvSpPr>
          <p:cNvPr id="4" name="PlaceHolder 3"/>
          <p:cNvSpPr>
            <a:spLocks noGrp="1"/>
          </p:cNvSpPr>
          <p:nvPr>
            <p:ph type="sldNum" idx="9"/>
          </p:nvPr>
        </p:nvSpPr>
        <p:spPr/>
        <p:txBody>
          <a:bodyPr/>
          <a:lstStyle/>
          <a:p>
            <a:fld id="{144A6A39-08F7-4F2C-AB11-0AC5AD62BB10}"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10.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1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7.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8.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PlaceHolder 1"/>
          <p:cNvSpPr>
            <a:spLocks noGrp="1"/>
          </p:cNvSpPr>
          <p:nvPr>
            <p:ph type="title"/>
          </p:nvPr>
        </p:nvSpPr>
        <p:spPr>
          <a:xfrm>
            <a:off x="603360" y="1287360"/>
            <a:ext cx="10983960" cy="2322720"/>
          </a:xfrm>
          <a:prstGeom prst="rect">
            <a:avLst/>
          </a:prstGeom>
          <a:noFill/>
          <a:ln w="0">
            <a:noFill/>
          </a:ln>
        </p:spPr>
        <p:txBody>
          <a:bodyPr lIns="0" tIns="0" rIns="0" bIns="0" anchor="ctr">
            <a:noAutofit/>
          </a:bodyPr>
          <a:lstStyle/>
          <a:p>
            <a:pPr indent="0">
              <a:buNone/>
            </a:pPr>
            <a:r>
              <a:rPr lang="en-US" sz="1800" b="0" strike="noStrike" spc="-1">
                <a:solidFill>
                  <a:srgbClr val="000000"/>
                </a:solidFill>
                <a:latin typeface="Arial"/>
              </a:rPr>
              <a:t>Click to edit the title text format</a:t>
            </a:r>
          </a:p>
        </p:txBody>
      </p:sp>
      <p:sp>
        <p:nvSpPr>
          <p:cNvPr id="4" name="PlaceHolder 2"/>
          <p:cNvSpPr>
            <a:spLocks noGrp="1"/>
          </p:cNvSpPr>
          <p:nvPr>
            <p:ph type="sldNum" idx="1"/>
          </p:nvPr>
        </p:nvSpPr>
        <p:spPr>
          <a:xfrm>
            <a:off x="6000840" y="6486840"/>
            <a:ext cx="242280" cy="239760"/>
          </a:xfrm>
          <a:prstGeom prst="rect">
            <a:avLst/>
          </a:prstGeom>
          <a:noFill/>
          <a:ln w="12600">
            <a:noFill/>
          </a:ln>
        </p:spPr>
        <p:txBody>
          <a:bodyPr lIns="50760" tIns="50760" rIns="50760" bIns="50760" anchor="b">
            <a:noAutofit/>
          </a:bodyPr>
          <a:lstStyle>
            <a:lvl1pPr indent="0" defTabSz="291960">
              <a:lnSpc>
                <a:spcPct val="100000"/>
              </a:lnSpc>
              <a:buNone/>
              <a:tabLst>
                <a:tab pos="0" algn="l"/>
              </a:tabLst>
              <a:defRPr lang="en-US" sz="900" b="0" strike="noStrike" spc="-1">
                <a:solidFill>
                  <a:srgbClr val="000000"/>
                </a:solidFill>
                <a:latin typeface="Helvetica Neue"/>
                <a:ea typeface="Helvetica Neue"/>
              </a:defRPr>
            </a:lvl1pPr>
          </a:lstStyle>
          <a:p>
            <a:pPr indent="0" defTabSz="291960">
              <a:lnSpc>
                <a:spcPct val="100000"/>
              </a:lnSpc>
              <a:buNone/>
              <a:tabLst>
                <a:tab pos="0" algn="l"/>
              </a:tabLst>
            </a:pPr>
            <a:fld id="{D111D652-17E3-4346-BB75-C1757C9EB844}" type="slidenum">
              <a:rPr lang="en-US" sz="900" b="0" strike="noStrike" spc="-1">
                <a:solidFill>
                  <a:srgbClr val="000000"/>
                </a:solidFill>
                <a:latin typeface="Helvetica Neue"/>
                <a:ea typeface="Helvetica Neue"/>
              </a:rPr>
              <a:t>‹#›</a:t>
            </a:fld>
            <a:endParaRPr lang="en-US" sz="900" b="0" strike="noStrike" spc="-1">
              <a:solidFill>
                <a:srgbClr val="000000"/>
              </a:solidFill>
              <a:latin typeface="Times New Roman"/>
            </a:endParaRPr>
          </a:p>
        </p:txBody>
      </p:sp>
      <p:sp>
        <p:nvSpPr>
          <p:cNvPr id="2" name="PlaceHolder 3"/>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n-US" sz="32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en-US" sz="28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en-US" sz="24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en-US" sz="20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en-US" sz="20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en-US" sz="20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en-US" sz="2000" b="0" strike="noStrike" spc="-1">
                <a:solidFill>
                  <a:srgbClr val="000000"/>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 name="PlaceHolder 1"/>
          <p:cNvSpPr>
            <a:spLocks noGrp="1"/>
          </p:cNvSpPr>
          <p:nvPr>
            <p:ph type="title"/>
          </p:nvPr>
        </p:nvSpPr>
        <p:spPr>
          <a:xfrm>
            <a:off x="603360" y="1287360"/>
            <a:ext cx="10983960" cy="2322720"/>
          </a:xfrm>
          <a:prstGeom prst="rect">
            <a:avLst/>
          </a:prstGeom>
          <a:noFill/>
          <a:ln w="0">
            <a:noFill/>
          </a:ln>
        </p:spPr>
        <p:txBody>
          <a:bodyPr lIns="0" tIns="0" rIns="0" bIns="0" anchor="ctr">
            <a:noAutofit/>
          </a:bodyPr>
          <a:lstStyle/>
          <a:p>
            <a:pPr indent="0">
              <a:buNone/>
            </a:pPr>
            <a:r>
              <a:rPr lang="en-US" sz="1800" b="0" strike="noStrike" spc="-1">
                <a:solidFill>
                  <a:srgbClr val="000000"/>
                </a:solidFill>
                <a:latin typeface="Arial"/>
              </a:rPr>
              <a:t>Click to edit the title text format</a:t>
            </a:r>
          </a:p>
        </p:txBody>
      </p:sp>
      <p:sp>
        <p:nvSpPr>
          <p:cNvPr id="46" name="PlaceHolder 2"/>
          <p:cNvSpPr>
            <a:spLocks noGrp="1"/>
          </p:cNvSpPr>
          <p:nvPr>
            <p:ph type="body"/>
          </p:nvPr>
        </p:nvSpPr>
        <p:spPr>
          <a:xfrm>
            <a:off x="609480" y="1604520"/>
            <a:ext cx="10972080" cy="397692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n-US" sz="18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en-US" sz="18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en-US" sz="18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en-US" sz="18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en-US" sz="18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en-US" sz="18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en-US" sz="1800" b="0" strike="noStrike" spc="-1">
                <a:solidFill>
                  <a:srgbClr val="000000"/>
                </a:solidFill>
                <a:latin typeface="Arial"/>
              </a:rPr>
              <a:t>Seventh Outline Level</a:t>
            </a:r>
          </a:p>
        </p:txBody>
      </p:sp>
      <p:sp>
        <p:nvSpPr>
          <p:cNvPr id="47" name="PlaceHolder 3"/>
          <p:cNvSpPr>
            <a:spLocks noGrp="1"/>
          </p:cNvSpPr>
          <p:nvPr>
            <p:ph type="sldNum" idx="10"/>
          </p:nvPr>
        </p:nvSpPr>
        <p:spPr>
          <a:xfrm>
            <a:off x="6000840" y="6486840"/>
            <a:ext cx="242280" cy="239760"/>
          </a:xfrm>
          <a:prstGeom prst="rect">
            <a:avLst/>
          </a:prstGeom>
          <a:noFill/>
          <a:ln w="12600">
            <a:noFill/>
          </a:ln>
        </p:spPr>
        <p:txBody>
          <a:bodyPr lIns="50760" tIns="50760" rIns="50760" bIns="50760" anchor="b">
            <a:noAutofit/>
          </a:bodyPr>
          <a:lstStyle>
            <a:lvl1pPr indent="0" defTabSz="291960">
              <a:lnSpc>
                <a:spcPct val="100000"/>
              </a:lnSpc>
              <a:buNone/>
              <a:tabLst>
                <a:tab pos="0" algn="l"/>
              </a:tabLst>
              <a:defRPr lang="en-US" sz="900" b="0" strike="noStrike" spc="-1">
                <a:solidFill>
                  <a:srgbClr val="000000"/>
                </a:solidFill>
                <a:latin typeface="Helvetica Neue"/>
                <a:ea typeface="Helvetica Neue"/>
              </a:defRPr>
            </a:lvl1pPr>
          </a:lstStyle>
          <a:p>
            <a:pPr indent="0" defTabSz="291960">
              <a:lnSpc>
                <a:spcPct val="100000"/>
              </a:lnSpc>
              <a:buNone/>
              <a:tabLst>
                <a:tab pos="0" algn="l"/>
              </a:tabLst>
            </a:pPr>
            <a:fld id="{6D5EBC6A-BBE5-47BC-90AA-A920EB9765ED}" type="slidenum">
              <a:rPr lang="en-US" sz="900" b="0" strike="noStrike" spc="-1">
                <a:solidFill>
                  <a:srgbClr val="000000"/>
                </a:solidFill>
                <a:latin typeface="Helvetica Neue"/>
                <a:ea typeface="Helvetica Neue"/>
              </a:rPr>
              <a:t>‹#›</a:t>
            </a:fld>
            <a:endParaRPr lang="en-US" sz="9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66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 name="PlaceHolder 1"/>
          <p:cNvSpPr>
            <a:spLocks noGrp="1"/>
          </p:cNvSpPr>
          <p:nvPr>
            <p:ph type="title"/>
          </p:nvPr>
        </p:nvSpPr>
        <p:spPr>
          <a:xfrm>
            <a:off x="603360" y="1287360"/>
            <a:ext cx="10983960" cy="2322720"/>
          </a:xfrm>
          <a:prstGeom prst="rect">
            <a:avLst/>
          </a:prstGeom>
          <a:noFill/>
          <a:ln w="0">
            <a:noFill/>
          </a:ln>
        </p:spPr>
        <p:txBody>
          <a:bodyPr lIns="0" tIns="0" rIns="0" bIns="0" anchor="ctr">
            <a:noAutofit/>
          </a:bodyPr>
          <a:lstStyle/>
          <a:p>
            <a:pPr indent="0">
              <a:buNone/>
            </a:pPr>
            <a:r>
              <a:rPr lang="en-US" sz="1800" b="0" strike="noStrike" spc="-1">
                <a:solidFill>
                  <a:srgbClr val="000000"/>
                </a:solidFill>
                <a:latin typeface="Arial"/>
              </a:rPr>
              <a:t>Click to edit the title text format</a:t>
            </a:r>
          </a:p>
        </p:txBody>
      </p:sp>
      <p:sp>
        <p:nvSpPr>
          <p:cNvPr id="51" name="PlaceHolder 2"/>
          <p:cNvSpPr>
            <a:spLocks noGrp="1"/>
          </p:cNvSpPr>
          <p:nvPr>
            <p:ph type="body"/>
          </p:nvPr>
        </p:nvSpPr>
        <p:spPr>
          <a:xfrm>
            <a:off x="609480" y="1604520"/>
            <a:ext cx="10972080" cy="397692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n-US" sz="18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en-US" sz="18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en-US" sz="18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en-US" sz="18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en-US" sz="18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en-US" sz="18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en-US" sz="1800" b="0" strike="noStrike" spc="-1">
                <a:solidFill>
                  <a:srgbClr val="000000"/>
                </a:solidFill>
                <a:latin typeface="Arial"/>
              </a:rPr>
              <a:t>Seventh Outline Level</a:t>
            </a:r>
          </a:p>
        </p:txBody>
      </p:sp>
      <p:sp>
        <p:nvSpPr>
          <p:cNvPr id="52" name="PlaceHolder 3"/>
          <p:cNvSpPr>
            <a:spLocks noGrp="1"/>
          </p:cNvSpPr>
          <p:nvPr>
            <p:ph type="sldNum" idx="11"/>
          </p:nvPr>
        </p:nvSpPr>
        <p:spPr>
          <a:xfrm>
            <a:off x="6000840" y="6486840"/>
            <a:ext cx="242280" cy="239760"/>
          </a:xfrm>
          <a:prstGeom prst="rect">
            <a:avLst/>
          </a:prstGeom>
          <a:noFill/>
          <a:ln w="12600">
            <a:noFill/>
          </a:ln>
        </p:spPr>
        <p:txBody>
          <a:bodyPr lIns="50760" tIns="50760" rIns="50760" bIns="50760" anchor="b">
            <a:noAutofit/>
          </a:bodyPr>
          <a:lstStyle>
            <a:lvl1pPr indent="0" defTabSz="291960">
              <a:lnSpc>
                <a:spcPct val="100000"/>
              </a:lnSpc>
              <a:buNone/>
              <a:tabLst>
                <a:tab pos="0" algn="l"/>
              </a:tabLst>
              <a:defRPr lang="en-US" sz="900" b="0" strike="noStrike" spc="-1">
                <a:solidFill>
                  <a:srgbClr val="000000"/>
                </a:solidFill>
                <a:latin typeface="Helvetica Neue"/>
                <a:ea typeface="Helvetica Neue"/>
              </a:defRPr>
            </a:lvl1pPr>
          </a:lstStyle>
          <a:p>
            <a:pPr indent="0" defTabSz="291960">
              <a:lnSpc>
                <a:spcPct val="100000"/>
              </a:lnSpc>
              <a:buNone/>
              <a:tabLst>
                <a:tab pos="0" algn="l"/>
              </a:tabLst>
            </a:pPr>
            <a:fld id="{8C02B745-9001-42A5-B4C1-27874D32F5B8}" type="slidenum">
              <a:rPr lang="en-US" sz="900" b="0" strike="noStrike" spc="-1">
                <a:solidFill>
                  <a:srgbClr val="000000"/>
                </a:solidFill>
                <a:latin typeface="Helvetica Neue"/>
                <a:ea typeface="Helvetica Neue"/>
              </a:rPr>
              <a:t>‹#›</a:t>
            </a:fld>
            <a:endParaRPr lang="en-US" sz="9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66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603360" y="1287360"/>
            <a:ext cx="10983960" cy="2322720"/>
          </a:xfrm>
          <a:prstGeom prst="rect">
            <a:avLst/>
          </a:prstGeom>
          <a:noFill/>
          <a:ln w="0">
            <a:noFill/>
          </a:ln>
        </p:spPr>
        <p:txBody>
          <a:bodyPr lIns="0" tIns="0" rIns="0" bIns="0" anchor="ctr">
            <a:noAutofit/>
          </a:bodyPr>
          <a:lstStyle/>
          <a:p>
            <a:pPr indent="0">
              <a:buNone/>
            </a:pPr>
            <a:r>
              <a:rPr lang="en-US" sz="1800" b="0" strike="noStrike" spc="-1">
                <a:solidFill>
                  <a:srgbClr val="000000"/>
                </a:solidFill>
                <a:latin typeface="Arial"/>
              </a:rPr>
              <a:t>Click to edit the title text format</a:t>
            </a:r>
          </a:p>
        </p:txBody>
      </p:sp>
      <p:sp>
        <p:nvSpPr>
          <p:cNvPr id="6" name="PlaceHolder 2"/>
          <p:cNvSpPr>
            <a:spLocks noGrp="1"/>
          </p:cNvSpPr>
          <p:nvPr>
            <p:ph type="body"/>
          </p:nvPr>
        </p:nvSpPr>
        <p:spPr>
          <a:xfrm>
            <a:off x="609480" y="1604520"/>
            <a:ext cx="10972080" cy="397692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n-US" sz="18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en-US" sz="18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en-US" sz="18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en-US" sz="18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en-US" sz="18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en-US" sz="18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en-US" sz="1800" b="0" strike="noStrike" spc="-1">
                <a:solidFill>
                  <a:srgbClr val="000000"/>
                </a:solidFill>
                <a:latin typeface="Arial"/>
              </a:rPr>
              <a:t>Seventh Outline Level</a:t>
            </a:r>
          </a:p>
        </p:txBody>
      </p:sp>
      <p:sp>
        <p:nvSpPr>
          <p:cNvPr id="7" name="PlaceHolder 3"/>
          <p:cNvSpPr>
            <a:spLocks noGrp="1"/>
          </p:cNvSpPr>
          <p:nvPr>
            <p:ph type="sldNum" idx="2"/>
          </p:nvPr>
        </p:nvSpPr>
        <p:spPr>
          <a:xfrm>
            <a:off x="6000840" y="6486840"/>
            <a:ext cx="242280" cy="239760"/>
          </a:xfrm>
          <a:prstGeom prst="rect">
            <a:avLst/>
          </a:prstGeom>
          <a:noFill/>
          <a:ln w="12600">
            <a:noFill/>
          </a:ln>
        </p:spPr>
        <p:txBody>
          <a:bodyPr lIns="50760" tIns="50760" rIns="50760" bIns="50760" anchor="b">
            <a:noAutofit/>
          </a:bodyPr>
          <a:lstStyle>
            <a:lvl1pPr indent="0" defTabSz="291960">
              <a:lnSpc>
                <a:spcPct val="100000"/>
              </a:lnSpc>
              <a:buNone/>
              <a:tabLst>
                <a:tab pos="0" algn="l"/>
              </a:tabLst>
              <a:defRPr lang="en-US" sz="900" b="0" strike="noStrike" spc="-1">
                <a:solidFill>
                  <a:srgbClr val="FFFFFF"/>
                </a:solidFill>
                <a:latin typeface="Helvetica Neue"/>
                <a:ea typeface="Helvetica Neue"/>
              </a:defRPr>
            </a:lvl1pPr>
          </a:lstStyle>
          <a:p>
            <a:pPr indent="0" defTabSz="291960">
              <a:lnSpc>
                <a:spcPct val="100000"/>
              </a:lnSpc>
              <a:buNone/>
              <a:tabLst>
                <a:tab pos="0" algn="l"/>
              </a:tabLst>
            </a:pPr>
            <a:fld id="{9B72C95F-53A3-4C74-A769-7D12E91A6762}" type="slidenum">
              <a:rPr lang="en-US" sz="900" b="0" strike="noStrike" spc="-1">
                <a:solidFill>
                  <a:srgbClr val="FFFFFF"/>
                </a:solidFill>
                <a:latin typeface="Helvetica Neue"/>
                <a:ea typeface="Helvetica Neue"/>
              </a:rPr>
              <a:t>‹#›</a:t>
            </a:fld>
            <a:endParaRPr lang="en-US" sz="9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65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 name="PlaceHolder 1"/>
          <p:cNvSpPr>
            <a:spLocks noGrp="1"/>
          </p:cNvSpPr>
          <p:nvPr>
            <p:ph type="title"/>
          </p:nvPr>
        </p:nvSpPr>
        <p:spPr>
          <a:xfrm>
            <a:off x="603360" y="1287360"/>
            <a:ext cx="10983960" cy="2322720"/>
          </a:xfrm>
          <a:prstGeom prst="rect">
            <a:avLst/>
          </a:prstGeom>
          <a:noFill/>
          <a:ln w="0">
            <a:noFill/>
          </a:ln>
        </p:spPr>
        <p:txBody>
          <a:bodyPr lIns="0" tIns="0" rIns="0" bIns="0" anchor="ctr">
            <a:noAutofit/>
          </a:bodyPr>
          <a:lstStyle/>
          <a:p>
            <a:pPr indent="0">
              <a:buNone/>
            </a:pPr>
            <a:r>
              <a:rPr lang="en-US" sz="1800" b="0" strike="noStrike" spc="-1">
                <a:solidFill>
                  <a:srgbClr val="000000"/>
                </a:solidFill>
                <a:latin typeface="Arial"/>
              </a:rPr>
              <a:t>Click to edit the title text format</a:t>
            </a:r>
          </a:p>
        </p:txBody>
      </p:sp>
      <p:sp>
        <p:nvSpPr>
          <p:cNvPr id="11" name="PlaceHolder 2"/>
          <p:cNvSpPr>
            <a:spLocks noGrp="1"/>
          </p:cNvSpPr>
          <p:nvPr>
            <p:ph type="body"/>
          </p:nvPr>
        </p:nvSpPr>
        <p:spPr>
          <a:xfrm>
            <a:off x="609480" y="1604520"/>
            <a:ext cx="10972080" cy="397692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n-US" sz="18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en-US" sz="18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en-US" sz="18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en-US" sz="18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en-US" sz="18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en-US" sz="18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en-US" sz="1800" b="0" strike="noStrike" spc="-1">
                <a:solidFill>
                  <a:srgbClr val="000000"/>
                </a:solidFill>
                <a:latin typeface="Arial"/>
              </a:rPr>
              <a:t>Seventh Outline Level</a:t>
            </a:r>
          </a:p>
        </p:txBody>
      </p:sp>
      <p:sp>
        <p:nvSpPr>
          <p:cNvPr id="12" name="PlaceHolder 3"/>
          <p:cNvSpPr>
            <a:spLocks noGrp="1"/>
          </p:cNvSpPr>
          <p:nvPr>
            <p:ph type="sldNum" idx="3"/>
          </p:nvPr>
        </p:nvSpPr>
        <p:spPr>
          <a:xfrm>
            <a:off x="6000840" y="6486840"/>
            <a:ext cx="242280" cy="239760"/>
          </a:xfrm>
          <a:prstGeom prst="rect">
            <a:avLst/>
          </a:prstGeom>
          <a:noFill/>
          <a:ln w="12600">
            <a:noFill/>
          </a:ln>
        </p:spPr>
        <p:txBody>
          <a:bodyPr lIns="50760" tIns="50760" rIns="50760" bIns="50760" anchor="b">
            <a:noAutofit/>
          </a:bodyPr>
          <a:lstStyle>
            <a:lvl1pPr indent="0" defTabSz="291960">
              <a:lnSpc>
                <a:spcPct val="100000"/>
              </a:lnSpc>
              <a:buNone/>
              <a:tabLst>
                <a:tab pos="0" algn="l"/>
              </a:tabLst>
              <a:defRPr lang="en-US" sz="900" b="0" strike="noStrike" spc="-1">
                <a:solidFill>
                  <a:srgbClr val="000000"/>
                </a:solidFill>
                <a:latin typeface="Helvetica Neue"/>
                <a:ea typeface="Helvetica Neue"/>
              </a:defRPr>
            </a:lvl1pPr>
          </a:lstStyle>
          <a:p>
            <a:pPr indent="0" defTabSz="291960">
              <a:lnSpc>
                <a:spcPct val="100000"/>
              </a:lnSpc>
              <a:buNone/>
              <a:tabLst>
                <a:tab pos="0" algn="l"/>
              </a:tabLst>
            </a:pPr>
            <a:fld id="{61BF4177-7497-4806-B378-7E86B67ADE97}" type="slidenum">
              <a:rPr lang="en-US" sz="900" b="0" strike="noStrike" spc="-1">
                <a:solidFill>
                  <a:srgbClr val="000000"/>
                </a:solidFill>
                <a:latin typeface="Helvetica Neue"/>
                <a:ea typeface="Helvetica Neue"/>
              </a:rPr>
              <a:t>‹#›</a:t>
            </a:fld>
            <a:endParaRPr lang="en-US" sz="9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65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 name="PlaceHolder 1"/>
          <p:cNvSpPr>
            <a:spLocks noGrp="1"/>
          </p:cNvSpPr>
          <p:nvPr>
            <p:ph type="title"/>
          </p:nvPr>
        </p:nvSpPr>
        <p:spPr>
          <a:xfrm>
            <a:off x="603360" y="1287360"/>
            <a:ext cx="10983960" cy="2322720"/>
          </a:xfrm>
          <a:prstGeom prst="rect">
            <a:avLst/>
          </a:prstGeom>
          <a:noFill/>
          <a:ln w="0">
            <a:noFill/>
          </a:ln>
        </p:spPr>
        <p:txBody>
          <a:bodyPr lIns="0" tIns="0" rIns="0" bIns="0" anchor="ctr">
            <a:noAutofit/>
          </a:bodyPr>
          <a:lstStyle/>
          <a:p>
            <a:pPr indent="0">
              <a:buNone/>
            </a:pPr>
            <a:r>
              <a:rPr lang="en-US" sz="1800" b="0" strike="noStrike" spc="-1">
                <a:solidFill>
                  <a:srgbClr val="000000"/>
                </a:solidFill>
                <a:latin typeface="Arial"/>
              </a:rPr>
              <a:t>Click to edit the title text format</a:t>
            </a:r>
          </a:p>
        </p:txBody>
      </p:sp>
      <p:sp>
        <p:nvSpPr>
          <p:cNvPr id="16" name="PlaceHolder 2"/>
          <p:cNvSpPr>
            <a:spLocks noGrp="1"/>
          </p:cNvSpPr>
          <p:nvPr>
            <p:ph type="body"/>
          </p:nvPr>
        </p:nvSpPr>
        <p:spPr>
          <a:xfrm>
            <a:off x="609480" y="1604520"/>
            <a:ext cx="10972080" cy="397692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n-US" sz="18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en-US" sz="18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en-US" sz="18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en-US" sz="18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en-US" sz="18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en-US" sz="18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en-US" sz="1800" b="0" strike="noStrike" spc="-1">
                <a:solidFill>
                  <a:srgbClr val="000000"/>
                </a:solidFill>
                <a:latin typeface="Arial"/>
              </a:rPr>
              <a:t>Seventh Outline Level</a:t>
            </a:r>
          </a:p>
        </p:txBody>
      </p:sp>
      <p:sp>
        <p:nvSpPr>
          <p:cNvPr id="17" name="PlaceHolder 3"/>
          <p:cNvSpPr>
            <a:spLocks noGrp="1"/>
          </p:cNvSpPr>
          <p:nvPr>
            <p:ph type="sldNum" idx="4"/>
          </p:nvPr>
        </p:nvSpPr>
        <p:spPr>
          <a:xfrm>
            <a:off x="6000840" y="6486840"/>
            <a:ext cx="242280" cy="239760"/>
          </a:xfrm>
          <a:prstGeom prst="rect">
            <a:avLst/>
          </a:prstGeom>
          <a:noFill/>
          <a:ln w="12600">
            <a:noFill/>
          </a:ln>
        </p:spPr>
        <p:txBody>
          <a:bodyPr lIns="50760" tIns="50760" rIns="50760" bIns="50760" anchor="b">
            <a:noAutofit/>
          </a:bodyPr>
          <a:lstStyle>
            <a:lvl1pPr indent="0" defTabSz="291960">
              <a:lnSpc>
                <a:spcPct val="100000"/>
              </a:lnSpc>
              <a:buNone/>
              <a:tabLst>
                <a:tab pos="0" algn="l"/>
              </a:tabLst>
              <a:defRPr lang="en-US" sz="900" b="0" strike="noStrike" spc="-1">
                <a:solidFill>
                  <a:srgbClr val="000000"/>
                </a:solidFill>
                <a:latin typeface="Helvetica Neue"/>
                <a:ea typeface="Helvetica Neue"/>
              </a:defRPr>
            </a:lvl1pPr>
          </a:lstStyle>
          <a:p>
            <a:pPr indent="0" defTabSz="291960">
              <a:lnSpc>
                <a:spcPct val="100000"/>
              </a:lnSpc>
              <a:buNone/>
              <a:tabLst>
                <a:tab pos="0" algn="l"/>
              </a:tabLst>
            </a:pPr>
            <a:fld id="{40D820CC-DBB1-4F64-B573-E68775C62973}" type="slidenum">
              <a:rPr lang="en-US" sz="900" b="0" strike="noStrike" spc="-1">
                <a:solidFill>
                  <a:srgbClr val="000000"/>
                </a:solidFill>
                <a:latin typeface="Helvetica Neue"/>
                <a:ea typeface="Helvetica Neue"/>
              </a:rPr>
              <a:t>‹#›</a:t>
            </a:fld>
            <a:endParaRPr lang="en-US" sz="9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 name="PlaceHolder 1"/>
          <p:cNvSpPr>
            <a:spLocks noGrp="1"/>
          </p:cNvSpPr>
          <p:nvPr>
            <p:ph type="title"/>
          </p:nvPr>
        </p:nvSpPr>
        <p:spPr>
          <a:xfrm>
            <a:off x="603360" y="1287360"/>
            <a:ext cx="10983960" cy="2322720"/>
          </a:xfrm>
          <a:prstGeom prst="rect">
            <a:avLst/>
          </a:prstGeom>
          <a:noFill/>
          <a:ln w="0">
            <a:noFill/>
          </a:ln>
        </p:spPr>
        <p:txBody>
          <a:bodyPr lIns="0" tIns="0" rIns="0" bIns="0" anchor="ctr">
            <a:noAutofit/>
          </a:bodyPr>
          <a:lstStyle/>
          <a:p>
            <a:pPr indent="0">
              <a:buNone/>
            </a:pPr>
            <a:r>
              <a:rPr lang="en-US" sz="1800" b="0" strike="noStrike" spc="-1">
                <a:solidFill>
                  <a:srgbClr val="000000"/>
                </a:solidFill>
                <a:latin typeface="Arial"/>
              </a:rPr>
              <a:t>Click to edit the title text format</a:t>
            </a:r>
          </a:p>
        </p:txBody>
      </p:sp>
      <p:sp>
        <p:nvSpPr>
          <p:cNvPr id="21" name="PlaceHolder 2"/>
          <p:cNvSpPr>
            <a:spLocks noGrp="1"/>
          </p:cNvSpPr>
          <p:nvPr>
            <p:ph type="body"/>
          </p:nvPr>
        </p:nvSpPr>
        <p:spPr>
          <a:xfrm>
            <a:off x="609480" y="1604520"/>
            <a:ext cx="10972080" cy="397692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n-US" sz="18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en-US" sz="18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en-US" sz="18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en-US" sz="18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en-US" sz="18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en-US" sz="18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en-US" sz="1800" b="0" strike="noStrike" spc="-1">
                <a:solidFill>
                  <a:srgbClr val="000000"/>
                </a:solidFill>
                <a:latin typeface="Arial"/>
              </a:rPr>
              <a:t>Seventh Outline Level</a:t>
            </a:r>
          </a:p>
        </p:txBody>
      </p:sp>
      <p:sp>
        <p:nvSpPr>
          <p:cNvPr id="22" name="PlaceHolder 3"/>
          <p:cNvSpPr>
            <a:spLocks noGrp="1"/>
          </p:cNvSpPr>
          <p:nvPr>
            <p:ph type="sldNum" idx="5"/>
          </p:nvPr>
        </p:nvSpPr>
        <p:spPr>
          <a:xfrm>
            <a:off x="6000840" y="6489000"/>
            <a:ext cx="242280" cy="239760"/>
          </a:xfrm>
          <a:prstGeom prst="rect">
            <a:avLst/>
          </a:prstGeom>
          <a:noFill/>
          <a:ln w="12600">
            <a:noFill/>
          </a:ln>
        </p:spPr>
        <p:txBody>
          <a:bodyPr lIns="50760" tIns="50760" rIns="50760" bIns="50760" anchor="b">
            <a:noAutofit/>
          </a:bodyPr>
          <a:lstStyle>
            <a:lvl1pPr indent="0" defTabSz="291960">
              <a:lnSpc>
                <a:spcPct val="100000"/>
              </a:lnSpc>
              <a:buNone/>
              <a:tabLst>
                <a:tab pos="0" algn="l"/>
              </a:tabLst>
              <a:defRPr lang="en-US" sz="900" b="0" strike="noStrike" spc="-1">
                <a:solidFill>
                  <a:srgbClr val="000000"/>
                </a:solidFill>
                <a:latin typeface="Helvetica Neue"/>
                <a:ea typeface="Helvetica Neue"/>
              </a:defRPr>
            </a:lvl1pPr>
          </a:lstStyle>
          <a:p>
            <a:pPr indent="0" defTabSz="291960">
              <a:lnSpc>
                <a:spcPct val="100000"/>
              </a:lnSpc>
              <a:buNone/>
              <a:tabLst>
                <a:tab pos="0" algn="l"/>
              </a:tabLst>
            </a:pPr>
            <a:fld id="{1C10D71B-9A46-4A25-BFEE-20763DA06465}" type="slidenum">
              <a:rPr lang="en-US" sz="900" b="0" strike="noStrike" spc="-1">
                <a:solidFill>
                  <a:srgbClr val="000000"/>
                </a:solidFill>
                <a:latin typeface="Helvetica Neue"/>
                <a:ea typeface="Helvetica Neue"/>
              </a:rPr>
              <a:t>‹#›</a:t>
            </a:fld>
            <a:endParaRPr lang="en-US" sz="9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65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 name="PlaceHolder 1"/>
          <p:cNvSpPr>
            <a:spLocks noGrp="1"/>
          </p:cNvSpPr>
          <p:nvPr>
            <p:ph type="title"/>
          </p:nvPr>
        </p:nvSpPr>
        <p:spPr>
          <a:xfrm>
            <a:off x="603360" y="1287360"/>
            <a:ext cx="10983960" cy="2322720"/>
          </a:xfrm>
          <a:prstGeom prst="rect">
            <a:avLst/>
          </a:prstGeom>
          <a:noFill/>
          <a:ln w="0">
            <a:noFill/>
          </a:ln>
        </p:spPr>
        <p:txBody>
          <a:bodyPr lIns="0" tIns="0" rIns="0" bIns="0" anchor="ctr">
            <a:noAutofit/>
          </a:bodyPr>
          <a:lstStyle/>
          <a:p>
            <a:pPr indent="0">
              <a:buNone/>
            </a:pPr>
            <a:r>
              <a:rPr lang="en-US" sz="1800" b="0" strike="noStrike" spc="-1">
                <a:solidFill>
                  <a:srgbClr val="000000"/>
                </a:solidFill>
                <a:latin typeface="Arial"/>
              </a:rPr>
              <a:t>Click to edit the title text format</a:t>
            </a:r>
          </a:p>
        </p:txBody>
      </p:sp>
      <p:sp>
        <p:nvSpPr>
          <p:cNvPr id="26" name="PlaceHolder 2"/>
          <p:cNvSpPr>
            <a:spLocks noGrp="1"/>
          </p:cNvSpPr>
          <p:nvPr>
            <p:ph type="body"/>
          </p:nvPr>
        </p:nvSpPr>
        <p:spPr>
          <a:xfrm>
            <a:off x="609480" y="1604520"/>
            <a:ext cx="10972080" cy="397692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n-US" sz="18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en-US" sz="18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en-US" sz="18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en-US" sz="18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en-US" sz="18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en-US" sz="18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en-US" sz="1800" b="0" strike="noStrike" spc="-1">
                <a:solidFill>
                  <a:srgbClr val="000000"/>
                </a:solidFill>
                <a:latin typeface="Arial"/>
              </a:rPr>
              <a:t>Seventh Outline Level</a:t>
            </a:r>
          </a:p>
        </p:txBody>
      </p:sp>
      <p:sp>
        <p:nvSpPr>
          <p:cNvPr id="27" name="PlaceHolder 3"/>
          <p:cNvSpPr>
            <a:spLocks noGrp="1"/>
          </p:cNvSpPr>
          <p:nvPr>
            <p:ph type="sldNum" idx="6"/>
          </p:nvPr>
        </p:nvSpPr>
        <p:spPr>
          <a:xfrm>
            <a:off x="6000840" y="6486840"/>
            <a:ext cx="242280" cy="239760"/>
          </a:xfrm>
          <a:prstGeom prst="rect">
            <a:avLst/>
          </a:prstGeom>
          <a:noFill/>
          <a:ln w="12600">
            <a:noFill/>
          </a:ln>
        </p:spPr>
        <p:txBody>
          <a:bodyPr lIns="50760" tIns="50760" rIns="50760" bIns="50760" anchor="b">
            <a:noAutofit/>
          </a:bodyPr>
          <a:lstStyle>
            <a:lvl1pPr indent="0" defTabSz="291960">
              <a:lnSpc>
                <a:spcPct val="100000"/>
              </a:lnSpc>
              <a:buNone/>
              <a:tabLst>
                <a:tab pos="0" algn="l"/>
              </a:tabLst>
              <a:defRPr lang="en-US" sz="900" b="0" strike="noStrike" spc="-1">
                <a:solidFill>
                  <a:srgbClr val="000000"/>
                </a:solidFill>
                <a:latin typeface="Helvetica Neue"/>
                <a:ea typeface="Helvetica Neue"/>
              </a:defRPr>
            </a:lvl1pPr>
          </a:lstStyle>
          <a:p>
            <a:pPr indent="0" defTabSz="291960">
              <a:lnSpc>
                <a:spcPct val="100000"/>
              </a:lnSpc>
              <a:buNone/>
              <a:tabLst>
                <a:tab pos="0" algn="l"/>
              </a:tabLst>
            </a:pPr>
            <a:fld id="{7E1482A5-924B-4DC6-940C-0024C69386BC}" type="slidenum">
              <a:rPr lang="en-US" sz="900" b="0" strike="noStrike" spc="-1">
                <a:solidFill>
                  <a:srgbClr val="000000"/>
                </a:solidFill>
                <a:latin typeface="Helvetica Neue"/>
                <a:ea typeface="Helvetica Neue"/>
              </a:rPr>
              <a:t>‹#›</a:t>
            </a:fld>
            <a:endParaRPr lang="en-US" sz="9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65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 name="PlaceHolder 1"/>
          <p:cNvSpPr>
            <a:spLocks noGrp="1"/>
          </p:cNvSpPr>
          <p:nvPr>
            <p:ph type="title"/>
          </p:nvPr>
        </p:nvSpPr>
        <p:spPr>
          <a:xfrm>
            <a:off x="603360" y="1287360"/>
            <a:ext cx="10983960" cy="2322720"/>
          </a:xfrm>
          <a:prstGeom prst="rect">
            <a:avLst/>
          </a:prstGeom>
          <a:noFill/>
          <a:ln w="0">
            <a:noFill/>
          </a:ln>
        </p:spPr>
        <p:txBody>
          <a:bodyPr lIns="0" tIns="0" rIns="0" bIns="0" anchor="ctr">
            <a:noAutofit/>
          </a:bodyPr>
          <a:lstStyle/>
          <a:p>
            <a:pPr indent="0">
              <a:buNone/>
            </a:pPr>
            <a:r>
              <a:rPr lang="en-US" sz="1800" b="0" strike="noStrike" spc="-1">
                <a:solidFill>
                  <a:srgbClr val="000000"/>
                </a:solidFill>
                <a:latin typeface="Arial"/>
              </a:rPr>
              <a:t>Click to edit the title text format</a:t>
            </a:r>
          </a:p>
        </p:txBody>
      </p:sp>
      <p:sp>
        <p:nvSpPr>
          <p:cNvPr id="31" name="PlaceHolder 2"/>
          <p:cNvSpPr>
            <a:spLocks noGrp="1"/>
          </p:cNvSpPr>
          <p:nvPr>
            <p:ph type="body"/>
          </p:nvPr>
        </p:nvSpPr>
        <p:spPr>
          <a:xfrm>
            <a:off x="609480" y="1604520"/>
            <a:ext cx="10972080" cy="397692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n-US" sz="18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en-US" sz="18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en-US" sz="18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en-US" sz="18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en-US" sz="18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en-US" sz="18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en-US" sz="1800" b="0" strike="noStrike" spc="-1">
                <a:solidFill>
                  <a:srgbClr val="000000"/>
                </a:solidFill>
                <a:latin typeface="Arial"/>
              </a:rPr>
              <a:t>Seventh Outline Level</a:t>
            </a:r>
          </a:p>
        </p:txBody>
      </p:sp>
      <p:sp>
        <p:nvSpPr>
          <p:cNvPr id="32" name="PlaceHolder 3"/>
          <p:cNvSpPr>
            <a:spLocks noGrp="1"/>
          </p:cNvSpPr>
          <p:nvPr>
            <p:ph type="sldNum" idx="7"/>
          </p:nvPr>
        </p:nvSpPr>
        <p:spPr>
          <a:xfrm>
            <a:off x="6000840" y="6486840"/>
            <a:ext cx="242280" cy="239760"/>
          </a:xfrm>
          <a:prstGeom prst="rect">
            <a:avLst/>
          </a:prstGeom>
          <a:noFill/>
          <a:ln w="12600">
            <a:noFill/>
          </a:ln>
        </p:spPr>
        <p:txBody>
          <a:bodyPr lIns="50760" tIns="50760" rIns="50760" bIns="50760" anchor="b">
            <a:noAutofit/>
          </a:bodyPr>
          <a:lstStyle>
            <a:lvl1pPr indent="0" defTabSz="291960">
              <a:lnSpc>
                <a:spcPct val="100000"/>
              </a:lnSpc>
              <a:buNone/>
              <a:tabLst>
                <a:tab pos="0" algn="l"/>
              </a:tabLst>
              <a:defRPr lang="en-US" sz="900" b="0" strike="noStrike" spc="-1">
                <a:solidFill>
                  <a:srgbClr val="000000"/>
                </a:solidFill>
                <a:latin typeface="Helvetica Neue"/>
                <a:ea typeface="Helvetica Neue"/>
              </a:defRPr>
            </a:lvl1pPr>
          </a:lstStyle>
          <a:p>
            <a:pPr indent="0" defTabSz="291960">
              <a:lnSpc>
                <a:spcPct val="100000"/>
              </a:lnSpc>
              <a:buNone/>
              <a:tabLst>
                <a:tab pos="0" algn="l"/>
              </a:tabLst>
            </a:pPr>
            <a:fld id="{9FCC008C-43C9-4E3D-BC62-D7C63DA665DB}" type="slidenum">
              <a:rPr lang="en-US" sz="900" b="0" strike="noStrike" spc="-1">
                <a:solidFill>
                  <a:srgbClr val="000000"/>
                </a:solidFill>
                <a:latin typeface="Helvetica Neue"/>
                <a:ea typeface="Helvetica Neue"/>
              </a:rPr>
              <a:t>‹#›</a:t>
            </a:fld>
            <a:endParaRPr lang="en-US" sz="9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 name="PlaceHolder 1"/>
          <p:cNvSpPr>
            <a:spLocks noGrp="1"/>
          </p:cNvSpPr>
          <p:nvPr>
            <p:ph type="title"/>
          </p:nvPr>
        </p:nvSpPr>
        <p:spPr>
          <a:xfrm>
            <a:off x="603360" y="1287360"/>
            <a:ext cx="10983960" cy="2322720"/>
          </a:xfrm>
          <a:prstGeom prst="rect">
            <a:avLst/>
          </a:prstGeom>
          <a:noFill/>
          <a:ln w="0">
            <a:noFill/>
          </a:ln>
        </p:spPr>
        <p:txBody>
          <a:bodyPr lIns="0" tIns="0" rIns="0" bIns="0" anchor="ctr">
            <a:noAutofit/>
          </a:bodyPr>
          <a:lstStyle/>
          <a:p>
            <a:pPr indent="0">
              <a:buNone/>
            </a:pPr>
            <a:r>
              <a:rPr lang="en-US" sz="1800" b="0" strike="noStrike" spc="-1">
                <a:solidFill>
                  <a:srgbClr val="000000"/>
                </a:solidFill>
                <a:latin typeface="Arial"/>
              </a:rPr>
              <a:t>Click to edit the title text format</a:t>
            </a:r>
          </a:p>
        </p:txBody>
      </p:sp>
      <p:sp>
        <p:nvSpPr>
          <p:cNvPr id="36" name="PlaceHolder 2"/>
          <p:cNvSpPr>
            <a:spLocks noGrp="1"/>
          </p:cNvSpPr>
          <p:nvPr>
            <p:ph type="body"/>
          </p:nvPr>
        </p:nvSpPr>
        <p:spPr>
          <a:xfrm>
            <a:off x="609480" y="1604520"/>
            <a:ext cx="10972080" cy="397692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n-US" sz="18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en-US" sz="18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en-US" sz="18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en-US" sz="18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en-US" sz="18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en-US" sz="18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en-US" sz="1800" b="0" strike="noStrike" spc="-1">
                <a:solidFill>
                  <a:srgbClr val="000000"/>
                </a:solidFill>
                <a:latin typeface="Arial"/>
              </a:rPr>
              <a:t>Seventh Outline Level</a:t>
            </a:r>
          </a:p>
        </p:txBody>
      </p:sp>
      <p:sp>
        <p:nvSpPr>
          <p:cNvPr id="37" name="PlaceHolder 3"/>
          <p:cNvSpPr>
            <a:spLocks noGrp="1"/>
          </p:cNvSpPr>
          <p:nvPr>
            <p:ph type="sldNum" idx="8"/>
          </p:nvPr>
        </p:nvSpPr>
        <p:spPr>
          <a:xfrm>
            <a:off x="6000840" y="6486840"/>
            <a:ext cx="242280" cy="239760"/>
          </a:xfrm>
          <a:prstGeom prst="rect">
            <a:avLst/>
          </a:prstGeom>
          <a:noFill/>
          <a:ln w="12600">
            <a:noFill/>
          </a:ln>
        </p:spPr>
        <p:txBody>
          <a:bodyPr lIns="50760" tIns="50760" rIns="50760" bIns="50760" anchor="b">
            <a:noAutofit/>
          </a:bodyPr>
          <a:lstStyle>
            <a:lvl1pPr indent="0" defTabSz="291960">
              <a:lnSpc>
                <a:spcPct val="100000"/>
              </a:lnSpc>
              <a:buNone/>
              <a:tabLst>
                <a:tab pos="0" algn="l"/>
              </a:tabLst>
              <a:defRPr lang="en-US" sz="900" b="0" strike="noStrike" spc="-1">
                <a:solidFill>
                  <a:srgbClr val="000000"/>
                </a:solidFill>
                <a:latin typeface="Helvetica Neue"/>
                <a:ea typeface="Helvetica Neue"/>
              </a:defRPr>
            </a:lvl1pPr>
          </a:lstStyle>
          <a:p>
            <a:pPr indent="0" defTabSz="291960">
              <a:lnSpc>
                <a:spcPct val="100000"/>
              </a:lnSpc>
              <a:buNone/>
              <a:tabLst>
                <a:tab pos="0" algn="l"/>
              </a:tabLst>
            </a:pPr>
            <a:fld id="{8F21CFEB-FCBF-43D3-B6D7-DDD6280D91FA}" type="slidenum">
              <a:rPr lang="en-US" sz="900" b="0" strike="noStrike" spc="-1">
                <a:solidFill>
                  <a:srgbClr val="000000"/>
                </a:solidFill>
                <a:latin typeface="Helvetica Neue"/>
                <a:ea typeface="Helvetica Neue"/>
              </a:rPr>
              <a:t>‹#›</a:t>
            </a:fld>
            <a:endParaRPr lang="en-US" sz="9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66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 name="PlaceHolder 1"/>
          <p:cNvSpPr>
            <a:spLocks noGrp="1"/>
          </p:cNvSpPr>
          <p:nvPr>
            <p:ph type="title"/>
          </p:nvPr>
        </p:nvSpPr>
        <p:spPr>
          <a:xfrm>
            <a:off x="603360" y="1287360"/>
            <a:ext cx="10983960" cy="2322720"/>
          </a:xfrm>
          <a:prstGeom prst="rect">
            <a:avLst/>
          </a:prstGeom>
          <a:noFill/>
          <a:ln w="0">
            <a:noFill/>
          </a:ln>
        </p:spPr>
        <p:txBody>
          <a:bodyPr lIns="0" tIns="0" rIns="0" bIns="0" anchor="ctr">
            <a:noAutofit/>
          </a:bodyPr>
          <a:lstStyle/>
          <a:p>
            <a:pPr indent="0">
              <a:buNone/>
            </a:pPr>
            <a:r>
              <a:rPr lang="en-US" sz="1800" b="0" strike="noStrike" spc="-1">
                <a:solidFill>
                  <a:srgbClr val="000000"/>
                </a:solidFill>
                <a:latin typeface="Arial"/>
              </a:rPr>
              <a:t>Click to edit the title text format</a:t>
            </a:r>
          </a:p>
        </p:txBody>
      </p:sp>
      <p:sp>
        <p:nvSpPr>
          <p:cNvPr id="41" name="PlaceHolder 2"/>
          <p:cNvSpPr>
            <a:spLocks noGrp="1"/>
          </p:cNvSpPr>
          <p:nvPr>
            <p:ph type="body"/>
          </p:nvPr>
        </p:nvSpPr>
        <p:spPr>
          <a:xfrm>
            <a:off x="609480" y="1604520"/>
            <a:ext cx="10972080" cy="397692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n-US" sz="18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en-US" sz="18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en-US" sz="18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en-US" sz="18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en-US" sz="18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en-US" sz="18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en-US" sz="1800" b="0" strike="noStrike" spc="-1">
                <a:solidFill>
                  <a:srgbClr val="000000"/>
                </a:solidFill>
                <a:latin typeface="Arial"/>
              </a:rPr>
              <a:t>Seventh Outline Level</a:t>
            </a:r>
          </a:p>
        </p:txBody>
      </p:sp>
      <p:sp>
        <p:nvSpPr>
          <p:cNvPr id="42" name="PlaceHolder 3"/>
          <p:cNvSpPr>
            <a:spLocks noGrp="1"/>
          </p:cNvSpPr>
          <p:nvPr>
            <p:ph type="sldNum" idx="9"/>
          </p:nvPr>
        </p:nvSpPr>
        <p:spPr>
          <a:xfrm>
            <a:off x="6000840" y="6486840"/>
            <a:ext cx="242280" cy="239760"/>
          </a:xfrm>
          <a:prstGeom prst="rect">
            <a:avLst/>
          </a:prstGeom>
          <a:noFill/>
          <a:ln w="12600">
            <a:noFill/>
          </a:ln>
        </p:spPr>
        <p:txBody>
          <a:bodyPr lIns="50760" tIns="50760" rIns="50760" bIns="50760" anchor="b">
            <a:noAutofit/>
          </a:bodyPr>
          <a:lstStyle>
            <a:lvl1pPr indent="0" defTabSz="291960">
              <a:lnSpc>
                <a:spcPct val="100000"/>
              </a:lnSpc>
              <a:buNone/>
              <a:tabLst>
                <a:tab pos="0" algn="l"/>
              </a:tabLst>
              <a:defRPr lang="en-US" sz="900" b="0" strike="noStrike" spc="-1">
                <a:solidFill>
                  <a:srgbClr val="000000"/>
                </a:solidFill>
                <a:latin typeface="Helvetica Neue"/>
                <a:ea typeface="Helvetica Neue"/>
              </a:defRPr>
            </a:lvl1pPr>
          </a:lstStyle>
          <a:p>
            <a:pPr indent="0" defTabSz="291960">
              <a:lnSpc>
                <a:spcPct val="100000"/>
              </a:lnSpc>
              <a:buNone/>
              <a:tabLst>
                <a:tab pos="0" algn="l"/>
              </a:tabLst>
            </a:pPr>
            <a:fld id="{9875B89E-DD46-4E93-9930-9F4A51109CA5}" type="slidenum">
              <a:rPr lang="en-US" sz="900" b="0" strike="noStrike" spc="-1">
                <a:solidFill>
                  <a:srgbClr val="000000"/>
                </a:solidFill>
                <a:latin typeface="Helvetica Neue"/>
                <a:ea typeface="Helvetica Neue"/>
              </a:rPr>
              <a:t>‹#›</a:t>
            </a:fld>
            <a:endParaRPr lang="en-US" sz="9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66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3.png"/><Relationship Id="rId7" Type="http://schemas.openxmlformats.org/officeDocument/2006/relationships/diagramQuickStyle" Target="../diagrams/quickStyle1.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diagramLayout" Target="../diagrams/layout1.xml"/><Relationship Id="rId5" Type="http://schemas.openxmlformats.org/officeDocument/2006/relationships/diagramData" Target="../diagrams/data1.xml"/><Relationship Id="rId4" Type="http://schemas.microsoft.com/office/2007/relationships/hdphoto" Target="../media/hdphoto1.wdp"/><Relationship Id="rId9" Type="http://schemas.microsoft.com/office/2007/relationships/diagramDrawing" Target="../diagrams/drawing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pic>
        <p:nvPicPr>
          <p:cNvPr id="55" name="Picture 3"/>
          <p:cNvPicPr/>
          <p:nvPr/>
        </p:nvPicPr>
        <p:blipFill>
          <a:blip r:embed="rId3"/>
          <a:stretch/>
        </p:blipFill>
        <p:spPr>
          <a:xfrm rot="16200000">
            <a:off x="2665800" y="-2664360"/>
            <a:ext cx="6856560" cy="12190680"/>
          </a:xfrm>
          <a:prstGeom prst="rect">
            <a:avLst/>
          </a:prstGeom>
          <a:ln w="0">
            <a:noFill/>
          </a:ln>
        </p:spPr>
      </p:pic>
      <p:sp>
        <p:nvSpPr>
          <p:cNvPr id="56" name="Strategy…"/>
          <p:cNvSpPr/>
          <p:nvPr/>
        </p:nvSpPr>
        <p:spPr>
          <a:xfrm>
            <a:off x="474120" y="2715119"/>
            <a:ext cx="11167920" cy="3273085"/>
          </a:xfrm>
          <a:prstGeom prst="rect">
            <a:avLst/>
          </a:prstGeom>
          <a:noFill/>
          <a:ln w="12700">
            <a:noFill/>
          </a:ln>
        </p:spPr>
        <p:style>
          <a:lnRef idx="0">
            <a:scrgbClr r="0" g="0" b="0"/>
          </a:lnRef>
          <a:fillRef idx="0">
            <a:scrgbClr r="0" g="0" b="0"/>
          </a:fillRef>
          <a:effectRef idx="0">
            <a:scrgbClr r="0" g="0" b="0"/>
          </a:effectRef>
          <a:fontRef idx="minor"/>
        </p:style>
        <p:txBody>
          <a:bodyPr lIns="50760" tIns="50760" rIns="50760" bIns="50760" anchor="t">
            <a:normAutofit fontScale="92500" lnSpcReduction="10000"/>
          </a:bodyPr>
          <a:lstStyle/>
          <a:p>
            <a:pPr defTabSz="412920">
              <a:lnSpc>
                <a:spcPct val="90000"/>
              </a:lnSpc>
              <a:tabLst>
                <a:tab pos="0" algn="l"/>
              </a:tabLst>
            </a:pPr>
            <a:r>
              <a:rPr lang="en-GB" sz="4400" b="0" strike="noStrike" spc="-52" dirty="0">
                <a:solidFill>
                  <a:srgbClr val="FFFFFF"/>
                </a:solidFill>
                <a:latin typeface="Arial"/>
                <a:ea typeface="Helvetica Neue Thin"/>
              </a:rPr>
              <a:t>Beyond traditional EDI markers</a:t>
            </a:r>
            <a:endParaRPr lang="en-US" sz="4400" b="0" strike="noStrike" spc="-1" dirty="0">
              <a:solidFill>
                <a:srgbClr val="000000"/>
              </a:solidFill>
              <a:latin typeface="Arial"/>
            </a:endParaRPr>
          </a:p>
          <a:p>
            <a:pPr defTabSz="412920">
              <a:lnSpc>
                <a:spcPct val="90000"/>
              </a:lnSpc>
              <a:tabLst>
                <a:tab pos="0" algn="l"/>
              </a:tabLst>
            </a:pPr>
            <a:r>
              <a:rPr lang="en-GB" sz="3200" b="0" i="1" strike="noStrike" spc="-52" dirty="0">
                <a:solidFill>
                  <a:srgbClr val="FFFFFF"/>
                </a:solidFill>
                <a:latin typeface="Helvetica Light"/>
                <a:ea typeface="Helvetica Neue Thin"/>
              </a:rPr>
              <a:t>Unpacking biases in research funding assessment</a:t>
            </a:r>
          </a:p>
          <a:p>
            <a:pPr defTabSz="412920">
              <a:lnSpc>
                <a:spcPct val="90000"/>
              </a:lnSpc>
              <a:tabLst>
                <a:tab pos="0" algn="l"/>
              </a:tabLst>
            </a:pPr>
            <a:endParaRPr lang="en-GB" sz="3200" b="0" strike="noStrike" spc="-52" dirty="0">
              <a:solidFill>
                <a:srgbClr val="FFFFFF"/>
              </a:solidFill>
              <a:latin typeface="Helvetica Light"/>
              <a:ea typeface="Helvetica Neue Thin"/>
            </a:endParaRPr>
          </a:p>
          <a:p>
            <a:pPr defTabSz="412920">
              <a:lnSpc>
                <a:spcPct val="90000"/>
              </a:lnSpc>
              <a:tabLst>
                <a:tab pos="0" algn="l"/>
              </a:tabLst>
            </a:pPr>
            <a:endParaRPr lang="en-GB" sz="3200" b="0" strike="noStrike" spc="-52" dirty="0">
              <a:solidFill>
                <a:srgbClr val="FFFFFF"/>
              </a:solidFill>
              <a:latin typeface="Helvetica Light"/>
              <a:ea typeface="Helvetica Neue Thin"/>
            </a:endParaRPr>
          </a:p>
          <a:p>
            <a:pPr defTabSz="412920">
              <a:lnSpc>
                <a:spcPct val="90000"/>
              </a:lnSpc>
              <a:tabLst>
                <a:tab pos="0" algn="l"/>
              </a:tabLst>
            </a:pPr>
            <a:endParaRPr lang="en-US" sz="3200" b="0" strike="noStrike" spc="-1" dirty="0">
              <a:solidFill>
                <a:srgbClr val="000000"/>
              </a:solidFill>
              <a:latin typeface="Arial"/>
            </a:endParaRPr>
          </a:p>
          <a:p>
            <a:pPr defTabSz="412920">
              <a:lnSpc>
                <a:spcPct val="90000"/>
              </a:lnSpc>
              <a:tabLst>
                <a:tab pos="0" algn="l"/>
              </a:tabLst>
            </a:pPr>
            <a:r>
              <a:rPr lang="en-GB" sz="2800" b="0" strike="noStrike" spc="-52" dirty="0">
                <a:solidFill>
                  <a:srgbClr val="FFFFFF"/>
                </a:solidFill>
                <a:latin typeface="Helvetica Light"/>
                <a:ea typeface="Helvetica Neue Thin"/>
              </a:rPr>
              <a:t>Dr Dong Lin, </a:t>
            </a:r>
            <a:r>
              <a:rPr lang="de-DE" sz="2800" b="0" strike="noStrike" spc="-52" dirty="0" err="1">
                <a:solidFill>
                  <a:srgbClr val="FFFFFF"/>
                </a:solidFill>
                <a:latin typeface="Helvetica Light"/>
                <a:ea typeface="Helvetica Neue Thin"/>
              </a:rPr>
              <a:t>Dr</a:t>
            </a:r>
            <a:r>
              <a:rPr lang="de-DE" sz="2800" b="0" strike="noStrike" spc="-52" dirty="0">
                <a:solidFill>
                  <a:srgbClr val="FFFFFF"/>
                </a:solidFill>
                <a:latin typeface="Helvetica Light"/>
                <a:ea typeface="Helvetica Neue Thin"/>
              </a:rPr>
              <a:t> </a:t>
            </a:r>
            <a:r>
              <a:rPr lang="de-DE" sz="2800" spc="-52" dirty="0">
                <a:solidFill>
                  <a:srgbClr val="FFFFFF"/>
                </a:solidFill>
                <a:latin typeface="Helvetica Light"/>
                <a:ea typeface="Helvetica Neue Thin"/>
              </a:rPr>
              <a:t>Stefanie Schneider, Professor Robert </a:t>
            </a:r>
            <a:r>
              <a:rPr lang="de-DE" sz="2800" spc="-52" dirty="0" err="1">
                <a:solidFill>
                  <a:srgbClr val="FFFFFF"/>
                </a:solidFill>
                <a:latin typeface="Helvetica Light"/>
                <a:ea typeface="Helvetica Neue Thin"/>
              </a:rPr>
              <a:t>MacIntosh</a:t>
            </a:r>
            <a:r>
              <a:rPr lang="de-DE" sz="2800" spc="-52" dirty="0">
                <a:solidFill>
                  <a:srgbClr val="FFFFFF"/>
                </a:solidFill>
                <a:latin typeface="Helvetica Light"/>
                <a:ea typeface="Helvetica Neue Thin"/>
              </a:rPr>
              <a:t> </a:t>
            </a:r>
            <a:endParaRPr lang="en-GB" sz="2800" b="0" strike="noStrike" spc="-52" dirty="0">
              <a:solidFill>
                <a:srgbClr val="FFFFFF"/>
              </a:solidFill>
              <a:latin typeface="Helvetica Light"/>
              <a:ea typeface="Helvetica Neue Thin"/>
            </a:endParaRPr>
          </a:p>
          <a:p>
            <a:pPr defTabSz="412920">
              <a:lnSpc>
                <a:spcPct val="90000"/>
              </a:lnSpc>
              <a:tabLst>
                <a:tab pos="0" algn="l"/>
              </a:tabLst>
            </a:pPr>
            <a:endParaRPr lang="en-GB" sz="2800" spc="-52" dirty="0">
              <a:solidFill>
                <a:srgbClr val="FFFFFF"/>
              </a:solidFill>
              <a:latin typeface="Helvetica Light"/>
              <a:ea typeface="Helvetica Neue Thin"/>
            </a:endParaRPr>
          </a:p>
          <a:p>
            <a:pPr defTabSz="412920">
              <a:lnSpc>
                <a:spcPct val="90000"/>
              </a:lnSpc>
              <a:tabLst>
                <a:tab pos="0" algn="l"/>
              </a:tabLst>
            </a:pPr>
            <a:r>
              <a:rPr lang="en-GB" sz="2800" b="0" strike="noStrike" spc="-52" dirty="0">
                <a:solidFill>
                  <a:srgbClr val="FFFFFF"/>
                </a:solidFill>
                <a:latin typeface="Helvetica Light"/>
                <a:ea typeface="Helvetica Neue Thin"/>
              </a:rPr>
              <a:t>Equality </a:t>
            </a:r>
            <a:r>
              <a:rPr lang="en-GB" sz="2800" spc="-52" dirty="0">
                <a:solidFill>
                  <a:srgbClr val="FFFFFF"/>
                </a:solidFill>
                <a:latin typeface="Helvetica Light"/>
                <a:ea typeface="Helvetica Neue Thin"/>
              </a:rPr>
              <a:t>Diversity and Inclusion Caucus (E</a:t>
            </a:r>
            <a:r>
              <a:rPr lang="en-GB" sz="2800" b="0" strike="noStrike" spc="-52" dirty="0">
                <a:solidFill>
                  <a:srgbClr val="FFFFFF"/>
                </a:solidFill>
                <a:latin typeface="Helvetica Light"/>
                <a:ea typeface="Helvetica Neue Thin"/>
              </a:rPr>
              <a:t>DICa), Heriot-Watt University</a:t>
            </a:r>
            <a:endParaRPr lang="en-US" sz="2800" b="0" strike="noStrike" spc="-1" dirty="0">
              <a:solidFill>
                <a:srgbClr val="000000"/>
              </a:solidFill>
              <a:latin typeface="Arial"/>
            </a:endParaRPr>
          </a:p>
        </p:txBody>
      </p:sp>
      <p:pic>
        <p:nvPicPr>
          <p:cNvPr id="57" name="Picture 6"/>
          <p:cNvPicPr/>
          <p:nvPr/>
        </p:nvPicPr>
        <p:blipFill>
          <a:blip r:embed="rId4"/>
          <a:stretch/>
        </p:blipFill>
        <p:spPr>
          <a:xfrm>
            <a:off x="474120" y="407520"/>
            <a:ext cx="4748040" cy="1898280"/>
          </a:xfrm>
          <a:prstGeom prst="rect">
            <a:avLst/>
          </a:prstGeom>
          <a:ln w="0">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6" name="Picture Placeholder 6"/>
          <p:cNvPicPr/>
          <p:nvPr/>
        </p:nvPicPr>
        <p:blipFill>
          <a:blip r:embed="rId3">
            <a:alphaModFix amt="50000"/>
            <a:extLst>
              <a:ext uri="{BEBA8EAE-BF5A-486C-A8C5-ECC9F3942E4B}">
                <a14:imgProps xmlns:a14="http://schemas.microsoft.com/office/drawing/2010/main">
                  <a14:imgLayer>
                    <a14:imgEffect>
                      <a14:colorTemperature colorTemp="7200"/>
                    </a14:imgEffect>
                  </a14:imgLayer>
                </a14:imgProps>
              </a:ext>
            </a:extLst>
          </a:blip>
          <a:srcRect l="26562" r="26562"/>
          <a:stretch/>
        </p:blipFill>
        <p:spPr>
          <a:xfrm rot="16200000">
            <a:off x="2690583" y="-2667060"/>
            <a:ext cx="6854760" cy="12188880"/>
          </a:xfrm>
          <a:prstGeom prst="rect">
            <a:avLst/>
          </a:prstGeom>
          <a:ln w="12700">
            <a:noFill/>
          </a:ln>
        </p:spPr>
      </p:pic>
      <p:sp>
        <p:nvSpPr>
          <p:cNvPr id="163" name="Stage1Wedge"/>
          <p:cNvSpPr/>
          <p:nvPr/>
        </p:nvSpPr>
        <p:spPr>
          <a:xfrm>
            <a:off x="4777246" y="2439894"/>
            <a:ext cx="2716096" cy="2471329"/>
          </a:xfrm>
          <a:prstGeom prst="pie">
            <a:avLst>
              <a:gd name="adj1" fmla="val 10800000"/>
              <a:gd name="adj2" fmla="val 16200000"/>
            </a:avLst>
          </a:prstGeom>
          <a:solidFill>
            <a:srgbClr val="7FC28A"/>
          </a:solidFill>
          <a:ln w="19050">
            <a:solidFill>
              <a:srgbClr val="FFFFFF"/>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dirty="0">
              <a:solidFill>
                <a:srgbClr val="000000"/>
              </a:solidFill>
              <a:latin typeface="Arial"/>
            </a:endParaRPr>
          </a:p>
        </p:txBody>
      </p:sp>
      <p:sp>
        <p:nvSpPr>
          <p:cNvPr id="164" name="Stage2Wedge"/>
          <p:cNvSpPr/>
          <p:nvPr/>
        </p:nvSpPr>
        <p:spPr>
          <a:xfrm>
            <a:off x="4729043" y="2439893"/>
            <a:ext cx="2757532" cy="2477421"/>
          </a:xfrm>
          <a:prstGeom prst="pie">
            <a:avLst>
              <a:gd name="adj1" fmla="val 16200000"/>
              <a:gd name="adj2" fmla="val 21600000"/>
            </a:avLst>
          </a:prstGeom>
          <a:solidFill>
            <a:srgbClr val="7292CC"/>
          </a:solidFill>
          <a:ln w="19050">
            <a:solidFill>
              <a:srgbClr val="FFFFFF"/>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FFFFFF"/>
              </a:solidFill>
              <a:latin typeface="Arial"/>
            </a:endParaRPr>
          </a:p>
        </p:txBody>
      </p:sp>
      <p:sp>
        <p:nvSpPr>
          <p:cNvPr id="165" name="Stage3Wedge"/>
          <p:cNvSpPr/>
          <p:nvPr/>
        </p:nvSpPr>
        <p:spPr>
          <a:xfrm>
            <a:off x="4575158" y="2470644"/>
            <a:ext cx="2803143" cy="2423847"/>
          </a:xfrm>
          <a:prstGeom prst="pie">
            <a:avLst>
              <a:gd name="adj1" fmla="val 0"/>
              <a:gd name="adj2" fmla="val 5400000"/>
            </a:avLst>
          </a:prstGeom>
          <a:solidFill>
            <a:srgbClr val="F0C36D"/>
          </a:solidFill>
          <a:ln w="19050">
            <a:solidFill>
              <a:srgbClr val="FFFFFF"/>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dirty="0">
              <a:solidFill>
                <a:srgbClr val="000000"/>
              </a:solidFill>
              <a:latin typeface="Arial"/>
            </a:endParaRPr>
          </a:p>
        </p:txBody>
      </p:sp>
      <p:sp>
        <p:nvSpPr>
          <p:cNvPr id="166" name="Stage4Wedge"/>
          <p:cNvSpPr/>
          <p:nvPr/>
        </p:nvSpPr>
        <p:spPr>
          <a:xfrm>
            <a:off x="4765968" y="2480192"/>
            <a:ext cx="2698007" cy="2414299"/>
          </a:xfrm>
          <a:prstGeom prst="pie">
            <a:avLst>
              <a:gd name="adj1" fmla="val 5400000"/>
              <a:gd name="adj2" fmla="val 10800000"/>
            </a:avLst>
          </a:prstGeom>
          <a:solidFill>
            <a:srgbClr val="D99C7A"/>
          </a:solidFill>
          <a:ln w="19050">
            <a:solidFill>
              <a:srgbClr val="FFFFFF"/>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000000"/>
              </a:solidFill>
              <a:latin typeface="Arial"/>
            </a:endParaRPr>
          </a:p>
        </p:txBody>
      </p:sp>
      <p:sp>
        <p:nvSpPr>
          <p:cNvPr id="167" name="Stage1Label"/>
          <p:cNvSpPr/>
          <p:nvPr/>
        </p:nvSpPr>
        <p:spPr>
          <a:xfrm>
            <a:off x="5062528" y="2942764"/>
            <a:ext cx="1099800" cy="499680"/>
          </a:xfrm>
          <a:prstGeom prst="rect">
            <a:avLst/>
          </a:prstGeom>
          <a:noFill/>
          <a:ln w="0">
            <a:noFill/>
          </a:ln>
        </p:spPr>
        <p:style>
          <a:lnRef idx="0">
            <a:scrgbClr r="0" g="0" b="0"/>
          </a:lnRef>
          <a:fillRef idx="0">
            <a:scrgbClr r="0" g="0" b="0"/>
          </a:fillRef>
          <a:effectRef idx="0">
            <a:scrgbClr r="0" g="0" b="0"/>
          </a:effectRef>
          <a:fontRef idx="minor"/>
        </p:style>
        <p:txBody>
          <a:bodyPr lIns="20160" tIns="20160" rIns="20160" bIns="20160" anchor="ctr">
            <a:noAutofit/>
          </a:bodyPr>
          <a:lstStyle/>
          <a:p>
            <a:pPr algn="ctr">
              <a:lnSpc>
                <a:spcPct val="100000"/>
              </a:lnSpc>
            </a:pPr>
            <a:r>
              <a:rPr lang="en-GB" b="1" strike="noStrike" spc="-1" dirty="0">
                <a:solidFill>
                  <a:srgbClr val="FFFFFF"/>
                </a:solidFill>
                <a:latin typeface="Arial" panose="020B0604020202020204" pitchFamily="34" charset="0"/>
                <a:cs typeface="Arial" panose="020B0604020202020204" pitchFamily="34" charset="0"/>
              </a:rPr>
              <a:t>Stage 1</a:t>
            </a:r>
            <a:endParaRPr lang="en-US" b="0" strike="noStrike" spc="-1" dirty="0">
              <a:solidFill>
                <a:srgbClr val="000000"/>
              </a:solidFill>
              <a:latin typeface="Arial" panose="020B0604020202020204" pitchFamily="34" charset="0"/>
              <a:cs typeface="Arial" panose="020B0604020202020204" pitchFamily="34" charset="0"/>
            </a:endParaRPr>
          </a:p>
          <a:p>
            <a:pPr algn="ctr">
              <a:lnSpc>
                <a:spcPct val="110000"/>
              </a:lnSpc>
              <a:spcBef>
                <a:spcPts val="201"/>
              </a:spcBef>
            </a:pPr>
            <a:r>
              <a:rPr lang="en-GB" sz="900" b="1" strike="noStrike" spc="-1" dirty="0">
                <a:solidFill>
                  <a:srgbClr val="FFFFFF"/>
                </a:solidFill>
                <a:latin typeface="Helvetica Neue"/>
              </a:rPr>
              <a:t> </a:t>
            </a:r>
            <a:endParaRPr lang="en-US" sz="900" b="0" strike="noStrike" spc="-1" dirty="0">
              <a:solidFill>
                <a:srgbClr val="000000"/>
              </a:solidFill>
              <a:latin typeface="Arial"/>
            </a:endParaRPr>
          </a:p>
        </p:txBody>
      </p:sp>
      <p:sp>
        <p:nvSpPr>
          <p:cNvPr id="168" name="Stage2Label"/>
          <p:cNvSpPr/>
          <p:nvPr/>
        </p:nvSpPr>
        <p:spPr>
          <a:xfrm>
            <a:off x="6094478" y="2951100"/>
            <a:ext cx="1099800" cy="499680"/>
          </a:xfrm>
          <a:prstGeom prst="rect">
            <a:avLst/>
          </a:prstGeom>
          <a:noFill/>
          <a:ln w="0">
            <a:noFill/>
          </a:ln>
        </p:spPr>
        <p:style>
          <a:lnRef idx="0">
            <a:scrgbClr r="0" g="0" b="0"/>
          </a:lnRef>
          <a:fillRef idx="0">
            <a:scrgbClr r="0" g="0" b="0"/>
          </a:fillRef>
          <a:effectRef idx="0">
            <a:scrgbClr r="0" g="0" b="0"/>
          </a:effectRef>
          <a:fontRef idx="minor"/>
        </p:style>
        <p:txBody>
          <a:bodyPr lIns="20160" tIns="20160" rIns="20160" bIns="20160" anchor="ctr">
            <a:noAutofit/>
          </a:bodyPr>
          <a:lstStyle/>
          <a:p>
            <a:pPr algn="ctr">
              <a:lnSpc>
                <a:spcPct val="100000"/>
              </a:lnSpc>
            </a:pPr>
            <a:r>
              <a:rPr lang="en-GB" b="1" strike="noStrike" spc="-1" dirty="0">
                <a:solidFill>
                  <a:srgbClr val="FFFFFF"/>
                </a:solidFill>
                <a:latin typeface="Helvetica Neue"/>
              </a:rPr>
              <a:t>Stage</a:t>
            </a:r>
            <a:r>
              <a:rPr lang="en-GB" sz="1600" b="1" strike="noStrike" spc="-1" dirty="0">
                <a:solidFill>
                  <a:srgbClr val="FFFFFF"/>
                </a:solidFill>
                <a:latin typeface="Helvetica Neue"/>
              </a:rPr>
              <a:t> 2</a:t>
            </a:r>
            <a:endParaRPr lang="en-US" sz="1600" b="0" strike="noStrike" spc="-1" dirty="0">
              <a:solidFill>
                <a:srgbClr val="000000"/>
              </a:solidFill>
              <a:latin typeface="Arial"/>
            </a:endParaRPr>
          </a:p>
          <a:p>
            <a:pPr algn="ctr">
              <a:lnSpc>
                <a:spcPct val="110000"/>
              </a:lnSpc>
              <a:spcBef>
                <a:spcPts val="201"/>
              </a:spcBef>
            </a:pPr>
            <a:r>
              <a:rPr lang="en-GB" sz="900" b="1" strike="noStrike" spc="-1" dirty="0">
                <a:solidFill>
                  <a:srgbClr val="FFFFFF"/>
                </a:solidFill>
                <a:latin typeface="Helvetica Neue"/>
              </a:rPr>
              <a:t> </a:t>
            </a:r>
            <a:endParaRPr lang="en-US" sz="900" b="0" strike="noStrike" spc="-1" dirty="0">
              <a:solidFill>
                <a:srgbClr val="000000"/>
              </a:solidFill>
              <a:latin typeface="Arial"/>
            </a:endParaRPr>
          </a:p>
        </p:txBody>
      </p:sp>
      <p:sp>
        <p:nvSpPr>
          <p:cNvPr id="169" name="Stage3Label"/>
          <p:cNvSpPr/>
          <p:nvPr/>
        </p:nvSpPr>
        <p:spPr>
          <a:xfrm>
            <a:off x="6108480" y="3978818"/>
            <a:ext cx="1099800" cy="499680"/>
          </a:xfrm>
          <a:prstGeom prst="rect">
            <a:avLst/>
          </a:prstGeom>
          <a:noFill/>
          <a:ln w="0">
            <a:noFill/>
          </a:ln>
        </p:spPr>
        <p:style>
          <a:lnRef idx="0">
            <a:scrgbClr r="0" g="0" b="0"/>
          </a:lnRef>
          <a:fillRef idx="0">
            <a:scrgbClr r="0" g="0" b="0"/>
          </a:fillRef>
          <a:effectRef idx="0">
            <a:scrgbClr r="0" g="0" b="0"/>
          </a:effectRef>
          <a:fontRef idx="minor"/>
        </p:style>
        <p:txBody>
          <a:bodyPr lIns="20160" tIns="20160" rIns="20160" bIns="20160" anchor="ctr">
            <a:noAutofit/>
          </a:bodyPr>
          <a:lstStyle/>
          <a:p>
            <a:pPr algn="ctr">
              <a:lnSpc>
                <a:spcPct val="100000"/>
              </a:lnSpc>
            </a:pPr>
            <a:r>
              <a:rPr lang="en-GB" b="1" strike="noStrike" spc="-1" dirty="0">
                <a:solidFill>
                  <a:srgbClr val="FFFFFF"/>
                </a:solidFill>
                <a:latin typeface="Arial" panose="020B0604020202020204" pitchFamily="34" charset="0"/>
                <a:cs typeface="Arial" panose="020B0604020202020204" pitchFamily="34" charset="0"/>
              </a:rPr>
              <a:t>Stage 3</a:t>
            </a:r>
            <a:endParaRPr lang="en-US" b="0" strike="noStrike" spc="-1" dirty="0">
              <a:solidFill>
                <a:srgbClr val="000000"/>
              </a:solidFill>
              <a:latin typeface="Arial" panose="020B0604020202020204" pitchFamily="34" charset="0"/>
              <a:cs typeface="Arial" panose="020B0604020202020204" pitchFamily="34" charset="0"/>
            </a:endParaRPr>
          </a:p>
          <a:p>
            <a:pPr algn="ctr">
              <a:lnSpc>
                <a:spcPct val="110000"/>
              </a:lnSpc>
              <a:spcBef>
                <a:spcPts val="201"/>
              </a:spcBef>
            </a:pPr>
            <a:r>
              <a:rPr lang="en-GB" b="1" strike="noStrike" spc="-1" dirty="0">
                <a:solidFill>
                  <a:srgbClr val="FFFFFF"/>
                </a:solidFill>
                <a:latin typeface="Helvetica Neue"/>
              </a:rPr>
              <a:t> </a:t>
            </a:r>
            <a:endParaRPr lang="en-US" b="0" strike="noStrike" spc="-1" dirty="0">
              <a:solidFill>
                <a:srgbClr val="000000"/>
              </a:solidFill>
              <a:latin typeface="Arial"/>
            </a:endParaRPr>
          </a:p>
        </p:txBody>
      </p:sp>
      <p:sp>
        <p:nvSpPr>
          <p:cNvPr id="170" name="Stage4Label"/>
          <p:cNvSpPr/>
          <p:nvPr/>
        </p:nvSpPr>
        <p:spPr>
          <a:xfrm>
            <a:off x="4948360" y="3891906"/>
            <a:ext cx="1099800" cy="499680"/>
          </a:xfrm>
          <a:prstGeom prst="rect">
            <a:avLst/>
          </a:prstGeom>
          <a:noFill/>
          <a:ln w="0">
            <a:noFill/>
          </a:ln>
        </p:spPr>
        <p:style>
          <a:lnRef idx="0">
            <a:scrgbClr r="0" g="0" b="0"/>
          </a:lnRef>
          <a:fillRef idx="0">
            <a:scrgbClr r="0" g="0" b="0"/>
          </a:fillRef>
          <a:effectRef idx="0">
            <a:scrgbClr r="0" g="0" b="0"/>
          </a:effectRef>
          <a:fontRef idx="minor"/>
        </p:style>
        <p:txBody>
          <a:bodyPr lIns="20160" tIns="20160" rIns="20160" bIns="20160" anchor="ctr">
            <a:noAutofit/>
          </a:bodyPr>
          <a:lstStyle/>
          <a:p>
            <a:pPr algn="ctr">
              <a:lnSpc>
                <a:spcPct val="100000"/>
              </a:lnSpc>
            </a:pPr>
            <a:r>
              <a:rPr lang="en-GB" b="1" strike="noStrike" spc="-1" dirty="0">
                <a:solidFill>
                  <a:srgbClr val="FFFFFF"/>
                </a:solidFill>
                <a:latin typeface="Arial" panose="020B0604020202020204" pitchFamily="34" charset="0"/>
                <a:cs typeface="Arial" panose="020B0604020202020204" pitchFamily="34" charset="0"/>
              </a:rPr>
              <a:t>Stage 4</a:t>
            </a:r>
            <a:endParaRPr lang="en-US" b="0" strike="noStrike" spc="-1" dirty="0">
              <a:solidFill>
                <a:srgbClr val="000000"/>
              </a:solidFill>
              <a:latin typeface="Arial" panose="020B0604020202020204" pitchFamily="34" charset="0"/>
              <a:cs typeface="Arial" panose="020B0604020202020204" pitchFamily="34" charset="0"/>
            </a:endParaRPr>
          </a:p>
          <a:p>
            <a:pPr algn="ctr">
              <a:lnSpc>
                <a:spcPct val="110000"/>
              </a:lnSpc>
              <a:spcBef>
                <a:spcPts val="201"/>
              </a:spcBef>
            </a:pPr>
            <a:r>
              <a:rPr lang="en-GB" sz="900" b="1" strike="noStrike" spc="-1" dirty="0">
                <a:solidFill>
                  <a:srgbClr val="FFFFFF"/>
                </a:solidFill>
                <a:latin typeface="Helvetica Neue"/>
              </a:rPr>
              <a:t> </a:t>
            </a:r>
            <a:endParaRPr lang="en-US" sz="900" b="0" strike="noStrike" spc="-1" dirty="0">
              <a:solidFill>
                <a:srgbClr val="000000"/>
              </a:solidFill>
              <a:latin typeface="Arial"/>
            </a:endParaRPr>
          </a:p>
        </p:txBody>
      </p:sp>
      <p:sp>
        <p:nvSpPr>
          <p:cNvPr id="171" name="Callout1"/>
          <p:cNvSpPr/>
          <p:nvPr/>
        </p:nvSpPr>
        <p:spPr>
          <a:xfrm>
            <a:off x="179640" y="1366704"/>
            <a:ext cx="4871566" cy="2767810"/>
          </a:xfrm>
          <a:prstGeom prst="roundRect">
            <a:avLst>
              <a:gd name="adj" fmla="val 6000"/>
            </a:avLst>
          </a:prstGeom>
          <a:solidFill>
            <a:srgbClr val="EDF6F0"/>
          </a:solidFill>
          <a:ln w="9525">
            <a:solidFill>
              <a:srgbClr val="7FC28A"/>
            </a:solidFill>
            <a:round/>
          </a:ln>
        </p:spPr>
        <p:style>
          <a:lnRef idx="0">
            <a:scrgbClr r="0" g="0" b="0"/>
          </a:lnRef>
          <a:fillRef idx="0">
            <a:scrgbClr r="0" g="0" b="0"/>
          </a:fillRef>
          <a:effectRef idx="0">
            <a:scrgbClr r="0" g="0" b="0"/>
          </a:effectRef>
          <a:fontRef idx="minor"/>
        </p:style>
        <p:txBody>
          <a:bodyPr lIns="119880" tIns="100080" rIns="119880" bIns="100080" anchor="t">
            <a:noAutofit/>
          </a:bodyPr>
          <a:lstStyle/>
          <a:p>
            <a:pPr>
              <a:lnSpc>
                <a:spcPct val="108000"/>
              </a:lnSpc>
            </a:pPr>
            <a:r>
              <a:rPr lang="en-GB" b="1" strike="noStrike" spc="-1" dirty="0">
                <a:solidFill>
                  <a:srgbClr val="333333"/>
                </a:solidFill>
                <a:latin typeface="Arial" panose="020B0604020202020204" pitchFamily="34" charset="0"/>
                <a:cs typeface="Arial" panose="020B0604020202020204" pitchFamily="34" charset="0"/>
              </a:rPr>
              <a:t>Reach and support applicants more equitably</a:t>
            </a:r>
            <a:endParaRPr lang="en-US" b="0" strike="noStrike" spc="-1" dirty="0">
              <a:solidFill>
                <a:srgbClr val="000000"/>
              </a:solidFill>
              <a:latin typeface="Arial" panose="020B0604020202020204" pitchFamily="34" charset="0"/>
              <a:cs typeface="Arial" panose="020B0604020202020204" pitchFamily="34" charset="0"/>
            </a:endParaRPr>
          </a:p>
          <a:p>
            <a:pPr marL="200160" indent="-200160">
              <a:lnSpc>
                <a:spcPct val="108000"/>
              </a:lnSpc>
              <a:spcBef>
                <a:spcPts val="499"/>
              </a:spcBef>
              <a:buClr>
                <a:srgbClr val="333333"/>
              </a:buClr>
              <a:buFont typeface="Symbol" charset="2"/>
              <a:buChar char=""/>
            </a:pPr>
            <a:r>
              <a:rPr lang="en-GB" spc="-1" dirty="0">
                <a:solidFill>
                  <a:srgbClr val="333333"/>
                </a:solidFill>
                <a:latin typeface="Arial" panose="020B0604020202020204" pitchFamily="34" charset="0"/>
                <a:cs typeface="Arial" panose="020B0604020202020204" pitchFamily="34" charset="0"/>
              </a:rPr>
              <a:t>Review past applicant profiles beyond protected characteristics </a:t>
            </a:r>
            <a:r>
              <a:rPr lang="en-GB" i="1" spc="-1" dirty="0">
                <a:solidFill>
                  <a:srgbClr val="333333"/>
                </a:solidFill>
                <a:latin typeface="Arial" panose="020B0604020202020204" pitchFamily="34" charset="0"/>
                <a:cs typeface="Arial" panose="020B0604020202020204" pitchFamily="34" charset="0"/>
              </a:rPr>
              <a:t>e.g. institution type, geography, discipline/method, career stage and application history</a:t>
            </a:r>
          </a:p>
          <a:p>
            <a:pPr marL="200160" indent="-200160">
              <a:lnSpc>
                <a:spcPct val="108000"/>
              </a:lnSpc>
              <a:spcBef>
                <a:spcPts val="499"/>
              </a:spcBef>
              <a:buClr>
                <a:srgbClr val="333333"/>
              </a:buClr>
              <a:buFont typeface="Symbol" charset="2"/>
              <a:buChar char=""/>
            </a:pPr>
            <a:r>
              <a:rPr lang="en-GB" b="0" strike="noStrike" spc="-1" dirty="0">
                <a:solidFill>
                  <a:srgbClr val="333333"/>
                </a:solidFill>
                <a:latin typeface="Arial" panose="020B0604020202020204" pitchFamily="34" charset="0"/>
                <a:cs typeface="Arial" panose="020B0604020202020204" pitchFamily="34" charset="0"/>
              </a:rPr>
              <a:t>Host accessible information webinars</a:t>
            </a:r>
            <a:endParaRPr lang="en-US" b="0" strike="noStrike" spc="-1" dirty="0">
              <a:solidFill>
                <a:srgbClr val="000000"/>
              </a:solidFill>
              <a:latin typeface="Arial" panose="020B0604020202020204" pitchFamily="34" charset="0"/>
              <a:cs typeface="Arial" panose="020B0604020202020204" pitchFamily="34" charset="0"/>
            </a:endParaRPr>
          </a:p>
          <a:p>
            <a:pPr marL="200160" indent="-200160">
              <a:lnSpc>
                <a:spcPct val="108000"/>
              </a:lnSpc>
              <a:spcBef>
                <a:spcPts val="400"/>
              </a:spcBef>
              <a:buClr>
                <a:srgbClr val="333333"/>
              </a:buClr>
              <a:buFont typeface="Symbol" charset="2"/>
              <a:buChar char=""/>
            </a:pPr>
            <a:r>
              <a:rPr lang="en-GB" spc="-1" dirty="0">
                <a:solidFill>
                  <a:srgbClr val="333333"/>
                </a:solidFill>
                <a:latin typeface="Arial" panose="020B0604020202020204" pitchFamily="34" charset="0"/>
                <a:cs typeface="Arial" panose="020B0604020202020204" pitchFamily="34" charset="0"/>
              </a:rPr>
              <a:t>Introduce Expression of Interest stages</a:t>
            </a:r>
            <a:endParaRPr lang="en-US" spc="-1" dirty="0">
              <a:solidFill>
                <a:srgbClr val="000000"/>
              </a:solidFill>
              <a:latin typeface="Arial" panose="020B0604020202020204" pitchFamily="34" charset="0"/>
              <a:cs typeface="Arial" panose="020B0604020202020204" pitchFamily="34" charset="0"/>
            </a:endParaRPr>
          </a:p>
        </p:txBody>
      </p:sp>
      <p:sp>
        <p:nvSpPr>
          <p:cNvPr id="172" name="Callout2"/>
          <p:cNvSpPr/>
          <p:nvPr/>
        </p:nvSpPr>
        <p:spPr>
          <a:xfrm>
            <a:off x="7219602" y="1397081"/>
            <a:ext cx="4821452" cy="1869733"/>
          </a:xfrm>
          <a:prstGeom prst="roundRect">
            <a:avLst>
              <a:gd name="adj" fmla="val 6000"/>
            </a:avLst>
          </a:prstGeom>
          <a:solidFill>
            <a:srgbClr val="EAF0FA"/>
          </a:solidFill>
          <a:ln w="9525">
            <a:solidFill>
              <a:srgbClr val="7292CC"/>
            </a:solidFill>
            <a:round/>
          </a:ln>
        </p:spPr>
        <p:style>
          <a:lnRef idx="0">
            <a:scrgbClr r="0" g="0" b="0"/>
          </a:lnRef>
          <a:fillRef idx="0">
            <a:scrgbClr r="0" g="0" b="0"/>
          </a:fillRef>
          <a:effectRef idx="0">
            <a:scrgbClr r="0" g="0" b="0"/>
          </a:effectRef>
          <a:fontRef idx="minor"/>
        </p:style>
        <p:txBody>
          <a:bodyPr lIns="119880" tIns="100080" rIns="119880" bIns="100080" anchor="t">
            <a:noAutofit/>
          </a:bodyPr>
          <a:lstStyle/>
          <a:p>
            <a:pPr>
              <a:lnSpc>
                <a:spcPct val="108000"/>
              </a:lnSpc>
            </a:pPr>
            <a:r>
              <a:rPr lang="en-GB" b="1" strike="noStrike" spc="-1" dirty="0">
                <a:solidFill>
                  <a:srgbClr val="333333"/>
                </a:solidFill>
                <a:latin typeface="Arial" panose="020B0604020202020204" pitchFamily="34" charset="0"/>
                <a:cs typeface="Arial" panose="020B0604020202020204" pitchFamily="34" charset="0"/>
              </a:rPr>
              <a:t>Build an inclusive peer review process</a:t>
            </a:r>
            <a:endParaRPr lang="en-US" b="0" strike="noStrike" spc="-1" dirty="0">
              <a:solidFill>
                <a:srgbClr val="000000"/>
              </a:solidFill>
              <a:latin typeface="Arial" panose="020B0604020202020204" pitchFamily="34" charset="0"/>
              <a:cs typeface="Arial" panose="020B0604020202020204" pitchFamily="34" charset="0"/>
            </a:endParaRPr>
          </a:p>
          <a:p>
            <a:pPr marL="200160" lvl="0" indent="-200160">
              <a:lnSpc>
                <a:spcPct val="108000"/>
              </a:lnSpc>
              <a:spcBef>
                <a:spcPts val="400"/>
              </a:spcBef>
              <a:spcAft>
                <a:spcPts val="300"/>
              </a:spcAft>
              <a:buClr>
                <a:srgbClr val="333333"/>
              </a:buClr>
              <a:buSzPts val="1000"/>
              <a:buFont typeface="Symbol" charset="2"/>
              <a:buChar char=""/>
              <a:tabLst>
                <a:tab pos="457200" algn="l"/>
              </a:tabLst>
            </a:pPr>
            <a:r>
              <a:rPr lang="en-GB" dirty="0">
                <a:solidFill>
                  <a:schemeClr val="tx1">
                    <a:lumMod val="50000"/>
                  </a:schemeClr>
                </a:solidFill>
              </a:rPr>
              <a:t>Open reviewer recruitment to under-represented researchers </a:t>
            </a:r>
          </a:p>
          <a:p>
            <a:pPr marL="200160" lvl="0" indent="-200160">
              <a:lnSpc>
                <a:spcPct val="108000"/>
              </a:lnSpc>
              <a:spcBef>
                <a:spcPts val="400"/>
              </a:spcBef>
              <a:spcAft>
                <a:spcPts val="300"/>
              </a:spcAft>
              <a:buClr>
                <a:srgbClr val="333333"/>
              </a:buClr>
              <a:buSzPts val="1000"/>
              <a:buFont typeface="Symbol" charset="2"/>
              <a:buChar char=""/>
              <a:tabLst>
                <a:tab pos="457200" algn="l"/>
              </a:tabLst>
            </a:pPr>
            <a:r>
              <a:rPr lang="en-GB" spc="-1" dirty="0">
                <a:solidFill>
                  <a:srgbClr val="333333"/>
                </a:solidFill>
                <a:latin typeface="Arial" panose="020B0604020202020204" pitchFamily="34" charset="0"/>
                <a:cs typeface="Arial" panose="020B0604020202020204" pitchFamily="34" charset="0"/>
              </a:rPr>
              <a:t>Train panellists to recognise wider forms of bias as EDI issues and challenge them</a:t>
            </a:r>
          </a:p>
        </p:txBody>
      </p:sp>
      <p:sp>
        <p:nvSpPr>
          <p:cNvPr id="173" name="Callout3"/>
          <p:cNvSpPr/>
          <p:nvPr/>
        </p:nvSpPr>
        <p:spPr>
          <a:xfrm>
            <a:off x="7230924" y="3267984"/>
            <a:ext cx="4781008" cy="3460551"/>
          </a:xfrm>
          <a:prstGeom prst="roundRect">
            <a:avLst>
              <a:gd name="adj" fmla="val 6000"/>
            </a:avLst>
          </a:prstGeom>
          <a:solidFill>
            <a:srgbClr val="FCF5E3"/>
          </a:solidFill>
          <a:ln w="9525">
            <a:solidFill>
              <a:srgbClr val="F0C36D"/>
            </a:solidFill>
            <a:round/>
          </a:ln>
        </p:spPr>
        <p:style>
          <a:lnRef idx="0">
            <a:scrgbClr r="0" g="0" b="0"/>
          </a:lnRef>
          <a:fillRef idx="0">
            <a:scrgbClr r="0" g="0" b="0"/>
          </a:fillRef>
          <a:effectRef idx="0">
            <a:scrgbClr r="0" g="0" b="0"/>
          </a:effectRef>
          <a:fontRef idx="minor"/>
        </p:style>
        <p:txBody>
          <a:bodyPr lIns="119880" tIns="100080" rIns="119880" bIns="100080" anchor="t">
            <a:noAutofit/>
          </a:bodyPr>
          <a:lstStyle/>
          <a:p>
            <a:pPr>
              <a:lnSpc>
                <a:spcPct val="108000"/>
              </a:lnSpc>
            </a:pPr>
            <a:r>
              <a:rPr lang="en-GB" b="1" strike="noStrike" spc="-1" dirty="0">
                <a:solidFill>
                  <a:srgbClr val="333333"/>
                </a:solidFill>
                <a:latin typeface="Arial" panose="020B0604020202020204" pitchFamily="34" charset="0"/>
                <a:cs typeface="Arial" panose="020B0604020202020204" pitchFamily="34" charset="0"/>
              </a:rPr>
              <a:t>Conduct inclusive peer review</a:t>
            </a:r>
            <a:endParaRPr lang="en-US" b="0" strike="noStrike" spc="-1" dirty="0">
              <a:solidFill>
                <a:srgbClr val="000000"/>
              </a:solidFill>
              <a:latin typeface="Arial" panose="020B0604020202020204" pitchFamily="34" charset="0"/>
              <a:cs typeface="Arial" panose="020B0604020202020204" pitchFamily="34" charset="0"/>
            </a:endParaRPr>
          </a:p>
          <a:p>
            <a:pPr marL="200160" indent="-200160">
              <a:lnSpc>
                <a:spcPct val="108000"/>
              </a:lnSpc>
              <a:spcBef>
                <a:spcPts val="499"/>
              </a:spcBef>
              <a:buClr>
                <a:srgbClr val="333333"/>
              </a:buClr>
              <a:buFont typeface="Symbol" charset="2"/>
              <a:buChar char=""/>
            </a:pPr>
            <a:r>
              <a:rPr lang="en-GB" spc="-1" dirty="0">
                <a:solidFill>
                  <a:srgbClr val="333333"/>
                </a:solidFill>
                <a:latin typeface="Arial" panose="020B0604020202020204" pitchFamily="34" charset="0"/>
                <a:cs typeface="Arial" panose="020B0604020202020204" pitchFamily="34" charset="0"/>
              </a:rPr>
              <a:t>Clarify how excellence and risk are assessed</a:t>
            </a:r>
          </a:p>
          <a:p>
            <a:pPr marL="200160" indent="-200160">
              <a:lnSpc>
                <a:spcPct val="108000"/>
              </a:lnSpc>
              <a:spcBef>
                <a:spcPts val="499"/>
              </a:spcBef>
              <a:buClr>
                <a:srgbClr val="333333"/>
              </a:buClr>
              <a:buFont typeface="Symbol" charset="2"/>
              <a:buChar char=""/>
            </a:pPr>
            <a:r>
              <a:rPr lang="en-GB" b="0" strike="noStrike" spc="-1" dirty="0">
                <a:solidFill>
                  <a:srgbClr val="000000"/>
                </a:solidFill>
                <a:latin typeface="Arial" panose="020B0604020202020204" pitchFamily="34" charset="0"/>
                <a:cs typeface="Arial" panose="020B0604020202020204" pitchFamily="34" charset="0"/>
              </a:rPr>
              <a:t>Create psychologically safe spaces by supporting chairs, co-chairs and process observers with practical tools such as checklists</a:t>
            </a:r>
          </a:p>
          <a:p>
            <a:pPr marL="200160" indent="-200160">
              <a:lnSpc>
                <a:spcPct val="108000"/>
              </a:lnSpc>
              <a:spcBef>
                <a:spcPts val="499"/>
              </a:spcBef>
              <a:buClr>
                <a:srgbClr val="333333"/>
              </a:buClr>
              <a:buFont typeface="Symbol" charset="2"/>
              <a:buChar char=""/>
            </a:pPr>
            <a:r>
              <a:rPr lang="en-GB" b="0" strike="noStrike" spc="-1" dirty="0">
                <a:solidFill>
                  <a:srgbClr val="000000"/>
                </a:solidFill>
                <a:latin typeface="Arial" panose="020B0604020202020204" pitchFamily="34" charset="0"/>
                <a:cs typeface="Arial" panose="020B0604020202020204" pitchFamily="34" charset="0"/>
              </a:rPr>
              <a:t>Curate a balanced portfolio, considering both proposal quality and diversity of institution, geography, method and topic.</a:t>
            </a:r>
            <a:endParaRPr lang="en-US" b="0" strike="noStrike" spc="-1" dirty="0">
              <a:solidFill>
                <a:srgbClr val="000000"/>
              </a:solidFill>
              <a:latin typeface="Arial" panose="020B0604020202020204" pitchFamily="34" charset="0"/>
              <a:cs typeface="Arial" panose="020B0604020202020204" pitchFamily="34" charset="0"/>
            </a:endParaRPr>
          </a:p>
        </p:txBody>
      </p:sp>
      <p:sp>
        <p:nvSpPr>
          <p:cNvPr id="174" name="Callout4"/>
          <p:cNvSpPr/>
          <p:nvPr/>
        </p:nvSpPr>
        <p:spPr>
          <a:xfrm>
            <a:off x="194870" y="4134513"/>
            <a:ext cx="4867658" cy="2594021"/>
          </a:xfrm>
          <a:prstGeom prst="roundRect">
            <a:avLst>
              <a:gd name="adj" fmla="val 6000"/>
            </a:avLst>
          </a:prstGeom>
          <a:solidFill>
            <a:srgbClr val="F5EBE2"/>
          </a:solidFill>
          <a:ln w="9525">
            <a:solidFill>
              <a:srgbClr val="D99C7A"/>
            </a:solidFill>
            <a:round/>
          </a:ln>
        </p:spPr>
        <p:style>
          <a:lnRef idx="0">
            <a:scrgbClr r="0" g="0" b="0"/>
          </a:lnRef>
          <a:fillRef idx="0">
            <a:scrgbClr r="0" g="0" b="0"/>
          </a:fillRef>
          <a:effectRef idx="0">
            <a:scrgbClr r="0" g="0" b="0"/>
          </a:effectRef>
          <a:fontRef idx="minor"/>
        </p:style>
        <p:txBody>
          <a:bodyPr lIns="119880" tIns="100080" rIns="119880" bIns="100080" anchor="t">
            <a:noAutofit/>
          </a:bodyPr>
          <a:lstStyle/>
          <a:p>
            <a:pPr>
              <a:lnSpc>
                <a:spcPct val="108000"/>
              </a:lnSpc>
            </a:pPr>
            <a:r>
              <a:rPr lang="en-GB" b="1" spc="-1" dirty="0">
                <a:solidFill>
                  <a:srgbClr val="333333"/>
                </a:solidFill>
                <a:latin typeface="Arial" panose="020B0604020202020204" pitchFamily="34" charset="0"/>
                <a:cs typeface="Arial" panose="020B0604020202020204" pitchFamily="34" charset="0"/>
              </a:rPr>
              <a:t>Provide feedback and report data</a:t>
            </a:r>
            <a:endParaRPr lang="en-US" b="1" spc="-1" dirty="0">
              <a:solidFill>
                <a:srgbClr val="333333"/>
              </a:solidFill>
              <a:latin typeface="Arial" panose="020B0604020202020204" pitchFamily="34" charset="0"/>
              <a:cs typeface="Arial" panose="020B0604020202020204" pitchFamily="34" charset="0"/>
            </a:endParaRPr>
          </a:p>
          <a:p>
            <a:pPr marL="200160" indent="-200160">
              <a:lnSpc>
                <a:spcPct val="108000"/>
              </a:lnSpc>
              <a:spcBef>
                <a:spcPts val="499"/>
              </a:spcBef>
              <a:buClr>
                <a:srgbClr val="595959"/>
              </a:buClr>
              <a:buFont typeface="Symbol" charset="2"/>
              <a:buChar char=""/>
            </a:pPr>
            <a:r>
              <a:rPr lang="en-GB" b="0" strike="noStrike" spc="-1" dirty="0">
                <a:solidFill>
                  <a:srgbClr val="595959"/>
                </a:solidFill>
                <a:latin typeface="Arial" panose="020B0604020202020204" pitchFamily="34" charset="0"/>
                <a:cs typeface="Arial" panose="020B0604020202020204" pitchFamily="34" charset="0"/>
              </a:rPr>
              <a:t>Provide formative feedback to applicants where possible</a:t>
            </a:r>
            <a:endParaRPr lang="en-US" b="0" strike="noStrike" spc="-1" dirty="0">
              <a:solidFill>
                <a:srgbClr val="000000"/>
              </a:solidFill>
              <a:latin typeface="Arial" panose="020B0604020202020204" pitchFamily="34" charset="0"/>
              <a:cs typeface="Arial" panose="020B0604020202020204" pitchFamily="34" charset="0"/>
            </a:endParaRPr>
          </a:p>
          <a:p>
            <a:pPr marL="200160" indent="-200160">
              <a:lnSpc>
                <a:spcPct val="108000"/>
              </a:lnSpc>
              <a:spcBef>
                <a:spcPts val="400"/>
              </a:spcBef>
              <a:buClr>
                <a:srgbClr val="595959"/>
              </a:buClr>
              <a:buFont typeface="Symbol" charset="2"/>
              <a:buChar char=""/>
            </a:pPr>
            <a:r>
              <a:rPr lang="en-GB" dirty="0"/>
              <a:t>Report applicant and outcome data across a broad set of characteristics</a:t>
            </a:r>
            <a:endParaRPr lang="en-US" b="0" strike="noStrike" spc="-1" dirty="0">
              <a:solidFill>
                <a:srgbClr val="000000"/>
              </a:solidFill>
              <a:latin typeface="Arial" panose="020B0604020202020204" pitchFamily="34" charset="0"/>
              <a:cs typeface="Arial" panose="020B0604020202020204" pitchFamily="34" charset="0"/>
            </a:endParaRPr>
          </a:p>
        </p:txBody>
      </p:sp>
      <p:sp>
        <p:nvSpPr>
          <p:cNvPr id="2" name="PlaceHolder 3">
            <a:extLst>
              <a:ext uri="{FF2B5EF4-FFF2-40B4-BE49-F238E27FC236}">
                <a16:creationId xmlns:a16="http://schemas.microsoft.com/office/drawing/2014/main" id="{73E442B4-356E-D949-F52C-6769A4EEA3D9}"/>
              </a:ext>
            </a:extLst>
          </p:cNvPr>
          <p:cNvSpPr txBox="1">
            <a:spLocks/>
          </p:cNvSpPr>
          <p:nvPr/>
        </p:nvSpPr>
        <p:spPr>
          <a:xfrm>
            <a:off x="459977" y="233019"/>
            <a:ext cx="10982520" cy="714600"/>
          </a:xfrm>
          <a:prstGeom prst="rect">
            <a:avLst/>
          </a:prstGeom>
          <a:noFill/>
          <a:ln w="12600">
            <a:noFill/>
          </a:ln>
        </p:spPr>
        <p:txBody>
          <a:bodyPr lIns="50760" tIns="50760" rIns="50760" bIns="5076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1219320">
              <a:lnSpc>
                <a:spcPct val="80000"/>
              </a:lnSpc>
              <a:tabLst>
                <a:tab pos="0" algn="l"/>
              </a:tabLst>
            </a:pPr>
            <a:r>
              <a:rPr lang="en-GB" sz="3200" b="1" spc="-86" dirty="0">
                <a:solidFill>
                  <a:srgbClr val="7292CC"/>
                </a:solidFill>
                <a:latin typeface="Helvetica Neue"/>
                <a:ea typeface="Helvetica Neue"/>
              </a:rPr>
              <a:t>What this means for practice</a:t>
            </a:r>
            <a:endParaRPr lang="en-US" sz="3200" spc="-1" dirty="0">
              <a:solidFill>
                <a:srgbClr val="000000"/>
              </a:solidFill>
              <a:latin typeface="Arial"/>
            </a:endParaRPr>
          </a:p>
        </p:txBody>
      </p:sp>
      <p:sp>
        <p:nvSpPr>
          <p:cNvPr id="6" name="TextBox 5">
            <a:extLst>
              <a:ext uri="{FF2B5EF4-FFF2-40B4-BE49-F238E27FC236}">
                <a16:creationId xmlns:a16="http://schemas.microsoft.com/office/drawing/2014/main" id="{84F6D20D-08AD-E27F-897B-5588E690B4B2}"/>
              </a:ext>
            </a:extLst>
          </p:cNvPr>
          <p:cNvSpPr txBox="1"/>
          <p:nvPr/>
        </p:nvSpPr>
        <p:spPr>
          <a:xfrm>
            <a:off x="459977" y="422460"/>
            <a:ext cx="12060800" cy="770147"/>
          </a:xfrm>
          <a:prstGeom prst="rect">
            <a:avLst/>
          </a:prstGeom>
          <a:noFill/>
        </p:spPr>
        <p:txBody>
          <a:bodyPr wrap="square">
            <a:spAutoFit/>
          </a:bodyPr>
          <a:lstStyle/>
          <a:p>
            <a:pPr>
              <a:lnSpc>
                <a:spcPct val="115000"/>
              </a:lnSpc>
            </a:pPr>
            <a:r>
              <a:rPr lang="en-GB" sz="2000" dirty="0">
                <a:latin typeface="Arial" panose="020B0604020202020204" pitchFamily="34" charset="0"/>
                <a:cs typeface="Arial" panose="020B0604020202020204" pitchFamily="34" charset="0"/>
              </a:rPr>
              <a:t> </a:t>
            </a:r>
          </a:p>
          <a:p>
            <a:pPr>
              <a:lnSpc>
                <a:spcPct val="115000"/>
              </a:lnSpc>
            </a:pPr>
            <a:r>
              <a:rPr lang="en-GB" sz="2000" b="1" i="1" spc="-1" dirty="0">
                <a:solidFill>
                  <a:schemeClr val="tx1">
                    <a:lumMod val="50000"/>
                  </a:schemeClr>
                </a:solidFill>
                <a:latin typeface="Arial" panose="020B0604020202020204" pitchFamily="34" charset="0"/>
                <a:cs typeface="Arial" panose="020B0604020202020204" pitchFamily="34" charset="0"/>
              </a:rPr>
              <a:t>EDICa’s Good Practice Guide on the Research Funding Process </a:t>
            </a:r>
            <a:r>
              <a:rPr lang="en-GB" sz="2000" b="1" spc="-1" dirty="0">
                <a:solidFill>
                  <a:schemeClr val="tx1">
                    <a:lumMod val="50000"/>
                  </a:schemeClr>
                </a:solidFill>
                <a:latin typeface="Arial" panose="020B0604020202020204" pitchFamily="34" charset="0"/>
                <a:cs typeface="Arial" panose="020B0604020202020204" pitchFamily="34" charset="0"/>
              </a:rPr>
              <a:t>develops these in more detail.</a:t>
            </a:r>
            <a:endParaRPr lang="en-US" sz="2000" b="1" spc="-1" dirty="0">
              <a:solidFill>
                <a:schemeClr val="tx1">
                  <a:lumMod val="50000"/>
                </a:schemeClr>
              </a:solidFill>
              <a:latin typeface="Arial" panose="020B0604020202020204" pitchFamily="34" charset="0"/>
              <a:cs typeface="Arial" panose="020B0604020202020204" pitchFamily="34" charset="0"/>
            </a:endParaRPr>
          </a:p>
        </p:txBody>
      </p:sp>
      <p:sp>
        <p:nvSpPr>
          <p:cNvPr id="11" name="Rectangle 1">
            <a:extLst>
              <a:ext uri="{FF2B5EF4-FFF2-40B4-BE49-F238E27FC236}">
                <a16:creationId xmlns:a16="http://schemas.microsoft.com/office/drawing/2014/main" id="{65E29EE8-1DF8-94E7-9AB8-C0380AD4262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3" name="Arrow: Curved Down 12">
            <a:extLst>
              <a:ext uri="{FF2B5EF4-FFF2-40B4-BE49-F238E27FC236}">
                <a16:creationId xmlns:a16="http://schemas.microsoft.com/office/drawing/2014/main" id="{13C144CC-1C1C-7A91-1E1E-4D67A8F0D828}"/>
              </a:ext>
            </a:extLst>
          </p:cNvPr>
          <p:cNvSpPr/>
          <p:nvPr/>
        </p:nvSpPr>
        <p:spPr>
          <a:xfrm>
            <a:off x="5129550" y="2125380"/>
            <a:ext cx="1998115" cy="519149"/>
          </a:xfrm>
          <a:prstGeom prst="curvedDownArrow">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5" name="Arrow: Curved Down 14">
            <a:extLst>
              <a:ext uri="{FF2B5EF4-FFF2-40B4-BE49-F238E27FC236}">
                <a16:creationId xmlns:a16="http://schemas.microsoft.com/office/drawing/2014/main" id="{0B2B327E-B973-2F5A-B572-F1D526CBE2D1}"/>
              </a:ext>
            </a:extLst>
          </p:cNvPr>
          <p:cNvSpPr/>
          <p:nvPr/>
        </p:nvSpPr>
        <p:spPr>
          <a:xfrm rot="10800000">
            <a:off x="5092319" y="4739780"/>
            <a:ext cx="1998115" cy="519149"/>
          </a:xfrm>
          <a:prstGeom prst="curvedDownArrow">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a:extLst>
            <a:ext uri="{FF2B5EF4-FFF2-40B4-BE49-F238E27FC236}">
              <a16:creationId xmlns:a16="http://schemas.microsoft.com/office/drawing/2014/main" id="{263CB257-F401-1953-F0B5-6CBA1357F386}"/>
            </a:ext>
          </a:extLst>
        </p:cNvPr>
        <p:cNvGrpSpPr/>
        <p:nvPr/>
      </p:nvGrpSpPr>
      <p:grpSpPr>
        <a:xfrm>
          <a:off x="0" y="0"/>
          <a:ext cx="0" cy="0"/>
          <a:chOff x="0" y="0"/>
          <a:chExt cx="0" cy="0"/>
        </a:xfrm>
      </p:grpSpPr>
      <p:pic>
        <p:nvPicPr>
          <p:cNvPr id="114" name="Picture 3">
            <a:extLst>
              <a:ext uri="{FF2B5EF4-FFF2-40B4-BE49-F238E27FC236}">
                <a16:creationId xmlns:a16="http://schemas.microsoft.com/office/drawing/2014/main" id="{097E0FFA-75F4-47C0-4EBE-A3F952D933C9}"/>
              </a:ext>
            </a:extLst>
          </p:cNvPr>
          <p:cNvPicPr/>
          <p:nvPr/>
        </p:nvPicPr>
        <p:blipFill>
          <a:blip r:embed="rId3"/>
          <a:stretch/>
        </p:blipFill>
        <p:spPr>
          <a:xfrm rot="16200000">
            <a:off x="2623680" y="-2620800"/>
            <a:ext cx="6943320" cy="12190680"/>
          </a:xfrm>
          <a:prstGeom prst="rect">
            <a:avLst/>
          </a:prstGeom>
          <a:ln w="0">
            <a:noFill/>
          </a:ln>
        </p:spPr>
      </p:pic>
      <p:sp>
        <p:nvSpPr>
          <p:cNvPr id="116" name="Strategy…">
            <a:extLst>
              <a:ext uri="{FF2B5EF4-FFF2-40B4-BE49-F238E27FC236}">
                <a16:creationId xmlns:a16="http://schemas.microsoft.com/office/drawing/2014/main" id="{336C968E-88FB-F8EE-E1C9-F7AC1715175B}"/>
              </a:ext>
            </a:extLst>
          </p:cNvPr>
          <p:cNvSpPr/>
          <p:nvPr/>
        </p:nvSpPr>
        <p:spPr>
          <a:xfrm>
            <a:off x="3708682" y="5389740"/>
            <a:ext cx="5024955" cy="1010520"/>
          </a:xfrm>
          <a:prstGeom prst="rect">
            <a:avLst/>
          </a:prstGeom>
          <a:noFill/>
          <a:ln w="12700">
            <a:noFill/>
          </a:ln>
        </p:spPr>
        <p:style>
          <a:lnRef idx="0">
            <a:scrgbClr r="0" g="0" b="0"/>
          </a:lnRef>
          <a:fillRef idx="0">
            <a:scrgbClr r="0" g="0" b="0"/>
          </a:fillRef>
          <a:effectRef idx="0">
            <a:scrgbClr r="0" g="0" b="0"/>
          </a:effectRef>
          <a:fontRef idx="minor"/>
        </p:style>
        <p:txBody>
          <a:bodyPr lIns="50760" tIns="50760" rIns="50760" bIns="50760" anchor="t">
            <a:normAutofit/>
          </a:bodyPr>
          <a:lstStyle/>
          <a:p>
            <a:pPr algn="ctr" defTabSz="412920">
              <a:lnSpc>
                <a:spcPct val="90000"/>
              </a:lnSpc>
              <a:tabLst>
                <a:tab pos="0" algn="l"/>
              </a:tabLst>
            </a:pPr>
            <a:r>
              <a:rPr lang="en-GB" sz="4800" b="0" strike="noStrike" spc="-52" dirty="0">
                <a:solidFill>
                  <a:schemeClr val="lt1"/>
                </a:solidFill>
                <a:latin typeface="Arial"/>
                <a:ea typeface="Helvetica Neue Thin"/>
              </a:rPr>
              <a:t> </a:t>
            </a:r>
            <a:endParaRPr lang="en-US" sz="4800" b="0" strike="noStrike" spc="-1" dirty="0">
              <a:solidFill>
                <a:srgbClr val="000000"/>
              </a:solidFill>
              <a:latin typeface="Arial"/>
            </a:endParaRPr>
          </a:p>
        </p:txBody>
      </p:sp>
      <p:pic>
        <p:nvPicPr>
          <p:cNvPr id="117" name="Picture 6">
            <a:extLst>
              <a:ext uri="{FF2B5EF4-FFF2-40B4-BE49-F238E27FC236}">
                <a16:creationId xmlns:a16="http://schemas.microsoft.com/office/drawing/2014/main" id="{B2C734BD-29D9-1CC9-0219-4A46643EF4E3}"/>
              </a:ext>
            </a:extLst>
          </p:cNvPr>
          <p:cNvPicPr/>
          <p:nvPr/>
        </p:nvPicPr>
        <p:blipFill>
          <a:blip r:embed="rId4"/>
          <a:stretch/>
        </p:blipFill>
        <p:spPr>
          <a:xfrm>
            <a:off x="131220" y="146160"/>
            <a:ext cx="2086200" cy="755820"/>
          </a:xfrm>
          <a:prstGeom prst="rect">
            <a:avLst/>
          </a:prstGeom>
          <a:ln w="0">
            <a:noFill/>
          </a:ln>
        </p:spPr>
      </p:pic>
      <p:sp>
        <p:nvSpPr>
          <p:cNvPr id="118" name="Acknowledgements">
            <a:extLst>
              <a:ext uri="{FF2B5EF4-FFF2-40B4-BE49-F238E27FC236}">
                <a16:creationId xmlns:a16="http://schemas.microsoft.com/office/drawing/2014/main" id="{F05ECABA-4CC0-4E72-A2B1-8DC91F89F1D9}"/>
              </a:ext>
            </a:extLst>
          </p:cNvPr>
          <p:cNvSpPr/>
          <p:nvPr/>
        </p:nvSpPr>
        <p:spPr>
          <a:xfrm>
            <a:off x="570238" y="524070"/>
            <a:ext cx="3468425" cy="519399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20000"/>
              </a:lnSpc>
            </a:pPr>
            <a:r>
              <a:rPr lang="en-GB" sz="1600" b="0" strike="noStrike" spc="-1" dirty="0">
                <a:solidFill>
                  <a:srgbClr val="FFFFFF"/>
                </a:solidFill>
                <a:latin typeface="Arial"/>
                <a:ea typeface="Helvetica Neue"/>
              </a:rPr>
              <a:t> </a:t>
            </a:r>
            <a:endParaRPr lang="en-US" sz="1600" b="0" strike="noStrike" spc="-1" dirty="0">
              <a:solidFill>
                <a:srgbClr val="000000"/>
              </a:solidFill>
              <a:latin typeface="Arial"/>
            </a:endParaRPr>
          </a:p>
          <a:p>
            <a:pPr algn="ctr">
              <a:lnSpc>
                <a:spcPct val="120000"/>
              </a:lnSpc>
            </a:pPr>
            <a:r>
              <a:rPr lang="en-GB" sz="3200" b="1" spc="-52" dirty="0">
                <a:solidFill>
                  <a:schemeClr val="bg2">
                    <a:lumMod val="10000"/>
                  </a:schemeClr>
                </a:solidFill>
                <a:latin typeface="Arial"/>
                <a:ea typeface="Helvetica Neue Thin"/>
              </a:rPr>
              <a:t>Thank you</a:t>
            </a:r>
            <a:endParaRPr lang="en-US" sz="3200" b="1" spc="-1" dirty="0">
              <a:solidFill>
                <a:schemeClr val="bg2">
                  <a:lumMod val="10000"/>
                </a:schemeClr>
              </a:solidFill>
              <a:latin typeface="Arial"/>
            </a:endParaRPr>
          </a:p>
          <a:p>
            <a:pPr algn="ctr" defTabSz="914400">
              <a:lnSpc>
                <a:spcPct val="120000"/>
              </a:lnSpc>
            </a:pPr>
            <a:endParaRPr lang="en-US" sz="3200" b="0" strike="noStrike" spc="-1" dirty="0">
              <a:solidFill>
                <a:srgbClr val="000000"/>
              </a:solidFill>
              <a:latin typeface="Arial"/>
            </a:endParaRPr>
          </a:p>
          <a:p>
            <a:pPr algn="ctr" defTabSz="914400">
              <a:lnSpc>
                <a:spcPct val="120000"/>
              </a:lnSpc>
            </a:pPr>
            <a:r>
              <a:rPr lang="en-GB" sz="3200" b="1" strike="noStrike" spc="-1" dirty="0">
                <a:solidFill>
                  <a:schemeClr val="bg2">
                    <a:lumMod val="10000"/>
                  </a:schemeClr>
                </a:solidFill>
                <a:latin typeface="Arial"/>
                <a:ea typeface="Helvetica Neue"/>
              </a:rPr>
              <a:t>Contact: </a:t>
            </a:r>
            <a:r>
              <a:rPr lang="en-GB" sz="3200" b="1" spc="-1" dirty="0">
                <a:solidFill>
                  <a:schemeClr val="bg2">
                    <a:lumMod val="10000"/>
                  </a:schemeClr>
                </a:solidFill>
                <a:latin typeface="Arial"/>
                <a:ea typeface="Helvetica Neue"/>
              </a:rPr>
              <a:t>d.</a:t>
            </a:r>
            <a:r>
              <a:rPr lang="en-GB" sz="3200" b="1" strike="noStrike" spc="-1" dirty="0">
                <a:solidFill>
                  <a:schemeClr val="bg2">
                    <a:lumMod val="10000"/>
                  </a:schemeClr>
                </a:solidFill>
                <a:latin typeface="Arial"/>
                <a:ea typeface="Helvetica Neue"/>
              </a:rPr>
              <a:t>lin</a:t>
            </a:r>
            <a:r>
              <a:rPr lang="en-GB" sz="3200" b="1" spc="-1" dirty="0">
                <a:solidFill>
                  <a:schemeClr val="bg2">
                    <a:lumMod val="10000"/>
                  </a:schemeClr>
                </a:solidFill>
                <a:latin typeface="Arial"/>
                <a:ea typeface="Helvetica Neue"/>
              </a:rPr>
              <a:t>@hw.ac.uk</a:t>
            </a:r>
            <a:endParaRPr lang="en-US" sz="3200" b="0" strike="noStrike" spc="-1" dirty="0">
              <a:solidFill>
                <a:schemeClr val="bg2">
                  <a:lumMod val="10000"/>
                </a:schemeClr>
              </a:solidFill>
              <a:latin typeface="Arial"/>
            </a:endParaRPr>
          </a:p>
        </p:txBody>
      </p:sp>
      <p:sp>
        <p:nvSpPr>
          <p:cNvPr id="4" name="Acknowledgements">
            <a:extLst>
              <a:ext uri="{FF2B5EF4-FFF2-40B4-BE49-F238E27FC236}">
                <a16:creationId xmlns:a16="http://schemas.microsoft.com/office/drawing/2014/main" id="{7D505D1E-E397-6EB1-7F9A-B73EA7B3069F}"/>
              </a:ext>
            </a:extLst>
          </p:cNvPr>
          <p:cNvSpPr/>
          <p:nvPr/>
        </p:nvSpPr>
        <p:spPr>
          <a:xfrm>
            <a:off x="880200" y="1370340"/>
            <a:ext cx="10983960" cy="1298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20000"/>
              </a:lnSpc>
            </a:pPr>
            <a:r>
              <a:rPr lang="en-GB" sz="1600" b="0" strike="noStrike" spc="-1" dirty="0">
                <a:solidFill>
                  <a:srgbClr val="FFFFFF"/>
                </a:solidFill>
                <a:latin typeface="Arial"/>
                <a:ea typeface="Helvetica Neue"/>
              </a:rPr>
              <a:t> </a:t>
            </a:r>
            <a:endParaRPr lang="en-US" sz="1600" b="0" strike="noStrike" spc="-1" dirty="0">
              <a:solidFill>
                <a:srgbClr val="000000"/>
              </a:solidFill>
              <a:latin typeface="Arial"/>
            </a:endParaRPr>
          </a:p>
        </p:txBody>
      </p:sp>
      <p:pic>
        <p:nvPicPr>
          <p:cNvPr id="2050" name="Picture 2" descr="EDICa logo. Free webinar launch. Equality, diversity and inclusion in the research process. Join us as we launch our Good Practice Guides on the research process. Research panels, demand management, flexible fund administration, EDI training. 30th June 3-4pm BST on zoom. URL and QR code. BSL provided. ">
            <a:extLst>
              <a:ext uri="{FF2B5EF4-FFF2-40B4-BE49-F238E27FC236}">
                <a16:creationId xmlns:a16="http://schemas.microsoft.com/office/drawing/2014/main" id="{82F53860-CD67-EB1D-36E1-BC44804BE2C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09675" y="-18247"/>
            <a:ext cx="6964448" cy="6964448"/>
          </a:xfrm>
          <a:prstGeom prst="rect">
            <a:avLst/>
          </a:prstGeom>
          <a:noFill/>
          <a:extLst>
            <a:ext uri="{909E8E84-426E-40DD-AFC4-6F175D3DCCD1}">
              <a14:hiddenFill xmlns:a14="http://schemas.microsoft.com/office/drawing/2010/main">
                <a:solidFill>
                  <a:srgbClr val="FFFFFF"/>
                </a:solidFill>
              </a14:hiddenFill>
            </a:ext>
          </a:extLst>
        </p:spPr>
      </p:pic>
      <p:sp>
        <p:nvSpPr>
          <p:cNvPr id="2" name="Freeform 38">
            <a:extLst>
              <a:ext uri="{FF2B5EF4-FFF2-40B4-BE49-F238E27FC236}">
                <a16:creationId xmlns:a16="http://schemas.microsoft.com/office/drawing/2014/main" id="{243AE20D-DBED-41D2-14F9-BA89009D5070}"/>
              </a:ext>
            </a:extLst>
          </p:cNvPr>
          <p:cNvSpPr/>
          <p:nvPr/>
        </p:nvSpPr>
        <p:spPr>
          <a:xfrm>
            <a:off x="10245948" y="5177790"/>
            <a:ext cx="1835562" cy="1680210"/>
          </a:xfrm>
          <a:custGeom>
            <a:avLst/>
            <a:gdLst/>
            <a:ahLst/>
            <a:cxnLst/>
            <a:rect l="l" t="t" r="r" b="b"/>
            <a:pathLst>
              <a:path w="1352474" h="1352474">
                <a:moveTo>
                  <a:pt x="0" y="0"/>
                </a:moveTo>
                <a:lnTo>
                  <a:pt x="1352474" y="0"/>
                </a:lnTo>
                <a:lnTo>
                  <a:pt x="1352474" y="1352474"/>
                </a:lnTo>
                <a:lnTo>
                  <a:pt x="0" y="1352474"/>
                </a:lnTo>
                <a:lnTo>
                  <a:pt x="0" y="0"/>
                </a:lnTo>
                <a:close/>
              </a:path>
            </a:pathLst>
          </a:custGeom>
          <a:blipFill>
            <a:blip r:embed="rId6"/>
            <a:stretch>
              <a:fillRect/>
            </a:stretch>
          </a:blipFill>
        </p:spPr>
        <p:txBody>
          <a:bodyPr/>
          <a:lstStyle/>
          <a:p>
            <a:endParaRPr lang="en-GB"/>
          </a:p>
        </p:txBody>
      </p:sp>
    </p:spTree>
    <p:extLst>
      <p:ext uri="{BB962C8B-B14F-4D97-AF65-F5344CB8AC3E}">
        <p14:creationId xmlns:p14="http://schemas.microsoft.com/office/powerpoint/2010/main" val="42783903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 name="Picture Placeholder 6"/>
          <p:cNvPicPr/>
          <p:nvPr/>
        </p:nvPicPr>
        <p:blipFill>
          <a:blip r:embed="rId3">
            <a:alphaModFix amt="50000"/>
            <a:extLst>
              <a:ext uri="{BEBA8EAE-BF5A-486C-A8C5-ECC9F3942E4B}">
                <a14:imgProps xmlns:a14="http://schemas.microsoft.com/office/drawing/2010/main">
                  <a14:imgLayer r:embed="rId4">
                    <a14:imgEffect>
                      <a14:colorTemperature colorTemp="7200"/>
                    </a14:imgEffect>
                  </a14:imgLayer>
                </a14:imgProps>
              </a:ext>
            </a:extLst>
          </a:blip>
          <a:srcRect l="26562" r="26562"/>
          <a:stretch/>
        </p:blipFill>
        <p:spPr>
          <a:xfrm rot="16200000">
            <a:off x="2665800" y="-2664360"/>
            <a:ext cx="6856560" cy="12190680"/>
          </a:xfrm>
          <a:prstGeom prst="rect">
            <a:avLst/>
          </a:prstGeom>
          <a:ln w="12700">
            <a:noFill/>
          </a:ln>
        </p:spPr>
      </p:pic>
      <p:sp>
        <p:nvSpPr>
          <p:cNvPr id="60" name="PlaceHolder 2"/>
          <p:cNvSpPr>
            <a:spLocks noGrp="1"/>
          </p:cNvSpPr>
          <p:nvPr>
            <p:ph/>
          </p:nvPr>
        </p:nvSpPr>
        <p:spPr>
          <a:xfrm>
            <a:off x="334618" y="1041754"/>
            <a:ext cx="11518920" cy="5024863"/>
          </a:xfrm>
          <a:prstGeom prst="rect">
            <a:avLst/>
          </a:prstGeom>
          <a:noFill/>
          <a:ln w="12600">
            <a:noFill/>
          </a:ln>
        </p:spPr>
        <p:txBody>
          <a:bodyPr lIns="50760" tIns="50760" rIns="50760" bIns="50760" anchor="t">
            <a:noAutofit/>
          </a:bodyPr>
          <a:lstStyle/>
          <a:p>
            <a:pPr marL="304920" indent="-304920" defTabSz="1219320">
              <a:spcBef>
                <a:spcPts val="2251"/>
              </a:spcBef>
              <a:buClr>
                <a:srgbClr val="000000"/>
              </a:buClr>
              <a:buSzPct val="123000"/>
              <a:buFont typeface="Symbol" charset="2"/>
              <a:buChar char=""/>
            </a:pPr>
            <a:r>
              <a:rPr lang="en-GB" sz="2200" b="0" strike="noStrike" spc="-1" dirty="0">
                <a:solidFill>
                  <a:srgbClr val="000000"/>
                </a:solidFill>
                <a:latin typeface="Arial" panose="020B0604020202020204" pitchFamily="34" charset="0"/>
                <a:cs typeface="Arial" panose="020B0604020202020204" pitchFamily="34" charset="0"/>
              </a:rPr>
              <a:t>The Equality, Diversity and Inclusion Caucus (EDICa), funded by UKRI and the British Academy, is a UK research project providing evidence on a range of EDI issues and practices across the UK research and innovation ecosystem.</a:t>
            </a:r>
            <a:endParaRPr lang="en-US" sz="2200" b="0" strike="noStrike" spc="-1" dirty="0">
              <a:solidFill>
                <a:srgbClr val="000000"/>
              </a:solidFill>
              <a:latin typeface="Arial" panose="020B0604020202020204" pitchFamily="34" charset="0"/>
              <a:cs typeface="Arial" panose="020B0604020202020204" pitchFamily="34" charset="0"/>
            </a:endParaRPr>
          </a:p>
          <a:p>
            <a:pPr marL="304920" indent="-304920" defTabSz="1219320">
              <a:lnSpc>
                <a:spcPct val="90000"/>
              </a:lnSpc>
              <a:spcBef>
                <a:spcPts val="2251"/>
              </a:spcBef>
              <a:buClr>
                <a:srgbClr val="000000"/>
              </a:buClr>
              <a:buSzPct val="123000"/>
              <a:buFont typeface="Symbol" charset="2"/>
              <a:buChar char=""/>
              <a:tabLst>
                <a:tab pos="0" algn="l"/>
              </a:tabLst>
            </a:pPr>
            <a:r>
              <a:rPr lang="en-GB" sz="2200" b="0" strike="noStrike" spc="-1" dirty="0">
                <a:solidFill>
                  <a:srgbClr val="000000"/>
                </a:solidFill>
                <a:latin typeface="Arial" panose="020B0604020202020204" pitchFamily="34" charset="0"/>
                <a:ea typeface="Helvetica Neue"/>
                <a:cs typeface="Arial" panose="020B0604020202020204" pitchFamily="34" charset="0"/>
              </a:rPr>
              <a:t>This study sits within one of EDICa’s workstreams on bias and good practice across the funding application and assessment cycle, </a:t>
            </a:r>
            <a:r>
              <a:rPr lang="en-GB" sz="2200" b="1" strike="noStrike" spc="-1" dirty="0">
                <a:solidFill>
                  <a:srgbClr val="000000"/>
                </a:solidFill>
                <a:latin typeface="Arial" panose="020B0604020202020204" pitchFamily="34" charset="0"/>
                <a:ea typeface="Helvetica Neue"/>
                <a:cs typeface="Arial" panose="020B0604020202020204" pitchFamily="34" charset="0"/>
              </a:rPr>
              <a:t>with a specific focus on panel assessment</a:t>
            </a:r>
            <a:r>
              <a:rPr lang="en-GB" sz="2200" b="1" spc="-1" dirty="0">
                <a:solidFill>
                  <a:srgbClr val="000000"/>
                </a:solidFill>
                <a:latin typeface="Arial" panose="020B0604020202020204" pitchFamily="34" charset="0"/>
                <a:ea typeface="Helvetica Neue"/>
                <a:cs typeface="Arial" panose="020B0604020202020204" pitchFamily="34" charset="0"/>
              </a:rPr>
              <a:t>.</a:t>
            </a:r>
          </a:p>
          <a:p>
            <a:pPr marL="304920" indent="-304920" defTabSz="1219320">
              <a:lnSpc>
                <a:spcPct val="90000"/>
              </a:lnSpc>
              <a:spcBef>
                <a:spcPts val="2251"/>
              </a:spcBef>
              <a:buClr>
                <a:srgbClr val="000000"/>
              </a:buClr>
              <a:buSzPct val="123000"/>
              <a:buFont typeface="Symbol" charset="2"/>
              <a:buChar char=""/>
              <a:tabLst>
                <a:tab pos="0" algn="l"/>
              </a:tabLst>
            </a:pPr>
            <a:r>
              <a:rPr lang="en-GB" sz="2200" b="1" strike="noStrike" spc="-1" dirty="0">
                <a:solidFill>
                  <a:srgbClr val="000000"/>
                </a:solidFill>
                <a:latin typeface="Arial" panose="020B0604020202020204" pitchFamily="34" charset="0"/>
                <a:ea typeface="Helvetica Neue"/>
                <a:cs typeface="Arial" panose="020B0604020202020204" pitchFamily="34" charset="0"/>
              </a:rPr>
              <a:t>Study focus: drawing on panellists’ accounts to examine how bias operates in funding panel assessment in ways that are not always recognised as EDI concerns</a:t>
            </a:r>
            <a:r>
              <a:rPr lang="en-GB" sz="2200" b="1" spc="-1" dirty="0">
                <a:solidFill>
                  <a:srgbClr val="000000"/>
                </a:solidFill>
                <a:latin typeface="Arial" panose="020B0604020202020204" pitchFamily="34" charset="0"/>
                <a:cs typeface="Arial" panose="020B0604020202020204" pitchFamily="34" charset="0"/>
              </a:rPr>
              <a:t> </a:t>
            </a:r>
            <a:endParaRPr lang="en-US" sz="2200" b="1" strike="noStrike" spc="-1" dirty="0">
              <a:solidFill>
                <a:srgbClr val="000000"/>
              </a:solidFill>
              <a:latin typeface="Arial" panose="020B0604020202020204" pitchFamily="34" charset="0"/>
              <a:cs typeface="Arial" panose="020B0604020202020204" pitchFamily="34" charset="0"/>
            </a:endParaRPr>
          </a:p>
        </p:txBody>
      </p:sp>
      <p:sp>
        <p:nvSpPr>
          <p:cNvPr id="61" name="PlaceHolder 3"/>
          <p:cNvSpPr>
            <a:spLocks noGrp="1"/>
          </p:cNvSpPr>
          <p:nvPr>
            <p:ph type="title"/>
          </p:nvPr>
        </p:nvSpPr>
        <p:spPr>
          <a:xfrm>
            <a:off x="602098" y="325714"/>
            <a:ext cx="10983960" cy="716040"/>
          </a:xfrm>
          <a:prstGeom prst="rect">
            <a:avLst/>
          </a:prstGeom>
          <a:noFill/>
          <a:ln w="12600">
            <a:noFill/>
          </a:ln>
        </p:spPr>
        <p:txBody>
          <a:bodyPr lIns="50760" tIns="50760" rIns="50760" bIns="50760" anchor="t">
            <a:noAutofit/>
          </a:bodyPr>
          <a:lstStyle/>
          <a:p>
            <a:pPr indent="0" defTabSz="1219320">
              <a:lnSpc>
                <a:spcPct val="80000"/>
              </a:lnSpc>
              <a:buNone/>
              <a:tabLst>
                <a:tab pos="0" algn="l"/>
              </a:tabLst>
            </a:pPr>
            <a:r>
              <a:rPr lang="en-GB" sz="4250" b="1" strike="noStrike" spc="-86" dirty="0">
                <a:solidFill>
                  <a:srgbClr val="7292CC"/>
                </a:solidFill>
                <a:latin typeface="Arial" panose="020B0604020202020204" pitchFamily="34" charset="0"/>
                <a:ea typeface="Helvetica Neue"/>
                <a:cs typeface="Arial" panose="020B0604020202020204" pitchFamily="34" charset="0"/>
              </a:rPr>
              <a:t>EDICa context and study focus</a:t>
            </a:r>
            <a:endParaRPr lang="en-US" sz="4250" b="0" strike="noStrike" spc="-1" dirty="0">
              <a:solidFill>
                <a:srgbClr val="000000"/>
              </a:solidFill>
              <a:latin typeface="Arial" panose="020B0604020202020204" pitchFamily="34" charset="0"/>
              <a:cs typeface="Arial" panose="020B0604020202020204" pitchFamily="34" charset="0"/>
            </a:endParaRPr>
          </a:p>
        </p:txBody>
      </p:sp>
      <p:graphicFrame>
        <p:nvGraphicFramePr>
          <p:cNvPr id="4" name="Diagram 3">
            <a:extLst>
              <a:ext uri="{FF2B5EF4-FFF2-40B4-BE49-F238E27FC236}">
                <a16:creationId xmlns:a16="http://schemas.microsoft.com/office/drawing/2014/main" id="{1A16E1C3-2B2A-68FC-81D7-93D8020629FA}"/>
              </a:ext>
            </a:extLst>
          </p:cNvPr>
          <p:cNvGraphicFramePr/>
          <p:nvPr>
            <p:extLst>
              <p:ext uri="{D42A27DB-BD31-4B8C-83A1-F6EECF244321}">
                <p14:modId xmlns:p14="http://schemas.microsoft.com/office/powerpoint/2010/main" val="3922115631"/>
              </p:ext>
            </p:extLst>
          </p:nvPr>
        </p:nvGraphicFramePr>
        <p:xfrm>
          <a:off x="188927" y="4693995"/>
          <a:ext cx="11811499" cy="140769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Picture Placeholder 6"/>
          <p:cNvPicPr/>
          <p:nvPr/>
        </p:nvPicPr>
        <p:blipFill>
          <a:blip r:embed="rId3">
            <a:alphaModFix amt="50000"/>
            <a:extLst>
              <a:ext uri="{BEBA8EAE-BF5A-486C-A8C5-ECC9F3942E4B}">
                <a14:imgProps xmlns:a14="http://schemas.microsoft.com/office/drawing/2010/main">
                  <a14:imgLayer>
                    <a14:imgEffect>
                      <a14:colorTemperature colorTemp="7200"/>
                    </a14:imgEffect>
                  </a14:imgLayer>
                </a14:imgProps>
              </a:ext>
            </a:extLst>
          </a:blip>
          <a:srcRect l="26562" r="26562"/>
          <a:stretch/>
        </p:blipFill>
        <p:spPr>
          <a:xfrm rot="16200000">
            <a:off x="2665800" y="-2664360"/>
            <a:ext cx="6856560" cy="12190680"/>
          </a:xfrm>
          <a:prstGeom prst="rect">
            <a:avLst/>
          </a:prstGeom>
          <a:ln w="12700">
            <a:noFill/>
          </a:ln>
        </p:spPr>
      </p:pic>
      <p:sp>
        <p:nvSpPr>
          <p:cNvPr id="71" name="PlaceHolder 1"/>
          <p:cNvSpPr>
            <a:spLocks noGrp="1"/>
          </p:cNvSpPr>
          <p:nvPr>
            <p:ph/>
          </p:nvPr>
        </p:nvSpPr>
        <p:spPr>
          <a:xfrm>
            <a:off x="603360" y="1251900"/>
            <a:ext cx="10983960" cy="665640"/>
          </a:xfrm>
          <a:prstGeom prst="rect">
            <a:avLst/>
          </a:prstGeom>
          <a:noFill/>
          <a:ln w="12600">
            <a:noFill/>
          </a:ln>
        </p:spPr>
        <p:txBody>
          <a:bodyPr lIns="45720" tIns="45720" rIns="45720" bIns="45720" anchor="t">
            <a:normAutofit fontScale="96666"/>
          </a:bodyPr>
          <a:lstStyle/>
          <a:p>
            <a:pPr indent="0" defTabSz="412920">
              <a:lnSpc>
                <a:spcPct val="100000"/>
              </a:lnSpc>
              <a:buNone/>
              <a:tabLst>
                <a:tab pos="0" algn="l"/>
              </a:tabLst>
            </a:pPr>
            <a:r>
              <a:rPr lang="en-GB" sz="2750" b="1" strike="noStrike" spc="-1" dirty="0">
                <a:solidFill>
                  <a:schemeClr val="bg2">
                    <a:lumMod val="10000"/>
                  </a:schemeClr>
                </a:solidFill>
                <a:latin typeface="Helvetica Neue"/>
                <a:ea typeface="Helvetica Neue"/>
              </a:rPr>
              <a:t>34 panellists, UK research funding panels</a:t>
            </a:r>
            <a:endParaRPr lang="en-US" sz="2750" b="0" strike="noStrike" spc="-1" dirty="0">
              <a:solidFill>
                <a:schemeClr val="bg2">
                  <a:lumMod val="10000"/>
                </a:schemeClr>
              </a:solidFill>
              <a:latin typeface="Arial"/>
            </a:endParaRPr>
          </a:p>
        </p:txBody>
      </p:sp>
      <p:sp>
        <p:nvSpPr>
          <p:cNvPr id="72" name="PlaceHolder 2"/>
          <p:cNvSpPr>
            <a:spLocks noGrp="1"/>
          </p:cNvSpPr>
          <p:nvPr>
            <p:ph/>
          </p:nvPr>
        </p:nvSpPr>
        <p:spPr>
          <a:xfrm>
            <a:off x="603360" y="2013300"/>
            <a:ext cx="10886400" cy="3537000"/>
          </a:xfrm>
          <a:prstGeom prst="rect">
            <a:avLst/>
          </a:prstGeom>
          <a:noFill/>
          <a:ln w="12600">
            <a:noFill/>
          </a:ln>
        </p:spPr>
        <p:txBody>
          <a:bodyPr lIns="50760" tIns="50760" rIns="50760" bIns="50760" anchor="t">
            <a:noAutofit/>
          </a:bodyPr>
          <a:lstStyle/>
          <a:p>
            <a:pPr marL="304920" indent="-304920" defTabSz="1219320">
              <a:lnSpc>
                <a:spcPct val="90000"/>
              </a:lnSpc>
              <a:spcBef>
                <a:spcPts val="2251"/>
              </a:spcBef>
              <a:buClr>
                <a:srgbClr val="000000"/>
              </a:buClr>
              <a:buSzPct val="123000"/>
              <a:buFont typeface="Symbol" charset="2"/>
              <a:buChar char=""/>
            </a:pPr>
            <a:r>
              <a:rPr lang="en-GB" sz="2400" b="0" strike="noStrike" spc="-1" dirty="0">
                <a:solidFill>
                  <a:srgbClr val="000000"/>
                </a:solidFill>
                <a:latin typeface="Helvetica Neue"/>
                <a:ea typeface="Helvetica Neue"/>
              </a:rPr>
              <a:t>Recruited through research funders, EDICa networks and open calls</a:t>
            </a:r>
          </a:p>
          <a:p>
            <a:pPr marL="304920" indent="-304920" defTabSz="1219320">
              <a:lnSpc>
                <a:spcPct val="90000"/>
              </a:lnSpc>
              <a:spcBef>
                <a:spcPts val="2251"/>
              </a:spcBef>
              <a:buClr>
                <a:srgbClr val="000000"/>
              </a:buClr>
              <a:buSzPct val="123000"/>
              <a:buFont typeface="Symbol" charset="2"/>
              <a:buChar char=""/>
            </a:pPr>
            <a:r>
              <a:rPr lang="en-GB" sz="2400" b="0" strike="noStrike" spc="-1" dirty="0">
                <a:solidFill>
                  <a:srgbClr val="000000"/>
                </a:solidFill>
                <a:latin typeface="Arial"/>
              </a:rPr>
              <a:t>A </a:t>
            </a:r>
            <a:r>
              <a:rPr lang="en-GB" sz="2400" spc="-1" dirty="0">
                <a:solidFill>
                  <a:srgbClr val="000000"/>
                </a:solidFill>
                <a:latin typeface="Arial"/>
              </a:rPr>
              <a:t>m</a:t>
            </a:r>
            <a:r>
              <a:rPr lang="en-GB" sz="2400" b="0" strike="noStrike" spc="-1" dirty="0">
                <a:solidFill>
                  <a:srgbClr val="000000"/>
                </a:solidFill>
                <a:latin typeface="Arial"/>
              </a:rPr>
              <a:t>ix of disciplines (STEM, social sciences, </a:t>
            </a:r>
            <a:r>
              <a:rPr lang="en-GB" sz="2400" spc="-1" dirty="0">
                <a:solidFill>
                  <a:srgbClr val="000000"/>
                </a:solidFill>
                <a:latin typeface="Arial"/>
              </a:rPr>
              <a:t>arts and </a:t>
            </a:r>
            <a:r>
              <a:rPr lang="en-GB" sz="2400" b="0" strike="noStrike" spc="-1" dirty="0">
                <a:solidFill>
                  <a:srgbClr val="000000"/>
                </a:solidFill>
                <a:latin typeface="Arial"/>
              </a:rPr>
              <a:t>humanities), career stages (mid-career to senior), gender </a:t>
            </a:r>
            <a:r>
              <a:rPr lang="en-GB" sz="2400" spc="-1" dirty="0">
                <a:solidFill>
                  <a:srgbClr val="000000"/>
                </a:solidFill>
                <a:latin typeface="Arial"/>
              </a:rPr>
              <a:t>identities</a:t>
            </a:r>
            <a:r>
              <a:rPr lang="en-GB" sz="2400" b="0" strike="noStrike" spc="-1" dirty="0">
                <a:solidFill>
                  <a:srgbClr val="000000"/>
                </a:solidFill>
                <a:latin typeface="Arial"/>
              </a:rPr>
              <a:t>, and institution types (including Russell Group and post-92 institutions)</a:t>
            </a:r>
          </a:p>
          <a:p>
            <a:pPr marL="304920" indent="-304920" defTabSz="1219320">
              <a:lnSpc>
                <a:spcPct val="90000"/>
              </a:lnSpc>
              <a:spcBef>
                <a:spcPts val="2251"/>
              </a:spcBef>
              <a:buClr>
                <a:srgbClr val="000000"/>
              </a:buClr>
              <a:buSzPct val="123000"/>
              <a:buFont typeface="Symbol" charset="2"/>
              <a:buChar char=""/>
            </a:pPr>
            <a:r>
              <a:rPr lang="en-GB" sz="2400" b="0" strike="noStrike" spc="-1" dirty="0">
                <a:solidFill>
                  <a:srgbClr val="000000"/>
                </a:solidFill>
                <a:latin typeface="Helvetica Neue"/>
                <a:ea typeface="Helvetica Neue"/>
              </a:rPr>
              <a:t>Semi-structured interviews, 60-90 minutes</a:t>
            </a:r>
          </a:p>
          <a:p>
            <a:pPr marL="304920" indent="-304920" defTabSz="1219320">
              <a:spcBef>
                <a:spcPts val="2251"/>
              </a:spcBef>
              <a:buClr>
                <a:srgbClr val="000000"/>
              </a:buClr>
              <a:buSzPct val="123000"/>
              <a:buFont typeface="Symbol" charset="2"/>
              <a:buChar char=""/>
            </a:pPr>
            <a:r>
              <a:rPr lang="en-GB" sz="2400" spc="-1" dirty="0">
                <a:solidFill>
                  <a:srgbClr val="000000"/>
                </a:solidFill>
                <a:latin typeface="Helvetica Neue"/>
                <a:ea typeface="Helvetica Neue"/>
              </a:rPr>
              <a:t>Analysed using reflexive thematic analysis</a:t>
            </a:r>
          </a:p>
          <a:p>
            <a:pPr marL="304920" indent="-304920" defTabSz="1219320">
              <a:spcBef>
                <a:spcPts val="2251"/>
              </a:spcBef>
              <a:buClr>
                <a:srgbClr val="000000"/>
              </a:buClr>
              <a:buSzPct val="123000"/>
              <a:buFont typeface="Symbol" charset="2"/>
              <a:buChar char=""/>
            </a:pPr>
            <a:r>
              <a:rPr lang="en-GB" sz="2400" b="0" strike="noStrike" spc="-1" dirty="0">
                <a:solidFill>
                  <a:srgbClr val="000000"/>
                </a:solidFill>
                <a:latin typeface="Helvetica Neue"/>
                <a:ea typeface="Helvetica Neue"/>
              </a:rPr>
              <a:t>All panellists are p</a:t>
            </a:r>
            <a:r>
              <a:rPr lang="en-GB" sz="2400" spc="-1" dirty="0">
                <a:solidFill>
                  <a:srgbClr val="000000"/>
                </a:solidFill>
                <a:latin typeface="Helvetica Neue"/>
              </a:rPr>
              <a:t>seudonymised</a:t>
            </a:r>
            <a:r>
              <a:rPr lang="en-GB" sz="2400" b="0" strike="noStrike" spc="-1" dirty="0">
                <a:solidFill>
                  <a:srgbClr val="000000"/>
                </a:solidFill>
                <a:latin typeface="Helvetica Neue"/>
                <a:ea typeface="Helvetica Neue"/>
              </a:rPr>
              <a:t> in what follows</a:t>
            </a:r>
            <a:endParaRPr lang="en-US" sz="2400" b="0" strike="noStrike" spc="-1" dirty="0">
              <a:solidFill>
                <a:srgbClr val="000000"/>
              </a:solidFill>
              <a:latin typeface="Arial"/>
            </a:endParaRPr>
          </a:p>
        </p:txBody>
      </p:sp>
      <p:sp>
        <p:nvSpPr>
          <p:cNvPr id="73" name="PlaceHolder 3"/>
          <p:cNvSpPr>
            <a:spLocks noGrp="1"/>
          </p:cNvSpPr>
          <p:nvPr>
            <p:ph type="title"/>
          </p:nvPr>
        </p:nvSpPr>
        <p:spPr>
          <a:xfrm>
            <a:off x="603360" y="539640"/>
            <a:ext cx="10983960" cy="716040"/>
          </a:xfrm>
          <a:prstGeom prst="rect">
            <a:avLst/>
          </a:prstGeom>
          <a:noFill/>
          <a:ln w="12600">
            <a:noFill/>
          </a:ln>
        </p:spPr>
        <p:txBody>
          <a:bodyPr lIns="50760" tIns="50760" rIns="50760" bIns="50760" anchor="t">
            <a:noAutofit/>
          </a:bodyPr>
          <a:lstStyle/>
          <a:p>
            <a:pPr indent="0" defTabSz="1219320">
              <a:lnSpc>
                <a:spcPct val="80000"/>
              </a:lnSpc>
              <a:buNone/>
              <a:tabLst>
                <a:tab pos="0" algn="l"/>
              </a:tabLst>
            </a:pPr>
            <a:r>
              <a:rPr lang="en-GB" sz="4250" b="1" strike="noStrike" spc="-86" dirty="0">
                <a:solidFill>
                  <a:srgbClr val="7292CC"/>
                </a:solidFill>
                <a:latin typeface="Helvetica Neue"/>
                <a:ea typeface="Helvetica Neue"/>
              </a:rPr>
              <a:t>The study at a glance</a:t>
            </a:r>
            <a:endParaRPr lang="en-US" sz="4250" b="0" strike="noStrike" spc="-1" dirty="0">
              <a:solidFill>
                <a:srgbClr val="000000"/>
              </a:solidFill>
              <a:latin typeface="Arial"/>
            </a:endParaRPr>
          </a:p>
        </p:txBody>
      </p:sp>
      <p:sp>
        <p:nvSpPr>
          <p:cNvPr id="74" name="TextBox 7"/>
          <p:cNvSpPr/>
          <p:nvPr/>
        </p:nvSpPr>
        <p:spPr>
          <a:xfrm>
            <a:off x="10616040" y="6307920"/>
            <a:ext cx="1506240" cy="344520"/>
          </a:xfrm>
          <a:prstGeom prst="rect">
            <a:avLst/>
          </a:prstGeom>
          <a:noFill/>
          <a:ln w="12700">
            <a:noFill/>
          </a:ln>
        </p:spPr>
        <p:style>
          <a:lnRef idx="0">
            <a:scrgbClr r="0" g="0" b="0"/>
          </a:lnRef>
          <a:fillRef idx="0">
            <a:scrgbClr r="0" g="0" b="0"/>
          </a:fillRef>
          <a:effectRef idx="0">
            <a:scrgbClr r="0" g="0" b="0"/>
          </a:effectRef>
          <a:fontRef idx="minor"/>
        </p:style>
        <p:txBody>
          <a:bodyPr horzOverflow="overflow" wrap="none" lIns="50760" tIns="50760" rIns="50760" bIns="50760" numCol="1" spcCol="38160" anchor="ctr">
            <a:spAutoFit/>
          </a:bodyPr>
          <a:lstStyle/>
          <a:p>
            <a:pPr algn="ctr" defTabSz="2438280">
              <a:lnSpc>
                <a:spcPct val="100000"/>
              </a:lnSpc>
              <a:tabLst>
                <a:tab pos="0" algn="l"/>
              </a:tabLst>
            </a:pPr>
            <a:r>
              <a:rPr lang="en-US" sz="1600" b="1" strike="noStrike" spc="-1">
                <a:solidFill>
                  <a:srgbClr val="7292CC"/>
                </a:solidFill>
                <a:latin typeface="Helvetica Neue"/>
                <a:ea typeface="Helvetica Neue"/>
              </a:rPr>
              <a:t>#ARMA2026</a:t>
            </a:r>
            <a:endParaRPr lang="en-US" sz="1600" b="0" strike="noStrike" spc="-1">
              <a:solidFill>
                <a:srgbClr val="000000"/>
              </a:solidFill>
              <a:latin typeface="Arial"/>
            </a:endParaRPr>
          </a:p>
        </p:txBody>
      </p:sp>
      <p:pic>
        <p:nvPicPr>
          <p:cNvPr id="75" name="Picture 9"/>
          <p:cNvPicPr/>
          <p:nvPr/>
        </p:nvPicPr>
        <p:blipFill>
          <a:blip r:embed="rId4"/>
          <a:stretch/>
        </p:blipFill>
        <p:spPr>
          <a:xfrm>
            <a:off x="179640" y="5865840"/>
            <a:ext cx="1971360" cy="787680"/>
          </a:xfrm>
          <a:prstGeom prst="rect">
            <a:avLst/>
          </a:prstGeom>
          <a:ln w="0">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 name="Picture Placeholder 6"/>
          <p:cNvPicPr/>
          <p:nvPr/>
        </p:nvPicPr>
        <p:blipFill>
          <a:blip r:embed="rId3">
            <a:alphaModFix amt="50000"/>
            <a:extLst>
              <a:ext uri="{BEBA8EAE-BF5A-486C-A8C5-ECC9F3942E4B}">
                <a14:imgProps xmlns:a14="http://schemas.microsoft.com/office/drawing/2010/main">
                  <a14:imgLayer>
                    <a14:imgEffect>
                      <a14:colorTemperature colorTemp="7200"/>
                    </a14:imgEffect>
                  </a14:imgLayer>
                </a14:imgProps>
              </a:ext>
            </a:extLst>
          </a:blip>
          <a:srcRect l="26562" r="26562"/>
          <a:stretch/>
        </p:blipFill>
        <p:spPr>
          <a:xfrm rot="16200000">
            <a:off x="2665800" y="-2664360"/>
            <a:ext cx="6856560" cy="12190680"/>
          </a:xfrm>
          <a:prstGeom prst="rect">
            <a:avLst/>
          </a:prstGeom>
          <a:ln w="12700">
            <a:noFill/>
          </a:ln>
        </p:spPr>
      </p:pic>
      <p:sp>
        <p:nvSpPr>
          <p:cNvPr id="79" name="PlaceHolder 3"/>
          <p:cNvSpPr>
            <a:spLocks noGrp="1"/>
          </p:cNvSpPr>
          <p:nvPr>
            <p:ph type="title"/>
          </p:nvPr>
        </p:nvSpPr>
        <p:spPr>
          <a:xfrm>
            <a:off x="603360" y="539640"/>
            <a:ext cx="10983960" cy="716040"/>
          </a:xfrm>
          <a:prstGeom prst="rect">
            <a:avLst/>
          </a:prstGeom>
          <a:noFill/>
          <a:ln w="12600">
            <a:noFill/>
          </a:ln>
        </p:spPr>
        <p:txBody>
          <a:bodyPr lIns="50760" tIns="50760" rIns="50760" bIns="50760" anchor="t">
            <a:noAutofit/>
          </a:bodyPr>
          <a:lstStyle/>
          <a:p>
            <a:pPr indent="0" defTabSz="1219320">
              <a:lnSpc>
                <a:spcPct val="80000"/>
              </a:lnSpc>
              <a:buNone/>
              <a:tabLst>
                <a:tab pos="0" algn="l"/>
              </a:tabLst>
            </a:pPr>
            <a:r>
              <a:rPr lang="en-GB" sz="4250" b="1" strike="noStrike" spc="-86" dirty="0">
                <a:solidFill>
                  <a:srgbClr val="7292CC"/>
                </a:solidFill>
                <a:latin typeface="Helvetica Neue"/>
                <a:ea typeface="Helvetica Neue"/>
              </a:rPr>
              <a:t>Preview: key patterns and dynamics</a:t>
            </a:r>
            <a:endParaRPr lang="en-US" sz="4250" b="0" strike="noStrike" spc="-1" dirty="0">
              <a:solidFill>
                <a:srgbClr val="000000"/>
              </a:solidFill>
              <a:latin typeface="Arial"/>
            </a:endParaRPr>
          </a:p>
        </p:txBody>
      </p:sp>
      <p:sp>
        <p:nvSpPr>
          <p:cNvPr id="80" name="TextBox 7"/>
          <p:cNvSpPr/>
          <p:nvPr/>
        </p:nvSpPr>
        <p:spPr>
          <a:xfrm>
            <a:off x="10616040" y="6307920"/>
            <a:ext cx="1506240" cy="344520"/>
          </a:xfrm>
          <a:prstGeom prst="rect">
            <a:avLst/>
          </a:prstGeom>
          <a:noFill/>
          <a:ln w="12700">
            <a:noFill/>
          </a:ln>
        </p:spPr>
        <p:style>
          <a:lnRef idx="0">
            <a:scrgbClr r="0" g="0" b="0"/>
          </a:lnRef>
          <a:fillRef idx="0">
            <a:scrgbClr r="0" g="0" b="0"/>
          </a:fillRef>
          <a:effectRef idx="0">
            <a:scrgbClr r="0" g="0" b="0"/>
          </a:effectRef>
          <a:fontRef idx="minor"/>
        </p:style>
        <p:txBody>
          <a:bodyPr horzOverflow="overflow" wrap="none" lIns="50760" tIns="50760" rIns="50760" bIns="50760" numCol="1" spcCol="38160" anchor="ctr">
            <a:spAutoFit/>
          </a:bodyPr>
          <a:lstStyle/>
          <a:p>
            <a:pPr algn="ctr" defTabSz="2438280">
              <a:lnSpc>
                <a:spcPct val="100000"/>
              </a:lnSpc>
              <a:tabLst>
                <a:tab pos="0" algn="l"/>
              </a:tabLst>
            </a:pPr>
            <a:r>
              <a:rPr lang="en-US" sz="1600" b="1" strike="noStrike" spc="-1">
                <a:solidFill>
                  <a:srgbClr val="7292CC"/>
                </a:solidFill>
                <a:latin typeface="Helvetica Neue"/>
                <a:ea typeface="Helvetica Neue"/>
              </a:rPr>
              <a:t>#ARMA2026</a:t>
            </a:r>
            <a:endParaRPr lang="en-US" sz="1600" b="0" strike="noStrike" spc="-1">
              <a:solidFill>
                <a:srgbClr val="000000"/>
              </a:solidFill>
              <a:latin typeface="Arial"/>
            </a:endParaRPr>
          </a:p>
        </p:txBody>
      </p:sp>
      <p:pic>
        <p:nvPicPr>
          <p:cNvPr id="81" name="Picture 9"/>
          <p:cNvPicPr/>
          <p:nvPr/>
        </p:nvPicPr>
        <p:blipFill>
          <a:blip r:embed="rId4"/>
          <a:stretch/>
        </p:blipFill>
        <p:spPr>
          <a:xfrm>
            <a:off x="179640" y="5865840"/>
            <a:ext cx="1971360" cy="787680"/>
          </a:xfrm>
          <a:prstGeom prst="rect">
            <a:avLst/>
          </a:prstGeom>
          <a:ln w="0">
            <a:noFill/>
          </a:ln>
        </p:spPr>
      </p:pic>
      <p:sp>
        <p:nvSpPr>
          <p:cNvPr id="4" name="LeftAxes">
            <a:extLst>
              <a:ext uri="{FF2B5EF4-FFF2-40B4-BE49-F238E27FC236}">
                <a16:creationId xmlns:a16="http://schemas.microsoft.com/office/drawing/2014/main" id="{5D9DF69D-3CA6-9F36-CF92-5BA2E576ACC3}"/>
              </a:ext>
            </a:extLst>
          </p:cNvPr>
          <p:cNvSpPr/>
          <p:nvPr/>
        </p:nvSpPr>
        <p:spPr>
          <a:xfrm>
            <a:off x="792622" y="1468832"/>
            <a:ext cx="4256022" cy="2252516"/>
          </a:xfrm>
          <a:prstGeom prst="roundRect">
            <a:avLst>
              <a:gd name="adj" fmla="val 4000"/>
            </a:avLst>
          </a:prstGeom>
          <a:solidFill>
            <a:srgbClr val="FAFBFD"/>
          </a:solidFill>
          <a:ln w="12700">
            <a:solidFill>
              <a:srgbClr val="7292CC"/>
            </a:solidFill>
            <a:round/>
          </a:ln>
        </p:spPr>
        <p:style>
          <a:lnRef idx="0">
            <a:scrgbClr r="0" g="0" b="0"/>
          </a:lnRef>
          <a:fillRef idx="0">
            <a:scrgbClr r="0" g="0" b="0"/>
          </a:fillRef>
          <a:effectRef idx="0">
            <a:scrgbClr r="0" g="0" b="0"/>
          </a:effectRef>
          <a:fontRef idx="minor"/>
        </p:style>
        <p:txBody>
          <a:bodyPr lIns="180000" tIns="200160" rIns="180000" bIns="200160" anchor="t">
            <a:noAutofit/>
          </a:bodyPr>
          <a:lstStyle/>
          <a:p>
            <a:pPr algn="ctr">
              <a:lnSpc>
                <a:spcPct val="115000"/>
              </a:lnSpc>
            </a:pPr>
            <a:r>
              <a:rPr lang="en-GB" sz="2000" b="1" spc="97" dirty="0">
                <a:solidFill>
                  <a:srgbClr val="7292CC"/>
                </a:solidFill>
                <a:latin typeface="Arial" panose="020B0604020202020204" pitchFamily="34" charset="0"/>
                <a:cs typeface="Arial" panose="020B0604020202020204" pitchFamily="34" charset="0"/>
              </a:rPr>
              <a:t>1. Three patterns of bias</a:t>
            </a:r>
            <a:endParaRPr lang="en-GB" sz="2000" b="1" strike="noStrike" spc="-1" dirty="0">
              <a:solidFill>
                <a:srgbClr val="333333"/>
              </a:solidFill>
              <a:latin typeface="Arial" panose="020B0604020202020204" pitchFamily="34" charset="0"/>
              <a:cs typeface="Arial" panose="020B0604020202020204" pitchFamily="34" charset="0"/>
            </a:endParaRPr>
          </a:p>
          <a:p>
            <a:pPr marL="342900" indent="-342900">
              <a:lnSpc>
                <a:spcPct val="115000"/>
              </a:lnSpc>
              <a:buFont typeface="Arial" panose="020B0604020202020204" pitchFamily="34" charset="0"/>
              <a:buChar char="•"/>
            </a:pPr>
            <a:r>
              <a:rPr lang="en-GB" sz="2000" strike="noStrike" spc="-1" dirty="0">
                <a:solidFill>
                  <a:srgbClr val="333333"/>
                </a:solidFill>
                <a:latin typeface="Arial" panose="020B0604020202020204" pitchFamily="34" charset="0"/>
                <a:cs typeface="Arial" panose="020B0604020202020204" pitchFamily="34" charset="0"/>
              </a:rPr>
              <a:t>Institutional prestige</a:t>
            </a:r>
            <a:endParaRPr lang="en-US" sz="2000" strike="noStrike" spc="-1" dirty="0">
              <a:solidFill>
                <a:srgbClr val="000000"/>
              </a:solidFill>
              <a:latin typeface="Arial" panose="020B0604020202020204" pitchFamily="34" charset="0"/>
              <a:cs typeface="Arial" panose="020B0604020202020204" pitchFamily="34" charset="0"/>
            </a:endParaRPr>
          </a:p>
          <a:p>
            <a:pPr marL="342900" indent="-342900">
              <a:lnSpc>
                <a:spcPct val="115000"/>
              </a:lnSpc>
              <a:spcBef>
                <a:spcPts val="400"/>
              </a:spcBef>
              <a:buFont typeface="Arial" panose="020B0604020202020204" pitchFamily="34" charset="0"/>
              <a:buChar char="•"/>
            </a:pPr>
            <a:r>
              <a:rPr lang="en-GB" sz="2000" strike="noStrike" spc="-1" dirty="0">
                <a:solidFill>
                  <a:srgbClr val="333333"/>
                </a:solidFill>
                <a:latin typeface="Arial" panose="020B0604020202020204" pitchFamily="34" charset="0"/>
                <a:cs typeface="Arial" panose="020B0604020202020204" pitchFamily="34" charset="0"/>
              </a:rPr>
              <a:t>Disciplinary and methodological gatekeeping</a:t>
            </a:r>
          </a:p>
          <a:p>
            <a:pPr marL="342900" indent="-342900">
              <a:lnSpc>
                <a:spcPct val="115000"/>
              </a:lnSpc>
              <a:spcBef>
                <a:spcPts val="400"/>
              </a:spcBef>
              <a:buFont typeface="Arial" panose="020B0604020202020204" pitchFamily="34" charset="0"/>
              <a:buChar char="•"/>
            </a:pPr>
            <a:r>
              <a:rPr lang="en-GB" sz="2000" strike="noStrike" spc="-1" dirty="0">
                <a:solidFill>
                  <a:srgbClr val="333333"/>
                </a:solidFill>
                <a:latin typeface="Arial" panose="020B0604020202020204" pitchFamily="34" charset="0"/>
                <a:cs typeface="Arial" panose="020B0604020202020204" pitchFamily="34" charset="0"/>
              </a:rPr>
              <a:t>Geographical hierarchies</a:t>
            </a:r>
            <a:endParaRPr lang="en-US" sz="2000" strike="noStrike" spc="-1" dirty="0">
              <a:solidFill>
                <a:srgbClr val="000000"/>
              </a:solidFill>
              <a:latin typeface="Arial" panose="020B0604020202020204" pitchFamily="34" charset="0"/>
              <a:cs typeface="Arial" panose="020B0604020202020204" pitchFamily="34" charset="0"/>
            </a:endParaRPr>
          </a:p>
        </p:txBody>
      </p:sp>
      <p:sp>
        <p:nvSpPr>
          <p:cNvPr id="8" name="RightDynamic">
            <a:extLst>
              <a:ext uri="{FF2B5EF4-FFF2-40B4-BE49-F238E27FC236}">
                <a16:creationId xmlns:a16="http://schemas.microsoft.com/office/drawing/2014/main" id="{CB5523FB-6F20-7B3A-FF82-5B0DFFFBE5C6}"/>
              </a:ext>
            </a:extLst>
          </p:cNvPr>
          <p:cNvSpPr/>
          <p:nvPr/>
        </p:nvSpPr>
        <p:spPr>
          <a:xfrm>
            <a:off x="7390943" y="2286000"/>
            <a:ext cx="4008435" cy="2873677"/>
          </a:xfrm>
          <a:prstGeom prst="roundRect">
            <a:avLst>
              <a:gd name="adj" fmla="val 4000"/>
            </a:avLst>
          </a:prstGeom>
          <a:solidFill>
            <a:srgbClr val="EAF0FA"/>
          </a:solidFill>
          <a:ln w="12700">
            <a:solidFill>
              <a:srgbClr val="7292CC"/>
            </a:solidFill>
            <a:round/>
          </a:ln>
        </p:spPr>
        <p:style>
          <a:lnRef idx="0">
            <a:scrgbClr r="0" g="0" b="0"/>
          </a:lnRef>
          <a:fillRef idx="0">
            <a:scrgbClr r="0" g="0" b="0"/>
          </a:fillRef>
          <a:effectRef idx="0">
            <a:scrgbClr r="0" g="0" b="0"/>
          </a:effectRef>
          <a:fontRef idx="minor"/>
        </p:style>
        <p:txBody>
          <a:bodyPr lIns="180000" tIns="200160" rIns="180000" bIns="200160" anchor="t">
            <a:noAutofit/>
          </a:bodyPr>
          <a:lstStyle/>
          <a:p>
            <a:pPr algn="ctr">
              <a:lnSpc>
                <a:spcPct val="115000"/>
              </a:lnSpc>
            </a:pPr>
            <a:endParaRPr lang="en-GB" b="1" spc="97" dirty="0">
              <a:solidFill>
                <a:srgbClr val="7292CC"/>
              </a:solidFill>
              <a:latin typeface="Arial" panose="020B0604020202020204" pitchFamily="34" charset="0"/>
              <a:cs typeface="Arial" panose="020B0604020202020204" pitchFamily="34" charset="0"/>
            </a:endParaRPr>
          </a:p>
          <a:p>
            <a:pPr algn="ctr">
              <a:lnSpc>
                <a:spcPct val="115000"/>
              </a:lnSpc>
            </a:pPr>
            <a:endParaRPr lang="en-GB" b="1" spc="97" dirty="0">
              <a:solidFill>
                <a:srgbClr val="7292CC"/>
              </a:solidFill>
              <a:latin typeface="Arial" panose="020B0604020202020204" pitchFamily="34" charset="0"/>
              <a:cs typeface="Arial" panose="020B0604020202020204" pitchFamily="34" charset="0"/>
            </a:endParaRPr>
          </a:p>
          <a:p>
            <a:pPr algn="ctr">
              <a:lnSpc>
                <a:spcPct val="115000"/>
              </a:lnSpc>
            </a:pPr>
            <a:r>
              <a:rPr lang="en-GB" sz="2000" b="1" spc="97" dirty="0">
                <a:solidFill>
                  <a:srgbClr val="7292CC"/>
                </a:solidFill>
                <a:latin typeface="Arial" panose="020B0604020202020204" pitchFamily="34" charset="0"/>
                <a:cs typeface="Arial" panose="020B0604020202020204" pitchFamily="34" charset="0"/>
              </a:rPr>
              <a:t>3.  Accumulated advantage “money follows money”</a:t>
            </a:r>
            <a:endParaRPr lang="en-US" sz="2000" b="1" spc="97" dirty="0">
              <a:solidFill>
                <a:srgbClr val="7292CC"/>
              </a:solidFill>
              <a:latin typeface="Arial" panose="020B0604020202020204" pitchFamily="34" charset="0"/>
              <a:cs typeface="Arial" panose="020B0604020202020204" pitchFamily="34" charset="0"/>
            </a:endParaRPr>
          </a:p>
        </p:txBody>
      </p:sp>
      <p:sp>
        <p:nvSpPr>
          <p:cNvPr id="9" name="LeftAxes">
            <a:extLst>
              <a:ext uri="{FF2B5EF4-FFF2-40B4-BE49-F238E27FC236}">
                <a16:creationId xmlns:a16="http://schemas.microsoft.com/office/drawing/2014/main" id="{F16FCFE0-B8EC-5A4A-CB4D-3D81C10A5FBE}"/>
              </a:ext>
            </a:extLst>
          </p:cNvPr>
          <p:cNvSpPr/>
          <p:nvPr/>
        </p:nvSpPr>
        <p:spPr>
          <a:xfrm>
            <a:off x="792622" y="4038913"/>
            <a:ext cx="4149781" cy="1642463"/>
          </a:xfrm>
          <a:prstGeom prst="roundRect">
            <a:avLst>
              <a:gd name="adj" fmla="val 4000"/>
            </a:avLst>
          </a:prstGeom>
          <a:solidFill>
            <a:srgbClr val="FAFBFD"/>
          </a:solidFill>
          <a:ln w="12700">
            <a:solidFill>
              <a:srgbClr val="7292CC"/>
            </a:solidFill>
            <a:round/>
          </a:ln>
        </p:spPr>
        <p:style>
          <a:lnRef idx="0">
            <a:scrgbClr r="0" g="0" b="0"/>
          </a:lnRef>
          <a:fillRef idx="0">
            <a:scrgbClr r="0" g="0" b="0"/>
          </a:fillRef>
          <a:effectRef idx="0">
            <a:scrgbClr r="0" g="0" b="0"/>
          </a:effectRef>
          <a:fontRef idx="minor"/>
        </p:style>
        <p:txBody>
          <a:bodyPr lIns="180000" tIns="200160" rIns="180000" bIns="200160" anchor="t">
            <a:noAutofit/>
          </a:bodyPr>
          <a:lstStyle/>
          <a:p>
            <a:pPr>
              <a:lnSpc>
                <a:spcPct val="115000"/>
              </a:lnSpc>
            </a:pPr>
            <a:r>
              <a:rPr lang="en-GB" b="1" spc="97" dirty="0">
                <a:solidFill>
                  <a:srgbClr val="7292CC"/>
                </a:solidFill>
                <a:latin typeface="Arial" panose="020B0604020202020204" pitchFamily="34" charset="0"/>
                <a:cs typeface="Arial" panose="020B0604020202020204" pitchFamily="34" charset="0"/>
              </a:rPr>
              <a:t> </a:t>
            </a:r>
            <a:endParaRPr lang="en-US" b="0" strike="noStrike" spc="-1" dirty="0">
              <a:solidFill>
                <a:srgbClr val="000000"/>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8ABCB7D3-F15B-0B4B-BF11-AD104D65110D}"/>
              </a:ext>
            </a:extLst>
          </p:cNvPr>
          <p:cNvSpPr txBox="1"/>
          <p:nvPr/>
        </p:nvSpPr>
        <p:spPr>
          <a:xfrm>
            <a:off x="1077252" y="4456566"/>
            <a:ext cx="3613998" cy="1091709"/>
          </a:xfrm>
          <a:prstGeom prst="rect">
            <a:avLst/>
          </a:prstGeom>
          <a:noFill/>
        </p:spPr>
        <p:txBody>
          <a:bodyPr wrap="square">
            <a:spAutoFit/>
          </a:bodyPr>
          <a:lstStyle/>
          <a:p>
            <a:pPr algn="ctr">
              <a:lnSpc>
                <a:spcPct val="115000"/>
              </a:lnSpc>
            </a:pPr>
            <a:r>
              <a:rPr lang="en-GB" sz="2000" b="1" spc="97" dirty="0">
                <a:solidFill>
                  <a:srgbClr val="7292CC"/>
                </a:solidFill>
                <a:latin typeface="Arial" panose="020B0604020202020204" pitchFamily="34" charset="0"/>
                <a:cs typeface="Arial" panose="020B0604020202020204" pitchFamily="34" charset="0"/>
              </a:rPr>
              <a:t>2. How panellists work within the system</a:t>
            </a:r>
            <a:br>
              <a:rPr lang="en-GB" b="1" spc="97" dirty="0">
                <a:solidFill>
                  <a:srgbClr val="7292CC"/>
                </a:solidFill>
                <a:latin typeface="Arial" panose="020B0604020202020204" pitchFamily="34" charset="0"/>
                <a:cs typeface="Arial" panose="020B0604020202020204" pitchFamily="34" charset="0"/>
              </a:rPr>
            </a:br>
            <a:endParaRPr lang="en-GB" b="1" spc="97" dirty="0">
              <a:solidFill>
                <a:srgbClr val="7292CC"/>
              </a:solidFill>
              <a:latin typeface="Arial" panose="020B0604020202020204" pitchFamily="34" charset="0"/>
              <a:cs typeface="Arial" panose="020B0604020202020204" pitchFamily="34" charset="0"/>
            </a:endParaRPr>
          </a:p>
        </p:txBody>
      </p:sp>
      <p:sp>
        <p:nvSpPr>
          <p:cNvPr id="14" name="Arrow: Up-Down 13">
            <a:extLst>
              <a:ext uri="{FF2B5EF4-FFF2-40B4-BE49-F238E27FC236}">
                <a16:creationId xmlns:a16="http://schemas.microsoft.com/office/drawing/2014/main" id="{B967A1A8-4676-5CF4-1586-4D30C30AAE15}"/>
              </a:ext>
            </a:extLst>
          </p:cNvPr>
          <p:cNvSpPr/>
          <p:nvPr/>
        </p:nvSpPr>
        <p:spPr>
          <a:xfrm>
            <a:off x="2361498" y="3539492"/>
            <a:ext cx="213453" cy="643128"/>
          </a:xfrm>
          <a:prstGeom prst="upDownArrow">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Arrow: Up-Down 14">
            <a:extLst>
              <a:ext uri="{FF2B5EF4-FFF2-40B4-BE49-F238E27FC236}">
                <a16:creationId xmlns:a16="http://schemas.microsoft.com/office/drawing/2014/main" id="{0242C7F9-2AB9-6435-C6D3-11A5CF24422F}"/>
              </a:ext>
            </a:extLst>
          </p:cNvPr>
          <p:cNvSpPr/>
          <p:nvPr/>
        </p:nvSpPr>
        <p:spPr>
          <a:xfrm rot="16200000">
            <a:off x="6025373" y="1604405"/>
            <a:ext cx="247498" cy="2492545"/>
          </a:xfrm>
          <a:prstGeom prst="upDownArrow">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Oval 1">
            <a:extLst>
              <a:ext uri="{FF2B5EF4-FFF2-40B4-BE49-F238E27FC236}">
                <a16:creationId xmlns:a16="http://schemas.microsoft.com/office/drawing/2014/main" id="{0BF6B903-8FD4-DE0F-8E44-1ECC88609852}"/>
              </a:ext>
            </a:extLst>
          </p:cNvPr>
          <p:cNvSpPr/>
          <p:nvPr/>
        </p:nvSpPr>
        <p:spPr>
          <a:xfrm>
            <a:off x="4222506" y="3092116"/>
            <a:ext cx="3586625" cy="1507009"/>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PlaceHolder 1"/>
          <p:cNvSpPr>
            <a:spLocks noGrp="1"/>
          </p:cNvSpPr>
          <p:nvPr>
            <p:ph/>
          </p:nvPr>
        </p:nvSpPr>
        <p:spPr>
          <a:xfrm>
            <a:off x="4630455" y="3395993"/>
            <a:ext cx="2927248" cy="841123"/>
          </a:xfrm>
          <a:prstGeom prst="rect">
            <a:avLst/>
          </a:prstGeom>
          <a:noFill/>
          <a:ln w="12600">
            <a:noFill/>
          </a:ln>
        </p:spPr>
        <p:txBody>
          <a:bodyPr lIns="45720" tIns="45720" rIns="45720" bIns="45720" anchor="t">
            <a:noAutofit/>
          </a:bodyPr>
          <a:lstStyle/>
          <a:p>
            <a:pPr indent="0" defTabSz="412920">
              <a:lnSpc>
                <a:spcPct val="100000"/>
              </a:lnSpc>
              <a:buNone/>
              <a:tabLst>
                <a:tab pos="0" algn="l"/>
              </a:tabLst>
            </a:pPr>
            <a:r>
              <a:rPr lang="en-GB" sz="2000" b="1" spc="-1" dirty="0">
                <a:solidFill>
                  <a:srgbClr val="333333"/>
                </a:solidFill>
                <a:latin typeface="Arial" panose="020B0604020202020204" pitchFamily="34" charset="0"/>
                <a:ea typeface="+mn-ea"/>
                <a:cs typeface="Arial" panose="020B0604020202020204" pitchFamily="34" charset="0"/>
              </a:rPr>
              <a:t>Reinforcing each other, recurring across funding cycles</a:t>
            </a:r>
            <a:endParaRPr lang="en-US" sz="2000" b="1" spc="-1" dirty="0">
              <a:solidFill>
                <a:srgbClr val="333333"/>
              </a:solidFill>
              <a:latin typeface="Arial" panose="020B0604020202020204" pitchFamily="34" charset="0"/>
              <a:ea typeface="+mn-ea"/>
              <a:cs typeface="Arial" panose="020B0604020202020204" pitchFamily="34" charset="0"/>
            </a:endParaRPr>
          </a:p>
        </p:txBody>
      </p:sp>
      <p:sp>
        <p:nvSpPr>
          <p:cNvPr id="3" name="Arrow: Up-Down 2">
            <a:extLst>
              <a:ext uri="{FF2B5EF4-FFF2-40B4-BE49-F238E27FC236}">
                <a16:creationId xmlns:a16="http://schemas.microsoft.com/office/drawing/2014/main" id="{12826FD6-7571-78CE-C631-3454DD32A5BB}"/>
              </a:ext>
            </a:extLst>
          </p:cNvPr>
          <p:cNvSpPr/>
          <p:nvPr/>
        </p:nvSpPr>
        <p:spPr>
          <a:xfrm rot="16200000">
            <a:off x="5926540" y="3571809"/>
            <a:ext cx="247498" cy="2492545"/>
          </a:xfrm>
          <a:prstGeom prst="upDownArrow">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403223-5ACE-B2A6-5D45-4F15C15503AD}"/>
            </a:ext>
          </a:extLst>
        </p:cNvPr>
        <p:cNvGrpSpPr/>
        <p:nvPr/>
      </p:nvGrpSpPr>
      <p:grpSpPr>
        <a:xfrm>
          <a:off x="0" y="0"/>
          <a:ext cx="0" cy="0"/>
          <a:chOff x="0" y="0"/>
          <a:chExt cx="0" cy="0"/>
        </a:xfrm>
      </p:grpSpPr>
      <p:pic>
        <p:nvPicPr>
          <p:cNvPr id="82" name="Picture Placeholder 6">
            <a:extLst>
              <a:ext uri="{FF2B5EF4-FFF2-40B4-BE49-F238E27FC236}">
                <a16:creationId xmlns:a16="http://schemas.microsoft.com/office/drawing/2014/main" id="{872AAF19-7EA5-68D0-C32B-761479699508}"/>
              </a:ext>
            </a:extLst>
          </p:cNvPr>
          <p:cNvPicPr/>
          <p:nvPr/>
        </p:nvPicPr>
        <p:blipFill>
          <a:blip r:embed="rId3">
            <a:alphaModFix amt="50000"/>
            <a:extLst>
              <a:ext uri="{BEBA8EAE-BF5A-486C-A8C5-ECC9F3942E4B}">
                <a14:imgProps xmlns:a14="http://schemas.microsoft.com/office/drawing/2010/main">
                  <a14:imgLayer>
                    <a14:imgEffect>
                      <a14:colorTemperature colorTemp="7200"/>
                    </a14:imgEffect>
                  </a14:imgLayer>
                </a14:imgProps>
              </a:ext>
            </a:extLst>
          </a:blip>
          <a:srcRect l="26562" r="26562"/>
          <a:stretch/>
        </p:blipFill>
        <p:spPr>
          <a:xfrm rot="16200000">
            <a:off x="2665440" y="-2663640"/>
            <a:ext cx="6856200" cy="12190320"/>
          </a:xfrm>
          <a:prstGeom prst="rect">
            <a:avLst/>
          </a:prstGeom>
          <a:ln w="12700">
            <a:noFill/>
          </a:ln>
        </p:spPr>
      </p:pic>
      <p:sp>
        <p:nvSpPr>
          <p:cNvPr id="83" name="Slide Title Heading">
            <a:extLst>
              <a:ext uri="{FF2B5EF4-FFF2-40B4-BE49-F238E27FC236}">
                <a16:creationId xmlns:a16="http://schemas.microsoft.com/office/drawing/2014/main" id="{3F165CE2-C503-A057-C9CA-F5463CD4A6FF}"/>
              </a:ext>
            </a:extLst>
          </p:cNvPr>
          <p:cNvSpPr/>
          <p:nvPr/>
        </p:nvSpPr>
        <p:spPr>
          <a:xfrm>
            <a:off x="-199064" y="542962"/>
            <a:ext cx="12590126" cy="69414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spcAft>
                <a:spcPts val="1200"/>
              </a:spcAft>
            </a:pPr>
            <a:r>
              <a:rPr lang="en-GB" sz="3200" b="1" spc="-86" dirty="0">
                <a:solidFill>
                  <a:schemeClr val="bg2">
                    <a:lumMod val="10000"/>
                  </a:schemeClr>
                </a:solidFill>
              </a:rPr>
              <a:t>    </a:t>
            </a:r>
            <a:r>
              <a:rPr lang="en-GB" sz="2800" b="1" spc="-86" dirty="0">
                <a:solidFill>
                  <a:schemeClr val="bg2">
                    <a:lumMod val="10000"/>
                  </a:schemeClr>
                </a:solidFill>
              </a:rPr>
              <a:t>Institutional prestige:</a:t>
            </a:r>
          </a:p>
          <a:p>
            <a:pPr lvl="1" algn="ctr"/>
            <a:r>
              <a:rPr lang="en-GB" sz="2800" b="1" spc="-86" dirty="0">
                <a:solidFill>
                  <a:srgbClr val="7292CC"/>
                </a:solidFill>
              </a:rPr>
              <a:t>Large, well-resourced institutions can be read as a signal of quality</a:t>
            </a:r>
            <a:endParaRPr lang="en-US" sz="2800" b="1" spc="-86" dirty="0">
              <a:solidFill>
                <a:srgbClr val="7292CC"/>
              </a:solidFill>
            </a:endParaRPr>
          </a:p>
          <a:p>
            <a:pPr algn="ctr" defTabSz="914400">
              <a:lnSpc>
                <a:spcPct val="100000"/>
              </a:lnSpc>
            </a:pPr>
            <a:endParaRPr lang="en-US" sz="3200" b="0" strike="noStrike" spc="-1" dirty="0">
              <a:solidFill>
                <a:srgbClr val="000000"/>
              </a:solidFill>
              <a:latin typeface="Arial"/>
            </a:endParaRPr>
          </a:p>
        </p:txBody>
      </p:sp>
      <p:sp>
        <p:nvSpPr>
          <p:cNvPr id="85" name="TextBox 3">
            <a:extLst>
              <a:ext uri="{FF2B5EF4-FFF2-40B4-BE49-F238E27FC236}">
                <a16:creationId xmlns:a16="http://schemas.microsoft.com/office/drawing/2014/main" id="{944BDCA5-91EE-D3B3-A5BA-CEB7CE107C11}"/>
              </a:ext>
            </a:extLst>
          </p:cNvPr>
          <p:cNvSpPr/>
          <p:nvPr/>
        </p:nvSpPr>
        <p:spPr>
          <a:xfrm>
            <a:off x="10616040" y="6307920"/>
            <a:ext cx="1505520" cy="343800"/>
          </a:xfrm>
          <a:prstGeom prst="rect">
            <a:avLst/>
          </a:prstGeom>
          <a:noFill/>
          <a:ln w="1270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5E5E5E"/>
              </a:solidFill>
              <a:latin typeface="Helvetica Neue"/>
              <a:ea typeface="Helvetica Neue"/>
            </a:endParaRPr>
          </a:p>
        </p:txBody>
      </p:sp>
      <p:sp>
        <p:nvSpPr>
          <p:cNvPr id="400" name="Quadrant400">
            <a:extLst>
              <a:ext uri="{FF2B5EF4-FFF2-40B4-BE49-F238E27FC236}">
                <a16:creationId xmlns:a16="http://schemas.microsoft.com/office/drawing/2014/main" id="{2D02875A-4D68-AE3E-C7FF-2CDA934F308A}"/>
              </a:ext>
            </a:extLst>
          </p:cNvPr>
          <p:cNvSpPr/>
          <p:nvPr/>
        </p:nvSpPr>
        <p:spPr>
          <a:xfrm>
            <a:off x="132677" y="1448840"/>
            <a:ext cx="6011779" cy="2369484"/>
          </a:xfrm>
          <a:prstGeom prst="roundRect">
            <a:avLst>
              <a:gd name="adj" fmla="val 5000"/>
            </a:avLst>
          </a:prstGeom>
          <a:solidFill>
            <a:srgbClr val="F0F0F0"/>
          </a:solidFill>
          <a:ln w="6350">
            <a:solidFill>
              <a:srgbClr val="0070C0"/>
            </a:solidFill>
          </a:ln>
        </p:spPr>
        <p:txBody>
          <a:bodyPr lIns="180000" tIns="140000" rIns="180000" bIns="140000" anchor="t">
            <a:noAutofit/>
          </a:bodyPr>
          <a:lstStyle/>
          <a:p>
            <a:pPr>
              <a:lnSpc>
                <a:spcPct val="110000"/>
              </a:lnSpc>
              <a:spcAft>
                <a:spcPts val="600"/>
              </a:spcAft>
            </a:pPr>
            <a:r>
              <a:rPr lang="en-GB" sz="2000" b="1" strike="noStrike" spc="-1" dirty="0">
                <a:solidFill>
                  <a:schemeClr val="tx1">
                    <a:lumMod val="50000"/>
                  </a:schemeClr>
                </a:solidFill>
                <a:latin typeface="Arial" panose="020B0604020202020204" pitchFamily="34" charset="0"/>
                <a:cs typeface="Arial" panose="020B0604020202020204" pitchFamily="34" charset="0"/>
              </a:rPr>
              <a:t>1</a:t>
            </a:r>
            <a:r>
              <a:rPr lang="en-GB" sz="2000" b="1" spc="-1" dirty="0">
                <a:solidFill>
                  <a:schemeClr val="tx1">
                    <a:lumMod val="50000"/>
                  </a:schemeClr>
                </a:solidFill>
                <a:latin typeface="Arial" panose="020B0604020202020204" pitchFamily="34" charset="0"/>
                <a:cs typeface="Arial" panose="020B0604020202020204" pitchFamily="34" charset="0"/>
              </a:rPr>
              <a:t>. Affiliation carries assumptions about credibility and capacity:</a:t>
            </a:r>
          </a:p>
          <a:p>
            <a:pPr>
              <a:lnSpc>
                <a:spcPct val="110000"/>
              </a:lnSpc>
            </a:pPr>
            <a:r>
              <a:rPr lang="en-GB" sz="2000" i="1" spc="-1" dirty="0">
                <a:solidFill>
                  <a:schemeClr val="tx1">
                    <a:lumMod val="50000"/>
                  </a:schemeClr>
                </a:solidFill>
                <a:latin typeface="Arial" panose="020B0604020202020204" pitchFamily="34" charset="0"/>
                <a:cs typeface="Arial" panose="020B0604020202020204" pitchFamily="34" charset="0"/>
              </a:rPr>
              <a:t>‘People make a lot of assumptions. We’re a very class-ridden society in the UK about worth being in the Russell Group and lack of worth being elsewhere.’ (Susan)</a:t>
            </a:r>
            <a:endParaRPr lang="en-GB" sz="2000" dirty="0">
              <a:latin typeface="Arial" panose="020B0604020202020204" pitchFamily="34" charset="0"/>
              <a:cs typeface="Arial" panose="020B0604020202020204" pitchFamily="34" charset="0"/>
            </a:endParaRPr>
          </a:p>
          <a:p>
            <a:pPr algn="l">
              <a:lnSpc>
                <a:spcPct val="108000"/>
              </a:lnSpc>
              <a:spcBef>
                <a:spcPts val="600"/>
              </a:spcBef>
              <a:buNone/>
            </a:pPr>
            <a:endParaRPr lang="en-GB" sz="1050" b="0" i="0" strike="noStrike" spc="-1" dirty="0">
              <a:solidFill>
                <a:srgbClr val="7F7F7F"/>
              </a:solidFill>
              <a:latin typeface="Helvetica Neue"/>
            </a:endParaRPr>
          </a:p>
        </p:txBody>
      </p:sp>
      <p:sp>
        <p:nvSpPr>
          <p:cNvPr id="401" name="Quadrant401">
            <a:extLst>
              <a:ext uri="{FF2B5EF4-FFF2-40B4-BE49-F238E27FC236}">
                <a16:creationId xmlns:a16="http://schemas.microsoft.com/office/drawing/2014/main" id="{AA52692F-DF77-0654-BC92-AD1E070504E9}"/>
              </a:ext>
            </a:extLst>
          </p:cNvPr>
          <p:cNvSpPr/>
          <p:nvPr/>
        </p:nvSpPr>
        <p:spPr>
          <a:xfrm>
            <a:off x="6346818" y="1445011"/>
            <a:ext cx="5612571" cy="2373313"/>
          </a:xfrm>
          <a:prstGeom prst="roundRect">
            <a:avLst>
              <a:gd name="adj" fmla="val 5000"/>
            </a:avLst>
          </a:prstGeom>
          <a:solidFill>
            <a:srgbClr val="F0F0F0"/>
          </a:solidFill>
          <a:ln w="6350">
            <a:solidFill>
              <a:srgbClr val="0070C0"/>
            </a:solidFill>
          </a:ln>
        </p:spPr>
        <p:txBody>
          <a:bodyPr lIns="180000" tIns="140000" rIns="180000" bIns="140000" anchor="t">
            <a:noAutofit/>
          </a:bodyPr>
          <a:lstStyle/>
          <a:p>
            <a:pPr>
              <a:lnSpc>
                <a:spcPct val="110000"/>
              </a:lnSpc>
              <a:spcAft>
                <a:spcPts val="600"/>
              </a:spcAft>
            </a:pPr>
            <a:r>
              <a:rPr lang="en-GB" sz="2000" b="1" spc="-1" dirty="0">
                <a:solidFill>
                  <a:schemeClr val="tx1">
                    <a:lumMod val="50000"/>
                  </a:schemeClr>
                </a:solidFill>
                <a:latin typeface="Arial" panose="020B0604020202020204" pitchFamily="34" charset="0"/>
                <a:cs typeface="Arial" panose="020B0604020202020204" pitchFamily="34" charset="0"/>
              </a:rPr>
              <a:t>2. Unequal access to information and support shapes how applications are read:</a:t>
            </a:r>
          </a:p>
          <a:p>
            <a:pPr>
              <a:lnSpc>
                <a:spcPct val="110000"/>
              </a:lnSpc>
            </a:pPr>
            <a:r>
              <a:rPr lang="en-GB" sz="2000" i="1" spc="-1" dirty="0">
                <a:solidFill>
                  <a:schemeClr val="tx1">
                    <a:lumMod val="50000"/>
                  </a:schemeClr>
                </a:solidFill>
                <a:latin typeface="Arial" panose="020B0604020202020204" pitchFamily="34" charset="0"/>
                <a:cs typeface="Arial" panose="020B0604020202020204" pitchFamily="34" charset="0"/>
              </a:rPr>
              <a:t>‘If you don’t have the support to write a decent proposal, you’re not going to be able to manage the project if you win it. I think it’s an implicit assumption’ (Ben)</a:t>
            </a:r>
          </a:p>
        </p:txBody>
      </p:sp>
      <p:sp>
        <p:nvSpPr>
          <p:cNvPr id="402" name="Quadrant402">
            <a:extLst>
              <a:ext uri="{FF2B5EF4-FFF2-40B4-BE49-F238E27FC236}">
                <a16:creationId xmlns:a16="http://schemas.microsoft.com/office/drawing/2014/main" id="{5CE55A15-F130-C027-73A6-F87EDAE95F93}"/>
              </a:ext>
            </a:extLst>
          </p:cNvPr>
          <p:cNvSpPr/>
          <p:nvPr/>
        </p:nvSpPr>
        <p:spPr>
          <a:xfrm>
            <a:off x="6346818" y="3985881"/>
            <a:ext cx="5612570" cy="2413657"/>
          </a:xfrm>
          <a:prstGeom prst="roundRect">
            <a:avLst>
              <a:gd name="adj" fmla="val 5000"/>
            </a:avLst>
          </a:prstGeom>
          <a:solidFill>
            <a:srgbClr val="F0F0F0"/>
          </a:solidFill>
          <a:ln w="6350">
            <a:solidFill>
              <a:srgbClr val="0070C0"/>
            </a:solidFill>
          </a:ln>
        </p:spPr>
        <p:txBody>
          <a:bodyPr lIns="180000" tIns="140000" rIns="180000" bIns="140000" anchor="t">
            <a:noAutofit/>
          </a:bodyPr>
          <a:lstStyle/>
          <a:p>
            <a:pPr>
              <a:lnSpc>
                <a:spcPct val="110000"/>
              </a:lnSpc>
              <a:spcAft>
                <a:spcPts val="600"/>
              </a:spcAft>
            </a:pPr>
            <a:r>
              <a:rPr lang="en-GB" sz="2000" b="1" spc="-1" dirty="0">
                <a:solidFill>
                  <a:schemeClr val="tx1">
                    <a:lumMod val="50000"/>
                  </a:schemeClr>
                </a:solidFill>
                <a:latin typeface="Arial" panose="020B0604020202020204" pitchFamily="34" charset="0"/>
                <a:cs typeface="Arial" panose="020B0604020202020204" pitchFamily="34" charset="0"/>
              </a:rPr>
              <a:t>4. Prestige effects can persist despite efforts to avoid bias:</a:t>
            </a:r>
          </a:p>
          <a:p>
            <a:pPr>
              <a:lnSpc>
                <a:spcPct val="110000"/>
              </a:lnSpc>
            </a:pPr>
            <a:r>
              <a:rPr lang="en-GB" sz="2000" i="1" spc="-1" dirty="0">
                <a:solidFill>
                  <a:schemeClr val="tx1">
                    <a:lumMod val="50000"/>
                  </a:schemeClr>
                </a:solidFill>
                <a:latin typeface="Arial" panose="020B0604020202020204" pitchFamily="34" charset="0"/>
                <a:cs typeface="Arial" panose="020B0604020202020204" pitchFamily="34" charset="0"/>
              </a:rPr>
              <a:t>‘You go through a process where you are trying very hard to ensure that there’s no bias…you still have the usual suspects at the top.’ (Frida)</a:t>
            </a:r>
            <a:endParaRPr lang="en-GB" sz="2000" dirty="0">
              <a:latin typeface="Arial" panose="020B0604020202020204" pitchFamily="34" charset="0"/>
              <a:cs typeface="Arial" panose="020B0604020202020204" pitchFamily="34" charset="0"/>
            </a:endParaRPr>
          </a:p>
          <a:p>
            <a:pPr lvl="0"/>
            <a:endParaRPr lang="en-GB" sz="1400" i="1" spc="-1" dirty="0">
              <a:solidFill>
                <a:schemeClr val="tx1">
                  <a:lumMod val="50000"/>
                </a:schemeClr>
              </a:solidFill>
              <a:latin typeface="Arial" panose="020B0604020202020204" pitchFamily="34" charset="0"/>
              <a:cs typeface="Arial" panose="020B0604020202020204" pitchFamily="34" charset="0"/>
            </a:endParaRPr>
          </a:p>
        </p:txBody>
      </p:sp>
      <p:sp>
        <p:nvSpPr>
          <p:cNvPr id="403" name="Quadrant403">
            <a:extLst>
              <a:ext uri="{FF2B5EF4-FFF2-40B4-BE49-F238E27FC236}">
                <a16:creationId xmlns:a16="http://schemas.microsoft.com/office/drawing/2014/main" id="{29B97080-BACB-F9A2-46B6-60683654DF08}"/>
              </a:ext>
            </a:extLst>
          </p:cNvPr>
          <p:cNvSpPr/>
          <p:nvPr/>
        </p:nvSpPr>
        <p:spPr>
          <a:xfrm>
            <a:off x="232612" y="3985881"/>
            <a:ext cx="5911681" cy="2475077"/>
          </a:xfrm>
          <a:prstGeom prst="roundRect">
            <a:avLst>
              <a:gd name="adj" fmla="val 5000"/>
            </a:avLst>
          </a:prstGeom>
          <a:solidFill>
            <a:srgbClr val="F0F0F0"/>
          </a:solidFill>
          <a:ln w="6350">
            <a:solidFill>
              <a:srgbClr val="0070C0"/>
            </a:solidFill>
          </a:ln>
        </p:spPr>
        <p:txBody>
          <a:bodyPr lIns="180000" tIns="140000" rIns="180000" bIns="140000" anchor="t">
            <a:noAutofit/>
          </a:bodyPr>
          <a:lstStyle/>
          <a:p>
            <a:pPr lvl="0">
              <a:lnSpc>
                <a:spcPct val="110000"/>
              </a:lnSpc>
              <a:spcAft>
                <a:spcPts val="600"/>
              </a:spcAft>
            </a:pPr>
            <a:r>
              <a:rPr lang="en-GB" sz="2000" b="1" spc="-1" dirty="0">
                <a:solidFill>
                  <a:schemeClr val="tx1">
                    <a:lumMod val="50000"/>
                  </a:schemeClr>
                </a:solidFill>
                <a:latin typeface="Arial" panose="020B0604020202020204" pitchFamily="34" charset="0"/>
                <a:cs typeface="Arial" panose="020B0604020202020204" pitchFamily="34" charset="0"/>
              </a:rPr>
              <a:t>3. In borderline cases, reputation can tip the discussion:</a:t>
            </a:r>
          </a:p>
          <a:p>
            <a:pPr lvl="0">
              <a:lnSpc>
                <a:spcPct val="110000"/>
              </a:lnSpc>
            </a:pPr>
            <a:r>
              <a:rPr lang="en-GB" sz="2000" i="1" spc="-1" dirty="0">
                <a:solidFill>
                  <a:schemeClr val="tx1">
                    <a:lumMod val="50000"/>
                  </a:schemeClr>
                </a:solidFill>
                <a:latin typeface="Arial" panose="020B0604020202020204" pitchFamily="34" charset="0"/>
                <a:cs typeface="Arial" panose="020B0604020202020204" pitchFamily="34" charset="0"/>
              </a:rPr>
              <a:t>‘If there was a borderline situation, they haven’t filled that in well…but some saying, “we know that centre and they’ve done good work before…don’t worry about that.”’ (Fiona)</a:t>
            </a:r>
          </a:p>
        </p:txBody>
      </p:sp>
    </p:spTree>
    <p:extLst>
      <p:ext uri="{BB962C8B-B14F-4D97-AF65-F5344CB8AC3E}">
        <p14:creationId xmlns:p14="http://schemas.microsoft.com/office/powerpoint/2010/main" val="17464373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30CBA4-611B-C2F1-758F-B96DA9D5D713}"/>
            </a:ext>
          </a:extLst>
        </p:cNvPr>
        <p:cNvGrpSpPr/>
        <p:nvPr/>
      </p:nvGrpSpPr>
      <p:grpSpPr>
        <a:xfrm>
          <a:off x="0" y="0"/>
          <a:ext cx="0" cy="0"/>
          <a:chOff x="0" y="0"/>
          <a:chExt cx="0" cy="0"/>
        </a:xfrm>
      </p:grpSpPr>
      <p:pic>
        <p:nvPicPr>
          <p:cNvPr id="82" name="Picture Placeholder 6">
            <a:extLst>
              <a:ext uri="{FF2B5EF4-FFF2-40B4-BE49-F238E27FC236}">
                <a16:creationId xmlns:a16="http://schemas.microsoft.com/office/drawing/2014/main" id="{BF089972-68EC-15E4-78FA-E7ED976E467E}"/>
              </a:ext>
            </a:extLst>
          </p:cNvPr>
          <p:cNvPicPr/>
          <p:nvPr/>
        </p:nvPicPr>
        <p:blipFill>
          <a:blip r:embed="rId3">
            <a:alphaModFix amt="50000"/>
            <a:extLst>
              <a:ext uri="{BEBA8EAE-BF5A-486C-A8C5-ECC9F3942E4B}">
                <a14:imgProps xmlns:a14="http://schemas.microsoft.com/office/drawing/2010/main">
                  <a14:imgLayer>
                    <a14:imgEffect>
                      <a14:colorTemperature colorTemp="7200"/>
                    </a14:imgEffect>
                  </a14:imgLayer>
                </a14:imgProps>
              </a:ext>
            </a:extLst>
          </a:blip>
          <a:srcRect l="26562" r="26562"/>
          <a:stretch/>
        </p:blipFill>
        <p:spPr>
          <a:xfrm rot="16200000">
            <a:off x="2665800" y="-2664360"/>
            <a:ext cx="6856560" cy="12190680"/>
          </a:xfrm>
          <a:prstGeom prst="rect">
            <a:avLst/>
          </a:prstGeom>
          <a:ln w="12700">
            <a:noFill/>
          </a:ln>
        </p:spPr>
      </p:pic>
      <p:sp>
        <p:nvSpPr>
          <p:cNvPr id="83" name="Slide Title Heading">
            <a:extLst>
              <a:ext uri="{FF2B5EF4-FFF2-40B4-BE49-F238E27FC236}">
                <a16:creationId xmlns:a16="http://schemas.microsoft.com/office/drawing/2014/main" id="{7E26D184-BB70-F2B1-E020-0FA04D5277B8}"/>
              </a:ext>
            </a:extLst>
          </p:cNvPr>
          <p:cNvSpPr/>
          <p:nvPr/>
        </p:nvSpPr>
        <p:spPr>
          <a:xfrm>
            <a:off x="385020" y="576969"/>
            <a:ext cx="10983960" cy="598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indent="0">
              <a:lnSpc>
                <a:spcPct val="100000"/>
              </a:lnSpc>
              <a:buNone/>
            </a:pPr>
            <a:r>
              <a:rPr lang="en-GB" sz="2800" b="1" spc="-86" dirty="0">
                <a:solidFill>
                  <a:schemeClr val="bg2">
                    <a:lumMod val="10000"/>
                  </a:schemeClr>
                </a:solidFill>
              </a:rPr>
              <a:t>Disciplinary and methodological gatekeeping:</a:t>
            </a:r>
          </a:p>
          <a:p>
            <a:pPr lvl="1"/>
            <a:r>
              <a:rPr lang="en-GB" sz="2800" b="1" spc="-86" dirty="0">
                <a:solidFill>
                  <a:srgbClr val="7292CC"/>
                </a:solidFill>
              </a:rPr>
              <a:t>What counts as legitimate research can depend on what the panel finds familiar</a:t>
            </a:r>
            <a:endParaRPr lang="en-US" sz="2800" b="1" spc="-86" dirty="0">
              <a:solidFill>
                <a:srgbClr val="7292CC"/>
              </a:solidFill>
            </a:endParaRPr>
          </a:p>
        </p:txBody>
      </p:sp>
      <p:sp>
        <p:nvSpPr>
          <p:cNvPr id="85" name="TextBox 3">
            <a:extLst>
              <a:ext uri="{FF2B5EF4-FFF2-40B4-BE49-F238E27FC236}">
                <a16:creationId xmlns:a16="http://schemas.microsoft.com/office/drawing/2014/main" id="{777F8919-F340-DA62-1B8B-665814BFB55D}"/>
              </a:ext>
            </a:extLst>
          </p:cNvPr>
          <p:cNvSpPr/>
          <p:nvPr/>
        </p:nvSpPr>
        <p:spPr>
          <a:xfrm>
            <a:off x="10616040" y="6307920"/>
            <a:ext cx="1505880" cy="344160"/>
          </a:xfrm>
          <a:prstGeom prst="rect">
            <a:avLst/>
          </a:prstGeom>
          <a:noFill/>
          <a:ln w="1270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5E5E5E"/>
              </a:solidFill>
              <a:latin typeface="Helvetica Neue"/>
              <a:ea typeface="Helvetica Neue"/>
            </a:endParaRPr>
          </a:p>
        </p:txBody>
      </p:sp>
      <p:sp>
        <p:nvSpPr>
          <p:cNvPr id="301" name="StatementBox301">
            <a:extLst>
              <a:ext uri="{FF2B5EF4-FFF2-40B4-BE49-F238E27FC236}">
                <a16:creationId xmlns:a16="http://schemas.microsoft.com/office/drawing/2014/main" id="{AF74B6DE-D288-ADC7-A0B1-41548162E0F5}"/>
              </a:ext>
            </a:extLst>
          </p:cNvPr>
          <p:cNvSpPr/>
          <p:nvPr/>
        </p:nvSpPr>
        <p:spPr>
          <a:xfrm>
            <a:off x="384981" y="1824711"/>
            <a:ext cx="4670697" cy="850000"/>
          </a:xfrm>
          <a:prstGeom prst="rect">
            <a:avLst/>
          </a:prstGeom>
          <a:noFill/>
          <a:ln>
            <a:noFill/>
          </a:ln>
        </p:spPr>
        <p:txBody>
          <a:bodyPr lIns="50760" tIns="20000" rIns="80000" bIns="20000" anchor="ctr">
            <a:noAutofit/>
          </a:bodyPr>
          <a:lstStyle/>
          <a:p>
            <a:pPr algn="l">
              <a:lnSpc>
                <a:spcPct val="110000"/>
              </a:lnSpc>
              <a:buNone/>
            </a:pPr>
            <a:r>
              <a:rPr lang="en-GB" sz="2000" b="1" spc="-1" dirty="0">
                <a:solidFill>
                  <a:schemeClr val="tx1">
                    <a:lumMod val="50000"/>
                  </a:schemeClr>
                </a:solidFill>
                <a:latin typeface="Arial" panose="020B0604020202020204" pitchFamily="34" charset="0"/>
                <a:cs typeface="Arial" panose="020B0604020202020204" pitchFamily="34" charset="0"/>
              </a:rPr>
              <a:t>Panel composition shapes what gets understood and championed, partly depending on who is in the room.</a:t>
            </a:r>
          </a:p>
        </p:txBody>
      </p:sp>
      <p:sp>
        <p:nvSpPr>
          <p:cNvPr id="302" name="QuoteBox302">
            <a:extLst>
              <a:ext uri="{FF2B5EF4-FFF2-40B4-BE49-F238E27FC236}">
                <a16:creationId xmlns:a16="http://schemas.microsoft.com/office/drawing/2014/main" id="{E3C49D18-3660-60B6-E724-760F8CDE6EBA}"/>
              </a:ext>
            </a:extLst>
          </p:cNvPr>
          <p:cNvSpPr/>
          <p:nvPr/>
        </p:nvSpPr>
        <p:spPr>
          <a:xfrm>
            <a:off x="5368799" y="1713500"/>
            <a:ext cx="6680000" cy="850000"/>
          </a:xfrm>
          <a:prstGeom prst="rect">
            <a:avLst/>
          </a:prstGeom>
          <a:noFill/>
          <a:ln>
            <a:noFill/>
          </a:ln>
        </p:spPr>
        <p:txBody>
          <a:bodyPr lIns="80000" tIns="20000" rIns="50760" bIns="20000" anchor="t">
            <a:noAutofit/>
          </a:bodyPr>
          <a:lstStyle/>
          <a:p>
            <a:pPr>
              <a:lnSpc>
                <a:spcPct val="110000"/>
              </a:lnSpc>
            </a:pPr>
            <a:r>
              <a:rPr lang="en-GB" sz="2000" i="1" spc="-1" dirty="0">
                <a:solidFill>
                  <a:srgbClr val="333333"/>
                </a:solidFill>
                <a:latin typeface="Arial" panose="020B0604020202020204" pitchFamily="34" charset="0"/>
                <a:cs typeface="Arial" panose="020B0604020202020204" pitchFamily="34" charset="0"/>
              </a:rPr>
              <a:t>‘</a:t>
            </a:r>
            <a:r>
              <a:rPr lang="en-GB" sz="2000" i="1" spc="-1" dirty="0">
                <a:solidFill>
                  <a:schemeClr val="tx1">
                    <a:lumMod val="50000"/>
                  </a:schemeClr>
                </a:solidFill>
                <a:latin typeface="Arial" panose="020B0604020202020204" pitchFamily="34" charset="0"/>
                <a:cs typeface="Arial" panose="020B0604020202020204" pitchFamily="34" charset="0"/>
              </a:rPr>
              <a:t>People become champion of the ones they reviewed against the other they don’t know about. The most senior people are often the ones pushing for it.’ (Grant)</a:t>
            </a:r>
            <a:endParaRPr lang="en-US" sz="2000" i="1" spc="-1" dirty="0">
              <a:solidFill>
                <a:schemeClr val="tx1">
                  <a:lumMod val="50000"/>
                </a:schemeClr>
              </a:solidFill>
              <a:latin typeface="Arial" panose="020B0604020202020204" pitchFamily="34" charset="0"/>
              <a:cs typeface="Arial" panose="020B0604020202020204" pitchFamily="34" charset="0"/>
            </a:endParaRPr>
          </a:p>
          <a:p>
            <a:pPr algn="l">
              <a:lnSpc>
                <a:spcPct val="100000"/>
              </a:lnSpc>
              <a:spcBef>
                <a:spcPts val="500"/>
              </a:spcBef>
              <a:buNone/>
            </a:pPr>
            <a:endParaRPr lang="en-GB" sz="1100" b="0" i="0" strike="noStrike" spc="-1" dirty="0">
              <a:solidFill>
                <a:srgbClr val="7F7F7F"/>
              </a:solidFill>
              <a:latin typeface="Helvetica Neue"/>
            </a:endParaRPr>
          </a:p>
        </p:txBody>
      </p:sp>
      <p:sp>
        <p:nvSpPr>
          <p:cNvPr id="303" name="StatementBox303">
            <a:extLst>
              <a:ext uri="{FF2B5EF4-FFF2-40B4-BE49-F238E27FC236}">
                <a16:creationId xmlns:a16="http://schemas.microsoft.com/office/drawing/2014/main" id="{3D6E3907-139A-6F3E-4BA2-18CDDF64054C}"/>
              </a:ext>
            </a:extLst>
          </p:cNvPr>
          <p:cNvSpPr/>
          <p:nvPr/>
        </p:nvSpPr>
        <p:spPr>
          <a:xfrm>
            <a:off x="384981" y="2792455"/>
            <a:ext cx="4000000" cy="1050000"/>
          </a:xfrm>
          <a:prstGeom prst="rect">
            <a:avLst/>
          </a:prstGeom>
          <a:noFill/>
          <a:ln>
            <a:noFill/>
          </a:ln>
        </p:spPr>
        <p:txBody>
          <a:bodyPr lIns="50760" tIns="20000" rIns="80000" bIns="20000" anchor="ctr">
            <a:noAutofit/>
          </a:bodyPr>
          <a:lstStyle/>
          <a:p>
            <a:pPr algn="l">
              <a:lnSpc>
                <a:spcPct val="110000"/>
              </a:lnSpc>
              <a:buNone/>
            </a:pPr>
            <a:r>
              <a:rPr lang="en-GB" sz="2000" b="1" spc="-1" dirty="0">
                <a:solidFill>
                  <a:schemeClr val="tx1">
                    <a:lumMod val="50000"/>
                  </a:schemeClr>
                </a:solidFill>
                <a:latin typeface="Arial" panose="020B0604020202020204" pitchFamily="34" charset="0"/>
                <a:cs typeface="Arial" panose="020B0604020202020204" pitchFamily="34" charset="0"/>
              </a:rPr>
              <a:t>Unfamiliar methods can be questioned as lacking rigour.</a:t>
            </a:r>
          </a:p>
        </p:txBody>
      </p:sp>
      <p:sp>
        <p:nvSpPr>
          <p:cNvPr id="304" name="QuoteBox304">
            <a:extLst>
              <a:ext uri="{FF2B5EF4-FFF2-40B4-BE49-F238E27FC236}">
                <a16:creationId xmlns:a16="http://schemas.microsoft.com/office/drawing/2014/main" id="{122D7218-5789-1CEA-B053-D3DA6E70BB1B}"/>
              </a:ext>
            </a:extLst>
          </p:cNvPr>
          <p:cNvSpPr/>
          <p:nvPr/>
        </p:nvSpPr>
        <p:spPr>
          <a:xfrm>
            <a:off x="5309602" y="2932121"/>
            <a:ext cx="7148560" cy="817037"/>
          </a:xfrm>
          <a:prstGeom prst="rect">
            <a:avLst/>
          </a:prstGeom>
          <a:noFill/>
          <a:ln>
            <a:noFill/>
          </a:ln>
        </p:spPr>
        <p:txBody>
          <a:bodyPr lIns="80000" tIns="20000" rIns="50760" bIns="20000" anchor="t">
            <a:noAutofit/>
          </a:bodyPr>
          <a:lstStyle/>
          <a:p>
            <a:pPr>
              <a:lnSpc>
                <a:spcPct val="110000"/>
              </a:lnSpc>
            </a:pPr>
            <a:r>
              <a:rPr lang="en-GB" sz="2000" i="1" spc="-1" dirty="0">
                <a:solidFill>
                  <a:srgbClr val="333333"/>
                </a:solidFill>
                <a:latin typeface="Arial" panose="020B0604020202020204" pitchFamily="34" charset="0"/>
                <a:cs typeface="Arial" panose="020B0604020202020204" pitchFamily="34" charset="0"/>
              </a:rPr>
              <a:t>‘Panellists will acknowledge that they don’t understand a method but still say that it cannot possibly work.’ (Winnie)</a:t>
            </a:r>
            <a:endParaRPr lang="en-US" sz="2000" i="1" spc="-1" dirty="0">
              <a:solidFill>
                <a:srgbClr val="333333"/>
              </a:solidFill>
              <a:latin typeface="Arial" panose="020B0604020202020204" pitchFamily="34" charset="0"/>
              <a:cs typeface="Arial" panose="020B0604020202020204" pitchFamily="34" charset="0"/>
            </a:endParaRPr>
          </a:p>
          <a:p>
            <a:pPr>
              <a:lnSpc>
                <a:spcPct val="110000"/>
              </a:lnSpc>
              <a:spcBef>
                <a:spcPts val="500"/>
              </a:spcBef>
            </a:pPr>
            <a:r>
              <a:rPr lang="en-GB" sz="1500" i="1" spc="-1" dirty="0">
                <a:solidFill>
                  <a:schemeClr val="tx1">
                    <a:lumMod val="50000"/>
                  </a:schemeClr>
                </a:solidFill>
                <a:latin typeface="Arial" panose="020B0604020202020204" pitchFamily="34" charset="0"/>
                <a:cs typeface="Arial" panose="020B0604020202020204" pitchFamily="34" charset="0"/>
              </a:rPr>
              <a:t> </a:t>
            </a:r>
          </a:p>
        </p:txBody>
      </p:sp>
      <p:sp>
        <p:nvSpPr>
          <p:cNvPr id="305" name="StatementBox305">
            <a:extLst>
              <a:ext uri="{FF2B5EF4-FFF2-40B4-BE49-F238E27FC236}">
                <a16:creationId xmlns:a16="http://schemas.microsoft.com/office/drawing/2014/main" id="{9A45764F-1E76-F9B6-DB17-05425115C68E}"/>
              </a:ext>
            </a:extLst>
          </p:cNvPr>
          <p:cNvSpPr/>
          <p:nvPr/>
        </p:nvSpPr>
        <p:spPr>
          <a:xfrm>
            <a:off x="384981" y="3910000"/>
            <a:ext cx="4843197" cy="950000"/>
          </a:xfrm>
          <a:prstGeom prst="rect">
            <a:avLst/>
          </a:prstGeom>
          <a:noFill/>
          <a:ln>
            <a:noFill/>
          </a:ln>
        </p:spPr>
        <p:txBody>
          <a:bodyPr lIns="50760" tIns="20000" rIns="80000" bIns="20000" anchor="ctr">
            <a:noAutofit/>
          </a:bodyPr>
          <a:lstStyle/>
          <a:p>
            <a:pPr>
              <a:lnSpc>
                <a:spcPct val="110000"/>
              </a:lnSpc>
            </a:pPr>
            <a:r>
              <a:rPr lang="en-GB" sz="2000" b="1" spc="-1" dirty="0">
                <a:solidFill>
                  <a:schemeClr val="tx1">
                    <a:lumMod val="50000"/>
                  </a:schemeClr>
                </a:solidFill>
                <a:latin typeface="Arial" panose="020B0604020202020204" pitchFamily="34" charset="0"/>
                <a:cs typeface="Arial" panose="020B0604020202020204" pitchFamily="34" charset="0"/>
              </a:rPr>
              <a:t>Some work is seen as more prestigious within the same discipline.</a:t>
            </a:r>
            <a:endParaRPr lang="en-GB" b="1" spc="-1" dirty="0">
              <a:solidFill>
                <a:schemeClr val="tx1">
                  <a:lumMod val="50000"/>
                </a:schemeClr>
              </a:solidFill>
              <a:latin typeface="Arial" panose="020B0604020202020204" pitchFamily="34" charset="0"/>
              <a:cs typeface="Arial" panose="020B0604020202020204" pitchFamily="34" charset="0"/>
            </a:endParaRPr>
          </a:p>
        </p:txBody>
      </p:sp>
      <p:sp>
        <p:nvSpPr>
          <p:cNvPr id="306" name="QuoteBox306">
            <a:extLst>
              <a:ext uri="{FF2B5EF4-FFF2-40B4-BE49-F238E27FC236}">
                <a16:creationId xmlns:a16="http://schemas.microsoft.com/office/drawing/2014/main" id="{61F9A47F-011C-972E-CCD8-CE70DE0FDA83}"/>
              </a:ext>
            </a:extLst>
          </p:cNvPr>
          <p:cNvSpPr/>
          <p:nvPr/>
        </p:nvSpPr>
        <p:spPr>
          <a:xfrm>
            <a:off x="5368799" y="3876322"/>
            <a:ext cx="6680000" cy="950000"/>
          </a:xfrm>
          <a:prstGeom prst="rect">
            <a:avLst/>
          </a:prstGeom>
          <a:noFill/>
          <a:ln>
            <a:noFill/>
          </a:ln>
        </p:spPr>
        <p:txBody>
          <a:bodyPr lIns="80000" tIns="20000" rIns="50760" bIns="20000" anchor="t">
            <a:noAutofit/>
          </a:bodyPr>
          <a:lstStyle/>
          <a:p>
            <a:pPr>
              <a:lnSpc>
                <a:spcPct val="110000"/>
              </a:lnSpc>
              <a:buNone/>
            </a:pPr>
            <a:r>
              <a:rPr lang="en-GB" sz="2000" i="1" spc="-1" dirty="0">
                <a:solidFill>
                  <a:srgbClr val="333333"/>
                </a:solidFill>
                <a:latin typeface="Arial" panose="020B0604020202020204" pitchFamily="34" charset="0"/>
                <a:cs typeface="Arial" panose="020B0604020202020204" pitchFamily="34" charset="0"/>
              </a:rPr>
              <a:t>‘I’m at the stats end of it, which does lots of stuff and isn’t really respected by the pure maths end of it … you get lots of comments like, “Is that really maths?”’ (Ben)</a:t>
            </a:r>
          </a:p>
          <a:p>
            <a:pPr>
              <a:lnSpc>
                <a:spcPct val="110000"/>
              </a:lnSpc>
              <a:buNone/>
            </a:pPr>
            <a:endParaRPr lang="en-GB" sz="1500" i="1" spc="-1" dirty="0">
              <a:solidFill>
                <a:schemeClr val="tx1">
                  <a:lumMod val="50000"/>
                </a:schemeClr>
              </a:solidFill>
              <a:latin typeface="Arial" panose="020B0604020202020204" pitchFamily="34" charset="0"/>
              <a:cs typeface="Arial" panose="020B0604020202020204" pitchFamily="34" charset="0"/>
            </a:endParaRPr>
          </a:p>
        </p:txBody>
      </p:sp>
      <p:sp>
        <p:nvSpPr>
          <p:cNvPr id="307" name="StatementBox307">
            <a:extLst>
              <a:ext uri="{FF2B5EF4-FFF2-40B4-BE49-F238E27FC236}">
                <a16:creationId xmlns:a16="http://schemas.microsoft.com/office/drawing/2014/main" id="{28C99336-FFC9-0ADC-FAD3-C7C9056B7067}"/>
              </a:ext>
            </a:extLst>
          </p:cNvPr>
          <p:cNvSpPr/>
          <p:nvPr/>
        </p:nvSpPr>
        <p:spPr>
          <a:xfrm>
            <a:off x="384981" y="4940000"/>
            <a:ext cx="4538379" cy="950000"/>
          </a:xfrm>
          <a:prstGeom prst="rect">
            <a:avLst/>
          </a:prstGeom>
          <a:noFill/>
          <a:ln>
            <a:noFill/>
          </a:ln>
        </p:spPr>
        <p:txBody>
          <a:bodyPr lIns="50760" tIns="20000" rIns="80000" bIns="20000" anchor="ctr">
            <a:noAutofit/>
          </a:bodyPr>
          <a:lstStyle/>
          <a:p>
            <a:pPr algn="l">
              <a:lnSpc>
                <a:spcPct val="110000"/>
              </a:lnSpc>
              <a:buNone/>
            </a:pPr>
            <a:r>
              <a:rPr lang="en-GB" sz="2000" b="1" strike="noStrike" spc="-1" dirty="0">
                <a:solidFill>
                  <a:schemeClr val="tx1">
                    <a:lumMod val="50000"/>
                  </a:schemeClr>
                </a:solidFill>
                <a:latin typeface="Arial" panose="020B0604020202020204" pitchFamily="34" charset="0"/>
                <a:cs typeface="Arial" panose="020B0604020202020204" pitchFamily="34" charset="0"/>
              </a:rPr>
              <a:t>Preferences can appear as technical critique.</a:t>
            </a:r>
          </a:p>
        </p:txBody>
      </p:sp>
      <p:sp>
        <p:nvSpPr>
          <p:cNvPr id="308" name="QuoteBox308">
            <a:extLst>
              <a:ext uri="{FF2B5EF4-FFF2-40B4-BE49-F238E27FC236}">
                <a16:creationId xmlns:a16="http://schemas.microsoft.com/office/drawing/2014/main" id="{978E6789-96F8-A587-40A8-A6F9FEB7C1E8}"/>
              </a:ext>
            </a:extLst>
          </p:cNvPr>
          <p:cNvSpPr/>
          <p:nvPr/>
        </p:nvSpPr>
        <p:spPr>
          <a:xfrm>
            <a:off x="5309602" y="5092121"/>
            <a:ext cx="6680000" cy="950000"/>
          </a:xfrm>
          <a:prstGeom prst="rect">
            <a:avLst/>
          </a:prstGeom>
          <a:noFill/>
          <a:ln>
            <a:noFill/>
          </a:ln>
        </p:spPr>
        <p:txBody>
          <a:bodyPr lIns="80000" tIns="20000" rIns="50760" bIns="20000" anchor="t">
            <a:noAutofit/>
          </a:bodyPr>
          <a:lstStyle/>
          <a:p>
            <a:pPr>
              <a:lnSpc>
                <a:spcPct val="110000"/>
              </a:lnSpc>
            </a:pPr>
            <a:r>
              <a:rPr lang="en-GB" sz="2000" i="1" spc="-1" dirty="0">
                <a:solidFill>
                  <a:srgbClr val="333333"/>
                </a:solidFill>
                <a:latin typeface="Arial" panose="020B0604020202020204" pitchFamily="34" charset="0"/>
                <a:cs typeface="Arial" panose="020B0604020202020204" pitchFamily="34" charset="0"/>
              </a:rPr>
              <a:t>‘People will not say it openly and say, “oh, I just don’t like this topic”. So, they will have to find other ways of criticising it, saying, okay, this person did not do this, didn’t do that.’ (Steve)</a:t>
            </a:r>
          </a:p>
          <a:p>
            <a:pPr algn="l">
              <a:lnSpc>
                <a:spcPct val="100000"/>
              </a:lnSpc>
              <a:spcBef>
                <a:spcPts val="500"/>
              </a:spcBef>
              <a:buNone/>
            </a:pPr>
            <a:endParaRPr lang="en-GB" sz="1100" b="0" i="0" strike="noStrike" spc="-1" dirty="0">
              <a:solidFill>
                <a:srgbClr val="7F7F7F"/>
              </a:solidFill>
              <a:latin typeface="Helvetica Neue"/>
            </a:endParaRPr>
          </a:p>
        </p:txBody>
      </p:sp>
      <p:sp>
        <p:nvSpPr>
          <p:cNvPr id="309" name="Separator309">
            <a:extLst>
              <a:ext uri="{FF2B5EF4-FFF2-40B4-BE49-F238E27FC236}">
                <a16:creationId xmlns:a16="http://schemas.microsoft.com/office/drawing/2014/main" id="{133B1865-98F7-429A-629C-A948D5E79D0F}"/>
              </a:ext>
            </a:extLst>
          </p:cNvPr>
          <p:cNvSpPr/>
          <p:nvPr/>
        </p:nvSpPr>
        <p:spPr>
          <a:xfrm>
            <a:off x="603360" y="2740000"/>
            <a:ext cx="10984320" cy="3500"/>
          </a:xfrm>
          <a:prstGeom prst="rect">
            <a:avLst/>
          </a:prstGeom>
          <a:solidFill>
            <a:srgbClr val="D0D0D0"/>
          </a:solidFill>
          <a:ln>
            <a:noFill/>
          </a:ln>
        </p:spPr>
        <p:txBody>
          <a:bodyPr/>
          <a:lstStyle/>
          <a:p>
            <a:endParaRPr lang="en-GB"/>
          </a:p>
        </p:txBody>
      </p:sp>
      <p:sp>
        <p:nvSpPr>
          <p:cNvPr id="310" name="Separator310">
            <a:extLst>
              <a:ext uri="{FF2B5EF4-FFF2-40B4-BE49-F238E27FC236}">
                <a16:creationId xmlns:a16="http://schemas.microsoft.com/office/drawing/2014/main" id="{D2A872A3-5E13-B526-A9E2-7EDB9D7F863F}"/>
              </a:ext>
            </a:extLst>
          </p:cNvPr>
          <p:cNvSpPr/>
          <p:nvPr/>
        </p:nvSpPr>
        <p:spPr>
          <a:xfrm>
            <a:off x="603360" y="3870000"/>
            <a:ext cx="10984320" cy="3500"/>
          </a:xfrm>
          <a:prstGeom prst="rect">
            <a:avLst/>
          </a:prstGeom>
          <a:solidFill>
            <a:srgbClr val="D0D0D0"/>
          </a:solidFill>
          <a:ln>
            <a:noFill/>
          </a:ln>
        </p:spPr>
        <p:txBody>
          <a:bodyPr/>
          <a:lstStyle/>
          <a:p>
            <a:endParaRPr lang="en-GB"/>
          </a:p>
        </p:txBody>
      </p:sp>
      <p:sp>
        <p:nvSpPr>
          <p:cNvPr id="311" name="Separator311">
            <a:extLst>
              <a:ext uri="{FF2B5EF4-FFF2-40B4-BE49-F238E27FC236}">
                <a16:creationId xmlns:a16="http://schemas.microsoft.com/office/drawing/2014/main" id="{65952220-6144-FE2A-952F-34D99AE19E07}"/>
              </a:ext>
            </a:extLst>
          </p:cNvPr>
          <p:cNvSpPr/>
          <p:nvPr/>
        </p:nvSpPr>
        <p:spPr>
          <a:xfrm>
            <a:off x="603360" y="4900000"/>
            <a:ext cx="10984320" cy="3500"/>
          </a:xfrm>
          <a:prstGeom prst="rect">
            <a:avLst/>
          </a:prstGeom>
          <a:solidFill>
            <a:srgbClr val="D0D0D0"/>
          </a:solidFill>
          <a:ln>
            <a:noFill/>
          </a:ln>
        </p:spPr>
        <p:txBody>
          <a:bodyPr/>
          <a:lstStyle/>
          <a:p>
            <a:endParaRPr lang="en-GB"/>
          </a:p>
        </p:txBody>
      </p:sp>
    </p:spTree>
    <p:extLst>
      <p:ext uri="{BB962C8B-B14F-4D97-AF65-F5344CB8AC3E}">
        <p14:creationId xmlns:p14="http://schemas.microsoft.com/office/powerpoint/2010/main" val="11680506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 name="Picture Placeholder 6"/>
          <p:cNvPicPr/>
          <p:nvPr/>
        </p:nvPicPr>
        <p:blipFill>
          <a:blip r:embed="rId3">
            <a:alphaModFix amt="50000"/>
            <a:extLst>
              <a:ext uri="{BEBA8EAE-BF5A-486C-A8C5-ECC9F3942E4B}">
                <a14:imgProps xmlns:a14="http://schemas.microsoft.com/office/drawing/2010/main">
                  <a14:imgLayer>
                    <a14:imgEffect>
                      <a14:colorTemperature colorTemp="7200"/>
                    </a14:imgEffect>
                  </a14:imgLayer>
                </a14:imgProps>
              </a:ext>
            </a:extLst>
          </a:blip>
          <a:srcRect l="26562" r="26562"/>
          <a:stretch/>
        </p:blipFill>
        <p:spPr>
          <a:xfrm rot="16200000">
            <a:off x="2667060" y="-2665260"/>
            <a:ext cx="6856200" cy="12190320"/>
          </a:xfrm>
          <a:prstGeom prst="rect">
            <a:avLst/>
          </a:prstGeom>
          <a:ln w="12700">
            <a:noFill/>
          </a:ln>
        </p:spPr>
      </p:pic>
      <p:sp>
        <p:nvSpPr>
          <p:cNvPr id="4" name="Speech Bubble: Rectangle with Corners Rounded 3">
            <a:extLst>
              <a:ext uri="{FF2B5EF4-FFF2-40B4-BE49-F238E27FC236}">
                <a16:creationId xmlns:a16="http://schemas.microsoft.com/office/drawing/2014/main" id="{BFEE6CAF-7115-FCEF-7B71-4BEB80519FC6}"/>
              </a:ext>
            </a:extLst>
          </p:cNvPr>
          <p:cNvSpPr/>
          <p:nvPr/>
        </p:nvSpPr>
        <p:spPr>
          <a:xfrm rot="5400000">
            <a:off x="7633886" y="-460044"/>
            <a:ext cx="1749598" cy="6188949"/>
          </a:xfrm>
          <a:prstGeom prst="wedgeRoundRectCallout">
            <a:avLst/>
          </a:prstGeom>
          <a:solidFill>
            <a:schemeClr val="bg1">
              <a:lumMod val="95000"/>
            </a:schemeClr>
          </a:solidFill>
          <a:ln w="3175">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 name="TextBox 3"/>
          <p:cNvSpPr/>
          <p:nvPr/>
        </p:nvSpPr>
        <p:spPr>
          <a:xfrm>
            <a:off x="10616040" y="6307920"/>
            <a:ext cx="1505520" cy="343800"/>
          </a:xfrm>
          <a:prstGeom prst="rect">
            <a:avLst/>
          </a:prstGeom>
          <a:noFill/>
          <a:ln w="1270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5E5E5E"/>
              </a:solidFill>
              <a:latin typeface="Helvetica Neue"/>
              <a:ea typeface="Helvetica Neue"/>
            </a:endParaRPr>
          </a:p>
        </p:txBody>
      </p:sp>
      <p:sp>
        <p:nvSpPr>
          <p:cNvPr id="122" name="StatementBox301"/>
          <p:cNvSpPr/>
          <p:nvPr/>
        </p:nvSpPr>
        <p:spPr>
          <a:xfrm>
            <a:off x="603360" y="1578780"/>
            <a:ext cx="3999600" cy="1749600"/>
          </a:xfrm>
          <a:prstGeom prst="rect">
            <a:avLst/>
          </a:prstGeom>
          <a:noFill/>
          <a:ln w="0">
            <a:noFill/>
          </a:ln>
        </p:spPr>
        <p:style>
          <a:lnRef idx="0">
            <a:scrgbClr r="0" g="0" b="0"/>
          </a:lnRef>
          <a:fillRef idx="0">
            <a:scrgbClr r="0" g="0" b="0"/>
          </a:fillRef>
          <a:effectRef idx="0">
            <a:scrgbClr r="0" g="0" b="0"/>
          </a:effectRef>
          <a:fontRef idx="minor"/>
        </p:style>
        <p:txBody>
          <a:bodyPr lIns="50760" tIns="20160" rIns="79920" bIns="20160" anchor="ctr">
            <a:noAutofit/>
          </a:bodyPr>
          <a:lstStyle/>
          <a:p>
            <a:pPr>
              <a:lnSpc>
                <a:spcPct val="110000"/>
              </a:lnSpc>
            </a:pPr>
            <a:r>
              <a:rPr lang="en-GB" sz="2000" b="1" spc="-1" dirty="0">
                <a:solidFill>
                  <a:schemeClr val="tx1">
                    <a:lumMod val="50000"/>
                  </a:schemeClr>
                </a:solidFill>
                <a:latin typeface="Arial" panose="020B0604020202020204" pitchFamily="34" charset="0"/>
                <a:cs typeface="Arial" panose="020B0604020202020204" pitchFamily="34" charset="0"/>
              </a:rPr>
              <a:t>Within the UK, some places can be treated as less obvious destinations for funding.</a:t>
            </a:r>
            <a:endParaRPr lang="en-US" sz="2000" b="1" spc="-1" dirty="0">
              <a:solidFill>
                <a:schemeClr val="tx1">
                  <a:lumMod val="50000"/>
                </a:schemeClr>
              </a:solidFill>
              <a:latin typeface="Arial" panose="020B0604020202020204" pitchFamily="34" charset="0"/>
              <a:cs typeface="Arial" panose="020B0604020202020204" pitchFamily="34" charset="0"/>
            </a:endParaRPr>
          </a:p>
        </p:txBody>
      </p:sp>
      <p:sp>
        <p:nvSpPr>
          <p:cNvPr id="124" name="StatementBox303"/>
          <p:cNvSpPr/>
          <p:nvPr/>
        </p:nvSpPr>
        <p:spPr>
          <a:xfrm>
            <a:off x="550529" y="3800083"/>
            <a:ext cx="3999600" cy="1749600"/>
          </a:xfrm>
          <a:prstGeom prst="rect">
            <a:avLst/>
          </a:prstGeom>
          <a:noFill/>
          <a:ln w="0">
            <a:noFill/>
          </a:ln>
        </p:spPr>
        <p:style>
          <a:lnRef idx="0">
            <a:scrgbClr r="0" g="0" b="0"/>
          </a:lnRef>
          <a:fillRef idx="0">
            <a:scrgbClr r="0" g="0" b="0"/>
          </a:fillRef>
          <a:effectRef idx="0">
            <a:scrgbClr r="0" g="0" b="0"/>
          </a:effectRef>
          <a:fontRef idx="minor"/>
        </p:style>
        <p:txBody>
          <a:bodyPr lIns="50760" tIns="20160" rIns="79920" bIns="20160" anchor="ctr">
            <a:noAutofit/>
          </a:bodyPr>
          <a:lstStyle/>
          <a:p>
            <a:pPr>
              <a:lnSpc>
                <a:spcPct val="110000"/>
              </a:lnSpc>
            </a:pPr>
            <a:r>
              <a:rPr lang="en-GB" sz="2000" b="1" spc="-1" dirty="0">
                <a:solidFill>
                  <a:schemeClr val="tx1">
                    <a:lumMod val="50000"/>
                  </a:schemeClr>
                </a:solidFill>
                <a:latin typeface="Arial" panose="020B0604020202020204" pitchFamily="34" charset="0"/>
                <a:cs typeface="Arial" panose="020B0604020202020204" pitchFamily="34" charset="0"/>
              </a:rPr>
              <a:t>Globally, dominant centres are read as “international”, while other places are read as “local”.</a:t>
            </a:r>
            <a:endParaRPr lang="en-US" sz="2000" b="1" spc="-1" dirty="0">
              <a:solidFill>
                <a:schemeClr val="tx1">
                  <a:lumMod val="50000"/>
                </a:schemeClr>
              </a:solidFill>
              <a:latin typeface="Arial" panose="020B0604020202020204" pitchFamily="34" charset="0"/>
              <a:cs typeface="Arial" panose="020B0604020202020204" pitchFamily="34" charset="0"/>
            </a:endParaRPr>
          </a:p>
        </p:txBody>
      </p:sp>
      <p:sp>
        <p:nvSpPr>
          <p:cNvPr id="126" name="Separator305"/>
          <p:cNvSpPr/>
          <p:nvPr/>
        </p:nvSpPr>
        <p:spPr>
          <a:xfrm>
            <a:off x="603360" y="3589920"/>
            <a:ext cx="10983960" cy="3240"/>
          </a:xfrm>
          <a:prstGeom prst="rect">
            <a:avLst/>
          </a:prstGeom>
          <a:solidFill>
            <a:srgbClr val="D0D0D0"/>
          </a:solidFill>
          <a:ln w="0">
            <a:noFill/>
          </a:ln>
        </p:spPr>
        <p:style>
          <a:lnRef idx="0">
            <a:scrgbClr r="0" g="0" b="0"/>
          </a:lnRef>
          <a:fillRef idx="0">
            <a:scrgbClr r="0" g="0" b="0"/>
          </a:fillRef>
          <a:effectRef idx="0">
            <a:scrgbClr r="0" g="0" b="0"/>
          </a:effectRef>
          <a:fontRef idx="minor"/>
        </p:style>
        <p:txBody>
          <a:bodyPr lIns="90000" tIns="-41400" rIns="90000" bIns="-41400" anchor="t">
            <a:noAutofit/>
          </a:bodyPr>
          <a:lstStyle/>
          <a:p>
            <a:pPr>
              <a:lnSpc>
                <a:spcPct val="100000"/>
              </a:lnSpc>
            </a:pPr>
            <a:endParaRPr lang="en-GB" sz="1800" b="0" strike="noStrike" spc="-1">
              <a:solidFill>
                <a:srgbClr val="000000"/>
              </a:solidFill>
              <a:latin typeface="Arial"/>
            </a:endParaRPr>
          </a:p>
        </p:txBody>
      </p:sp>
      <p:sp>
        <p:nvSpPr>
          <p:cNvPr id="3" name="TextBox 2">
            <a:extLst>
              <a:ext uri="{FF2B5EF4-FFF2-40B4-BE49-F238E27FC236}">
                <a16:creationId xmlns:a16="http://schemas.microsoft.com/office/drawing/2014/main" id="{C5D6B431-1C3F-3335-66EC-4BE4BC6B0F37}"/>
              </a:ext>
            </a:extLst>
          </p:cNvPr>
          <p:cNvSpPr txBox="1"/>
          <p:nvPr/>
        </p:nvSpPr>
        <p:spPr>
          <a:xfrm>
            <a:off x="179640" y="165471"/>
            <a:ext cx="10526194" cy="954107"/>
          </a:xfrm>
          <a:prstGeom prst="rect">
            <a:avLst/>
          </a:prstGeom>
          <a:noFill/>
        </p:spPr>
        <p:txBody>
          <a:bodyPr wrap="square">
            <a:spAutoFit/>
          </a:bodyPr>
          <a:lstStyle/>
          <a:p>
            <a:pPr indent="0" defTabSz="1219320">
              <a:lnSpc>
                <a:spcPct val="100000"/>
              </a:lnSpc>
              <a:spcBef>
                <a:spcPts val="2401"/>
              </a:spcBef>
              <a:buNone/>
              <a:tabLst>
                <a:tab pos="0" algn="l"/>
              </a:tabLst>
            </a:pPr>
            <a:r>
              <a:rPr lang="en-GB" sz="2800" b="1" spc="-1" dirty="0">
                <a:solidFill>
                  <a:schemeClr val="bg2">
                    <a:lumMod val="10000"/>
                  </a:schemeClr>
                </a:solidFill>
              </a:rPr>
              <a:t>Geographical hierarchies:</a:t>
            </a:r>
            <a:endParaRPr lang="en-US" sz="2800" spc="-1" dirty="0">
              <a:solidFill>
                <a:schemeClr val="bg2">
                  <a:lumMod val="10000"/>
                </a:schemeClr>
              </a:solidFill>
              <a:latin typeface="Arial"/>
            </a:endParaRPr>
          </a:p>
          <a:p>
            <a:pPr lvl="1"/>
            <a:r>
              <a:rPr lang="en-GB" sz="2800" b="1" spc="-86" dirty="0">
                <a:solidFill>
                  <a:srgbClr val="7292CC"/>
                </a:solidFill>
              </a:rPr>
              <a:t>Some places are treated as central, others as peripheral</a:t>
            </a:r>
          </a:p>
        </p:txBody>
      </p:sp>
      <p:sp>
        <p:nvSpPr>
          <p:cNvPr id="5" name="Speech Bubble: Rectangle with Corners Rounded 4">
            <a:extLst>
              <a:ext uri="{FF2B5EF4-FFF2-40B4-BE49-F238E27FC236}">
                <a16:creationId xmlns:a16="http://schemas.microsoft.com/office/drawing/2014/main" id="{D77DC1B6-3F9A-A9E2-D0A0-44C3B5FB821C}"/>
              </a:ext>
            </a:extLst>
          </p:cNvPr>
          <p:cNvSpPr/>
          <p:nvPr/>
        </p:nvSpPr>
        <p:spPr>
          <a:xfrm rot="5400000">
            <a:off x="7636060" y="1616992"/>
            <a:ext cx="1839570" cy="6283270"/>
          </a:xfrm>
          <a:prstGeom prst="wedgeRoundRectCallout">
            <a:avLst/>
          </a:prstGeom>
          <a:solidFill>
            <a:schemeClr val="bg1">
              <a:lumMod val="95000"/>
            </a:schemeClr>
          </a:solidFill>
          <a:ln w="3175">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QuoteBox302"/>
          <p:cNvSpPr/>
          <p:nvPr/>
        </p:nvSpPr>
        <p:spPr>
          <a:xfrm>
            <a:off x="5610201" y="1921416"/>
            <a:ext cx="5977119" cy="1749600"/>
          </a:xfrm>
          <a:prstGeom prst="rect">
            <a:avLst/>
          </a:prstGeom>
          <a:noFill/>
          <a:ln w="0">
            <a:noFill/>
          </a:ln>
        </p:spPr>
        <p:style>
          <a:lnRef idx="0">
            <a:scrgbClr r="0" g="0" b="0"/>
          </a:lnRef>
          <a:fillRef idx="0">
            <a:scrgbClr r="0" g="0" b="0"/>
          </a:fillRef>
          <a:effectRef idx="0">
            <a:scrgbClr r="0" g="0" b="0"/>
          </a:effectRef>
          <a:fontRef idx="minor"/>
        </p:style>
        <p:txBody>
          <a:bodyPr lIns="79920" tIns="20160" rIns="50760" bIns="20160" anchor="t">
            <a:noAutofit/>
          </a:bodyPr>
          <a:lstStyle/>
          <a:p>
            <a:pPr>
              <a:lnSpc>
                <a:spcPct val="110000"/>
              </a:lnSpc>
            </a:pPr>
            <a:r>
              <a:rPr lang="en-GB" sz="2000" i="1" spc="-1" dirty="0">
                <a:solidFill>
                  <a:srgbClr val="333333"/>
                </a:solidFill>
              </a:rPr>
              <a:t>‘Particularly in terms of why would we send this money up to Scotland? That did kind of come up… it wasn’t explicit, but it was just sort of almost as if Scotland’s a long way away kind of thing.’ (Hanna)</a:t>
            </a:r>
            <a:endParaRPr lang="en-US" sz="2000" i="1" spc="-1" dirty="0">
              <a:solidFill>
                <a:srgbClr val="333333"/>
              </a:solidFill>
            </a:endParaRPr>
          </a:p>
        </p:txBody>
      </p:sp>
      <p:sp>
        <p:nvSpPr>
          <p:cNvPr id="125" name="QuoteBox304"/>
          <p:cNvSpPr/>
          <p:nvPr/>
        </p:nvSpPr>
        <p:spPr>
          <a:xfrm>
            <a:off x="5471797" y="4149283"/>
            <a:ext cx="6253926" cy="1749600"/>
          </a:xfrm>
          <a:prstGeom prst="rect">
            <a:avLst/>
          </a:prstGeom>
          <a:noFill/>
          <a:ln w="0">
            <a:noFill/>
          </a:ln>
        </p:spPr>
        <p:style>
          <a:lnRef idx="0">
            <a:scrgbClr r="0" g="0" b="0"/>
          </a:lnRef>
          <a:fillRef idx="0">
            <a:scrgbClr r="0" g="0" b="0"/>
          </a:fillRef>
          <a:effectRef idx="0">
            <a:scrgbClr r="0" g="0" b="0"/>
          </a:effectRef>
          <a:fontRef idx="minor"/>
        </p:style>
        <p:txBody>
          <a:bodyPr lIns="79920" tIns="20160" rIns="50760" bIns="20160" anchor="t">
            <a:noAutofit/>
          </a:bodyPr>
          <a:lstStyle/>
          <a:p>
            <a:pPr>
              <a:lnSpc>
                <a:spcPct val="110000"/>
              </a:lnSpc>
            </a:pPr>
            <a:r>
              <a:rPr lang="en-GB" sz="2000" i="1" spc="-1" dirty="0">
                <a:solidFill>
                  <a:srgbClr val="333333"/>
                </a:solidFill>
                <a:latin typeface="Helvetica Neue"/>
              </a:rPr>
              <a:t>‘</a:t>
            </a:r>
            <a:r>
              <a:rPr lang="en-GB" sz="2000" i="1" spc="-1" dirty="0">
                <a:solidFill>
                  <a:srgbClr val="333333"/>
                </a:solidFill>
              </a:rPr>
              <a:t>Some say this is international because it’s London or New York. This is local because it’s Delhi or Lima in Peru or Santiago, Chile.’</a:t>
            </a:r>
            <a:r>
              <a:rPr lang="en-US" sz="2000" i="1" spc="-1" dirty="0">
                <a:solidFill>
                  <a:srgbClr val="333333"/>
                </a:solidFill>
              </a:rPr>
              <a:t> (</a:t>
            </a:r>
            <a:r>
              <a:rPr lang="en-GB" sz="2000" i="1" spc="-1" dirty="0">
                <a:solidFill>
                  <a:srgbClr val="333333"/>
                </a:solidFill>
              </a:rPr>
              <a:t>Susan)</a:t>
            </a:r>
            <a:endParaRPr lang="en-US" sz="2000" i="1" spc="-1" dirty="0">
              <a:solidFill>
                <a:srgbClr val="333333"/>
              </a:solidFill>
            </a:endParaRPr>
          </a:p>
        </p:txBody>
      </p:sp>
      <p:pic>
        <p:nvPicPr>
          <p:cNvPr id="2" name="Picture 9">
            <a:extLst>
              <a:ext uri="{FF2B5EF4-FFF2-40B4-BE49-F238E27FC236}">
                <a16:creationId xmlns:a16="http://schemas.microsoft.com/office/drawing/2014/main" id="{ECE2DBA4-2BDE-BD7E-19B0-C5B486588B43}"/>
              </a:ext>
            </a:extLst>
          </p:cNvPr>
          <p:cNvPicPr/>
          <p:nvPr/>
        </p:nvPicPr>
        <p:blipFill>
          <a:blip r:embed="rId4"/>
          <a:stretch/>
        </p:blipFill>
        <p:spPr>
          <a:xfrm>
            <a:off x="179640" y="5975418"/>
            <a:ext cx="1506240" cy="679182"/>
          </a:xfrm>
          <a:prstGeom prst="rect">
            <a:avLst/>
          </a:prstGeom>
          <a:ln w="0">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 name="Picture Placeholder 6"/>
          <p:cNvPicPr/>
          <p:nvPr/>
        </p:nvPicPr>
        <p:blipFill>
          <a:blip r:embed="rId3">
            <a:alphaModFix amt="50000"/>
            <a:extLst>
              <a:ext uri="{BEBA8EAE-BF5A-486C-A8C5-ECC9F3942E4B}">
                <a14:imgProps xmlns:a14="http://schemas.microsoft.com/office/drawing/2010/main">
                  <a14:imgLayer>
                    <a14:imgEffect>
                      <a14:colorTemperature colorTemp="7200"/>
                    </a14:imgEffect>
                  </a14:imgLayer>
                </a14:imgProps>
              </a:ext>
            </a:extLst>
          </a:blip>
          <a:srcRect l="26562" r="26562"/>
          <a:stretch/>
        </p:blipFill>
        <p:spPr>
          <a:xfrm rot="16200000">
            <a:off x="2666880" y="-2666520"/>
            <a:ext cx="6857640" cy="12191760"/>
          </a:xfrm>
          <a:prstGeom prst="rect">
            <a:avLst/>
          </a:prstGeom>
          <a:ln w="12700">
            <a:noFill/>
          </a:ln>
        </p:spPr>
      </p:pic>
      <p:sp>
        <p:nvSpPr>
          <p:cNvPr id="106" name="PlaceHolder 2"/>
          <p:cNvSpPr>
            <a:spLocks noGrp="1"/>
          </p:cNvSpPr>
          <p:nvPr>
            <p:ph/>
          </p:nvPr>
        </p:nvSpPr>
        <p:spPr>
          <a:xfrm>
            <a:off x="202530" y="1659960"/>
            <a:ext cx="5747369" cy="3538080"/>
          </a:xfrm>
          <a:prstGeom prst="rect">
            <a:avLst/>
          </a:prstGeom>
          <a:noFill/>
          <a:ln w="12600">
            <a:noFill/>
          </a:ln>
        </p:spPr>
        <p:txBody>
          <a:bodyPr lIns="50760" tIns="50760" rIns="50760" bIns="50760" anchor="t">
            <a:noAutofit/>
          </a:bodyPr>
          <a:lstStyle/>
          <a:p>
            <a:pPr lvl="0">
              <a:lnSpc>
                <a:spcPct val="100000"/>
              </a:lnSpc>
              <a:spcBef>
                <a:spcPts val="0"/>
              </a:spcBef>
              <a:spcAft>
                <a:spcPts val="200"/>
              </a:spcAft>
              <a:defRPr/>
            </a:pPr>
            <a:r>
              <a:rPr lang="en-US" sz="2000" b="1" dirty="0">
                <a:solidFill>
                  <a:srgbClr val="2D1B26"/>
                </a:solidFill>
                <a:latin typeface="Arial" panose="020B0604020202020204" pitchFamily="34" charset="0"/>
                <a:ea typeface="Calibri" pitchFamily="34" charset="-122"/>
                <a:cs typeface="Arial" panose="020B0604020202020204" pitchFamily="34" charset="0"/>
              </a:rPr>
              <a:t>Conscious inclusion checks</a:t>
            </a:r>
            <a:endParaRPr lang="en-US" sz="2000" dirty="0">
              <a:solidFill>
                <a:prstClr val="black"/>
              </a:solidFill>
              <a:latin typeface="Arial" panose="020B0604020202020204" pitchFamily="34" charset="0"/>
              <a:cs typeface="Arial" panose="020B0604020202020204" pitchFamily="34" charset="0"/>
            </a:endParaRPr>
          </a:p>
          <a:p>
            <a:pPr lvl="0">
              <a:lnSpc>
                <a:spcPct val="100000"/>
              </a:lnSpc>
              <a:spcBef>
                <a:spcPts val="0"/>
              </a:spcBef>
              <a:spcAft>
                <a:spcPts val="1200"/>
              </a:spcAft>
              <a:defRPr/>
            </a:pPr>
            <a:r>
              <a:rPr lang="en-GB" sz="2000" i="1" dirty="0">
                <a:solidFill>
                  <a:srgbClr val="5B4853"/>
                </a:solidFill>
                <a:latin typeface="Arial" panose="020B0604020202020204" pitchFamily="34" charset="0"/>
                <a:ea typeface="Calibri" pitchFamily="34" charset="-122"/>
                <a:cs typeface="Arial" panose="020B0604020202020204" pitchFamily="34" charset="0"/>
              </a:rPr>
              <a:t>“I usually have a 10-point plan in front of me when I’m chairing on a panel or reviewing to help me to ensure that the addressing of any bias is constant.” </a:t>
            </a:r>
            <a:r>
              <a:rPr lang="en-US" sz="2000" i="1" dirty="0">
                <a:solidFill>
                  <a:srgbClr val="5B4853"/>
                </a:solidFill>
                <a:latin typeface="Arial" panose="020B0604020202020204" pitchFamily="34" charset="0"/>
                <a:ea typeface="Calibri" pitchFamily="34" charset="-122"/>
                <a:cs typeface="Arial" panose="020B0604020202020204" pitchFamily="34" charset="0"/>
              </a:rPr>
              <a:t>(Nosie)</a:t>
            </a:r>
            <a:endParaRPr lang="en-US" sz="2000" dirty="0">
              <a:solidFill>
                <a:prstClr val="black"/>
              </a:solidFill>
              <a:latin typeface="Arial" panose="020B0604020202020204" pitchFamily="34" charset="0"/>
              <a:cs typeface="Arial" panose="020B0604020202020204" pitchFamily="34" charset="0"/>
            </a:endParaRPr>
          </a:p>
          <a:p>
            <a:pPr lvl="0">
              <a:lnSpc>
                <a:spcPct val="100000"/>
              </a:lnSpc>
              <a:spcBef>
                <a:spcPts val="0"/>
              </a:spcBef>
              <a:spcAft>
                <a:spcPts val="200"/>
              </a:spcAft>
              <a:defRPr/>
            </a:pPr>
            <a:r>
              <a:rPr lang="en-GB" sz="2000" b="1" dirty="0">
                <a:solidFill>
                  <a:srgbClr val="2D1B26"/>
                </a:solidFill>
                <a:latin typeface="Arial" panose="020B0604020202020204" pitchFamily="34" charset="0"/>
                <a:ea typeface="Calibri" pitchFamily="34" charset="-122"/>
                <a:cs typeface="Arial" panose="020B0604020202020204" pitchFamily="34" charset="0"/>
              </a:rPr>
              <a:t>Co-chairing to make challenge easier</a:t>
            </a:r>
          </a:p>
          <a:p>
            <a:pPr>
              <a:lnSpc>
                <a:spcPct val="100000"/>
              </a:lnSpc>
              <a:spcBef>
                <a:spcPts val="0"/>
              </a:spcBef>
              <a:spcAft>
                <a:spcPts val="1200"/>
              </a:spcAft>
              <a:defRPr/>
            </a:pPr>
            <a:r>
              <a:rPr lang="en-GB" sz="2000" i="1" dirty="0">
                <a:solidFill>
                  <a:srgbClr val="5B4853"/>
                </a:solidFill>
                <a:latin typeface="Arial" panose="020B0604020202020204" pitchFamily="34" charset="0"/>
                <a:ea typeface="Calibri" pitchFamily="34" charset="-122"/>
                <a:cs typeface="Arial" panose="020B0604020202020204" pitchFamily="34" charset="0"/>
              </a:rPr>
              <a:t>‘“When you pass to a co-chair, you can listen, you can get a sense of the room… debate and discursiveness was built rather than the lone voice.”(Susan)</a:t>
            </a:r>
            <a:endParaRPr lang="en-US" sz="2000" i="1" dirty="0">
              <a:solidFill>
                <a:srgbClr val="5B4853"/>
              </a:solidFill>
              <a:latin typeface="Arial" panose="020B0604020202020204" pitchFamily="34" charset="0"/>
              <a:ea typeface="Calibri" pitchFamily="34" charset="-122"/>
              <a:cs typeface="Arial" panose="020B0604020202020204" pitchFamily="34" charset="0"/>
            </a:endParaRPr>
          </a:p>
          <a:p>
            <a:pPr lvl="0">
              <a:lnSpc>
                <a:spcPct val="100000"/>
              </a:lnSpc>
              <a:spcBef>
                <a:spcPts val="0"/>
              </a:spcBef>
              <a:spcAft>
                <a:spcPts val="200"/>
              </a:spcAft>
              <a:defRPr/>
            </a:pPr>
            <a:r>
              <a:rPr lang="en-GB" sz="2000" b="1" dirty="0">
                <a:solidFill>
                  <a:srgbClr val="2D1B26"/>
                </a:solidFill>
                <a:latin typeface="Arial" panose="020B0604020202020204" pitchFamily="34" charset="0"/>
                <a:ea typeface="Calibri" pitchFamily="34" charset="-122"/>
                <a:cs typeface="Arial" panose="020B0604020202020204" pitchFamily="34" charset="0"/>
              </a:rPr>
              <a:t>Asking for evidence beyond affiliation</a:t>
            </a:r>
          </a:p>
          <a:p>
            <a:pPr lvl="0">
              <a:lnSpc>
                <a:spcPct val="100000"/>
              </a:lnSpc>
              <a:spcBef>
                <a:spcPts val="0"/>
              </a:spcBef>
              <a:spcAft>
                <a:spcPts val="200"/>
              </a:spcAft>
              <a:defRPr/>
            </a:pPr>
            <a:r>
              <a:rPr lang="en-GB" sz="2000" i="1" dirty="0">
                <a:solidFill>
                  <a:srgbClr val="5B4853"/>
                </a:solidFill>
                <a:latin typeface="Arial" panose="020B0604020202020204" pitchFamily="34" charset="0"/>
                <a:ea typeface="Calibri" pitchFamily="34" charset="-122"/>
                <a:cs typeface="Arial" panose="020B0604020202020204" pitchFamily="34" charset="0"/>
              </a:rPr>
              <a:t>‘What evidence in the application supports that judgement</a:t>
            </a:r>
            <a:r>
              <a:rPr lang="en-US" sz="2000" i="1" dirty="0">
                <a:solidFill>
                  <a:srgbClr val="5B4853"/>
                </a:solidFill>
                <a:latin typeface="Arial" panose="020B0604020202020204" pitchFamily="34" charset="0"/>
                <a:ea typeface="Calibri" pitchFamily="34" charset="-122"/>
                <a:cs typeface="Arial" panose="020B0604020202020204" pitchFamily="34" charset="0"/>
              </a:rPr>
              <a:t>?’  (Frida)</a:t>
            </a:r>
            <a:endParaRPr lang="en-US" sz="2000" dirty="0">
              <a:solidFill>
                <a:prstClr val="black"/>
              </a:solidFill>
              <a:latin typeface="Arial" panose="020B0604020202020204" pitchFamily="34" charset="0"/>
              <a:cs typeface="Arial" panose="020B0604020202020204" pitchFamily="34" charset="0"/>
            </a:endParaRPr>
          </a:p>
          <a:p>
            <a:pPr lvl="0">
              <a:lnSpc>
                <a:spcPct val="100000"/>
              </a:lnSpc>
              <a:spcBef>
                <a:spcPts val="0"/>
              </a:spcBef>
              <a:spcAft>
                <a:spcPts val="200"/>
              </a:spcAft>
              <a:defRPr/>
            </a:pPr>
            <a:r>
              <a:rPr lang="en-US" sz="1700" dirty="0">
                <a:solidFill>
                  <a:srgbClr val="000000"/>
                </a:solidFill>
                <a:latin typeface="Arial" panose="020B0604020202020204" pitchFamily="34" charset="0"/>
                <a:ea typeface="Calibri" pitchFamily="34" charset="-122"/>
                <a:cs typeface="Arial" panose="020B0604020202020204" pitchFamily="34" charset="0"/>
              </a:rPr>
              <a:t> </a:t>
            </a:r>
            <a:endParaRPr lang="en-US" sz="1700" dirty="0">
              <a:solidFill>
                <a:prstClr val="black"/>
              </a:solidFill>
              <a:latin typeface="Arial" panose="020B0604020202020204" pitchFamily="34" charset="0"/>
              <a:cs typeface="Arial" panose="020B0604020202020204" pitchFamily="34" charset="0"/>
            </a:endParaRPr>
          </a:p>
          <a:p>
            <a:pPr lvl="0">
              <a:lnSpc>
                <a:spcPct val="100000"/>
              </a:lnSpc>
              <a:spcBef>
                <a:spcPts val="0"/>
              </a:spcBef>
              <a:spcAft>
                <a:spcPts val="200"/>
              </a:spcAft>
              <a:defRPr/>
            </a:pPr>
            <a:endParaRPr lang="en-US" sz="1100" b="0" strike="sngStrike" spc="-1" dirty="0">
              <a:solidFill>
                <a:srgbClr val="000000"/>
              </a:solidFill>
              <a:latin typeface="Helvetica Neue"/>
            </a:endParaRPr>
          </a:p>
        </p:txBody>
      </p:sp>
      <p:sp>
        <p:nvSpPr>
          <p:cNvPr id="107" name="PlaceHolder 3"/>
          <p:cNvSpPr>
            <a:spLocks noGrp="1"/>
          </p:cNvSpPr>
          <p:nvPr>
            <p:ph type="title"/>
          </p:nvPr>
        </p:nvSpPr>
        <p:spPr>
          <a:xfrm>
            <a:off x="603480" y="220623"/>
            <a:ext cx="10985040" cy="717120"/>
          </a:xfrm>
          <a:prstGeom prst="rect">
            <a:avLst/>
          </a:prstGeom>
          <a:noFill/>
          <a:ln w="12600">
            <a:noFill/>
          </a:ln>
        </p:spPr>
        <p:txBody>
          <a:bodyPr lIns="50760" tIns="50760" rIns="50760" bIns="50760" anchor="t">
            <a:noAutofit/>
          </a:bodyPr>
          <a:lstStyle/>
          <a:p>
            <a:pPr indent="0" defTabSz="1219320">
              <a:lnSpc>
                <a:spcPct val="80000"/>
              </a:lnSpc>
              <a:buNone/>
              <a:tabLst>
                <a:tab pos="0" algn="l"/>
              </a:tabLst>
            </a:pPr>
            <a:r>
              <a:rPr lang="en-GB" sz="3600" b="1" strike="noStrike" spc="-86" dirty="0">
                <a:solidFill>
                  <a:srgbClr val="7292CC"/>
                </a:solidFill>
                <a:latin typeface="Arial" panose="020B0604020202020204" pitchFamily="34" charset="0"/>
                <a:ea typeface="Helvetica Neue"/>
                <a:cs typeface="Arial" panose="020B0604020202020204" pitchFamily="34" charset="0"/>
              </a:rPr>
              <a:t>Panellists are not unaware, but constrained</a:t>
            </a:r>
            <a:endParaRPr lang="en-US" sz="3600" b="0" strike="noStrike" spc="-1" dirty="0">
              <a:solidFill>
                <a:schemeClr val="dk1"/>
              </a:solidFill>
              <a:latin typeface="Arial" panose="020B0604020202020204" pitchFamily="34" charset="0"/>
              <a:cs typeface="Arial" panose="020B0604020202020204" pitchFamily="34" charset="0"/>
            </a:endParaRPr>
          </a:p>
        </p:txBody>
      </p:sp>
      <p:sp>
        <p:nvSpPr>
          <p:cNvPr id="200" name="RightSubhead"/>
          <p:cNvSpPr>
            <a:spLocks noGrp="1"/>
          </p:cNvSpPr>
          <p:nvPr/>
        </p:nvSpPr>
        <p:spPr>
          <a:xfrm>
            <a:off x="6440640" y="1456920"/>
            <a:ext cx="5346720" cy="666720"/>
          </a:xfrm>
          <a:prstGeom prst="rect">
            <a:avLst/>
          </a:prstGeom>
          <a:noFill/>
        </p:spPr>
        <p:txBody>
          <a:bodyPr lIns="45720" tIns="45720" rIns="45720" bIns="45720" anchor="t">
            <a:noAutofit/>
          </a:bodyPr>
          <a:lstStyle/>
          <a:p>
            <a:pPr indent="0" defTabSz="412920">
              <a:lnSpc>
                <a:spcPct val="100000"/>
              </a:lnSpc>
              <a:buNone/>
            </a:pPr>
            <a:r>
              <a:rPr lang="en-GB" sz="2200" b="1" i="1" strike="noStrike" spc="-1" dirty="0">
                <a:solidFill>
                  <a:srgbClr val="000000"/>
                </a:solidFill>
                <a:latin typeface="Helvetica Neue"/>
                <a:ea typeface="Helvetica Neue"/>
              </a:rPr>
              <a:t> </a:t>
            </a:r>
            <a:endParaRPr lang="en-US" sz="2200" b="0" strike="noStrike" spc="-1" dirty="0">
              <a:solidFill>
                <a:srgbClr val="000000"/>
              </a:solidFill>
              <a:latin typeface="Helvetica Neue"/>
            </a:endParaRPr>
          </a:p>
        </p:txBody>
      </p:sp>
      <p:sp>
        <p:nvSpPr>
          <p:cNvPr id="4" name="ColHeader200">
            <a:extLst>
              <a:ext uri="{FF2B5EF4-FFF2-40B4-BE49-F238E27FC236}">
                <a16:creationId xmlns:a16="http://schemas.microsoft.com/office/drawing/2014/main" id="{8350AEA3-2A3C-E5B7-14F8-321E4A828635}"/>
              </a:ext>
            </a:extLst>
          </p:cNvPr>
          <p:cNvSpPr/>
          <p:nvPr/>
        </p:nvSpPr>
        <p:spPr>
          <a:xfrm>
            <a:off x="385011" y="938463"/>
            <a:ext cx="4716378" cy="517737"/>
          </a:xfrm>
          <a:prstGeom prst="rect">
            <a:avLst/>
          </a:prstGeom>
          <a:noFill/>
          <a:ln w="28575">
            <a:solidFill>
              <a:srgbClr val="7292CC"/>
            </a:solidFill>
          </a:ln>
        </p:spPr>
        <p:style>
          <a:lnRef idx="0">
            <a:scrgbClr r="0" g="0" b="0"/>
          </a:lnRef>
          <a:fillRef idx="0">
            <a:scrgbClr r="0" g="0" b="0"/>
          </a:fillRef>
          <a:effectRef idx="0">
            <a:scrgbClr r="0" g="0" b="0"/>
          </a:effectRef>
          <a:fontRef idx="minor"/>
        </p:style>
        <p:txBody>
          <a:bodyPr lIns="20160" tIns="39960" rIns="20160" bIns="39960" anchor="b">
            <a:noAutofit/>
          </a:bodyPr>
          <a:lstStyle/>
          <a:p>
            <a:pPr algn="ctr">
              <a:lnSpc>
                <a:spcPct val="100000"/>
              </a:lnSpc>
              <a:spcAft>
                <a:spcPts val="600"/>
              </a:spcAft>
            </a:pPr>
            <a:r>
              <a:rPr lang="en-GB" sz="2400" b="1" strike="noStrike" spc="-1" dirty="0">
                <a:solidFill>
                  <a:schemeClr val="bg2">
                    <a:lumMod val="10000"/>
                  </a:schemeClr>
                </a:solidFill>
                <a:latin typeface="Helvetica Neue"/>
              </a:rPr>
              <a:t>Practices panellists described</a:t>
            </a:r>
            <a:endParaRPr lang="en-US" sz="2400" b="0" strike="noStrike" spc="-1" dirty="0">
              <a:solidFill>
                <a:schemeClr val="bg2">
                  <a:lumMod val="10000"/>
                </a:schemeClr>
              </a:solidFill>
              <a:latin typeface="Arial"/>
            </a:endParaRPr>
          </a:p>
        </p:txBody>
      </p:sp>
      <p:sp>
        <p:nvSpPr>
          <p:cNvPr id="7" name="ColHeader200">
            <a:extLst>
              <a:ext uri="{FF2B5EF4-FFF2-40B4-BE49-F238E27FC236}">
                <a16:creationId xmlns:a16="http://schemas.microsoft.com/office/drawing/2014/main" id="{6621C9F8-C184-C2C7-3821-439E7127A86C}"/>
              </a:ext>
            </a:extLst>
          </p:cNvPr>
          <p:cNvSpPr/>
          <p:nvPr/>
        </p:nvSpPr>
        <p:spPr>
          <a:xfrm>
            <a:off x="6701588" y="938463"/>
            <a:ext cx="4480761" cy="517737"/>
          </a:xfrm>
          <a:prstGeom prst="rect">
            <a:avLst/>
          </a:prstGeom>
          <a:noFill/>
          <a:ln w="28575">
            <a:solidFill>
              <a:srgbClr val="7292CC"/>
            </a:solidFill>
          </a:ln>
        </p:spPr>
        <p:style>
          <a:lnRef idx="0">
            <a:scrgbClr r="0" g="0" b="0"/>
          </a:lnRef>
          <a:fillRef idx="0">
            <a:scrgbClr r="0" g="0" b="0"/>
          </a:fillRef>
          <a:effectRef idx="0">
            <a:scrgbClr r="0" g="0" b="0"/>
          </a:effectRef>
          <a:fontRef idx="minor"/>
        </p:style>
        <p:txBody>
          <a:bodyPr lIns="20160" tIns="39960" rIns="20160" bIns="39960" anchor="b">
            <a:noAutofit/>
          </a:bodyPr>
          <a:lstStyle/>
          <a:p>
            <a:pPr algn="ctr">
              <a:lnSpc>
                <a:spcPct val="100000"/>
              </a:lnSpc>
            </a:pPr>
            <a:r>
              <a:rPr lang="en-GB" sz="2400" b="1" spc="-1" dirty="0">
                <a:solidFill>
                  <a:schemeClr val="bg2">
                    <a:lumMod val="10000"/>
                  </a:schemeClr>
                </a:solidFill>
                <a:latin typeface="Helvetica Neue"/>
              </a:rPr>
              <a:t>Limits panellists identified</a:t>
            </a:r>
            <a:endParaRPr lang="en-US" sz="2400" b="1" spc="-1" dirty="0">
              <a:solidFill>
                <a:schemeClr val="bg2">
                  <a:lumMod val="10000"/>
                </a:schemeClr>
              </a:solidFill>
              <a:latin typeface="Helvetica Neue"/>
            </a:endParaRPr>
          </a:p>
        </p:txBody>
      </p:sp>
      <p:sp>
        <p:nvSpPr>
          <p:cNvPr id="11" name="TextBox 10">
            <a:extLst>
              <a:ext uri="{FF2B5EF4-FFF2-40B4-BE49-F238E27FC236}">
                <a16:creationId xmlns:a16="http://schemas.microsoft.com/office/drawing/2014/main" id="{BDAFD717-EFB6-57C1-9088-6B3075C2249C}"/>
              </a:ext>
            </a:extLst>
          </p:cNvPr>
          <p:cNvSpPr txBox="1"/>
          <p:nvPr/>
        </p:nvSpPr>
        <p:spPr>
          <a:xfrm>
            <a:off x="6351149" y="1659960"/>
            <a:ext cx="5747369" cy="5563703"/>
          </a:xfrm>
          <a:prstGeom prst="rect">
            <a:avLst/>
          </a:prstGeom>
          <a:noFill/>
        </p:spPr>
        <p:txBody>
          <a:bodyPr wrap="square">
            <a:spAutoFit/>
          </a:bodyPr>
          <a:lstStyle/>
          <a:p>
            <a:pPr>
              <a:lnSpc>
                <a:spcPct val="105000"/>
              </a:lnSpc>
            </a:pPr>
            <a:r>
              <a:rPr lang="en-GB" sz="2000" b="1" dirty="0">
                <a:solidFill>
                  <a:srgbClr val="2D1B26"/>
                </a:solidFill>
                <a:latin typeface="Arial" panose="020B0604020202020204" pitchFamily="34" charset="0"/>
                <a:ea typeface="Calibri" pitchFamily="34" charset="-122"/>
                <a:cs typeface="Arial" panose="020B0604020202020204" pitchFamily="34" charset="0"/>
              </a:rPr>
              <a:t>Subtle judgement are hard to detect</a:t>
            </a:r>
            <a:endParaRPr lang="en-US" sz="2000" b="1" dirty="0">
              <a:solidFill>
                <a:srgbClr val="2D1B26"/>
              </a:solidFill>
              <a:latin typeface="Arial" panose="020B0604020202020204" pitchFamily="34" charset="0"/>
              <a:ea typeface="Calibri" pitchFamily="34" charset="-122"/>
              <a:cs typeface="Arial" panose="020B0604020202020204" pitchFamily="34" charset="0"/>
            </a:endParaRPr>
          </a:p>
          <a:p>
            <a:pPr>
              <a:spcAft>
                <a:spcPts val="1200"/>
              </a:spcAft>
              <a:defRPr/>
            </a:pPr>
            <a:r>
              <a:rPr lang="en-GB" sz="2000" i="1" dirty="0">
                <a:solidFill>
                  <a:srgbClr val="5B4853"/>
                </a:solidFill>
                <a:latin typeface="Arial" panose="020B0604020202020204" pitchFamily="34" charset="0"/>
                <a:ea typeface="Calibri" pitchFamily="34" charset="-122"/>
                <a:cs typeface="Arial" panose="020B0604020202020204" pitchFamily="34" charset="0"/>
              </a:rPr>
              <a:t>‘Many more shades of grey towards undetectable.’ (Patty)</a:t>
            </a:r>
          </a:p>
          <a:p>
            <a:pPr>
              <a:lnSpc>
                <a:spcPct val="105000"/>
              </a:lnSpc>
            </a:pPr>
            <a:r>
              <a:rPr lang="en-GB" sz="2000" b="1" dirty="0">
                <a:solidFill>
                  <a:srgbClr val="2D1B26"/>
                </a:solidFill>
                <a:latin typeface="Arial" panose="020B0604020202020204" pitchFamily="34" charset="0"/>
                <a:ea typeface="Calibri" pitchFamily="34" charset="-122"/>
                <a:cs typeface="Arial" panose="020B0604020202020204" pitchFamily="34" charset="0"/>
              </a:rPr>
              <a:t>Well-resourced institutions may be better placed to adapt to reforms</a:t>
            </a:r>
          </a:p>
          <a:p>
            <a:pPr>
              <a:lnSpc>
                <a:spcPct val="105000"/>
              </a:lnSpc>
              <a:spcAft>
                <a:spcPts val="1200"/>
              </a:spcAft>
              <a:defRPr/>
            </a:pPr>
            <a:r>
              <a:rPr lang="en-GB" sz="2000" i="1" dirty="0">
                <a:solidFill>
                  <a:srgbClr val="5B4853"/>
                </a:solidFill>
                <a:latin typeface="Arial" panose="020B0604020202020204" pitchFamily="34" charset="0"/>
                <a:ea typeface="Calibri" pitchFamily="34" charset="-122"/>
                <a:cs typeface="Arial" panose="020B0604020202020204" pitchFamily="34" charset="0"/>
              </a:rPr>
              <a:t>‘interventions like the lotteries thing… well-resourced institutions would find some way to buy more tickets.’ (Ben)</a:t>
            </a:r>
          </a:p>
          <a:p>
            <a:pPr>
              <a:lnSpc>
                <a:spcPct val="108000"/>
              </a:lnSpc>
            </a:pPr>
            <a:r>
              <a:rPr lang="en-GB" sz="2000" b="1" i="1" dirty="0">
                <a:solidFill>
                  <a:srgbClr val="2D1B26"/>
                </a:solidFill>
                <a:latin typeface="Arial" panose="020B0604020202020204" pitchFamily="34" charset="0"/>
                <a:ea typeface="Calibri" pitchFamily="34" charset="-122"/>
                <a:cs typeface="Arial" panose="020B0604020202020204" pitchFamily="34" charset="0"/>
              </a:rPr>
              <a:t>Existing advantage can become normalised as “just how things are”</a:t>
            </a:r>
          </a:p>
          <a:p>
            <a:pPr>
              <a:lnSpc>
                <a:spcPct val="108000"/>
              </a:lnSpc>
            </a:pPr>
            <a:r>
              <a:rPr lang="en-GB" sz="2000" i="1" dirty="0">
                <a:solidFill>
                  <a:srgbClr val="5B4853"/>
                </a:solidFill>
                <a:latin typeface="Arial" panose="020B0604020202020204" pitchFamily="34" charset="0"/>
                <a:ea typeface="Calibri" pitchFamily="34" charset="-122"/>
                <a:cs typeface="Arial" panose="020B0604020202020204" pitchFamily="34" charset="0"/>
              </a:rPr>
              <a:t>‘I've benefited myself. I happened to get lucky early career with some funding, and I've milked that for my own career as best I can, as of course you would’ (Ben)</a:t>
            </a:r>
          </a:p>
          <a:p>
            <a:pPr>
              <a:lnSpc>
                <a:spcPct val="108000"/>
              </a:lnSpc>
              <a:spcBef>
                <a:spcPts val="300"/>
              </a:spcBef>
              <a:spcAft>
                <a:spcPts val="200"/>
              </a:spcAft>
              <a:defRPr/>
            </a:pPr>
            <a:r>
              <a:rPr lang="en-GB" sz="1600" i="1" dirty="0">
                <a:solidFill>
                  <a:srgbClr val="5B4853"/>
                </a:solidFill>
                <a:latin typeface="Arial" panose="020B0604020202020204" pitchFamily="34" charset="0"/>
                <a:ea typeface="Calibri" pitchFamily="34" charset="-122"/>
                <a:cs typeface="Arial" panose="020B0604020202020204" pitchFamily="34" charset="0"/>
              </a:rPr>
              <a:t> </a:t>
            </a:r>
            <a:endParaRPr lang="en-US" sz="1600" i="1" dirty="0">
              <a:solidFill>
                <a:srgbClr val="5B4853"/>
              </a:solidFill>
              <a:latin typeface="Arial" panose="020B0604020202020204" pitchFamily="34" charset="0"/>
              <a:ea typeface="Calibri" pitchFamily="34" charset="-122"/>
              <a:cs typeface="Arial" panose="020B0604020202020204" pitchFamily="34" charset="0"/>
            </a:endParaRPr>
          </a:p>
          <a:p>
            <a:pPr>
              <a:lnSpc>
                <a:spcPct val="108000"/>
              </a:lnSpc>
              <a:spcBef>
                <a:spcPts val="300"/>
              </a:spcBef>
            </a:pPr>
            <a:endParaRPr lang="en-US" sz="1600" spc="-1" dirty="0">
              <a:solidFill>
                <a:srgbClr val="000000"/>
              </a:solidFill>
              <a:latin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D133D6-89C7-1D2F-9B76-676E4253CBE0}"/>
            </a:ext>
          </a:extLst>
        </p:cNvPr>
        <p:cNvGrpSpPr/>
        <p:nvPr/>
      </p:nvGrpSpPr>
      <p:grpSpPr>
        <a:xfrm>
          <a:off x="0" y="0"/>
          <a:ext cx="0" cy="0"/>
          <a:chOff x="0" y="0"/>
          <a:chExt cx="0" cy="0"/>
        </a:xfrm>
      </p:grpSpPr>
      <p:pic>
        <p:nvPicPr>
          <p:cNvPr id="127" name="Picture Placeholder 6">
            <a:extLst>
              <a:ext uri="{FF2B5EF4-FFF2-40B4-BE49-F238E27FC236}">
                <a16:creationId xmlns:a16="http://schemas.microsoft.com/office/drawing/2014/main" id="{2EA3AC21-6575-1DAD-63F4-2B63F4AB0720}"/>
              </a:ext>
            </a:extLst>
          </p:cNvPr>
          <p:cNvPicPr/>
          <p:nvPr/>
        </p:nvPicPr>
        <p:blipFill>
          <a:blip r:embed="rId3">
            <a:alphaModFix amt="50000"/>
            <a:extLst>
              <a:ext uri="{BEBA8EAE-BF5A-486C-A8C5-ECC9F3942E4B}">
                <a14:imgProps xmlns:a14="http://schemas.microsoft.com/office/drawing/2010/main">
                  <a14:imgLayer>
                    <a14:imgEffect>
                      <a14:colorTemperature colorTemp="7200"/>
                    </a14:imgEffect>
                  </a14:imgLayer>
                </a14:imgProps>
              </a:ext>
            </a:extLst>
          </a:blip>
          <a:srcRect l="26562" r="26562"/>
          <a:stretch/>
        </p:blipFill>
        <p:spPr>
          <a:xfrm rot="16200000">
            <a:off x="2664360" y="-2661480"/>
            <a:ext cx="6855120" cy="12189240"/>
          </a:xfrm>
          <a:prstGeom prst="rect">
            <a:avLst/>
          </a:prstGeom>
          <a:ln w="12700">
            <a:noFill/>
          </a:ln>
        </p:spPr>
      </p:pic>
      <p:sp>
        <p:nvSpPr>
          <p:cNvPr id="15" name="Rectangle: Rounded Corners 14">
            <a:extLst>
              <a:ext uri="{FF2B5EF4-FFF2-40B4-BE49-F238E27FC236}">
                <a16:creationId xmlns:a16="http://schemas.microsoft.com/office/drawing/2014/main" id="{DC7B653B-27EB-ACFA-AC24-DB600F9858BA}"/>
              </a:ext>
            </a:extLst>
          </p:cNvPr>
          <p:cNvSpPr/>
          <p:nvPr/>
        </p:nvSpPr>
        <p:spPr>
          <a:xfrm>
            <a:off x="332467" y="3650619"/>
            <a:ext cx="4217133" cy="2162339"/>
          </a:xfrm>
          <a:prstGeom prst="roundRect">
            <a:avLst/>
          </a:prstGeom>
          <a:solidFill>
            <a:schemeClr val="bg1">
              <a:lumMod val="95000"/>
            </a:schemeClr>
          </a:solidFill>
          <a:ln w="3175">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Rounded Corners 13">
            <a:extLst>
              <a:ext uri="{FF2B5EF4-FFF2-40B4-BE49-F238E27FC236}">
                <a16:creationId xmlns:a16="http://schemas.microsoft.com/office/drawing/2014/main" id="{EC05F965-13FB-2FC4-3095-E2C282B42753}"/>
              </a:ext>
            </a:extLst>
          </p:cNvPr>
          <p:cNvSpPr/>
          <p:nvPr/>
        </p:nvSpPr>
        <p:spPr>
          <a:xfrm>
            <a:off x="361212" y="1266661"/>
            <a:ext cx="4133687" cy="2162339"/>
          </a:xfrm>
          <a:prstGeom prst="roundRect">
            <a:avLst/>
          </a:prstGeom>
          <a:solidFill>
            <a:schemeClr val="bg1">
              <a:lumMod val="95000"/>
            </a:schemeClr>
          </a:solidFill>
          <a:ln w="3175">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8" name="Slide Title Heading">
            <a:extLst>
              <a:ext uri="{FF2B5EF4-FFF2-40B4-BE49-F238E27FC236}">
                <a16:creationId xmlns:a16="http://schemas.microsoft.com/office/drawing/2014/main" id="{2240B7F3-2D19-968F-1038-49521217C411}"/>
              </a:ext>
            </a:extLst>
          </p:cNvPr>
          <p:cNvSpPr/>
          <p:nvPr/>
        </p:nvSpPr>
        <p:spPr>
          <a:xfrm>
            <a:off x="603360" y="600120"/>
            <a:ext cx="10982520" cy="597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pPr>
            <a:r>
              <a:rPr lang="en-GB" sz="3200" b="1" strike="noStrike" spc="-1" dirty="0">
                <a:solidFill>
                  <a:srgbClr val="404040"/>
                </a:solidFill>
                <a:latin typeface="Helvetica Neue"/>
                <a:ea typeface="Helvetica Neue"/>
              </a:rPr>
              <a:t> </a:t>
            </a:r>
            <a:endParaRPr lang="en-US" sz="3200" b="0" strike="noStrike" spc="-1" dirty="0">
              <a:solidFill>
                <a:srgbClr val="000000"/>
              </a:solidFill>
              <a:latin typeface="Arial"/>
            </a:endParaRPr>
          </a:p>
        </p:txBody>
      </p:sp>
      <p:sp>
        <p:nvSpPr>
          <p:cNvPr id="130" name="TextBox 3">
            <a:extLst>
              <a:ext uri="{FF2B5EF4-FFF2-40B4-BE49-F238E27FC236}">
                <a16:creationId xmlns:a16="http://schemas.microsoft.com/office/drawing/2014/main" id="{12220A5D-CDD8-21CA-BC47-46382CD45AE7}"/>
              </a:ext>
            </a:extLst>
          </p:cNvPr>
          <p:cNvSpPr/>
          <p:nvPr/>
        </p:nvSpPr>
        <p:spPr>
          <a:xfrm>
            <a:off x="10616040" y="6307920"/>
            <a:ext cx="1504440" cy="342720"/>
          </a:xfrm>
          <a:prstGeom prst="rect">
            <a:avLst/>
          </a:prstGeom>
          <a:noFill/>
          <a:ln w="1270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en-GB" sz="1800" b="0" strike="noStrike" spc="-1">
              <a:solidFill>
                <a:srgbClr val="5E5E5E"/>
              </a:solidFill>
              <a:latin typeface="Helvetica Neue"/>
              <a:ea typeface="Helvetica Neue"/>
            </a:endParaRPr>
          </a:p>
        </p:txBody>
      </p:sp>
      <p:sp>
        <p:nvSpPr>
          <p:cNvPr id="135" name="StatementBox303">
            <a:extLst>
              <a:ext uri="{FF2B5EF4-FFF2-40B4-BE49-F238E27FC236}">
                <a16:creationId xmlns:a16="http://schemas.microsoft.com/office/drawing/2014/main" id="{F984CD51-DDC9-61D8-E82D-F2741E6B08AE}"/>
              </a:ext>
            </a:extLst>
          </p:cNvPr>
          <p:cNvSpPr/>
          <p:nvPr/>
        </p:nvSpPr>
        <p:spPr>
          <a:xfrm>
            <a:off x="7960882" y="4675410"/>
            <a:ext cx="3998520" cy="878400"/>
          </a:xfrm>
          <a:prstGeom prst="rect">
            <a:avLst/>
          </a:prstGeom>
          <a:noFill/>
          <a:ln w="0">
            <a:noFill/>
          </a:ln>
        </p:spPr>
        <p:style>
          <a:lnRef idx="0">
            <a:scrgbClr r="0" g="0" b="0"/>
          </a:lnRef>
          <a:fillRef idx="0">
            <a:scrgbClr r="0" g="0" b="0"/>
          </a:fillRef>
          <a:effectRef idx="0">
            <a:scrgbClr r="0" g="0" b="0"/>
          </a:effectRef>
          <a:fontRef idx="minor"/>
        </p:style>
        <p:txBody>
          <a:bodyPr lIns="50760" tIns="20160" rIns="79920" bIns="20160" anchor="ctr">
            <a:noAutofit/>
          </a:bodyPr>
          <a:lstStyle/>
          <a:p>
            <a:pPr>
              <a:lnSpc>
                <a:spcPct val="110000"/>
              </a:lnSpc>
            </a:pPr>
            <a:endParaRPr lang="en-US" sz="1200" b="1" spc="-1" dirty="0">
              <a:solidFill>
                <a:schemeClr val="bg2">
                  <a:lumMod val="10000"/>
                </a:schemeClr>
              </a:solidFill>
              <a:latin typeface="Arial" panose="020B0604020202020204" pitchFamily="34" charset="0"/>
              <a:cs typeface="Arial" panose="020B0604020202020204" pitchFamily="34" charset="0"/>
            </a:endParaRPr>
          </a:p>
        </p:txBody>
      </p:sp>
      <p:sp>
        <p:nvSpPr>
          <p:cNvPr id="136" name="QuoteBox304">
            <a:extLst>
              <a:ext uri="{FF2B5EF4-FFF2-40B4-BE49-F238E27FC236}">
                <a16:creationId xmlns:a16="http://schemas.microsoft.com/office/drawing/2014/main" id="{98F9641D-228D-853C-1D5B-D05B7B210F34}"/>
              </a:ext>
            </a:extLst>
          </p:cNvPr>
          <p:cNvSpPr/>
          <p:nvPr/>
        </p:nvSpPr>
        <p:spPr>
          <a:xfrm>
            <a:off x="4923360" y="4579920"/>
            <a:ext cx="6678720" cy="878400"/>
          </a:xfrm>
          <a:prstGeom prst="rect">
            <a:avLst/>
          </a:prstGeom>
          <a:noFill/>
          <a:ln w="0">
            <a:noFill/>
          </a:ln>
        </p:spPr>
        <p:style>
          <a:lnRef idx="0">
            <a:scrgbClr r="0" g="0" b="0"/>
          </a:lnRef>
          <a:fillRef idx="0">
            <a:scrgbClr r="0" g="0" b="0"/>
          </a:fillRef>
          <a:effectRef idx="0">
            <a:scrgbClr r="0" g="0" b="0"/>
          </a:effectRef>
          <a:fontRef idx="minor"/>
        </p:style>
        <p:txBody>
          <a:bodyPr lIns="79920" tIns="20160" rIns="50760" bIns="20160" anchor="t">
            <a:noAutofit/>
          </a:bodyPr>
          <a:lstStyle/>
          <a:p>
            <a:pPr>
              <a:lnSpc>
                <a:spcPct val="110000"/>
              </a:lnSpc>
            </a:pPr>
            <a:endParaRPr lang="en-US" sz="1600" i="1" spc="-1" dirty="0">
              <a:solidFill>
                <a:srgbClr val="333333"/>
              </a:solidFill>
            </a:endParaRPr>
          </a:p>
        </p:txBody>
      </p:sp>
      <p:sp>
        <p:nvSpPr>
          <p:cNvPr id="137" name="Separator307">
            <a:extLst>
              <a:ext uri="{FF2B5EF4-FFF2-40B4-BE49-F238E27FC236}">
                <a16:creationId xmlns:a16="http://schemas.microsoft.com/office/drawing/2014/main" id="{1DF883B4-F4FF-1248-081C-3EDC8F4A7031}"/>
              </a:ext>
            </a:extLst>
          </p:cNvPr>
          <p:cNvSpPr/>
          <p:nvPr/>
        </p:nvSpPr>
        <p:spPr>
          <a:xfrm>
            <a:off x="603360" y="4539960"/>
            <a:ext cx="10982880" cy="2160"/>
          </a:xfrm>
          <a:prstGeom prst="rect">
            <a:avLst/>
          </a:prstGeom>
          <a:solidFill>
            <a:srgbClr val="D0D0D0"/>
          </a:solidFill>
          <a:ln w="0">
            <a:noFill/>
          </a:ln>
        </p:spPr>
        <p:style>
          <a:lnRef idx="0">
            <a:scrgbClr r="0" g="0" b="0"/>
          </a:lnRef>
          <a:fillRef idx="0">
            <a:scrgbClr r="0" g="0" b="0"/>
          </a:fillRef>
          <a:effectRef idx="0">
            <a:scrgbClr r="0" g="0" b="0"/>
          </a:effectRef>
          <a:fontRef idx="minor"/>
        </p:style>
        <p:txBody>
          <a:bodyPr lIns="90000" tIns="-41400" rIns="90000" bIns="-41400" anchor="t">
            <a:noAutofit/>
          </a:bodyPr>
          <a:lstStyle/>
          <a:p>
            <a:pPr>
              <a:lnSpc>
                <a:spcPct val="100000"/>
              </a:lnSpc>
            </a:pPr>
            <a:endParaRPr lang="en-GB" sz="1800" b="0" strike="noStrike" spc="-1">
              <a:solidFill>
                <a:srgbClr val="000000"/>
              </a:solidFill>
              <a:latin typeface="Arial"/>
              <a:ea typeface="Helvetica Neue"/>
            </a:endParaRPr>
          </a:p>
        </p:txBody>
      </p:sp>
      <p:sp>
        <p:nvSpPr>
          <p:cNvPr id="2" name="Slide Title Heading">
            <a:extLst>
              <a:ext uri="{FF2B5EF4-FFF2-40B4-BE49-F238E27FC236}">
                <a16:creationId xmlns:a16="http://schemas.microsoft.com/office/drawing/2014/main" id="{E127989D-C727-A079-3FE6-E997147D6655}"/>
              </a:ext>
            </a:extLst>
          </p:cNvPr>
          <p:cNvSpPr/>
          <p:nvPr/>
        </p:nvSpPr>
        <p:spPr>
          <a:xfrm>
            <a:off x="384660" y="150480"/>
            <a:ext cx="10983600" cy="521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r>
              <a:rPr lang="en-GB" sz="2800" b="1" spc="-86" dirty="0">
                <a:solidFill>
                  <a:srgbClr val="7292CC"/>
                </a:solidFill>
              </a:rPr>
              <a:t> </a:t>
            </a:r>
          </a:p>
          <a:p>
            <a:r>
              <a:rPr lang="en-GB" sz="2800" b="1" spc="-86" dirty="0">
                <a:solidFill>
                  <a:schemeClr val="bg2">
                    <a:lumMod val="10000"/>
                  </a:schemeClr>
                </a:solidFill>
              </a:rPr>
              <a:t>Accumulated advantage: </a:t>
            </a:r>
          </a:p>
          <a:p>
            <a:pPr lvl="1"/>
            <a:r>
              <a:rPr lang="en-GB" sz="2800" b="1" spc="-86" dirty="0">
                <a:solidFill>
                  <a:srgbClr val="7292CC"/>
                </a:solidFill>
              </a:rPr>
              <a:t>“Money follows money”</a:t>
            </a:r>
            <a:endParaRPr lang="en-US" sz="2800" b="1" spc="-86" dirty="0">
              <a:solidFill>
                <a:srgbClr val="7292CC"/>
              </a:solidFill>
            </a:endParaRPr>
          </a:p>
        </p:txBody>
      </p:sp>
      <p:sp>
        <p:nvSpPr>
          <p:cNvPr id="4" name="TextBox 3">
            <a:extLst>
              <a:ext uri="{FF2B5EF4-FFF2-40B4-BE49-F238E27FC236}">
                <a16:creationId xmlns:a16="http://schemas.microsoft.com/office/drawing/2014/main" id="{8BB9CFDA-9992-A4E4-6813-8714461C0BEF}"/>
              </a:ext>
            </a:extLst>
          </p:cNvPr>
          <p:cNvSpPr txBox="1"/>
          <p:nvPr/>
        </p:nvSpPr>
        <p:spPr>
          <a:xfrm>
            <a:off x="367449" y="3975696"/>
            <a:ext cx="4153628" cy="1554272"/>
          </a:xfrm>
          <a:prstGeom prst="rect">
            <a:avLst/>
          </a:prstGeom>
          <a:noFill/>
        </p:spPr>
        <p:txBody>
          <a:bodyPr wrap="square">
            <a:spAutoFit/>
          </a:bodyPr>
          <a:lstStyle/>
          <a:p>
            <a:pPr marR="0" lvl="0" defTabSz="1219320" fontAlgn="auto">
              <a:spcBef>
                <a:spcPts val="0"/>
              </a:spcBef>
              <a:spcAft>
                <a:spcPts val="600"/>
              </a:spcAft>
              <a:buClrTx/>
              <a:buSzTx/>
              <a:tabLst>
                <a:tab pos="0" algn="l"/>
              </a:tabLst>
              <a:defRPr/>
            </a:pPr>
            <a:r>
              <a:rPr lang="en-GB" b="1" dirty="0">
                <a:solidFill>
                  <a:srgbClr val="2D1B26"/>
                </a:solidFill>
                <a:latin typeface="Arial" panose="020B0604020202020204" pitchFamily="34" charset="0"/>
                <a:ea typeface="Calibri" pitchFamily="34" charset="-122"/>
                <a:cs typeface="Arial" panose="020B0604020202020204" pitchFamily="34" charset="0"/>
              </a:rPr>
              <a:t>How panellists work within the system:</a:t>
            </a:r>
          </a:p>
          <a:p>
            <a:pPr marL="285750" marR="0" lvl="0" indent="-285750" defTabSz="1219320" fontAlgn="auto">
              <a:spcBef>
                <a:spcPts val="0"/>
              </a:spcBef>
              <a:spcAft>
                <a:spcPts val="600"/>
              </a:spcAft>
              <a:buClrTx/>
              <a:buSzTx/>
              <a:buFont typeface="Arial" panose="020B0604020202020204" pitchFamily="34" charset="0"/>
              <a:buChar char="•"/>
              <a:tabLst>
                <a:tab pos="0" algn="l"/>
              </a:tabLst>
              <a:defRPr/>
            </a:pPr>
            <a:r>
              <a:rPr lang="en-GB" dirty="0">
                <a:solidFill>
                  <a:srgbClr val="2D1B26"/>
                </a:solidFill>
                <a:latin typeface="Arial" panose="020B0604020202020204" pitchFamily="34" charset="0"/>
                <a:ea typeface="Calibri" pitchFamily="34" charset="-122"/>
                <a:cs typeface="Arial" panose="020B0604020202020204" pitchFamily="34" charset="0"/>
              </a:rPr>
              <a:t>Panellists work within cultures that shape what feels excellent, feasible and fundable.</a:t>
            </a:r>
          </a:p>
        </p:txBody>
      </p:sp>
      <p:sp>
        <p:nvSpPr>
          <p:cNvPr id="8" name="TextBox 7">
            <a:extLst>
              <a:ext uri="{FF2B5EF4-FFF2-40B4-BE49-F238E27FC236}">
                <a16:creationId xmlns:a16="http://schemas.microsoft.com/office/drawing/2014/main" id="{F602FA79-9874-A390-DB4C-9512AFFAC3BC}"/>
              </a:ext>
            </a:extLst>
          </p:cNvPr>
          <p:cNvSpPr txBox="1"/>
          <p:nvPr/>
        </p:nvSpPr>
        <p:spPr>
          <a:xfrm>
            <a:off x="554212" y="1389460"/>
            <a:ext cx="3832504" cy="1823576"/>
          </a:xfrm>
          <a:prstGeom prst="rect">
            <a:avLst/>
          </a:prstGeom>
          <a:noFill/>
        </p:spPr>
        <p:txBody>
          <a:bodyPr wrap="square">
            <a:spAutoFit/>
          </a:bodyPr>
          <a:lstStyle/>
          <a:p>
            <a:pPr indent="0" defTabSz="1219320">
              <a:lnSpc>
                <a:spcPct val="100000"/>
              </a:lnSpc>
              <a:spcBef>
                <a:spcPts val="2401"/>
              </a:spcBef>
              <a:buNone/>
              <a:tabLst>
                <a:tab pos="0" algn="l"/>
              </a:tabLst>
            </a:pPr>
            <a:r>
              <a:rPr lang="en-GB" b="1" strike="noStrike" spc="-1" dirty="0">
                <a:solidFill>
                  <a:schemeClr val="bg2">
                    <a:lumMod val="10000"/>
                  </a:schemeClr>
                </a:solidFill>
                <a:latin typeface="Arial" panose="020B0604020202020204" pitchFamily="34" charset="0"/>
                <a:ea typeface="Helvetica Neue"/>
                <a:cs typeface="Arial" panose="020B0604020202020204" pitchFamily="34" charset="0"/>
              </a:rPr>
              <a:t>Patterns at work from the outset through to panel discussion:</a:t>
            </a:r>
          </a:p>
          <a:p>
            <a:pPr marL="285750" indent="-285750" defTabSz="1219320">
              <a:lnSpc>
                <a:spcPct val="100000"/>
              </a:lnSpc>
              <a:spcBef>
                <a:spcPts val="300"/>
              </a:spcBef>
              <a:buFont typeface="Arial" panose="020B0604020202020204" pitchFamily="34" charset="0"/>
              <a:buChar char="•"/>
              <a:tabLst>
                <a:tab pos="0" algn="l"/>
              </a:tabLst>
            </a:pPr>
            <a:r>
              <a:rPr lang="en-GB" dirty="0">
                <a:solidFill>
                  <a:srgbClr val="2D1B26"/>
                </a:solidFill>
                <a:latin typeface="Arial" panose="020B0604020202020204" pitchFamily="34" charset="0"/>
                <a:ea typeface="Calibri" pitchFamily="34" charset="-122"/>
                <a:cs typeface="Arial" panose="020B0604020202020204" pitchFamily="34" charset="0"/>
              </a:rPr>
              <a:t>Institutional prestige</a:t>
            </a:r>
          </a:p>
          <a:p>
            <a:pPr marL="285750" indent="-285750" defTabSz="1219320">
              <a:lnSpc>
                <a:spcPct val="100000"/>
              </a:lnSpc>
              <a:buFont typeface="Arial" panose="020B0604020202020204" pitchFamily="34" charset="0"/>
              <a:buChar char="•"/>
              <a:tabLst>
                <a:tab pos="0" algn="l"/>
              </a:tabLst>
            </a:pPr>
            <a:r>
              <a:rPr lang="en-GB" dirty="0">
                <a:solidFill>
                  <a:srgbClr val="2D1B26"/>
                </a:solidFill>
                <a:latin typeface="Arial" panose="020B0604020202020204" pitchFamily="34" charset="0"/>
                <a:ea typeface="Calibri" pitchFamily="34" charset="-122"/>
                <a:cs typeface="Arial" panose="020B0604020202020204" pitchFamily="34" charset="0"/>
              </a:rPr>
              <a:t>Disciplinary and methodological gatekeeping</a:t>
            </a:r>
            <a:endParaRPr lang="en-US" dirty="0">
              <a:solidFill>
                <a:srgbClr val="2D1B26"/>
              </a:solidFill>
              <a:latin typeface="Arial" panose="020B0604020202020204" pitchFamily="34" charset="0"/>
              <a:ea typeface="Calibri" pitchFamily="34" charset="-122"/>
              <a:cs typeface="Arial" panose="020B0604020202020204" pitchFamily="34" charset="0"/>
            </a:endParaRPr>
          </a:p>
          <a:p>
            <a:pPr marL="285750" indent="-285750" defTabSz="1219320">
              <a:lnSpc>
                <a:spcPct val="100000"/>
              </a:lnSpc>
              <a:buFont typeface="Arial" panose="020B0604020202020204" pitchFamily="34" charset="0"/>
              <a:buChar char="•"/>
              <a:tabLst>
                <a:tab pos="0" algn="l"/>
              </a:tabLst>
            </a:pPr>
            <a:r>
              <a:rPr lang="en-GB" dirty="0">
                <a:solidFill>
                  <a:srgbClr val="2D1B26"/>
                </a:solidFill>
                <a:latin typeface="Arial" panose="020B0604020202020204" pitchFamily="34" charset="0"/>
                <a:ea typeface="Calibri" pitchFamily="34" charset="-122"/>
                <a:cs typeface="Arial" panose="020B0604020202020204" pitchFamily="34" charset="0"/>
              </a:rPr>
              <a:t>Geographical hierarc</a:t>
            </a:r>
            <a:r>
              <a:rPr lang="en-GB" sz="2000" dirty="0">
                <a:solidFill>
                  <a:srgbClr val="2D1B26"/>
                </a:solidFill>
                <a:latin typeface="Arial" panose="020B0604020202020204" pitchFamily="34" charset="0"/>
                <a:ea typeface="Calibri" pitchFamily="34" charset="-122"/>
                <a:cs typeface="Arial" panose="020B0604020202020204" pitchFamily="34" charset="0"/>
              </a:rPr>
              <a:t>hies</a:t>
            </a:r>
          </a:p>
        </p:txBody>
      </p:sp>
      <p:sp>
        <p:nvSpPr>
          <p:cNvPr id="9" name="Arrow: Up-Down 8">
            <a:extLst>
              <a:ext uri="{FF2B5EF4-FFF2-40B4-BE49-F238E27FC236}">
                <a16:creationId xmlns:a16="http://schemas.microsoft.com/office/drawing/2014/main" id="{6299A278-B530-FA21-F219-C21E29B1AACF}"/>
              </a:ext>
            </a:extLst>
          </p:cNvPr>
          <p:cNvSpPr/>
          <p:nvPr/>
        </p:nvSpPr>
        <p:spPr>
          <a:xfrm>
            <a:off x="1721234" y="3207381"/>
            <a:ext cx="213453" cy="643128"/>
          </a:xfrm>
          <a:prstGeom prst="upDownArrow">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2" name="Picture 4">
            <a:extLst>
              <a:ext uri="{FF2B5EF4-FFF2-40B4-BE49-F238E27FC236}">
                <a16:creationId xmlns:a16="http://schemas.microsoft.com/office/drawing/2014/main" id="{A2B23A00-E5AF-6E4A-5D3A-097AB7C60FF6}"/>
              </a:ext>
            </a:extLst>
          </p:cNvPr>
          <p:cNvPicPr/>
          <p:nvPr/>
        </p:nvPicPr>
        <p:blipFill>
          <a:blip r:embed="rId4"/>
          <a:stretch/>
        </p:blipFill>
        <p:spPr>
          <a:xfrm>
            <a:off x="237082" y="5943960"/>
            <a:ext cx="1969920" cy="786240"/>
          </a:xfrm>
          <a:prstGeom prst="rect">
            <a:avLst/>
          </a:prstGeom>
          <a:ln w="0">
            <a:noFill/>
          </a:ln>
        </p:spPr>
      </p:pic>
      <p:sp>
        <p:nvSpPr>
          <p:cNvPr id="16" name="Rectangle: Rounded Corners 15">
            <a:extLst>
              <a:ext uri="{FF2B5EF4-FFF2-40B4-BE49-F238E27FC236}">
                <a16:creationId xmlns:a16="http://schemas.microsoft.com/office/drawing/2014/main" id="{BAF36C7D-15FA-6DF3-AE55-6B95982796E6}"/>
              </a:ext>
            </a:extLst>
          </p:cNvPr>
          <p:cNvSpPr/>
          <p:nvPr/>
        </p:nvSpPr>
        <p:spPr>
          <a:xfrm>
            <a:off x="5536227" y="817021"/>
            <a:ext cx="6439613" cy="5458719"/>
          </a:xfrm>
          <a:prstGeom prst="roundRect">
            <a:avLst/>
          </a:prstGeom>
          <a:solidFill>
            <a:schemeClr val="bg1">
              <a:lumMod val="95000"/>
            </a:schemeClr>
          </a:solidFill>
          <a:ln w="3175">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3" name="StatementBox301">
            <a:extLst>
              <a:ext uri="{FF2B5EF4-FFF2-40B4-BE49-F238E27FC236}">
                <a16:creationId xmlns:a16="http://schemas.microsoft.com/office/drawing/2014/main" id="{CDE1E658-D8D5-31ED-C5FB-3E722E163F9E}"/>
              </a:ext>
            </a:extLst>
          </p:cNvPr>
          <p:cNvSpPr/>
          <p:nvPr/>
        </p:nvSpPr>
        <p:spPr>
          <a:xfrm>
            <a:off x="5885792" y="856842"/>
            <a:ext cx="6139050" cy="5635799"/>
          </a:xfrm>
          <a:prstGeom prst="rect">
            <a:avLst/>
          </a:prstGeom>
          <a:noFill/>
          <a:ln w="0">
            <a:noFill/>
          </a:ln>
        </p:spPr>
        <p:style>
          <a:lnRef idx="0">
            <a:scrgbClr r="0" g="0" b="0"/>
          </a:lnRef>
          <a:fillRef idx="0">
            <a:scrgbClr r="0" g="0" b="0"/>
          </a:fillRef>
          <a:effectRef idx="0">
            <a:scrgbClr r="0" g="0" b="0"/>
          </a:effectRef>
          <a:fontRef idx="minor"/>
        </p:style>
        <p:txBody>
          <a:bodyPr lIns="50760" tIns="20160" rIns="79920" bIns="20160" anchor="ctr">
            <a:noAutofit/>
          </a:bodyPr>
          <a:lstStyle/>
          <a:p>
            <a:pPr>
              <a:lnSpc>
                <a:spcPct val="110000"/>
              </a:lnSpc>
              <a:spcAft>
                <a:spcPts val="600"/>
              </a:spcAft>
            </a:pPr>
            <a:r>
              <a:rPr lang="en-GB" b="1" spc="-86" dirty="0">
                <a:solidFill>
                  <a:schemeClr val="bg2">
                    <a:lumMod val="10000"/>
                  </a:schemeClr>
                </a:solidFill>
                <a:latin typeface="Arial" panose="020B0604020202020204" pitchFamily="34" charset="0"/>
                <a:cs typeface="Arial" panose="020B0604020202020204" pitchFamily="34" charset="0"/>
              </a:rPr>
              <a:t>Past advantage is read as future merit:</a:t>
            </a:r>
          </a:p>
          <a:p>
            <a:pPr marL="285750" indent="-285750">
              <a:lnSpc>
                <a:spcPct val="110000"/>
              </a:lnSpc>
              <a:buFont typeface="Arial" panose="020B0604020202020204" pitchFamily="34" charset="0"/>
              <a:buChar char="•"/>
            </a:pPr>
            <a:r>
              <a:rPr lang="en-GB" b="1" spc="-1" dirty="0">
                <a:solidFill>
                  <a:schemeClr val="bg2">
                    <a:lumMod val="10000"/>
                  </a:schemeClr>
                </a:solidFill>
                <a:latin typeface="Arial" panose="020B0604020202020204" pitchFamily="34" charset="0"/>
                <a:cs typeface="Arial" panose="020B0604020202020204" pitchFamily="34" charset="0"/>
              </a:rPr>
              <a:t>Lower-risk choice</a:t>
            </a:r>
            <a:endParaRPr lang="en-US" i="1" spc="-1" dirty="0">
              <a:solidFill>
                <a:srgbClr val="333333"/>
              </a:solidFill>
              <a:latin typeface="Arial" panose="020B0604020202020204" pitchFamily="34" charset="0"/>
              <a:cs typeface="Arial" panose="020B0604020202020204" pitchFamily="34" charset="0"/>
            </a:endParaRPr>
          </a:p>
          <a:p>
            <a:pPr marL="284400">
              <a:lnSpc>
                <a:spcPct val="110000"/>
              </a:lnSpc>
              <a:spcBef>
                <a:spcPts val="600"/>
              </a:spcBef>
            </a:pPr>
            <a:r>
              <a:rPr lang="en-GB" i="1" spc="-1" dirty="0">
                <a:solidFill>
                  <a:srgbClr val="333333"/>
                </a:solidFill>
                <a:latin typeface="Arial" panose="020B0604020202020204" pitchFamily="34" charset="0"/>
                <a:cs typeface="Arial" panose="020B0604020202020204" pitchFamily="34" charset="0"/>
              </a:rPr>
              <a:t>‘Risk aversion is just so great across all these panels.’ (Winnie) </a:t>
            </a:r>
          </a:p>
          <a:p>
            <a:pPr marL="285750" indent="-285750">
              <a:lnSpc>
                <a:spcPct val="110000"/>
              </a:lnSpc>
              <a:spcBef>
                <a:spcPts val="1001"/>
              </a:spcBef>
              <a:buFont typeface="Arial" panose="020B0604020202020204" pitchFamily="34" charset="0"/>
              <a:buChar char="•"/>
            </a:pPr>
            <a:r>
              <a:rPr lang="en-GB" b="1" i="1" spc="-1" dirty="0">
                <a:solidFill>
                  <a:srgbClr val="333333"/>
                </a:solidFill>
                <a:latin typeface="Arial" panose="020B0604020202020204" pitchFamily="34" charset="0"/>
                <a:cs typeface="Arial" panose="020B0604020202020204" pitchFamily="34" charset="0"/>
              </a:rPr>
              <a:t>Advantage compounds over time</a:t>
            </a:r>
          </a:p>
          <a:p>
            <a:pPr marL="284400">
              <a:lnSpc>
                <a:spcPct val="110000"/>
              </a:lnSpc>
              <a:spcBef>
                <a:spcPts val="201"/>
              </a:spcBef>
            </a:pPr>
            <a:r>
              <a:rPr lang="en-GB" i="1" spc="-1" dirty="0">
                <a:solidFill>
                  <a:srgbClr val="333333"/>
                </a:solidFill>
                <a:latin typeface="Arial" panose="020B0604020202020204" pitchFamily="34" charset="0"/>
                <a:cs typeface="Arial" panose="020B0604020202020204" pitchFamily="34" charset="0"/>
              </a:rPr>
              <a:t>‘Those institutions are able to say, “We can use this data that we’ve already got for free.” And you have to say, “That’s good value.”’ (Mike)</a:t>
            </a:r>
          </a:p>
          <a:p>
            <a:pPr marL="284400">
              <a:lnSpc>
                <a:spcPct val="110000"/>
              </a:lnSpc>
              <a:spcBef>
                <a:spcPts val="600"/>
              </a:spcBef>
            </a:pPr>
            <a:r>
              <a:rPr lang="en-GB" i="1" spc="-1" dirty="0">
                <a:solidFill>
                  <a:srgbClr val="333333"/>
                </a:solidFill>
                <a:latin typeface="Arial" panose="020B0604020202020204" pitchFamily="34" charset="0"/>
                <a:cs typeface="Arial" panose="020B0604020202020204" pitchFamily="34" charset="0"/>
              </a:rPr>
              <a:t>‘We’ve already given these people lots and lots of money, so therefore we should give them more.’ (Hanna)</a:t>
            </a:r>
            <a:endParaRPr lang="en-US" i="1" spc="-1" dirty="0">
              <a:solidFill>
                <a:srgbClr val="333333"/>
              </a:solidFill>
              <a:latin typeface="Arial" panose="020B0604020202020204" pitchFamily="34" charset="0"/>
              <a:cs typeface="Arial" panose="020B0604020202020204" pitchFamily="34" charset="0"/>
            </a:endParaRPr>
          </a:p>
          <a:p>
            <a:pPr marL="285750" indent="-285750">
              <a:lnSpc>
                <a:spcPct val="110000"/>
              </a:lnSpc>
              <a:spcBef>
                <a:spcPts val="1001"/>
              </a:spcBef>
              <a:buFont typeface="Arial" panose="020B0604020202020204" pitchFamily="34" charset="0"/>
              <a:buChar char="•"/>
            </a:pPr>
            <a:r>
              <a:rPr lang="en-GB" b="1" i="1" spc="-1" dirty="0">
                <a:solidFill>
                  <a:srgbClr val="333333"/>
                </a:solidFill>
                <a:latin typeface="Arial" panose="020B0604020202020204" pitchFamily="34" charset="0"/>
                <a:cs typeface="Arial" panose="020B0604020202020204" pitchFamily="34" charset="0"/>
              </a:rPr>
              <a:t>Reputation travels into the room</a:t>
            </a:r>
            <a:endParaRPr lang="en-GB" b="1" spc="-1" dirty="0">
              <a:solidFill>
                <a:schemeClr val="bg2">
                  <a:lumMod val="10000"/>
                </a:schemeClr>
              </a:solidFill>
              <a:latin typeface="Arial" panose="020B0604020202020204" pitchFamily="34" charset="0"/>
              <a:cs typeface="Arial" panose="020B0604020202020204" pitchFamily="34" charset="0"/>
            </a:endParaRPr>
          </a:p>
          <a:p>
            <a:pPr marL="284400">
              <a:lnSpc>
                <a:spcPct val="110000"/>
              </a:lnSpc>
              <a:spcBef>
                <a:spcPts val="201"/>
              </a:spcBef>
            </a:pPr>
            <a:r>
              <a:rPr lang="en-GB" i="1" spc="-1" dirty="0">
                <a:solidFill>
                  <a:srgbClr val="333333"/>
                </a:solidFill>
                <a:latin typeface="Arial" panose="020B0604020202020204" pitchFamily="34" charset="0"/>
                <a:cs typeface="Arial" panose="020B0604020202020204" pitchFamily="34" charset="0"/>
              </a:rPr>
              <a:t>‘They fundamentally know each other really well…a preformed view: “oh, it’s Terry, that’s going to be brilliant”.’ (Richard)</a:t>
            </a:r>
            <a:endParaRPr lang="en-US" i="1" spc="-1" dirty="0">
              <a:solidFill>
                <a:srgbClr val="333333"/>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794286EF-A56B-62C3-900C-10F310C21832}"/>
              </a:ext>
            </a:extLst>
          </p:cNvPr>
          <p:cNvSpPr txBox="1"/>
          <p:nvPr/>
        </p:nvSpPr>
        <p:spPr>
          <a:xfrm>
            <a:off x="2039307" y="3347782"/>
            <a:ext cx="2412353" cy="369332"/>
          </a:xfrm>
          <a:prstGeom prst="rect">
            <a:avLst/>
          </a:prstGeom>
          <a:solidFill>
            <a:schemeClr val="accent1">
              <a:lumMod val="20000"/>
              <a:lumOff val="80000"/>
            </a:schemeClr>
          </a:solidFill>
          <a:ln w="19050">
            <a:solidFill>
              <a:srgbClr val="002060"/>
            </a:solidFill>
          </a:ln>
        </p:spPr>
        <p:txBody>
          <a:bodyPr wrap="square" rtlCol="0">
            <a:spAutoFit/>
          </a:bodyPr>
          <a:lstStyle/>
          <a:p>
            <a:pPr algn="ctr"/>
            <a:r>
              <a:rPr lang="en-GB" b="1" dirty="0">
                <a:solidFill>
                  <a:schemeClr val="bg2">
                    <a:lumMod val="10000"/>
                  </a:schemeClr>
                </a:solidFill>
              </a:rPr>
              <a:t>Shape and sustain</a:t>
            </a:r>
          </a:p>
        </p:txBody>
      </p:sp>
      <p:sp>
        <p:nvSpPr>
          <p:cNvPr id="6" name="TextBox 5">
            <a:extLst>
              <a:ext uri="{FF2B5EF4-FFF2-40B4-BE49-F238E27FC236}">
                <a16:creationId xmlns:a16="http://schemas.microsoft.com/office/drawing/2014/main" id="{086D3F53-A751-562D-39A2-D1E37336F57D}"/>
              </a:ext>
            </a:extLst>
          </p:cNvPr>
          <p:cNvSpPr txBox="1"/>
          <p:nvPr/>
        </p:nvSpPr>
        <p:spPr>
          <a:xfrm>
            <a:off x="4178466" y="1760334"/>
            <a:ext cx="1658324" cy="646331"/>
          </a:xfrm>
          <a:prstGeom prst="rect">
            <a:avLst/>
          </a:prstGeom>
          <a:solidFill>
            <a:schemeClr val="accent1">
              <a:lumMod val="20000"/>
              <a:lumOff val="80000"/>
            </a:schemeClr>
          </a:solidFill>
          <a:ln w="19050">
            <a:solidFill>
              <a:srgbClr val="002060"/>
            </a:solidFill>
          </a:ln>
        </p:spPr>
        <p:txBody>
          <a:bodyPr wrap="square" rtlCol="0">
            <a:spAutoFit/>
          </a:bodyPr>
          <a:lstStyle/>
          <a:p>
            <a:pPr algn="ctr"/>
            <a:r>
              <a:rPr lang="en-GB" b="1" dirty="0">
                <a:solidFill>
                  <a:schemeClr val="bg2">
                    <a:lumMod val="10000"/>
                  </a:schemeClr>
                </a:solidFill>
              </a:rPr>
              <a:t>Reinforce over rounds</a:t>
            </a:r>
          </a:p>
        </p:txBody>
      </p:sp>
      <p:sp>
        <p:nvSpPr>
          <p:cNvPr id="7" name="TextBox 6">
            <a:extLst>
              <a:ext uri="{FF2B5EF4-FFF2-40B4-BE49-F238E27FC236}">
                <a16:creationId xmlns:a16="http://schemas.microsoft.com/office/drawing/2014/main" id="{82930FC8-059E-B5C4-9E42-BE36668D2380}"/>
              </a:ext>
            </a:extLst>
          </p:cNvPr>
          <p:cNvSpPr txBox="1"/>
          <p:nvPr/>
        </p:nvSpPr>
        <p:spPr>
          <a:xfrm>
            <a:off x="4231120" y="5328512"/>
            <a:ext cx="1764032" cy="923330"/>
          </a:xfrm>
          <a:prstGeom prst="rect">
            <a:avLst/>
          </a:prstGeom>
          <a:solidFill>
            <a:schemeClr val="accent1">
              <a:lumMod val="20000"/>
              <a:lumOff val="80000"/>
            </a:schemeClr>
          </a:solidFill>
          <a:ln w="19050">
            <a:solidFill>
              <a:srgbClr val="002060"/>
            </a:solidFill>
          </a:ln>
        </p:spPr>
        <p:txBody>
          <a:bodyPr wrap="square" rtlCol="0">
            <a:spAutoFit/>
          </a:bodyPr>
          <a:lstStyle/>
          <a:p>
            <a:pPr algn="ctr"/>
            <a:r>
              <a:rPr lang="en-GB" b="1" dirty="0">
                <a:solidFill>
                  <a:schemeClr val="bg2">
                    <a:lumMod val="10000"/>
                  </a:schemeClr>
                </a:solidFill>
              </a:rPr>
              <a:t>Turn into decisions and feed back</a:t>
            </a:r>
          </a:p>
        </p:txBody>
      </p:sp>
      <p:sp>
        <p:nvSpPr>
          <p:cNvPr id="10" name="Arrow: Up-Down 9">
            <a:extLst>
              <a:ext uri="{FF2B5EF4-FFF2-40B4-BE49-F238E27FC236}">
                <a16:creationId xmlns:a16="http://schemas.microsoft.com/office/drawing/2014/main" id="{7E593941-8CB6-EC28-BD7C-168F2451DB3F}"/>
              </a:ext>
            </a:extLst>
          </p:cNvPr>
          <p:cNvSpPr/>
          <p:nvPr/>
        </p:nvSpPr>
        <p:spPr>
          <a:xfrm rot="16200000">
            <a:off x="4886053" y="2044768"/>
            <a:ext cx="240703" cy="1239375"/>
          </a:xfrm>
          <a:prstGeom prst="upDownArrow">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Arrow: Up-Down 10">
            <a:extLst>
              <a:ext uri="{FF2B5EF4-FFF2-40B4-BE49-F238E27FC236}">
                <a16:creationId xmlns:a16="http://schemas.microsoft.com/office/drawing/2014/main" id="{B3CE588E-0470-0215-02C0-1E749489C057}"/>
              </a:ext>
            </a:extLst>
          </p:cNvPr>
          <p:cNvSpPr/>
          <p:nvPr/>
        </p:nvSpPr>
        <p:spPr>
          <a:xfrm rot="16200000">
            <a:off x="4953594" y="4559072"/>
            <a:ext cx="208132" cy="1136865"/>
          </a:xfrm>
          <a:prstGeom prst="upDownArrow">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86450881"/>
      </p:ext>
    </p:extLst>
  </p:cSld>
  <p:clrMapOvr>
    <a:masterClrMapping/>
  </p:clrMapOvr>
</p:sld>
</file>

<file path=ppt/theme/theme1.xml><?xml version="1.0" encoding="utf-8"?>
<a:theme xmlns:a="http://schemas.openxmlformats.org/drawingml/2006/main" name="21_BasicWhite">
  <a:themeElements>
    <a:clrScheme name="21_BasicWhite">
      <a:dk1>
        <a:srgbClr val="5E5E5E"/>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0.xml><?xml version="1.0" encoding="utf-8"?>
<a:theme xmlns:a="http://schemas.openxmlformats.org/drawingml/2006/main" name="21_BasicWhite">
  <a:themeElements>
    <a:clrScheme name="21_BasicWhite">
      <a:dk1>
        <a:srgbClr val="5E5E5E"/>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1.xml><?xml version="1.0" encoding="utf-8"?>
<a:theme xmlns:a="http://schemas.openxmlformats.org/drawingml/2006/main" name="21_BasicWhite">
  <a:themeElements>
    <a:clrScheme name="21_BasicWhite">
      <a:dk1>
        <a:srgbClr val="5E5E5E"/>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21_BasicWhite">
  <a:themeElements>
    <a:clrScheme name="21_BasicWhite">
      <a:dk1>
        <a:srgbClr val="5E5E5E"/>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5E5E5E"/>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4.xml><?xml version="1.0" encoding="utf-8"?>
<a:theme xmlns:a="http://schemas.openxmlformats.org/drawingml/2006/main" name="21_BasicWhite">
  <a:themeElements>
    <a:clrScheme name="21_BasicWhite">
      <a:dk1>
        <a:srgbClr val="5E5E5E"/>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5.xml><?xml version="1.0" encoding="utf-8"?>
<a:theme xmlns:a="http://schemas.openxmlformats.org/drawingml/2006/main" name="21_BasicWhite">
  <a:themeElements>
    <a:clrScheme name="21_BasicWhite">
      <a:dk1>
        <a:srgbClr val="5E5E5E"/>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6.xml><?xml version="1.0" encoding="utf-8"?>
<a:theme xmlns:a="http://schemas.openxmlformats.org/drawingml/2006/main" name="21_BasicWhite">
  <a:themeElements>
    <a:clrScheme name="21_BasicWhite">
      <a:dk1>
        <a:srgbClr val="5E5E5E"/>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7.xml><?xml version="1.0" encoding="utf-8"?>
<a:theme xmlns:a="http://schemas.openxmlformats.org/drawingml/2006/main" name="21_BasicWhite">
  <a:themeElements>
    <a:clrScheme name="21_BasicWhite">
      <a:dk1>
        <a:srgbClr val="5E5E5E"/>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8.xml><?xml version="1.0" encoding="utf-8"?>
<a:theme xmlns:a="http://schemas.openxmlformats.org/drawingml/2006/main" name="21_BasicWhite">
  <a:themeElements>
    <a:clrScheme name="21_BasicWhite">
      <a:dk1>
        <a:srgbClr val="5E5E5E"/>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9.xml><?xml version="1.0" encoding="utf-8"?>
<a:theme xmlns:a="http://schemas.openxmlformats.org/drawingml/2006/main" name="21_BasicWhite">
  <a:themeElements>
    <a:clrScheme name="21_BasicWhite">
      <a:dk1>
        <a:srgbClr val="5E5E5E"/>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15292</TotalTime>
  <Words>1429</Words>
  <Application>Microsoft Office PowerPoint</Application>
  <PresentationFormat>Widescreen</PresentationFormat>
  <Paragraphs>153</Paragraphs>
  <Slides>11</Slides>
  <Notes>11</Notes>
  <HiddenSlides>0</HiddenSlides>
  <MMClips>0</MMClips>
  <ScaleCrop>false</ScaleCrop>
  <HeadingPairs>
    <vt:vector size="6" baseType="variant">
      <vt:variant>
        <vt:lpstr>Fonts Used</vt:lpstr>
      </vt:variant>
      <vt:variant>
        <vt:i4>8</vt:i4>
      </vt:variant>
      <vt:variant>
        <vt:lpstr>Theme</vt:lpstr>
      </vt:variant>
      <vt:variant>
        <vt:i4>11</vt:i4>
      </vt:variant>
      <vt:variant>
        <vt:lpstr>Slide Titles</vt:lpstr>
      </vt:variant>
      <vt:variant>
        <vt:i4>11</vt:i4>
      </vt:variant>
    </vt:vector>
  </HeadingPairs>
  <TitlesOfParts>
    <vt:vector size="30" baseType="lpstr">
      <vt:lpstr>Aptos</vt:lpstr>
      <vt:lpstr>Arial</vt:lpstr>
      <vt:lpstr>Century Gothic</vt:lpstr>
      <vt:lpstr>Helvetica Light</vt:lpstr>
      <vt:lpstr>Helvetica Neue</vt:lpstr>
      <vt:lpstr>Symbol</vt:lpstr>
      <vt:lpstr>Times New Roman</vt:lpstr>
      <vt:lpstr>Wingdings</vt:lpstr>
      <vt:lpstr>21_BasicWhite</vt:lpstr>
      <vt:lpstr>21_BasicWhite</vt:lpstr>
      <vt:lpstr>21_BasicWhite</vt:lpstr>
      <vt:lpstr>21_BasicWhite</vt:lpstr>
      <vt:lpstr>21_BasicWhite</vt:lpstr>
      <vt:lpstr>21_BasicWhite</vt:lpstr>
      <vt:lpstr>21_BasicWhite</vt:lpstr>
      <vt:lpstr>21_BasicWhite</vt:lpstr>
      <vt:lpstr>21_BasicWhite</vt:lpstr>
      <vt:lpstr>21_BasicWhite</vt:lpstr>
      <vt:lpstr>21_BasicWhite</vt:lpstr>
      <vt:lpstr>PowerPoint Presentation</vt:lpstr>
      <vt:lpstr>EDICa context and study focus</vt:lpstr>
      <vt:lpstr>The study at a glance</vt:lpstr>
      <vt:lpstr>Preview: key patterns and dynamics</vt:lpstr>
      <vt:lpstr>PowerPoint Presentation</vt:lpstr>
      <vt:lpstr>PowerPoint Presentation</vt:lpstr>
      <vt:lpstr>PowerPoint Presentation</vt:lpstr>
      <vt:lpstr>Panellists are not unaware, but constrained</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Technician Harrogate</cp:lastModifiedBy>
  <cp:revision>2</cp:revision>
  <dcterms:modified xsi:type="dcterms:W3CDTF">2026-06-17T10:39:06Z</dcterms:modified>
</cp:coreProperties>
</file>

<file path=docProps/core0.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2026-04-15T10:31:27Z</dcterms:created>
  <dc:creator>Jessee Mooney</dc:creator>
  <dc:description/>
  <dc:language>en-US</dc:language>
  <cp:lastModifiedBy>Jessee Mooney</cp:lastModifiedBy>
  <dcterms:modified xsi:type="dcterms:W3CDTF">2026-04-17T09:27:30Z</dcterms:modified>
  <cp:revision>1</cp:revision>
  <dc:subject/>
  <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0x01010050F3A9E8D51AC34D88BEBDC6697AB1BA</vt:lpwstr>
  </property>
  <property fmtid="{D5CDD505-2E9C-101B-9397-08002B2CF9AE}" pid="3" name="MediaServiceImageTags">
    <vt:lpwstr/>
  </property>
  <property fmtid="{D5CDD505-2E9C-101B-9397-08002B2CF9AE}" pid="4" name="PresentationFormat">
    <vt:lpwstr>Widescreen</vt:lpwstr>
  </property>
  <property fmtid="{D5CDD505-2E9C-101B-9397-08002B2CF9AE}" pid="5" name="Slides">
    <vt:r8>5</vt:r8>
  </property>
</Properties>
</file>