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2"/>
  </p:notesMasterIdLst>
  <p:sldIdLst>
    <p:sldId id="2561" r:id="rId5"/>
    <p:sldId id="552" r:id="rId6"/>
    <p:sldId id="2562" r:id="rId7"/>
    <p:sldId id="2563" r:id="rId8"/>
    <p:sldId id="2575" r:id="rId9"/>
    <p:sldId id="2564" r:id="rId10"/>
    <p:sldId id="2565" r:id="rId11"/>
    <p:sldId id="2566" r:id="rId12"/>
    <p:sldId id="2567" r:id="rId13"/>
    <p:sldId id="2568" r:id="rId14"/>
    <p:sldId id="2569" r:id="rId15"/>
    <p:sldId id="2571" r:id="rId16"/>
    <p:sldId id="2570" r:id="rId17"/>
    <p:sldId id="2572" r:id="rId18"/>
    <p:sldId id="2577" r:id="rId19"/>
    <p:sldId id="2576" r:id="rId20"/>
    <p:sldId id="53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15601B-3099-9724-9405-E28486F98866}" name="Alex Lewis" initials="AL" userId="S::a.lewis@thebritishacademy.ac.uk::5a600de7-990e-4578-a85b-2863307cff89" providerId="AD"/>
  <p188:author id="{A558ED27-6009-9C57-90BA-BA088344513B}" name="Philip Lewis" initials="PL" userId="S::p.lewis@thebritishacademy.ac.uk::844e09ce-d61c-4ec4-9899-c21aae65ecc5" providerId="AD"/>
  <p188:author id="{3B3E1097-5643-0A5F-43ED-2FBF3FF227A1}" name="silke.blohm" initials="s" userId="S::silke.blohm@4sciences.co.uk::3fc62948-8dc9-4102-a1d7-9c1d1f79976d" providerId="AD"/>
  <p188:author id="{63938ACB-79A8-F167-4A7F-557620737A68}" name="Georgina Fitzgibbon" initials="GF" userId="S::g.fitzgibbon@thebritishacademy.ac.uk::d27c7fea-b88e-432e-9ae9-6f5ad0cd7523" providerId="AD"/>
  <p188:author id="{BFA3D0F3-54C1-C30E-7174-E07D6E9696E5}" name="Silke Blohm" initials="SB" userId="Silke Bloh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59595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41"/>
    <p:restoredTop sz="79452"/>
  </p:normalViewPr>
  <p:slideViewPr>
    <p:cSldViewPr snapToGrid="0">
      <p:cViewPr varScale="1">
        <p:scale>
          <a:sx n="66" d="100"/>
          <a:sy n="66" d="100"/>
        </p:scale>
        <p:origin x="754"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80A487-A466-A044-AFED-AE809F0D32F5}"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EDDEB9-2F63-C142-B787-EFBC0B19F892}" type="slidenum">
              <a:rPr lang="en-US" smtClean="0"/>
              <a:t>‹#›</a:t>
            </a:fld>
            <a:endParaRPr lang="en-US"/>
          </a:p>
        </p:txBody>
      </p:sp>
    </p:spTree>
    <p:extLst>
      <p:ext uri="{BB962C8B-B14F-4D97-AF65-F5344CB8AC3E}">
        <p14:creationId xmlns:p14="http://schemas.microsoft.com/office/powerpoint/2010/main" val="2618469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893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977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722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470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022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49101-A43B-2537-61D8-A8F44FA31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88324-5FFB-0964-B367-C72873B95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748AB-87F6-4AC7-FF68-1B2EEBB35F08}"/>
              </a:ext>
            </a:extLst>
          </p:cNvPr>
          <p:cNvSpPr>
            <a:spLocks noGrp="1"/>
          </p:cNvSpPr>
          <p:nvPr>
            <p:ph type="body" idx="1"/>
          </p:nvPr>
        </p:nvSpPr>
        <p:spPr/>
        <p:txBody>
          <a:bodyPr/>
          <a:lstStyle/>
          <a:p>
            <a:r>
              <a:rPr lang="en-GB" noProof="1"/>
              <a:t>
Over-emphasising minimising institutional risk over enabling institutional strategy</a:t>
            </a:r>
          </a:p>
        </p:txBody>
      </p:sp>
      <p:sp>
        <p:nvSpPr>
          <p:cNvPr id="4" name="Slide Number Placeholder 3">
            <a:extLst>
              <a:ext uri="{FF2B5EF4-FFF2-40B4-BE49-F238E27FC236}">
                <a16:creationId xmlns:a16="http://schemas.microsoft.com/office/drawing/2014/main" id="{CB52DB89-CCC3-4AF5-44FF-9F0144F0EC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599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634B6-4D2B-96BB-6073-ADDF71467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E60C7-4A89-1B1D-6D42-DA19D3452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FF7E2-FA1D-72EA-0BEF-5623BAE9713D}"/>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FF4944D9-FFCD-E4E3-17B3-4E16E41B81C7}"/>
              </a:ext>
            </a:extLst>
          </p:cNvPr>
          <p:cNvSpPr>
            <a:spLocks noGrp="1"/>
          </p:cNvSpPr>
          <p:nvPr>
            <p:ph type="sldNum" sz="quarter" idx="5"/>
          </p:nvPr>
        </p:nvSpPr>
        <p:spPr/>
        <p:txBody>
          <a:bodyPr/>
          <a:lstStyle/>
          <a:p>
            <a:fld id="{FDCD880B-BA56-4DB7-995F-ACB4366C9744}" type="slidenum">
              <a:t>16</a:t>
            </a:fld>
            <a:endParaRPr lang="en-US"/>
          </a:p>
        </p:txBody>
      </p:sp>
    </p:spTree>
    <p:extLst>
      <p:ext uri="{BB962C8B-B14F-4D97-AF65-F5344CB8AC3E}">
        <p14:creationId xmlns:p14="http://schemas.microsoft.com/office/powerpoint/2010/main" val="97130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A2D91-4697-825A-FFB6-4AE6EA356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51830-EB5C-4E0C-923A-AF4DCEEF7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49015-32E2-F6AB-3F2B-EF0D4CBA76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59428C-954E-221D-1A56-D6EC3AB4BB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DDEB9-2F63-C142-B787-EFBC0B19F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2514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7D8C9-A754-F961-8652-5B2C5ED21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80278-9ED4-AF34-EA39-AFD277B6A7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96F3E-E97F-BE6E-8A33-6A91E79E8B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699A98-42A5-24C1-B88C-4C962ADA8D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DDEB9-2F63-C142-B787-EFBC0B19F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242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744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245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009A6-3975-FE28-CD9B-AE88B1839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870D5-6911-9FD7-0AE6-E4B67C4F8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30D7EA-5FD8-7CA6-08F1-84F94C12FB67}"/>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D9AF0698-0ED3-4193-F30A-563431322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435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Diverse Stakeholders and Agendas</a:t>
            </a:r>
          </a:p>
          <a:p>
            <a:pPr marL="0" lvl="1" indent="0">
              <a:lnSpc>
                <a:spcPct val="110000"/>
              </a:lnSpc>
              <a:spcBef>
                <a:spcPts val="0"/>
              </a:spcBef>
              <a:buFont typeface="Arial" panose="020B0604020202020204" pitchFamily="34" charset="0"/>
              <a:buNone/>
            </a:pPr>
            <a:r>
              <a:rPr lang="en-GB" sz="1800" noProof="0" dirty="0">
                <a:latin typeface="Calibri Light" panose="020F0302020204030204" pitchFamily="34" charset="0"/>
                <a:cs typeface="Calibri Light" panose="020F0302020204030204" pitchFamily="34" charset="0"/>
              </a:rPr>
              <a:t>Research collaborations involve multiple actors with varying incentives such as career, reputation, funding, and national goals.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Risks of Binary Narratives</a:t>
            </a:r>
          </a:p>
          <a:p>
            <a:pPr marL="0" lvl="1" indent="0">
              <a:lnSpc>
                <a:spcPct val="110000"/>
              </a:lnSpc>
              <a:spcBef>
                <a:spcPts val="0"/>
              </a:spcBef>
              <a:buFont typeface="Arial" panose="020B0604020202020204" pitchFamily="34" charset="0"/>
              <a:buNone/>
            </a:pPr>
            <a:r>
              <a:rPr lang="en-GB" sz="1800" noProof="0" dirty="0">
                <a:latin typeface="Calibri Light" panose="020F0302020204030204" pitchFamily="34" charset="0"/>
                <a:cs typeface="Calibri Light" panose="020F0302020204030204" pitchFamily="34" charset="0"/>
              </a:rPr>
              <a:t>Binary framing risks reinforcing stereotypes and overlooks valuable leadership and capacity in Southern institutions.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Stakeholder-Centred Approaches</a:t>
            </a:r>
          </a:p>
          <a:p>
            <a:pPr marL="0" lvl="1" indent="0">
              <a:lnSpc>
                <a:spcPct val="110000"/>
              </a:lnSpc>
              <a:spcBef>
                <a:spcPts val="0"/>
              </a:spcBef>
              <a:buFont typeface="Arial" panose="020B0604020202020204" pitchFamily="34" charset="0"/>
              <a:buNone/>
            </a:pPr>
            <a:r>
              <a:rPr lang="en-GB" sz="1800" noProof="0" dirty="0">
                <a:latin typeface="Calibri Light" panose="020F0302020204030204" pitchFamily="34" charset="0"/>
                <a:cs typeface="Calibri Light" panose="020F0302020204030204" pitchFamily="34" charset="0"/>
              </a:rPr>
              <a:t>Equity requires managing complex stakeholder ecosystems with transparency in agendas, resources, and decision-making.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863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338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239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D880B-BA56-4DB7-995F-ACB4366C9744}"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4886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7002" y="105879"/>
            <a:ext cx="6933398" cy="3832346"/>
          </a:xfrm>
        </p:spPr>
        <p:txBody>
          <a:bodyPr vert="horz" lIns="91440" tIns="45720" rIns="91440" bIns="45720" rtlCol="0" anchor="t">
            <a:normAutofit/>
          </a:bodyPr>
          <a:lstStyle>
            <a:lvl1pPr>
              <a:lnSpc>
                <a:spcPct val="90000"/>
              </a:lnSpc>
              <a:defRPr lang="en-US" sz="6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2000" y="4837892"/>
            <a:ext cx="4184904" cy="918015"/>
          </a:xfrm>
        </p:spPr>
        <p:txBody>
          <a:bodyPr vert="horz" lIns="91440" tIns="45720" rIns="91440" bIns="45720" rtlCol="0" anchor="b">
            <a:normAutofit/>
          </a:bodyPr>
          <a:lstStyle>
            <a:lvl1pPr marL="0" indent="0">
              <a:buNone/>
              <a:defRPr lang="en-US" sz="1600" dirty="0">
                <a:solidFill>
                  <a:schemeClr val="tx2"/>
                </a:solidFill>
              </a:defRPr>
            </a:lvl1pPr>
          </a:lstStyle>
          <a:p>
            <a:pPr lvl="0"/>
            <a:r>
              <a:rPr lang="en-US"/>
              <a:t>Click to edit Master subtitle style</a:t>
            </a:r>
          </a:p>
        </p:txBody>
      </p:sp>
      <p:sp>
        <p:nvSpPr>
          <p:cNvPr id="13" name="Freeform: Shape 12">
            <a:extLst>
              <a:ext uri="{FF2B5EF4-FFF2-40B4-BE49-F238E27FC236}">
                <a16:creationId xmlns:a16="http://schemas.microsoft.com/office/drawing/2014/main" id="{B7D523F3-FDC7-CB09-72C3-675307026069}"/>
              </a:ext>
              <a:ext uri="{C183D7F6-B498-43B3-948B-1728B52AA6E4}">
                <adec:decorative xmlns:adec="http://schemas.microsoft.com/office/drawing/2017/decorative" val="1"/>
              </a:ext>
            </a:extLst>
          </p:cNvPr>
          <p:cNvSpPr/>
          <p:nvPr/>
        </p:nvSpPr>
        <p:spPr>
          <a:xfrm>
            <a:off x="7693152" y="0"/>
            <a:ext cx="4498848" cy="6089904"/>
          </a:xfrm>
          <a:custGeom>
            <a:avLst/>
            <a:gdLst>
              <a:gd name="connsiteX0" fmla="*/ 0 w 4510185"/>
              <a:gd name="connsiteY0" fmla="*/ 0 h 6096000"/>
              <a:gd name="connsiteX1" fmla="*/ 4510185 w 4510185"/>
              <a:gd name="connsiteY1" fmla="*/ 0 h 6096000"/>
              <a:gd name="connsiteX2" fmla="*/ 4510185 w 4510185"/>
              <a:gd name="connsiteY2" fmla="*/ 6096000 h 6096000"/>
              <a:gd name="connsiteX3" fmla="*/ 501522 w 4510185"/>
              <a:gd name="connsiteY3" fmla="*/ 6096000 h 6096000"/>
              <a:gd name="connsiteX4" fmla="*/ 0 w 4510185"/>
              <a:gd name="connsiteY4" fmla="*/ 5591398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0185" h="6096000">
                <a:moveTo>
                  <a:pt x="0" y="0"/>
                </a:moveTo>
                <a:lnTo>
                  <a:pt x="4510185" y="0"/>
                </a:lnTo>
                <a:lnTo>
                  <a:pt x="4510185" y="6096000"/>
                </a:lnTo>
                <a:lnTo>
                  <a:pt x="501522" y="6096000"/>
                </a:lnTo>
                <a:cubicBezTo>
                  <a:pt x="224540" y="6096000"/>
                  <a:pt x="0" y="5870082"/>
                  <a:pt x="0" y="5591398"/>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Picture Placeholder 10">
            <a:extLst>
              <a:ext uri="{FF2B5EF4-FFF2-40B4-BE49-F238E27FC236}">
                <a16:creationId xmlns:a16="http://schemas.microsoft.com/office/drawing/2014/main" id="{47046596-FFEC-0663-2F9B-19F442C8D1F7}"/>
              </a:ext>
            </a:extLst>
          </p:cNvPr>
          <p:cNvSpPr>
            <a:spLocks noGrp="1"/>
          </p:cNvSpPr>
          <p:nvPr>
            <p:ph type="pic" sz="quarter" idx="13" hasCustomPrompt="1"/>
          </p:nvPr>
        </p:nvSpPr>
        <p:spPr>
          <a:xfrm>
            <a:off x="7681816" y="0"/>
            <a:ext cx="4510185" cy="6096000"/>
          </a:xfrm>
          <a:custGeom>
            <a:avLst/>
            <a:gdLst>
              <a:gd name="connsiteX0" fmla="*/ 0 w 4510185"/>
              <a:gd name="connsiteY0" fmla="*/ 0 h 6096000"/>
              <a:gd name="connsiteX1" fmla="*/ 4510185 w 4510185"/>
              <a:gd name="connsiteY1" fmla="*/ 0 h 6096000"/>
              <a:gd name="connsiteX2" fmla="*/ 4510185 w 4510185"/>
              <a:gd name="connsiteY2" fmla="*/ 6096000 h 6096000"/>
              <a:gd name="connsiteX3" fmla="*/ 501522 w 4510185"/>
              <a:gd name="connsiteY3" fmla="*/ 6096000 h 6096000"/>
              <a:gd name="connsiteX4" fmla="*/ 0 w 4510185"/>
              <a:gd name="connsiteY4" fmla="*/ 5591398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0185" h="6096000">
                <a:moveTo>
                  <a:pt x="0" y="0"/>
                </a:moveTo>
                <a:lnTo>
                  <a:pt x="4510185" y="0"/>
                </a:lnTo>
                <a:lnTo>
                  <a:pt x="4510185" y="6096000"/>
                </a:lnTo>
                <a:lnTo>
                  <a:pt x="501522" y="6096000"/>
                </a:lnTo>
                <a:cubicBezTo>
                  <a:pt x="224540" y="6096000"/>
                  <a:pt x="0" y="5870082"/>
                  <a:pt x="0" y="5591398"/>
                </a:cubicBezTo>
                <a:close/>
              </a:path>
            </a:pathLst>
          </a:custGeom>
          <a:blipFill dpi="0" rotWithShape="1">
            <a:blip r:embed="rId2">
              <a:alphaModFix amt="85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205DAB84-5005-5049-908A-F7CF8F51199B}"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5102590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2D3B99D-E6B2-4EE8-0A54-0FAA367757A0}"/>
              </a:ext>
              <a:ext uri="{C183D7F6-B498-43B3-948B-1728B52AA6E4}">
                <adec:decorative xmlns:adec="http://schemas.microsoft.com/office/drawing/2017/decorative" val="1"/>
              </a:ext>
            </a:extLst>
          </p:cNvPr>
          <p:cNvSpPr/>
          <p:nvPr/>
        </p:nvSpPr>
        <p:spPr>
          <a:xfrm>
            <a:off x="3735581" y="2721090"/>
            <a:ext cx="8456418" cy="4136911"/>
          </a:xfrm>
          <a:custGeom>
            <a:avLst/>
            <a:gdLst>
              <a:gd name="connsiteX0" fmla="*/ 501522 w 8456418"/>
              <a:gd name="connsiteY0" fmla="*/ 0 h 4136911"/>
              <a:gd name="connsiteX1" fmla="*/ 7315160 w 8456418"/>
              <a:gd name="connsiteY1" fmla="*/ 0 h 4136911"/>
              <a:gd name="connsiteX2" fmla="*/ 7389577 w 8456418"/>
              <a:gd name="connsiteY2" fmla="*/ 0 h 4136911"/>
              <a:gd name="connsiteX3" fmla="*/ 8456418 w 8456418"/>
              <a:gd name="connsiteY3" fmla="*/ 0 h 4136911"/>
              <a:gd name="connsiteX4" fmla="*/ 8456418 w 8456418"/>
              <a:gd name="connsiteY4" fmla="*/ 4136910 h 4136911"/>
              <a:gd name="connsiteX5" fmla="*/ 7389577 w 8456418"/>
              <a:gd name="connsiteY5" fmla="*/ 4136910 h 4136911"/>
              <a:gd name="connsiteX6" fmla="*/ 7389577 w 8456418"/>
              <a:gd name="connsiteY6" fmla="*/ 4136911 h 4136911"/>
              <a:gd name="connsiteX7" fmla="*/ 0 w 8456418"/>
              <a:gd name="connsiteY7" fmla="*/ 4136911 h 4136911"/>
              <a:gd name="connsiteX8" fmla="*/ 0 w 8456418"/>
              <a:gd name="connsiteY8" fmla="*/ 501522 h 4136911"/>
              <a:gd name="connsiteX9" fmla="*/ 501522 w 8456418"/>
              <a:gd name="connsiteY9" fmla="*/ 0 h 413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56418" h="4136911">
                <a:moveTo>
                  <a:pt x="501522" y="0"/>
                </a:moveTo>
                <a:lnTo>
                  <a:pt x="7315160" y="0"/>
                </a:lnTo>
                <a:lnTo>
                  <a:pt x="7389577" y="0"/>
                </a:lnTo>
                <a:lnTo>
                  <a:pt x="8456418" y="0"/>
                </a:lnTo>
                <a:lnTo>
                  <a:pt x="8456418" y="4136910"/>
                </a:lnTo>
                <a:lnTo>
                  <a:pt x="7389577" y="4136910"/>
                </a:lnTo>
                <a:lnTo>
                  <a:pt x="7389577" y="4136911"/>
                </a:lnTo>
                <a:lnTo>
                  <a:pt x="0" y="4136911"/>
                </a:lnTo>
                <a:lnTo>
                  <a:pt x="0" y="501522"/>
                </a:lnTo>
                <a:cubicBezTo>
                  <a:pt x="0" y="224539"/>
                  <a:pt x="224538" y="0"/>
                  <a:pt x="501522"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38499" y="134751"/>
            <a:ext cx="11429601" cy="2213814"/>
          </a:xfrm>
        </p:spPr>
        <p:txBody>
          <a:bodyPr anchor="t">
            <a:normAutofit/>
          </a:bodyPr>
          <a:lstStyle>
            <a:lvl1pPr>
              <a:lnSpc>
                <a:spcPct val="80000"/>
              </a:lnSpc>
              <a:defRPr sz="9000">
                <a:solidFill>
                  <a:schemeClr val="accent1"/>
                </a:solidFill>
              </a:defRPr>
            </a:lvl1pPr>
          </a:lstStyle>
          <a:p>
            <a:r>
              <a:rPr lang="en-US"/>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267200" y="3124200"/>
            <a:ext cx="7200900" cy="2971800"/>
          </a:xfrm>
        </p:spPr>
        <p:txBody>
          <a:bodyPr vert="horz" lIns="91440" tIns="45720" rIns="91440" bIns="45720" rtlCol="0">
            <a:normAutofit/>
          </a:bodyPr>
          <a:lstStyle>
            <a:lvl1pPr marL="342900" indent="-342900">
              <a:buFont typeface="+mj-lt"/>
              <a:buAutoNum type="arabicPeriod"/>
              <a:defRPr lang="en-US" sz="1600" dirty="0"/>
            </a:lvl1pPr>
            <a:lvl2pPr marL="571500" indent="-342900">
              <a:buFont typeface="+mj-lt"/>
              <a:buAutoNum type="arabicPeriod"/>
              <a:defRPr lang="en-US" dirty="0"/>
            </a:lvl2pPr>
            <a:lvl3pPr marL="800100" indent="-342900">
              <a:buFont typeface="+mj-lt"/>
              <a:buAutoNum type="arabicPeriod"/>
              <a:defRPr lang="en-US" dirty="0"/>
            </a:lvl3pPr>
            <a:lvl4pPr marL="1028700" indent="-342900">
              <a:buFont typeface="+mj-lt"/>
              <a:buAutoNum type="arabicPeriod"/>
              <a:defRPr lang="en-US" dirty="0"/>
            </a:lvl4pPr>
            <a:lvl5pPr marL="1257300" indent="-342900">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BCF871A5-BF4B-344C-A28A-AC13ECFA7AB7}" type="datetime1">
              <a:rPr lang="en-GB" smtClean="0"/>
              <a:t>17/06/2026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88399732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141316" y="154198"/>
            <a:ext cx="11326784" cy="1770855"/>
          </a:xfrm>
        </p:spPr>
        <p:txBody>
          <a:bodyPr anchor="t">
            <a:noAutofit/>
          </a:bodyPr>
          <a:lstStyle>
            <a:lvl1pPr>
              <a:lnSpc>
                <a:spcPct val="80000"/>
              </a:lnSpc>
              <a:defRPr sz="8800">
                <a:solidFill>
                  <a:schemeClr val="accent1"/>
                </a:solidFill>
              </a:defRPr>
            </a:lvl1pPr>
          </a:lstStyle>
          <a:p>
            <a:r>
              <a:rPr lang="en-US"/>
              <a:t>Agenda</a:t>
            </a:r>
          </a:p>
        </p:txBody>
      </p:sp>
      <p:sp>
        <p:nvSpPr>
          <p:cNvPr id="16" name="Picture Placeholder 15">
            <a:extLst>
              <a:ext uri="{FF2B5EF4-FFF2-40B4-BE49-F238E27FC236}">
                <a16:creationId xmlns:a16="http://schemas.microsoft.com/office/drawing/2014/main" id="{DFF180EE-9609-8056-7D1A-0AB8C9676916}"/>
              </a:ext>
            </a:extLst>
          </p:cNvPr>
          <p:cNvSpPr>
            <a:spLocks noGrp="1"/>
          </p:cNvSpPr>
          <p:nvPr>
            <p:ph type="pic" sz="quarter" idx="15" hasCustomPrompt="1"/>
          </p:nvPr>
        </p:nvSpPr>
        <p:spPr>
          <a:xfrm>
            <a:off x="0" y="2266752"/>
            <a:ext cx="6871018" cy="4591248"/>
          </a:xfrm>
          <a:custGeom>
            <a:avLst/>
            <a:gdLst>
              <a:gd name="connsiteX0" fmla="*/ 0 w 6871018"/>
              <a:gd name="connsiteY0" fmla="*/ 0 h 4591248"/>
              <a:gd name="connsiteX1" fmla="*/ 6369496 w 6871018"/>
              <a:gd name="connsiteY1" fmla="*/ 0 h 4591248"/>
              <a:gd name="connsiteX2" fmla="*/ 6871018 w 6871018"/>
              <a:gd name="connsiteY2" fmla="*/ 501522 h 4591248"/>
              <a:gd name="connsiteX3" fmla="*/ 6871018 w 6871018"/>
              <a:gd name="connsiteY3" fmla="*/ 4591248 h 4591248"/>
              <a:gd name="connsiteX4" fmla="*/ 0 w 6871018"/>
              <a:gd name="connsiteY4" fmla="*/ 4591248 h 4591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1018" h="4591248">
                <a:moveTo>
                  <a:pt x="0" y="0"/>
                </a:moveTo>
                <a:lnTo>
                  <a:pt x="6369496" y="0"/>
                </a:lnTo>
                <a:cubicBezTo>
                  <a:pt x="6646479" y="0"/>
                  <a:pt x="6871018" y="224539"/>
                  <a:pt x="6871018" y="501522"/>
                </a:cubicBezTo>
                <a:lnTo>
                  <a:pt x="6871018" y="4591248"/>
                </a:lnTo>
                <a:lnTo>
                  <a:pt x="0" y="4591248"/>
                </a:lnTo>
                <a:close/>
              </a:path>
            </a:pathLst>
          </a:custGeom>
          <a:blipFill>
            <a:blip r:embed="rId2">
              <a:alphaModFix amt="75000"/>
            </a:blip>
            <a:stretch>
              <a:fillRect/>
            </a:stretch>
          </a:blipFill>
        </p:spPr>
        <p:txBody>
          <a:bodyPr wrap="square">
            <a:noAutofit/>
          </a:bodyPr>
          <a:lstStyle>
            <a:lvl1pPr marL="0" indent="0">
              <a:buNone/>
              <a:defRPr/>
            </a:lvl1pPr>
          </a:lstStyle>
          <a:p>
            <a:r>
              <a:rPr lang="en-US"/>
              <a:t>  </a:t>
            </a:r>
          </a:p>
        </p:txBody>
      </p:sp>
      <p:sp>
        <p:nvSpPr>
          <p:cNvPr id="10" name="Freeform: Shape 9">
            <a:extLst>
              <a:ext uri="{FF2B5EF4-FFF2-40B4-BE49-F238E27FC236}">
                <a16:creationId xmlns:a16="http://schemas.microsoft.com/office/drawing/2014/main" id="{0ED03D8A-5554-BC86-D031-989A4FC017F9}"/>
              </a:ext>
              <a:ext uri="{C183D7F6-B498-43B3-948B-1728B52AA6E4}">
                <adec:decorative xmlns:adec="http://schemas.microsoft.com/office/drawing/2017/decorative" val="1"/>
              </a:ext>
            </a:extLst>
          </p:cNvPr>
          <p:cNvSpPr/>
          <p:nvPr/>
        </p:nvSpPr>
        <p:spPr>
          <a:xfrm>
            <a:off x="7084170" y="2266752"/>
            <a:ext cx="5107831" cy="4591248"/>
          </a:xfrm>
          <a:custGeom>
            <a:avLst/>
            <a:gdLst>
              <a:gd name="connsiteX0" fmla="*/ 501521 w 5107831"/>
              <a:gd name="connsiteY0" fmla="*/ 0 h 4591248"/>
              <a:gd name="connsiteX1" fmla="*/ 5107831 w 5107831"/>
              <a:gd name="connsiteY1" fmla="*/ 0 h 4591248"/>
              <a:gd name="connsiteX2" fmla="*/ 5107831 w 5107831"/>
              <a:gd name="connsiteY2" fmla="*/ 4591248 h 4591248"/>
              <a:gd name="connsiteX3" fmla="*/ 0 w 5107831"/>
              <a:gd name="connsiteY3" fmla="*/ 4591248 h 4591248"/>
              <a:gd name="connsiteX4" fmla="*/ 0 w 5107831"/>
              <a:gd name="connsiteY4" fmla="*/ 501522 h 4591248"/>
              <a:gd name="connsiteX5" fmla="*/ 501521 w 5107831"/>
              <a:gd name="connsiteY5" fmla="*/ 0 h 459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831" h="4591248">
                <a:moveTo>
                  <a:pt x="501521" y="0"/>
                </a:moveTo>
                <a:lnTo>
                  <a:pt x="5107831" y="0"/>
                </a:lnTo>
                <a:lnTo>
                  <a:pt x="5107831" y="4591248"/>
                </a:lnTo>
                <a:lnTo>
                  <a:pt x="0" y="4591248"/>
                </a:lnTo>
                <a:lnTo>
                  <a:pt x="0" y="501522"/>
                </a:lnTo>
                <a:cubicBezTo>
                  <a:pt x="0" y="224539"/>
                  <a:pt x="224538" y="0"/>
                  <a:pt x="50152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597833" y="2762450"/>
            <a:ext cx="3870267" cy="3333549"/>
          </a:xfrm>
        </p:spPr>
        <p:txBody>
          <a:bodyPr vert="horz" lIns="91440" tIns="45720" rIns="91440" bIns="45720" rtlCol="0">
            <a:normAutofit/>
          </a:bodyPr>
          <a:lstStyle>
            <a:lvl1pPr marL="342900" indent="-342900">
              <a:buFont typeface="+mj-lt"/>
              <a:buAutoNum type="arabicPeriod"/>
              <a:defRPr lang="en-US" sz="1600" dirty="0"/>
            </a:lvl1pPr>
            <a:lvl2pPr marL="571500" indent="-342900">
              <a:buFont typeface="+mj-lt"/>
              <a:buAutoNum type="arabicPeriod"/>
              <a:defRPr lang="en-US" dirty="0"/>
            </a:lvl2pPr>
            <a:lvl3pPr marL="800100" indent="-342900">
              <a:buFont typeface="+mj-lt"/>
              <a:buAutoNum type="arabicPeriod"/>
              <a:defRPr lang="en-US" dirty="0"/>
            </a:lvl3pPr>
            <a:lvl4pPr marL="1028700" indent="-342900">
              <a:buFont typeface="+mj-lt"/>
              <a:buAutoNum type="arabicPeriod"/>
              <a:defRPr lang="en-US" dirty="0"/>
            </a:lvl4pPr>
            <a:lvl5pPr marL="1257300" indent="-342900">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597833" y="6329172"/>
            <a:ext cx="2020539"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498169" y="6329172"/>
            <a:ext cx="1405916" cy="338328"/>
          </a:xfrm>
        </p:spPr>
        <p:txBody>
          <a:bodyPr/>
          <a:lstStyle>
            <a:lvl1pPr>
              <a:defRPr>
                <a:solidFill>
                  <a:schemeClr val="tx1"/>
                </a:solidFill>
                <a:effectLst/>
              </a:defRPr>
            </a:lvl1pPr>
          </a:lstStyle>
          <a:p>
            <a:fld id="{196C453C-ED0D-644E-AE71-23AF396F7F06}"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53299651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208428" y="5434066"/>
            <a:ext cx="11259672" cy="1340631"/>
          </a:xfrm>
        </p:spPr>
        <p:txBody>
          <a:bodyPr anchor="ctr">
            <a:noAutofit/>
          </a:bodyPr>
          <a:lstStyle>
            <a:lvl1pPr>
              <a:lnSpc>
                <a:spcPct val="80000"/>
              </a:lnSpc>
              <a:defRPr sz="9200">
                <a:solidFill>
                  <a:schemeClr val="accent1"/>
                </a:solidFill>
              </a:defRPr>
            </a:lvl1pPr>
          </a:lstStyle>
          <a:p>
            <a:r>
              <a:rPr lang="en-US"/>
              <a:t>Agenda</a:t>
            </a:r>
          </a:p>
        </p:txBody>
      </p:sp>
      <p:sp>
        <p:nvSpPr>
          <p:cNvPr id="4" name="Picture Placeholder 3">
            <a:extLst>
              <a:ext uri="{FF2B5EF4-FFF2-40B4-BE49-F238E27FC236}">
                <a16:creationId xmlns:a16="http://schemas.microsoft.com/office/drawing/2014/main" id="{9A527762-C88B-23BA-9A3F-621F88C685CC}"/>
              </a:ext>
            </a:extLst>
          </p:cNvPr>
          <p:cNvSpPr>
            <a:spLocks noGrp="1"/>
          </p:cNvSpPr>
          <p:nvPr>
            <p:ph type="pic" sz="quarter" idx="15" hasCustomPrompt="1"/>
          </p:nvPr>
        </p:nvSpPr>
        <p:spPr>
          <a:xfrm>
            <a:off x="0" y="1"/>
            <a:ext cx="7075656" cy="5017475"/>
          </a:xfrm>
          <a:custGeom>
            <a:avLst/>
            <a:gdLst>
              <a:gd name="connsiteX0" fmla="*/ 0 w 7075656"/>
              <a:gd name="connsiteY0" fmla="*/ 0 h 5017475"/>
              <a:gd name="connsiteX1" fmla="*/ 7075656 w 7075656"/>
              <a:gd name="connsiteY1" fmla="*/ 0 h 5017475"/>
              <a:gd name="connsiteX2" fmla="*/ 7075656 w 7075656"/>
              <a:gd name="connsiteY2" fmla="*/ 4515953 h 5017475"/>
              <a:gd name="connsiteX3" fmla="*/ 6574134 w 7075656"/>
              <a:gd name="connsiteY3" fmla="*/ 5017475 h 5017475"/>
              <a:gd name="connsiteX4" fmla="*/ 0 w 7075656"/>
              <a:gd name="connsiteY4" fmla="*/ 5017475 h 5017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5656" h="5017475">
                <a:moveTo>
                  <a:pt x="0" y="0"/>
                </a:moveTo>
                <a:lnTo>
                  <a:pt x="7075656" y="0"/>
                </a:lnTo>
                <a:lnTo>
                  <a:pt x="7075656" y="4515953"/>
                </a:lnTo>
                <a:cubicBezTo>
                  <a:pt x="7075656" y="4792936"/>
                  <a:pt x="6851117" y="5017475"/>
                  <a:pt x="6574134" y="5017475"/>
                </a:cubicBezTo>
                <a:lnTo>
                  <a:pt x="0" y="5017475"/>
                </a:lnTo>
                <a:close/>
              </a:path>
            </a:pathLst>
          </a:custGeom>
          <a:blipFill>
            <a:blip r:embed="rId2">
              <a:alphaModFix amt="75000"/>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701094" y="791110"/>
            <a:ext cx="3767006" cy="4226366"/>
          </a:xfrm>
        </p:spPr>
        <p:txBody>
          <a:bodyPr vert="horz" lIns="91440" tIns="45720" rIns="91440" bIns="45720" rtlCol="0">
            <a:normAutofit/>
          </a:bodyPr>
          <a:lstStyle>
            <a:lvl1pPr marL="342900" indent="-342900">
              <a:buFont typeface="+mj-lt"/>
              <a:buAutoNum type="arabicPeriod"/>
              <a:defRPr lang="en-US" sz="1600" dirty="0"/>
            </a:lvl1pPr>
            <a:lvl2pPr marL="571500" indent="-342900">
              <a:buFont typeface="+mj-lt"/>
              <a:buAutoNum type="arabicPeriod"/>
              <a:defRPr lang="en-US" dirty="0"/>
            </a:lvl2pPr>
            <a:lvl3pPr marL="800100" indent="-342900">
              <a:buFont typeface="+mj-lt"/>
              <a:buAutoNum type="arabicPeriod"/>
              <a:defRPr lang="en-US" dirty="0"/>
            </a:lvl3pPr>
            <a:lvl4pPr marL="1028700" indent="-342900">
              <a:buFont typeface="+mj-lt"/>
              <a:buAutoNum type="arabicPeriod"/>
              <a:defRPr lang="en-US" dirty="0"/>
            </a:lvl4pPr>
            <a:lvl5pPr marL="1257300" indent="-342900">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701094" y="190984"/>
            <a:ext cx="2713574"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829799" y="190984"/>
            <a:ext cx="1074285" cy="338328"/>
          </a:xfrm>
        </p:spPr>
        <p:txBody>
          <a:bodyPr/>
          <a:lstStyle>
            <a:lvl1pPr>
              <a:defRPr>
                <a:solidFill>
                  <a:schemeClr val="tx1"/>
                </a:solidFill>
                <a:effectLst/>
              </a:defRPr>
            </a:lvl1pPr>
          </a:lstStyle>
          <a:p>
            <a:fld id="{4F815BCE-46E5-864F-A392-A973910FD51A}"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50742" y="190984"/>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59439412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289871" y="1717296"/>
            <a:ext cx="5618603" cy="1189805"/>
          </a:xfrm>
        </p:spPr>
        <p:txBody>
          <a:bodyPr anchor="b">
            <a:normAutofit/>
          </a:bodyPr>
          <a:lstStyle>
            <a:lvl1pPr algn="ctr">
              <a:defRPr sz="25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884734" y="3138477"/>
            <a:ext cx="4428877" cy="2116570"/>
          </a:xfrm>
        </p:spPr>
        <p:txBody>
          <a:bodyPr vert="horz" lIns="91440" tIns="45720" rIns="91440" bIns="45720" rtlCol="0">
            <a:normAutofit/>
          </a:bodyPr>
          <a:lstStyle>
            <a:lvl1pPr marL="0" indent="0" algn="ctr">
              <a:buNone/>
              <a:defRPr lang="en-US" sz="1400" dirty="0"/>
            </a:lvl1pPr>
            <a:lvl2pPr marL="228600" indent="0" algn="ctr">
              <a:buNone/>
              <a:defRPr lang="en-US" sz="1200" dirty="0"/>
            </a:lvl2pPr>
            <a:lvl3pPr marL="457200" indent="0" algn="ctr">
              <a:buNone/>
              <a:defRPr lang="en-US" sz="1100" dirty="0"/>
            </a:lvl3pPr>
            <a:lvl4pPr marL="685800" indent="0" algn="ctr">
              <a:buNone/>
              <a:defRPr lang="en-US" sz="1100" dirty="0"/>
            </a:lvl4pPr>
            <a:lvl5pPr marL="914400" indent="0" algn="ctr">
              <a:buNone/>
              <a:defRPr lang="en-US" sz="11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BE2F7B8-2944-DA44-8498-38AE4B99F86B}"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521977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939160" y="1993392"/>
            <a:ext cx="3097924" cy="2160355"/>
          </a:xfrm>
        </p:spPr>
        <p:txBody>
          <a:bodyPr anchor="t">
            <a:normAutofit/>
          </a:bodyPr>
          <a:lstStyle>
            <a:lvl1pPr>
              <a:defRPr sz="25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39103" y="1993392"/>
            <a:ext cx="4856097" cy="353872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E55A866-7985-6B42-8119-864F57FD8C1D}"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861277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42625" y="1508760"/>
            <a:ext cx="3390442" cy="2857500"/>
          </a:xfrm>
        </p:spPr>
        <p:txBody>
          <a:bodyPr anchor="t">
            <a:normAutofit/>
          </a:bodyPr>
          <a:lstStyle>
            <a:lvl1pPr>
              <a:defRPr sz="25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57596" y="1508760"/>
            <a:ext cx="5233669" cy="4131876"/>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35FD9E7-704A-9F47-9C05-693B4043F2BD}"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688371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19200" y="1097280"/>
            <a:ext cx="3205908" cy="3428174"/>
          </a:xfrm>
        </p:spPr>
        <p:txBody>
          <a:bodyPr anchor="t">
            <a:normAutofit/>
          </a:bodyPr>
          <a:lstStyle>
            <a:lvl1pPr>
              <a:defRPr sz="25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46320" y="1098484"/>
            <a:ext cx="6126480" cy="507371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1FBD6AF-01C0-E345-A7C0-229ED0E81D3D}"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425114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68096" y="822960"/>
            <a:ext cx="3367238" cy="2031205"/>
          </a:xfrm>
        </p:spPr>
        <p:txBody>
          <a:bodyPr anchor="t">
            <a:normAutofit/>
          </a:bodyPr>
          <a:lstStyle>
            <a:lvl1pPr>
              <a:defRPr sz="25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998" y="822960"/>
            <a:ext cx="7087401" cy="534924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C9B30C5-630D-994D-AE62-00E456C3BE3F}"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844297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60520" y="822960"/>
            <a:ext cx="7305005" cy="972657"/>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F1613FF0-3917-A83C-848B-3D1932393483}"/>
              </a:ext>
            </a:extLst>
          </p:cNvPr>
          <p:cNvSpPr>
            <a:spLocks noGrp="1"/>
          </p:cNvSpPr>
          <p:nvPr>
            <p:ph type="pic" sz="quarter" idx="15" hasCustomPrompt="1"/>
          </p:nvPr>
        </p:nvSpPr>
        <p:spPr>
          <a:xfrm>
            <a:off x="0" y="0"/>
            <a:ext cx="3493008" cy="6107204"/>
          </a:xfrm>
          <a:custGeom>
            <a:avLst/>
            <a:gdLst>
              <a:gd name="connsiteX0" fmla="*/ 0 w 3493008"/>
              <a:gd name="connsiteY0" fmla="*/ 0 h 6107204"/>
              <a:gd name="connsiteX1" fmla="*/ 3493008 w 3493008"/>
              <a:gd name="connsiteY1" fmla="*/ 0 h 6107204"/>
              <a:gd name="connsiteX2" fmla="*/ 3493008 w 3493008"/>
              <a:gd name="connsiteY2" fmla="*/ 5602161 h 6107204"/>
              <a:gd name="connsiteX3" fmla="*/ 2991486 w 3493008"/>
              <a:gd name="connsiteY3" fmla="*/ 6107204 h 6107204"/>
              <a:gd name="connsiteX4" fmla="*/ 0 w 3493008"/>
              <a:gd name="connsiteY4" fmla="*/ 6107204 h 6107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3008" h="6107204">
                <a:moveTo>
                  <a:pt x="0" y="0"/>
                </a:moveTo>
                <a:lnTo>
                  <a:pt x="3493008" y="0"/>
                </a:lnTo>
                <a:lnTo>
                  <a:pt x="3493008" y="5602161"/>
                </a:lnTo>
                <a:cubicBezTo>
                  <a:pt x="3493008" y="5881089"/>
                  <a:pt x="3268469" y="6107204"/>
                  <a:pt x="2991486" y="6107204"/>
                </a:cubicBezTo>
                <a:lnTo>
                  <a:pt x="0" y="610720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163095" y="1993392"/>
            <a:ext cx="7305005" cy="41208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EC8E00E-655C-DB40-8690-EE1FFABC60EC}"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470711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60"/>
            <a:ext cx="7196328" cy="1068324"/>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8096" y="1996440"/>
            <a:ext cx="7196328" cy="4099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72090" y="6329172"/>
            <a:ext cx="2816835" cy="338328"/>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974104" y="6329172"/>
            <a:ext cx="2660904" cy="338328"/>
          </a:xfrm>
        </p:spPr>
        <p:txBody>
          <a:bodyPr/>
          <a:lstStyle/>
          <a:p>
            <a:fld id="{17184620-BB96-7E4C-8A97-08A01D141853}"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7809836" y="6329172"/>
            <a:ext cx="457200" cy="338328"/>
          </a:xfrm>
        </p:spPr>
        <p:txBody>
          <a:bodyPr/>
          <a:lstStyle>
            <a:lvl1pPr>
              <a:defRPr>
                <a:solidFill>
                  <a:schemeClr val="tx1"/>
                </a:solidFill>
                <a:effectLst/>
              </a:defRPr>
            </a:lvl1pPr>
          </a:lstStyle>
          <a:p>
            <a:fld id="{235F31FF-4816-4A7C-BAEE-4B5C41A91EB1}" type="slidenum">
              <a:rPr lang="en-US" smtClean="0"/>
              <a:t>‹#›</a:t>
            </a:fld>
            <a:endParaRPr lang="en-US"/>
          </a:p>
        </p:txBody>
      </p:sp>
      <p:sp>
        <p:nvSpPr>
          <p:cNvPr id="11" name="Picture Placeholder 10">
            <a:extLst>
              <a:ext uri="{FF2B5EF4-FFF2-40B4-BE49-F238E27FC236}">
                <a16:creationId xmlns:a16="http://schemas.microsoft.com/office/drawing/2014/main" id="{8BBFAFCD-BCC9-C2BB-355B-1D08B9A7708D}"/>
              </a:ext>
            </a:extLst>
          </p:cNvPr>
          <p:cNvSpPr>
            <a:spLocks noGrp="1"/>
          </p:cNvSpPr>
          <p:nvPr>
            <p:ph type="pic" sz="quarter" idx="15" hasCustomPrompt="1"/>
          </p:nvPr>
        </p:nvSpPr>
        <p:spPr>
          <a:xfrm>
            <a:off x="8698986" y="758460"/>
            <a:ext cx="3493014" cy="6099541"/>
          </a:xfrm>
          <a:custGeom>
            <a:avLst/>
            <a:gdLst>
              <a:gd name="connsiteX0" fmla="*/ 501522 w 3493014"/>
              <a:gd name="connsiteY0" fmla="*/ 0 h 6099541"/>
              <a:gd name="connsiteX1" fmla="*/ 3493014 w 3493014"/>
              <a:gd name="connsiteY1" fmla="*/ 0 h 6099541"/>
              <a:gd name="connsiteX2" fmla="*/ 3493014 w 3493014"/>
              <a:gd name="connsiteY2" fmla="*/ 6099541 h 6099541"/>
              <a:gd name="connsiteX3" fmla="*/ 0 w 3493014"/>
              <a:gd name="connsiteY3" fmla="*/ 6099541 h 6099541"/>
              <a:gd name="connsiteX4" fmla="*/ 0 w 3493014"/>
              <a:gd name="connsiteY4" fmla="*/ 501522 h 6099541"/>
              <a:gd name="connsiteX5" fmla="*/ 501522 w 3493014"/>
              <a:gd name="connsiteY5" fmla="*/ 0 h 609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3014" h="6099541">
                <a:moveTo>
                  <a:pt x="501522" y="0"/>
                </a:moveTo>
                <a:lnTo>
                  <a:pt x="3493014" y="0"/>
                </a:lnTo>
                <a:lnTo>
                  <a:pt x="3493014" y="6099541"/>
                </a:lnTo>
                <a:lnTo>
                  <a:pt x="0" y="6099541"/>
                </a:lnTo>
                <a:lnTo>
                  <a:pt x="0" y="501522"/>
                </a:lnTo>
                <a:cubicBezTo>
                  <a:pt x="0" y="224539"/>
                  <a:pt x="224539" y="0"/>
                  <a:pt x="50152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5344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68096" y="822960"/>
            <a:ext cx="10706100" cy="68391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74654" y="1506872"/>
            <a:ext cx="10693446" cy="4665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2973E6E-D57A-3446-A0B3-C5D1E5FC70FF}"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715573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478799" y="374904"/>
            <a:ext cx="8029143" cy="914400"/>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640F6D4C-AB58-61E2-820C-26713F7162B4}"/>
              </a:ext>
            </a:extLst>
          </p:cNvPr>
          <p:cNvSpPr>
            <a:spLocks noGrp="1"/>
          </p:cNvSpPr>
          <p:nvPr>
            <p:ph type="pic" sz="quarter" idx="15" hasCustomPrompt="1"/>
          </p:nvPr>
        </p:nvSpPr>
        <p:spPr>
          <a:xfrm>
            <a:off x="1" y="0"/>
            <a:ext cx="2812577" cy="6096000"/>
          </a:xfrm>
          <a:custGeom>
            <a:avLst/>
            <a:gdLst>
              <a:gd name="connsiteX0" fmla="*/ 0 w 2812577"/>
              <a:gd name="connsiteY0" fmla="*/ 0 h 6096000"/>
              <a:gd name="connsiteX1" fmla="*/ 2812577 w 2812577"/>
              <a:gd name="connsiteY1" fmla="*/ 0 h 6096000"/>
              <a:gd name="connsiteX2" fmla="*/ 2812577 w 2812577"/>
              <a:gd name="connsiteY2" fmla="*/ 5594478 h 6096000"/>
              <a:gd name="connsiteX3" fmla="*/ 2311055 w 2812577"/>
              <a:gd name="connsiteY3" fmla="*/ 6096000 h 6096000"/>
              <a:gd name="connsiteX4" fmla="*/ 0 w 2812577"/>
              <a:gd name="connsiteY4" fmla="*/ 6096000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577" h="6096000">
                <a:moveTo>
                  <a:pt x="0" y="0"/>
                </a:moveTo>
                <a:lnTo>
                  <a:pt x="2812577" y="0"/>
                </a:lnTo>
                <a:lnTo>
                  <a:pt x="2812577" y="5594478"/>
                </a:lnTo>
                <a:cubicBezTo>
                  <a:pt x="2812577" y="5871461"/>
                  <a:pt x="2588038" y="6096000"/>
                  <a:pt x="2311055" y="6096000"/>
                </a:cubicBezTo>
                <a:lnTo>
                  <a:pt x="0" y="6096000"/>
                </a:ln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478798" y="1444752"/>
            <a:ext cx="8029144" cy="47274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3478799" y="6329172"/>
            <a:ext cx="2699608" cy="338328"/>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291411" y="6329172"/>
            <a:ext cx="1612674" cy="338328"/>
          </a:xfrm>
        </p:spPr>
        <p:txBody>
          <a:bodyPr/>
          <a:lstStyle/>
          <a:p>
            <a:fld id="{13FFBB5B-6195-794C-82E3-095624058D4C}"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3843957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365760"/>
            <a:ext cx="7935953" cy="9144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8096" y="1444752"/>
            <a:ext cx="7935953" cy="47274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365D02ED-881B-AC26-9FB1-E0C7AC5229CD}"/>
              </a:ext>
            </a:extLst>
          </p:cNvPr>
          <p:cNvSpPr>
            <a:spLocks noGrp="1"/>
          </p:cNvSpPr>
          <p:nvPr>
            <p:ph type="pic" sz="quarter" idx="15" hasCustomPrompt="1"/>
          </p:nvPr>
        </p:nvSpPr>
        <p:spPr>
          <a:xfrm>
            <a:off x="9379423" y="0"/>
            <a:ext cx="2812577" cy="6096000"/>
          </a:xfrm>
          <a:custGeom>
            <a:avLst/>
            <a:gdLst>
              <a:gd name="connsiteX0" fmla="*/ 0 w 2812577"/>
              <a:gd name="connsiteY0" fmla="*/ 0 h 6096000"/>
              <a:gd name="connsiteX1" fmla="*/ 2812577 w 2812577"/>
              <a:gd name="connsiteY1" fmla="*/ 0 h 6096000"/>
              <a:gd name="connsiteX2" fmla="*/ 2812577 w 2812577"/>
              <a:gd name="connsiteY2" fmla="*/ 6096000 h 6096000"/>
              <a:gd name="connsiteX3" fmla="*/ 501522 w 2812577"/>
              <a:gd name="connsiteY3" fmla="*/ 6096000 h 6096000"/>
              <a:gd name="connsiteX4" fmla="*/ 0 w 2812577"/>
              <a:gd name="connsiteY4" fmla="*/ 5594478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577" h="6096000">
                <a:moveTo>
                  <a:pt x="0" y="0"/>
                </a:moveTo>
                <a:lnTo>
                  <a:pt x="2812577" y="0"/>
                </a:lnTo>
                <a:lnTo>
                  <a:pt x="2812577" y="6096000"/>
                </a:lnTo>
                <a:lnTo>
                  <a:pt x="501522" y="6096000"/>
                </a:lnTo>
                <a:cubicBezTo>
                  <a:pt x="224539" y="6096000"/>
                  <a:pt x="0" y="5871461"/>
                  <a:pt x="0" y="5594478"/>
                </a:cubicBez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68096" y="6329172"/>
            <a:ext cx="2699608" cy="338328"/>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291411" y="6329172"/>
            <a:ext cx="1612674" cy="338328"/>
          </a:xfrm>
        </p:spPr>
        <p:txBody>
          <a:bodyPr/>
          <a:lstStyle/>
          <a:p>
            <a:fld id="{45ADD439-AB5E-D241-B408-78AC15122B55}"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50742" y="6329172"/>
            <a:ext cx="457200" cy="338328"/>
          </a:xfrm>
        </p:spPr>
        <p:txBody>
          <a:bodyPr/>
          <a:lstStyle>
            <a:lvl1pPr>
              <a:defRPr>
                <a:solidFill>
                  <a:schemeClr val="tx1"/>
                </a:solidFill>
                <a:effectLst/>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2570234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1301" y="822960"/>
            <a:ext cx="5986799" cy="1092104"/>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3253D553-C5F3-3129-9E70-5FFBFDC9ECE7}"/>
              </a:ext>
            </a:extLst>
          </p:cNvPr>
          <p:cNvSpPr>
            <a:spLocks noGrp="1"/>
          </p:cNvSpPr>
          <p:nvPr>
            <p:ph type="pic" sz="quarter" idx="15" hasCustomPrompt="1"/>
          </p:nvPr>
        </p:nvSpPr>
        <p:spPr>
          <a:xfrm>
            <a:off x="0" y="0"/>
            <a:ext cx="4785141" cy="6096000"/>
          </a:xfrm>
          <a:custGeom>
            <a:avLst/>
            <a:gdLst>
              <a:gd name="connsiteX0" fmla="*/ 0 w 4785141"/>
              <a:gd name="connsiteY0" fmla="*/ 0 h 6096000"/>
              <a:gd name="connsiteX1" fmla="*/ 4785141 w 4785141"/>
              <a:gd name="connsiteY1" fmla="*/ 0 h 6096000"/>
              <a:gd name="connsiteX2" fmla="*/ 4785141 w 4785141"/>
              <a:gd name="connsiteY2" fmla="*/ 5594478 h 6096000"/>
              <a:gd name="connsiteX3" fmla="*/ 4283619 w 4785141"/>
              <a:gd name="connsiteY3" fmla="*/ 6096000 h 6096000"/>
              <a:gd name="connsiteX4" fmla="*/ 0 w 4785141"/>
              <a:gd name="connsiteY4" fmla="*/ 6096000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141" h="6096000">
                <a:moveTo>
                  <a:pt x="0" y="0"/>
                </a:moveTo>
                <a:lnTo>
                  <a:pt x="4785141" y="0"/>
                </a:lnTo>
                <a:lnTo>
                  <a:pt x="4785141" y="5594478"/>
                </a:lnTo>
                <a:cubicBezTo>
                  <a:pt x="4785141" y="5871461"/>
                  <a:pt x="4560602" y="6096000"/>
                  <a:pt x="4283619" y="6096000"/>
                </a:cubicBezTo>
                <a:lnTo>
                  <a:pt x="0" y="6096000"/>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481302" y="1996440"/>
            <a:ext cx="5986798" cy="4099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CC70EB5-106B-C045-8CA9-D19BF59559CB}"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693293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1726" y="822960"/>
            <a:ext cx="6140334" cy="973212"/>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71725" y="1996440"/>
            <a:ext cx="6140335" cy="4099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31088019-00EC-C5EE-FDBA-3FD6E5C52EF8}"/>
              </a:ext>
            </a:extLst>
          </p:cNvPr>
          <p:cNvSpPr>
            <a:spLocks noGrp="1"/>
          </p:cNvSpPr>
          <p:nvPr>
            <p:ph type="pic" sz="quarter" idx="15" hasCustomPrompt="1"/>
          </p:nvPr>
        </p:nvSpPr>
        <p:spPr>
          <a:xfrm>
            <a:off x="7619999" y="0"/>
            <a:ext cx="4572001" cy="6095689"/>
          </a:xfrm>
          <a:custGeom>
            <a:avLst/>
            <a:gdLst>
              <a:gd name="connsiteX0" fmla="*/ 0 w 4572001"/>
              <a:gd name="connsiteY0" fmla="*/ 0 h 6095689"/>
              <a:gd name="connsiteX1" fmla="*/ 4572001 w 4572001"/>
              <a:gd name="connsiteY1" fmla="*/ 0 h 6095689"/>
              <a:gd name="connsiteX2" fmla="*/ 4572001 w 4572001"/>
              <a:gd name="connsiteY2" fmla="*/ 6095689 h 6095689"/>
              <a:gd name="connsiteX3" fmla="*/ 501522 w 4572001"/>
              <a:gd name="connsiteY3" fmla="*/ 6095689 h 6095689"/>
              <a:gd name="connsiteX4" fmla="*/ 0 w 4572001"/>
              <a:gd name="connsiteY4" fmla="*/ 5590205 h 6095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1" h="6095689">
                <a:moveTo>
                  <a:pt x="0" y="0"/>
                </a:moveTo>
                <a:lnTo>
                  <a:pt x="4572001" y="0"/>
                </a:lnTo>
                <a:lnTo>
                  <a:pt x="4572001" y="6095689"/>
                </a:lnTo>
                <a:lnTo>
                  <a:pt x="501522" y="6095689"/>
                </a:lnTo>
                <a:cubicBezTo>
                  <a:pt x="224539" y="6095689"/>
                  <a:pt x="0" y="5869376"/>
                  <a:pt x="0" y="5590205"/>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F1B30B23-B6C4-3723-57BA-D70C99D0320B}"/>
              </a:ext>
            </a:extLst>
          </p:cNvPr>
          <p:cNvSpPr>
            <a:spLocks noGrp="1"/>
          </p:cNvSpPr>
          <p:nvPr>
            <p:ph type="ftr" sz="quarter" idx="17"/>
          </p:nvPr>
        </p:nvSpPr>
        <p:spPr/>
        <p:txBody>
          <a:bodyPr/>
          <a:lstStyle/>
          <a:p>
            <a:endParaRPr lang="en-US"/>
          </a:p>
        </p:txBody>
      </p:sp>
      <p:sp>
        <p:nvSpPr>
          <p:cNvPr id="3" name="Date Placeholder 2">
            <a:extLst>
              <a:ext uri="{FF2B5EF4-FFF2-40B4-BE49-F238E27FC236}">
                <a16:creationId xmlns:a16="http://schemas.microsoft.com/office/drawing/2014/main" id="{B5CB376B-27E9-4CDA-655E-2AE645F1DE44}"/>
              </a:ext>
            </a:extLst>
          </p:cNvPr>
          <p:cNvSpPr>
            <a:spLocks noGrp="1"/>
          </p:cNvSpPr>
          <p:nvPr>
            <p:ph type="dt" sz="half" idx="16"/>
          </p:nvPr>
        </p:nvSpPr>
        <p:spPr/>
        <p:txBody>
          <a:bodyPr/>
          <a:lstStyle/>
          <a:p>
            <a:fld id="{77017F16-87F7-804F-946A-52A9DF5C3AAF}" type="datetime1">
              <a:rPr lang="en-GB" smtClean="0"/>
              <a:t>17/06/2026</a:t>
            </a:fld>
            <a:endParaRPr lang="en-US"/>
          </a:p>
        </p:txBody>
      </p:sp>
      <p:sp>
        <p:nvSpPr>
          <p:cNvPr id="10" name="Slide Number Placeholder 9">
            <a:extLst>
              <a:ext uri="{FF2B5EF4-FFF2-40B4-BE49-F238E27FC236}">
                <a16:creationId xmlns:a16="http://schemas.microsoft.com/office/drawing/2014/main" id="{4EC5A43C-DD1F-E7E6-BBC8-F953BC288BB0}"/>
              </a:ext>
            </a:extLst>
          </p:cNvPr>
          <p:cNvSpPr>
            <a:spLocks noGrp="1"/>
          </p:cNvSpPr>
          <p:nvPr>
            <p:ph type="sldNum" sz="quarter" idx="18"/>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173898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3912" y="822960"/>
            <a:ext cx="4243345" cy="1089702"/>
          </a:xfrm>
        </p:spPr>
        <p:txBody>
          <a:bodyPr anchor="t"/>
          <a:lstStyle/>
          <a:p>
            <a:r>
              <a:rPr lang="en-US"/>
              <a:t>Click to edit Master title style</a:t>
            </a:r>
          </a:p>
        </p:txBody>
      </p:sp>
      <p:sp>
        <p:nvSpPr>
          <p:cNvPr id="3" name="Picture Placeholder 2">
            <a:extLst>
              <a:ext uri="{FF2B5EF4-FFF2-40B4-BE49-F238E27FC236}">
                <a16:creationId xmlns:a16="http://schemas.microsoft.com/office/drawing/2014/main" id="{4DBFBCB5-4A7B-F7B3-9AAF-F908FB128AB0}"/>
              </a:ext>
            </a:extLst>
          </p:cNvPr>
          <p:cNvSpPr>
            <a:spLocks noGrp="1"/>
          </p:cNvSpPr>
          <p:nvPr>
            <p:ph type="pic" sz="quarter" idx="15" hasCustomPrompt="1"/>
          </p:nvPr>
        </p:nvSpPr>
        <p:spPr>
          <a:xfrm>
            <a:off x="0" y="0"/>
            <a:ext cx="6548534" cy="6100464"/>
          </a:xfrm>
          <a:custGeom>
            <a:avLst/>
            <a:gdLst>
              <a:gd name="connsiteX0" fmla="*/ 0 w 6548534"/>
              <a:gd name="connsiteY0" fmla="*/ 0 h 6100464"/>
              <a:gd name="connsiteX1" fmla="*/ 6548534 w 6548534"/>
              <a:gd name="connsiteY1" fmla="*/ 0 h 6100464"/>
              <a:gd name="connsiteX2" fmla="*/ 6548534 w 6548534"/>
              <a:gd name="connsiteY2" fmla="*/ 5595865 h 6100464"/>
              <a:gd name="connsiteX3" fmla="*/ 6047012 w 6548534"/>
              <a:gd name="connsiteY3" fmla="*/ 6100464 h 6100464"/>
              <a:gd name="connsiteX4" fmla="*/ 0 w 6548534"/>
              <a:gd name="connsiteY4" fmla="*/ 6100464 h 6100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8534" h="6100464">
                <a:moveTo>
                  <a:pt x="0" y="0"/>
                </a:moveTo>
                <a:lnTo>
                  <a:pt x="6548534" y="0"/>
                </a:lnTo>
                <a:lnTo>
                  <a:pt x="6548534" y="5595865"/>
                </a:lnTo>
                <a:cubicBezTo>
                  <a:pt x="6548534" y="5874548"/>
                  <a:pt x="6323995" y="6100464"/>
                  <a:pt x="6047012" y="6100464"/>
                </a:cubicBezTo>
                <a:lnTo>
                  <a:pt x="0" y="610046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23069" y="1988820"/>
            <a:ext cx="4244188" cy="4111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8F54AB8-6B4D-C00F-7A9F-6627E7066D2A}"/>
              </a:ext>
            </a:extLst>
          </p:cNvPr>
          <p:cNvSpPr>
            <a:spLocks noGrp="1"/>
          </p:cNvSpPr>
          <p:nvPr>
            <p:ph type="ftr" sz="quarter" idx="17"/>
          </p:nvPr>
        </p:nvSpPr>
        <p:spPr/>
        <p:txBody>
          <a:bodyPr/>
          <a:lstStyle/>
          <a:p>
            <a:endParaRPr lang="en-US"/>
          </a:p>
        </p:txBody>
      </p:sp>
      <p:sp>
        <p:nvSpPr>
          <p:cNvPr id="4" name="Date Placeholder 3">
            <a:extLst>
              <a:ext uri="{FF2B5EF4-FFF2-40B4-BE49-F238E27FC236}">
                <a16:creationId xmlns:a16="http://schemas.microsoft.com/office/drawing/2014/main" id="{DC218C63-B1E1-78F4-CF24-6991FB09C1C4}"/>
              </a:ext>
            </a:extLst>
          </p:cNvPr>
          <p:cNvSpPr>
            <a:spLocks noGrp="1"/>
          </p:cNvSpPr>
          <p:nvPr>
            <p:ph type="dt" sz="half" idx="16"/>
          </p:nvPr>
        </p:nvSpPr>
        <p:spPr/>
        <p:txBody>
          <a:bodyPr/>
          <a:lstStyle/>
          <a:p>
            <a:fld id="{BECED266-A788-934C-A8C3-8C7B6CFEB4D7}" type="datetime1">
              <a:rPr lang="en-GB" smtClean="0"/>
              <a:t>17/06/2026</a:t>
            </a:fld>
            <a:endParaRPr lang="en-US"/>
          </a:p>
        </p:txBody>
      </p:sp>
      <p:sp>
        <p:nvSpPr>
          <p:cNvPr id="10" name="Slide Number Placeholder 9">
            <a:extLst>
              <a:ext uri="{FF2B5EF4-FFF2-40B4-BE49-F238E27FC236}">
                <a16:creationId xmlns:a16="http://schemas.microsoft.com/office/drawing/2014/main" id="{BD268E9B-F4A2-5ABF-D43A-3BF4DCADB3FB}"/>
              </a:ext>
            </a:extLst>
          </p:cNvPr>
          <p:cNvSpPr>
            <a:spLocks noGrp="1"/>
          </p:cNvSpPr>
          <p:nvPr>
            <p:ph type="sldNum" sz="quarter" idx="18"/>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6682994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1724" y="822961"/>
            <a:ext cx="4177554" cy="1031240"/>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71725" y="1993392"/>
            <a:ext cx="4177553" cy="41026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CD2D7B58-DFF6-BC00-8544-64FC5F7EED57}"/>
              </a:ext>
            </a:extLst>
          </p:cNvPr>
          <p:cNvSpPr>
            <a:spLocks noGrp="1"/>
          </p:cNvSpPr>
          <p:nvPr>
            <p:ph type="pic" sz="quarter" idx="15" hasCustomPrompt="1"/>
          </p:nvPr>
        </p:nvSpPr>
        <p:spPr>
          <a:xfrm>
            <a:off x="5643722" y="0"/>
            <a:ext cx="6548279" cy="6105855"/>
          </a:xfrm>
          <a:custGeom>
            <a:avLst/>
            <a:gdLst>
              <a:gd name="connsiteX0" fmla="*/ 0 w 6548279"/>
              <a:gd name="connsiteY0" fmla="*/ 0 h 6105855"/>
              <a:gd name="connsiteX1" fmla="*/ 6548279 w 6548279"/>
              <a:gd name="connsiteY1" fmla="*/ 0 h 6105855"/>
              <a:gd name="connsiteX2" fmla="*/ 6548279 w 6548279"/>
              <a:gd name="connsiteY2" fmla="*/ 6105855 h 6105855"/>
              <a:gd name="connsiteX3" fmla="*/ 501522 w 6548279"/>
              <a:gd name="connsiteY3" fmla="*/ 6105855 h 6105855"/>
              <a:gd name="connsiteX4" fmla="*/ 0 w 6548279"/>
              <a:gd name="connsiteY4" fmla="*/ 5600680 h 6105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8279" h="6105855">
                <a:moveTo>
                  <a:pt x="0" y="0"/>
                </a:moveTo>
                <a:lnTo>
                  <a:pt x="6548279" y="0"/>
                </a:lnTo>
                <a:lnTo>
                  <a:pt x="6548279" y="6105855"/>
                </a:lnTo>
                <a:lnTo>
                  <a:pt x="501522" y="6105855"/>
                </a:lnTo>
                <a:cubicBezTo>
                  <a:pt x="224539" y="6105855"/>
                  <a:pt x="0" y="5879680"/>
                  <a:pt x="0" y="560068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6B835B9-C042-614E-93FF-07C20C812576}"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42824624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3912" y="822960"/>
            <a:ext cx="4243345" cy="1089702"/>
          </a:xfrm>
        </p:spPr>
        <p:txBody>
          <a:bodyPr anchor="t"/>
          <a:lstStyle/>
          <a:p>
            <a:r>
              <a:rPr lang="en-US"/>
              <a:t>Click to edit Master title style</a:t>
            </a:r>
          </a:p>
        </p:txBody>
      </p:sp>
      <p:sp>
        <p:nvSpPr>
          <p:cNvPr id="19" name="Picture Placeholder 18">
            <a:extLst>
              <a:ext uri="{FF2B5EF4-FFF2-40B4-BE49-F238E27FC236}">
                <a16:creationId xmlns:a16="http://schemas.microsoft.com/office/drawing/2014/main" id="{03AE08AD-600E-B6CB-33D0-F11CE0529C45}"/>
              </a:ext>
            </a:extLst>
          </p:cNvPr>
          <p:cNvSpPr>
            <a:spLocks noGrp="1"/>
          </p:cNvSpPr>
          <p:nvPr>
            <p:ph type="pic" sz="quarter" idx="15" hasCustomPrompt="1"/>
          </p:nvPr>
        </p:nvSpPr>
        <p:spPr>
          <a:xfrm>
            <a:off x="1" y="765214"/>
            <a:ext cx="6559827" cy="6092786"/>
          </a:xfrm>
          <a:custGeom>
            <a:avLst/>
            <a:gdLst>
              <a:gd name="connsiteX0" fmla="*/ 0 w 6559827"/>
              <a:gd name="connsiteY0" fmla="*/ 0 h 6092786"/>
              <a:gd name="connsiteX1" fmla="*/ 6058305 w 6559827"/>
              <a:gd name="connsiteY1" fmla="*/ 0 h 6092786"/>
              <a:gd name="connsiteX2" fmla="*/ 6559827 w 6559827"/>
              <a:gd name="connsiteY2" fmla="*/ 501522 h 6092786"/>
              <a:gd name="connsiteX3" fmla="*/ 6559827 w 6559827"/>
              <a:gd name="connsiteY3" fmla="*/ 6092786 h 6092786"/>
              <a:gd name="connsiteX4" fmla="*/ 0 w 6559827"/>
              <a:gd name="connsiteY4" fmla="*/ 6092786 h 6092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827" h="6092786">
                <a:moveTo>
                  <a:pt x="0" y="0"/>
                </a:moveTo>
                <a:lnTo>
                  <a:pt x="6058305" y="0"/>
                </a:lnTo>
                <a:cubicBezTo>
                  <a:pt x="6335288" y="0"/>
                  <a:pt x="6559827" y="224539"/>
                  <a:pt x="6559827" y="501522"/>
                </a:cubicBezTo>
                <a:lnTo>
                  <a:pt x="6559827" y="6092786"/>
                </a:lnTo>
                <a:lnTo>
                  <a:pt x="0" y="6092786"/>
                </a:ln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23069" y="1988820"/>
            <a:ext cx="4244188" cy="4107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223069" y="6329172"/>
            <a:ext cx="2816835"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601199" y="6329172"/>
            <a:ext cx="1387589" cy="338328"/>
          </a:xfrm>
        </p:spPr>
        <p:txBody>
          <a:bodyPr/>
          <a:lstStyle>
            <a:lvl1pPr>
              <a:defRPr>
                <a:solidFill>
                  <a:schemeClr val="tx1"/>
                </a:solidFill>
                <a:effectLst/>
              </a:defRPr>
            </a:lvl1pPr>
          </a:lstStyle>
          <a:p>
            <a:fld id="{FA598744-14DB-2241-84D1-B1B420FEA546}"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55096" y="6329172"/>
            <a:ext cx="454437"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856198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324"/>
            <a:ext cx="2959272" cy="1630841"/>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8096" y="2590800"/>
            <a:ext cx="2959272" cy="3505200"/>
          </a:xfrm>
        </p:spPr>
        <p:txBody>
          <a:bodyPr vert="horz" lIns="91440" tIns="45720" rIns="91440" bIns="45720" rtlCol="0">
            <a:normAutofit/>
          </a:bodyPr>
          <a:lstStyle>
            <a:lvl1pPr marL="285750" indent="-285750">
              <a:buFont typeface="Arial" panose="020B0604020202020204" pitchFamily="34" charset="0"/>
              <a:buChar char="•"/>
              <a:defRPr lang="en-US" dirty="0"/>
            </a:lvl1pPr>
            <a:lvl2pPr marL="400050" indent="-171450">
              <a:buFont typeface="Arial" panose="020B0604020202020204" pitchFamily="34" charset="0"/>
              <a:buChar char="•"/>
              <a:defRPr lang="en-US" dirty="0"/>
            </a:lvl2pPr>
            <a:lvl3pPr marL="628650" indent="-171450">
              <a:buFont typeface="Arial" panose="020B0604020202020204" pitchFamily="34" charset="0"/>
              <a:buChar char="•"/>
              <a:defRPr lang="en-US" dirty="0"/>
            </a:lvl3pPr>
            <a:lvl4pPr marL="857250" indent="-171450">
              <a:buFont typeface="Arial" panose="020B0604020202020204" pitchFamily="34" charset="0"/>
              <a:buChar char="•"/>
              <a:defRPr lang="en-US" dirty="0"/>
            </a:lvl4pPr>
            <a:lvl5pPr marL="1085850" indent="-171450">
              <a:buFont typeface="Arial" panose="020B0604020202020204" pitchFamily="34" charset="0"/>
              <a:buChar cha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68096" y="6327648"/>
            <a:ext cx="18336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601773" y="6318659"/>
            <a:ext cx="1092885" cy="338328"/>
          </a:xfrm>
        </p:spPr>
        <p:txBody>
          <a:bodyPr/>
          <a:lstStyle>
            <a:lvl1pPr>
              <a:defRPr>
                <a:solidFill>
                  <a:schemeClr val="tx1"/>
                </a:solidFill>
                <a:effectLst/>
              </a:defRPr>
            </a:lvl1pPr>
          </a:lstStyle>
          <a:p>
            <a:fld id="{974B7EDD-179D-F34A-A356-EE3F10C456F3}"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694658" y="6318659"/>
            <a:ext cx="457200" cy="338328"/>
          </a:xfrm>
        </p:spPr>
        <p:txBody>
          <a:bodyPr/>
          <a:lstStyle/>
          <a:p>
            <a:fld id="{235F31FF-4816-4A7C-BAEE-4B5C41A91EB1}" type="slidenum">
              <a:rPr lang="en-US" smtClean="0"/>
              <a:t>‹#›</a:t>
            </a:fld>
            <a:endParaRPr lang="en-US"/>
          </a:p>
        </p:txBody>
      </p:sp>
      <p:sp>
        <p:nvSpPr>
          <p:cNvPr id="12" name="Picture Placeholder 11">
            <a:extLst>
              <a:ext uri="{FF2B5EF4-FFF2-40B4-BE49-F238E27FC236}">
                <a16:creationId xmlns:a16="http://schemas.microsoft.com/office/drawing/2014/main" id="{0A8E9606-29A0-9DB6-D153-C4863559DC60}"/>
              </a:ext>
            </a:extLst>
          </p:cNvPr>
          <p:cNvSpPr>
            <a:spLocks noGrp="1"/>
          </p:cNvSpPr>
          <p:nvPr>
            <p:ph type="pic" sz="quarter" idx="15" hasCustomPrompt="1"/>
          </p:nvPr>
        </p:nvSpPr>
        <p:spPr>
          <a:xfrm>
            <a:off x="4383033" y="765213"/>
            <a:ext cx="7808967" cy="6092787"/>
          </a:xfrm>
          <a:custGeom>
            <a:avLst/>
            <a:gdLst>
              <a:gd name="connsiteX0" fmla="*/ 501522 w 7808967"/>
              <a:gd name="connsiteY0" fmla="*/ 0 h 6092787"/>
              <a:gd name="connsiteX1" fmla="*/ 7808967 w 7808967"/>
              <a:gd name="connsiteY1" fmla="*/ 0 h 6092787"/>
              <a:gd name="connsiteX2" fmla="*/ 7808967 w 7808967"/>
              <a:gd name="connsiteY2" fmla="*/ 6092787 h 6092787"/>
              <a:gd name="connsiteX3" fmla="*/ 0 w 7808967"/>
              <a:gd name="connsiteY3" fmla="*/ 6092787 h 6092787"/>
              <a:gd name="connsiteX4" fmla="*/ 0 w 7808967"/>
              <a:gd name="connsiteY4" fmla="*/ 501522 h 6092787"/>
              <a:gd name="connsiteX5" fmla="*/ 501522 w 7808967"/>
              <a:gd name="connsiteY5" fmla="*/ 0 h 609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8967" h="6092787">
                <a:moveTo>
                  <a:pt x="501522" y="0"/>
                </a:moveTo>
                <a:lnTo>
                  <a:pt x="7808967" y="0"/>
                </a:lnTo>
                <a:lnTo>
                  <a:pt x="7808967" y="6092787"/>
                </a:lnTo>
                <a:lnTo>
                  <a:pt x="0" y="6092787"/>
                </a:lnTo>
                <a:lnTo>
                  <a:pt x="0" y="501522"/>
                </a:lnTo>
                <a:cubicBezTo>
                  <a:pt x="0" y="224539"/>
                  <a:pt x="224539" y="0"/>
                  <a:pt x="50152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477382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4842437"/>
            <a:ext cx="3636745" cy="1253564"/>
          </a:xfrm>
        </p:spPr>
        <p:txBody>
          <a:bodyPr anchor="t">
            <a:noAutofit/>
          </a:bodyPr>
          <a:lstStyle>
            <a:lvl1pPr>
              <a:defRPr sz="2500"/>
            </a:lvl1pPr>
          </a:lstStyle>
          <a:p>
            <a:r>
              <a:rPr lang="en-US"/>
              <a:t>Click to edit Master title style</a:t>
            </a:r>
          </a:p>
        </p:txBody>
      </p:sp>
      <p:sp>
        <p:nvSpPr>
          <p:cNvPr id="9" name="Picture Placeholder 3">
            <a:extLst>
              <a:ext uri="{FF2B5EF4-FFF2-40B4-BE49-F238E27FC236}">
                <a16:creationId xmlns:a16="http://schemas.microsoft.com/office/drawing/2014/main" id="{D90D792C-BF4F-3E3A-5C82-8AA602818235}"/>
              </a:ext>
            </a:extLst>
          </p:cNvPr>
          <p:cNvSpPr>
            <a:spLocks noGrp="1"/>
          </p:cNvSpPr>
          <p:nvPr>
            <p:ph type="pic" sz="quarter" idx="15" hasCustomPrompt="1"/>
          </p:nvPr>
        </p:nvSpPr>
        <p:spPr>
          <a:xfrm>
            <a:off x="0" y="0"/>
            <a:ext cx="11468100" cy="4354140"/>
          </a:xfrm>
          <a:custGeom>
            <a:avLst/>
            <a:gdLst>
              <a:gd name="connsiteX0" fmla="*/ 0 w 11468100"/>
              <a:gd name="connsiteY0" fmla="*/ 0 h 4354140"/>
              <a:gd name="connsiteX1" fmla="*/ 11468100 w 11468100"/>
              <a:gd name="connsiteY1" fmla="*/ 0 h 4354140"/>
              <a:gd name="connsiteX2" fmla="*/ 11468100 w 11468100"/>
              <a:gd name="connsiteY2" fmla="*/ 3852618 h 4354140"/>
              <a:gd name="connsiteX3" fmla="*/ 10965387 w 11468100"/>
              <a:gd name="connsiteY3" fmla="*/ 4354140 h 4354140"/>
              <a:gd name="connsiteX4" fmla="*/ 0 w 11468100"/>
              <a:gd name="connsiteY4" fmla="*/ 4354140 h 4354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100" h="4354140">
                <a:moveTo>
                  <a:pt x="0" y="0"/>
                </a:moveTo>
                <a:lnTo>
                  <a:pt x="11468100" y="0"/>
                </a:lnTo>
                <a:lnTo>
                  <a:pt x="11468100" y="3852618"/>
                </a:lnTo>
                <a:cubicBezTo>
                  <a:pt x="11468100" y="4129601"/>
                  <a:pt x="11243028" y="4354140"/>
                  <a:pt x="10965387" y="4354140"/>
                </a:cubicBezTo>
                <a:lnTo>
                  <a:pt x="0" y="4354140"/>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89635" y="4854632"/>
            <a:ext cx="6579807" cy="139376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AE146AA-4112-5140-A285-9D815C5694FA}"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42196206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2090" y="4095740"/>
            <a:ext cx="3242191" cy="1704459"/>
          </a:xfrm>
        </p:spPr>
        <p:txBody>
          <a:bodyPr anchor="t">
            <a:noAutofit/>
          </a:bodyPr>
          <a:lstStyle>
            <a:lvl1pPr>
              <a:defRPr sz="2500"/>
            </a:lvl1pPr>
          </a:lstStyle>
          <a:p>
            <a:r>
              <a:rPr lang="en-US"/>
              <a:t>Click to edit Master title style</a:t>
            </a:r>
          </a:p>
        </p:txBody>
      </p:sp>
      <p:sp>
        <p:nvSpPr>
          <p:cNvPr id="9" name="Picture Placeholder 8">
            <a:extLst>
              <a:ext uri="{FF2B5EF4-FFF2-40B4-BE49-F238E27FC236}">
                <a16:creationId xmlns:a16="http://schemas.microsoft.com/office/drawing/2014/main" id="{C842B8C5-7416-8C92-3E56-737867305A74}"/>
              </a:ext>
            </a:extLst>
          </p:cNvPr>
          <p:cNvSpPr>
            <a:spLocks noGrp="1"/>
          </p:cNvSpPr>
          <p:nvPr>
            <p:ph type="pic" sz="quarter" idx="15" hasCustomPrompt="1"/>
          </p:nvPr>
        </p:nvSpPr>
        <p:spPr>
          <a:xfrm>
            <a:off x="0" y="0"/>
            <a:ext cx="11468100" cy="3659602"/>
          </a:xfrm>
          <a:custGeom>
            <a:avLst/>
            <a:gdLst>
              <a:gd name="connsiteX0" fmla="*/ 0 w 11468100"/>
              <a:gd name="connsiteY0" fmla="*/ 0 h 3659602"/>
              <a:gd name="connsiteX1" fmla="*/ 11468100 w 11468100"/>
              <a:gd name="connsiteY1" fmla="*/ 0 h 3659602"/>
              <a:gd name="connsiteX2" fmla="*/ 11468100 w 11468100"/>
              <a:gd name="connsiteY2" fmla="*/ 3158080 h 3659602"/>
              <a:gd name="connsiteX3" fmla="*/ 10964923 w 11468100"/>
              <a:gd name="connsiteY3" fmla="*/ 3659602 h 3659602"/>
              <a:gd name="connsiteX4" fmla="*/ 0 w 11468100"/>
              <a:gd name="connsiteY4" fmla="*/ 3659602 h 36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100" h="3659602">
                <a:moveTo>
                  <a:pt x="0" y="0"/>
                </a:moveTo>
                <a:lnTo>
                  <a:pt x="11468100" y="0"/>
                </a:lnTo>
                <a:lnTo>
                  <a:pt x="11468100" y="3158080"/>
                </a:lnTo>
                <a:cubicBezTo>
                  <a:pt x="11468100" y="3435063"/>
                  <a:pt x="11242820" y="3659602"/>
                  <a:pt x="10964923" y="3659602"/>
                </a:cubicBezTo>
                <a:lnTo>
                  <a:pt x="0" y="3659602"/>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375355" y="4095740"/>
            <a:ext cx="7092745" cy="2006016"/>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66B7794-BE35-4043-9CC6-8B345D105880}"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18141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23860" y="1376413"/>
            <a:ext cx="3834793" cy="2697480"/>
          </a:xfrm>
        </p:spPr>
        <p:txBody>
          <a:bodyPr vert="horz" lIns="91440" tIns="45720" rIns="91440" bIns="45720" rtlCol="0" anchor="b">
            <a:normAutofit/>
          </a:bodyPr>
          <a:lstStyle>
            <a:lvl1pPr>
              <a:defRPr lang="en-US" sz="3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23860" y="4073893"/>
            <a:ext cx="3599210" cy="1162250"/>
          </a:xfrm>
        </p:spPr>
        <p:txBody>
          <a:bodyPr vert="horz" lIns="91440" tIns="45720" rIns="91440" bIns="45720" rtlCol="0" anchor="ctr">
            <a:normAutofit/>
          </a:bodyPr>
          <a:lstStyle>
            <a:lvl1pPr marL="0" indent="0">
              <a:lnSpc>
                <a:spcPct val="100000"/>
              </a:lnSpc>
              <a:buNone/>
              <a:defRPr lang="en-US" sz="1600" dirty="0"/>
            </a:lvl1pPr>
          </a:lstStyle>
          <a:p>
            <a:pPr lvl="0"/>
            <a:r>
              <a:rPr lang="en-US"/>
              <a:t>Click to edit Master subtitle style</a:t>
            </a:r>
          </a:p>
        </p:txBody>
      </p:sp>
      <p:sp>
        <p:nvSpPr>
          <p:cNvPr id="8" name="Picture Placeholder 10">
            <a:extLst>
              <a:ext uri="{FF2B5EF4-FFF2-40B4-BE49-F238E27FC236}">
                <a16:creationId xmlns:a16="http://schemas.microsoft.com/office/drawing/2014/main" id="{51CC2D7F-4DE5-3D21-470F-8B959A5C44D8}"/>
              </a:ext>
            </a:extLst>
          </p:cNvPr>
          <p:cNvSpPr>
            <a:spLocks noGrp="1"/>
          </p:cNvSpPr>
          <p:nvPr>
            <p:ph type="pic" sz="quarter" idx="13" hasCustomPrompt="1"/>
          </p:nvPr>
        </p:nvSpPr>
        <p:spPr>
          <a:xfrm>
            <a:off x="0" y="0"/>
            <a:ext cx="7274402" cy="6096000"/>
          </a:xfrm>
          <a:custGeom>
            <a:avLst/>
            <a:gdLst>
              <a:gd name="connsiteX0" fmla="*/ 0 w 7274402"/>
              <a:gd name="connsiteY0" fmla="*/ 0 h 6096000"/>
              <a:gd name="connsiteX1" fmla="*/ 7274402 w 7274402"/>
              <a:gd name="connsiteY1" fmla="*/ 0 h 6096000"/>
              <a:gd name="connsiteX2" fmla="*/ 7274402 w 7274402"/>
              <a:gd name="connsiteY2" fmla="*/ 5598011 h 6096000"/>
              <a:gd name="connsiteX3" fmla="*/ 6779450 w 7274402"/>
              <a:gd name="connsiteY3" fmla="*/ 6096000 h 6096000"/>
              <a:gd name="connsiteX4" fmla="*/ 0 w 7274402"/>
              <a:gd name="connsiteY4" fmla="*/ 6096000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4402" h="6096000">
                <a:moveTo>
                  <a:pt x="0" y="0"/>
                </a:moveTo>
                <a:lnTo>
                  <a:pt x="7274402" y="0"/>
                </a:lnTo>
                <a:lnTo>
                  <a:pt x="7274402" y="5598011"/>
                </a:lnTo>
                <a:cubicBezTo>
                  <a:pt x="7274402" y="5873043"/>
                  <a:pt x="7052804" y="6096000"/>
                  <a:pt x="6779450" y="6096000"/>
                </a:cubicBezTo>
                <a:lnTo>
                  <a:pt x="0" y="6096000"/>
                </a:ln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A1D24FAF-9BD2-AF49-80F9-0419BAC13D3D}"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0806505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60"/>
            <a:ext cx="3159974" cy="1612741"/>
          </a:xfrm>
        </p:spPr>
        <p:txBody>
          <a:bodyPr anchor="t">
            <a:noAutofit/>
          </a:bodyPr>
          <a:lstStyle>
            <a:lvl1pPr>
              <a:defRPr sz="2500"/>
            </a:lvl1pPr>
          </a:lstStyle>
          <a:p>
            <a:r>
              <a:rPr lang="en-US"/>
              <a:t>Click to edit Master title style</a:t>
            </a:r>
          </a:p>
        </p:txBody>
      </p:sp>
      <p:sp>
        <p:nvSpPr>
          <p:cNvPr id="9" name="Footer Placeholder 8">
            <a:extLst>
              <a:ext uri="{FF2B5EF4-FFF2-40B4-BE49-F238E27FC236}">
                <a16:creationId xmlns:a16="http://schemas.microsoft.com/office/drawing/2014/main" id="{C0D06C70-6C8E-0F10-743F-047DC1563DEE}"/>
              </a:ext>
            </a:extLst>
          </p:cNvPr>
          <p:cNvSpPr>
            <a:spLocks noGrp="1"/>
          </p:cNvSpPr>
          <p:nvPr>
            <p:ph type="ftr" sz="quarter" idx="17"/>
          </p:nvPr>
        </p:nvSpPr>
        <p:spPr>
          <a:xfrm>
            <a:off x="772090" y="64008"/>
            <a:ext cx="2816835" cy="338328"/>
          </a:xfrm>
        </p:spPr>
        <p:txBody>
          <a:bodyPr/>
          <a:lstStyle/>
          <a:p>
            <a:endParaRPr lang="en-US"/>
          </a:p>
        </p:txBody>
      </p:sp>
      <p:sp>
        <p:nvSpPr>
          <p:cNvPr id="3" name="Date Placeholder 2">
            <a:extLst>
              <a:ext uri="{FF2B5EF4-FFF2-40B4-BE49-F238E27FC236}">
                <a16:creationId xmlns:a16="http://schemas.microsoft.com/office/drawing/2014/main" id="{984B292A-7A06-6DDC-E8C4-EBEEF5A46C03}"/>
              </a:ext>
            </a:extLst>
          </p:cNvPr>
          <p:cNvSpPr>
            <a:spLocks noGrp="1"/>
          </p:cNvSpPr>
          <p:nvPr>
            <p:ph type="dt" sz="half" idx="16"/>
          </p:nvPr>
        </p:nvSpPr>
        <p:spPr>
          <a:xfrm>
            <a:off x="9291411" y="64008"/>
            <a:ext cx="1612674" cy="338328"/>
          </a:xfrm>
        </p:spPr>
        <p:txBody>
          <a:bodyPr/>
          <a:lstStyle/>
          <a:p>
            <a:fld id="{A0AA820A-D36E-2D41-A901-C8287A17483C}" type="datetime1">
              <a:rPr lang="en-GB" smtClean="0"/>
              <a:t>17/06/2026</a:t>
            </a:fld>
            <a:endParaRPr lang="en-US"/>
          </a:p>
        </p:txBody>
      </p:sp>
      <p:sp>
        <p:nvSpPr>
          <p:cNvPr id="10" name="Slide Number Placeholder 9">
            <a:extLst>
              <a:ext uri="{FF2B5EF4-FFF2-40B4-BE49-F238E27FC236}">
                <a16:creationId xmlns:a16="http://schemas.microsoft.com/office/drawing/2014/main" id="{5D35E09C-E9FB-8393-0705-FD349F06C4C1}"/>
              </a:ext>
            </a:extLst>
          </p:cNvPr>
          <p:cNvSpPr>
            <a:spLocks noGrp="1"/>
          </p:cNvSpPr>
          <p:nvPr>
            <p:ph type="sldNum" sz="quarter" idx="18"/>
          </p:nvPr>
        </p:nvSpPr>
        <p:spPr>
          <a:xfrm>
            <a:off x="11050742" y="64008"/>
            <a:ext cx="457200" cy="338328"/>
          </a:xfrm>
        </p:spPr>
        <p:txBody>
          <a:bodyPr/>
          <a:lstStyle/>
          <a:p>
            <a:fld id="{235F31FF-4816-4A7C-BAEE-4B5C41A91EB1}"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375355" y="822959"/>
            <a:ext cx="7092745" cy="1998677"/>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90B4482-E492-864A-9429-7F3F86067CBD}"/>
              </a:ext>
            </a:extLst>
          </p:cNvPr>
          <p:cNvSpPr>
            <a:spLocks noGrp="1"/>
          </p:cNvSpPr>
          <p:nvPr>
            <p:ph type="pic" sz="quarter" idx="15" hasCustomPrompt="1"/>
          </p:nvPr>
        </p:nvSpPr>
        <p:spPr>
          <a:xfrm>
            <a:off x="0" y="3268078"/>
            <a:ext cx="11468100" cy="3589922"/>
          </a:xfrm>
          <a:custGeom>
            <a:avLst/>
            <a:gdLst>
              <a:gd name="connsiteX0" fmla="*/ 0 w 11468100"/>
              <a:gd name="connsiteY0" fmla="*/ 0 h 3589922"/>
              <a:gd name="connsiteX1" fmla="*/ 10964923 w 11468100"/>
              <a:gd name="connsiteY1" fmla="*/ 0 h 3589922"/>
              <a:gd name="connsiteX2" fmla="*/ 11468100 w 11468100"/>
              <a:gd name="connsiteY2" fmla="*/ 501522 h 3589922"/>
              <a:gd name="connsiteX3" fmla="*/ 11468100 w 11468100"/>
              <a:gd name="connsiteY3" fmla="*/ 3589922 h 3589922"/>
              <a:gd name="connsiteX4" fmla="*/ 0 w 11468100"/>
              <a:gd name="connsiteY4" fmla="*/ 3589922 h 35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100" h="3589922">
                <a:moveTo>
                  <a:pt x="0" y="0"/>
                </a:moveTo>
                <a:lnTo>
                  <a:pt x="10964923" y="0"/>
                </a:lnTo>
                <a:cubicBezTo>
                  <a:pt x="11242820" y="0"/>
                  <a:pt x="11468100" y="224539"/>
                  <a:pt x="11468100" y="501522"/>
                </a:cubicBezTo>
                <a:lnTo>
                  <a:pt x="11468100" y="3589922"/>
                </a:lnTo>
                <a:lnTo>
                  <a:pt x="0" y="3589922"/>
                </a:ln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449161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2090" y="3316097"/>
            <a:ext cx="3242191" cy="1704459"/>
          </a:xfrm>
        </p:spPr>
        <p:txBody>
          <a:bodyPr anchor="t">
            <a:noAutofit/>
          </a:bodyPr>
          <a:lstStyle>
            <a:lvl1pPr>
              <a:defRPr sz="2500"/>
            </a:lvl1pPr>
          </a:lstStyle>
          <a:p>
            <a:r>
              <a:rPr lang="en-US"/>
              <a:t>Click to edit Master title style</a:t>
            </a:r>
          </a:p>
        </p:txBody>
      </p:sp>
      <p:sp>
        <p:nvSpPr>
          <p:cNvPr id="4" name="Picture Placeholder 3">
            <a:extLst>
              <a:ext uri="{FF2B5EF4-FFF2-40B4-BE49-F238E27FC236}">
                <a16:creationId xmlns:a16="http://schemas.microsoft.com/office/drawing/2014/main" id="{D6389053-627F-50C3-46B2-6517FF15D614}"/>
              </a:ext>
            </a:extLst>
          </p:cNvPr>
          <p:cNvSpPr>
            <a:spLocks noGrp="1"/>
          </p:cNvSpPr>
          <p:nvPr>
            <p:ph type="pic" sz="quarter" idx="15" hasCustomPrompt="1"/>
          </p:nvPr>
        </p:nvSpPr>
        <p:spPr>
          <a:xfrm>
            <a:off x="0" y="1"/>
            <a:ext cx="11468100" cy="2879959"/>
          </a:xfrm>
          <a:custGeom>
            <a:avLst/>
            <a:gdLst>
              <a:gd name="connsiteX0" fmla="*/ 0 w 11468100"/>
              <a:gd name="connsiteY0" fmla="*/ 0 h 2879959"/>
              <a:gd name="connsiteX1" fmla="*/ 11468100 w 11468100"/>
              <a:gd name="connsiteY1" fmla="*/ 0 h 2879959"/>
              <a:gd name="connsiteX2" fmla="*/ 11468100 w 11468100"/>
              <a:gd name="connsiteY2" fmla="*/ 2378437 h 2879959"/>
              <a:gd name="connsiteX3" fmla="*/ 10964923 w 11468100"/>
              <a:gd name="connsiteY3" fmla="*/ 2879959 h 2879959"/>
              <a:gd name="connsiteX4" fmla="*/ 0 w 11468100"/>
              <a:gd name="connsiteY4" fmla="*/ 2879959 h 287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100" h="2879959">
                <a:moveTo>
                  <a:pt x="0" y="0"/>
                </a:moveTo>
                <a:lnTo>
                  <a:pt x="11468100" y="0"/>
                </a:lnTo>
                <a:lnTo>
                  <a:pt x="11468100" y="2378437"/>
                </a:lnTo>
                <a:cubicBezTo>
                  <a:pt x="11468100" y="2655420"/>
                  <a:pt x="11242820" y="2879959"/>
                  <a:pt x="10964923" y="2879959"/>
                </a:cubicBezTo>
                <a:lnTo>
                  <a:pt x="0" y="2879959"/>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375355" y="3316096"/>
            <a:ext cx="7092745" cy="285292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E71270-64AC-AD46-994F-95D76F7E28E3}"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9451119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60"/>
            <a:ext cx="10706100" cy="604428"/>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5F790B68-0230-A98B-796E-2C008AC2CC5D}"/>
              </a:ext>
            </a:extLst>
          </p:cNvPr>
          <p:cNvSpPr>
            <a:spLocks noGrp="1"/>
          </p:cNvSpPr>
          <p:nvPr>
            <p:ph type="pic" sz="quarter" idx="15" hasCustomPrompt="1"/>
          </p:nvPr>
        </p:nvSpPr>
        <p:spPr>
          <a:xfrm>
            <a:off x="0" y="1750092"/>
            <a:ext cx="6553940" cy="5107908"/>
          </a:xfrm>
          <a:custGeom>
            <a:avLst/>
            <a:gdLst>
              <a:gd name="connsiteX0" fmla="*/ 0 w 6553940"/>
              <a:gd name="connsiteY0" fmla="*/ 0 h 5107908"/>
              <a:gd name="connsiteX1" fmla="*/ 6118541 w 6553940"/>
              <a:gd name="connsiteY1" fmla="*/ 0 h 5107908"/>
              <a:gd name="connsiteX2" fmla="*/ 6553940 w 6553940"/>
              <a:gd name="connsiteY2" fmla="*/ 439618 h 5107908"/>
              <a:gd name="connsiteX3" fmla="*/ 6553940 w 6553940"/>
              <a:gd name="connsiteY3" fmla="*/ 5107908 h 5107908"/>
              <a:gd name="connsiteX4" fmla="*/ 0 w 6553940"/>
              <a:gd name="connsiteY4" fmla="*/ 5107908 h 5107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3940" h="5107908">
                <a:moveTo>
                  <a:pt x="0" y="0"/>
                </a:moveTo>
                <a:lnTo>
                  <a:pt x="6118541" y="0"/>
                </a:lnTo>
                <a:cubicBezTo>
                  <a:pt x="6359005" y="0"/>
                  <a:pt x="6553940" y="196824"/>
                  <a:pt x="6553940" y="439618"/>
                </a:cubicBezTo>
                <a:lnTo>
                  <a:pt x="6553940" y="5107908"/>
                </a:lnTo>
                <a:lnTo>
                  <a:pt x="0" y="5107908"/>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199994" y="1679171"/>
            <a:ext cx="4268106" cy="4493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199994" y="6389695"/>
            <a:ext cx="2183822"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3704" y="6389695"/>
            <a:ext cx="1625600" cy="338328"/>
          </a:xfrm>
        </p:spPr>
        <p:txBody>
          <a:bodyPr/>
          <a:lstStyle/>
          <a:p>
            <a:fld id="{B54D66B3-E4AE-9240-9E52-589074B973B8}"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25200" y="6389695"/>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223872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59"/>
            <a:ext cx="4811167" cy="916991"/>
          </a:xfrm>
        </p:spPr>
        <p:txBody>
          <a:bodyPr anchor="t"/>
          <a:lstStyle/>
          <a:p>
            <a:r>
              <a:rPr lang="en-US"/>
              <a:t>Click to edit Master title style</a:t>
            </a:r>
          </a:p>
        </p:txBody>
      </p:sp>
      <p:sp>
        <p:nvSpPr>
          <p:cNvPr id="12" name="Picture Placeholder 11">
            <a:extLst>
              <a:ext uri="{FF2B5EF4-FFF2-40B4-BE49-F238E27FC236}">
                <a16:creationId xmlns:a16="http://schemas.microsoft.com/office/drawing/2014/main" id="{40936EEA-460B-E34D-8B9C-832ADF15E401}"/>
              </a:ext>
            </a:extLst>
          </p:cNvPr>
          <p:cNvSpPr>
            <a:spLocks noGrp="1"/>
          </p:cNvSpPr>
          <p:nvPr>
            <p:ph type="pic" sz="quarter" idx="15" hasCustomPrompt="1"/>
          </p:nvPr>
        </p:nvSpPr>
        <p:spPr>
          <a:xfrm>
            <a:off x="1" y="1958288"/>
            <a:ext cx="5620853" cy="4899713"/>
          </a:xfrm>
          <a:custGeom>
            <a:avLst/>
            <a:gdLst>
              <a:gd name="connsiteX0" fmla="*/ 0 w 5620853"/>
              <a:gd name="connsiteY0" fmla="*/ 0 h 4899713"/>
              <a:gd name="connsiteX1" fmla="*/ 5119331 w 5620853"/>
              <a:gd name="connsiteY1" fmla="*/ 0 h 4899713"/>
              <a:gd name="connsiteX2" fmla="*/ 5620853 w 5620853"/>
              <a:gd name="connsiteY2" fmla="*/ 501522 h 4899713"/>
              <a:gd name="connsiteX3" fmla="*/ 5620853 w 5620853"/>
              <a:gd name="connsiteY3" fmla="*/ 4899713 h 4899713"/>
              <a:gd name="connsiteX4" fmla="*/ 0 w 5620853"/>
              <a:gd name="connsiteY4" fmla="*/ 4899713 h 4899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0853" h="4899713">
                <a:moveTo>
                  <a:pt x="0" y="0"/>
                </a:moveTo>
                <a:lnTo>
                  <a:pt x="5119331" y="0"/>
                </a:lnTo>
                <a:cubicBezTo>
                  <a:pt x="5396314" y="0"/>
                  <a:pt x="5620853" y="224539"/>
                  <a:pt x="5620853" y="501522"/>
                </a:cubicBezTo>
                <a:lnTo>
                  <a:pt x="5620853" y="4899713"/>
                </a:lnTo>
                <a:lnTo>
                  <a:pt x="0" y="4899713"/>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314184" y="822960"/>
            <a:ext cx="5153915" cy="5273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311795" y="6387559"/>
            <a:ext cx="2868392"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31917" y="6387559"/>
            <a:ext cx="1658678" cy="338328"/>
          </a:xfrm>
        </p:spPr>
        <p:txBody>
          <a:bodyPr/>
          <a:lstStyle/>
          <a:p>
            <a:fld id="{84FB4AE0-9267-CB4E-BF3A-0D3B2DAF0C4D}"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2325" y="6387559"/>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336828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60"/>
            <a:ext cx="3383280" cy="1269365"/>
          </a:xfrm>
        </p:spPr>
        <p:txBody>
          <a:bodyPr anchor="t">
            <a:normAutofit/>
          </a:bodyPr>
          <a:lstStyle>
            <a:lvl1pPr>
              <a:defRPr sz="2500"/>
            </a:lvl1pPr>
          </a:lstStyle>
          <a:p>
            <a:r>
              <a:rPr lang="en-US"/>
              <a:t>Click to edit Master title style</a:t>
            </a:r>
          </a:p>
        </p:txBody>
      </p:sp>
      <p:sp>
        <p:nvSpPr>
          <p:cNvPr id="11" name="Picture Placeholder 9">
            <a:extLst>
              <a:ext uri="{FF2B5EF4-FFF2-40B4-BE49-F238E27FC236}">
                <a16:creationId xmlns:a16="http://schemas.microsoft.com/office/drawing/2014/main" id="{2E39E907-908A-148E-8CF0-2C3161E428B4}"/>
              </a:ext>
            </a:extLst>
          </p:cNvPr>
          <p:cNvSpPr>
            <a:spLocks noGrp="1"/>
          </p:cNvSpPr>
          <p:nvPr>
            <p:ph type="pic" sz="quarter" idx="15" hasCustomPrompt="1"/>
          </p:nvPr>
        </p:nvSpPr>
        <p:spPr>
          <a:xfrm>
            <a:off x="1" y="2387462"/>
            <a:ext cx="4145281" cy="4470539"/>
          </a:xfrm>
          <a:custGeom>
            <a:avLst/>
            <a:gdLst>
              <a:gd name="connsiteX0" fmla="*/ 0 w 4145281"/>
              <a:gd name="connsiteY0" fmla="*/ 0 h 4470539"/>
              <a:gd name="connsiteX1" fmla="*/ 3629230 w 4145281"/>
              <a:gd name="connsiteY1" fmla="*/ 0 h 4470539"/>
              <a:gd name="connsiteX2" fmla="*/ 4145281 w 4145281"/>
              <a:gd name="connsiteY2" fmla="*/ 516051 h 4470539"/>
              <a:gd name="connsiteX3" fmla="*/ 4145281 w 4145281"/>
              <a:gd name="connsiteY3" fmla="*/ 4470539 h 4470539"/>
              <a:gd name="connsiteX4" fmla="*/ 0 w 4145281"/>
              <a:gd name="connsiteY4" fmla="*/ 4470539 h 4470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1" h="4470539">
                <a:moveTo>
                  <a:pt x="0" y="0"/>
                </a:moveTo>
                <a:lnTo>
                  <a:pt x="3629230" y="0"/>
                </a:lnTo>
                <a:cubicBezTo>
                  <a:pt x="3914237" y="0"/>
                  <a:pt x="4145281" y="231044"/>
                  <a:pt x="4145281" y="516051"/>
                </a:cubicBezTo>
                <a:lnTo>
                  <a:pt x="4145281" y="4470539"/>
                </a:lnTo>
                <a:lnTo>
                  <a:pt x="0" y="4470539"/>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839479" y="781685"/>
            <a:ext cx="6628621" cy="53905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146266" y="6388215"/>
            <a:ext cx="2969008"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432999" y="6388215"/>
            <a:ext cx="2558901" cy="338328"/>
          </a:xfrm>
        </p:spPr>
        <p:txBody>
          <a:bodyPr/>
          <a:lstStyle/>
          <a:p>
            <a:fld id="{6DAFECED-A235-5545-BCE4-D9373CDB3C7C}"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2323" y="6388215"/>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57192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EF0D11-5ED9-D2C8-48DF-CDDD85CEAC2D}"/>
              </a:ext>
              <a:ext uri="{C183D7F6-B498-43B3-948B-1728B52AA6E4}">
                <adec:decorative xmlns:adec="http://schemas.microsoft.com/office/drawing/2017/decorative" val="1"/>
              </a:ext>
            </a:extLst>
          </p:cNvPr>
          <p:cNvSpPr/>
          <p:nvPr/>
        </p:nvSpPr>
        <p:spPr>
          <a:xfrm>
            <a:off x="-1524" y="0"/>
            <a:ext cx="12192000" cy="6858000"/>
          </a:xfrm>
          <a:prstGeom prst="rect">
            <a:avLst/>
          </a:prstGeom>
          <a:solidFill>
            <a:schemeClr val="accent3">
              <a:alpha val="6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1389888" y="4809744"/>
            <a:ext cx="9345168" cy="1225296"/>
          </a:xfrm>
        </p:spPr>
        <p:txBody>
          <a:bodyPr anchor="t">
            <a:normAutofit/>
          </a:bodyPr>
          <a:lstStyle>
            <a:lvl1pPr algn="ctr">
              <a:lnSpc>
                <a:spcPct val="120000"/>
              </a:lnSpc>
              <a:defRPr sz="280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493776" y="603504"/>
            <a:ext cx="11201400" cy="4206240"/>
          </a:xfrm>
        </p:spPr>
        <p:txBody>
          <a:bodyPr anchor="b">
            <a:normAutofit/>
          </a:bodyPr>
          <a:lstStyle>
            <a:lvl1pPr marL="0" indent="0" algn="ctr">
              <a:lnSpc>
                <a:spcPct val="90000"/>
              </a:lnSpc>
              <a:buNone/>
              <a:defRPr sz="27800">
                <a:solidFill>
                  <a:schemeClr val="accent1"/>
                </a:solidFill>
                <a:latin typeface="+mj-lt"/>
              </a:defRPr>
            </a:lvl1pPr>
          </a:lstStyle>
          <a:p>
            <a:pPr lvl="0"/>
            <a:r>
              <a:rPr lang="en-US"/>
              <a:t>##%</a:t>
            </a:r>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1"/>
                </a:solidFill>
              </a:defRPr>
            </a:lvl1pPr>
          </a:lstStyle>
          <a:p>
            <a:fld id="{1CA9E24F-188F-564B-94CF-9C5F80018B6E}" type="datetime1">
              <a:rPr lang="en-GB" smtClean="0"/>
              <a:t>17/06/2026</a:t>
            </a:fld>
            <a:endParaRPr lang="en-US"/>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p:txBody>
          <a:bodyPr/>
          <a:lstStyle>
            <a:lvl1pPr>
              <a:defRPr>
                <a:solidFill>
                  <a:schemeClr val="tx1"/>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590544421"/>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2">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F3547126-466C-18B0-8C04-007D93615CD9}"/>
              </a:ext>
              <a:ext uri="{C183D7F6-B498-43B3-948B-1728B52AA6E4}">
                <adec:decorative xmlns:adec="http://schemas.microsoft.com/office/drawing/2017/decorative" val="1"/>
              </a:ext>
            </a:extLst>
          </p:cNvPr>
          <p:cNvSpPr/>
          <p:nvPr/>
        </p:nvSpPr>
        <p:spPr>
          <a:xfrm>
            <a:off x="0" y="-1"/>
            <a:ext cx="11208688" cy="5154130"/>
          </a:xfrm>
          <a:custGeom>
            <a:avLst/>
            <a:gdLst>
              <a:gd name="connsiteX0" fmla="*/ 0 w 11208688"/>
              <a:gd name="connsiteY0" fmla="*/ 0 h 5154130"/>
              <a:gd name="connsiteX1" fmla="*/ 11208688 w 11208688"/>
              <a:gd name="connsiteY1" fmla="*/ 0 h 5154130"/>
              <a:gd name="connsiteX2" fmla="*/ 11208688 w 11208688"/>
              <a:gd name="connsiteY2" fmla="*/ 526471 h 5154130"/>
              <a:gd name="connsiteX3" fmla="*/ 11208688 w 11208688"/>
              <a:gd name="connsiteY3" fmla="*/ 4126137 h 5154130"/>
              <a:gd name="connsiteX4" fmla="*/ 11208688 w 11208688"/>
              <a:gd name="connsiteY4" fmla="*/ 4652608 h 5154130"/>
              <a:gd name="connsiteX5" fmla="*/ 10707166 w 11208688"/>
              <a:gd name="connsiteY5" fmla="*/ 5154130 h 5154130"/>
              <a:gd name="connsiteX6" fmla="*/ 0 w 11208688"/>
              <a:gd name="connsiteY6" fmla="*/ 5154130 h 5154130"/>
              <a:gd name="connsiteX7" fmla="*/ 0 w 11208688"/>
              <a:gd name="connsiteY7" fmla="*/ 4627659 h 5154130"/>
              <a:gd name="connsiteX8" fmla="*/ 0 w 11208688"/>
              <a:gd name="connsiteY8" fmla="*/ 526471 h 51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8688" h="5154130">
                <a:moveTo>
                  <a:pt x="0" y="0"/>
                </a:moveTo>
                <a:lnTo>
                  <a:pt x="11208688" y="0"/>
                </a:lnTo>
                <a:lnTo>
                  <a:pt x="11208688" y="526471"/>
                </a:lnTo>
                <a:lnTo>
                  <a:pt x="11208688" y="4126137"/>
                </a:lnTo>
                <a:lnTo>
                  <a:pt x="11208688" y="4652608"/>
                </a:lnTo>
                <a:cubicBezTo>
                  <a:pt x="11208688" y="4929591"/>
                  <a:pt x="10984149" y="5154130"/>
                  <a:pt x="10707166" y="5154130"/>
                </a:cubicBezTo>
                <a:lnTo>
                  <a:pt x="0" y="5154130"/>
                </a:lnTo>
                <a:lnTo>
                  <a:pt x="0" y="4627659"/>
                </a:lnTo>
                <a:lnTo>
                  <a:pt x="0" y="526471"/>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772089" y="5483352"/>
            <a:ext cx="10361130" cy="848177"/>
          </a:xfrm>
        </p:spPr>
        <p:txBody>
          <a:bodyPr vert="horz" lIns="91440" tIns="45720" rIns="91440" bIns="45720" rtlCol="0" anchor="ctr">
            <a:normAutofit/>
          </a:bodyPr>
          <a:lstStyle>
            <a:lvl1pPr>
              <a:lnSpc>
                <a:spcPct val="100000"/>
              </a:lnSpc>
              <a:defRPr lang="en-US" sz="2600" dirty="0">
                <a:solidFill>
                  <a:schemeClr val="tx2"/>
                </a:solidFill>
                <a:latin typeface="+mn-lt"/>
              </a:defRPr>
            </a:lvl1pPr>
          </a:lstStyle>
          <a:p>
            <a:pPr lvl="0"/>
            <a:r>
              <a:rPr lang="en-US"/>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541015" y="684412"/>
            <a:ext cx="10592204" cy="4122998"/>
          </a:xfrm>
        </p:spPr>
        <p:txBody>
          <a:bodyPr vert="horz" lIns="91440" tIns="45720" rIns="91440" bIns="45720" rtlCol="0" anchor="b">
            <a:normAutofit/>
          </a:bodyPr>
          <a:lstStyle>
            <a:lvl1pPr marL="0" indent="0">
              <a:lnSpc>
                <a:spcPct val="90000"/>
              </a:lnSpc>
              <a:buNone/>
              <a:defRPr lang="en-US" sz="27800" spc="-200" baseline="0" dirty="0">
                <a:solidFill>
                  <a:schemeClr val="accent1"/>
                </a:solidFill>
                <a:latin typeface="+mj-lt"/>
              </a:defRPr>
            </a:lvl1pPr>
          </a:lstStyle>
          <a:p>
            <a:pPr lvl="0"/>
            <a:r>
              <a:rPr lang="en-US"/>
              <a:t>##%</a:t>
            </a:r>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2"/>
                </a:solidFill>
              </a:defRPr>
            </a:lvl1pPr>
          </a:lstStyle>
          <a:p>
            <a:fld id="{31A4497D-4C67-0B45-9B7B-D95174D9A6A8}" type="datetime1">
              <a:rPr lang="en-GB" smtClean="0"/>
              <a:t>17/06/2026</a:t>
            </a:fld>
            <a:endParaRPr lang="en-US"/>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534796698"/>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umber Large 3">
    <p:bg>
      <p:bgRef idx="1001">
        <a:schemeClr val="bg2"/>
      </p:bgRef>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0AA79A0-CEA9-1C5C-A8CA-D3F95D56333A}"/>
              </a:ext>
              <a:ext uri="{C183D7F6-B498-43B3-948B-1728B52AA6E4}">
                <adec:decorative xmlns:adec="http://schemas.microsoft.com/office/drawing/2017/decorative" val="1"/>
              </a:ext>
            </a:extLst>
          </p:cNvPr>
          <p:cNvSpPr/>
          <p:nvPr/>
        </p:nvSpPr>
        <p:spPr>
          <a:xfrm>
            <a:off x="0" y="4757010"/>
            <a:ext cx="11208688" cy="2100988"/>
          </a:xfrm>
          <a:custGeom>
            <a:avLst/>
            <a:gdLst>
              <a:gd name="connsiteX0" fmla="*/ 0 w 11208688"/>
              <a:gd name="connsiteY0" fmla="*/ 0 h 2100988"/>
              <a:gd name="connsiteX1" fmla="*/ 10707166 w 11208688"/>
              <a:gd name="connsiteY1" fmla="*/ 0 h 2100988"/>
              <a:gd name="connsiteX2" fmla="*/ 11208688 w 11208688"/>
              <a:gd name="connsiteY2" fmla="*/ 501522 h 2100988"/>
              <a:gd name="connsiteX3" fmla="*/ 11208688 w 11208688"/>
              <a:gd name="connsiteY3" fmla="*/ 2100988 h 2100988"/>
              <a:gd name="connsiteX4" fmla="*/ 0 w 11208688"/>
              <a:gd name="connsiteY4" fmla="*/ 2100988 h 2100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8688" h="2100988">
                <a:moveTo>
                  <a:pt x="0" y="0"/>
                </a:moveTo>
                <a:lnTo>
                  <a:pt x="10707166" y="0"/>
                </a:lnTo>
                <a:cubicBezTo>
                  <a:pt x="10984149" y="0"/>
                  <a:pt x="11208688" y="224539"/>
                  <a:pt x="11208688" y="501522"/>
                </a:cubicBezTo>
                <a:lnTo>
                  <a:pt x="11208688" y="2100988"/>
                </a:lnTo>
                <a:lnTo>
                  <a:pt x="0" y="2100988"/>
                </a:lnTo>
                <a:close/>
              </a:path>
            </a:pathLst>
          </a:cu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4F2C5FBA-F4AA-552B-2245-767D47272F3B}"/>
              </a:ext>
              <a:ext uri="{C183D7F6-B498-43B3-948B-1728B52AA6E4}">
                <adec:decorative xmlns:adec="http://schemas.microsoft.com/office/drawing/2017/decorative" val="1"/>
              </a:ext>
            </a:extLst>
          </p:cNvPr>
          <p:cNvSpPr/>
          <p:nvPr/>
        </p:nvSpPr>
        <p:spPr>
          <a:xfrm>
            <a:off x="0" y="1"/>
            <a:ext cx="11208688" cy="4627659"/>
          </a:xfrm>
          <a:custGeom>
            <a:avLst/>
            <a:gdLst>
              <a:gd name="connsiteX0" fmla="*/ 0 w 11208688"/>
              <a:gd name="connsiteY0" fmla="*/ 0 h 4627659"/>
              <a:gd name="connsiteX1" fmla="*/ 11208688 w 11208688"/>
              <a:gd name="connsiteY1" fmla="*/ 0 h 4627659"/>
              <a:gd name="connsiteX2" fmla="*/ 11208688 w 11208688"/>
              <a:gd name="connsiteY2" fmla="*/ 4126137 h 4627659"/>
              <a:gd name="connsiteX3" fmla="*/ 10707166 w 11208688"/>
              <a:gd name="connsiteY3" fmla="*/ 4627659 h 4627659"/>
              <a:gd name="connsiteX4" fmla="*/ 0 w 11208688"/>
              <a:gd name="connsiteY4" fmla="*/ 4627659 h 4627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8688" h="4627659">
                <a:moveTo>
                  <a:pt x="0" y="0"/>
                </a:moveTo>
                <a:lnTo>
                  <a:pt x="11208688" y="0"/>
                </a:lnTo>
                <a:lnTo>
                  <a:pt x="11208688" y="4126137"/>
                </a:lnTo>
                <a:cubicBezTo>
                  <a:pt x="11208688" y="4403120"/>
                  <a:pt x="10984149" y="4627659"/>
                  <a:pt x="10707166" y="4627659"/>
                </a:cubicBezTo>
                <a:lnTo>
                  <a:pt x="0" y="462765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768096" y="5230760"/>
            <a:ext cx="9738852" cy="1017639"/>
          </a:xfrm>
        </p:spPr>
        <p:txBody>
          <a:bodyPr vert="horz" lIns="91440" tIns="45720" rIns="91440" bIns="45720" rtlCol="0" anchor="ctr">
            <a:normAutofit/>
          </a:bodyPr>
          <a:lstStyle>
            <a:lvl1pPr>
              <a:lnSpc>
                <a:spcPct val="100000"/>
              </a:lnSpc>
              <a:defRPr lang="en-US" sz="2600" dirty="0">
                <a:solidFill>
                  <a:schemeClr val="tx2"/>
                </a:solidFill>
                <a:latin typeface="+mn-lt"/>
              </a:defRPr>
            </a:lvl1pPr>
          </a:lstStyle>
          <a:p>
            <a:pPr lvl="0"/>
            <a:r>
              <a:rPr lang="en-US"/>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549328" y="420624"/>
            <a:ext cx="10592204" cy="4112875"/>
          </a:xfrm>
        </p:spPr>
        <p:txBody>
          <a:bodyPr vert="horz" lIns="91440" tIns="45720" rIns="91440" bIns="45720" rtlCol="0" anchor="b">
            <a:normAutofit/>
          </a:bodyPr>
          <a:lstStyle>
            <a:lvl1pPr marL="0" indent="0">
              <a:lnSpc>
                <a:spcPct val="90000"/>
              </a:lnSpc>
              <a:buNone/>
              <a:defRPr lang="en-US" sz="27800" dirty="0">
                <a:solidFill>
                  <a:schemeClr val="accent1"/>
                </a:solidFill>
                <a:latin typeface="+mj-lt"/>
              </a:defRPr>
            </a:lvl1pPr>
          </a:lstStyle>
          <a:p>
            <a:pPr lvl="0"/>
            <a:r>
              <a:rPr lang="en-US"/>
              <a:t>##%</a:t>
            </a:r>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2"/>
                </a:solidFill>
              </a:defRPr>
            </a:lvl1pPr>
          </a:lstStyle>
          <a:p>
            <a:fld id="{46D3A0E8-6244-6C4F-BFF3-14420D287948}" type="datetime1">
              <a:rPr lang="en-GB" smtClean="0"/>
              <a:t>17/06/2026</a:t>
            </a:fld>
            <a:endParaRPr lang="en-US"/>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228440842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4">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34677EE2-225B-FA02-73B9-DFB5D013592F}"/>
              </a:ext>
              <a:ext uri="{C183D7F6-B498-43B3-948B-1728B52AA6E4}">
                <adec:decorative xmlns:adec="http://schemas.microsoft.com/office/drawing/2017/decorative" val="1"/>
              </a:ext>
            </a:extLst>
          </p:cNvPr>
          <p:cNvSpPr/>
          <p:nvPr/>
        </p:nvSpPr>
        <p:spPr>
          <a:xfrm>
            <a:off x="0" y="4783948"/>
            <a:ext cx="11208688" cy="2074052"/>
          </a:xfrm>
          <a:custGeom>
            <a:avLst/>
            <a:gdLst>
              <a:gd name="connsiteX0" fmla="*/ 0 w 11208688"/>
              <a:gd name="connsiteY0" fmla="*/ 0 h 2074052"/>
              <a:gd name="connsiteX1" fmla="*/ 10707166 w 11208688"/>
              <a:gd name="connsiteY1" fmla="*/ 0 h 2074052"/>
              <a:gd name="connsiteX2" fmla="*/ 11208688 w 11208688"/>
              <a:gd name="connsiteY2" fmla="*/ 501522 h 2074052"/>
              <a:gd name="connsiteX3" fmla="*/ 11208688 w 11208688"/>
              <a:gd name="connsiteY3" fmla="*/ 2074052 h 2074052"/>
              <a:gd name="connsiteX4" fmla="*/ 0 w 11208688"/>
              <a:gd name="connsiteY4" fmla="*/ 2074052 h 2074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8688" h="2074052">
                <a:moveTo>
                  <a:pt x="0" y="0"/>
                </a:moveTo>
                <a:lnTo>
                  <a:pt x="10707166" y="0"/>
                </a:lnTo>
                <a:cubicBezTo>
                  <a:pt x="10984149" y="0"/>
                  <a:pt x="11208688" y="224539"/>
                  <a:pt x="11208688" y="501522"/>
                </a:cubicBezTo>
                <a:lnTo>
                  <a:pt x="11208688" y="2074052"/>
                </a:lnTo>
                <a:lnTo>
                  <a:pt x="0" y="207405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768096" y="5249809"/>
            <a:ext cx="9768348" cy="1109078"/>
          </a:xfrm>
        </p:spPr>
        <p:txBody>
          <a:bodyPr vert="horz" lIns="91440" tIns="45720" rIns="91440" bIns="45720" rtlCol="0" anchor="ctr">
            <a:normAutofit/>
          </a:bodyPr>
          <a:lstStyle>
            <a:lvl1pPr>
              <a:lnSpc>
                <a:spcPct val="100000"/>
              </a:lnSpc>
              <a:defRPr lang="en-US" sz="2400" dirty="0">
                <a:latin typeface="+mn-lt"/>
              </a:defRPr>
            </a:lvl1pPr>
          </a:lstStyle>
          <a:p>
            <a:pPr lvl="0"/>
            <a:r>
              <a:rPr lang="en-US"/>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539496" y="341968"/>
            <a:ext cx="11100816" cy="4334256"/>
          </a:xfrm>
        </p:spPr>
        <p:txBody>
          <a:bodyPr vert="horz" lIns="91440" tIns="45720" rIns="91440" bIns="45720" rtlCol="0" anchor="b">
            <a:normAutofit/>
          </a:bodyPr>
          <a:lstStyle>
            <a:lvl1pPr marL="0" indent="0">
              <a:lnSpc>
                <a:spcPct val="90000"/>
              </a:lnSpc>
              <a:buNone/>
              <a:defRPr lang="en-US" sz="27800" dirty="0">
                <a:solidFill>
                  <a:schemeClr val="accent1"/>
                </a:solidFill>
                <a:latin typeface="+mj-lt"/>
              </a:defRPr>
            </a:lvl1pPr>
          </a:lstStyle>
          <a:p>
            <a:pPr lvl="0"/>
            <a:r>
              <a:rPr lang="en-US"/>
              <a:t>##%</a:t>
            </a:r>
          </a:p>
        </p:txBody>
      </p:sp>
      <p:sp>
        <p:nvSpPr>
          <p:cNvPr id="8" name="Footer Placeholder 7">
            <a:extLst>
              <a:ext uri="{FF2B5EF4-FFF2-40B4-BE49-F238E27FC236}">
                <a16:creationId xmlns:a16="http://schemas.microsoft.com/office/drawing/2014/main" id="{881EFD95-05D4-9FAB-FCB7-D3A2AB29456D}"/>
              </a:ext>
            </a:extLst>
          </p:cNvPr>
          <p:cNvSpPr>
            <a:spLocks noGrp="1"/>
          </p:cNvSpPr>
          <p:nvPr>
            <p:ph type="ftr" sz="quarter" idx="15"/>
          </p:nvPr>
        </p:nvSpPr>
        <p:spPr>
          <a:xfrm>
            <a:off x="772090" y="6382512"/>
            <a:ext cx="2816835" cy="338328"/>
          </a:xfrm>
        </p:spPr>
        <p:txBody>
          <a:bodyPr/>
          <a:lstStyle/>
          <a:p>
            <a:endParaRPr lang="en-US"/>
          </a:p>
        </p:txBody>
      </p:sp>
      <p:sp>
        <p:nvSpPr>
          <p:cNvPr id="6" name="Date Placeholder 5">
            <a:extLst>
              <a:ext uri="{FF2B5EF4-FFF2-40B4-BE49-F238E27FC236}">
                <a16:creationId xmlns:a16="http://schemas.microsoft.com/office/drawing/2014/main" id="{1D5117C2-BE70-9A87-4113-2ECE3F1A43BF}"/>
              </a:ext>
            </a:extLst>
          </p:cNvPr>
          <p:cNvSpPr>
            <a:spLocks noGrp="1"/>
          </p:cNvSpPr>
          <p:nvPr>
            <p:ph type="dt" sz="half" idx="14"/>
          </p:nvPr>
        </p:nvSpPr>
        <p:spPr>
          <a:xfrm>
            <a:off x="9291411" y="6382512"/>
            <a:ext cx="1612674" cy="338328"/>
          </a:xfrm>
        </p:spPr>
        <p:txBody>
          <a:bodyPr/>
          <a:lstStyle/>
          <a:p>
            <a:fld id="{607895D3-2280-8B4D-BDAA-5A01865CCD2B}" type="datetime1">
              <a:rPr lang="en-GB" smtClean="0"/>
              <a:t>17/06/2026</a:t>
            </a:fld>
            <a:endParaRPr lang="en-US"/>
          </a:p>
        </p:txBody>
      </p:sp>
      <p:sp>
        <p:nvSpPr>
          <p:cNvPr id="9" name="Slide Number Placeholder 8">
            <a:extLst>
              <a:ext uri="{FF2B5EF4-FFF2-40B4-BE49-F238E27FC236}">
                <a16:creationId xmlns:a16="http://schemas.microsoft.com/office/drawing/2014/main" id="{33776532-A6F1-5788-D1D1-3F91B5B3B7D7}"/>
              </a:ext>
            </a:extLst>
          </p:cNvPr>
          <p:cNvSpPr>
            <a:spLocks noGrp="1"/>
          </p:cNvSpPr>
          <p:nvPr>
            <p:ph type="sldNum" sz="quarter" idx="16"/>
          </p:nvPr>
        </p:nvSpPr>
        <p:spPr>
          <a:xfrm>
            <a:off x="11050742" y="6382512"/>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79586885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4CBAD94-77D4-9CC1-DE93-BFA7FA5FBBB6}"/>
              </a:ext>
              <a:ext uri="{C183D7F6-B498-43B3-948B-1728B52AA6E4}">
                <adec:decorative xmlns:adec="http://schemas.microsoft.com/office/drawing/2017/decorative" val="1"/>
              </a:ext>
            </a:extLst>
          </p:cNvPr>
          <p:cNvSpPr/>
          <p:nvPr/>
        </p:nvSpPr>
        <p:spPr>
          <a:xfrm>
            <a:off x="772090" y="0"/>
            <a:ext cx="11419910" cy="6096000"/>
          </a:xfrm>
          <a:custGeom>
            <a:avLst/>
            <a:gdLst>
              <a:gd name="connsiteX0" fmla="*/ 0 w 11419910"/>
              <a:gd name="connsiteY0" fmla="*/ 0 h 6096000"/>
              <a:gd name="connsiteX1" fmla="*/ 11419910 w 11419910"/>
              <a:gd name="connsiteY1" fmla="*/ 0 h 6096000"/>
              <a:gd name="connsiteX2" fmla="*/ 11419910 w 11419910"/>
              <a:gd name="connsiteY2" fmla="*/ 6096000 h 6096000"/>
              <a:gd name="connsiteX3" fmla="*/ 501522 w 11419910"/>
              <a:gd name="connsiteY3" fmla="*/ 6096000 h 6096000"/>
              <a:gd name="connsiteX4" fmla="*/ 0 w 11419910"/>
              <a:gd name="connsiteY4" fmla="*/ 5594478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19910" h="6096000">
                <a:moveTo>
                  <a:pt x="0" y="0"/>
                </a:moveTo>
                <a:lnTo>
                  <a:pt x="11419910" y="0"/>
                </a:lnTo>
                <a:lnTo>
                  <a:pt x="11419910" y="6096000"/>
                </a:lnTo>
                <a:lnTo>
                  <a:pt x="501522" y="6096000"/>
                </a:lnTo>
                <a:cubicBezTo>
                  <a:pt x="224539" y="6096000"/>
                  <a:pt x="0" y="5871461"/>
                  <a:pt x="0" y="5594478"/>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520575" y="863029"/>
            <a:ext cx="9383510" cy="4685017"/>
          </a:xfrm>
        </p:spPr>
        <p:txBody>
          <a:bodyPr anchor="b">
            <a:noAutofit/>
          </a:bodyPr>
          <a:lstStyle>
            <a:lvl1pPr marL="0" indent="0">
              <a:lnSpc>
                <a:spcPct val="90000"/>
              </a:lnSpc>
              <a:buNone/>
              <a:defRPr sz="6600" b="0"/>
            </a:lvl1pPr>
            <a:lvl2pPr marL="228600" indent="0">
              <a:lnSpc>
                <a:spcPct val="90000"/>
              </a:lnSpc>
              <a:buNone/>
              <a:defRPr sz="6000" b="0"/>
            </a:lvl2pPr>
            <a:lvl3pPr marL="457200" indent="0">
              <a:lnSpc>
                <a:spcPct val="90000"/>
              </a:lnSpc>
              <a:buNone/>
              <a:defRPr sz="5400" b="0"/>
            </a:lvl3pPr>
            <a:lvl4pPr marL="685800" indent="0">
              <a:lnSpc>
                <a:spcPct val="90000"/>
              </a:lnSpc>
              <a:buNone/>
              <a:defRPr sz="4800" b="0"/>
            </a:lvl4pPr>
            <a:lvl5pPr marL="914400" indent="0">
              <a:lnSpc>
                <a:spcPct val="90000"/>
              </a:lnSpc>
              <a:buNone/>
              <a:defRPr sz="4400" b="0"/>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E8C8167-85EC-A84A-9C80-E0E059DD6769}" type="datetime1">
              <a:rPr lang="en-GB" smtClean="0"/>
              <a:t>17/06/2026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688674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86093" y="190500"/>
            <a:ext cx="3923894" cy="2673696"/>
          </a:xfrm>
        </p:spPr>
        <p:txBody>
          <a:bodyPr vert="horz" lIns="91440" tIns="45720" rIns="91440" bIns="45720" rtlCol="0" anchor="t">
            <a:normAutofit/>
          </a:bodyPr>
          <a:lstStyle>
            <a:lvl1pPr>
              <a:lnSpc>
                <a:spcPct val="95000"/>
              </a:lnSpc>
              <a:defRPr lang="en-US" sz="3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2000" y="4873751"/>
            <a:ext cx="3277380" cy="1228945"/>
          </a:xfrm>
        </p:spPr>
        <p:txBody>
          <a:bodyPr vert="horz" lIns="91440" tIns="45720" rIns="91440" bIns="45720" rtlCol="0" anchor="b">
            <a:normAutofit/>
          </a:bodyPr>
          <a:lstStyle>
            <a:lvl1pPr marL="0" indent="0">
              <a:buNone/>
              <a:defRPr lang="en-US" sz="1600" dirty="0">
                <a:solidFill>
                  <a:schemeClr val="tx2"/>
                </a:solidFill>
              </a:defRPr>
            </a:lvl1pPr>
          </a:lstStyle>
          <a:p>
            <a:pPr lvl="0"/>
            <a:r>
              <a:rPr lang="en-US"/>
              <a:t>Click to edit Master subtitle style</a:t>
            </a:r>
          </a:p>
        </p:txBody>
      </p:sp>
      <p:sp>
        <p:nvSpPr>
          <p:cNvPr id="8" name="Picture Placeholder 7">
            <a:extLst>
              <a:ext uri="{FF2B5EF4-FFF2-40B4-BE49-F238E27FC236}">
                <a16:creationId xmlns:a16="http://schemas.microsoft.com/office/drawing/2014/main" id="{1E33A8AF-9A38-4027-A746-F135FF75F2EF}"/>
              </a:ext>
            </a:extLst>
          </p:cNvPr>
          <p:cNvSpPr>
            <a:spLocks noGrp="1"/>
          </p:cNvSpPr>
          <p:nvPr>
            <p:ph type="pic" sz="quarter" idx="13" hasCustomPrompt="1"/>
          </p:nvPr>
        </p:nvSpPr>
        <p:spPr>
          <a:xfrm>
            <a:off x="4743585" y="0"/>
            <a:ext cx="7448415" cy="6093762"/>
          </a:xfrm>
          <a:custGeom>
            <a:avLst/>
            <a:gdLst>
              <a:gd name="connsiteX0" fmla="*/ 0 w 7448415"/>
              <a:gd name="connsiteY0" fmla="*/ 0 h 6093762"/>
              <a:gd name="connsiteX1" fmla="*/ 7448415 w 7448415"/>
              <a:gd name="connsiteY1" fmla="*/ 0 h 6093762"/>
              <a:gd name="connsiteX2" fmla="*/ 7448415 w 7448415"/>
              <a:gd name="connsiteY2" fmla="*/ 6093762 h 6093762"/>
              <a:gd name="connsiteX3" fmla="*/ 501521 w 7448415"/>
              <a:gd name="connsiteY3" fmla="*/ 6093762 h 6093762"/>
              <a:gd name="connsiteX4" fmla="*/ 0 w 7448415"/>
              <a:gd name="connsiteY4" fmla="*/ 5592240 h 6093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8415" h="6093762">
                <a:moveTo>
                  <a:pt x="0" y="0"/>
                </a:moveTo>
                <a:lnTo>
                  <a:pt x="7448415" y="0"/>
                </a:lnTo>
                <a:lnTo>
                  <a:pt x="7448415" y="6093762"/>
                </a:lnTo>
                <a:lnTo>
                  <a:pt x="501521" y="6093762"/>
                </a:lnTo>
                <a:cubicBezTo>
                  <a:pt x="224538" y="6093762"/>
                  <a:pt x="0" y="5869223"/>
                  <a:pt x="0" y="5592240"/>
                </a:cubicBez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62000" y="6329172"/>
            <a:ext cx="2816835" cy="338328"/>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C4014BF5-2493-1C43-92B4-A6C9AE7FBE28}"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41713416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94592" y="94592"/>
            <a:ext cx="11617947" cy="5752531"/>
          </a:xfrm>
        </p:spPr>
        <p:txBody>
          <a:bodyPr anchor="t">
            <a:noAutofit/>
          </a:bodyPr>
          <a:lstStyle>
            <a:lvl1pPr marL="0" indent="0">
              <a:lnSpc>
                <a:spcPct val="90000"/>
              </a:lnSpc>
              <a:buNone/>
              <a:defRPr sz="7200" b="0" cap="all" spc="-100" baseline="0">
                <a:solidFill>
                  <a:schemeClr val="accent1"/>
                </a:solidFill>
              </a:defRPr>
            </a:lvl1pPr>
            <a:lvl2pPr marL="228600" indent="0">
              <a:lnSpc>
                <a:spcPct val="90000"/>
              </a:lnSpc>
              <a:buNone/>
              <a:defRPr sz="7200" b="0" cap="all" spc="-100" baseline="0">
                <a:solidFill>
                  <a:schemeClr val="accent1"/>
                </a:solidFill>
              </a:defRPr>
            </a:lvl2pPr>
            <a:lvl3pPr marL="457200" indent="0">
              <a:lnSpc>
                <a:spcPct val="90000"/>
              </a:lnSpc>
              <a:buNone/>
              <a:defRPr sz="7200" b="0" cap="all" spc="-100" baseline="0">
                <a:solidFill>
                  <a:schemeClr val="accent1"/>
                </a:solidFill>
              </a:defRPr>
            </a:lvl3pPr>
            <a:lvl4pPr marL="685800" indent="0">
              <a:lnSpc>
                <a:spcPct val="90000"/>
              </a:lnSpc>
              <a:buNone/>
              <a:defRPr sz="7200" b="0" cap="all" spc="-100" baseline="0">
                <a:solidFill>
                  <a:schemeClr val="accent1"/>
                </a:solidFill>
              </a:defRPr>
            </a:lvl4pPr>
            <a:lvl5pPr marL="914400" indent="0">
              <a:lnSpc>
                <a:spcPct val="90000"/>
              </a:lnSpc>
              <a:buNone/>
              <a:defRPr sz="7200" b="0" cap="all" spc="-100" baseline="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D5769E2-0C98-4F42-8B97-B551E817AAC8}" type="datetime1">
              <a:rPr lang="en-GB" smtClean="0"/>
              <a:t>17/06/2026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7642286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0E08BE8-EB98-F551-F5ED-FE16CE82FBB9}"/>
              </a:ext>
              <a:ext uri="{C183D7F6-B498-43B3-948B-1728B52AA6E4}">
                <adec:decorative xmlns:adec="http://schemas.microsoft.com/office/drawing/2017/decorative" val="1"/>
              </a:ext>
            </a:extLst>
          </p:cNvPr>
          <p:cNvSpPr/>
          <p:nvPr/>
        </p:nvSpPr>
        <p:spPr>
          <a:xfrm>
            <a:off x="1" y="0"/>
            <a:ext cx="11139327" cy="5821522"/>
          </a:xfrm>
          <a:custGeom>
            <a:avLst/>
            <a:gdLst>
              <a:gd name="connsiteX0" fmla="*/ 0 w 11139327"/>
              <a:gd name="connsiteY0" fmla="*/ 0 h 5821522"/>
              <a:gd name="connsiteX1" fmla="*/ 11139327 w 11139327"/>
              <a:gd name="connsiteY1" fmla="*/ 0 h 5821522"/>
              <a:gd name="connsiteX2" fmla="*/ 11139327 w 11139327"/>
              <a:gd name="connsiteY2" fmla="*/ 5320000 h 5821522"/>
              <a:gd name="connsiteX3" fmla="*/ 10637805 w 11139327"/>
              <a:gd name="connsiteY3" fmla="*/ 5821522 h 5821522"/>
              <a:gd name="connsiteX4" fmla="*/ 0 w 11139327"/>
              <a:gd name="connsiteY4" fmla="*/ 5821522 h 5821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9327" h="5821522">
                <a:moveTo>
                  <a:pt x="0" y="0"/>
                </a:moveTo>
                <a:lnTo>
                  <a:pt x="11139327" y="0"/>
                </a:lnTo>
                <a:lnTo>
                  <a:pt x="11139327" y="5320000"/>
                </a:lnTo>
                <a:cubicBezTo>
                  <a:pt x="11139327" y="5596983"/>
                  <a:pt x="10914788" y="5821522"/>
                  <a:pt x="10637805" y="5821522"/>
                </a:cubicBezTo>
                <a:lnTo>
                  <a:pt x="0" y="582152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90418" y="288194"/>
            <a:ext cx="9976207" cy="5025678"/>
          </a:xfrm>
        </p:spPr>
        <p:txBody>
          <a:bodyPr anchor="t">
            <a:noAutofit/>
          </a:bodyPr>
          <a:lstStyle>
            <a:lvl1pPr marL="0" indent="0">
              <a:lnSpc>
                <a:spcPct val="90000"/>
              </a:lnSpc>
              <a:buNone/>
              <a:defRPr sz="6600" b="0" cap="all" spc="-100" baseline="0">
                <a:solidFill>
                  <a:schemeClr val="accent1"/>
                </a:solidFill>
              </a:defRPr>
            </a:lvl1pPr>
            <a:lvl2pPr marL="228600" indent="0">
              <a:lnSpc>
                <a:spcPct val="90000"/>
              </a:lnSpc>
              <a:buNone/>
              <a:defRPr sz="6600" b="0" cap="all" spc="-100" baseline="0">
                <a:solidFill>
                  <a:schemeClr val="accent1"/>
                </a:solidFill>
              </a:defRPr>
            </a:lvl2pPr>
            <a:lvl3pPr marL="457200" indent="0">
              <a:lnSpc>
                <a:spcPct val="90000"/>
              </a:lnSpc>
              <a:buNone/>
              <a:defRPr sz="6600" b="0" cap="all" spc="-100" baseline="0">
                <a:solidFill>
                  <a:schemeClr val="accent1"/>
                </a:solidFill>
              </a:defRPr>
            </a:lvl3pPr>
            <a:lvl4pPr marL="685800" indent="0">
              <a:lnSpc>
                <a:spcPct val="90000"/>
              </a:lnSpc>
              <a:buNone/>
              <a:defRPr sz="6600" b="0" cap="all" spc="-100" baseline="0">
                <a:solidFill>
                  <a:schemeClr val="accent1"/>
                </a:solidFill>
              </a:defRPr>
            </a:lvl4pPr>
            <a:lvl5pPr marL="914400" indent="0">
              <a:lnSpc>
                <a:spcPct val="90000"/>
              </a:lnSpc>
              <a:buNone/>
              <a:defRPr sz="6600" b="0" cap="all" spc="-100" baseline="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EE17E42-FCB9-944A-87FA-74F4C9F33317}" type="datetime1">
              <a:rPr lang="en-GB" smtClean="0"/>
              <a:t>17/06/2026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2770283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4">
    <p:bg>
      <p:bgRef idx="1001">
        <a:schemeClr val="bg2"/>
      </p:bgRef>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AB2664E-ED20-1581-CFBA-A89627E3FD59}"/>
              </a:ext>
              <a:ext uri="{C183D7F6-B498-43B3-948B-1728B52AA6E4}">
                <adec:decorative xmlns:adec="http://schemas.microsoft.com/office/drawing/2017/decorative" val="1"/>
              </a:ext>
            </a:extLst>
          </p:cNvPr>
          <p:cNvSpPr/>
          <p:nvPr/>
        </p:nvSpPr>
        <p:spPr>
          <a:xfrm>
            <a:off x="1" y="0"/>
            <a:ext cx="10719069" cy="5585244"/>
          </a:xfrm>
          <a:custGeom>
            <a:avLst/>
            <a:gdLst>
              <a:gd name="connsiteX0" fmla="*/ 0 w 10719069"/>
              <a:gd name="connsiteY0" fmla="*/ 0 h 5585244"/>
              <a:gd name="connsiteX1" fmla="*/ 10719069 w 10719069"/>
              <a:gd name="connsiteY1" fmla="*/ 0 h 5585244"/>
              <a:gd name="connsiteX2" fmla="*/ 10719069 w 10719069"/>
              <a:gd name="connsiteY2" fmla="*/ 5083722 h 5585244"/>
              <a:gd name="connsiteX3" fmla="*/ 10217547 w 10719069"/>
              <a:gd name="connsiteY3" fmla="*/ 5585244 h 5585244"/>
              <a:gd name="connsiteX4" fmla="*/ 0 w 10719069"/>
              <a:gd name="connsiteY4" fmla="*/ 5585244 h 55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9069" h="5585244">
                <a:moveTo>
                  <a:pt x="0" y="0"/>
                </a:moveTo>
                <a:lnTo>
                  <a:pt x="10719069" y="0"/>
                </a:lnTo>
                <a:lnTo>
                  <a:pt x="10719069" y="5083722"/>
                </a:lnTo>
                <a:cubicBezTo>
                  <a:pt x="10719069" y="5360705"/>
                  <a:pt x="10494530" y="5585244"/>
                  <a:pt x="10217547" y="5585244"/>
                </a:cubicBezTo>
                <a:lnTo>
                  <a:pt x="0" y="5585244"/>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31515" y="606176"/>
            <a:ext cx="9339210" cy="4530904"/>
          </a:xfrm>
        </p:spPr>
        <p:txBody>
          <a:bodyPr anchor="b">
            <a:normAutofit/>
          </a:bodyPr>
          <a:lstStyle>
            <a:lvl1pPr marL="0" indent="0">
              <a:lnSpc>
                <a:spcPct val="90000"/>
              </a:lnSpc>
              <a:buNone/>
              <a:defRPr sz="6600" b="0" cap="none" baseline="0">
                <a:solidFill>
                  <a:schemeClr val="accent1"/>
                </a:solidFill>
              </a:defRPr>
            </a:lvl1pPr>
            <a:lvl2pPr marL="228600" indent="0">
              <a:lnSpc>
                <a:spcPct val="90000"/>
              </a:lnSpc>
              <a:buNone/>
              <a:defRPr sz="6000" b="0" cap="none" baseline="0">
                <a:solidFill>
                  <a:schemeClr val="accent1"/>
                </a:solidFill>
              </a:defRPr>
            </a:lvl2pPr>
            <a:lvl3pPr marL="457200" indent="0">
              <a:lnSpc>
                <a:spcPct val="90000"/>
              </a:lnSpc>
              <a:buNone/>
              <a:defRPr sz="5400" b="0" cap="none" baseline="0">
                <a:solidFill>
                  <a:schemeClr val="accent1"/>
                </a:solidFill>
              </a:defRPr>
            </a:lvl3pPr>
            <a:lvl4pPr marL="685800" indent="0">
              <a:lnSpc>
                <a:spcPct val="90000"/>
              </a:lnSpc>
              <a:buNone/>
              <a:defRPr sz="4800" b="0" cap="none" baseline="0">
                <a:solidFill>
                  <a:schemeClr val="accent1"/>
                </a:solidFill>
              </a:defRPr>
            </a:lvl4pPr>
            <a:lvl5pPr marL="914400" indent="0">
              <a:lnSpc>
                <a:spcPct val="90000"/>
              </a:lnSpc>
              <a:buNone/>
              <a:defRPr sz="4400" b="0" cap="none" baseline="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accent1"/>
                </a:solidFill>
              </a:defRPr>
            </a:lvl1p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accent1"/>
                </a:solidFill>
              </a:defRPr>
            </a:lvl1pPr>
          </a:lstStyle>
          <a:p>
            <a:fld id="{79C1692C-6666-9D43-98B0-E4CE7E3C3457}" type="datetime1">
              <a:rPr lang="en-GB" smtClean="0"/>
              <a:t>17/06/2026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accent1"/>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59732141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43032" y="1455226"/>
            <a:ext cx="10152770" cy="5065498"/>
          </a:xfrm>
        </p:spPr>
        <p:txBody>
          <a:bodyPr anchor="b">
            <a:normAutofit/>
          </a:bodyPr>
          <a:lstStyle>
            <a:lvl1pPr marL="0" indent="0">
              <a:lnSpc>
                <a:spcPct val="90000"/>
              </a:lnSpc>
              <a:buNone/>
              <a:defRPr sz="7200" b="0">
                <a:solidFill>
                  <a:schemeClr val="accent1"/>
                </a:solidFill>
              </a:defRPr>
            </a:lvl1pPr>
            <a:lvl2pPr marL="228600" indent="0">
              <a:lnSpc>
                <a:spcPct val="90000"/>
              </a:lnSpc>
              <a:buNone/>
              <a:defRPr sz="6600" b="0">
                <a:solidFill>
                  <a:schemeClr val="accent1"/>
                </a:solidFill>
              </a:defRPr>
            </a:lvl2pPr>
            <a:lvl3pPr marL="457200" indent="0">
              <a:lnSpc>
                <a:spcPct val="90000"/>
              </a:lnSpc>
              <a:buNone/>
              <a:defRPr sz="6000" b="0">
                <a:solidFill>
                  <a:schemeClr val="accent1"/>
                </a:solidFill>
              </a:defRPr>
            </a:lvl3pPr>
            <a:lvl4pPr marL="685800" indent="0">
              <a:lnSpc>
                <a:spcPct val="90000"/>
              </a:lnSpc>
              <a:buNone/>
              <a:defRPr sz="5400" b="0">
                <a:solidFill>
                  <a:schemeClr val="accent1"/>
                </a:solidFill>
              </a:defRPr>
            </a:lvl4pPr>
            <a:lvl5pPr marL="914400" indent="0">
              <a:lnSpc>
                <a:spcPct val="90000"/>
              </a:lnSpc>
              <a:buNone/>
              <a:defRPr sz="4800" b="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68096" y="64008"/>
            <a:ext cx="3569995" cy="338328"/>
          </a:xfrm>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91411" y="64008"/>
            <a:ext cx="1612674" cy="338328"/>
          </a:xfrm>
        </p:spPr>
        <p:txBody>
          <a:bodyPr/>
          <a:lstStyle/>
          <a:p>
            <a:fld id="{1A2B1342-1BD8-CC42-86A8-A83BBFE043FE}" type="datetime1">
              <a:rPr lang="en-GB" smtClean="0"/>
              <a:t>17/06/2026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055096" y="64008"/>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4181769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3">
            <a:alpha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772090" y="5085707"/>
            <a:ext cx="8968722" cy="757309"/>
          </a:xfrm>
        </p:spPr>
        <p:txBody>
          <a:bodyPr anchor="t">
            <a:normAutofit/>
          </a:bodyPr>
          <a:lstStyle>
            <a:lvl1pPr>
              <a:lnSpc>
                <a:spcPct val="120000"/>
              </a:lnSpc>
              <a:defRPr sz="1600">
                <a:latin typeface="+mn-lt"/>
              </a:defRPr>
            </a:lvl1pPr>
          </a:lstStyle>
          <a:p>
            <a:r>
              <a:rPr lang="en-US"/>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772090" y="821934"/>
            <a:ext cx="8968722" cy="3742116"/>
          </a:xfrm>
        </p:spPr>
        <p:txBody>
          <a:bodyPr anchor="t">
            <a:normAutofit/>
          </a:bodyPr>
          <a:lstStyle>
            <a:lvl1pPr marL="137160" indent="-137160">
              <a:lnSpc>
                <a:spcPct val="100000"/>
              </a:lnSpc>
              <a:spcBef>
                <a:spcPts val="0"/>
              </a:spcBef>
              <a:buNone/>
              <a:defRPr sz="6000">
                <a:solidFill>
                  <a:schemeClr val="accent1"/>
                </a:solidFill>
                <a:latin typeface="+mj-lt"/>
              </a:defRPr>
            </a:lvl1pPr>
          </a:lstStyle>
          <a:p>
            <a:pPr lvl="0"/>
            <a:r>
              <a:rPr lang="en-US"/>
              <a:t>Click to edit Quote</a:t>
            </a:r>
          </a:p>
        </p:txBody>
      </p:sp>
      <p:sp>
        <p:nvSpPr>
          <p:cNvPr id="4" name="Footer Placeholder 3">
            <a:extLst>
              <a:ext uri="{FF2B5EF4-FFF2-40B4-BE49-F238E27FC236}">
                <a16:creationId xmlns:a16="http://schemas.microsoft.com/office/drawing/2014/main" id="{CB66F519-3A11-8ACC-F11B-0C5B8388C6E7}"/>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7450CCE4-9136-9EA6-8630-92DA75F38F3D}"/>
              </a:ext>
            </a:extLst>
          </p:cNvPr>
          <p:cNvSpPr>
            <a:spLocks noGrp="1"/>
          </p:cNvSpPr>
          <p:nvPr>
            <p:ph type="dt" sz="half" idx="10"/>
          </p:nvPr>
        </p:nvSpPr>
        <p:spPr/>
        <p:txBody>
          <a:bodyPr/>
          <a:lstStyle/>
          <a:p>
            <a:fld id="{038CFDB7-125B-E240-9697-84E7172B9B5A}" type="datetime1">
              <a:rPr lang="en-GB" smtClean="0"/>
              <a:t>17/06/2026</a:t>
            </a:fld>
            <a:endParaRPr lang="en-US"/>
          </a:p>
        </p:txBody>
      </p:sp>
      <p:sp>
        <p:nvSpPr>
          <p:cNvPr id="5" name="Slide Number Placeholder 4">
            <a:extLst>
              <a:ext uri="{FF2B5EF4-FFF2-40B4-BE49-F238E27FC236}">
                <a16:creationId xmlns:a16="http://schemas.microsoft.com/office/drawing/2014/main" id="{3B677173-46BB-8B19-DE87-86D46A98F540}"/>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9322893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768096" y="4965192"/>
            <a:ext cx="9841113" cy="1289304"/>
          </a:xfrm>
        </p:spPr>
        <p:txBody>
          <a:bodyPr anchor="ctr">
            <a:normAutofit/>
          </a:bodyPr>
          <a:lstStyle>
            <a:lvl1pPr>
              <a:lnSpc>
                <a:spcPct val="120000"/>
              </a:lnSpc>
              <a:defRPr sz="1800" b="0">
                <a:latin typeface="+mn-lt"/>
              </a:defRPr>
            </a:lvl1pPr>
          </a:lstStyle>
          <a:p>
            <a:r>
              <a:rPr lang="en-US"/>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772090" y="729465"/>
            <a:ext cx="9841114" cy="3814182"/>
          </a:xfrm>
        </p:spPr>
        <p:txBody>
          <a:bodyPr anchor="t">
            <a:normAutofit/>
          </a:bodyPr>
          <a:lstStyle>
            <a:lvl1pPr marL="137160" indent="-137160">
              <a:lnSpc>
                <a:spcPct val="90000"/>
              </a:lnSpc>
              <a:spcBef>
                <a:spcPts val="0"/>
              </a:spcBef>
              <a:buNone/>
              <a:defRPr sz="7200">
                <a:solidFill>
                  <a:schemeClr val="accent1"/>
                </a:solidFill>
                <a:latin typeface="+mj-lt"/>
              </a:defRPr>
            </a:lvl1pPr>
          </a:lstStyle>
          <a:p>
            <a:pPr lvl="0"/>
            <a:r>
              <a:rPr lang="en-US"/>
              <a:t>Click to edit Quote</a:t>
            </a:r>
          </a:p>
        </p:txBody>
      </p:sp>
      <p:sp>
        <p:nvSpPr>
          <p:cNvPr id="9" name="Footer Placeholder 8">
            <a:extLst>
              <a:ext uri="{FF2B5EF4-FFF2-40B4-BE49-F238E27FC236}">
                <a16:creationId xmlns:a16="http://schemas.microsoft.com/office/drawing/2014/main" id="{A8AE5996-C1E5-AFF0-1C20-EFDC8711799D}"/>
              </a:ext>
            </a:extLst>
          </p:cNvPr>
          <p:cNvSpPr>
            <a:spLocks noGrp="1"/>
          </p:cNvSpPr>
          <p:nvPr>
            <p:ph type="ftr" sz="quarter" idx="15"/>
          </p:nvPr>
        </p:nvSpPr>
        <p:spPr/>
        <p:txBody>
          <a:bodyPr/>
          <a:lstStyle/>
          <a:p>
            <a:endParaRPr lang="en-US"/>
          </a:p>
        </p:txBody>
      </p:sp>
      <p:sp>
        <p:nvSpPr>
          <p:cNvPr id="6" name="Date Placeholder 5">
            <a:extLst>
              <a:ext uri="{FF2B5EF4-FFF2-40B4-BE49-F238E27FC236}">
                <a16:creationId xmlns:a16="http://schemas.microsoft.com/office/drawing/2014/main" id="{1554EA42-18F1-82AE-02C3-B2B2A57AD709}"/>
              </a:ext>
            </a:extLst>
          </p:cNvPr>
          <p:cNvSpPr>
            <a:spLocks noGrp="1"/>
          </p:cNvSpPr>
          <p:nvPr>
            <p:ph type="dt" sz="half" idx="14"/>
          </p:nvPr>
        </p:nvSpPr>
        <p:spPr/>
        <p:txBody>
          <a:bodyPr/>
          <a:lstStyle/>
          <a:p>
            <a:fld id="{61BCB9FD-94D3-8D42-9535-608BA757A8C1}" type="datetime1">
              <a:rPr lang="en-GB" smtClean="0"/>
              <a:t>17/06/2026</a:t>
            </a:fld>
            <a:endParaRPr lang="en-US"/>
          </a:p>
        </p:txBody>
      </p:sp>
      <p:sp>
        <p:nvSpPr>
          <p:cNvPr id="10" name="Slide Number Placeholder 9">
            <a:extLst>
              <a:ext uri="{FF2B5EF4-FFF2-40B4-BE49-F238E27FC236}">
                <a16:creationId xmlns:a16="http://schemas.microsoft.com/office/drawing/2014/main" id="{4A8ACF18-7D60-FEE3-1B8D-6E5F51611A84}"/>
              </a:ext>
            </a:extLst>
          </p:cNvPr>
          <p:cNvSpPr>
            <a:spLocks noGrp="1"/>
          </p:cNvSpPr>
          <p:nvPr>
            <p:ph type="sldNum" sz="quarter" idx="16"/>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15902698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243F357D-01B6-71AD-58FF-26C551B8D6F8}"/>
              </a:ext>
              <a:ext uri="{C183D7F6-B498-43B3-948B-1728B52AA6E4}">
                <adec:decorative xmlns:adec="http://schemas.microsoft.com/office/drawing/2017/decorative" val="1"/>
              </a:ext>
            </a:extLst>
          </p:cNvPr>
          <p:cNvSpPr/>
          <p:nvPr/>
        </p:nvSpPr>
        <p:spPr>
          <a:xfrm rot="10800000" flipH="1">
            <a:off x="0" y="5155892"/>
            <a:ext cx="11468099" cy="1702107"/>
          </a:xfrm>
          <a:custGeom>
            <a:avLst/>
            <a:gdLst>
              <a:gd name="connsiteX0" fmla="*/ 10322569 w 10836926"/>
              <a:gd name="connsiteY0" fmla="*/ 1702107 h 1702107"/>
              <a:gd name="connsiteX1" fmla="*/ 0 w 10836926"/>
              <a:gd name="connsiteY1" fmla="*/ 1702107 h 1702107"/>
              <a:gd name="connsiteX2" fmla="*/ 0 w 10836926"/>
              <a:gd name="connsiteY2" fmla="*/ 0 h 1702107"/>
              <a:gd name="connsiteX3" fmla="*/ 10836926 w 10836926"/>
              <a:gd name="connsiteY3" fmla="*/ 0 h 1702107"/>
              <a:gd name="connsiteX4" fmla="*/ 10836926 w 10836926"/>
              <a:gd name="connsiteY4" fmla="*/ 1187751 h 1702107"/>
              <a:gd name="connsiteX5" fmla="*/ 10322569 w 10836926"/>
              <a:gd name="connsiteY5" fmla="*/ 1702107 h 1702107"/>
              <a:gd name="connsiteX0" fmla="*/ 10990389 w 11504746"/>
              <a:gd name="connsiteY0" fmla="*/ 1702107 h 1702107"/>
              <a:gd name="connsiteX1" fmla="*/ 0 w 11504746"/>
              <a:gd name="connsiteY1" fmla="*/ 1702107 h 1702107"/>
              <a:gd name="connsiteX2" fmla="*/ 667820 w 11504746"/>
              <a:gd name="connsiteY2" fmla="*/ 0 h 1702107"/>
              <a:gd name="connsiteX3" fmla="*/ 11504746 w 11504746"/>
              <a:gd name="connsiteY3" fmla="*/ 0 h 1702107"/>
              <a:gd name="connsiteX4" fmla="*/ 11504746 w 11504746"/>
              <a:gd name="connsiteY4" fmla="*/ 1187751 h 1702107"/>
              <a:gd name="connsiteX5" fmla="*/ 10990389 w 11504746"/>
              <a:gd name="connsiteY5" fmla="*/ 1702107 h 1702107"/>
              <a:gd name="connsiteX0" fmla="*/ 11000664 w 11515021"/>
              <a:gd name="connsiteY0" fmla="*/ 1702107 h 1702107"/>
              <a:gd name="connsiteX1" fmla="*/ 10275 w 11515021"/>
              <a:gd name="connsiteY1" fmla="*/ 1702107 h 1702107"/>
              <a:gd name="connsiteX2" fmla="*/ 0 w 11515021"/>
              <a:gd name="connsiteY2" fmla="*/ 0 h 1702107"/>
              <a:gd name="connsiteX3" fmla="*/ 11515021 w 11515021"/>
              <a:gd name="connsiteY3" fmla="*/ 0 h 1702107"/>
              <a:gd name="connsiteX4" fmla="*/ 11515021 w 11515021"/>
              <a:gd name="connsiteY4" fmla="*/ 1187751 h 1702107"/>
              <a:gd name="connsiteX5" fmla="*/ 11000664 w 11515021"/>
              <a:gd name="connsiteY5" fmla="*/ 1702107 h 170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15021" h="1702107">
                <a:moveTo>
                  <a:pt x="11000664" y="1702107"/>
                </a:moveTo>
                <a:lnTo>
                  <a:pt x="10275" y="1702107"/>
                </a:lnTo>
                <a:lnTo>
                  <a:pt x="0" y="0"/>
                </a:lnTo>
                <a:lnTo>
                  <a:pt x="11515021" y="0"/>
                </a:lnTo>
                <a:lnTo>
                  <a:pt x="11515021" y="1187751"/>
                </a:lnTo>
                <a:cubicBezTo>
                  <a:pt x="11515021" y="1471822"/>
                  <a:pt x="11284736" y="1702107"/>
                  <a:pt x="11000664" y="1702107"/>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1438381" y="5684948"/>
            <a:ext cx="9060691" cy="643997"/>
          </a:xfrm>
        </p:spPr>
        <p:txBody>
          <a:bodyPr anchor="ctr">
            <a:normAutofit/>
          </a:bodyPr>
          <a:lstStyle>
            <a:lvl1pPr algn="r">
              <a:lnSpc>
                <a:spcPct val="120000"/>
              </a:lnSpc>
              <a:defRPr sz="1600">
                <a:latin typeface="+mn-lt"/>
              </a:defRPr>
            </a:lvl1pPr>
          </a:lstStyle>
          <a:p>
            <a:r>
              <a:rPr lang="en-US"/>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1438382" y="1027417"/>
            <a:ext cx="9060691" cy="3400746"/>
          </a:xfrm>
        </p:spPr>
        <p:txBody>
          <a:bodyPr anchor="ctr">
            <a:normAutofit/>
          </a:bodyPr>
          <a:lstStyle>
            <a:lvl1pPr marL="137160" indent="-137160">
              <a:lnSpc>
                <a:spcPct val="100000"/>
              </a:lnSpc>
              <a:spcBef>
                <a:spcPts val="0"/>
              </a:spcBef>
              <a:buNone/>
              <a:defRPr sz="4800">
                <a:solidFill>
                  <a:schemeClr val="accent1"/>
                </a:solidFill>
                <a:latin typeface="+mj-lt"/>
              </a:defRPr>
            </a:lvl1pPr>
          </a:lstStyle>
          <a:p>
            <a:pPr lvl="0"/>
            <a:r>
              <a:rPr lang="en-US"/>
              <a:t>Click to edit Quote</a:t>
            </a:r>
          </a:p>
        </p:txBody>
      </p:sp>
      <p:sp>
        <p:nvSpPr>
          <p:cNvPr id="4" name="Footer Placeholder 3">
            <a:extLst>
              <a:ext uri="{FF2B5EF4-FFF2-40B4-BE49-F238E27FC236}">
                <a16:creationId xmlns:a16="http://schemas.microsoft.com/office/drawing/2014/main" id="{CB66F519-3A11-8ACC-F11B-0C5B8388C6E7}"/>
              </a:ext>
            </a:extLst>
          </p:cNvPr>
          <p:cNvSpPr>
            <a:spLocks noGrp="1"/>
          </p:cNvSpPr>
          <p:nvPr>
            <p:ph type="ftr" sz="quarter" idx="11"/>
          </p:nvPr>
        </p:nvSpPr>
        <p:spPr>
          <a:xfrm>
            <a:off x="772090" y="6382512"/>
            <a:ext cx="2816835" cy="338328"/>
          </a:xfrm>
        </p:spPr>
        <p:txBody>
          <a:bodyPr/>
          <a:lstStyle/>
          <a:p>
            <a:endParaRPr lang="en-US"/>
          </a:p>
        </p:txBody>
      </p:sp>
      <p:sp>
        <p:nvSpPr>
          <p:cNvPr id="3" name="Date Placeholder 2">
            <a:extLst>
              <a:ext uri="{FF2B5EF4-FFF2-40B4-BE49-F238E27FC236}">
                <a16:creationId xmlns:a16="http://schemas.microsoft.com/office/drawing/2014/main" id="{7450CCE4-9136-9EA6-8630-92DA75F38F3D}"/>
              </a:ext>
            </a:extLst>
          </p:cNvPr>
          <p:cNvSpPr>
            <a:spLocks noGrp="1"/>
          </p:cNvSpPr>
          <p:nvPr>
            <p:ph type="dt" sz="half" idx="10"/>
          </p:nvPr>
        </p:nvSpPr>
        <p:spPr>
          <a:xfrm>
            <a:off x="9291411" y="6382512"/>
            <a:ext cx="1612674" cy="338328"/>
          </a:xfrm>
        </p:spPr>
        <p:txBody>
          <a:bodyPr/>
          <a:lstStyle/>
          <a:p>
            <a:fld id="{CFDF3222-7F12-D446-A42D-CB5E8DC12470}" type="datetime1">
              <a:rPr lang="en-GB" smtClean="0"/>
              <a:t>17/06/2026</a:t>
            </a:fld>
            <a:endParaRPr lang="en-US"/>
          </a:p>
        </p:txBody>
      </p:sp>
      <p:sp>
        <p:nvSpPr>
          <p:cNvPr id="5" name="Slide Number Placeholder 4">
            <a:extLst>
              <a:ext uri="{FF2B5EF4-FFF2-40B4-BE49-F238E27FC236}">
                <a16:creationId xmlns:a16="http://schemas.microsoft.com/office/drawing/2014/main" id="{3B677173-46BB-8B19-DE87-86D46A98F540}"/>
              </a:ext>
            </a:extLst>
          </p:cNvPr>
          <p:cNvSpPr>
            <a:spLocks noGrp="1"/>
          </p:cNvSpPr>
          <p:nvPr>
            <p:ph type="sldNum" sz="quarter" idx="12"/>
          </p:nvPr>
        </p:nvSpPr>
        <p:spPr>
          <a:xfrm>
            <a:off x="11050742" y="6382512"/>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5097694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4">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DA777E9-52E4-B265-D19D-C179BB567FA4}"/>
              </a:ext>
              <a:ext uri="{C183D7F6-B498-43B3-948B-1728B52AA6E4}">
                <adec:decorative xmlns:adec="http://schemas.microsoft.com/office/drawing/2017/decorative" val="1"/>
              </a:ext>
            </a:extLst>
          </p:cNvPr>
          <p:cNvSpPr/>
          <p:nvPr/>
        </p:nvSpPr>
        <p:spPr>
          <a:xfrm>
            <a:off x="0" y="0"/>
            <a:ext cx="10809939" cy="5148072"/>
          </a:xfrm>
          <a:custGeom>
            <a:avLst/>
            <a:gdLst>
              <a:gd name="connsiteX0" fmla="*/ 0 w 10809939"/>
              <a:gd name="connsiteY0" fmla="*/ 0 h 5148072"/>
              <a:gd name="connsiteX1" fmla="*/ 10809939 w 10809939"/>
              <a:gd name="connsiteY1" fmla="*/ 0 h 5148072"/>
              <a:gd name="connsiteX2" fmla="*/ 10809939 w 10809939"/>
              <a:gd name="connsiteY2" fmla="*/ 4646550 h 5148072"/>
              <a:gd name="connsiteX3" fmla="*/ 10308417 w 10809939"/>
              <a:gd name="connsiteY3" fmla="*/ 5148072 h 5148072"/>
              <a:gd name="connsiteX4" fmla="*/ 0 w 10809939"/>
              <a:gd name="connsiteY4" fmla="*/ 5148072 h 5148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9939" h="5148072">
                <a:moveTo>
                  <a:pt x="0" y="0"/>
                </a:moveTo>
                <a:lnTo>
                  <a:pt x="10809939" y="0"/>
                </a:lnTo>
                <a:lnTo>
                  <a:pt x="10809939" y="4646550"/>
                </a:lnTo>
                <a:cubicBezTo>
                  <a:pt x="10809939" y="4923533"/>
                  <a:pt x="10585400" y="5148072"/>
                  <a:pt x="10308417" y="5148072"/>
                </a:cubicBezTo>
                <a:lnTo>
                  <a:pt x="0" y="5148072"/>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767446" y="5518298"/>
            <a:ext cx="8964384" cy="818494"/>
          </a:xfrm>
        </p:spPr>
        <p:txBody>
          <a:bodyPr anchor="ctr">
            <a:normAutofit/>
          </a:bodyPr>
          <a:lstStyle>
            <a:lvl1pPr>
              <a:lnSpc>
                <a:spcPct val="120000"/>
              </a:lnSpc>
              <a:defRPr sz="1600" b="0">
                <a:latin typeface="+mn-lt"/>
              </a:defRPr>
            </a:lvl1pPr>
          </a:lstStyle>
          <a:p>
            <a:r>
              <a:rPr lang="en-US"/>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767446" y="750013"/>
            <a:ext cx="8733760" cy="3800721"/>
          </a:xfrm>
        </p:spPr>
        <p:txBody>
          <a:bodyPr anchor="t">
            <a:normAutofit/>
          </a:bodyPr>
          <a:lstStyle>
            <a:lvl1pPr marL="137160" indent="-137160">
              <a:lnSpc>
                <a:spcPct val="90000"/>
              </a:lnSpc>
              <a:spcBef>
                <a:spcPts val="0"/>
              </a:spcBef>
              <a:buNone/>
              <a:defRPr sz="5400">
                <a:solidFill>
                  <a:schemeClr val="accent1"/>
                </a:solidFill>
                <a:latin typeface="+mj-lt"/>
              </a:defRPr>
            </a:lvl1pPr>
          </a:lstStyle>
          <a:p>
            <a:pPr lvl="0"/>
            <a:r>
              <a:rPr lang="en-US"/>
              <a:t>Click to edit Quote</a:t>
            </a:r>
          </a:p>
        </p:txBody>
      </p:sp>
      <p:sp>
        <p:nvSpPr>
          <p:cNvPr id="8" name="Footer Placeholder 7">
            <a:extLst>
              <a:ext uri="{FF2B5EF4-FFF2-40B4-BE49-F238E27FC236}">
                <a16:creationId xmlns:a16="http://schemas.microsoft.com/office/drawing/2014/main" id="{0AD62116-941C-252B-AE63-2508CE4FDD3F}"/>
              </a:ext>
            </a:extLst>
          </p:cNvPr>
          <p:cNvSpPr>
            <a:spLocks noGrp="1"/>
          </p:cNvSpPr>
          <p:nvPr>
            <p:ph type="ftr" sz="quarter" idx="15"/>
          </p:nvPr>
        </p:nvSpPr>
        <p:spPr>
          <a:xfrm>
            <a:off x="772090" y="6382512"/>
            <a:ext cx="2816835" cy="338328"/>
          </a:xfrm>
        </p:spPr>
        <p:txBody>
          <a:bodyPr/>
          <a:lstStyle/>
          <a:p>
            <a:endParaRPr lang="en-US"/>
          </a:p>
        </p:txBody>
      </p:sp>
      <p:sp>
        <p:nvSpPr>
          <p:cNvPr id="6" name="Date Placeholder 5">
            <a:extLst>
              <a:ext uri="{FF2B5EF4-FFF2-40B4-BE49-F238E27FC236}">
                <a16:creationId xmlns:a16="http://schemas.microsoft.com/office/drawing/2014/main" id="{23547C88-24DC-DAA1-274D-9715ED6805BC}"/>
              </a:ext>
            </a:extLst>
          </p:cNvPr>
          <p:cNvSpPr>
            <a:spLocks noGrp="1"/>
          </p:cNvSpPr>
          <p:nvPr>
            <p:ph type="dt" sz="half" idx="14"/>
          </p:nvPr>
        </p:nvSpPr>
        <p:spPr>
          <a:xfrm>
            <a:off x="9291411" y="6382512"/>
            <a:ext cx="1612674" cy="338328"/>
          </a:xfrm>
        </p:spPr>
        <p:txBody>
          <a:bodyPr/>
          <a:lstStyle/>
          <a:p>
            <a:fld id="{85FAE184-F415-2D4D-8D87-A8CFEB1CED6C}" type="datetime1">
              <a:rPr lang="en-GB" smtClean="0"/>
              <a:t>17/06/2026</a:t>
            </a:fld>
            <a:endParaRPr lang="en-US"/>
          </a:p>
        </p:txBody>
      </p:sp>
      <p:sp>
        <p:nvSpPr>
          <p:cNvPr id="10" name="Slide Number Placeholder 9">
            <a:extLst>
              <a:ext uri="{FF2B5EF4-FFF2-40B4-BE49-F238E27FC236}">
                <a16:creationId xmlns:a16="http://schemas.microsoft.com/office/drawing/2014/main" id="{A921AC9D-428B-1CE3-499F-1289B47D5F26}"/>
              </a:ext>
            </a:extLst>
          </p:cNvPr>
          <p:cNvSpPr>
            <a:spLocks noGrp="1"/>
          </p:cNvSpPr>
          <p:nvPr>
            <p:ph type="sldNum" sz="quarter" idx="16"/>
          </p:nvPr>
        </p:nvSpPr>
        <p:spPr>
          <a:xfrm>
            <a:off x="11050742" y="6382512"/>
            <a:ext cx="457200" cy="338328"/>
          </a:xfrm>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3456708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5">
    <p:bg>
      <p:bgPr>
        <a:solidFill>
          <a:schemeClr val="accent3">
            <a:alpha val="6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EBA2EC2-4347-818C-501D-DEEA9CA0D13B}"/>
              </a:ext>
              <a:ext uri="{C183D7F6-B498-43B3-948B-1728B52AA6E4}">
                <adec:decorative xmlns:adec="http://schemas.microsoft.com/office/drawing/2017/decorative" val="1"/>
              </a:ext>
            </a:extLst>
          </p:cNvPr>
          <p:cNvSpPr/>
          <p:nvPr/>
        </p:nvSpPr>
        <p:spPr>
          <a:xfrm>
            <a:off x="1" y="-1"/>
            <a:ext cx="10809939" cy="5617255"/>
          </a:xfrm>
          <a:custGeom>
            <a:avLst/>
            <a:gdLst>
              <a:gd name="connsiteX0" fmla="*/ 0 w 10809939"/>
              <a:gd name="connsiteY0" fmla="*/ 0 h 5638868"/>
              <a:gd name="connsiteX1" fmla="*/ 10809939 w 10809939"/>
              <a:gd name="connsiteY1" fmla="*/ 0 h 5638868"/>
              <a:gd name="connsiteX2" fmla="*/ 10809939 w 10809939"/>
              <a:gd name="connsiteY2" fmla="*/ 5116914 h 5638868"/>
              <a:gd name="connsiteX3" fmla="*/ 10287986 w 10809939"/>
              <a:gd name="connsiteY3" fmla="*/ 5638868 h 5638868"/>
              <a:gd name="connsiteX4" fmla="*/ 0 w 10809939"/>
              <a:gd name="connsiteY4" fmla="*/ 5638868 h 563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9939" h="5638868">
                <a:moveTo>
                  <a:pt x="0" y="0"/>
                </a:moveTo>
                <a:lnTo>
                  <a:pt x="10809939" y="0"/>
                </a:lnTo>
                <a:lnTo>
                  <a:pt x="10809939" y="5116914"/>
                </a:lnTo>
                <a:cubicBezTo>
                  <a:pt x="10809939" y="5405181"/>
                  <a:pt x="10576253" y="5638868"/>
                  <a:pt x="10287986" y="5638868"/>
                </a:cubicBezTo>
                <a:lnTo>
                  <a:pt x="0" y="5638868"/>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2876765" y="4318612"/>
            <a:ext cx="7364515" cy="996027"/>
          </a:xfrm>
        </p:spPr>
        <p:txBody>
          <a:bodyPr anchor="ctr">
            <a:normAutofit/>
          </a:bodyPr>
          <a:lstStyle>
            <a:lvl1pPr algn="r">
              <a:lnSpc>
                <a:spcPct val="120000"/>
              </a:lnSpc>
              <a:defRPr sz="1400" b="0" spc="100" baseline="0">
                <a:latin typeface="+mn-lt"/>
              </a:defRPr>
            </a:lvl1pPr>
          </a:lstStyle>
          <a:p>
            <a:r>
              <a:rPr lang="en-US"/>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768096" y="647700"/>
            <a:ext cx="9473184" cy="3670912"/>
          </a:xfrm>
        </p:spPr>
        <p:txBody>
          <a:bodyPr anchor="ctr">
            <a:normAutofit/>
          </a:bodyPr>
          <a:lstStyle>
            <a:lvl1pPr marL="137160" indent="-137160">
              <a:lnSpc>
                <a:spcPct val="100000"/>
              </a:lnSpc>
              <a:spcBef>
                <a:spcPts val="0"/>
              </a:spcBef>
              <a:buNone/>
              <a:defRPr sz="4800">
                <a:solidFill>
                  <a:schemeClr val="tx2"/>
                </a:solidFill>
                <a:latin typeface="+mj-lt"/>
              </a:defRPr>
            </a:lvl1pPr>
          </a:lstStyle>
          <a:p>
            <a:pPr lvl="0"/>
            <a:r>
              <a:rPr lang="en-US"/>
              <a:t>Click to edit Quote</a:t>
            </a:r>
          </a:p>
        </p:txBody>
      </p:sp>
      <p:sp>
        <p:nvSpPr>
          <p:cNvPr id="12" name="Footer Placeholder 11">
            <a:extLst>
              <a:ext uri="{FF2B5EF4-FFF2-40B4-BE49-F238E27FC236}">
                <a16:creationId xmlns:a16="http://schemas.microsoft.com/office/drawing/2014/main" id="{B68D110F-CED3-F33A-EDD7-57811187B5A8}"/>
              </a:ext>
            </a:extLst>
          </p:cNvPr>
          <p:cNvSpPr>
            <a:spLocks noGrp="1"/>
          </p:cNvSpPr>
          <p:nvPr>
            <p:ph type="ftr" sz="quarter" idx="15"/>
          </p:nvPr>
        </p:nvSpPr>
        <p:spPr/>
        <p:txBody>
          <a:bodyPr/>
          <a:lstStyle/>
          <a:p>
            <a:endParaRPr lang="en-US"/>
          </a:p>
        </p:txBody>
      </p:sp>
      <p:sp>
        <p:nvSpPr>
          <p:cNvPr id="11" name="Date Placeholder 10">
            <a:extLst>
              <a:ext uri="{FF2B5EF4-FFF2-40B4-BE49-F238E27FC236}">
                <a16:creationId xmlns:a16="http://schemas.microsoft.com/office/drawing/2014/main" id="{1BE1F328-2362-9468-2593-BAF90BE9CEB0}"/>
              </a:ext>
            </a:extLst>
          </p:cNvPr>
          <p:cNvSpPr>
            <a:spLocks noGrp="1"/>
          </p:cNvSpPr>
          <p:nvPr>
            <p:ph type="dt" sz="half" idx="14"/>
          </p:nvPr>
        </p:nvSpPr>
        <p:spPr/>
        <p:txBody>
          <a:bodyPr/>
          <a:lstStyle/>
          <a:p>
            <a:fld id="{7EA119B9-2EFE-D14F-A276-769E11315A9E}" type="datetime1">
              <a:rPr lang="en-GB" smtClean="0"/>
              <a:t>17/06/2026</a:t>
            </a:fld>
            <a:endParaRPr lang="en-US"/>
          </a:p>
        </p:txBody>
      </p:sp>
      <p:sp>
        <p:nvSpPr>
          <p:cNvPr id="13" name="Slide Number Placeholder 12">
            <a:extLst>
              <a:ext uri="{FF2B5EF4-FFF2-40B4-BE49-F238E27FC236}">
                <a16:creationId xmlns:a16="http://schemas.microsoft.com/office/drawing/2014/main" id="{DADE9A5F-3A0A-29A6-E008-BCCF7C3761BD}"/>
              </a:ext>
            </a:extLst>
          </p:cNvPr>
          <p:cNvSpPr>
            <a:spLocks noGrp="1"/>
          </p:cNvSpPr>
          <p:nvPr>
            <p:ph type="sldNum" sz="quarter" idx="16"/>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8106340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822960"/>
            <a:ext cx="10706100" cy="674908"/>
          </a:xfrm>
        </p:spPr>
        <p:txBody>
          <a:bodyPr anchor="t"/>
          <a:lstStyle/>
          <a:p>
            <a:r>
              <a:rPr lang="en-US"/>
              <a:t>Click to edit Master title style</a:t>
            </a:r>
          </a:p>
        </p:txBody>
      </p:sp>
      <p:sp>
        <p:nvSpPr>
          <p:cNvPr id="4" name="Content Placeholder 3">
            <a:extLst>
              <a:ext uri="{FF2B5EF4-FFF2-40B4-BE49-F238E27FC236}">
                <a16:creationId xmlns:a16="http://schemas.microsoft.com/office/drawing/2014/main" id="{4B07B2D7-7718-3EA4-C727-BB98633A6739}"/>
              </a:ext>
            </a:extLst>
          </p:cNvPr>
          <p:cNvSpPr>
            <a:spLocks noGrp="1"/>
          </p:cNvSpPr>
          <p:nvPr>
            <p:ph sz="quarter" idx="15"/>
          </p:nvPr>
        </p:nvSpPr>
        <p:spPr>
          <a:xfrm>
            <a:off x="762000" y="1802352"/>
            <a:ext cx="5070020" cy="4293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EB1D51A5-7ABE-E37E-E3A4-3AF4A8448510}"/>
              </a:ext>
            </a:extLst>
          </p:cNvPr>
          <p:cNvSpPr>
            <a:spLocks noGrp="1"/>
          </p:cNvSpPr>
          <p:nvPr>
            <p:ph sz="quarter" idx="16"/>
          </p:nvPr>
        </p:nvSpPr>
        <p:spPr>
          <a:xfrm>
            <a:off x="6394099" y="1802352"/>
            <a:ext cx="5070021" cy="4293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AC132D4-C360-E84D-A428-9112994F1EF5}" type="datetime1">
              <a:rPr lang="en-GB" smtClean="0"/>
              <a:t>17/06/2026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42909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5202936"/>
            <a:ext cx="10858500" cy="850392"/>
          </a:xfrm>
        </p:spPr>
        <p:txBody>
          <a:bodyPr vert="horz" lIns="91440" tIns="45720" rIns="91440" bIns="45720" rtlCol="0" anchor="b">
            <a:normAutofit/>
          </a:bodyPr>
          <a:lstStyle>
            <a:lvl1pPr>
              <a:lnSpc>
                <a:spcPct val="90000"/>
              </a:lnSpc>
              <a:defRPr lang="en-US" sz="3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980176"/>
            <a:ext cx="10858500" cy="419100"/>
          </a:xfrm>
        </p:spPr>
        <p:txBody>
          <a:bodyPr vert="horz" lIns="91440" tIns="45720" rIns="91440" bIns="45720" rtlCol="0" anchor="ctr">
            <a:normAutofit/>
          </a:bodyPr>
          <a:lstStyle>
            <a:lvl1pPr marL="0" indent="0">
              <a:buNone/>
              <a:defRPr lang="en-US" dirty="0">
                <a:solidFill>
                  <a:schemeClr val="tx2"/>
                </a:solidFill>
              </a:defRPr>
            </a:lvl1pPr>
          </a:lstStyle>
          <a:p>
            <a:pPr lvl="0"/>
            <a:r>
              <a:rPr lang="en-US"/>
              <a:t>Click to edit Master subtitle style</a:t>
            </a:r>
          </a:p>
        </p:txBody>
      </p:sp>
      <p:sp>
        <p:nvSpPr>
          <p:cNvPr id="9" name="Picture Placeholder 7">
            <a:extLst>
              <a:ext uri="{FF2B5EF4-FFF2-40B4-BE49-F238E27FC236}">
                <a16:creationId xmlns:a16="http://schemas.microsoft.com/office/drawing/2014/main" id="{5E742D34-DBD4-0DEA-071F-32C82E7EB45A}"/>
              </a:ext>
            </a:extLst>
          </p:cNvPr>
          <p:cNvSpPr>
            <a:spLocks noGrp="1"/>
          </p:cNvSpPr>
          <p:nvPr>
            <p:ph type="pic" sz="quarter" idx="13" hasCustomPrompt="1"/>
          </p:nvPr>
        </p:nvSpPr>
        <p:spPr>
          <a:xfrm>
            <a:off x="0" y="0"/>
            <a:ext cx="11468100" cy="5018448"/>
          </a:xfrm>
          <a:custGeom>
            <a:avLst/>
            <a:gdLst>
              <a:gd name="connsiteX0" fmla="*/ 0 w 11468100"/>
              <a:gd name="connsiteY0" fmla="*/ 0 h 5091600"/>
              <a:gd name="connsiteX1" fmla="*/ 11468100 w 11468100"/>
              <a:gd name="connsiteY1" fmla="*/ 0 h 5091600"/>
              <a:gd name="connsiteX2" fmla="*/ 11468100 w 11468100"/>
              <a:gd name="connsiteY2" fmla="*/ 4590078 h 5091600"/>
              <a:gd name="connsiteX3" fmla="*/ 10966578 w 11468100"/>
              <a:gd name="connsiteY3" fmla="*/ 5091600 h 5091600"/>
              <a:gd name="connsiteX4" fmla="*/ 0 w 11468100"/>
              <a:gd name="connsiteY4" fmla="*/ 5091600 h 509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100" h="5091600">
                <a:moveTo>
                  <a:pt x="0" y="0"/>
                </a:moveTo>
                <a:lnTo>
                  <a:pt x="11468100" y="0"/>
                </a:lnTo>
                <a:lnTo>
                  <a:pt x="11468100" y="4590078"/>
                </a:lnTo>
                <a:cubicBezTo>
                  <a:pt x="11468100" y="4867061"/>
                  <a:pt x="11243561" y="5091600"/>
                  <a:pt x="10966578" y="5091600"/>
                </a:cubicBezTo>
                <a:lnTo>
                  <a:pt x="0" y="5091600"/>
                </a:ln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 y="6629400"/>
            <a:ext cx="2805405" cy="228600"/>
          </a:xfrm>
        </p:spPr>
        <p:txBody>
          <a:bodyPr/>
          <a:lstStyle>
            <a:lvl1pPr>
              <a:defRPr>
                <a:solidFill>
                  <a:schemeClr val="tx2"/>
                </a:solidFill>
                <a:effectLst/>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611240" y="6629400"/>
            <a:ext cx="2376928" cy="228600"/>
          </a:xfrm>
        </p:spPr>
        <p:txBody>
          <a:bodyPr/>
          <a:lstStyle>
            <a:lvl1pPr>
              <a:defRPr>
                <a:solidFill>
                  <a:schemeClr val="tx2"/>
                </a:solidFill>
                <a:effectLst/>
              </a:defRPr>
            </a:lvl1pPr>
          </a:lstStyle>
          <a:p>
            <a:fld id="{6B44248F-5D70-E141-9651-D66143533279}"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53193" y="6629400"/>
            <a:ext cx="429207" cy="228600"/>
          </a:xfrm>
        </p:spPr>
        <p:txBody>
          <a:bodyPr/>
          <a:lstStyle>
            <a:lvl1pPr>
              <a:defRPr>
                <a:solidFill>
                  <a:schemeClr val="tx2"/>
                </a:solidFill>
                <a:effectLst/>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24411692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770626" y="822960"/>
            <a:ext cx="10697475" cy="550367"/>
          </a:xfrm>
        </p:spPr>
        <p:txBody>
          <a:bodyPr anchor="t"/>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765379" y="1380744"/>
            <a:ext cx="5086659"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E49B3C-8832-0263-2ACE-16444014FC2C}"/>
              </a:ext>
            </a:extLst>
          </p:cNvPr>
          <p:cNvSpPr>
            <a:spLocks noGrp="1"/>
          </p:cNvSpPr>
          <p:nvPr>
            <p:ph sz="quarter" idx="15"/>
          </p:nvPr>
        </p:nvSpPr>
        <p:spPr>
          <a:xfrm>
            <a:off x="765825" y="2020888"/>
            <a:ext cx="5086349" cy="4227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086659"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F5D88C15-4359-3F27-9B17-CB9581414F72}"/>
              </a:ext>
            </a:extLst>
          </p:cNvPr>
          <p:cNvSpPr>
            <a:spLocks noGrp="1"/>
          </p:cNvSpPr>
          <p:nvPr>
            <p:ph sz="quarter" idx="16"/>
          </p:nvPr>
        </p:nvSpPr>
        <p:spPr>
          <a:xfrm>
            <a:off x="6381751" y="2020888"/>
            <a:ext cx="5086350" cy="4227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8FAE97DD-BB83-954F-950C-C09356DA3131}" type="datetime1">
              <a:rPr lang="en-GB" smtClean="0"/>
              <a:t>17/06/2026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9191771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770626" y="822960"/>
            <a:ext cx="10698480" cy="828594"/>
          </a:xfrm>
        </p:spPr>
        <p:txBody>
          <a:bodyPr anchor="t"/>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28C7D6-C70B-5E48-A7C6-957C3B6AAD29}" type="datetime1">
              <a:rPr lang="en-GB" smtClean="0"/>
              <a:t>17/06/2026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17275995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518F2405-F9F6-7041-810D-A146080A744A}" type="datetime1">
              <a:rPr lang="en-GB" smtClean="0"/>
              <a:t>17/06/2026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9960966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768096" y="822960"/>
            <a:ext cx="3195484" cy="1504164"/>
          </a:xfrm>
        </p:spPr>
        <p:txBody>
          <a:bodyPr anchor="t">
            <a:normAutofit/>
          </a:bodyPr>
          <a:lstStyle>
            <a:lvl1pPr>
              <a:defRPr sz="24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768096" y="2311121"/>
            <a:ext cx="3195484" cy="3784879"/>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99805" y="836762"/>
            <a:ext cx="6568296" cy="525923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27FA7713-5444-CD4E-86F5-3CA6F49C689C}" type="datetime1">
              <a:rPr lang="en-GB" smtClean="0"/>
              <a:t>17/06/2026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0365039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772091" y="822960"/>
            <a:ext cx="3041598" cy="1968931"/>
          </a:xfrm>
        </p:spPr>
        <p:txBody>
          <a:bodyPr anchor="t">
            <a:normAutofit/>
          </a:bodyPr>
          <a:lstStyle>
            <a:lvl1pPr>
              <a:defRPr sz="24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768096" y="3147059"/>
            <a:ext cx="3041597" cy="2762035"/>
          </a:xfrm>
        </p:spPr>
        <p:txBody>
          <a:bodyPr vert="horz" lIns="91440" tIns="45720" rIns="91440" bIns="45720" rtlCol="0" anchor="b">
            <a:normAutofit/>
          </a:bodyPr>
          <a:lstStyle>
            <a:lvl1pPr marL="0" indent="0">
              <a:buNone/>
              <a:defRPr lang="en-US" sz="1600" dirty="0"/>
            </a:lvl1pPr>
          </a:lstStyle>
          <a:p>
            <a:pPr lvl="0"/>
            <a:r>
              <a:rPr lang="en-US"/>
              <a:t>Click to edit Master text styles</a:t>
            </a:r>
          </a:p>
        </p:txBody>
      </p:sp>
      <p:sp>
        <p:nvSpPr>
          <p:cNvPr id="9" name="Picture Placeholder 9">
            <a:extLst>
              <a:ext uri="{FF2B5EF4-FFF2-40B4-BE49-F238E27FC236}">
                <a16:creationId xmlns:a16="http://schemas.microsoft.com/office/drawing/2014/main" id="{75E80A04-FEAF-D5E8-F208-D79F5852407B}"/>
              </a:ext>
            </a:extLst>
          </p:cNvPr>
          <p:cNvSpPr>
            <a:spLocks noGrp="1"/>
          </p:cNvSpPr>
          <p:nvPr>
            <p:ph type="pic" sz="quarter" idx="13" hasCustomPrompt="1"/>
          </p:nvPr>
        </p:nvSpPr>
        <p:spPr>
          <a:xfrm>
            <a:off x="4502844" y="0"/>
            <a:ext cx="7689157" cy="6096000"/>
          </a:xfrm>
          <a:custGeom>
            <a:avLst/>
            <a:gdLst>
              <a:gd name="connsiteX0" fmla="*/ 0 w 7689157"/>
              <a:gd name="connsiteY0" fmla="*/ 0 h 6096000"/>
              <a:gd name="connsiteX1" fmla="*/ 7689157 w 7689157"/>
              <a:gd name="connsiteY1" fmla="*/ 0 h 6096000"/>
              <a:gd name="connsiteX2" fmla="*/ 7689157 w 7689157"/>
              <a:gd name="connsiteY2" fmla="*/ 6096000 h 6096000"/>
              <a:gd name="connsiteX3" fmla="*/ 501522 w 7689157"/>
              <a:gd name="connsiteY3" fmla="*/ 6096000 h 6096000"/>
              <a:gd name="connsiteX4" fmla="*/ 0 w 7689157"/>
              <a:gd name="connsiteY4" fmla="*/ 5594478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096000">
                <a:moveTo>
                  <a:pt x="0" y="0"/>
                </a:moveTo>
                <a:lnTo>
                  <a:pt x="7689157" y="0"/>
                </a:lnTo>
                <a:lnTo>
                  <a:pt x="7689157" y="6096000"/>
                </a:lnTo>
                <a:lnTo>
                  <a:pt x="501522" y="6096000"/>
                </a:lnTo>
                <a:cubicBezTo>
                  <a:pt x="224539" y="6096000"/>
                  <a:pt x="0" y="5871461"/>
                  <a:pt x="0" y="5594478"/>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0DBB2F28-EB78-D844-91AE-3FA61D9F6F4D}" type="datetime1">
              <a:rPr lang="en-GB" smtClean="0"/>
              <a:t>17/06/2026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7887325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6492530-7F0F-7B93-27A9-6F68FAF54390}"/>
              </a:ext>
              <a:ext uri="{C183D7F6-B498-43B3-948B-1728B52AA6E4}">
                <adec:decorative xmlns:adec="http://schemas.microsoft.com/office/drawing/2017/decorative" val="1"/>
              </a:ext>
            </a:extLst>
          </p:cNvPr>
          <p:cNvSpPr/>
          <p:nvPr/>
        </p:nvSpPr>
        <p:spPr>
          <a:xfrm rot="10800000">
            <a:off x="762000" y="2880691"/>
            <a:ext cx="11430000" cy="3977309"/>
          </a:xfrm>
          <a:custGeom>
            <a:avLst/>
            <a:gdLst>
              <a:gd name="connsiteX0" fmla="*/ 0 w 11468099"/>
              <a:gd name="connsiteY0" fmla="*/ 4053508 h 4053508"/>
              <a:gd name="connsiteX1" fmla="*/ 10946146 w 11468099"/>
              <a:gd name="connsiteY1" fmla="*/ 4043963 h 4053508"/>
              <a:gd name="connsiteX2" fmla="*/ 11468099 w 11468099"/>
              <a:gd name="connsiteY2" fmla="*/ 3522009 h 4053508"/>
              <a:gd name="connsiteX3" fmla="*/ 11468099 w 11468099"/>
              <a:gd name="connsiteY3" fmla="*/ 0 h 4053508"/>
              <a:gd name="connsiteX4" fmla="*/ 0 w 11468099"/>
              <a:gd name="connsiteY4" fmla="*/ 0 h 405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8099" h="4053508">
                <a:moveTo>
                  <a:pt x="0" y="4053508"/>
                </a:moveTo>
                <a:lnTo>
                  <a:pt x="10946146" y="4043963"/>
                </a:lnTo>
                <a:cubicBezTo>
                  <a:pt x="11234413" y="4043963"/>
                  <a:pt x="11468099" y="3810276"/>
                  <a:pt x="11468099" y="3522009"/>
                </a:cubicBezTo>
                <a:lnTo>
                  <a:pt x="11468099" y="0"/>
                </a:lnTo>
                <a:lnTo>
                  <a:pt x="0" y="0"/>
                </a:lnTo>
                <a:close/>
              </a:path>
            </a:pathLst>
          </a:cu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7800" y="190500"/>
            <a:ext cx="11843238" cy="2057400"/>
          </a:xfrm>
        </p:spPr>
        <p:txBody>
          <a:bodyPr anchor="t">
            <a:noAutofit/>
          </a:bodyPr>
          <a:lstStyle>
            <a:lvl1pPr>
              <a:defRPr sz="8800">
                <a:solidFill>
                  <a:schemeClr val="accent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398813" y="3505199"/>
            <a:ext cx="10044665" cy="2667000"/>
          </a:xfrm>
        </p:spPr>
        <p:txBody>
          <a:bodyPr vert="horz" lIns="91440" tIns="45720" rIns="91440" bIns="45720" rtlCol="0">
            <a:normAutofit/>
          </a:bodyPr>
          <a:lstStyle>
            <a:lvl1pPr marL="0" indent="0">
              <a:buNone/>
              <a:defRPr lang="en-US" sz="1400" dirty="0"/>
            </a:lvl1pPr>
            <a:lvl2pPr marL="228600" indent="0">
              <a:buNone/>
              <a:defRPr lang="en-US" sz="1400" dirty="0"/>
            </a:lvl2pPr>
            <a:lvl3pPr marL="457200" indent="0">
              <a:buNone/>
              <a:defRPr lang="en-US" sz="1200" dirty="0"/>
            </a:lvl3pPr>
            <a:lvl4pPr marL="685800" indent="0">
              <a:buNone/>
              <a:defRPr lang="en-US" sz="1200" dirty="0"/>
            </a:lvl4pPr>
            <a:lvl5pPr marL="914400" indent="0">
              <a:buNone/>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398813" y="6329172"/>
            <a:ext cx="2816835" cy="338328"/>
          </a:xfrm>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8EA4BAA-6A03-164B-A9A4-0219EFCD8DF0}"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235031465"/>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07D4EEB-8B0C-3EA1-DB0C-896A8F0C8621}"/>
              </a:ext>
              <a:ext uri="{C183D7F6-B498-43B3-948B-1728B52AA6E4}">
                <adec:decorative xmlns:adec="http://schemas.microsoft.com/office/drawing/2017/decorative" val="1"/>
              </a:ext>
            </a:extLst>
          </p:cNvPr>
          <p:cNvSpPr/>
          <p:nvPr/>
        </p:nvSpPr>
        <p:spPr>
          <a:xfrm rot="10800000">
            <a:off x="2677737" y="2952545"/>
            <a:ext cx="9514262" cy="3905455"/>
          </a:xfrm>
          <a:custGeom>
            <a:avLst/>
            <a:gdLst>
              <a:gd name="connsiteX0" fmla="*/ 0 w 9514262"/>
              <a:gd name="connsiteY0" fmla="*/ 3905455 h 3905455"/>
              <a:gd name="connsiteX1" fmla="*/ 0 w 9514262"/>
              <a:gd name="connsiteY1" fmla="*/ 0 h 3905455"/>
              <a:gd name="connsiteX2" fmla="*/ 9514262 w 9514262"/>
              <a:gd name="connsiteY2" fmla="*/ 0 h 3905455"/>
              <a:gd name="connsiteX3" fmla="*/ 9514262 w 9514262"/>
              <a:gd name="connsiteY3" fmla="*/ 3375660 h 3905455"/>
              <a:gd name="connsiteX4" fmla="*/ 8992309 w 9514262"/>
              <a:gd name="connsiteY4" fmla="*/ 3897614 h 390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4262" h="3905455">
                <a:moveTo>
                  <a:pt x="0" y="3905455"/>
                </a:moveTo>
                <a:lnTo>
                  <a:pt x="0" y="0"/>
                </a:lnTo>
                <a:lnTo>
                  <a:pt x="9514262" y="0"/>
                </a:lnTo>
                <a:lnTo>
                  <a:pt x="9514262" y="3375660"/>
                </a:lnTo>
                <a:cubicBezTo>
                  <a:pt x="9514262" y="3663927"/>
                  <a:pt x="9280576" y="3897614"/>
                  <a:pt x="8992309" y="3897614"/>
                </a:cubicBezTo>
                <a:close/>
              </a:path>
            </a:pathLst>
          </a:custGeom>
          <a:solidFill>
            <a:schemeClr val="bg1"/>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73373" y="190500"/>
            <a:ext cx="10573396" cy="2475644"/>
          </a:xfrm>
        </p:spPr>
        <p:txBody>
          <a:bodyPr anchor="t">
            <a:noAutofit/>
          </a:bodyPr>
          <a:lstStyle>
            <a:lvl1pPr>
              <a:defRPr sz="8800">
                <a:solidFill>
                  <a:schemeClr val="accent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493213" y="3810000"/>
            <a:ext cx="6976154" cy="1676400"/>
          </a:xfrm>
        </p:spPr>
        <p:txBody>
          <a:bodyPr vert="horz" lIns="91440" tIns="45720" rIns="91440" bIns="45720" rtlCol="0">
            <a:normAutofit/>
          </a:bodyPr>
          <a:lstStyle>
            <a:lvl1pPr marL="0" indent="0">
              <a:buNone/>
              <a:defRPr lang="en-US" sz="1600" dirty="0"/>
            </a:lvl1pPr>
            <a:lvl2pPr marL="228600" indent="0">
              <a:buNone/>
              <a:defRPr lang="en-US" sz="1400" dirty="0"/>
            </a:lvl2pPr>
            <a:lvl3pPr marL="457200" indent="0">
              <a:buNone/>
              <a:defRPr lang="en-US" sz="1200" dirty="0"/>
            </a:lvl3pPr>
            <a:lvl4pPr marL="685800" indent="0">
              <a:buNone/>
              <a:defRPr lang="en-US" sz="1200" dirty="0"/>
            </a:lvl4pPr>
            <a:lvl5pPr marL="914400" indent="0">
              <a:buNone/>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06DF8CF-E35C-654A-B743-38BFAB4BC2C3}" type="datetime1">
              <a:rPr lang="en-GB" smtClean="0"/>
              <a:t>17/06/2026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83069034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2345" y="250257"/>
            <a:ext cx="9692640" cy="4602845"/>
          </a:xfrm>
        </p:spPr>
        <p:txBody>
          <a:bodyPr vert="horz" lIns="91440" tIns="45720" rIns="91440" bIns="45720" rtlCol="0" anchor="t">
            <a:normAutofit/>
          </a:bodyPr>
          <a:lstStyle>
            <a:lvl1pPr>
              <a:lnSpc>
                <a:spcPct val="90000"/>
              </a:lnSpc>
              <a:defRPr lang="en-US" sz="80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1999" y="5053094"/>
            <a:ext cx="5253789" cy="847192"/>
          </a:xfrm>
        </p:spPr>
        <p:txBody>
          <a:bodyPr vert="horz" lIns="91440" tIns="45720" rIns="91440" bIns="45720" rtlCol="0" anchor="b">
            <a:normAutofit/>
          </a:bodyPr>
          <a:lstStyle>
            <a:lvl1pPr marL="0" indent="0">
              <a:buNone/>
              <a:defRPr lang="en-US" sz="160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88226AE4-7C57-124D-9F55-7CA0F118D67A}"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41338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560321" y="1904300"/>
            <a:ext cx="7084194" cy="2353755"/>
          </a:xfrm>
        </p:spPr>
        <p:txBody>
          <a:bodyPr anchor="ctr">
            <a:normAutofit/>
          </a:bodyPr>
          <a:lstStyle>
            <a:lvl1pPr algn="ctr">
              <a:lnSpc>
                <a:spcPct val="80000"/>
              </a:lnSpc>
              <a:defRPr sz="60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262965" y="4597167"/>
            <a:ext cx="5678905" cy="1082180"/>
          </a:xfrm>
        </p:spPr>
        <p:txBody>
          <a:bodyPr anchor="t">
            <a:normAutofit/>
          </a:bodyPr>
          <a:lstStyle>
            <a:lvl1pPr marL="0" indent="0" algn="ctr">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EA8A43FE-BB4E-324A-BA56-AA3B16A9DF7D}"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6426066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 y="131670"/>
            <a:ext cx="12120283" cy="5093208"/>
          </a:xfrm>
        </p:spPr>
        <p:txBody>
          <a:bodyPr vert="horz" lIns="91440" tIns="45720" rIns="91440" bIns="45720" rtlCol="0" anchor="t">
            <a:normAutofit/>
          </a:bodyPr>
          <a:lstStyle>
            <a:lvl1pPr>
              <a:lnSpc>
                <a:spcPct val="85000"/>
              </a:lnSpc>
              <a:defRPr lang="en-US" sz="12500" spc="-50" baseline="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2000" y="5356548"/>
            <a:ext cx="6414887" cy="748417"/>
          </a:xfrm>
        </p:spPr>
        <p:txBody>
          <a:bodyPr vert="horz" lIns="91440" tIns="45720" rIns="91440" bIns="45720" rtlCol="0" anchor="ctr">
            <a:normAutofit/>
          </a:bodyPr>
          <a:lstStyle>
            <a:lvl1pPr marL="0" indent="0">
              <a:buNone/>
              <a:defRPr lang="en-US" sz="160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53A8D0B2-C4F3-E44E-B0A8-B977C1C18F49}" type="datetime1">
              <a:rPr lang="en-GB" smtClean="0"/>
              <a:t>17/06/2026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3694840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213702" y="1940943"/>
            <a:ext cx="8771340" cy="4917058"/>
          </a:xfrm>
        </p:spPr>
        <p:txBody>
          <a:bodyPr anchor="b">
            <a:normAutofit/>
          </a:bodyPr>
          <a:lstStyle>
            <a:lvl1pPr>
              <a:lnSpc>
                <a:spcPct val="90000"/>
              </a:lnSpc>
              <a:defRPr sz="7000">
                <a:solidFill>
                  <a:schemeClr val="accent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762000" y="64008"/>
            <a:ext cx="2816835" cy="338328"/>
          </a:xfrm>
        </p:spPr>
        <p:txBody>
          <a:bodyPr/>
          <a:lstStyle>
            <a:lvl1pPr>
              <a:defRPr>
                <a:solidFill>
                  <a:schemeClr val="accent1"/>
                </a:solidFill>
              </a:defRPr>
            </a:lvl1pPr>
          </a:lstStyle>
          <a:p>
            <a:endParaRPr lang="en-US"/>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9290304" y="64008"/>
            <a:ext cx="1612674" cy="338328"/>
          </a:xfrm>
        </p:spPr>
        <p:txBody>
          <a:bodyPr/>
          <a:lstStyle>
            <a:lvl1pPr>
              <a:defRPr>
                <a:solidFill>
                  <a:schemeClr val="accent1"/>
                </a:solidFill>
              </a:defRPr>
            </a:lvl1pPr>
          </a:lstStyle>
          <a:p>
            <a:fld id="{6F75E4F7-6148-8843-BD8E-9C2D3338F7E0}" type="datetime1">
              <a:rPr lang="en-GB" smtClean="0"/>
              <a:t>17/06/2026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055096" y="64008"/>
            <a:ext cx="457200" cy="338328"/>
          </a:xfrm>
        </p:spPr>
        <p:txBody>
          <a:bodyPr/>
          <a:lstStyle>
            <a:lvl1pPr>
              <a:defRPr>
                <a:solidFill>
                  <a:schemeClr val="accent1"/>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361896972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772090" y="825747"/>
            <a:ext cx="10696010" cy="61880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774654" y="1506872"/>
            <a:ext cx="10693446" cy="45891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72090" y="6329172"/>
            <a:ext cx="2816835" cy="338328"/>
          </a:xfrm>
          <a:prstGeom prst="rect">
            <a:avLst/>
          </a:prstGeom>
        </p:spPr>
        <p:txBody>
          <a:bodyPr vert="horz" lIns="91440" tIns="45720" rIns="91440" bIns="45720" rtlCol="0" anchor="ctr"/>
          <a:lstStyle>
            <a:lvl1pPr algn="l">
              <a:defRPr sz="750" cap="all" spc="0" baseline="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9291411" y="6329172"/>
            <a:ext cx="1612674" cy="338328"/>
          </a:xfrm>
          <a:prstGeom prst="rect">
            <a:avLst/>
          </a:prstGeom>
        </p:spPr>
        <p:txBody>
          <a:bodyPr vert="horz" lIns="91440" tIns="45720" rIns="91440" bIns="45720" rtlCol="0" anchor="ctr"/>
          <a:lstStyle>
            <a:lvl1pPr algn="r">
              <a:defRPr sz="750">
                <a:solidFill>
                  <a:schemeClr val="tx1"/>
                </a:solidFill>
              </a:defRPr>
            </a:lvl1pPr>
          </a:lstStyle>
          <a:p>
            <a:fld id="{77020DAE-AB47-7547-B919-0A51D8364B7B}" type="datetime1">
              <a:rPr lang="en-GB" smtClean="0"/>
              <a:t>17/06/2026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050742" y="6329172"/>
            <a:ext cx="457200" cy="338328"/>
          </a:xfrm>
          <a:prstGeom prst="rect">
            <a:avLst/>
          </a:prstGeom>
        </p:spPr>
        <p:txBody>
          <a:bodyPr vert="horz" lIns="91440" tIns="45720" rIns="91440" bIns="45720" rtlCol="0" anchor="ctr"/>
          <a:lstStyle>
            <a:lvl1pPr algn="r">
              <a:defRPr sz="750">
                <a:solidFill>
                  <a:schemeClr val="tx1"/>
                </a:solidFill>
              </a:defRPr>
            </a:lvl1pPr>
          </a:lstStyle>
          <a:p>
            <a:fld id="{235F31FF-4816-4A7C-BAEE-4B5C41A91EB1}" type="slidenum">
              <a:rPr lang="en-US" smtClean="0"/>
              <a:t>‹#›</a:t>
            </a:fld>
            <a:endParaRPr lang="en-US"/>
          </a:p>
        </p:txBody>
      </p:sp>
    </p:spTree>
    <p:extLst>
      <p:ext uri="{BB962C8B-B14F-4D97-AF65-F5344CB8AC3E}">
        <p14:creationId xmlns:p14="http://schemas.microsoft.com/office/powerpoint/2010/main" val="17474438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 id="2147483726" r:id="rId42"/>
    <p:sldLayoutId id="2147483727" r:id="rId43"/>
    <p:sldLayoutId id="2147483728" r:id="rId44"/>
    <p:sldLayoutId id="2147483729" r:id="rId45"/>
    <p:sldLayoutId id="2147483730" r:id="rId46"/>
    <p:sldLayoutId id="2147483731" r:id="rId47"/>
    <p:sldLayoutId id="2147483732" r:id="rId48"/>
    <p:sldLayoutId id="2147483733" r:id="rId49"/>
    <p:sldLayoutId id="2147483734" r:id="rId50"/>
    <p:sldLayoutId id="2147483735" r:id="rId51"/>
    <p:sldLayoutId id="2147483736" r:id="rId52"/>
    <p:sldLayoutId id="2147483737" r:id="rId53"/>
    <p:sldLayoutId id="2147483738" r:id="rId54"/>
    <p:sldLayoutId id="2147483739" r:id="rId55"/>
    <p:sldLayoutId id="2147483740" r:id="rId56"/>
  </p:sldLayoutIdLst>
  <p:hf sldNum="0" hdr="0" ftr="0" dt="0"/>
  <p:txStyles>
    <p:titleStyle>
      <a:lvl1pPr algn="l" defTabSz="914400" rtl="0" eaLnBrk="1" latinLnBrk="0" hangingPunct="1">
        <a:lnSpc>
          <a:spcPct val="95000"/>
        </a:lnSpc>
        <a:spcBef>
          <a:spcPct val="0"/>
        </a:spcBef>
        <a:buNone/>
        <a:defRPr sz="2500" b="0" kern="1200" cap="all" baseline="0">
          <a:solidFill>
            <a:schemeClr val="tx1"/>
          </a:solidFill>
          <a:latin typeface="+mj-lt"/>
          <a:ea typeface="+mj-ea"/>
          <a:cs typeface="+mj-cs"/>
        </a:defRPr>
      </a:lvl1pPr>
    </p:titleStyle>
    <p:bodyStyle>
      <a:lvl1pPr marL="285750" indent="-28575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00050" indent="-1714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28650" indent="-1714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57250" indent="-1714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085850" indent="-1714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480">
          <p15:clr>
            <a:srgbClr val="F26B43"/>
          </p15:clr>
        </p15:guide>
        <p15:guide id="8" pos="7224">
          <p15:clr>
            <a:srgbClr val="F26B43"/>
          </p15:clr>
        </p15:guide>
        <p15:guide id="9" orient="horz" pos="3840">
          <p15:clr>
            <a:srgbClr val="F26B43"/>
          </p15:clr>
        </p15:guide>
        <p15:guide id="10" orient="horz" pos="2160">
          <p15:clr>
            <a:srgbClr val="F26B43"/>
          </p15:clr>
        </p15:guide>
        <p15:guide id="11"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hyperlink" Target="https://www.sarima.co.za/news/stakeholder-news/reflections-from-the-research-management-capacity-strengthening-worksho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s://idl-bnc-idrc.dspacedirect.org/bitstream/handle/10625/56528/IDL-56528.pdf?sequence=2&amp;isAllowed=y" TargetMode="External"/><Relationship Id="rId3" Type="http://schemas.openxmlformats.org/officeDocument/2006/relationships/image" Target="../media/image12.png"/><Relationship Id="rId7" Type="http://schemas.openxmlformats.org/officeDocument/2006/relationships/hyperlink" Target="https://doi.org/10.1007/978-3-030-23141-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oi.org/10.1080/02255189.2021.1872507" TargetMode="External"/><Relationship Id="rId5" Type="http://schemas.openxmlformats.org/officeDocument/2006/relationships/hyperlink" Target="https://data.worldbank.org/indicator/GB.XPD.RSDV.GD.ZS?end=2023&amp;start=1996&amp;type=shaded&amp;view=chart" TargetMode="External"/><Relationship Id="rId10" Type="http://schemas.openxmlformats.org/officeDocument/2006/relationships/hyperlink" Target="https://www.sarima.co.za/news/stakeholder-news/reflections-from-the-research-management-capacity-strengthening-workshop/" TargetMode="External"/><Relationship Id="rId4" Type="http://schemas.openxmlformats.org/officeDocument/2006/relationships/image" Target="../media/image25.svg"/><Relationship Id="rId9" Type="http://schemas.openxmlformats.org/officeDocument/2006/relationships/hyperlink" Target="https://www.thebritishacademy.ac.uk/international/equitable-partnership-in-international-collaboration/equitable-partnership-in-international-collaboration-eqpic-a-call-to-ac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hyperlink" Target="https://www.thebritishacademy.ac.uk/international/equitable-partnership-in-international-collaboratio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2C70A-EF7B-3D28-4409-74CF0381C4FC}"/>
              </a:ext>
            </a:extLst>
          </p:cNvPr>
          <p:cNvSpPr>
            <a:spLocks noGrp="1"/>
          </p:cNvSpPr>
          <p:nvPr>
            <p:ph type="ctrTitle"/>
          </p:nvPr>
        </p:nvSpPr>
        <p:spPr>
          <a:xfrm>
            <a:off x="6781800" y="1183372"/>
            <a:ext cx="5003800" cy="3020327"/>
          </a:xfrm>
        </p:spPr>
        <p:txBody>
          <a:bodyPr anchor="b">
            <a:noAutofit/>
          </a:bodyPr>
          <a:lstStyle/>
          <a:p>
            <a:pPr>
              <a:lnSpc>
                <a:spcPct val="114000"/>
              </a:lnSpc>
            </a:pPr>
            <a:r>
              <a:rPr lang="en-US" sz="3200" b="1" dirty="0">
                <a:latin typeface="Calibri Light" panose="020F0302020204030204" pitchFamily="34" charset="0"/>
                <a:cs typeface="Calibri Light" panose="020F0302020204030204" pitchFamily="34" charset="0"/>
              </a:rPr>
              <a:t>Navigating Complexity: Pathways to Equitable International Research Partnerships</a:t>
            </a:r>
          </a:p>
        </p:txBody>
      </p:sp>
      <p:sp>
        <p:nvSpPr>
          <p:cNvPr id="3" name="Subtitle 2">
            <a:extLst>
              <a:ext uri="{FF2B5EF4-FFF2-40B4-BE49-F238E27FC236}">
                <a16:creationId xmlns:a16="http://schemas.microsoft.com/office/drawing/2014/main" id="{EF608B58-EE0F-E67B-B587-DA7F40052391}"/>
              </a:ext>
            </a:extLst>
          </p:cNvPr>
          <p:cNvSpPr>
            <a:spLocks noGrp="1"/>
          </p:cNvSpPr>
          <p:nvPr>
            <p:ph type="subTitle" idx="1"/>
          </p:nvPr>
        </p:nvSpPr>
        <p:spPr>
          <a:xfrm>
            <a:off x="6781800" y="4127233"/>
            <a:ext cx="4724400" cy="1162250"/>
          </a:xfrm>
        </p:spPr>
        <p:txBody>
          <a:bodyPr anchor="ctr">
            <a:noAutofit/>
          </a:bodyPr>
          <a:lstStyle/>
          <a:p>
            <a:pPr>
              <a:lnSpc>
                <a:spcPct val="114000"/>
              </a:lnSpc>
              <a:spcBef>
                <a:spcPts val="0"/>
              </a:spcBef>
            </a:pPr>
            <a:r>
              <a:rPr lang="en-US" sz="2400" dirty="0">
                <a:latin typeface="Calibri Light" panose="020F0302020204030204" pitchFamily="34" charset="0"/>
                <a:cs typeface="Calibri Light" panose="020F0302020204030204" pitchFamily="34" charset="0"/>
              </a:rPr>
              <a:t>Strategies for fair and collaborative global research efforts</a:t>
            </a:r>
          </a:p>
        </p:txBody>
      </p:sp>
      <p:pic>
        <p:nvPicPr>
          <p:cNvPr id="4" name="Picture 3" descr="People playing jigsaw puzzle">
            <a:extLst>
              <a:ext uri="{FF2B5EF4-FFF2-40B4-BE49-F238E27FC236}">
                <a16:creationId xmlns:a16="http://schemas.microsoft.com/office/drawing/2014/main" id="{5117A830-A459-4052-AF0C-880D791C123C}"/>
              </a:ext>
            </a:extLst>
          </p:cNvPr>
          <p:cNvPicPr>
            <a:picLocks noChangeAspect="1"/>
          </p:cNvPicPr>
          <p:nvPr/>
        </p:nvPicPr>
        <p:blipFill>
          <a:blip r:embed="rId3"/>
          <a:srcRect l="4053" r="16292" b="-2"/>
          <a:stretch>
            <a:fillRect/>
          </a:stretch>
        </p:blipFill>
        <p:spPr>
          <a:xfrm>
            <a:off x="21" y="10"/>
            <a:ext cx="6198378" cy="5194290"/>
          </a:xfrm>
          <a:custGeom>
            <a:avLst/>
            <a:gdLst>
              <a:gd name="connsiteX0" fmla="*/ 0 w 7274402"/>
              <a:gd name="connsiteY0" fmla="*/ 0 h 6096000"/>
              <a:gd name="connsiteX1" fmla="*/ 7274402 w 7274402"/>
              <a:gd name="connsiteY1" fmla="*/ 0 h 6096000"/>
              <a:gd name="connsiteX2" fmla="*/ 7274402 w 7274402"/>
              <a:gd name="connsiteY2" fmla="*/ 5598011 h 6096000"/>
              <a:gd name="connsiteX3" fmla="*/ 6779450 w 7274402"/>
              <a:gd name="connsiteY3" fmla="*/ 6096000 h 6096000"/>
              <a:gd name="connsiteX4" fmla="*/ 0 w 7274402"/>
              <a:gd name="connsiteY4" fmla="*/ 6096000 h 609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4402" h="6096000">
                <a:moveTo>
                  <a:pt x="0" y="0"/>
                </a:moveTo>
                <a:lnTo>
                  <a:pt x="7274402" y="0"/>
                </a:lnTo>
                <a:lnTo>
                  <a:pt x="7274402" y="5598011"/>
                </a:lnTo>
                <a:cubicBezTo>
                  <a:pt x="7274402" y="5873043"/>
                  <a:pt x="7052804" y="6096000"/>
                  <a:pt x="6779450" y="6096000"/>
                </a:cubicBezTo>
                <a:lnTo>
                  <a:pt x="0" y="6096000"/>
                </a:lnTo>
                <a:close/>
              </a:path>
            </a:pathLst>
          </a:custGeom>
        </p:spPr>
      </p:pic>
      <p:pic>
        <p:nvPicPr>
          <p:cNvPr id="7" name="Picture 6" descr="A black and white logo&#10;&#10;AI-generated content may be incorrect.">
            <a:extLst>
              <a:ext uri="{FF2B5EF4-FFF2-40B4-BE49-F238E27FC236}">
                <a16:creationId xmlns:a16="http://schemas.microsoft.com/office/drawing/2014/main" id="{34C2E74B-F075-73FD-6D08-4D7337E33AA7}"/>
              </a:ext>
            </a:extLst>
          </p:cNvPr>
          <p:cNvPicPr>
            <a:picLocks noChangeAspect="1"/>
          </p:cNvPicPr>
          <p:nvPr/>
        </p:nvPicPr>
        <p:blipFill>
          <a:blip r:embed="rId4"/>
          <a:stretch>
            <a:fillRect/>
          </a:stretch>
        </p:blipFill>
        <p:spPr>
          <a:xfrm>
            <a:off x="8311487" y="273013"/>
            <a:ext cx="3631250" cy="976667"/>
          </a:xfrm>
          <a:prstGeom prst="rect">
            <a:avLst/>
          </a:prstGeom>
        </p:spPr>
      </p:pic>
      <p:sp>
        <p:nvSpPr>
          <p:cNvPr id="8" name="TextBox 7">
            <a:extLst>
              <a:ext uri="{FF2B5EF4-FFF2-40B4-BE49-F238E27FC236}">
                <a16:creationId xmlns:a16="http://schemas.microsoft.com/office/drawing/2014/main" id="{9BA210B4-A98C-5117-B5E3-886CB2ABFEF8}"/>
              </a:ext>
            </a:extLst>
          </p:cNvPr>
          <p:cNvSpPr txBox="1"/>
          <p:nvPr/>
        </p:nvSpPr>
        <p:spPr>
          <a:xfrm>
            <a:off x="4724400" y="6477000"/>
            <a:ext cx="3632807" cy="584775"/>
          </a:xfrm>
          <a:prstGeom prst="rect">
            <a:avLst/>
          </a:prstGeom>
          <a:noFill/>
        </p:spPr>
        <p:txBody>
          <a:bodyPr wrap="square" rtlCol="0">
            <a:spAutoFit/>
          </a:bodyPr>
          <a:lstStyle/>
          <a:p>
            <a:r>
              <a:rPr lang="en-GB" sz="1400" dirty="0">
                <a:latin typeface="Calibri Light" panose="020F0302020204030204" pitchFamily="34" charset="0"/>
                <a:cs typeface="Calibri Light" panose="020F0302020204030204" pitchFamily="34" charset="0"/>
              </a:rPr>
              <a:t>https://4sciences.co.uk</a:t>
            </a:r>
          </a:p>
          <a:p>
            <a:endParaRPr lang="en-US" dirty="0"/>
          </a:p>
        </p:txBody>
      </p:sp>
    </p:spTree>
    <p:extLst>
      <p:ext uri="{BB962C8B-B14F-4D97-AF65-F5344CB8AC3E}">
        <p14:creationId xmlns:p14="http://schemas.microsoft.com/office/powerpoint/2010/main" val="567032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0FD10-DEEF-6EA6-C5DB-5D2741180293}"/>
              </a:ext>
            </a:extLst>
          </p:cNvPr>
          <p:cNvSpPr>
            <a:spLocks noGrp="1"/>
          </p:cNvSpPr>
          <p:nvPr>
            <p:ph type="title"/>
          </p:nvPr>
        </p:nvSpPr>
        <p:spPr/>
        <p:txBody>
          <a:bodyPr anchor="t">
            <a:noAutofit/>
          </a:bodyPr>
          <a:lstStyle/>
          <a:p>
            <a:r>
              <a:rPr lang="en-US" sz="3200" cap="none" dirty="0">
                <a:solidFill>
                  <a:schemeClr val="accent1"/>
                </a:solidFill>
                <a:latin typeface="Calibri Light" panose="020F0302020204030204" pitchFamily="34" charset="0"/>
                <a:cs typeface="Calibri Light" panose="020F0302020204030204" pitchFamily="34" charset="0"/>
              </a:rPr>
              <a:t>Where equitability is gained or lost: </a:t>
            </a:r>
            <a:br>
              <a:rPr lang="en-US" sz="3200" cap="none" dirty="0">
                <a:solidFill>
                  <a:schemeClr val="accent1"/>
                </a:solidFill>
                <a:latin typeface="Calibri Light" panose="020F0302020204030204" pitchFamily="34" charset="0"/>
                <a:cs typeface="Calibri Light" panose="020F0302020204030204" pitchFamily="34" charset="0"/>
              </a:rPr>
            </a:br>
            <a:r>
              <a:rPr lang="en-US" sz="3200" cap="none" dirty="0">
                <a:solidFill>
                  <a:schemeClr val="accent1"/>
                </a:solidFill>
                <a:latin typeface="Calibri Light" panose="020F0302020204030204" pitchFamily="34" charset="0"/>
                <a:cs typeface="Calibri Light" panose="020F0302020204030204" pitchFamily="34" charset="0"/>
              </a:rPr>
              <a:t>Daily practices and systems</a:t>
            </a:r>
          </a:p>
        </p:txBody>
      </p:sp>
      <p:sp>
        <p:nvSpPr>
          <p:cNvPr id="4" name="Content Placeholder 3">
            <a:extLst>
              <a:ext uri="{FF2B5EF4-FFF2-40B4-BE49-F238E27FC236}">
                <a16:creationId xmlns:a16="http://schemas.microsoft.com/office/drawing/2014/main" id="{E633A28C-0FC3-ED97-F308-FE3131E1410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Equity in Daily Practices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Equity is enacted or undermined through everyday practices like contracting and budget decisions impacting partners.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Impact of System Design</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System designs such as payment schedules and data control affect institutional stability and knowledge sharing.</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Gap Between Commitment and Practice</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There is a notable divide between stated equitability commitments and actual implementation in organisational systems.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Operationalising Equity</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Focusing on how systems function in practice reveals leverage points to promote equitability effectively.</a:t>
            </a:r>
          </a:p>
        </p:txBody>
      </p:sp>
      <p:pic>
        <p:nvPicPr>
          <p:cNvPr id="17" name="Picture Placeholder 16" descr="Panel session at 1st conference on Equitable Partnerships, London 2025">
            <a:extLst>
              <a:ext uri="{FF2B5EF4-FFF2-40B4-BE49-F238E27FC236}">
                <a16:creationId xmlns:a16="http://schemas.microsoft.com/office/drawing/2014/main" id="{88E3319C-DD8F-B4DE-FC2E-A0320CDFFDA2}"/>
              </a:ext>
            </a:extLst>
          </p:cNvPr>
          <p:cNvPicPr>
            <a:picLocks noGrp="1" noChangeAspect="1"/>
          </p:cNvPicPr>
          <p:nvPr>
            <p:ph type="pic" sz="quarter" idx="15"/>
          </p:nvPr>
        </p:nvPicPr>
        <p:blipFill>
          <a:blip r:embed="rId3"/>
          <a:srcRect l="7161" r="7161"/>
          <a:stretch>
            <a:fillRect/>
          </a:stretch>
        </p:blipFill>
        <p:spPr/>
      </p:pic>
    </p:spTree>
    <p:extLst>
      <p:ext uri="{BB962C8B-B14F-4D97-AF65-F5344CB8AC3E}">
        <p14:creationId xmlns:p14="http://schemas.microsoft.com/office/powerpoint/2010/main" val="168396384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6F5A-1AD2-C40F-FA4A-9F6FD2055B87}"/>
              </a:ext>
            </a:extLst>
          </p:cNvPr>
          <p:cNvSpPr>
            <a:spLocks noGrp="1"/>
          </p:cNvSpPr>
          <p:nvPr>
            <p:ph type="title"/>
          </p:nvPr>
        </p:nvSpPr>
        <p:spPr>
          <a:xfrm>
            <a:off x="505802" y="1547243"/>
            <a:ext cx="7139598" cy="4917058"/>
          </a:xfrm>
        </p:spPr>
        <p:txBody>
          <a:bodyPr anchor="b">
            <a:normAutofit/>
          </a:bodyPr>
          <a:lstStyle/>
          <a:p>
            <a:r>
              <a:rPr lang="en-US" sz="6000" dirty="0">
                <a:latin typeface="Calibri Light" panose="020F0302020204030204" pitchFamily="34" charset="0"/>
                <a:cs typeface="Calibri Light" panose="020F0302020204030204" pitchFamily="34" charset="0"/>
              </a:rPr>
              <a:t>From Insight to Action: Practical Pathways Forward</a:t>
            </a:r>
          </a:p>
        </p:txBody>
      </p:sp>
    </p:spTree>
    <p:extLst>
      <p:ext uri="{BB962C8B-B14F-4D97-AF65-F5344CB8AC3E}">
        <p14:creationId xmlns:p14="http://schemas.microsoft.com/office/powerpoint/2010/main" val="307341663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859F7-B695-4618-06B1-0916E6DE5504}"/>
              </a:ext>
            </a:extLst>
          </p:cNvPr>
          <p:cNvSpPr>
            <a:spLocks noGrp="1"/>
          </p:cNvSpPr>
          <p:nvPr>
            <p:ph type="title"/>
          </p:nvPr>
        </p:nvSpPr>
        <p:spPr/>
        <p:txBody>
          <a:bodyPr anchor="t">
            <a:noAutofit/>
          </a:bodyPr>
          <a:lstStyle/>
          <a:p>
            <a:r>
              <a:rPr lang="en-US" sz="2400" cap="none" dirty="0">
                <a:solidFill>
                  <a:schemeClr val="accent1"/>
                </a:solidFill>
                <a:latin typeface="Calibri Light" panose="020F0302020204030204" pitchFamily="34" charset="0"/>
                <a:cs typeface="Calibri Light" panose="020F0302020204030204" pitchFamily="34" charset="0"/>
              </a:rPr>
              <a:t>Key pressure points: systems, alignment, and technology</a:t>
            </a:r>
          </a:p>
        </p:txBody>
      </p:sp>
      <p:sp>
        <p:nvSpPr>
          <p:cNvPr id="4" name="Content Placeholder 3">
            <a:extLst>
              <a:ext uri="{FF2B5EF4-FFF2-40B4-BE49-F238E27FC236}">
                <a16:creationId xmlns:a16="http://schemas.microsoft.com/office/drawing/2014/main" id="{B7022A60-CC88-EB63-1F40-B6F7FB5B3A7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Administrative and Financial Systems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Aligning processes across partners and adding inception phases can reduce delays and rebalance risk effectively.</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Strategic Alignment and Co-Creation</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Early involvement of all stakeholders in agenda setting and impact planning fosters meaningful strategic alignment.</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Technology and AI Opportunities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Digital tools reduce barriers and boost efficiency but unequal access and expertise present risks to equity.</a:t>
            </a:r>
          </a:p>
        </p:txBody>
      </p:sp>
      <p:pic>
        <p:nvPicPr>
          <p:cNvPr id="9" name="Picture Placeholder 8" descr="AI working group at the RMCS workshop in Pretoria 2026">
            <a:extLst>
              <a:ext uri="{FF2B5EF4-FFF2-40B4-BE49-F238E27FC236}">
                <a16:creationId xmlns:a16="http://schemas.microsoft.com/office/drawing/2014/main" id="{901800B0-079F-DA0E-5F3A-61D3BB6D2655}"/>
              </a:ext>
            </a:extLst>
          </p:cNvPr>
          <p:cNvPicPr>
            <a:picLocks noGrp="1" noChangeAspect="1"/>
          </p:cNvPicPr>
          <p:nvPr>
            <p:ph type="pic" sz="quarter" idx="15"/>
          </p:nvPr>
        </p:nvPicPr>
        <p:blipFill>
          <a:blip r:embed="rId3"/>
          <a:srcRect l="9634" r="9634"/>
          <a:stretch>
            <a:fillRect/>
          </a:stretch>
        </p:blipFill>
        <p:spPr/>
      </p:pic>
      <p:sp>
        <p:nvSpPr>
          <p:cNvPr id="10" name="TextBox 9">
            <a:extLst>
              <a:ext uri="{FF2B5EF4-FFF2-40B4-BE49-F238E27FC236}">
                <a16:creationId xmlns:a16="http://schemas.microsoft.com/office/drawing/2014/main" id="{98AB79A7-2B2E-CBE5-67CA-E08F7D6D26BE}"/>
              </a:ext>
            </a:extLst>
          </p:cNvPr>
          <p:cNvSpPr txBox="1"/>
          <p:nvPr/>
        </p:nvSpPr>
        <p:spPr>
          <a:xfrm>
            <a:off x="784438" y="6350000"/>
            <a:ext cx="9552715" cy="646331"/>
          </a:xfrm>
          <a:prstGeom prst="rect">
            <a:avLst/>
          </a:prstGeom>
          <a:noFill/>
        </p:spPr>
        <p:txBody>
          <a:bodyPr wrap="square" rtlCol="0">
            <a:spAutoFit/>
          </a:bodyPr>
          <a:lstStyle/>
          <a:p>
            <a:r>
              <a:rPr lang="en-US" sz="1200" baseline="30000" dirty="0">
                <a:solidFill>
                  <a:schemeClr val="tx1">
                    <a:lumMod val="65000"/>
                    <a:lumOff val="35000"/>
                  </a:schemeClr>
                </a:solidFill>
                <a:latin typeface="Calibri Light" panose="020F0302020204030204" pitchFamily="34" charset="0"/>
                <a:cs typeface="Calibri Light" panose="020F0302020204030204" pitchFamily="34" charset="0"/>
              </a:rPr>
              <a:t>7 </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Reflections from the Research Management Capacity Strengthening workshop at the 2</a:t>
            </a:r>
            <a:r>
              <a:rPr lang="en-US" sz="1200" baseline="30000" dirty="0">
                <a:solidFill>
                  <a:schemeClr val="tx1">
                    <a:lumMod val="65000"/>
                    <a:lumOff val="35000"/>
                  </a:schemeClr>
                </a:solidFill>
                <a:latin typeface="Calibri Light" panose="020F0302020204030204" pitchFamily="34" charset="0"/>
                <a:cs typeface="Calibri Light" panose="020F0302020204030204" pitchFamily="34" charset="0"/>
              </a:rPr>
              <a:t>nd</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 Equitable Partnership Conference, Pretoria, February 2026: </a:t>
            </a:r>
            <a:r>
              <a:rPr lang="en-US" sz="1200" dirty="0">
                <a:solidFill>
                  <a:schemeClr val="tx1">
                    <a:lumMod val="65000"/>
                    <a:lumOff val="35000"/>
                  </a:schemeClr>
                </a:solidFill>
                <a:latin typeface="Calibri Light" panose="020F0302020204030204" pitchFamily="34" charset="0"/>
                <a:cs typeface="Calibri Light" panose="020F0302020204030204" pitchFamily="34" charset="0"/>
                <a:hlinkClick r:id="rId4"/>
              </a:rPr>
              <a:t>https://www.sarima.co.za/news/stakeholder-news/reflections-from-the-research-management-capacity-strengthening-workshop/</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  </a:t>
            </a:r>
          </a:p>
          <a:p>
            <a:endParaRPr lang="en-US" sz="12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533965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067F9-00A7-A984-B2A4-FF4963C65649}"/>
              </a:ext>
            </a:extLst>
          </p:cNvPr>
          <p:cNvSpPr>
            <a:spLocks noGrp="1"/>
          </p:cNvSpPr>
          <p:nvPr>
            <p:ph type="title"/>
          </p:nvPr>
        </p:nvSpPr>
        <p:spPr/>
        <p:txBody>
          <a:bodyPr anchor="t">
            <a:noAutofit/>
          </a:bodyPr>
          <a:lstStyle/>
          <a:p>
            <a:r>
              <a:rPr lang="en-US" sz="3200" cap="none" dirty="0">
                <a:solidFill>
                  <a:schemeClr val="accent1"/>
                </a:solidFill>
                <a:latin typeface="Calibri Light" panose="020F0302020204030204" pitchFamily="34" charset="0"/>
                <a:cs typeface="Calibri Light" panose="020F0302020204030204" pitchFamily="34" charset="0"/>
              </a:rPr>
              <a:t>Research management as a strategic enabler of equitability</a:t>
            </a:r>
          </a:p>
        </p:txBody>
      </p:sp>
      <p:sp>
        <p:nvSpPr>
          <p:cNvPr id="4" name="Content Placeholder 3">
            <a:extLst>
              <a:ext uri="{FF2B5EF4-FFF2-40B4-BE49-F238E27FC236}">
                <a16:creationId xmlns:a16="http://schemas.microsoft.com/office/drawing/2014/main" id="{93C70A13-84D5-0986-59D1-56FE62E855F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163095" y="1993392"/>
            <a:ext cx="7635205" cy="4293108"/>
          </a:xfrm>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Critical Role in Equitable Partnerships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Research management is essential for fostering equitable partnerships by bridging researchers, institutions, and funders effectively.</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Protecting Researchers and Ensuring Transparency</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Empowered research managers reduce administrative burdens and maintain (financial) transparency to build trust among partners.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Strategic Function and Professional Development</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Recognising research management strategically involves investing in development and including managers in governance and partnership design.</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Strengthening Capacity to Address Equity</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Building research management capacity helps institutions tackle equitability challenges in due diligence, reporting, and stakeholder engagement.</a:t>
            </a:r>
          </a:p>
        </p:txBody>
      </p:sp>
      <p:pic>
        <p:nvPicPr>
          <p:cNvPr id="9" name="Picture Placeholder 8" descr="Working group at the RMCS workshop in Pretoria 2026">
            <a:extLst>
              <a:ext uri="{FF2B5EF4-FFF2-40B4-BE49-F238E27FC236}">
                <a16:creationId xmlns:a16="http://schemas.microsoft.com/office/drawing/2014/main" id="{E8FD2373-7D4A-556F-2B60-737CD55F2E69}"/>
              </a:ext>
            </a:extLst>
          </p:cNvPr>
          <p:cNvPicPr>
            <a:picLocks noGrp="1" noChangeAspect="1"/>
          </p:cNvPicPr>
          <p:nvPr>
            <p:ph type="pic" sz="quarter" idx="15"/>
          </p:nvPr>
        </p:nvPicPr>
        <p:blipFill>
          <a:blip r:embed="rId3"/>
          <a:srcRect l="11983" r="11983"/>
          <a:stretch>
            <a:fillRect/>
          </a:stretch>
        </p:blipFill>
        <p:spPr/>
      </p:pic>
    </p:spTree>
    <p:extLst>
      <p:ext uri="{BB962C8B-B14F-4D97-AF65-F5344CB8AC3E}">
        <p14:creationId xmlns:p14="http://schemas.microsoft.com/office/powerpoint/2010/main" val="279137559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07AB-919F-AAD7-7F1C-F7975B8A80EE}"/>
              </a:ext>
            </a:extLst>
          </p:cNvPr>
          <p:cNvSpPr>
            <a:spLocks noGrp="1"/>
          </p:cNvSpPr>
          <p:nvPr>
            <p:ph type="title"/>
          </p:nvPr>
        </p:nvSpPr>
        <p:spPr/>
        <p:txBody>
          <a:bodyPr anchor="t">
            <a:noAutofit/>
          </a:bodyPr>
          <a:lstStyle/>
          <a:p>
            <a:r>
              <a:rPr lang="en-US" sz="2400" cap="none" dirty="0">
                <a:solidFill>
                  <a:schemeClr val="accent1"/>
                </a:solidFill>
                <a:latin typeface="Calibri Light" panose="020F0302020204030204" pitchFamily="34" charset="0"/>
                <a:cs typeface="Calibri Light" panose="020F0302020204030204" pitchFamily="34" charset="0"/>
              </a:rPr>
              <a:t>Trust, relationships, and the human dimension</a:t>
            </a:r>
          </a:p>
        </p:txBody>
      </p:sp>
      <p:sp>
        <p:nvSpPr>
          <p:cNvPr id="4" name="Content Placeholder 3">
            <a:extLst>
              <a:ext uri="{FF2B5EF4-FFF2-40B4-BE49-F238E27FC236}">
                <a16:creationId xmlns:a16="http://schemas.microsoft.com/office/drawing/2014/main" id="{DA1EAC68-10A3-573F-685D-116966CAE86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Importance of Trust</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Trust is essential for navigating complexity, resolving misunderstandings, and sustaining long-term partnerships.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Building Mutual Understanding</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Mobility schemes, staff exchanges, and local networks effectively cultivate mutual understanding over time.</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Role of Institutions and Funders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Institutions must provide time, resources, and incentives that prioritize collaboration quality over speed or volume.</a:t>
            </a:r>
          </a:p>
        </p:txBody>
      </p:sp>
      <p:pic>
        <p:nvPicPr>
          <p:cNvPr id="13" name="Picture Placeholder 12" descr="A group of women sitting on the ground in Bangladesh preparing a meal">
            <a:extLst>
              <a:ext uri="{FF2B5EF4-FFF2-40B4-BE49-F238E27FC236}">
                <a16:creationId xmlns:a16="http://schemas.microsoft.com/office/drawing/2014/main" id="{BE5187C6-9CCF-68BC-8ECB-0FEE53CFE8C5}"/>
              </a:ext>
            </a:extLst>
          </p:cNvPr>
          <p:cNvPicPr>
            <a:picLocks noGrp="1" noChangeAspect="1"/>
          </p:cNvPicPr>
          <p:nvPr>
            <p:ph type="pic" sz="quarter" idx="15"/>
          </p:nvPr>
        </p:nvPicPr>
        <p:blipFill>
          <a:blip r:embed="rId3"/>
          <a:srcRect l="14221" r="14221"/>
          <a:stretch>
            <a:fillRect/>
          </a:stretch>
        </p:blipFill>
        <p:spPr/>
      </p:pic>
    </p:spTree>
    <p:extLst>
      <p:ext uri="{BB962C8B-B14F-4D97-AF65-F5344CB8AC3E}">
        <p14:creationId xmlns:p14="http://schemas.microsoft.com/office/powerpoint/2010/main" val="120826008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5295-1D4C-6273-91CE-2F37A61F2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2AB5CC-03D6-859A-B328-3A1036619BB8}"/>
              </a:ext>
            </a:extLst>
          </p:cNvPr>
          <p:cNvSpPr>
            <a:spLocks noGrp="1"/>
          </p:cNvSpPr>
          <p:nvPr>
            <p:ph type="title"/>
          </p:nvPr>
        </p:nvSpPr>
        <p:spPr/>
        <p:txBody>
          <a:bodyPr anchor="t">
            <a:normAutofit/>
          </a:bodyPr>
          <a:lstStyle/>
          <a:p>
            <a:r>
              <a:rPr lang="en-US" sz="3200" cap="none" dirty="0">
                <a:solidFill>
                  <a:schemeClr val="accent1"/>
                </a:solidFill>
                <a:latin typeface="Calibri Light" panose="020F0302020204030204" pitchFamily="34" charset="0"/>
                <a:cs typeface="Calibri Light" panose="020F0302020204030204" pitchFamily="34" charset="0"/>
              </a:rPr>
              <a:t>What needs to change: implications for funders and institutions</a:t>
            </a:r>
          </a:p>
        </p:txBody>
      </p:sp>
      <p:sp>
        <p:nvSpPr>
          <p:cNvPr id="4" name="Content Placeholder 3">
            <a:extLst>
              <a:ext uri="{FF2B5EF4-FFF2-40B4-BE49-F238E27FC236}">
                <a16:creationId xmlns:a16="http://schemas.microsoft.com/office/drawing/2014/main" id="{DEF24C21-3BFB-1A16-CE62-B2EE93388DE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Funders' Support for Co-creation</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Funders should enable co-creation by providing seed funding and revising eligible costs like software licenses and infrastructure.</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Institutional Policy Reflection</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Institutions must critically evaluate their policies to foster equitable collaboration and avoid one-size-fits-all partnership models.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Beyond Quantitative Indicators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The system needs to develop qualitative evidence showing how research management and partnerships add real value.</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Equitable Partnerships as Capability</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Equitable partnerships should be viewed as an organisational capability that can be designed, learned, and improved over time.</a:t>
            </a:r>
          </a:p>
          <a:p>
            <a:pPr marL="285750" lvl="1" indent="-285750">
              <a:lnSpc>
                <a:spcPct val="110000"/>
              </a:lnSpc>
              <a:spcBef>
                <a:spcPts val="0"/>
              </a:spcBef>
            </a:pPr>
            <a:endParaRPr lang="en-GB" sz="1800" dirty="0">
              <a:solidFill>
                <a:srgbClr val="666666"/>
              </a:solidFill>
              <a:latin typeface="Calibri Light" panose="020F0302020204030204" pitchFamily="34" charset="0"/>
              <a:cs typeface="Calibri Light" panose="020F0302020204030204" pitchFamily="34" charset="0"/>
            </a:endParaRPr>
          </a:p>
          <a:p>
            <a:pPr marL="0" lvl="1" indent="0">
              <a:lnSpc>
                <a:spcPct val="110000"/>
              </a:lnSpc>
              <a:spcBef>
                <a:spcPts val="0"/>
              </a:spcBef>
              <a:buNone/>
            </a:pPr>
            <a:r>
              <a:rPr lang="en-GB" sz="1800" noProof="0" dirty="0">
                <a:solidFill>
                  <a:schemeClr val="accent1"/>
                </a:solidFill>
                <a:latin typeface="Calibri Light" panose="020F0302020204030204" pitchFamily="34" charset="0"/>
                <a:cs typeface="Calibri Light" panose="020F0302020204030204" pitchFamily="34" charset="0"/>
                <a:sym typeface="Wingdings" pitchFamily="2" charset="2"/>
              </a:rPr>
              <a:t> Stakeholders need to own their role in equitable partnerships</a:t>
            </a:r>
            <a:endParaRPr lang="en-GB" sz="1800" noProof="0" dirty="0">
              <a:solidFill>
                <a:schemeClr val="accent1"/>
              </a:solidFill>
              <a:latin typeface="Calibri Light" panose="020F0302020204030204" pitchFamily="34" charset="0"/>
              <a:cs typeface="Calibri Light" panose="020F0302020204030204" pitchFamily="34" charset="0"/>
            </a:endParaRPr>
          </a:p>
        </p:txBody>
      </p:sp>
      <p:pic>
        <p:nvPicPr>
          <p:cNvPr id="5" name="Content Placeholder 4" descr="Business women from different ethnic races and cultures working together in an office for business development or plan">
            <a:extLst>
              <a:ext uri="{FF2B5EF4-FFF2-40B4-BE49-F238E27FC236}">
                <a16:creationId xmlns:a16="http://schemas.microsoft.com/office/drawing/2014/main" id="{3C668BC3-1E14-9C2C-D665-0B2B9C06ED4C}"/>
              </a:ext>
            </a:extLst>
          </p:cNvPr>
          <p:cNvPicPr>
            <a:picLocks noGrp="1" noChangeAspect="1"/>
          </p:cNvPicPr>
          <p:nvPr>
            <p:ph type="pic" sz="quarter" idx="15"/>
          </p:nvPr>
        </p:nvPicPr>
        <p:blipFill>
          <a:blip r:embed="rId3"/>
          <a:srcRect l="33923" r="33923"/>
          <a:stretch>
            <a:fillRect/>
          </a:stretch>
        </p:blipFill>
        <p:spPr/>
      </p:pic>
    </p:spTree>
    <p:extLst>
      <p:ext uri="{BB962C8B-B14F-4D97-AF65-F5344CB8AC3E}">
        <p14:creationId xmlns:p14="http://schemas.microsoft.com/office/powerpoint/2010/main" val="306387597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1C7ED-26CE-C3CB-74D6-561AD6CF2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2FFC1-2CB1-DE77-FD6E-6D5017549592}"/>
              </a:ext>
            </a:extLst>
          </p:cNvPr>
          <p:cNvSpPr>
            <a:spLocks noGrp="1"/>
          </p:cNvSpPr>
          <p:nvPr>
            <p:ph type="title"/>
          </p:nvPr>
        </p:nvSpPr>
        <p:spPr>
          <a:xfrm>
            <a:off x="470179" y="926183"/>
            <a:ext cx="11550836" cy="4917058"/>
          </a:xfrm>
        </p:spPr>
        <p:txBody>
          <a:bodyPr anchor="b">
            <a:normAutofit/>
          </a:bodyPr>
          <a:lstStyle/>
          <a:p>
            <a:r>
              <a:rPr lang="en-US" sz="4000" cap="none" dirty="0">
                <a:solidFill>
                  <a:schemeClr val="bg1"/>
                </a:solidFill>
                <a:latin typeface="Calibri Light" panose="020F0302020204030204" pitchFamily="34" charset="0"/>
                <a:cs typeface="Calibri Light" panose="020F0302020204030204" pitchFamily="34" charset="0"/>
              </a:rPr>
              <a:t>“Equity doesn’t happen in the abstract. It happens, or fails, in our daily practices and systems that govern how research is funded, managed, and delivered. Equitable partnerships happen because and when people and systems make them possible.”</a:t>
            </a:r>
          </a:p>
        </p:txBody>
      </p:sp>
      <p:sp>
        <p:nvSpPr>
          <p:cNvPr id="4" name="TextBox 3">
            <a:extLst>
              <a:ext uri="{FF2B5EF4-FFF2-40B4-BE49-F238E27FC236}">
                <a16:creationId xmlns:a16="http://schemas.microsoft.com/office/drawing/2014/main" id="{71C3DC31-B6FE-07F1-18EC-F08CB693FD9F}"/>
              </a:ext>
            </a:extLst>
          </p:cNvPr>
          <p:cNvSpPr txBox="1"/>
          <p:nvPr/>
        </p:nvSpPr>
        <p:spPr>
          <a:xfrm>
            <a:off x="987638" y="6362700"/>
            <a:ext cx="9552715" cy="369332"/>
          </a:xfrm>
          <a:prstGeom prst="rect">
            <a:avLst/>
          </a:prstGeom>
          <a:noFill/>
        </p:spPr>
        <p:txBody>
          <a:bodyPr wrap="square" rtlCol="0">
            <a:spAutoFit/>
          </a:bodyPr>
          <a:lstStyle/>
          <a:p>
            <a:pPr algn="ctr"/>
            <a:r>
              <a:rPr lang="en-US" baseline="30000" dirty="0">
                <a:solidFill>
                  <a:schemeClr val="bg1"/>
                </a:solidFill>
                <a:latin typeface="Calibri Light" panose="020F0302020204030204" pitchFamily="34" charset="0"/>
                <a:cs typeface="Calibri Light" panose="020F0302020204030204" pitchFamily="34" charset="0"/>
              </a:rPr>
              <a:t>Research Management Capacity Strengthening Workshop, Pretoria, February 2026</a:t>
            </a:r>
            <a:endParaRPr lang="en-US"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4366920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A33BD-5091-A7C5-954E-7BB0C743A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6DFCCF-D92B-29D5-166B-854D147F6A3D}"/>
              </a:ext>
            </a:extLst>
          </p:cNvPr>
          <p:cNvSpPr>
            <a:spLocks noGrp="1"/>
          </p:cNvSpPr>
          <p:nvPr>
            <p:ph type="title"/>
          </p:nvPr>
        </p:nvSpPr>
        <p:spPr/>
        <p:txBody>
          <a:bodyPr>
            <a:normAutofit/>
          </a:bodyPr>
          <a:lstStyle/>
          <a:p>
            <a:r>
              <a:rPr lang="en-US" sz="3200" cap="none" dirty="0">
                <a:solidFill>
                  <a:schemeClr val="accent1"/>
                </a:solidFill>
                <a:latin typeface="Calibri Light" panose="020F0302020204030204" pitchFamily="34" charset="0"/>
                <a:cs typeface="Calibri Light" panose="020F0302020204030204" pitchFamily="34" charset="0"/>
              </a:rPr>
              <a:t>Bibliography</a:t>
            </a:r>
          </a:p>
        </p:txBody>
      </p:sp>
      <p:pic>
        <p:nvPicPr>
          <p:cNvPr id="4" name="Graphic 3" descr="Globe outline">
            <a:extLst>
              <a:ext uri="{FF2B5EF4-FFF2-40B4-BE49-F238E27FC236}">
                <a16:creationId xmlns:a16="http://schemas.microsoft.com/office/drawing/2014/main" id="{8500EFB5-1B16-7083-EFEA-52D3AD32FA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71018" y="5397500"/>
            <a:ext cx="914400" cy="914400"/>
          </a:xfrm>
          <a:prstGeom prst="rect">
            <a:avLst/>
          </a:prstGeom>
        </p:spPr>
      </p:pic>
      <p:sp>
        <p:nvSpPr>
          <p:cNvPr id="8" name="TextBox 7">
            <a:extLst>
              <a:ext uri="{FF2B5EF4-FFF2-40B4-BE49-F238E27FC236}">
                <a16:creationId xmlns:a16="http://schemas.microsoft.com/office/drawing/2014/main" id="{1F20C321-039C-C7EE-85E5-CA63CD08C594}"/>
              </a:ext>
            </a:extLst>
          </p:cNvPr>
          <p:cNvSpPr txBox="1"/>
          <p:nvPr/>
        </p:nvSpPr>
        <p:spPr>
          <a:xfrm>
            <a:off x="968343" y="1810300"/>
            <a:ext cx="9903656" cy="5037341"/>
          </a:xfrm>
          <a:prstGeom prst="rect">
            <a:avLst/>
          </a:prstGeom>
          <a:noFill/>
        </p:spPr>
        <p:txBody>
          <a:bodyPr wrap="square">
            <a:spAutoFit/>
          </a:bodyPr>
          <a:lstStyle/>
          <a:p>
            <a:pPr marR="0" lvl="0" algn="l" defTabSz="914400" rtl="0" eaLnBrk="1" fontAlgn="auto" latinLnBrk="0" hangingPunct="1">
              <a:lnSpc>
                <a:spcPct val="110000"/>
              </a:lnSpc>
              <a:spcBef>
                <a:spcPts val="600"/>
              </a:spcBef>
              <a:spcAft>
                <a:spcPts val="0"/>
              </a:spcAft>
              <a:buClrTx/>
              <a:buSzTx/>
              <a:tabLst/>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1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Gui, Q., Liu, C., Du, D., 2019. Globalization of science and international scientific collaboration: A network perspective </a:t>
            </a:r>
          </a:p>
          <a:p>
            <a:pPr marR="0" lvl="0" algn="l" defTabSz="914400" rtl="0" eaLnBrk="1" fontAlgn="auto" latinLnBrk="0" hangingPunct="1">
              <a:lnSpc>
                <a:spcPct val="110000"/>
              </a:lnSpc>
              <a:spcBef>
                <a:spcPts val="600"/>
              </a:spcBef>
              <a:spcAft>
                <a:spcPts val="0"/>
              </a:spcAft>
              <a:buClrTx/>
              <a:buSzTx/>
              <a:tabLst/>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2 </a:t>
            </a:r>
            <a:r>
              <a:rPr kumimoji="0" lang="en-US" sz="1400" b="0" i="0" u="none" strike="noStrike" kern="1200" cap="none" spc="0" normalizeH="0" baseline="0" noProof="0" dirty="0" err="1">
                <a:ln>
                  <a:noFill/>
                </a:ln>
                <a:effectLst/>
                <a:uLnTx/>
                <a:uFillTx/>
                <a:latin typeface="Calibri Light" panose="020F0302020204030204"/>
                <a:ea typeface="+mn-ea"/>
                <a:cs typeface="Calibri Light" panose="020F0302020204030204" pitchFamily="34" charset="0"/>
              </a:rPr>
              <a:t>Worldbank</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hlinkClick r:id="rId5"/>
              </a:rPr>
              <a:t>https://data.worldbank.org/indicator/GB.XPD.RSDV.GD.ZS?end=2023&amp;start=1996&amp;type=shaded&amp;view=chart</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 accessed 28.08.2025.</a:t>
            </a:r>
          </a:p>
          <a:p>
            <a:pPr marR="0" lvl="0" algn="l" defTabSz="914400" rtl="0" eaLnBrk="1" fontAlgn="auto" latinLnBrk="0" hangingPunct="1">
              <a:lnSpc>
                <a:spcPct val="110000"/>
              </a:lnSpc>
              <a:spcBef>
                <a:spcPts val="600"/>
              </a:spcBef>
              <a:spcAft>
                <a:spcPts val="0"/>
              </a:spcAft>
              <a:buClrTx/>
              <a:buSzTx/>
              <a:tabLst/>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3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Gaillard, J. F. 1994. North-South research partnership: is collaboration possible between unequal partners? Knowledge and policy, 7, p.58.</a:t>
            </a:r>
          </a:p>
          <a:p>
            <a:pPr marR="0" lvl="0" algn="l" defTabSz="914400" rtl="0" eaLnBrk="1" fontAlgn="auto" latinLnBrk="0" hangingPunct="1">
              <a:lnSpc>
                <a:spcPct val="110000"/>
              </a:lnSpc>
              <a:spcBef>
                <a:spcPts val="600"/>
              </a:spcBef>
              <a:spcAft>
                <a:spcPts val="0"/>
              </a:spcAft>
              <a:buClrTx/>
              <a:buSzTx/>
              <a:tabLst/>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4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Fransman, Jude et al.  Beyond Partnerships: Embracing Complexity to Understand and Improve Research Collaboration for Global Development. Canadian Journal of Development Studies / Revue Canadienne </a:t>
            </a:r>
            <a:r>
              <a:rPr kumimoji="0" lang="en-US" sz="1400" b="0" i="0" u="none" strike="noStrike" kern="1200" cap="none" spc="0" normalizeH="0" baseline="0" noProof="0" dirty="0" err="1">
                <a:ln>
                  <a:noFill/>
                </a:ln>
                <a:effectLst/>
                <a:uLnTx/>
                <a:uFillTx/>
                <a:latin typeface="Calibri Light" panose="020F0302020204030204"/>
                <a:ea typeface="+mn-ea"/>
                <a:cs typeface="Calibri Light" panose="020F0302020204030204" pitchFamily="34" charset="0"/>
              </a:rPr>
              <a:t>d’études</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Du Développement 42, no. 3 (3 July 2021): 326–46.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hlinkClick r:id="rId6"/>
              </a:rPr>
              <a:t>https://doi.org/10.1080/02255189.2021.1872507</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a:t>
            </a:r>
          </a:p>
          <a:p>
            <a:pPr marR="0" lvl="0" algn="l" defTabSz="914400" rtl="0" eaLnBrk="1" fontAlgn="auto" latinLnBrk="0" hangingPunct="1">
              <a:lnSpc>
                <a:spcPct val="110000"/>
              </a:lnSpc>
              <a:spcBef>
                <a:spcPts val="600"/>
              </a:spcBef>
              <a:spcAft>
                <a:spcPts val="0"/>
              </a:spcAft>
              <a:buClrTx/>
              <a:buSzTx/>
              <a:tabLst/>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5 </a:t>
            </a:r>
            <a:r>
              <a:rPr kumimoji="0" lang="en-US" sz="1400" b="0" i="0" u="none" strike="noStrike" kern="1200" cap="none" spc="0" normalizeH="0" baseline="0" noProof="0" dirty="0" err="1">
                <a:ln>
                  <a:noFill/>
                </a:ln>
                <a:effectLst/>
                <a:uLnTx/>
                <a:uFillTx/>
                <a:latin typeface="Calibri Light" panose="020F0302020204030204"/>
                <a:ea typeface="+mn-ea"/>
                <a:cs typeface="Calibri Light" panose="020F0302020204030204" pitchFamily="34" charset="0"/>
              </a:rPr>
              <a:t>Oleksiyenko</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Anatoly V. Academic Collaborations in the Global Marketplace. Vol. 6. Knowledge Studies in Higher Education. Cham: Springer International Publishing, 2019.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hlinkClick r:id="rId7"/>
              </a:rPr>
              <a:t>https://doi.org/10.1007/978-3-030-23141-5</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a:t>
            </a:r>
          </a:p>
          <a:p>
            <a:pPr lvl="0">
              <a:lnSpc>
                <a:spcPct val="110000"/>
              </a:lnSpc>
              <a:spcBef>
                <a:spcPts val="600"/>
              </a:spcBef>
              <a:defRPr/>
            </a:pPr>
            <a:r>
              <a:rPr kumimoji="0" lang="en-US" sz="1400" b="0" i="0" u="none" strike="noStrike" kern="1200" cap="none" spc="0" normalizeH="0" baseline="30000" noProof="0" dirty="0">
                <a:ln>
                  <a:noFill/>
                </a:ln>
                <a:effectLst/>
                <a:uLnTx/>
                <a:uFillTx/>
                <a:latin typeface="Calibri Light" panose="020F0302020204030204"/>
                <a:ea typeface="+mn-ea"/>
                <a:cs typeface="Calibri Light" panose="020F0302020204030204" pitchFamily="34" charset="0"/>
              </a:rPr>
              <a:t>6 </a:t>
            </a:r>
            <a:r>
              <a:rPr lang="en-US" sz="1400" dirty="0">
                <a:latin typeface="Calibri Light" panose="020F0302020204030204"/>
                <a:cs typeface="Calibri Light" panose="020F0302020204030204" pitchFamily="34" charset="0"/>
              </a:rPr>
              <a:t>See, for example, O</a:t>
            </a:r>
            <a:r>
              <a:rPr kumimoji="0" lang="en-US" sz="1400" b="0" i="0" u="none" strike="noStrike" kern="1200" cap="none" spc="0" normalizeH="0" noProof="0" dirty="0">
                <a:ln>
                  <a:noFill/>
                </a:ln>
                <a:effectLst/>
                <a:uLnTx/>
                <a:uFillTx/>
                <a:latin typeface="Calibri Light" panose="020F0302020204030204"/>
                <a:ea typeface="+mn-ea"/>
                <a:cs typeface="Calibri Light" panose="020F0302020204030204" pitchFamily="34" charset="0"/>
              </a:rPr>
              <a:t>fir, Z., Schwandt, T., Duggan, C., McLean, R., 2016. Research Quality Plus: A Holistic Approach to Evaluating Research. International Development Research Centre. </a:t>
            </a:r>
            <a:r>
              <a:rPr kumimoji="0" lang="en-US" sz="1400" b="0" i="0" u="none" strike="noStrike" kern="1200" cap="none" spc="0" normalizeH="0" noProof="0" dirty="0">
                <a:ln>
                  <a:noFill/>
                </a:ln>
                <a:effectLst/>
                <a:uLnTx/>
                <a:uFillTx/>
                <a:latin typeface="Calibri Light" panose="020F0302020204030204"/>
                <a:ea typeface="+mn-ea"/>
                <a:cs typeface="Calibri Light" panose="020F0302020204030204" pitchFamily="34" charset="0"/>
                <a:hlinkClick r:id="rId8"/>
              </a:rPr>
              <a:t>https://idl-bnc-idrc.dspacedirect.org/bitstream/handle/10625/56528/IDL-56528.pdf?sequence=2&amp;isAllowed=y</a:t>
            </a:r>
            <a:r>
              <a:rPr kumimoji="0" lang="en-US" sz="1400" b="0" i="0" u="none" strike="noStrike" kern="1200" cap="none" spc="0" normalizeH="0" noProof="0" dirty="0">
                <a:ln>
                  <a:noFill/>
                </a:ln>
                <a:effectLst/>
                <a:uLnTx/>
                <a:uFillTx/>
                <a:latin typeface="Calibri Light" panose="020F0302020204030204"/>
                <a:ea typeface="+mn-ea"/>
                <a:cs typeface="Calibri Light" panose="020F0302020204030204" pitchFamily="34" charset="0"/>
              </a:rPr>
              <a:t>       </a:t>
            </a:r>
          </a:p>
          <a:p>
            <a:pPr marR="0" lvl="0" algn="l" defTabSz="914400" rtl="0" eaLnBrk="1" fontAlgn="auto" latinLnBrk="0" hangingPunct="1">
              <a:lnSpc>
                <a:spcPct val="110000"/>
              </a:lnSpc>
              <a:spcBef>
                <a:spcPts val="600"/>
              </a:spcBef>
              <a:spcAft>
                <a:spcPts val="0"/>
              </a:spcAft>
              <a:buClrTx/>
              <a:buSzTx/>
              <a:tabLst/>
              <a:defRPr/>
            </a:pPr>
            <a:r>
              <a:rPr lang="en-US" sz="1400" baseline="30000" dirty="0">
                <a:latin typeface="Calibri Light" panose="020F0302020204030204"/>
                <a:cs typeface="Calibri Light" panose="020F0302020204030204" pitchFamily="34" charset="0"/>
              </a:rPr>
              <a:t>7 </a:t>
            </a:r>
            <a:r>
              <a:rPr lang="en-US" sz="1400" dirty="0">
                <a:latin typeface="Calibri Light" panose="020F0302020204030204"/>
                <a:cs typeface="Calibri Light" panose="020F0302020204030204" pitchFamily="34" charset="0"/>
              </a:rPr>
              <a:t>Eq</a:t>
            </a:r>
            <a:r>
              <a:rPr kumimoji="0" lang="en-US" sz="1400" b="0" i="0" u="none" strike="noStrike" kern="1200" cap="none" spc="0" normalizeH="0" baseline="0" noProof="0" dirty="0" err="1">
                <a:ln>
                  <a:noFill/>
                </a:ln>
                <a:effectLst/>
                <a:uLnTx/>
                <a:uFillTx/>
                <a:latin typeface="Calibri Light" panose="020F0302020204030204"/>
                <a:ea typeface="+mn-ea"/>
                <a:cs typeface="Calibri Light" panose="020F0302020204030204" pitchFamily="34" charset="0"/>
              </a:rPr>
              <a:t>uitable</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Partnership in International Collaboration (</a:t>
            </a:r>
            <a:r>
              <a:rPr kumimoji="0" lang="en-US" sz="1400" b="0" i="0" u="none" strike="noStrike" kern="1200" cap="none" spc="0" normalizeH="0" baseline="0" noProof="0" dirty="0" err="1">
                <a:ln>
                  <a:noFill/>
                </a:ln>
                <a:effectLst/>
                <a:uLnTx/>
                <a:uFillTx/>
                <a:latin typeface="Calibri Light" panose="020F0302020204030204"/>
                <a:ea typeface="+mn-ea"/>
                <a:cs typeface="Calibri Light" panose="020F0302020204030204" pitchFamily="34" charset="0"/>
              </a:rPr>
              <a:t>EqPIC</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 a Call to Action: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hlinkClick r:id="rId9"/>
              </a:rPr>
              <a:t>https://www.thebritishacademy.ac.uk/international/equitable-partnership-in-international-collaboration/equitable-partnership-in-international-collaboration-eqpic-a-call-to-action/</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rPr>
              <a:t>  </a:t>
            </a:r>
          </a:p>
          <a:p>
            <a:pPr marR="0" lvl="0" algn="l" defTabSz="914400" rtl="0" eaLnBrk="1" fontAlgn="auto" latinLnBrk="0" hangingPunct="1">
              <a:lnSpc>
                <a:spcPct val="110000"/>
              </a:lnSpc>
              <a:spcBef>
                <a:spcPts val="600"/>
              </a:spcBef>
              <a:spcAft>
                <a:spcPts val="0"/>
              </a:spcAft>
              <a:buClrTx/>
              <a:buSzTx/>
              <a:tabLst/>
              <a:defRPr/>
            </a:pPr>
            <a:r>
              <a:rPr lang="en-US" sz="1400" baseline="30000" dirty="0">
                <a:latin typeface="Calibri Light" panose="020F0302020204030204"/>
                <a:cs typeface="Calibri Light" panose="020F0302020204030204" pitchFamily="34" charset="0"/>
              </a:rPr>
              <a:t>8 </a:t>
            </a:r>
            <a:r>
              <a:rPr lang="en-US" sz="1400" dirty="0">
                <a:latin typeface="Calibri Light" panose="020F0302020204030204"/>
                <a:cs typeface="Calibri Light" panose="020F0302020204030204" pitchFamily="34" charset="0"/>
              </a:rPr>
              <a:t>Reflections from the Research Management Capacity Strengthening workshop: </a:t>
            </a:r>
            <a:r>
              <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hlinkClick r:id="rId10"/>
              </a:rPr>
              <a:t>https://www.sarima.co.za/news/stakeholder-news/reflections-from-the-research-management-capacity-strengthening-workshop/</a:t>
            </a:r>
            <a:r>
              <a:rPr lang="en-US" sz="1400" dirty="0">
                <a:latin typeface="Calibri Light" panose="020F0302020204030204"/>
                <a:cs typeface="Calibri Light" panose="020F0302020204030204" pitchFamily="34" charset="0"/>
              </a:rPr>
              <a:t> </a:t>
            </a:r>
            <a:endParaRPr kumimoji="0" lang="en-US" sz="1400" b="0" i="0" u="none" strike="noStrike" kern="1200" cap="none" spc="0" normalizeH="0" baseline="0" noProof="0" dirty="0">
              <a:ln>
                <a:noFill/>
              </a:ln>
              <a:effectLst/>
              <a:uLnTx/>
              <a:uFillTx/>
              <a:latin typeface="Calibri Light" panose="020F0302020204030204"/>
              <a:ea typeface="+mn-ea"/>
              <a:cs typeface="Calibri Light" panose="020F0302020204030204" pitchFamily="34" charset="0"/>
            </a:endParaRPr>
          </a:p>
        </p:txBody>
      </p:sp>
    </p:spTree>
    <p:extLst>
      <p:ext uri="{BB962C8B-B14F-4D97-AF65-F5344CB8AC3E}">
        <p14:creationId xmlns:p14="http://schemas.microsoft.com/office/powerpoint/2010/main" val="126666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880D7-0A1B-6CCA-E139-460D3C275169}"/>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1D81FE76-3D15-DD62-A18B-B9A545157021}"/>
              </a:ext>
            </a:extLst>
          </p:cNvPr>
          <p:cNvSpPr txBox="1">
            <a:spLocks/>
          </p:cNvSpPr>
          <p:nvPr/>
        </p:nvSpPr>
        <p:spPr>
          <a:xfrm>
            <a:off x="838200" y="1825625"/>
            <a:ext cx="10515600" cy="4351338"/>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600"/>
              </a:spcBef>
              <a:buNone/>
            </a:pPr>
            <a:endParaRPr lang="en-US" sz="2000" dirty="0">
              <a:solidFill>
                <a:schemeClr val="tx1">
                  <a:lumMod val="65000"/>
                  <a:lumOff val="35000"/>
                </a:schemeClr>
              </a:solidFill>
              <a:latin typeface="+mj-lt"/>
              <a:cs typeface="Calibri Light" panose="020F0302020204030204" pitchFamily="34" charset="0"/>
            </a:endParaRPr>
          </a:p>
          <a:p>
            <a:pPr marL="0" indent="0">
              <a:lnSpc>
                <a:spcPct val="114000"/>
              </a:lnSpc>
              <a:spcBef>
                <a:spcPts val="600"/>
              </a:spcBef>
              <a:buNone/>
            </a:pPr>
            <a:endParaRPr lang="en-US" sz="2000" dirty="0">
              <a:solidFill>
                <a:schemeClr val="tx1">
                  <a:lumMod val="65000"/>
                  <a:lumOff val="35000"/>
                </a:schemeClr>
              </a:solidFill>
              <a:latin typeface="+mj-lt"/>
              <a:cs typeface="Calibri Light" panose="020F0302020204030204" pitchFamily="34" charset="0"/>
            </a:endParaRPr>
          </a:p>
          <a:p>
            <a:pPr marL="0" indent="0">
              <a:lnSpc>
                <a:spcPct val="114000"/>
              </a:lnSpc>
              <a:spcBef>
                <a:spcPts val="600"/>
              </a:spcBef>
              <a:buNone/>
            </a:pPr>
            <a:endParaRPr lang="en-US" sz="2000" dirty="0">
              <a:solidFill>
                <a:schemeClr val="tx1">
                  <a:lumMod val="65000"/>
                  <a:lumOff val="35000"/>
                </a:schemeClr>
              </a:solidFill>
              <a:latin typeface="+mj-lt"/>
              <a:cs typeface="Calibri Light" panose="020F0302020204030204" pitchFamily="34" charset="0"/>
            </a:endParaRPr>
          </a:p>
          <a:p>
            <a:pPr marL="0" indent="0">
              <a:lnSpc>
                <a:spcPct val="114000"/>
              </a:lnSpc>
              <a:spcBef>
                <a:spcPts val="600"/>
              </a:spcBef>
              <a:buNone/>
            </a:pPr>
            <a:endParaRPr lang="en-US" sz="2000" dirty="0">
              <a:solidFill>
                <a:schemeClr val="tx1">
                  <a:lumMod val="65000"/>
                  <a:lumOff val="35000"/>
                </a:schemeClr>
              </a:solidFill>
              <a:latin typeface="+mj-lt"/>
              <a:cs typeface="Calibri Light" panose="020F0302020204030204" pitchFamily="34" charset="0"/>
            </a:endParaRPr>
          </a:p>
          <a:p>
            <a:pPr marL="0" indent="0">
              <a:lnSpc>
                <a:spcPct val="114000"/>
              </a:lnSpc>
              <a:spcBef>
                <a:spcPts val="600"/>
              </a:spcBef>
              <a:buNone/>
            </a:pPr>
            <a:endParaRPr lang="en-US" sz="2000" dirty="0">
              <a:solidFill>
                <a:schemeClr val="tx1">
                  <a:lumMod val="65000"/>
                  <a:lumOff val="35000"/>
                </a:schemeClr>
              </a:solidFill>
              <a:latin typeface="+mj-lt"/>
              <a:cs typeface="Calibri Light" panose="020F0302020204030204" pitchFamily="34" charset="0"/>
            </a:endParaRPr>
          </a:p>
          <a:p>
            <a:pPr marL="0" indent="0">
              <a:lnSpc>
                <a:spcPct val="114000"/>
              </a:lnSpc>
              <a:spcBef>
                <a:spcPts val="600"/>
              </a:spcBef>
              <a:buNone/>
            </a:pPr>
            <a:endParaRPr lang="en-US" sz="2000" dirty="0">
              <a:solidFill>
                <a:schemeClr val="tx1">
                  <a:lumMod val="65000"/>
                  <a:lumOff val="35000"/>
                </a:schemeClr>
              </a:solidFill>
              <a:latin typeface="Calibri Light" panose="020F0302020204030204" pitchFamily="34" charset="0"/>
              <a:cs typeface="Calibri Light" panose="020F0302020204030204" pitchFamily="34" charset="0"/>
            </a:endParaRPr>
          </a:p>
          <a:p>
            <a:pPr marL="0" indent="0">
              <a:lnSpc>
                <a:spcPct val="114000"/>
              </a:lnSpc>
              <a:spcBef>
                <a:spcPts val="600"/>
              </a:spcBef>
              <a:buNone/>
            </a:pPr>
            <a:r>
              <a:rPr lang="en-US" sz="2000" dirty="0">
                <a:solidFill>
                  <a:schemeClr val="accent1"/>
                </a:solidFill>
                <a:latin typeface="Calibri Light" panose="020F0302020204030204" pitchFamily="34" charset="0"/>
                <a:cs typeface="Calibri Light" panose="020F0302020204030204" pitchFamily="34" charset="0"/>
              </a:rPr>
              <a:t>.. and to many colleagues working at the nexus of research excellence, research management &amp; policy making.</a:t>
            </a:r>
          </a:p>
        </p:txBody>
      </p:sp>
      <p:sp>
        <p:nvSpPr>
          <p:cNvPr id="2" name="Title 1">
            <a:extLst>
              <a:ext uri="{FF2B5EF4-FFF2-40B4-BE49-F238E27FC236}">
                <a16:creationId xmlns:a16="http://schemas.microsoft.com/office/drawing/2014/main" id="{315FF6D4-B38D-6AA2-3DBA-A8829F25FE41}"/>
              </a:ext>
            </a:extLst>
          </p:cNvPr>
          <p:cNvSpPr>
            <a:spLocks noGrp="1"/>
          </p:cNvSpPr>
          <p:nvPr>
            <p:ph type="title"/>
          </p:nvPr>
        </p:nvSpPr>
        <p:spPr/>
        <p:txBody>
          <a:bodyPr>
            <a:normAutofit/>
          </a:bodyPr>
          <a:lstStyle/>
          <a:p>
            <a:r>
              <a:rPr lang="en-US" sz="4000" cap="none" dirty="0">
                <a:solidFill>
                  <a:schemeClr val="accent1"/>
                </a:solidFill>
                <a:latin typeface="Calibri Light" panose="020F0302020204030204" pitchFamily="34" charset="0"/>
                <a:cs typeface="Calibri Light" panose="020F0302020204030204" pitchFamily="34" charset="0"/>
              </a:rPr>
              <a:t>With thanks to</a:t>
            </a:r>
          </a:p>
        </p:txBody>
      </p:sp>
      <p:pic>
        <p:nvPicPr>
          <p:cNvPr id="7" name="Content Placeholder 6">
            <a:extLst>
              <a:ext uri="{FF2B5EF4-FFF2-40B4-BE49-F238E27FC236}">
                <a16:creationId xmlns:a16="http://schemas.microsoft.com/office/drawing/2014/main" id="{C6D2233B-AB03-B04D-5415-06F10AC30E5D}"/>
              </a:ext>
            </a:extLst>
          </p:cNvPr>
          <p:cNvPicPr>
            <a:picLocks noGrp="1" noChangeAspect="1"/>
          </p:cNvPicPr>
          <p:nvPr>
            <p:ph idx="1"/>
          </p:nvPr>
        </p:nvPicPr>
        <p:blipFill>
          <a:blip r:embed="rId3"/>
          <a:stretch>
            <a:fillRect/>
          </a:stretch>
        </p:blipFill>
        <p:spPr>
          <a:xfrm>
            <a:off x="4309918" y="2832100"/>
            <a:ext cx="1981200" cy="1016000"/>
          </a:xfrm>
          <a:prstGeom prst="rect">
            <a:avLst/>
          </a:prstGeom>
        </p:spPr>
      </p:pic>
      <p:pic>
        <p:nvPicPr>
          <p:cNvPr id="4" name="Graphic 3" descr="Globe outline">
            <a:extLst>
              <a:ext uri="{FF2B5EF4-FFF2-40B4-BE49-F238E27FC236}">
                <a16:creationId xmlns:a16="http://schemas.microsoft.com/office/drawing/2014/main" id="{472536C6-6F02-60D6-F6C4-A4805A43FD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71018" y="5397500"/>
            <a:ext cx="914400" cy="914400"/>
          </a:xfrm>
          <a:prstGeom prst="rect">
            <a:avLst/>
          </a:prstGeom>
        </p:spPr>
      </p:pic>
      <p:pic>
        <p:nvPicPr>
          <p:cNvPr id="8" name="Picture 7">
            <a:extLst>
              <a:ext uri="{FF2B5EF4-FFF2-40B4-BE49-F238E27FC236}">
                <a16:creationId xmlns:a16="http://schemas.microsoft.com/office/drawing/2014/main" id="{51F20315-E36B-DC70-D314-23CDA280DB6A}"/>
              </a:ext>
            </a:extLst>
          </p:cNvPr>
          <p:cNvPicPr>
            <a:picLocks noChangeAspect="1"/>
          </p:cNvPicPr>
          <p:nvPr/>
        </p:nvPicPr>
        <p:blipFill>
          <a:blip r:embed="rId6"/>
          <a:stretch>
            <a:fillRect/>
          </a:stretch>
        </p:blipFill>
        <p:spPr>
          <a:xfrm>
            <a:off x="981621" y="2992543"/>
            <a:ext cx="2350655" cy="869051"/>
          </a:xfrm>
          <a:prstGeom prst="rect">
            <a:avLst/>
          </a:prstGeom>
        </p:spPr>
      </p:pic>
    </p:spTree>
    <p:extLst>
      <p:ext uri="{BB962C8B-B14F-4D97-AF65-F5344CB8AC3E}">
        <p14:creationId xmlns:p14="http://schemas.microsoft.com/office/powerpoint/2010/main" val="3942893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1375-3961-B7A1-F943-02C605055D1F}"/>
              </a:ext>
            </a:extLst>
          </p:cNvPr>
          <p:cNvSpPr>
            <a:spLocks noGrp="1"/>
          </p:cNvSpPr>
          <p:nvPr>
            <p:ph type="title"/>
          </p:nvPr>
        </p:nvSpPr>
        <p:spPr>
          <a:xfrm>
            <a:off x="670902" y="1356743"/>
            <a:ext cx="7647598" cy="4917058"/>
          </a:xfrm>
        </p:spPr>
        <p:txBody>
          <a:bodyPr anchor="b">
            <a:normAutofit/>
          </a:bodyPr>
          <a:lstStyle/>
          <a:p>
            <a:r>
              <a:rPr lang="en-US" sz="6000" cap="none" dirty="0">
                <a:latin typeface="Calibri Light" panose="020F0302020204030204" pitchFamily="34" charset="0"/>
                <a:cs typeface="Calibri Light" panose="020F0302020204030204" pitchFamily="34" charset="0"/>
              </a:rPr>
              <a:t>FRAMING THE CHALLENGE OF EQUITABLE INTERNATIONAL COLLABORATION</a:t>
            </a:r>
          </a:p>
        </p:txBody>
      </p:sp>
    </p:spTree>
    <p:extLst>
      <p:ext uri="{BB962C8B-B14F-4D97-AF65-F5344CB8AC3E}">
        <p14:creationId xmlns:p14="http://schemas.microsoft.com/office/powerpoint/2010/main" val="171284821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91884-E2A8-B996-3455-16B0966EF84D}"/>
              </a:ext>
            </a:extLst>
          </p:cNvPr>
          <p:cNvSpPr>
            <a:spLocks noGrp="1"/>
          </p:cNvSpPr>
          <p:nvPr>
            <p:ph type="title"/>
          </p:nvPr>
        </p:nvSpPr>
        <p:spPr/>
        <p:txBody>
          <a:bodyPr anchor="t">
            <a:noAutofit/>
          </a:bodyPr>
          <a:lstStyle/>
          <a:p>
            <a:r>
              <a:rPr lang="en-US" sz="3200" cap="none" dirty="0">
                <a:solidFill>
                  <a:schemeClr val="accent1"/>
                </a:solidFill>
                <a:latin typeface="Calibri Light" panose="020F0302020204030204" pitchFamily="34" charset="0"/>
                <a:cs typeface="Calibri Light" panose="020F0302020204030204" pitchFamily="34" charset="0"/>
              </a:rPr>
              <a:t>Why equitable partnerships matter in today’s research landscape</a:t>
            </a:r>
          </a:p>
        </p:txBody>
      </p:sp>
      <p:sp>
        <p:nvSpPr>
          <p:cNvPr id="4" name="Content Placeholder 3">
            <a:extLst>
              <a:ext uri="{FF2B5EF4-FFF2-40B4-BE49-F238E27FC236}">
                <a16:creationId xmlns:a16="http://schemas.microsoft.com/office/drawing/2014/main" id="{41F9EA87-2BB7-8D7A-6C3B-98324C69B4A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163095" y="1993392"/>
            <a:ext cx="7305005" cy="4585208"/>
          </a:xfrm>
        </p:spPr>
        <p:txBody>
          <a:bodyPr>
            <a:noAutofit/>
          </a:bodyPr>
          <a:lstStyle/>
          <a:p>
            <a:pPr marL="0" lvl="0" indent="0">
              <a:lnSpc>
                <a:spcPct val="110000"/>
              </a:lnSpc>
              <a:spcBef>
                <a:spcPts val="0"/>
              </a:spcBef>
              <a:buFont typeface="Arial" panose="020B0604020202020204" pitchFamily="34" charset="0"/>
              <a:buNone/>
            </a:pPr>
            <a:r>
              <a:rPr lang="en-US" sz="1600" b="1" dirty="0">
                <a:solidFill>
                  <a:schemeClr val="accent1"/>
                </a:solidFill>
                <a:latin typeface="Calibri Light" panose="020F0302020204030204" pitchFamily="34" charset="0"/>
                <a:cs typeface="Calibri Light" panose="020F0302020204030204" pitchFamily="34" charset="0"/>
              </a:rPr>
              <a:t>Growth and Challenges of Collaboration</a:t>
            </a: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Significant increase in international collaborations with a wider range of global partners</a:t>
            </a:r>
            <a:r>
              <a:rPr lang="en-US" sz="1600" baseline="30000" dirty="0">
                <a:solidFill>
                  <a:srgbClr val="666666"/>
                </a:solidFill>
                <a:latin typeface="Calibri Light" panose="020F0302020204030204" pitchFamily="34" charset="0"/>
                <a:cs typeface="Calibri Light" panose="020F0302020204030204" pitchFamily="34" charset="0"/>
              </a:rPr>
              <a:t>1</a:t>
            </a:r>
            <a:endParaRPr lang="en-US" sz="1600" dirty="0">
              <a:solidFill>
                <a:srgbClr val="666666"/>
              </a:solidFill>
              <a:latin typeface="Calibri Light" panose="020F0302020204030204" pitchFamily="34" charset="0"/>
              <a:cs typeface="Calibri Light" panose="020F0302020204030204" pitchFamily="34" charset="0"/>
            </a:endParaRP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Increasingly volatile funding environment with large dependency on project-based, competitive funding</a:t>
            </a:r>
          </a:p>
          <a:p>
            <a:pPr marL="0" lvl="0" indent="0">
              <a:lnSpc>
                <a:spcPct val="110000"/>
              </a:lnSpc>
              <a:spcBef>
                <a:spcPts val="600"/>
              </a:spcBef>
              <a:buFont typeface="Arial" panose="020B0604020202020204" pitchFamily="34" charset="0"/>
              <a:buNone/>
            </a:pPr>
            <a:r>
              <a:rPr lang="en-US" sz="1600" b="1" dirty="0">
                <a:solidFill>
                  <a:schemeClr val="accent1"/>
                </a:solidFill>
                <a:latin typeface="Calibri Light" panose="020F0302020204030204" pitchFamily="34" charset="0"/>
                <a:cs typeface="Calibri Light" panose="020F0302020204030204" pitchFamily="34" charset="0"/>
              </a:rPr>
              <a:t>Structural Inequities in Research</a:t>
            </a: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Huge disparity in national investment in research &amp; development</a:t>
            </a:r>
            <a:r>
              <a:rPr lang="en-US" sz="1600" baseline="30000" dirty="0">
                <a:solidFill>
                  <a:srgbClr val="666666"/>
                </a:solidFill>
                <a:latin typeface="Calibri Light" panose="020F0302020204030204" pitchFamily="34" charset="0"/>
                <a:cs typeface="Calibri Light" panose="020F0302020204030204" pitchFamily="34" charset="0"/>
              </a:rPr>
              <a:t>2</a:t>
            </a:r>
            <a:r>
              <a:rPr lang="en-US" sz="1600" dirty="0">
                <a:solidFill>
                  <a:srgbClr val="666666"/>
                </a:solidFill>
                <a:latin typeface="Calibri Light" panose="020F0302020204030204" pitchFamily="34" charset="0"/>
                <a:cs typeface="Calibri Light" panose="020F0302020204030204" pitchFamily="34" charset="0"/>
              </a:rPr>
              <a:t>  (% of GDP) impacting on research ecosystems</a:t>
            </a: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Funding dependencies, institutional pressures, and governance reinforce power imbalances in research partnerships.</a:t>
            </a:r>
          </a:p>
          <a:p>
            <a:pPr marL="0" lvl="0" indent="0">
              <a:lnSpc>
                <a:spcPct val="110000"/>
              </a:lnSpc>
              <a:spcBef>
                <a:spcPts val="600"/>
              </a:spcBef>
              <a:buFont typeface="Arial" panose="020B0604020202020204" pitchFamily="34" charset="0"/>
              <a:buNone/>
            </a:pPr>
            <a:r>
              <a:rPr lang="en-US" sz="1600" b="1" dirty="0">
                <a:solidFill>
                  <a:schemeClr val="accent1"/>
                </a:solidFill>
                <a:latin typeface="Calibri Light" panose="020F0302020204030204" pitchFamily="34" charset="0"/>
                <a:cs typeface="Calibri Light" panose="020F0302020204030204" pitchFamily="34" charset="0"/>
              </a:rPr>
              <a:t>Impact of Inequity on Outcomes</a:t>
            </a: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Inequitable partnerships risk inefficiencies, extraction of resources, and reduced scientific quality and societal impact.</a:t>
            </a:r>
          </a:p>
          <a:p>
            <a:pPr marL="0" lvl="0" indent="0">
              <a:lnSpc>
                <a:spcPct val="110000"/>
              </a:lnSpc>
              <a:spcBef>
                <a:spcPts val="600"/>
              </a:spcBef>
              <a:buFont typeface="Arial" panose="020B0604020202020204" pitchFamily="34" charset="0"/>
              <a:buNone/>
            </a:pPr>
            <a:r>
              <a:rPr lang="en-US" sz="1600" b="1" dirty="0">
                <a:solidFill>
                  <a:schemeClr val="accent1"/>
                </a:solidFill>
                <a:latin typeface="Calibri Light" panose="020F0302020204030204" pitchFamily="34" charset="0"/>
                <a:cs typeface="Calibri Light" panose="020F0302020204030204" pitchFamily="34" charset="0"/>
              </a:rPr>
              <a:t>Benefits of Equitable Partnerships</a:t>
            </a:r>
          </a:p>
          <a:p>
            <a:pPr marL="285750" lvl="1" indent="-285750">
              <a:lnSpc>
                <a:spcPct val="110000"/>
              </a:lnSpc>
              <a:spcBef>
                <a:spcPts val="0"/>
              </a:spcBef>
            </a:pPr>
            <a:r>
              <a:rPr lang="en-US" sz="1600" dirty="0">
                <a:solidFill>
                  <a:srgbClr val="666666"/>
                </a:solidFill>
                <a:latin typeface="Calibri Light" panose="020F0302020204030204" pitchFamily="34" charset="0"/>
                <a:cs typeface="Calibri Light" panose="020F0302020204030204" pitchFamily="34" charset="0"/>
              </a:rPr>
              <a:t>Equitability fosters resilience, mutual benefits, and effective solutions respecting local knowledge and priorities.</a:t>
            </a:r>
          </a:p>
        </p:txBody>
      </p:sp>
      <p:pic>
        <p:nvPicPr>
          <p:cNvPr id="14" name="Picture Placeholder 13" descr="A group of women discussing something&#10;&#10;AI-generated content may be incorrect.">
            <a:extLst>
              <a:ext uri="{FF2B5EF4-FFF2-40B4-BE49-F238E27FC236}">
                <a16:creationId xmlns:a16="http://schemas.microsoft.com/office/drawing/2014/main" id="{103B1598-3CF3-E5A6-2B10-E69D9CC412DA}"/>
              </a:ext>
            </a:extLst>
          </p:cNvPr>
          <p:cNvPicPr>
            <a:picLocks noGrp="1" noChangeAspect="1"/>
          </p:cNvPicPr>
          <p:nvPr>
            <p:ph type="pic" sz="quarter" idx="15"/>
          </p:nvPr>
        </p:nvPicPr>
        <p:blipFill>
          <a:blip r:embed="rId3"/>
          <a:srcRect l="7109" r="7109"/>
          <a:stretch>
            <a:fillRect/>
          </a:stretch>
        </p:blipFill>
        <p:spPr/>
      </p:pic>
    </p:spTree>
    <p:extLst>
      <p:ext uri="{BB962C8B-B14F-4D97-AF65-F5344CB8AC3E}">
        <p14:creationId xmlns:p14="http://schemas.microsoft.com/office/powerpoint/2010/main" val="198122505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1C8E1-888E-6CA0-489C-2B5B6FBA3320}"/>
            </a:ext>
          </a:extLst>
        </p:cNvPr>
        <p:cNvGrpSpPr/>
        <p:nvPr/>
      </p:nvGrpSpPr>
      <p:grpSpPr>
        <a:xfrm>
          <a:off x="0" y="0"/>
          <a:ext cx="0" cy="0"/>
          <a:chOff x="0" y="0"/>
          <a:chExt cx="0" cy="0"/>
        </a:xfrm>
      </p:grpSpPr>
      <p:pic>
        <p:nvPicPr>
          <p:cNvPr id="10" name="Picture 9" descr="GAILLARD, J. F. 1994. North-South research partnership: is collaboration possible between unequal partners? Knowledge and policy, 7, p.58.&#10;">
            <a:extLst>
              <a:ext uri="{FF2B5EF4-FFF2-40B4-BE49-F238E27FC236}">
                <a16:creationId xmlns:a16="http://schemas.microsoft.com/office/drawing/2014/main" id="{F3A63EC5-A2C1-BA44-4CBE-B4442293A59A}"/>
              </a:ext>
            </a:extLst>
          </p:cNvPr>
          <p:cNvPicPr>
            <a:picLocks noChangeAspect="1"/>
          </p:cNvPicPr>
          <p:nvPr/>
        </p:nvPicPr>
        <p:blipFill>
          <a:blip r:embed="rId3"/>
          <a:stretch>
            <a:fillRect/>
          </a:stretch>
        </p:blipFill>
        <p:spPr>
          <a:xfrm>
            <a:off x="234073" y="222128"/>
            <a:ext cx="5374247" cy="6197217"/>
          </a:xfrm>
          <a:prstGeom prst="rect">
            <a:avLst/>
          </a:prstGeom>
        </p:spPr>
      </p:pic>
      <p:sp>
        <p:nvSpPr>
          <p:cNvPr id="2" name="Title 1">
            <a:extLst>
              <a:ext uri="{FF2B5EF4-FFF2-40B4-BE49-F238E27FC236}">
                <a16:creationId xmlns:a16="http://schemas.microsoft.com/office/drawing/2014/main" id="{39B92525-F180-B10E-8ECA-4FF9B28AC210}"/>
              </a:ext>
            </a:extLst>
          </p:cNvPr>
          <p:cNvSpPr>
            <a:spLocks noGrp="1"/>
          </p:cNvSpPr>
          <p:nvPr>
            <p:ph type="title"/>
          </p:nvPr>
        </p:nvSpPr>
        <p:spPr>
          <a:xfrm>
            <a:off x="6234200" y="822960"/>
            <a:ext cx="5374247" cy="1089702"/>
          </a:xfrm>
        </p:spPr>
        <p:txBody>
          <a:bodyPr anchor="t">
            <a:normAutofit/>
          </a:bodyPr>
          <a:lstStyle/>
          <a:p>
            <a:r>
              <a:rPr lang="en-US" sz="3200" cap="none" dirty="0">
                <a:solidFill>
                  <a:schemeClr val="accent1"/>
                </a:solidFill>
                <a:latin typeface="Calibri Light" panose="020F0302020204030204" pitchFamily="34" charset="0"/>
                <a:cs typeface="Calibri Light" panose="020F0302020204030204" pitchFamily="34" charset="0"/>
              </a:rPr>
              <a:t>Approaches to N-S partnerships – 1994 </a:t>
            </a:r>
          </a:p>
        </p:txBody>
      </p:sp>
      <p:sp>
        <p:nvSpPr>
          <p:cNvPr id="4" name="Content Placeholder 3">
            <a:extLst>
              <a:ext uri="{FF2B5EF4-FFF2-40B4-BE49-F238E27FC236}">
                <a16:creationId xmlns:a16="http://schemas.microsoft.com/office/drawing/2014/main" id="{0B2C6311-49AC-97A1-B1D1-38BDF25F19A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33160" y="1988820"/>
            <a:ext cx="5516880" cy="4111644"/>
          </a:xfrm>
        </p:spPr>
        <p:txBody>
          <a:bodyPr>
            <a:noAutofit/>
          </a:bodyPr>
          <a:lstStyle/>
          <a:p>
            <a:pPr marL="0" indent="0">
              <a:lnSpc>
                <a:spcPct val="110000"/>
              </a:lnSpc>
              <a:spcBef>
                <a:spcPts val="0"/>
              </a:spcBef>
              <a:buNone/>
            </a:pPr>
            <a:r>
              <a:rPr lang="en-GB" sz="1800" b="1" noProof="0" dirty="0">
                <a:solidFill>
                  <a:schemeClr val="accent1"/>
                </a:solidFill>
                <a:latin typeface="Calibri Light" panose="020F0302020204030204" pitchFamily="34" charset="0"/>
                <a:cs typeface="Calibri Light" panose="020F0302020204030204" pitchFamily="34" charset="0"/>
              </a:rPr>
              <a:t>Requirements for equitable partnerships:</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Mutual interest and win-win</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Joint project development</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Joint decision-making</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Training provision formalized in degree programmes</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Sufficient research time through salary commitment</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Transparency</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Sufficient resourcing (researchers) of all partners</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Regular meetings and communication</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Joint publications</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Regular project evaluations</a:t>
            </a:r>
          </a:p>
          <a:p>
            <a:pPr>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Provision for continuation of collaboration</a:t>
            </a:r>
          </a:p>
        </p:txBody>
      </p:sp>
      <p:sp>
        <p:nvSpPr>
          <p:cNvPr id="11" name="Oval 10">
            <a:extLst>
              <a:ext uri="{FF2B5EF4-FFF2-40B4-BE49-F238E27FC236}">
                <a16:creationId xmlns:a16="http://schemas.microsoft.com/office/drawing/2014/main" id="{72F1F192-6F10-2791-8EAF-CC0E1F324DB3}"/>
              </a:ext>
            </a:extLst>
          </p:cNvPr>
          <p:cNvSpPr/>
          <p:nvPr/>
        </p:nvSpPr>
        <p:spPr>
          <a:xfrm>
            <a:off x="1251842" y="127006"/>
            <a:ext cx="3427988" cy="432884"/>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06C5EE7-3361-FA6E-878B-92A75F078529}"/>
              </a:ext>
            </a:extLst>
          </p:cNvPr>
          <p:cNvSpPr txBox="1"/>
          <p:nvPr/>
        </p:nvSpPr>
        <p:spPr>
          <a:xfrm>
            <a:off x="862146" y="6433820"/>
            <a:ext cx="9552715" cy="276999"/>
          </a:xfrm>
          <a:prstGeom prst="rect">
            <a:avLst/>
          </a:prstGeom>
          <a:noFill/>
        </p:spPr>
        <p:txBody>
          <a:bodyPr wrap="square" rtlCol="0">
            <a:spAutoFit/>
          </a:bodyPr>
          <a:lstStyle/>
          <a:p>
            <a:r>
              <a:rPr lang="en-US" sz="1200" baseline="30000" dirty="0">
                <a:solidFill>
                  <a:schemeClr val="tx1">
                    <a:lumMod val="65000"/>
                    <a:lumOff val="35000"/>
                  </a:schemeClr>
                </a:solidFill>
                <a:latin typeface="Calibri Light" panose="020F0302020204030204" pitchFamily="34" charset="0"/>
                <a:cs typeface="Calibri Light" panose="020F0302020204030204" pitchFamily="34" charset="0"/>
              </a:rPr>
              <a:t>3 </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Gaillard, J. F. 1994. North-South research partnership: </a:t>
            </a:r>
            <a:r>
              <a:rPr lang="en-US" sz="1200" dirty="0">
                <a:solidFill>
                  <a:schemeClr val="accent3"/>
                </a:solidFill>
                <a:latin typeface="Calibri Light" panose="020F0302020204030204" pitchFamily="34" charset="0"/>
                <a:cs typeface="Calibri Light" panose="020F0302020204030204" pitchFamily="34" charset="0"/>
              </a:rPr>
              <a:t>is collaboration possible between unequal partners?</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 Knowledge and policy, 7, p.58.</a:t>
            </a:r>
            <a:endParaRPr lang="en-US" sz="1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9234934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BCE01-B2AA-7C92-8CDD-CB36F055ECF0}"/>
              </a:ext>
            </a:extLst>
          </p:cNvPr>
          <p:cNvSpPr>
            <a:spLocks noGrp="1"/>
          </p:cNvSpPr>
          <p:nvPr>
            <p:ph type="title"/>
          </p:nvPr>
        </p:nvSpPr>
        <p:spPr/>
        <p:txBody>
          <a:bodyPr anchor="t">
            <a:normAutofit/>
          </a:bodyPr>
          <a:lstStyle/>
          <a:p>
            <a:r>
              <a:rPr lang="en-US" sz="3200" cap="none" dirty="0">
                <a:solidFill>
                  <a:schemeClr val="accent1"/>
                </a:solidFill>
                <a:latin typeface="Calibri Light" panose="020F0302020204030204" pitchFamily="34" charset="0"/>
                <a:cs typeface="Calibri Light" panose="020F0302020204030204" pitchFamily="34" charset="0"/>
              </a:rPr>
              <a:t>Moving beyond a simplistic North-South framing</a:t>
            </a:r>
          </a:p>
        </p:txBody>
      </p:sp>
      <p:sp>
        <p:nvSpPr>
          <p:cNvPr id="4" name="Content Placeholder 3">
            <a:extLst>
              <a:ext uri="{FF2B5EF4-FFF2-40B4-BE49-F238E27FC236}">
                <a16:creationId xmlns:a16="http://schemas.microsoft.com/office/drawing/2014/main" id="{19666518-8884-62CA-6F36-5C3905B377A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b="1" noProof="0" dirty="0">
                <a:solidFill>
                  <a:schemeClr val="accent1"/>
                </a:solidFill>
                <a:latin typeface="Calibri Light" panose="020F0302020204030204" pitchFamily="34" charset="0"/>
                <a:cs typeface="Calibri Light" panose="020F0302020204030204" pitchFamily="34" charset="0"/>
              </a:rPr>
              <a:t>Limitations of North-South Framing</a:t>
            </a:r>
          </a:p>
          <a:p>
            <a:pPr marL="285750" lvl="1" indent="-285750">
              <a:lnSpc>
                <a:spcPct val="110000"/>
              </a:lnSpc>
              <a:spcBef>
                <a:spcPts val="0"/>
              </a:spcBef>
            </a:pPr>
            <a:r>
              <a:rPr lang="en-GB" sz="1800" dirty="0">
                <a:solidFill>
                  <a:schemeClr val="accent1"/>
                </a:solidFill>
                <a:latin typeface="Calibri Light" panose="020F0302020204030204" pitchFamily="34" charset="0"/>
                <a:cs typeface="Calibri Light" panose="020F0302020204030204" pitchFamily="34" charset="0"/>
              </a:rPr>
              <a:t>Focusses on two entities: </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‘the North’ and ‘the South’ (Fransman</a:t>
            </a:r>
            <a:r>
              <a:rPr lang="en-GB" sz="1800" baseline="30000" dirty="0">
                <a:solidFill>
                  <a:srgbClr val="666666"/>
                </a:solidFill>
                <a:latin typeface="Calibri Light" panose="020F0302020204030204" pitchFamily="34" charset="0"/>
                <a:cs typeface="Calibri Light" panose="020F0302020204030204" pitchFamily="34" charset="0"/>
              </a:rPr>
              <a:t>4</a:t>
            </a:r>
            <a:r>
              <a:rPr lang="en-GB" sz="1800" dirty="0">
                <a:solidFill>
                  <a:srgbClr val="666666"/>
                </a:solidFill>
                <a:latin typeface="Calibri Light" panose="020F0302020204030204" pitchFamily="34" charset="0"/>
                <a:cs typeface="Calibri Light" panose="020F0302020204030204" pitchFamily="34" charset="0"/>
              </a:rPr>
              <a:t> et al., 2021)</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Neglects stakeholder roles within the North and South or South-South activities</a:t>
            </a:r>
          </a:p>
          <a:p>
            <a:pPr marL="285750" lvl="1" indent="-285750">
              <a:lnSpc>
                <a:spcPct val="110000"/>
              </a:lnSpc>
              <a:spcBef>
                <a:spcPts val="0"/>
              </a:spcBef>
            </a:pPr>
            <a:r>
              <a:rPr lang="en-GB" sz="1800" dirty="0">
                <a:solidFill>
                  <a:schemeClr val="accent1"/>
                </a:solidFill>
                <a:latin typeface="Calibri Light" panose="020F0302020204030204" pitchFamily="34" charset="0"/>
                <a:cs typeface="Calibri Light" panose="020F0302020204030204" pitchFamily="34" charset="0"/>
              </a:rPr>
              <a:t>Assumes joint objectives:</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BUT: Research excellence vs global challenges (SDGs) vs national priorities vs career development … (e.g. Oleksiyenko</a:t>
            </a:r>
            <a:r>
              <a:rPr lang="en-GB" sz="1800" baseline="30000" dirty="0">
                <a:solidFill>
                  <a:srgbClr val="666666"/>
                </a:solidFill>
                <a:latin typeface="Calibri Light" panose="020F0302020204030204" pitchFamily="34" charset="0"/>
                <a:cs typeface="Calibri Light" panose="020F0302020204030204" pitchFamily="34" charset="0"/>
              </a:rPr>
              <a:t>5</a:t>
            </a:r>
            <a:r>
              <a:rPr lang="en-GB" sz="1800" dirty="0">
                <a:solidFill>
                  <a:srgbClr val="666666"/>
                </a:solidFill>
                <a:latin typeface="Calibri Light" panose="020F0302020204030204" pitchFamily="34" charset="0"/>
                <a:cs typeface="Calibri Light" panose="020F0302020204030204" pitchFamily="34" charset="0"/>
              </a:rPr>
              <a:t>, 2019)</a:t>
            </a:r>
          </a:p>
          <a:p>
            <a:pPr marL="285750" lvl="1" indent="-285750">
              <a:lnSpc>
                <a:spcPct val="110000"/>
              </a:lnSpc>
              <a:spcBef>
                <a:spcPts val="0"/>
              </a:spcBef>
            </a:pPr>
            <a:r>
              <a:rPr lang="en-GB" sz="1800" dirty="0">
                <a:solidFill>
                  <a:schemeClr val="accent1"/>
                </a:solidFill>
                <a:latin typeface="Calibri Light" panose="020F0302020204030204" pitchFamily="34" charset="0"/>
                <a:cs typeface="Calibri Light" panose="020F0302020204030204" pitchFamily="34" charset="0"/>
              </a:rPr>
              <a:t>N-S partnership terminology is based on financial context:</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HIC vs LMIC</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Perception of the ‘weaker’ partner often based on ‘who has the money’</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Neglects other resources: Access to data, talent, expertise, reputation</a:t>
            </a:r>
          </a:p>
          <a:p>
            <a:pPr marL="514350" lvl="2" indent="-285750">
              <a:lnSpc>
                <a:spcPct val="110000"/>
              </a:lnSpc>
              <a:spcBef>
                <a:spcPts val="0"/>
              </a:spcBef>
            </a:pPr>
            <a:r>
              <a:rPr lang="en-GB" sz="1800" dirty="0">
                <a:solidFill>
                  <a:srgbClr val="666666"/>
                </a:solidFill>
                <a:latin typeface="Calibri Light" panose="020F0302020204030204" pitchFamily="34" charset="0"/>
                <a:cs typeface="Calibri Light" panose="020F0302020204030204" pitchFamily="34" charset="0"/>
              </a:rPr>
              <a:t>Focusses exclusively on Northern definitions of excellence</a:t>
            </a:r>
            <a:r>
              <a:rPr lang="en-GB" sz="1800" baseline="30000" dirty="0">
                <a:solidFill>
                  <a:srgbClr val="666666"/>
                </a:solidFill>
                <a:latin typeface="Calibri Light" panose="020F0302020204030204" pitchFamily="34" charset="0"/>
                <a:cs typeface="Calibri Light" panose="020F0302020204030204" pitchFamily="34" charset="0"/>
              </a:rPr>
              <a:t>6</a:t>
            </a:r>
            <a:endParaRPr lang="en-GB" sz="1800" dirty="0">
              <a:solidFill>
                <a:srgbClr val="666666"/>
              </a:solidFill>
              <a:latin typeface="Calibri Light" panose="020F0302020204030204" pitchFamily="34" charset="0"/>
              <a:cs typeface="Calibri Light" panose="020F0302020204030204" pitchFamily="34" charset="0"/>
            </a:endParaRPr>
          </a:p>
          <a:p>
            <a:pPr marL="285750" lvl="1" indent="-285750">
              <a:lnSpc>
                <a:spcPct val="110000"/>
              </a:lnSpc>
              <a:spcBef>
                <a:spcPts val="0"/>
              </a:spcBef>
            </a:pPr>
            <a:endParaRPr lang="en-GB" sz="1800" dirty="0">
              <a:latin typeface="Calibri Light" panose="020F0302020204030204" pitchFamily="34" charset="0"/>
              <a:cs typeface="Calibri Light" panose="020F0302020204030204" pitchFamily="34" charset="0"/>
            </a:endParaRPr>
          </a:p>
          <a:p>
            <a:pPr marL="285750" lvl="1" indent="-285750">
              <a:lnSpc>
                <a:spcPct val="110000"/>
              </a:lnSpc>
              <a:spcBef>
                <a:spcPts val="0"/>
              </a:spcBef>
            </a:pPr>
            <a:endParaRPr lang="en-GB" sz="1800" dirty="0">
              <a:latin typeface="Calibri Light" panose="020F0302020204030204" pitchFamily="34" charset="0"/>
              <a:cs typeface="Calibri Light" panose="020F0302020204030204" pitchFamily="34" charset="0"/>
            </a:endParaRPr>
          </a:p>
          <a:p>
            <a:pPr marL="0" lvl="1" indent="0">
              <a:lnSpc>
                <a:spcPct val="110000"/>
              </a:lnSpc>
              <a:spcBef>
                <a:spcPts val="0"/>
              </a:spcBef>
              <a:buNone/>
            </a:pPr>
            <a:endParaRPr lang="en-GB" sz="1800" dirty="0">
              <a:latin typeface="Calibri Light" panose="020F0302020204030204" pitchFamily="34" charset="0"/>
              <a:cs typeface="Calibri Light" panose="020F0302020204030204" pitchFamily="34" charset="0"/>
            </a:endParaRPr>
          </a:p>
          <a:p>
            <a:pPr marL="0" lvl="1" indent="0">
              <a:lnSpc>
                <a:spcPct val="110000"/>
              </a:lnSpc>
              <a:spcBef>
                <a:spcPts val="0"/>
              </a:spcBef>
              <a:buNone/>
            </a:pPr>
            <a:endParaRPr lang="en-GB" sz="1800" dirty="0">
              <a:latin typeface="Calibri Light" panose="020F0302020204030204" pitchFamily="34" charset="0"/>
              <a:cs typeface="Calibri Light" panose="020F0302020204030204" pitchFamily="34" charset="0"/>
            </a:endParaRPr>
          </a:p>
        </p:txBody>
      </p:sp>
      <p:pic>
        <p:nvPicPr>
          <p:cNvPr id="9" name="Picture Placeholder 8" descr="A group of people somewhere in Africa walking on a road in the rain">
            <a:extLst>
              <a:ext uri="{FF2B5EF4-FFF2-40B4-BE49-F238E27FC236}">
                <a16:creationId xmlns:a16="http://schemas.microsoft.com/office/drawing/2014/main" id="{DE3694B8-8F56-399B-41FE-03F7FD585532}"/>
              </a:ext>
            </a:extLst>
          </p:cNvPr>
          <p:cNvPicPr>
            <a:picLocks noGrp="1" noChangeAspect="1"/>
          </p:cNvPicPr>
          <p:nvPr>
            <p:ph type="pic" sz="quarter" idx="15"/>
          </p:nvPr>
        </p:nvPicPr>
        <p:blipFill>
          <a:blip r:embed="rId3"/>
          <a:srcRect l="11825" r="11825"/>
          <a:stretch>
            <a:fillRect/>
          </a:stretch>
        </p:blipFill>
        <p:spPr/>
      </p:pic>
    </p:spTree>
    <p:extLst>
      <p:ext uri="{BB962C8B-B14F-4D97-AF65-F5344CB8AC3E}">
        <p14:creationId xmlns:p14="http://schemas.microsoft.com/office/powerpoint/2010/main" val="337420843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6674-0473-9BA8-AAF5-DB425FE43EC3}"/>
              </a:ext>
            </a:extLst>
          </p:cNvPr>
          <p:cNvSpPr>
            <a:spLocks noGrp="1"/>
          </p:cNvSpPr>
          <p:nvPr>
            <p:ph type="title"/>
          </p:nvPr>
        </p:nvSpPr>
        <p:spPr>
          <a:xfrm>
            <a:off x="404202" y="1623443"/>
            <a:ext cx="6542698" cy="4917058"/>
          </a:xfrm>
        </p:spPr>
        <p:txBody>
          <a:bodyPr anchor="b">
            <a:normAutofit/>
          </a:bodyPr>
          <a:lstStyle/>
          <a:p>
            <a:r>
              <a:rPr lang="en-US" sz="6000" dirty="0">
                <a:latin typeface="Calibri Light" panose="020F0302020204030204" pitchFamily="34" charset="0"/>
                <a:cs typeface="Calibri Light" panose="020F0302020204030204" pitchFamily="34" charset="0"/>
              </a:rPr>
              <a:t>Evidence from the British Academy Global Initiative</a:t>
            </a:r>
          </a:p>
        </p:txBody>
      </p:sp>
    </p:spTree>
    <p:extLst>
      <p:ext uri="{BB962C8B-B14F-4D97-AF65-F5344CB8AC3E}">
        <p14:creationId xmlns:p14="http://schemas.microsoft.com/office/powerpoint/2010/main" val="134966575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03CE5-F4D9-EBDD-2432-A153FCA6DD6A}"/>
              </a:ext>
            </a:extLst>
          </p:cNvPr>
          <p:cNvSpPr>
            <a:spLocks noGrp="1"/>
          </p:cNvSpPr>
          <p:nvPr>
            <p:ph type="title"/>
          </p:nvPr>
        </p:nvSpPr>
        <p:spPr/>
        <p:txBody>
          <a:bodyPr anchor="t">
            <a:normAutofit/>
          </a:bodyPr>
          <a:lstStyle/>
          <a:p>
            <a:r>
              <a:rPr lang="en-GB" sz="3200" cap="none" noProof="0" dirty="0">
                <a:solidFill>
                  <a:schemeClr val="accent1"/>
                </a:solidFill>
                <a:latin typeface="Calibri Light" panose="020F0302020204030204" pitchFamily="34" charset="0"/>
                <a:cs typeface="Calibri Light" panose="020F0302020204030204" pitchFamily="34" charset="0"/>
              </a:rPr>
              <a:t>The British Academy programme: scope and approach</a:t>
            </a:r>
          </a:p>
        </p:txBody>
      </p:sp>
      <p:sp>
        <p:nvSpPr>
          <p:cNvPr id="4" name="Content Placeholder 3">
            <a:extLst>
              <a:ext uri="{FF2B5EF4-FFF2-40B4-BE49-F238E27FC236}">
                <a16:creationId xmlns:a16="http://schemas.microsoft.com/office/drawing/2014/main" id="{80202946-7E00-0E74-23B0-C20AE2C8881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700" noProof="0" dirty="0">
                <a:solidFill>
                  <a:schemeClr val="accent1"/>
                </a:solidFill>
                <a:latin typeface="Calibri Light" panose="020F0302020204030204" pitchFamily="34" charset="0"/>
                <a:cs typeface="Calibri Light" panose="020F0302020204030204" pitchFamily="34" charset="0"/>
              </a:rPr>
              <a:t>Programme Overview</a:t>
            </a:r>
          </a:p>
          <a:p>
            <a:pPr marL="285750" lvl="1" indent="-285750">
              <a:lnSpc>
                <a:spcPct val="110000"/>
              </a:lnSpc>
              <a:spcBef>
                <a:spcPts val="0"/>
              </a:spcBef>
            </a:pPr>
            <a:r>
              <a:rPr lang="en-GB" sz="1700" noProof="0" dirty="0">
                <a:solidFill>
                  <a:srgbClr val="666666"/>
                </a:solidFill>
                <a:latin typeface="Calibri Light" panose="020F0302020204030204" pitchFamily="34" charset="0"/>
                <a:cs typeface="Calibri Light" panose="020F0302020204030204" pitchFamily="34" charset="0"/>
              </a:rPr>
              <a:t>A 30-month initiative combining regional workshops and two major international conferences to explore equitability in research partnerships, supported by capacity strengthening activities and funding calls.</a:t>
            </a:r>
          </a:p>
          <a:p>
            <a:pPr marL="0" lvl="0" indent="0">
              <a:lnSpc>
                <a:spcPct val="110000"/>
              </a:lnSpc>
              <a:spcBef>
                <a:spcPts val="600"/>
              </a:spcBef>
              <a:buFont typeface="Arial" panose="020B0604020202020204" pitchFamily="34" charset="0"/>
              <a:buNone/>
            </a:pPr>
            <a:r>
              <a:rPr lang="en-GB" sz="1700" noProof="0" dirty="0">
                <a:solidFill>
                  <a:schemeClr val="accent1"/>
                </a:solidFill>
                <a:latin typeface="Calibri Light" panose="020F0302020204030204" pitchFamily="34" charset="0"/>
                <a:cs typeface="Calibri Light" panose="020F0302020204030204" pitchFamily="34" charset="0"/>
              </a:rPr>
              <a:t>Participatory and Co-Creation Approach</a:t>
            </a:r>
          </a:p>
          <a:p>
            <a:pPr marL="285750" lvl="1" indent="-285750">
              <a:lnSpc>
                <a:spcPct val="110000"/>
              </a:lnSpc>
              <a:spcBef>
                <a:spcPts val="0"/>
              </a:spcBef>
            </a:pPr>
            <a:r>
              <a:rPr lang="en-GB" sz="1700" noProof="0" dirty="0">
                <a:solidFill>
                  <a:srgbClr val="666666"/>
                </a:solidFill>
                <a:latin typeface="Calibri Light" panose="020F0302020204030204" pitchFamily="34" charset="0"/>
                <a:cs typeface="Calibri Light" panose="020F0302020204030204" pitchFamily="34" charset="0"/>
              </a:rPr>
              <a:t>Brought together different stakeholders involved in research collaborations.</a:t>
            </a:r>
          </a:p>
          <a:p>
            <a:pPr marL="285750" lvl="1" indent="-285750">
              <a:lnSpc>
                <a:spcPct val="110000"/>
              </a:lnSpc>
              <a:spcBef>
                <a:spcPts val="0"/>
              </a:spcBef>
            </a:pPr>
            <a:r>
              <a:rPr lang="en-GB" sz="1700" dirty="0">
                <a:solidFill>
                  <a:srgbClr val="666666"/>
                </a:solidFill>
                <a:latin typeface="Calibri Light" panose="020F0302020204030204" pitchFamily="34" charset="0"/>
                <a:cs typeface="Calibri Light" panose="020F0302020204030204" pitchFamily="34" charset="0"/>
              </a:rPr>
              <a:t>Used</a:t>
            </a:r>
            <a:r>
              <a:rPr lang="en-GB" sz="1700" noProof="0" dirty="0">
                <a:solidFill>
                  <a:srgbClr val="666666"/>
                </a:solidFill>
                <a:latin typeface="Calibri Light" panose="020F0302020204030204" pitchFamily="34" charset="0"/>
                <a:cs typeface="Calibri Light" panose="020F0302020204030204" pitchFamily="34" charset="0"/>
              </a:rPr>
              <a:t> a participatory approach to identify challenges and create practical pathways for equitable research collaborations.</a:t>
            </a:r>
          </a:p>
          <a:p>
            <a:pPr marL="0" lvl="0" indent="0">
              <a:lnSpc>
                <a:spcPct val="110000"/>
              </a:lnSpc>
              <a:spcBef>
                <a:spcPts val="600"/>
              </a:spcBef>
              <a:buFont typeface="Arial" panose="020B0604020202020204" pitchFamily="34" charset="0"/>
              <a:buNone/>
            </a:pPr>
            <a:r>
              <a:rPr lang="en-GB" sz="1700" noProof="0" dirty="0">
                <a:solidFill>
                  <a:schemeClr val="accent1"/>
                </a:solidFill>
                <a:latin typeface="Calibri Light" panose="020F0302020204030204" pitchFamily="34" charset="0"/>
                <a:cs typeface="Calibri Light" panose="020F0302020204030204" pitchFamily="34" charset="0"/>
              </a:rPr>
              <a:t>Key Outputs and Impact</a:t>
            </a:r>
          </a:p>
          <a:p>
            <a:pPr marL="285750" lvl="1" indent="-285750">
              <a:lnSpc>
                <a:spcPct val="110000"/>
              </a:lnSpc>
              <a:spcBef>
                <a:spcPts val="0"/>
              </a:spcBef>
            </a:pPr>
            <a:r>
              <a:rPr lang="en-GB" sz="1700" noProof="0" dirty="0">
                <a:solidFill>
                  <a:srgbClr val="666666"/>
                </a:solidFill>
                <a:latin typeface="Calibri Light" panose="020F0302020204030204" pitchFamily="34" charset="0"/>
                <a:cs typeface="Calibri Light" panose="020F0302020204030204" pitchFamily="34" charset="0"/>
              </a:rPr>
              <a:t>Outputs include the Call to Action on Equitable Partnerships</a:t>
            </a:r>
            <a:r>
              <a:rPr lang="en-GB" sz="1700" baseline="30000" noProof="0" dirty="0">
                <a:solidFill>
                  <a:srgbClr val="666666"/>
                </a:solidFill>
                <a:latin typeface="Calibri Light" panose="020F0302020204030204" pitchFamily="34" charset="0"/>
                <a:cs typeface="Calibri Light" panose="020F0302020204030204" pitchFamily="34" charset="0"/>
              </a:rPr>
              <a:t>6</a:t>
            </a:r>
            <a:r>
              <a:rPr lang="en-GB" sz="1700" noProof="0" dirty="0">
                <a:solidFill>
                  <a:srgbClr val="666666"/>
                </a:solidFill>
                <a:latin typeface="Calibri Light" panose="020F0302020204030204" pitchFamily="34" charset="0"/>
                <a:cs typeface="Calibri Light" panose="020F0302020204030204" pitchFamily="34" charset="0"/>
              </a:rPr>
              <a:t>, new funding designs, guidance and insights strengthening equitability.</a:t>
            </a:r>
          </a:p>
          <a:p>
            <a:pPr marL="0" lvl="0" indent="0">
              <a:lnSpc>
                <a:spcPct val="110000"/>
              </a:lnSpc>
              <a:spcBef>
                <a:spcPts val="600"/>
              </a:spcBef>
              <a:buFont typeface="Arial" panose="020B0604020202020204" pitchFamily="34" charset="0"/>
              <a:buNone/>
            </a:pPr>
            <a:r>
              <a:rPr lang="en-GB" sz="1700" noProof="0" dirty="0">
                <a:solidFill>
                  <a:schemeClr val="accent1"/>
                </a:solidFill>
                <a:latin typeface="Calibri Light" panose="020F0302020204030204" pitchFamily="34" charset="0"/>
                <a:cs typeface="Calibri Light" panose="020F0302020204030204" pitchFamily="34" charset="0"/>
              </a:rPr>
              <a:t>Systemic Equity Focus</a:t>
            </a:r>
          </a:p>
          <a:p>
            <a:pPr marL="285750" lvl="1" indent="-285750">
              <a:lnSpc>
                <a:spcPct val="110000"/>
              </a:lnSpc>
              <a:spcBef>
                <a:spcPts val="0"/>
              </a:spcBef>
            </a:pPr>
            <a:r>
              <a:rPr lang="en-GB" sz="1700" noProof="0" dirty="0">
                <a:solidFill>
                  <a:srgbClr val="666666"/>
                </a:solidFill>
                <a:latin typeface="Calibri Light" panose="020F0302020204030204" pitchFamily="34" charset="0"/>
                <a:cs typeface="Calibri Light" panose="020F0302020204030204" pitchFamily="34" charset="0"/>
              </a:rPr>
              <a:t>The programme addresses equitability as a systemic issue across policy, funding, and institutional practices, while recognising the role of individuals.</a:t>
            </a:r>
          </a:p>
        </p:txBody>
      </p:sp>
      <p:pic>
        <p:nvPicPr>
          <p:cNvPr id="10" name="Picture Placeholder 9" descr="Final sessions at the 1st Conference on Equitable Partnerships, London, February 2025">
            <a:extLst>
              <a:ext uri="{FF2B5EF4-FFF2-40B4-BE49-F238E27FC236}">
                <a16:creationId xmlns:a16="http://schemas.microsoft.com/office/drawing/2014/main" id="{965B03F9-6C58-EB0B-116F-2B8059107239}"/>
              </a:ext>
            </a:extLst>
          </p:cNvPr>
          <p:cNvPicPr>
            <a:picLocks noGrp="1" noChangeAspect="1"/>
          </p:cNvPicPr>
          <p:nvPr>
            <p:ph type="pic" sz="quarter" idx="15"/>
          </p:nvPr>
        </p:nvPicPr>
        <p:blipFill>
          <a:blip r:embed="rId3"/>
          <a:srcRect l="11825" r="11825"/>
          <a:stretch>
            <a:fillRect/>
          </a:stretch>
        </p:blipFill>
        <p:spPr/>
      </p:pic>
      <p:sp>
        <p:nvSpPr>
          <p:cNvPr id="11" name="TextBox 10">
            <a:extLst>
              <a:ext uri="{FF2B5EF4-FFF2-40B4-BE49-F238E27FC236}">
                <a16:creationId xmlns:a16="http://schemas.microsoft.com/office/drawing/2014/main" id="{2E875258-A389-B64B-DEB8-D9FE4E3595CB}"/>
              </a:ext>
            </a:extLst>
          </p:cNvPr>
          <p:cNvSpPr txBox="1"/>
          <p:nvPr/>
        </p:nvSpPr>
        <p:spPr>
          <a:xfrm>
            <a:off x="784438" y="6464300"/>
            <a:ext cx="9552715" cy="276999"/>
          </a:xfrm>
          <a:prstGeom prst="rect">
            <a:avLst/>
          </a:prstGeom>
          <a:noFill/>
        </p:spPr>
        <p:txBody>
          <a:bodyPr wrap="square" rtlCol="0">
            <a:spAutoFit/>
          </a:bodyPr>
          <a:lstStyle/>
          <a:p>
            <a:r>
              <a:rPr lang="en-US" sz="1200" dirty="0">
                <a:solidFill>
                  <a:schemeClr val="tx1">
                    <a:lumMod val="65000"/>
                    <a:lumOff val="35000"/>
                  </a:schemeClr>
                </a:solidFill>
                <a:latin typeface="Calibri Light" panose="020F0302020204030204" pitchFamily="34" charset="0"/>
                <a:cs typeface="Calibri Light" panose="020F0302020204030204" pitchFamily="34" charset="0"/>
              </a:rPr>
              <a:t>See also: </a:t>
            </a:r>
            <a:r>
              <a:rPr lang="en-US" sz="1200" dirty="0">
                <a:solidFill>
                  <a:schemeClr val="tx1">
                    <a:lumMod val="65000"/>
                    <a:lumOff val="35000"/>
                  </a:schemeClr>
                </a:solidFill>
                <a:latin typeface="Calibri Light" panose="020F0302020204030204" pitchFamily="34" charset="0"/>
                <a:cs typeface="Calibri Light" panose="020F0302020204030204" pitchFamily="34" charset="0"/>
                <a:hlinkClick r:id="rId4"/>
              </a:rPr>
              <a:t>https://www.thebritishacademy.ac.uk/international/equitable-partnership-in-international-collaboration/</a:t>
            </a:r>
            <a:r>
              <a:rPr lang="en-US" sz="1200" dirty="0">
                <a:solidFill>
                  <a:schemeClr val="tx1">
                    <a:lumMod val="65000"/>
                    <a:lumOff val="35000"/>
                  </a:schemeClr>
                </a:solidFill>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233826102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54BDB-9DD3-4F78-3B0C-CDECE378BFD3}"/>
              </a:ext>
            </a:extLst>
          </p:cNvPr>
          <p:cNvSpPr>
            <a:spLocks noGrp="1"/>
          </p:cNvSpPr>
          <p:nvPr>
            <p:ph type="title"/>
          </p:nvPr>
        </p:nvSpPr>
        <p:spPr/>
        <p:txBody>
          <a:bodyPr anchor="t">
            <a:normAutofit/>
          </a:bodyPr>
          <a:lstStyle/>
          <a:p>
            <a:r>
              <a:rPr lang="en-US" sz="3200" cap="none" dirty="0">
                <a:solidFill>
                  <a:schemeClr val="accent1"/>
                </a:solidFill>
                <a:latin typeface="Calibri Light" panose="020F0302020204030204" pitchFamily="34" charset="0"/>
                <a:cs typeface="Calibri Light" panose="020F0302020204030204" pitchFamily="34" charset="0"/>
              </a:rPr>
              <a:t>Recurring barriers identified across regions</a:t>
            </a:r>
          </a:p>
        </p:txBody>
      </p:sp>
      <p:sp>
        <p:nvSpPr>
          <p:cNvPr id="4" name="Content Placeholder 3">
            <a:extLst>
              <a:ext uri="{FF2B5EF4-FFF2-40B4-BE49-F238E27FC236}">
                <a16:creationId xmlns:a16="http://schemas.microsoft.com/office/drawing/2014/main" id="{6BCC2502-339A-A774-E7F6-2A7F5BB9BB5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lvl="0" indent="0">
              <a:lnSpc>
                <a:spcPct val="110000"/>
              </a:lnSpc>
              <a:spcBef>
                <a:spcPts val="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Agenda Setting Challenges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Funder priorities and lead institutions often shape research agendas, marginalising partner input and equitability.</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Administrative and Financial Delays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Misaligned contracting and financial processes cause delays and frustration across collaborating institutions.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Governance and Compliance Burdens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Regulations often based on single national contexts create disproportionate burdens for international partners.</a:t>
            </a:r>
          </a:p>
          <a:p>
            <a:pPr marL="0" lvl="0" indent="0">
              <a:lnSpc>
                <a:spcPct val="110000"/>
              </a:lnSpc>
              <a:spcBef>
                <a:spcPts val="600"/>
              </a:spcBef>
              <a:buFont typeface="Arial" panose="020B0604020202020204" pitchFamily="34" charset="0"/>
              <a:buNone/>
            </a:pPr>
            <a:r>
              <a:rPr lang="en-GB" sz="1800" noProof="0" dirty="0">
                <a:solidFill>
                  <a:schemeClr val="accent1"/>
                </a:solidFill>
                <a:latin typeface="Calibri Light" panose="020F0302020204030204" pitchFamily="34" charset="0"/>
                <a:cs typeface="Calibri Light" panose="020F0302020204030204" pitchFamily="34" charset="0"/>
              </a:rPr>
              <a:t>Capacity and Technology Gaps</a:t>
            </a:r>
          </a:p>
          <a:p>
            <a:pPr marL="285750" lvl="1" indent="-285750">
              <a:lnSpc>
                <a:spcPct val="110000"/>
              </a:lnSpc>
              <a:spcBef>
                <a:spcPts val="0"/>
              </a:spcBef>
            </a:pPr>
            <a:r>
              <a:rPr lang="en-GB" sz="1800" noProof="0" dirty="0">
                <a:solidFill>
                  <a:srgbClr val="666666"/>
                </a:solidFill>
                <a:latin typeface="Calibri Light" panose="020F0302020204030204" pitchFamily="34" charset="0"/>
                <a:cs typeface="Calibri Light" panose="020F0302020204030204" pitchFamily="34" charset="0"/>
              </a:rPr>
              <a:t>Unequal access to research management support and digital tools hinders equitable participation.</a:t>
            </a:r>
          </a:p>
        </p:txBody>
      </p:sp>
      <p:pic>
        <p:nvPicPr>
          <p:cNvPr id="5" name="Content Placeholder 4" descr="Hand drawn businessman and business woman icons in red and black colors are connected by arrows randomly on white background. This image shows the social media, and online communication between business people.">
            <a:extLst>
              <a:ext uri="{FF2B5EF4-FFF2-40B4-BE49-F238E27FC236}">
                <a16:creationId xmlns:a16="http://schemas.microsoft.com/office/drawing/2014/main" id="{51470ED2-ED71-4E2B-8FE2-C30900BE2B9D}"/>
              </a:ext>
            </a:extLst>
          </p:cNvPr>
          <p:cNvPicPr>
            <a:picLocks noGrp="1" noChangeAspect="1"/>
          </p:cNvPicPr>
          <p:nvPr>
            <p:ph type="pic" sz="quarter" idx="15"/>
          </p:nvPr>
        </p:nvPicPr>
        <p:blipFill>
          <a:blip r:embed="rId3"/>
          <a:srcRect l="30931" r="30931"/>
          <a:stretch>
            <a:fillRect/>
          </a:stretch>
        </p:blipFill>
        <p:spPr/>
      </p:pic>
    </p:spTree>
    <p:extLst>
      <p:ext uri="{BB962C8B-B14F-4D97-AF65-F5344CB8AC3E}">
        <p14:creationId xmlns:p14="http://schemas.microsoft.com/office/powerpoint/2010/main" val="220026796"/>
      </p:ext>
    </p:extLst>
  </p:cSld>
  <p:clrMapOvr>
    <a:masterClrMapping/>
  </p:clrMapOvr>
  <p:transition>
    <p:fade/>
  </p:transition>
</p:sld>
</file>

<file path=ppt/theme/theme1.xml><?xml version="1.0" encoding="utf-8"?>
<a:theme xmlns:a="http://schemas.openxmlformats.org/drawingml/2006/main" name="Oasis">
  <a:themeElements>
    <a:clrScheme name="Oasis">
      <a:dk1>
        <a:srgbClr val="131313"/>
      </a:dk1>
      <a:lt1>
        <a:sysClr val="window" lastClr="FFFFFF"/>
      </a:lt1>
      <a:dk2>
        <a:srgbClr val="2D2A27"/>
      </a:dk2>
      <a:lt2>
        <a:srgbClr val="F0EBE6"/>
      </a:lt2>
      <a:accent1>
        <a:srgbClr val="9F7667"/>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Oasis Font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 id="{F87D57D1-6595-40EA-BD1E-F0C34D0EF910}" vid="{ECA7DBCD-4BC8-40F2-8EF4-7A6D942FA1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a1e848-e179-4a22-99c5-517bb1bb7459" xsi:nil="true"/>
    <lcf76f155ced4ddcb4097134ff3c332f xmlns="5542781d-72a5-46d9-8093-0fa1f196d6ef">
      <Terms xmlns="http://schemas.microsoft.com/office/infopath/2007/PartnerControls"/>
    </lcf76f155ced4ddcb4097134ff3c332f>
    <_Flow_SignoffStatus xmlns="5542781d-72a5-46d9-8093-0fa1f196d6e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D1133FAA646447B1F506C0CC1AD96D" ma:contentTypeVersion="20" ma:contentTypeDescription="Create a new document." ma:contentTypeScope="" ma:versionID="f81d3a7a7ecc1b311bdea8db72cd5713">
  <xsd:schema xmlns:xsd="http://www.w3.org/2001/XMLSchema" xmlns:xs="http://www.w3.org/2001/XMLSchema" xmlns:p="http://schemas.microsoft.com/office/2006/metadata/properties" xmlns:ns2="5542781d-72a5-46d9-8093-0fa1f196d6ef" xmlns:ns3="50a1e848-e179-4a22-99c5-517bb1bb7459" targetNamespace="http://schemas.microsoft.com/office/2006/metadata/properties" ma:root="true" ma:fieldsID="6b87ab62bd66e07ec5ecdee244af8e4c" ns2:_="" ns3:_="">
    <xsd:import namespace="5542781d-72a5-46d9-8093-0fa1f196d6ef"/>
    <xsd:import namespace="50a1e848-e179-4a22-99c5-517bb1bb745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_Flow_SignoffStatu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2781d-72a5-46d9-8093-0fa1f196d6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5b5b39e-099d-40c3-b251-37436ed69ede"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a1e848-e179-4a22-99c5-517bb1bb74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87f5f95-d141-4bc4-a91a-84dc09fea444}" ma:internalName="TaxCatchAll" ma:showField="CatchAllData" ma:web="50a1e848-e179-4a22-99c5-517bb1bb74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9166BC-7FFD-4D8B-B392-C999953CB586}">
  <ds:schemaRefs>
    <ds:schemaRef ds:uri="50a1e848-e179-4a22-99c5-517bb1bb7459"/>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purl.org/dc/terms/"/>
    <ds:schemaRef ds:uri="http://schemas.microsoft.com/office/infopath/2007/PartnerControls"/>
    <ds:schemaRef ds:uri="5542781d-72a5-46d9-8093-0fa1f196d6ef"/>
    <ds:schemaRef ds:uri="http://purl.org/dc/elements/1.1/"/>
  </ds:schemaRefs>
</ds:datastoreItem>
</file>

<file path=customXml/itemProps2.xml><?xml version="1.0" encoding="utf-8"?>
<ds:datastoreItem xmlns:ds="http://schemas.openxmlformats.org/officeDocument/2006/customXml" ds:itemID="{D48D93F5-1ED9-4F4D-BDF8-645E578032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2781d-72a5-46d9-8093-0fa1f196d6ef"/>
    <ds:schemaRef ds:uri="50a1e848-e179-4a22-99c5-517bb1bb74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3B1BB5-E0F0-468A-9E09-B092ACC960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11913</TotalTime>
  <Words>1547</Words>
  <Application>Microsoft Office PowerPoint</Application>
  <PresentationFormat>Widescreen</PresentationFormat>
  <Paragraphs>164</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Neue Haas Grotesk Text Pro</vt:lpstr>
      <vt:lpstr>Oasis</vt:lpstr>
      <vt:lpstr>Navigating Complexity: Pathways to Equitable International Research Partnerships</vt:lpstr>
      <vt:lpstr>With thanks to</vt:lpstr>
      <vt:lpstr>FRAMING THE CHALLENGE OF EQUITABLE INTERNATIONAL COLLABORATION</vt:lpstr>
      <vt:lpstr>Why equitable partnerships matter in today’s research landscape</vt:lpstr>
      <vt:lpstr>Approaches to N-S partnerships – 1994 </vt:lpstr>
      <vt:lpstr>Moving beyond a simplistic North-South framing</vt:lpstr>
      <vt:lpstr>Evidence from the British Academy Global Initiative</vt:lpstr>
      <vt:lpstr>The British Academy programme: scope and approach</vt:lpstr>
      <vt:lpstr>Recurring barriers identified across regions</vt:lpstr>
      <vt:lpstr>Where equitability is gained or lost:  Daily practices and systems</vt:lpstr>
      <vt:lpstr>From Insight to Action: Practical Pathways Forward</vt:lpstr>
      <vt:lpstr>Key pressure points: systems, alignment, and technology</vt:lpstr>
      <vt:lpstr>Research management as a strategic enabler of equitability</vt:lpstr>
      <vt:lpstr>Trust, relationships, and the human dimension</vt:lpstr>
      <vt:lpstr>What needs to change: implications for funders and institutions</vt:lpstr>
      <vt:lpstr>“Equity doesn’t happen in the abstract. It happens, or fails, in our daily practices and systems that govern how research is funded, managed, and delivered. Equitable partnerships happen because and when people and systems make them possible.”</vt:lpstr>
      <vt:lpstr>Bibliography</vt:lpstr>
    </vt:vector>
  </TitlesOfParts>
  <Manager/>
  <Company>4Sciences Group Ltd.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Silke Blohm</dc:creator>
  <cp:keywords/>
  <dc:description/>
  <cp:lastModifiedBy>Technician Harrogate</cp:lastModifiedBy>
  <cp:revision>138</cp:revision>
  <cp:lastPrinted>2023-06-01T04:27:32Z</cp:lastPrinted>
  <dcterms:created xsi:type="dcterms:W3CDTF">2021-07-27T11:21:31Z</dcterms:created>
  <dcterms:modified xsi:type="dcterms:W3CDTF">2026-06-17T08:33:36Z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0x0101009FD1133FAA646447B1F506C0CC1AD96D</vt:lpwstr>
  </property>
  <property fmtid="{D5CDD505-2E9C-101B-9397-08002B2CF9AE}" pid="3" name="MediaServiceImageTags">
    <vt:lpwstr/>
  </property>
</Properties>
</file>