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0" r:id="rId3"/>
    <p:sldId id="271" r:id="rId4"/>
    <p:sldId id="275" r:id="rId5"/>
    <p:sldId id="264" r:id="rId6"/>
    <p:sldId id="272" r:id="rId7"/>
    <p:sldId id="273" r:id="rId8"/>
    <p:sldId id="257" r:id="rId9"/>
    <p:sldId id="261" r:id="rId10"/>
    <p:sldId id="259" r:id="rId11"/>
    <p:sldId id="265" r:id="rId12"/>
    <p:sldId id="262" r:id="rId13"/>
    <p:sldId id="267" r:id="rId14"/>
    <p:sldId id="266" r:id="rId15"/>
    <p:sldId id="268" r:id="rId16"/>
    <p:sldId id="263" r:id="rId17"/>
    <p:sldId id="274" r:id="rId18"/>
    <p:sldId id="269"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9" d="100"/>
          <a:sy n="79" d="100"/>
        </p:scale>
        <p:origin x="835" y="4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ine Muya" userId="81ff98deeef5e064" providerId="LiveId" clId="{9629DD51-B558-426F-A0CA-F4082A3E194A}"/>
    <pc:docChg chg="custSel addSld delSld modSld sldOrd">
      <pc:chgData name="Pauline Muya" userId="81ff98deeef5e064" providerId="LiveId" clId="{9629DD51-B558-426F-A0CA-F4082A3E194A}" dt="2026-06-16T13:01:17.239" v="7721" actId="47"/>
      <pc:docMkLst>
        <pc:docMk/>
      </pc:docMkLst>
      <pc:sldChg chg="addSp modSp mod">
        <pc:chgData name="Pauline Muya" userId="81ff98deeef5e064" providerId="LiveId" clId="{9629DD51-B558-426F-A0CA-F4082A3E194A}" dt="2026-06-03T19:17:35.748" v="5089" actId="20577"/>
        <pc:sldMkLst>
          <pc:docMk/>
          <pc:sldMk cId="476816421" sldId="256"/>
        </pc:sldMkLst>
        <pc:spChg chg="mod">
          <ac:chgData name="Pauline Muya" userId="81ff98deeef5e064" providerId="LiveId" clId="{9629DD51-B558-426F-A0CA-F4082A3E194A}" dt="2026-06-03T19:17:20.422" v="5056" actId="27636"/>
          <ac:spMkLst>
            <pc:docMk/>
            <pc:sldMk cId="476816421" sldId="256"/>
            <ac:spMk id="2" creationId="{66120CA0-D067-BB89-83B1-6EDDFBC3E682}"/>
          </ac:spMkLst>
        </pc:spChg>
        <pc:spChg chg="mod">
          <ac:chgData name="Pauline Muya" userId="81ff98deeef5e064" providerId="LiveId" clId="{9629DD51-B558-426F-A0CA-F4082A3E194A}" dt="2026-06-03T19:17:35.748" v="5089" actId="20577"/>
          <ac:spMkLst>
            <pc:docMk/>
            <pc:sldMk cId="476816421" sldId="256"/>
            <ac:spMk id="3" creationId="{38B90B6A-A874-E40A-EDBE-6EF79CC5AEAE}"/>
          </ac:spMkLst>
        </pc:spChg>
        <pc:picChg chg="add mod">
          <ac:chgData name="Pauline Muya" userId="81ff98deeef5e064" providerId="LiveId" clId="{9629DD51-B558-426F-A0CA-F4082A3E194A}" dt="2026-06-03T17:21:30.908" v="897" actId="14100"/>
          <ac:picMkLst>
            <pc:docMk/>
            <pc:sldMk cId="476816421" sldId="256"/>
            <ac:picMk id="4" creationId="{369BBF14-7DEF-54A6-9BDD-AEF1AED8BE55}"/>
          </ac:picMkLst>
        </pc:picChg>
      </pc:sldChg>
      <pc:sldChg chg="addSp modSp mod ord modClrScheme chgLayout">
        <pc:chgData name="Pauline Muya" userId="81ff98deeef5e064" providerId="LiveId" clId="{9629DD51-B558-426F-A0CA-F4082A3E194A}" dt="2026-06-04T08:36:08.029" v="6622" actId="20577"/>
        <pc:sldMkLst>
          <pc:docMk/>
          <pc:sldMk cId="3914848227" sldId="257"/>
        </pc:sldMkLst>
        <pc:spChg chg="mod ord">
          <ac:chgData name="Pauline Muya" userId="81ff98deeef5e064" providerId="LiveId" clId="{9629DD51-B558-426F-A0CA-F4082A3E194A}" dt="2026-06-03T18:15:16.618" v="1989" actId="14100"/>
          <ac:spMkLst>
            <pc:docMk/>
            <pc:sldMk cId="3914848227" sldId="257"/>
            <ac:spMk id="2" creationId="{8610F646-2C76-59C9-21CF-0B2A9263C5C2}"/>
          </ac:spMkLst>
        </pc:spChg>
        <pc:spChg chg="add mod ord">
          <ac:chgData name="Pauline Muya" userId="81ff98deeef5e064" providerId="LiveId" clId="{9629DD51-B558-426F-A0CA-F4082A3E194A}" dt="2026-06-04T08:36:08.029" v="6622" actId="20577"/>
          <ac:spMkLst>
            <pc:docMk/>
            <pc:sldMk cId="3914848227" sldId="257"/>
            <ac:spMk id="5" creationId="{E54EF021-9829-33FA-B087-D03C59388284}"/>
          </ac:spMkLst>
        </pc:spChg>
        <pc:picChg chg="add mod">
          <ac:chgData name="Pauline Muya" userId="81ff98deeef5e064" providerId="LiveId" clId="{9629DD51-B558-426F-A0CA-F4082A3E194A}" dt="2026-06-03T17:17:43.110" v="838" actId="1076"/>
          <ac:picMkLst>
            <pc:docMk/>
            <pc:sldMk cId="3914848227" sldId="257"/>
            <ac:picMk id="4" creationId="{EA4E4F2B-85E5-F84E-454E-3FE0763113B0}"/>
          </ac:picMkLst>
        </pc:picChg>
        <pc:picChg chg="mod ord">
          <ac:chgData name="Pauline Muya" userId="81ff98deeef5e064" providerId="LiveId" clId="{9629DD51-B558-426F-A0CA-F4082A3E194A}" dt="2026-06-03T18:43:03.341" v="2789" actId="1076"/>
          <ac:picMkLst>
            <pc:docMk/>
            <pc:sldMk cId="3914848227" sldId="257"/>
            <ac:picMk id="1026" creationId="{685DC92C-D5BC-7C61-EE35-C57CFEF21D60}"/>
          </ac:picMkLst>
        </pc:picChg>
      </pc:sldChg>
      <pc:sldChg chg="addSp delSp modSp del mod ord">
        <pc:chgData name="Pauline Muya" userId="81ff98deeef5e064" providerId="LiveId" clId="{9629DD51-B558-426F-A0CA-F4082A3E194A}" dt="2026-06-16T13:01:17.239" v="7721" actId="47"/>
        <pc:sldMkLst>
          <pc:docMk/>
          <pc:sldMk cId="2616116985" sldId="258"/>
        </pc:sldMkLst>
      </pc:sldChg>
      <pc:sldChg chg="addSp modSp mod">
        <pc:chgData name="Pauline Muya" userId="81ff98deeef5e064" providerId="LiveId" clId="{9629DD51-B558-426F-A0CA-F4082A3E194A}" dt="2026-06-03T18:52:13.023" v="3506" actId="1076"/>
        <pc:sldMkLst>
          <pc:docMk/>
          <pc:sldMk cId="819453954" sldId="259"/>
        </pc:sldMkLst>
        <pc:spChg chg="mod">
          <ac:chgData name="Pauline Muya" userId="81ff98deeef5e064" providerId="LiveId" clId="{9629DD51-B558-426F-A0CA-F4082A3E194A}" dt="2026-06-03T18:47:51.845" v="3191" actId="14100"/>
          <ac:spMkLst>
            <pc:docMk/>
            <pc:sldMk cId="819453954" sldId="259"/>
            <ac:spMk id="2" creationId="{25F19E21-AF20-1108-40CD-768C54A77A9D}"/>
          </ac:spMkLst>
        </pc:spChg>
        <pc:spChg chg="mod">
          <ac:chgData name="Pauline Muya" userId="81ff98deeef5e064" providerId="LiveId" clId="{9629DD51-B558-426F-A0CA-F4082A3E194A}" dt="2026-06-03T18:52:04.711" v="3505" actId="20577"/>
          <ac:spMkLst>
            <pc:docMk/>
            <pc:sldMk cId="819453954" sldId="259"/>
            <ac:spMk id="3" creationId="{AFEEB2FC-87BF-99B2-CFE6-9ACC4FC5F2D7}"/>
          </ac:spMkLst>
        </pc:spChg>
        <pc:picChg chg="add mod">
          <ac:chgData name="Pauline Muya" userId="81ff98deeef5e064" providerId="LiveId" clId="{9629DD51-B558-426F-A0CA-F4082A3E194A}" dt="2026-06-03T17:18:09.542" v="840" actId="1076"/>
          <ac:picMkLst>
            <pc:docMk/>
            <pc:sldMk cId="819453954" sldId="259"/>
            <ac:picMk id="4" creationId="{1E98A708-5EFF-9E58-867A-E41DC4F681B6}"/>
          </ac:picMkLst>
        </pc:picChg>
        <pc:picChg chg="mod">
          <ac:chgData name="Pauline Muya" userId="81ff98deeef5e064" providerId="LiveId" clId="{9629DD51-B558-426F-A0CA-F4082A3E194A}" dt="2026-06-03T18:52:13.023" v="3506" actId="1076"/>
          <ac:picMkLst>
            <pc:docMk/>
            <pc:sldMk cId="819453954" sldId="259"/>
            <ac:picMk id="3074" creationId="{AB8933F4-E21A-C9A6-5349-676CE4CC8594}"/>
          </ac:picMkLst>
        </pc:picChg>
      </pc:sldChg>
      <pc:sldChg chg="addSp modSp del mod ord">
        <pc:chgData name="Pauline Muya" userId="81ff98deeef5e064" providerId="LiveId" clId="{9629DD51-B558-426F-A0CA-F4082A3E194A}" dt="2026-06-16T13:01:14.547" v="7720" actId="47"/>
        <pc:sldMkLst>
          <pc:docMk/>
          <pc:sldMk cId="1273240015" sldId="260"/>
        </pc:sldMkLst>
      </pc:sldChg>
      <pc:sldChg chg="addSp modSp mod ord">
        <pc:chgData name="Pauline Muya" userId="81ff98deeef5e064" providerId="LiveId" clId="{9629DD51-B558-426F-A0CA-F4082A3E194A}" dt="2026-06-04T09:36:22.210" v="7305" actId="14100"/>
        <pc:sldMkLst>
          <pc:docMk/>
          <pc:sldMk cId="669290393" sldId="261"/>
        </pc:sldMkLst>
        <pc:spChg chg="mod">
          <ac:chgData name="Pauline Muya" userId="81ff98deeef5e064" providerId="LiveId" clId="{9629DD51-B558-426F-A0CA-F4082A3E194A}" dt="2026-06-03T19:11:13.532" v="4775" actId="20577"/>
          <ac:spMkLst>
            <pc:docMk/>
            <pc:sldMk cId="669290393" sldId="261"/>
            <ac:spMk id="2" creationId="{6DD42FF9-AFB6-268E-4C87-C038D427F13F}"/>
          </ac:spMkLst>
        </pc:spChg>
        <pc:spChg chg="mod">
          <ac:chgData name="Pauline Muya" userId="81ff98deeef5e064" providerId="LiveId" clId="{9629DD51-B558-426F-A0CA-F4082A3E194A}" dt="2026-06-04T09:36:22.210" v="7305" actId="14100"/>
          <ac:spMkLst>
            <pc:docMk/>
            <pc:sldMk cId="669290393" sldId="261"/>
            <ac:spMk id="3" creationId="{55371C17-933D-5A9D-2AA9-2D11C416BAE1}"/>
          </ac:spMkLst>
        </pc:spChg>
        <pc:picChg chg="add mod">
          <ac:chgData name="Pauline Muya" userId="81ff98deeef5e064" providerId="LiveId" clId="{9629DD51-B558-426F-A0CA-F4082A3E194A}" dt="2026-06-03T17:18:36.140" v="842" actId="1076"/>
          <ac:picMkLst>
            <pc:docMk/>
            <pc:sldMk cId="669290393" sldId="261"/>
            <ac:picMk id="4" creationId="{B6E0E4DB-FE27-8052-1E07-DF69DF252386}"/>
          </ac:picMkLst>
        </pc:picChg>
        <pc:picChg chg="mod">
          <ac:chgData name="Pauline Muya" userId="81ff98deeef5e064" providerId="LiveId" clId="{9629DD51-B558-426F-A0CA-F4082A3E194A}" dt="2026-06-04T09:35:47.225" v="7274" actId="1076"/>
          <ac:picMkLst>
            <pc:docMk/>
            <pc:sldMk cId="669290393" sldId="261"/>
            <ac:picMk id="5122" creationId="{9D82CBD5-E78B-8A53-645B-FDC9ED75A4CA}"/>
          </ac:picMkLst>
        </pc:picChg>
      </pc:sldChg>
      <pc:sldChg chg="addSp modSp mod">
        <pc:chgData name="Pauline Muya" userId="81ff98deeef5e064" providerId="LiveId" clId="{9629DD51-B558-426F-A0CA-F4082A3E194A}" dt="2026-06-03T19:05:05.065" v="4302" actId="20577"/>
        <pc:sldMkLst>
          <pc:docMk/>
          <pc:sldMk cId="3384805384" sldId="262"/>
        </pc:sldMkLst>
        <pc:spChg chg="mod">
          <ac:chgData name="Pauline Muya" userId="81ff98deeef5e064" providerId="LiveId" clId="{9629DD51-B558-426F-A0CA-F4082A3E194A}" dt="2026-06-03T18:53:08.023" v="3534" actId="14100"/>
          <ac:spMkLst>
            <pc:docMk/>
            <pc:sldMk cId="3384805384" sldId="262"/>
            <ac:spMk id="2" creationId="{F9D75E99-B134-F35A-CD62-F21AB9178743}"/>
          </ac:spMkLst>
        </pc:spChg>
        <pc:spChg chg="mod">
          <ac:chgData name="Pauline Muya" userId="81ff98deeef5e064" providerId="LiveId" clId="{9629DD51-B558-426F-A0CA-F4082A3E194A}" dt="2026-06-03T19:05:05.065" v="4302" actId="20577"/>
          <ac:spMkLst>
            <pc:docMk/>
            <pc:sldMk cId="3384805384" sldId="262"/>
            <ac:spMk id="3" creationId="{2E1E72A0-56BE-B382-F5CE-E5A9BD49440E}"/>
          </ac:spMkLst>
        </pc:spChg>
        <pc:picChg chg="add mod">
          <ac:chgData name="Pauline Muya" userId="81ff98deeef5e064" providerId="LiveId" clId="{9629DD51-B558-426F-A0CA-F4082A3E194A}" dt="2026-06-03T17:18:46.987" v="843" actId="1076"/>
          <ac:picMkLst>
            <pc:docMk/>
            <pc:sldMk cId="3384805384" sldId="262"/>
            <ac:picMk id="4" creationId="{8876011A-16BD-C2F3-E4DE-9FC668A0578F}"/>
          </ac:picMkLst>
        </pc:picChg>
        <pc:picChg chg="mod">
          <ac:chgData name="Pauline Muya" userId="81ff98deeef5e064" providerId="LiveId" clId="{9629DD51-B558-426F-A0CA-F4082A3E194A}" dt="2026-06-03T18:53:24.047" v="3538" actId="14100"/>
          <ac:picMkLst>
            <pc:docMk/>
            <pc:sldMk cId="3384805384" sldId="262"/>
            <ac:picMk id="6146" creationId="{1FB50265-085D-23C2-2663-5BF00451F80E}"/>
          </ac:picMkLst>
        </pc:picChg>
      </pc:sldChg>
      <pc:sldChg chg="addSp modSp mod ord">
        <pc:chgData name="Pauline Muya" userId="81ff98deeef5e064" providerId="LiveId" clId="{9629DD51-B558-426F-A0CA-F4082A3E194A}" dt="2026-06-03T19:19:48.517" v="5315" actId="20577"/>
        <pc:sldMkLst>
          <pc:docMk/>
          <pc:sldMk cId="831241853" sldId="263"/>
        </pc:sldMkLst>
        <pc:spChg chg="mod">
          <ac:chgData name="Pauline Muya" userId="81ff98deeef5e064" providerId="LiveId" clId="{9629DD51-B558-426F-A0CA-F4082A3E194A}" dt="2026-06-03T19:19:35.646" v="5270" actId="20577"/>
          <ac:spMkLst>
            <pc:docMk/>
            <pc:sldMk cId="831241853" sldId="263"/>
            <ac:spMk id="2" creationId="{F30EF608-1180-416E-5C76-093CE9E4936C}"/>
          </ac:spMkLst>
        </pc:spChg>
        <pc:spChg chg="mod">
          <ac:chgData name="Pauline Muya" userId="81ff98deeef5e064" providerId="LiveId" clId="{9629DD51-B558-426F-A0CA-F4082A3E194A}" dt="2026-06-03T19:19:48.517" v="5315" actId="20577"/>
          <ac:spMkLst>
            <pc:docMk/>
            <pc:sldMk cId="831241853" sldId="263"/>
            <ac:spMk id="3" creationId="{686548BA-7017-C6A8-2F32-860CC77D907D}"/>
          </ac:spMkLst>
        </pc:spChg>
        <pc:picChg chg="add mod">
          <ac:chgData name="Pauline Muya" userId="81ff98deeef5e064" providerId="LiveId" clId="{9629DD51-B558-426F-A0CA-F4082A3E194A}" dt="2026-06-03T17:18:56.066" v="844" actId="1076"/>
          <ac:picMkLst>
            <pc:docMk/>
            <pc:sldMk cId="831241853" sldId="263"/>
            <ac:picMk id="4" creationId="{D3E49903-6921-9BD1-6FEC-6B0926795918}"/>
          </ac:picMkLst>
        </pc:picChg>
        <pc:picChg chg="mod">
          <ac:chgData name="Pauline Muya" userId="81ff98deeef5e064" providerId="LiveId" clId="{9629DD51-B558-426F-A0CA-F4082A3E194A}" dt="2026-06-03T19:18:30.305" v="5092" actId="14100"/>
          <ac:picMkLst>
            <pc:docMk/>
            <pc:sldMk cId="831241853" sldId="263"/>
            <ac:picMk id="7170" creationId="{F03881C7-68D5-BB57-EBB4-FF2267C904C5}"/>
          </ac:picMkLst>
        </pc:picChg>
      </pc:sldChg>
      <pc:sldChg chg="modSp add mod">
        <pc:chgData name="Pauline Muya" userId="81ff98deeef5e064" providerId="LiveId" clId="{9629DD51-B558-426F-A0CA-F4082A3E194A}" dt="2026-06-16T12:55:10.966" v="7362" actId="20577"/>
        <pc:sldMkLst>
          <pc:docMk/>
          <pc:sldMk cId="953473092" sldId="264"/>
        </pc:sldMkLst>
        <pc:spChg chg="mod">
          <ac:chgData name="Pauline Muya" userId="81ff98deeef5e064" providerId="LiveId" clId="{9629DD51-B558-426F-A0CA-F4082A3E194A}" dt="2026-06-16T12:55:10.966" v="7362" actId="20577"/>
          <ac:spMkLst>
            <pc:docMk/>
            <pc:sldMk cId="953473092" sldId="264"/>
            <ac:spMk id="3" creationId="{82B9ED6B-06B1-23CE-015A-C595BC293780}"/>
          </ac:spMkLst>
        </pc:spChg>
      </pc:sldChg>
      <pc:sldChg chg="addSp modSp mod ord">
        <pc:chgData name="Pauline Muya" userId="81ff98deeef5e064" providerId="LiveId" clId="{9629DD51-B558-426F-A0CA-F4082A3E194A}" dt="2026-06-04T08:44:59.013" v="7186" actId="20577"/>
        <pc:sldMkLst>
          <pc:docMk/>
          <pc:sldMk cId="3757764357" sldId="265"/>
        </pc:sldMkLst>
        <pc:spChg chg="mod">
          <ac:chgData name="Pauline Muya" userId="81ff98deeef5e064" providerId="LiveId" clId="{9629DD51-B558-426F-A0CA-F4082A3E194A}" dt="2026-06-03T19:00:33.777" v="3856" actId="20577"/>
          <ac:spMkLst>
            <pc:docMk/>
            <pc:sldMk cId="3757764357" sldId="265"/>
            <ac:spMk id="2" creationId="{516DE5DE-43EE-874A-7E70-FFCA73D02C32}"/>
          </ac:spMkLst>
        </pc:spChg>
        <pc:spChg chg="mod">
          <ac:chgData name="Pauline Muya" userId="81ff98deeef5e064" providerId="LiveId" clId="{9629DD51-B558-426F-A0CA-F4082A3E194A}" dt="2026-06-04T08:44:59.013" v="7186" actId="20577"/>
          <ac:spMkLst>
            <pc:docMk/>
            <pc:sldMk cId="3757764357" sldId="265"/>
            <ac:spMk id="3" creationId="{09F3D107-8081-692B-6067-6F439E946413}"/>
          </ac:spMkLst>
        </pc:spChg>
        <pc:picChg chg="add mod">
          <ac:chgData name="Pauline Muya" userId="81ff98deeef5e064" providerId="LiveId" clId="{9629DD51-B558-426F-A0CA-F4082A3E194A}" dt="2026-06-03T17:20:33.322" v="889" actId="1076"/>
          <ac:picMkLst>
            <pc:docMk/>
            <pc:sldMk cId="3757764357" sldId="265"/>
            <ac:picMk id="4" creationId="{A372B09A-B0AB-9EAF-401F-30009311B09F}"/>
          </ac:picMkLst>
        </pc:picChg>
        <pc:picChg chg="mod">
          <ac:chgData name="Pauline Muya" userId="81ff98deeef5e064" providerId="LiveId" clId="{9629DD51-B558-426F-A0CA-F4082A3E194A}" dt="2026-06-03T19:04:02.673" v="4256" actId="14100"/>
          <ac:picMkLst>
            <pc:docMk/>
            <pc:sldMk cId="3757764357" sldId="265"/>
            <ac:picMk id="10242" creationId="{B33CF31F-2067-F385-A462-F45E96376D58}"/>
          </ac:picMkLst>
        </pc:picChg>
      </pc:sldChg>
      <pc:sldChg chg="addSp delSp modSp mod ord">
        <pc:chgData name="Pauline Muya" userId="81ff98deeef5e064" providerId="LiveId" clId="{9629DD51-B558-426F-A0CA-F4082A3E194A}" dt="2026-06-03T18:56:24.973" v="3754"/>
        <pc:sldMkLst>
          <pc:docMk/>
          <pc:sldMk cId="3046362531" sldId="266"/>
        </pc:sldMkLst>
        <pc:spChg chg="mod">
          <ac:chgData name="Pauline Muya" userId="81ff98deeef5e064" providerId="LiveId" clId="{9629DD51-B558-426F-A0CA-F4082A3E194A}" dt="2026-06-03T18:18:22.982" v="2122" actId="313"/>
          <ac:spMkLst>
            <pc:docMk/>
            <pc:sldMk cId="3046362531" sldId="266"/>
            <ac:spMk id="2" creationId="{B546A3FD-1284-E16C-CF0D-FFBD00649BD8}"/>
          </ac:spMkLst>
        </pc:spChg>
        <pc:spChg chg="mod">
          <ac:chgData name="Pauline Muya" userId="81ff98deeef5e064" providerId="LiveId" clId="{9629DD51-B558-426F-A0CA-F4082A3E194A}" dt="2026-06-03T18:39:08.289" v="2520" actId="20577"/>
          <ac:spMkLst>
            <pc:docMk/>
            <pc:sldMk cId="3046362531" sldId="266"/>
            <ac:spMk id="3" creationId="{811B80B9-634F-BBA2-1284-DBA404643D7A}"/>
          </ac:spMkLst>
        </pc:spChg>
        <pc:picChg chg="add mod">
          <ac:chgData name="Pauline Muya" userId="81ff98deeef5e064" providerId="LiveId" clId="{9629DD51-B558-426F-A0CA-F4082A3E194A}" dt="2026-06-03T17:20:46.103" v="891" actId="1076"/>
          <ac:picMkLst>
            <pc:docMk/>
            <pc:sldMk cId="3046362531" sldId="266"/>
            <ac:picMk id="4" creationId="{A05FA947-834C-4E25-D965-4EC50D12671E}"/>
          </ac:picMkLst>
        </pc:picChg>
        <pc:picChg chg="add mod">
          <ac:chgData name="Pauline Muya" userId="81ff98deeef5e064" providerId="LiveId" clId="{9629DD51-B558-426F-A0CA-F4082A3E194A}" dt="2026-06-03T18:18:45.275" v="2124"/>
          <ac:picMkLst>
            <pc:docMk/>
            <pc:sldMk cId="3046362531" sldId="266"/>
            <ac:picMk id="5" creationId="{05A20DB6-CC88-99C1-AF98-B65886F51C7A}"/>
          </ac:picMkLst>
        </pc:picChg>
      </pc:sldChg>
      <pc:sldChg chg="addSp modSp mod ord modClrScheme chgLayout">
        <pc:chgData name="Pauline Muya" userId="81ff98deeef5e064" providerId="LiveId" clId="{9629DD51-B558-426F-A0CA-F4082A3E194A}" dt="2026-06-16T12:57:58.406" v="7453" actId="20577"/>
        <pc:sldMkLst>
          <pc:docMk/>
          <pc:sldMk cId="2729325166" sldId="267"/>
        </pc:sldMkLst>
        <pc:spChg chg="mod ord">
          <ac:chgData name="Pauline Muya" userId="81ff98deeef5e064" providerId="LiveId" clId="{9629DD51-B558-426F-A0CA-F4082A3E194A}" dt="2026-06-03T19:06:15.971" v="4324" actId="700"/>
          <ac:spMkLst>
            <pc:docMk/>
            <pc:sldMk cId="2729325166" sldId="267"/>
            <ac:spMk id="2" creationId="{25B5B6F5-1127-2A1A-B14B-3AAA117B854E}"/>
          </ac:spMkLst>
        </pc:spChg>
        <pc:spChg chg="add mod ord">
          <ac:chgData name="Pauline Muya" userId="81ff98deeef5e064" providerId="LiveId" clId="{9629DD51-B558-426F-A0CA-F4082A3E194A}" dt="2026-06-16T12:57:58.406" v="7453" actId="20577"/>
          <ac:spMkLst>
            <pc:docMk/>
            <pc:sldMk cId="2729325166" sldId="267"/>
            <ac:spMk id="5" creationId="{3A63EA9A-B765-88D4-EC6F-922263A747B4}"/>
          </ac:spMkLst>
        </pc:spChg>
        <pc:picChg chg="add mod">
          <ac:chgData name="Pauline Muya" userId="81ff98deeef5e064" providerId="LiveId" clId="{9629DD51-B558-426F-A0CA-F4082A3E194A}" dt="2026-06-03T17:20:01.722" v="884" actId="1076"/>
          <ac:picMkLst>
            <pc:docMk/>
            <pc:sldMk cId="2729325166" sldId="267"/>
            <ac:picMk id="4" creationId="{54AFF478-C819-4463-CA83-3796FF2CD768}"/>
          </ac:picMkLst>
        </pc:picChg>
        <pc:picChg chg="mod ord">
          <ac:chgData name="Pauline Muya" userId="81ff98deeef5e064" providerId="LiveId" clId="{9629DD51-B558-426F-A0CA-F4082A3E194A}" dt="2026-06-03T19:06:21.090" v="4325" actId="1076"/>
          <ac:picMkLst>
            <pc:docMk/>
            <pc:sldMk cId="2729325166" sldId="267"/>
            <ac:picMk id="9218" creationId="{24AE59AC-EB4A-C436-12D2-9A74CE60878C}"/>
          </ac:picMkLst>
        </pc:picChg>
      </pc:sldChg>
      <pc:sldChg chg="addSp modSp mod ord">
        <pc:chgData name="Pauline Muya" userId="81ff98deeef5e064" providerId="LiveId" clId="{9629DD51-B558-426F-A0CA-F4082A3E194A}" dt="2026-06-03T18:57:07.623" v="3799" actId="20577"/>
        <pc:sldMkLst>
          <pc:docMk/>
          <pc:sldMk cId="2965860603" sldId="268"/>
        </pc:sldMkLst>
        <pc:spChg chg="mod">
          <ac:chgData name="Pauline Muya" userId="81ff98deeef5e064" providerId="LiveId" clId="{9629DD51-B558-426F-A0CA-F4082A3E194A}" dt="2026-06-03T18:35:14.976" v="2431" actId="14100"/>
          <ac:spMkLst>
            <pc:docMk/>
            <pc:sldMk cId="2965860603" sldId="268"/>
            <ac:spMk id="2" creationId="{F73FD539-798F-920F-0212-CE24799FAC63}"/>
          </ac:spMkLst>
        </pc:spChg>
        <pc:spChg chg="mod">
          <ac:chgData name="Pauline Muya" userId="81ff98deeef5e064" providerId="LiveId" clId="{9629DD51-B558-426F-A0CA-F4082A3E194A}" dt="2026-06-03T18:57:07.623" v="3799" actId="20577"/>
          <ac:spMkLst>
            <pc:docMk/>
            <pc:sldMk cId="2965860603" sldId="268"/>
            <ac:spMk id="3" creationId="{5035D380-CE83-C0D6-639B-4F6E84735BE1}"/>
          </ac:spMkLst>
        </pc:spChg>
        <pc:picChg chg="add mod">
          <ac:chgData name="Pauline Muya" userId="81ff98deeef5e064" providerId="LiveId" clId="{9629DD51-B558-426F-A0CA-F4082A3E194A}" dt="2026-06-03T17:21:07.685" v="895" actId="1076"/>
          <ac:picMkLst>
            <pc:docMk/>
            <pc:sldMk cId="2965860603" sldId="268"/>
            <ac:picMk id="4" creationId="{DE601709-B2F5-64AA-D1CA-83F2B33A5AB4}"/>
          </ac:picMkLst>
        </pc:picChg>
        <pc:picChg chg="mod">
          <ac:chgData name="Pauline Muya" userId="81ff98deeef5e064" providerId="LiveId" clId="{9629DD51-B558-426F-A0CA-F4082A3E194A}" dt="2026-06-03T17:21:01.155" v="894" actId="1076"/>
          <ac:picMkLst>
            <pc:docMk/>
            <pc:sldMk cId="2965860603" sldId="268"/>
            <ac:picMk id="12290" creationId="{09023ABB-D9AE-BE46-E85E-600A16846E36}"/>
          </ac:picMkLst>
        </pc:picChg>
      </pc:sldChg>
      <pc:sldChg chg="addSp modSp mod ord">
        <pc:chgData name="Pauline Muya" userId="81ff98deeef5e064" providerId="LiveId" clId="{9629DD51-B558-426F-A0CA-F4082A3E194A}" dt="2026-06-16T13:00:54.893" v="7719" actId="255"/>
        <pc:sldMkLst>
          <pc:docMk/>
          <pc:sldMk cId="1202408284" sldId="269"/>
        </pc:sldMkLst>
        <pc:spChg chg="mod">
          <ac:chgData name="Pauline Muya" userId="81ff98deeef5e064" providerId="LiveId" clId="{9629DD51-B558-426F-A0CA-F4082A3E194A}" dt="2026-06-16T12:59:44.693" v="7567" actId="20577"/>
          <ac:spMkLst>
            <pc:docMk/>
            <pc:sldMk cId="1202408284" sldId="269"/>
            <ac:spMk id="2" creationId="{BE275433-B19E-D989-5112-2F866D951093}"/>
          </ac:spMkLst>
        </pc:spChg>
        <pc:spChg chg="mod">
          <ac:chgData name="Pauline Muya" userId="81ff98deeef5e064" providerId="LiveId" clId="{9629DD51-B558-426F-A0CA-F4082A3E194A}" dt="2026-06-16T13:00:54.893" v="7719" actId="255"/>
          <ac:spMkLst>
            <pc:docMk/>
            <pc:sldMk cId="1202408284" sldId="269"/>
            <ac:spMk id="3" creationId="{4901C9E3-FAB8-17E8-475D-698DC78301FE}"/>
          </ac:spMkLst>
        </pc:spChg>
        <pc:picChg chg="add mod">
          <ac:chgData name="Pauline Muya" userId="81ff98deeef5e064" providerId="LiveId" clId="{9629DD51-B558-426F-A0CA-F4082A3E194A}" dt="2026-06-03T17:21:13.905" v="896" actId="1076"/>
          <ac:picMkLst>
            <pc:docMk/>
            <pc:sldMk cId="1202408284" sldId="269"/>
            <ac:picMk id="4" creationId="{1F481A30-D7C8-74AF-7886-D2C009A02688}"/>
          </ac:picMkLst>
        </pc:picChg>
      </pc:sldChg>
      <pc:sldChg chg="addSp modSp mod ord">
        <pc:chgData name="Pauline Muya" userId="81ff98deeef5e064" providerId="LiveId" clId="{9629DD51-B558-426F-A0CA-F4082A3E194A}" dt="2026-06-04T08:42:03.995" v="6981" actId="20577"/>
        <pc:sldMkLst>
          <pc:docMk/>
          <pc:sldMk cId="2171081729" sldId="270"/>
        </pc:sldMkLst>
        <pc:spChg chg="mod">
          <ac:chgData name="Pauline Muya" userId="81ff98deeef5e064" providerId="LiveId" clId="{9629DD51-B558-426F-A0CA-F4082A3E194A}" dt="2026-06-03T17:47:03.700" v="911" actId="14100"/>
          <ac:spMkLst>
            <pc:docMk/>
            <pc:sldMk cId="2171081729" sldId="270"/>
            <ac:spMk id="2" creationId="{8381D3D2-1546-B695-21D6-ED21633CDA52}"/>
          </ac:spMkLst>
        </pc:spChg>
        <pc:spChg chg="mod">
          <ac:chgData name="Pauline Muya" userId="81ff98deeef5e064" providerId="LiveId" clId="{9629DD51-B558-426F-A0CA-F4082A3E194A}" dt="2026-06-04T08:42:03.995" v="6981" actId="20577"/>
          <ac:spMkLst>
            <pc:docMk/>
            <pc:sldMk cId="2171081729" sldId="270"/>
            <ac:spMk id="3" creationId="{770D03DA-D842-60B8-1008-D24CED011901}"/>
          </ac:spMkLst>
        </pc:spChg>
        <pc:picChg chg="add mod">
          <ac:chgData name="Pauline Muya" userId="81ff98deeef5e064" providerId="LiveId" clId="{9629DD51-B558-426F-A0CA-F4082A3E194A}" dt="2026-06-03T17:16:06.283" v="823" actId="1076"/>
          <ac:picMkLst>
            <pc:docMk/>
            <pc:sldMk cId="2171081729" sldId="270"/>
            <ac:picMk id="4" creationId="{A9F91F23-BDAE-71A2-CA5D-801838ECD079}"/>
          </ac:picMkLst>
        </pc:picChg>
      </pc:sldChg>
      <pc:sldChg chg="addSp modSp mod ord">
        <pc:chgData name="Pauline Muya" userId="81ff98deeef5e064" providerId="LiveId" clId="{9629DD51-B558-426F-A0CA-F4082A3E194A}" dt="2026-06-04T08:29:55.677" v="6171" actId="20577"/>
        <pc:sldMkLst>
          <pc:docMk/>
          <pc:sldMk cId="685510153" sldId="271"/>
        </pc:sldMkLst>
        <pc:spChg chg="mod">
          <ac:chgData name="Pauline Muya" userId="81ff98deeef5e064" providerId="LiveId" clId="{9629DD51-B558-426F-A0CA-F4082A3E194A}" dt="2026-06-03T17:16:40.366" v="828" actId="27636"/>
          <ac:spMkLst>
            <pc:docMk/>
            <pc:sldMk cId="685510153" sldId="271"/>
            <ac:spMk id="2" creationId="{B31BF5A0-C4F8-2A55-9D22-2332F9B21583}"/>
          </ac:spMkLst>
        </pc:spChg>
        <pc:spChg chg="mod">
          <ac:chgData name="Pauline Muya" userId="81ff98deeef5e064" providerId="LiveId" clId="{9629DD51-B558-426F-A0CA-F4082A3E194A}" dt="2026-06-04T08:29:55.677" v="6171" actId="20577"/>
          <ac:spMkLst>
            <pc:docMk/>
            <pc:sldMk cId="685510153" sldId="271"/>
            <ac:spMk id="3" creationId="{B55CE934-A99C-799B-94E1-A3AE4FF1F001}"/>
          </ac:spMkLst>
        </pc:spChg>
        <pc:picChg chg="add mod">
          <ac:chgData name="Pauline Muya" userId="81ff98deeef5e064" providerId="LiveId" clId="{9629DD51-B558-426F-A0CA-F4082A3E194A}" dt="2026-06-03T17:16:14.866" v="824" actId="1076"/>
          <ac:picMkLst>
            <pc:docMk/>
            <pc:sldMk cId="685510153" sldId="271"/>
            <ac:picMk id="4" creationId="{70A62CDE-0257-6E5D-1221-90EC236FB9A9}"/>
          </ac:picMkLst>
        </pc:picChg>
        <pc:picChg chg="add mod">
          <ac:chgData name="Pauline Muya" userId="81ff98deeef5e064" providerId="LiveId" clId="{9629DD51-B558-426F-A0CA-F4082A3E194A}" dt="2026-06-03T18:50:28.037" v="3399" actId="1076"/>
          <ac:picMkLst>
            <pc:docMk/>
            <pc:sldMk cId="685510153" sldId="271"/>
            <ac:picMk id="13314" creationId="{74B00749-036E-EAB6-91AA-C3D2AE4F79CF}"/>
          </ac:picMkLst>
        </pc:picChg>
      </pc:sldChg>
      <pc:sldChg chg="modSp add mod ord">
        <pc:chgData name="Pauline Muya" userId="81ff98deeef5e064" providerId="LiveId" clId="{9629DD51-B558-426F-A0CA-F4082A3E194A}" dt="2026-06-03T18:49:50.779" v="3393"/>
        <pc:sldMkLst>
          <pc:docMk/>
          <pc:sldMk cId="3640132306" sldId="272"/>
        </pc:sldMkLst>
        <pc:spChg chg="mod">
          <ac:chgData name="Pauline Muya" userId="81ff98deeef5e064" providerId="LiveId" clId="{9629DD51-B558-426F-A0CA-F4082A3E194A}" dt="2026-06-03T17:16:57.316" v="832" actId="14100"/>
          <ac:spMkLst>
            <pc:docMk/>
            <pc:sldMk cId="3640132306" sldId="272"/>
            <ac:spMk id="2" creationId="{56A3EEC5-7D3A-A4D9-63C9-F87A8FDFDDEC}"/>
          </ac:spMkLst>
        </pc:spChg>
        <pc:picChg chg="mod">
          <ac:chgData name="Pauline Muya" userId="81ff98deeef5e064" providerId="LiveId" clId="{9629DD51-B558-426F-A0CA-F4082A3E194A}" dt="2026-06-03T17:16:52.341" v="831" actId="1076"/>
          <ac:picMkLst>
            <pc:docMk/>
            <pc:sldMk cId="3640132306" sldId="272"/>
            <ac:picMk id="4" creationId="{EC42D070-982A-7181-DC88-3DF88E46E8E0}"/>
          </ac:picMkLst>
        </pc:picChg>
      </pc:sldChg>
      <pc:sldChg chg="delSp modSp add mod ord">
        <pc:chgData name="Pauline Muya" userId="81ff98deeef5e064" providerId="LiveId" clId="{9629DD51-B558-426F-A0CA-F4082A3E194A}" dt="2026-06-03T18:49:54.350" v="3395"/>
        <pc:sldMkLst>
          <pc:docMk/>
          <pc:sldMk cId="946700812" sldId="273"/>
        </pc:sldMkLst>
        <pc:spChg chg="mod">
          <ac:chgData name="Pauline Muya" userId="81ff98deeef5e064" providerId="LiveId" clId="{9629DD51-B558-426F-A0CA-F4082A3E194A}" dt="2026-06-03T17:15:49.744" v="818"/>
          <ac:spMkLst>
            <pc:docMk/>
            <pc:sldMk cId="946700812" sldId="273"/>
            <ac:spMk id="3" creationId="{CB69A1BB-6202-50EB-1917-2A34B2094F35}"/>
          </ac:spMkLst>
        </pc:spChg>
        <pc:picChg chg="mod">
          <ac:chgData name="Pauline Muya" userId="81ff98deeef5e064" providerId="LiveId" clId="{9629DD51-B558-426F-A0CA-F4082A3E194A}" dt="2026-06-03T17:17:05.771" v="833" actId="1076"/>
          <ac:picMkLst>
            <pc:docMk/>
            <pc:sldMk cId="946700812" sldId="273"/>
            <ac:picMk id="4" creationId="{D2EF77A2-3F1E-BDE1-6D03-6D9D2535BC40}"/>
          </ac:picMkLst>
        </pc:picChg>
        <pc:picChg chg="mod">
          <ac:chgData name="Pauline Muya" userId="81ff98deeef5e064" providerId="LiveId" clId="{9629DD51-B558-426F-A0CA-F4082A3E194A}" dt="2026-06-03T17:17:25.900" v="836" actId="14100"/>
          <ac:picMkLst>
            <pc:docMk/>
            <pc:sldMk cId="946700812" sldId="273"/>
            <ac:picMk id="3074" creationId="{460B7EB3-D126-422D-B699-637E1346F323}"/>
          </ac:picMkLst>
        </pc:picChg>
      </pc:sldChg>
      <pc:sldChg chg="add">
        <pc:chgData name="Pauline Muya" userId="81ff98deeef5e064" providerId="LiveId" clId="{9629DD51-B558-426F-A0CA-F4082A3E194A}" dt="2026-06-03T19:20:02.786" v="5316"/>
        <pc:sldMkLst>
          <pc:docMk/>
          <pc:sldMk cId="799072709" sldId="274"/>
        </pc:sldMkLst>
      </pc:sldChg>
      <pc:sldChg chg="addSp delSp modSp add mod">
        <pc:chgData name="Pauline Muya" userId="81ff98deeef5e064" providerId="LiveId" clId="{9629DD51-B558-426F-A0CA-F4082A3E194A}" dt="2026-06-04T09:34:18.851" v="7234" actId="14100"/>
        <pc:sldMkLst>
          <pc:docMk/>
          <pc:sldMk cId="3226841159" sldId="275"/>
        </pc:sldMkLst>
        <pc:spChg chg="mod">
          <ac:chgData name="Pauline Muya" userId="81ff98deeef5e064" providerId="LiveId" clId="{9629DD51-B558-426F-A0CA-F4082A3E194A}" dt="2026-06-04T09:34:18.851" v="7234" actId="14100"/>
          <ac:spMkLst>
            <pc:docMk/>
            <pc:sldMk cId="3226841159" sldId="275"/>
            <ac:spMk id="3" creationId="{187A9BAA-C4E7-1A6D-21F8-C8B3599C3622}"/>
          </ac:spMkLst>
        </pc:spChg>
        <pc:picChg chg="add mod">
          <ac:chgData name="Pauline Muya" userId="81ff98deeef5e064" providerId="LiveId" clId="{9629DD51-B558-426F-A0CA-F4082A3E194A}" dt="2026-06-04T09:34:00.417" v="7204" actId="1076"/>
          <ac:picMkLst>
            <pc:docMk/>
            <pc:sldMk cId="3226841159" sldId="275"/>
            <ac:picMk id="5" creationId="{84C09C24-1905-8C5A-282F-C6C787560475}"/>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E239DD0-F841-40D4-BFDD-A1BC57F64B7D}" type="datetimeFigureOut">
              <a:rPr lang="en-GB" smtClean="0"/>
              <a:t>17/06/2026</a:t>
            </a:fld>
            <a:endParaRPr lang="en-GB"/>
          </a:p>
        </p:txBody>
      </p:sp>
      <p:sp>
        <p:nvSpPr>
          <p:cNvPr id="5" name="Footer Placeholder 4"/>
          <p:cNvSpPr>
            <a:spLocks noGrp="1"/>
          </p:cNvSpPr>
          <p:nvPr>
            <p:ph type="ftr" sz="quarter" idx="11"/>
          </p:nvPr>
        </p:nvSpPr>
        <p:spPr/>
        <p:txBody>
          <a:bodyPr/>
          <a:lstStyle/>
          <a:p>
            <a:endParaRPr lang="en-GB"/>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4A01CE88-9CF2-47DA-96F6-A74AD2D452CD}" type="slidenum">
              <a:rPr lang="en-GB" smtClean="0"/>
              <a:t>‹#›</a:t>
            </a:fld>
            <a:endParaRPr lang="en-GB"/>
          </a:p>
        </p:txBody>
      </p:sp>
    </p:spTree>
    <p:extLst>
      <p:ext uri="{BB962C8B-B14F-4D97-AF65-F5344CB8AC3E}">
        <p14:creationId xmlns:p14="http://schemas.microsoft.com/office/powerpoint/2010/main" val="1050662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E239DD0-F841-40D4-BFDD-A1BC57F64B7D}" type="datetimeFigureOut">
              <a:rPr lang="en-GB" smtClean="0"/>
              <a:t>17/06/2026</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A01CE88-9CF2-47DA-96F6-A74AD2D452CD}" type="slidenum">
              <a:rPr lang="en-GB" smtClean="0"/>
              <a:t>‹#›</a:t>
            </a:fld>
            <a:endParaRPr lang="en-GB"/>
          </a:p>
        </p:txBody>
      </p:sp>
    </p:spTree>
    <p:extLst>
      <p:ext uri="{BB962C8B-B14F-4D97-AF65-F5344CB8AC3E}">
        <p14:creationId xmlns:p14="http://schemas.microsoft.com/office/powerpoint/2010/main" val="39117267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E239DD0-F841-40D4-BFDD-A1BC57F64B7D}" type="datetimeFigureOut">
              <a:rPr lang="en-GB" smtClean="0"/>
              <a:t>17/06/2026</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A01CE88-9CF2-47DA-96F6-A74AD2D452CD}" type="slidenum">
              <a:rPr lang="en-GB" smtClean="0"/>
              <a:t>‹#›</a:t>
            </a:fld>
            <a:endParaRPr lang="en-GB"/>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5534302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FE239DD0-F841-40D4-BFDD-A1BC57F64B7D}" type="datetimeFigureOut">
              <a:rPr lang="en-GB" smtClean="0"/>
              <a:t>17/06/2026</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A01CE88-9CF2-47DA-96F6-A74AD2D452CD}" type="slidenum">
              <a:rPr lang="en-GB" smtClean="0"/>
              <a:t>‹#›</a:t>
            </a:fld>
            <a:endParaRPr lang="en-GB"/>
          </a:p>
        </p:txBody>
      </p:sp>
    </p:spTree>
    <p:extLst>
      <p:ext uri="{BB962C8B-B14F-4D97-AF65-F5344CB8AC3E}">
        <p14:creationId xmlns:p14="http://schemas.microsoft.com/office/powerpoint/2010/main" val="4000525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FE239DD0-F841-40D4-BFDD-A1BC57F64B7D}" type="datetimeFigureOut">
              <a:rPr lang="en-GB" smtClean="0"/>
              <a:t>17/06/2026</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A01CE88-9CF2-47DA-96F6-A74AD2D452CD}" type="slidenum">
              <a:rPr lang="en-GB" smtClean="0"/>
              <a:t>‹#›</a:t>
            </a:fld>
            <a:endParaRPr lang="en-GB"/>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2048985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FE239DD0-F841-40D4-BFDD-A1BC57F64B7D}" type="datetimeFigureOut">
              <a:rPr lang="en-GB" smtClean="0"/>
              <a:t>17/06/2026</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A01CE88-9CF2-47DA-96F6-A74AD2D452CD}" type="slidenum">
              <a:rPr lang="en-GB" smtClean="0"/>
              <a:t>‹#›</a:t>
            </a:fld>
            <a:endParaRPr lang="en-GB"/>
          </a:p>
        </p:txBody>
      </p:sp>
    </p:spTree>
    <p:extLst>
      <p:ext uri="{BB962C8B-B14F-4D97-AF65-F5344CB8AC3E}">
        <p14:creationId xmlns:p14="http://schemas.microsoft.com/office/powerpoint/2010/main" val="37846122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239DD0-F841-40D4-BFDD-A1BC57F64B7D}" type="datetimeFigureOut">
              <a:rPr lang="en-GB" smtClean="0"/>
              <a:t>17/06/2026</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A01CE88-9CF2-47DA-96F6-A74AD2D452CD}" type="slidenum">
              <a:rPr lang="en-GB" smtClean="0"/>
              <a:t>‹#›</a:t>
            </a:fld>
            <a:endParaRPr lang="en-GB"/>
          </a:p>
        </p:txBody>
      </p:sp>
    </p:spTree>
    <p:extLst>
      <p:ext uri="{BB962C8B-B14F-4D97-AF65-F5344CB8AC3E}">
        <p14:creationId xmlns:p14="http://schemas.microsoft.com/office/powerpoint/2010/main" val="5226187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239DD0-F841-40D4-BFDD-A1BC57F64B7D}" type="datetimeFigureOut">
              <a:rPr lang="en-GB" smtClean="0"/>
              <a:t>17/06/2026</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A01CE88-9CF2-47DA-96F6-A74AD2D452CD}" type="slidenum">
              <a:rPr lang="en-GB" smtClean="0"/>
              <a:t>‹#›</a:t>
            </a:fld>
            <a:endParaRPr lang="en-GB"/>
          </a:p>
        </p:txBody>
      </p:sp>
    </p:spTree>
    <p:extLst>
      <p:ext uri="{BB962C8B-B14F-4D97-AF65-F5344CB8AC3E}">
        <p14:creationId xmlns:p14="http://schemas.microsoft.com/office/powerpoint/2010/main" val="2985824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239DD0-F841-40D4-BFDD-A1BC57F64B7D}" type="datetimeFigureOut">
              <a:rPr lang="en-GB" smtClean="0"/>
              <a:t>17/06/2026</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A01CE88-9CF2-47DA-96F6-A74AD2D452CD}" type="slidenum">
              <a:rPr lang="en-GB" smtClean="0"/>
              <a:t>‹#›</a:t>
            </a:fld>
            <a:endParaRPr lang="en-GB"/>
          </a:p>
        </p:txBody>
      </p:sp>
    </p:spTree>
    <p:extLst>
      <p:ext uri="{BB962C8B-B14F-4D97-AF65-F5344CB8AC3E}">
        <p14:creationId xmlns:p14="http://schemas.microsoft.com/office/powerpoint/2010/main" val="6691819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E239DD0-F841-40D4-BFDD-A1BC57F64B7D}" type="datetimeFigureOut">
              <a:rPr lang="en-GB" smtClean="0"/>
              <a:t>17/06/2026</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A01CE88-9CF2-47DA-96F6-A74AD2D452CD}" type="slidenum">
              <a:rPr lang="en-GB" smtClean="0"/>
              <a:t>‹#›</a:t>
            </a:fld>
            <a:endParaRPr lang="en-GB"/>
          </a:p>
        </p:txBody>
      </p:sp>
    </p:spTree>
    <p:extLst>
      <p:ext uri="{BB962C8B-B14F-4D97-AF65-F5344CB8AC3E}">
        <p14:creationId xmlns:p14="http://schemas.microsoft.com/office/powerpoint/2010/main" val="9775002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E239DD0-F841-40D4-BFDD-A1BC57F64B7D}" type="datetimeFigureOut">
              <a:rPr lang="en-GB" smtClean="0"/>
              <a:t>17/06/2026</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4A01CE88-9CF2-47DA-96F6-A74AD2D452CD}" type="slidenum">
              <a:rPr lang="en-GB" smtClean="0"/>
              <a:t>‹#›</a:t>
            </a:fld>
            <a:endParaRPr lang="en-GB"/>
          </a:p>
        </p:txBody>
      </p:sp>
    </p:spTree>
    <p:extLst>
      <p:ext uri="{BB962C8B-B14F-4D97-AF65-F5344CB8AC3E}">
        <p14:creationId xmlns:p14="http://schemas.microsoft.com/office/powerpoint/2010/main" val="25478651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E239DD0-F841-40D4-BFDD-A1BC57F64B7D}" type="datetimeFigureOut">
              <a:rPr lang="en-GB" smtClean="0"/>
              <a:t>17/06/2026</a:t>
            </a:fld>
            <a:endParaRPr lang="en-GB"/>
          </a:p>
        </p:txBody>
      </p:sp>
      <p:sp>
        <p:nvSpPr>
          <p:cNvPr id="8" name="Footer Placeholder 7"/>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4A01CE88-9CF2-47DA-96F6-A74AD2D452CD}" type="slidenum">
              <a:rPr lang="en-GB" smtClean="0"/>
              <a:t>‹#›</a:t>
            </a:fld>
            <a:endParaRPr lang="en-GB"/>
          </a:p>
        </p:txBody>
      </p:sp>
    </p:spTree>
    <p:extLst>
      <p:ext uri="{BB962C8B-B14F-4D97-AF65-F5344CB8AC3E}">
        <p14:creationId xmlns:p14="http://schemas.microsoft.com/office/powerpoint/2010/main" val="3325088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E239DD0-F841-40D4-BFDD-A1BC57F64B7D}" type="datetimeFigureOut">
              <a:rPr lang="en-GB" smtClean="0"/>
              <a:t>17/06/2026</a:t>
            </a:fld>
            <a:endParaRPr lang="en-GB"/>
          </a:p>
        </p:txBody>
      </p:sp>
      <p:sp>
        <p:nvSpPr>
          <p:cNvPr id="4" name="Footer Placeholder 3"/>
          <p:cNvSpPr>
            <a:spLocks noGrp="1"/>
          </p:cNvSpPr>
          <p:nvPr>
            <p:ph type="ftr" sz="quarter" idx="11"/>
          </p:nvPr>
        </p:nvSpPr>
        <p:spPr/>
        <p:txBody>
          <a:bodyPr/>
          <a:lstStyle/>
          <a:p>
            <a:endParaRPr lang="en-GB"/>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4A01CE88-9CF2-47DA-96F6-A74AD2D452CD}" type="slidenum">
              <a:rPr lang="en-GB" smtClean="0"/>
              <a:t>‹#›</a:t>
            </a:fld>
            <a:endParaRPr lang="en-GB"/>
          </a:p>
        </p:txBody>
      </p:sp>
    </p:spTree>
    <p:extLst>
      <p:ext uri="{BB962C8B-B14F-4D97-AF65-F5344CB8AC3E}">
        <p14:creationId xmlns:p14="http://schemas.microsoft.com/office/powerpoint/2010/main" val="13921898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239DD0-F841-40D4-BFDD-A1BC57F64B7D}" type="datetimeFigureOut">
              <a:rPr lang="en-GB" smtClean="0"/>
              <a:t>17/06/2026</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4A01CE88-9CF2-47DA-96F6-A74AD2D452CD}" type="slidenum">
              <a:rPr lang="en-GB" smtClean="0"/>
              <a:t>‹#›</a:t>
            </a:fld>
            <a:endParaRPr lang="en-GB"/>
          </a:p>
        </p:txBody>
      </p:sp>
    </p:spTree>
    <p:extLst>
      <p:ext uri="{BB962C8B-B14F-4D97-AF65-F5344CB8AC3E}">
        <p14:creationId xmlns:p14="http://schemas.microsoft.com/office/powerpoint/2010/main" val="27337050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E239DD0-F841-40D4-BFDD-A1BC57F64B7D}" type="datetimeFigureOut">
              <a:rPr lang="en-GB" smtClean="0"/>
              <a:t>17/06/2026</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4A01CE88-9CF2-47DA-96F6-A74AD2D452CD}" type="slidenum">
              <a:rPr lang="en-GB" smtClean="0"/>
              <a:t>‹#›</a:t>
            </a:fld>
            <a:endParaRPr lang="en-GB"/>
          </a:p>
        </p:txBody>
      </p:sp>
    </p:spTree>
    <p:extLst>
      <p:ext uri="{BB962C8B-B14F-4D97-AF65-F5344CB8AC3E}">
        <p14:creationId xmlns:p14="http://schemas.microsoft.com/office/powerpoint/2010/main" val="3279173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E239DD0-F841-40D4-BFDD-A1BC57F64B7D}" type="datetimeFigureOut">
              <a:rPr lang="en-GB" smtClean="0"/>
              <a:t>17/06/2026</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A01CE88-9CF2-47DA-96F6-A74AD2D452CD}" type="slidenum">
              <a:rPr lang="en-GB" smtClean="0"/>
              <a:t>‹#›</a:t>
            </a:fld>
            <a:endParaRPr lang="en-GB"/>
          </a:p>
        </p:txBody>
      </p:sp>
    </p:spTree>
    <p:extLst>
      <p:ext uri="{BB962C8B-B14F-4D97-AF65-F5344CB8AC3E}">
        <p14:creationId xmlns:p14="http://schemas.microsoft.com/office/powerpoint/2010/main" val="142549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E239DD0-F841-40D4-BFDD-A1BC57F64B7D}" type="datetimeFigureOut">
              <a:rPr lang="en-GB" smtClean="0"/>
              <a:t>17/06/2026</a:t>
            </a:fld>
            <a:endParaRPr lang="en-GB"/>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4A01CE88-9CF2-47DA-96F6-A74AD2D452CD}" type="slidenum">
              <a:rPr lang="en-GB" smtClean="0"/>
              <a:t>‹#›</a:t>
            </a:fld>
            <a:endParaRPr lang="en-GB"/>
          </a:p>
        </p:txBody>
      </p:sp>
    </p:spTree>
    <p:extLst>
      <p:ext uri="{BB962C8B-B14F-4D97-AF65-F5344CB8AC3E}">
        <p14:creationId xmlns:p14="http://schemas.microsoft.com/office/powerpoint/2010/main" val="37897243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20CA0-D067-BB89-83B1-6EDDFBC3E682}"/>
              </a:ext>
            </a:extLst>
          </p:cNvPr>
          <p:cNvSpPr>
            <a:spLocks noGrp="1"/>
          </p:cNvSpPr>
          <p:nvPr>
            <p:ph type="ctrTitle"/>
          </p:nvPr>
        </p:nvSpPr>
        <p:spPr>
          <a:xfrm>
            <a:off x="2589213" y="1894788"/>
            <a:ext cx="8915399" cy="2356701"/>
          </a:xfrm>
        </p:spPr>
        <p:txBody>
          <a:bodyPr>
            <a:normAutofit fontScale="90000"/>
          </a:bodyPr>
          <a:lstStyle/>
          <a:p>
            <a:r>
              <a:rPr lang="en-GB" b="1" dirty="0"/>
              <a:t>Leading through turbulent times: managing teams through intense change</a:t>
            </a:r>
            <a:endParaRPr lang="en-GB" dirty="0"/>
          </a:p>
        </p:txBody>
      </p:sp>
      <p:sp>
        <p:nvSpPr>
          <p:cNvPr id="3" name="Subtitle 2">
            <a:extLst>
              <a:ext uri="{FF2B5EF4-FFF2-40B4-BE49-F238E27FC236}">
                <a16:creationId xmlns:a16="http://schemas.microsoft.com/office/drawing/2014/main" id="{38B90B6A-A874-E40A-EDBE-6EF79CC5AEAE}"/>
              </a:ext>
            </a:extLst>
          </p:cNvPr>
          <p:cNvSpPr>
            <a:spLocks noGrp="1"/>
          </p:cNvSpPr>
          <p:nvPr>
            <p:ph type="subTitle" idx="1"/>
          </p:nvPr>
        </p:nvSpPr>
        <p:spPr/>
        <p:txBody>
          <a:bodyPr>
            <a:normAutofit lnSpcReduction="10000"/>
          </a:bodyPr>
          <a:lstStyle/>
          <a:p>
            <a:r>
              <a:rPr lang="en-GB" dirty="0"/>
              <a:t>Pauline Muya</a:t>
            </a:r>
          </a:p>
          <a:p>
            <a:r>
              <a:rPr lang="en-GB" dirty="0"/>
              <a:t>Director, Muya Research Management Ltd.</a:t>
            </a:r>
          </a:p>
          <a:p>
            <a:r>
              <a:rPr lang="en-GB" dirty="0"/>
              <a:t>Email: paulinemuya01@gmail.com</a:t>
            </a:r>
          </a:p>
        </p:txBody>
      </p:sp>
      <p:pic>
        <p:nvPicPr>
          <p:cNvPr id="4" name="Picture 3">
            <a:extLst>
              <a:ext uri="{FF2B5EF4-FFF2-40B4-BE49-F238E27FC236}">
                <a16:creationId xmlns:a16="http://schemas.microsoft.com/office/drawing/2014/main" id="{369BBF14-7DEF-54A6-9BDD-AEF1AED8BE55}"/>
              </a:ext>
            </a:extLst>
          </p:cNvPr>
          <p:cNvPicPr>
            <a:picLocks noChangeAspect="1"/>
          </p:cNvPicPr>
          <p:nvPr/>
        </p:nvPicPr>
        <p:blipFill>
          <a:blip r:embed="rId2"/>
          <a:stretch>
            <a:fillRect/>
          </a:stretch>
        </p:blipFill>
        <p:spPr>
          <a:xfrm>
            <a:off x="9092166" y="1"/>
            <a:ext cx="3099833" cy="1126284"/>
          </a:xfrm>
          <a:prstGeom prst="rect">
            <a:avLst/>
          </a:prstGeom>
        </p:spPr>
      </p:pic>
    </p:spTree>
    <p:extLst>
      <p:ext uri="{BB962C8B-B14F-4D97-AF65-F5344CB8AC3E}">
        <p14:creationId xmlns:p14="http://schemas.microsoft.com/office/powerpoint/2010/main" val="4768164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3741B-9C60-88E5-BC6B-6F73AED961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F19E21-AF20-1108-40CD-768C54A77A9D}"/>
              </a:ext>
            </a:extLst>
          </p:cNvPr>
          <p:cNvSpPr>
            <a:spLocks noGrp="1"/>
          </p:cNvSpPr>
          <p:nvPr>
            <p:ph type="title"/>
          </p:nvPr>
        </p:nvSpPr>
        <p:spPr>
          <a:xfrm>
            <a:off x="1838228" y="504445"/>
            <a:ext cx="9040304" cy="1226270"/>
          </a:xfrm>
        </p:spPr>
        <p:txBody>
          <a:bodyPr>
            <a:normAutofit/>
          </a:bodyPr>
          <a:lstStyle/>
          <a:p>
            <a:r>
              <a:rPr lang="en-GB" dirty="0"/>
              <a:t>Delivering change can often feel more like this</a:t>
            </a:r>
          </a:p>
        </p:txBody>
      </p:sp>
      <p:sp>
        <p:nvSpPr>
          <p:cNvPr id="3" name="Content Placeholder 2">
            <a:extLst>
              <a:ext uri="{FF2B5EF4-FFF2-40B4-BE49-F238E27FC236}">
                <a16:creationId xmlns:a16="http://schemas.microsoft.com/office/drawing/2014/main" id="{AFEEB2FC-87BF-99B2-CFE6-9ACC4FC5F2D7}"/>
              </a:ext>
            </a:extLst>
          </p:cNvPr>
          <p:cNvSpPr>
            <a:spLocks noGrp="1"/>
          </p:cNvSpPr>
          <p:nvPr>
            <p:ph idx="1"/>
          </p:nvPr>
        </p:nvSpPr>
        <p:spPr>
          <a:xfrm>
            <a:off x="1762813" y="1828800"/>
            <a:ext cx="4199119" cy="4082423"/>
          </a:xfrm>
        </p:spPr>
        <p:txBody>
          <a:bodyPr/>
          <a:lstStyle/>
          <a:p>
            <a:r>
              <a:rPr lang="en-GB" dirty="0"/>
              <a:t>When to be open and when to keep quiet</a:t>
            </a:r>
          </a:p>
          <a:p>
            <a:r>
              <a:rPr lang="en-GB" dirty="0"/>
              <a:t>Sometimes the team doesn’t need to know immediately exactly what lies ahead</a:t>
            </a:r>
          </a:p>
          <a:p>
            <a:r>
              <a:rPr lang="en-GB" dirty="0"/>
              <a:t>There is value in taking time to work through the immediate implications before speaking</a:t>
            </a:r>
          </a:p>
          <a:p>
            <a:r>
              <a:rPr lang="en-GB" dirty="0"/>
              <a:t>Agreeing common messaging with peers can help</a:t>
            </a:r>
          </a:p>
          <a:p>
            <a:r>
              <a:rPr lang="en-GB" dirty="0"/>
              <a:t>The truth or the rumour mill?</a:t>
            </a:r>
          </a:p>
          <a:p>
            <a:endParaRPr lang="en-GB" dirty="0"/>
          </a:p>
        </p:txBody>
      </p:sp>
      <p:pic>
        <p:nvPicPr>
          <p:cNvPr id="3074" name="Picture 2" descr="Spectacular and dangerous mountain road, Tusheti, Georgia. Adventure concept. Mount landscape. Unpaved winding road. Dirt serpentine road. Explore the world. Travel to Caucasus. Impressive view. Mountain path winding stock images, royalty-free photos and pictures">
            <a:extLst>
              <a:ext uri="{FF2B5EF4-FFF2-40B4-BE49-F238E27FC236}">
                <a16:creationId xmlns:a16="http://schemas.microsoft.com/office/drawing/2014/main" id="{AB8933F4-E21A-C9A6-5349-676CE4CC85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924440"/>
            <a:ext cx="5829427" cy="389114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1E98A708-5EFF-9E58-867A-E41DC4F681B6}"/>
              </a:ext>
            </a:extLst>
          </p:cNvPr>
          <p:cNvPicPr>
            <a:picLocks noChangeAspect="1"/>
          </p:cNvPicPr>
          <p:nvPr/>
        </p:nvPicPr>
        <p:blipFill rotWithShape="1">
          <a:blip r:embed="rId3"/>
          <a:srcRect r="64407"/>
          <a:stretch/>
        </p:blipFill>
        <p:spPr>
          <a:xfrm>
            <a:off x="11203683" y="0"/>
            <a:ext cx="988317" cy="1008890"/>
          </a:xfrm>
          <a:prstGeom prst="rect">
            <a:avLst/>
          </a:prstGeom>
        </p:spPr>
      </p:pic>
    </p:spTree>
    <p:extLst>
      <p:ext uri="{BB962C8B-B14F-4D97-AF65-F5344CB8AC3E}">
        <p14:creationId xmlns:p14="http://schemas.microsoft.com/office/powerpoint/2010/main" val="8194539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DE5DE-43EE-874A-7E70-FFCA73D02C32}"/>
              </a:ext>
            </a:extLst>
          </p:cNvPr>
          <p:cNvSpPr>
            <a:spLocks noGrp="1"/>
          </p:cNvSpPr>
          <p:nvPr>
            <p:ph type="title"/>
          </p:nvPr>
        </p:nvSpPr>
        <p:spPr>
          <a:xfrm>
            <a:off x="1791094" y="624110"/>
            <a:ext cx="8587818" cy="1008890"/>
          </a:xfrm>
        </p:spPr>
        <p:txBody>
          <a:bodyPr/>
          <a:lstStyle/>
          <a:p>
            <a:r>
              <a:rPr lang="en-GB" dirty="0"/>
              <a:t>One step at a time</a:t>
            </a:r>
          </a:p>
        </p:txBody>
      </p:sp>
      <p:sp>
        <p:nvSpPr>
          <p:cNvPr id="3" name="Content Placeholder 2">
            <a:extLst>
              <a:ext uri="{FF2B5EF4-FFF2-40B4-BE49-F238E27FC236}">
                <a16:creationId xmlns:a16="http://schemas.microsoft.com/office/drawing/2014/main" id="{09F3D107-8081-692B-6067-6F439E946413}"/>
              </a:ext>
            </a:extLst>
          </p:cNvPr>
          <p:cNvSpPr>
            <a:spLocks noGrp="1"/>
          </p:cNvSpPr>
          <p:nvPr>
            <p:ph idx="1"/>
          </p:nvPr>
        </p:nvSpPr>
        <p:spPr>
          <a:xfrm>
            <a:off x="1536569" y="1414021"/>
            <a:ext cx="4509156" cy="4930218"/>
          </a:xfrm>
        </p:spPr>
        <p:txBody>
          <a:bodyPr>
            <a:normAutofit lnSpcReduction="10000"/>
          </a:bodyPr>
          <a:lstStyle/>
          <a:p>
            <a:r>
              <a:rPr lang="en-GB" dirty="0"/>
              <a:t>Working out the day-to-day priorities</a:t>
            </a:r>
          </a:p>
          <a:p>
            <a:r>
              <a:rPr lang="en-GB" dirty="0"/>
              <a:t>Agreeing them with academic leaders and managers</a:t>
            </a:r>
          </a:p>
          <a:p>
            <a:r>
              <a:rPr lang="en-GB" dirty="0"/>
              <a:t>Keeping the team focused on these concrete steps</a:t>
            </a:r>
          </a:p>
          <a:p>
            <a:r>
              <a:rPr lang="en-GB" dirty="0"/>
              <a:t>Providing spaces where the team can come together, ask questions and seek guidance</a:t>
            </a:r>
          </a:p>
          <a:p>
            <a:r>
              <a:rPr lang="en-GB" dirty="0"/>
              <a:t>Accepting that some won’t want to stay </a:t>
            </a:r>
          </a:p>
          <a:p>
            <a:r>
              <a:rPr lang="en-GB" dirty="0"/>
              <a:t>Supporting the leavers and remainers</a:t>
            </a:r>
          </a:p>
          <a:p>
            <a:r>
              <a:rPr lang="en-GB" dirty="0"/>
              <a:t>Still finding ways to celebrate the team and their achievements</a:t>
            </a:r>
          </a:p>
        </p:txBody>
      </p:sp>
      <p:pic>
        <p:nvPicPr>
          <p:cNvPr id="10242" name="Picture 2" descr="Stone path traversing a mountain slope amidst vibrant greenery, with thick clouds drifting over evergreen trees and distant peaks. Mountain path winding stock images, royalty-free photos and pictures">
            <a:extLst>
              <a:ext uri="{FF2B5EF4-FFF2-40B4-BE49-F238E27FC236}">
                <a16:creationId xmlns:a16="http://schemas.microsoft.com/office/drawing/2014/main" id="{B33CF31F-2067-F385-A462-F45E96376D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45725" y="2281286"/>
            <a:ext cx="6019014" cy="300950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A372B09A-B0AB-9EAF-401F-30009311B09F}"/>
              </a:ext>
            </a:extLst>
          </p:cNvPr>
          <p:cNvPicPr>
            <a:picLocks noChangeAspect="1"/>
          </p:cNvPicPr>
          <p:nvPr/>
        </p:nvPicPr>
        <p:blipFill rotWithShape="1">
          <a:blip r:embed="rId3"/>
          <a:srcRect r="64407"/>
          <a:stretch/>
        </p:blipFill>
        <p:spPr>
          <a:xfrm>
            <a:off x="11203683" y="0"/>
            <a:ext cx="988317" cy="1008890"/>
          </a:xfrm>
          <a:prstGeom prst="rect">
            <a:avLst/>
          </a:prstGeom>
        </p:spPr>
      </p:pic>
    </p:spTree>
    <p:extLst>
      <p:ext uri="{BB962C8B-B14F-4D97-AF65-F5344CB8AC3E}">
        <p14:creationId xmlns:p14="http://schemas.microsoft.com/office/powerpoint/2010/main" val="37577643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9C7596-9746-1152-6E43-7D6714D08D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D75E99-B134-F35A-CD62-F21AB9178743}"/>
              </a:ext>
            </a:extLst>
          </p:cNvPr>
          <p:cNvSpPr>
            <a:spLocks noGrp="1"/>
          </p:cNvSpPr>
          <p:nvPr>
            <p:ph type="title"/>
          </p:nvPr>
        </p:nvSpPr>
        <p:spPr>
          <a:xfrm>
            <a:off x="1734533" y="624110"/>
            <a:ext cx="6975834" cy="855898"/>
          </a:xfrm>
        </p:spPr>
        <p:txBody>
          <a:bodyPr/>
          <a:lstStyle/>
          <a:p>
            <a:r>
              <a:rPr lang="en-GB" dirty="0"/>
              <a:t>We’ve been here before</a:t>
            </a:r>
          </a:p>
        </p:txBody>
      </p:sp>
      <p:sp>
        <p:nvSpPr>
          <p:cNvPr id="3" name="Content Placeholder 2">
            <a:extLst>
              <a:ext uri="{FF2B5EF4-FFF2-40B4-BE49-F238E27FC236}">
                <a16:creationId xmlns:a16="http://schemas.microsoft.com/office/drawing/2014/main" id="{2E1E72A0-56BE-B382-F5CE-E5A9BD49440E}"/>
              </a:ext>
            </a:extLst>
          </p:cNvPr>
          <p:cNvSpPr>
            <a:spLocks noGrp="1"/>
          </p:cNvSpPr>
          <p:nvPr>
            <p:ph idx="1"/>
          </p:nvPr>
        </p:nvSpPr>
        <p:spPr>
          <a:xfrm>
            <a:off x="1545996" y="1574276"/>
            <a:ext cx="3676453" cy="4336946"/>
          </a:xfrm>
        </p:spPr>
        <p:txBody>
          <a:bodyPr/>
          <a:lstStyle/>
          <a:p>
            <a:r>
              <a:rPr lang="en-GB" dirty="0"/>
              <a:t>It can feel like we are getting nowhere in an uphill struggle with no clear sight of the destination</a:t>
            </a:r>
          </a:p>
          <a:p>
            <a:r>
              <a:rPr lang="en-GB" dirty="0"/>
              <a:t>Or the destination changes mid-journey</a:t>
            </a:r>
          </a:p>
          <a:p>
            <a:r>
              <a:rPr lang="en-GB" dirty="0"/>
              <a:t>Taking time to re-focus and re-calibrate is essential</a:t>
            </a:r>
          </a:p>
          <a:p>
            <a:r>
              <a:rPr lang="en-GB" dirty="0"/>
              <a:t>Accepting that this isn’t meant to be easy</a:t>
            </a:r>
          </a:p>
          <a:p>
            <a:endParaRPr lang="en-GB" dirty="0"/>
          </a:p>
        </p:txBody>
      </p:sp>
      <p:pic>
        <p:nvPicPr>
          <p:cNvPr id="6146" name="Picture 2" descr="Winding road in Atlas Mountains, Morocco. Mountain path winding stock images, royalty-free photos and pictures">
            <a:extLst>
              <a:ext uri="{FF2B5EF4-FFF2-40B4-BE49-F238E27FC236}">
                <a16:creationId xmlns:a16="http://schemas.microsoft.com/office/drawing/2014/main" id="{1FB50265-085D-23C2-2663-5BF00451F8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8438" y="1574276"/>
            <a:ext cx="6385874" cy="425707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8876011A-16BD-C2F3-E4DE-9FC668A0578F}"/>
              </a:ext>
            </a:extLst>
          </p:cNvPr>
          <p:cNvPicPr>
            <a:picLocks noChangeAspect="1"/>
          </p:cNvPicPr>
          <p:nvPr/>
        </p:nvPicPr>
        <p:blipFill rotWithShape="1">
          <a:blip r:embed="rId3"/>
          <a:srcRect r="64407"/>
          <a:stretch/>
        </p:blipFill>
        <p:spPr>
          <a:xfrm>
            <a:off x="11203683" y="-62112"/>
            <a:ext cx="988317" cy="1008890"/>
          </a:xfrm>
          <a:prstGeom prst="rect">
            <a:avLst/>
          </a:prstGeom>
        </p:spPr>
      </p:pic>
    </p:spTree>
    <p:extLst>
      <p:ext uri="{BB962C8B-B14F-4D97-AF65-F5344CB8AC3E}">
        <p14:creationId xmlns:p14="http://schemas.microsoft.com/office/powerpoint/2010/main" val="33848053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5B6F5-1127-2A1A-B14B-3AAA117B854E}"/>
              </a:ext>
            </a:extLst>
          </p:cNvPr>
          <p:cNvSpPr>
            <a:spLocks noGrp="1"/>
          </p:cNvSpPr>
          <p:nvPr>
            <p:ph type="title"/>
          </p:nvPr>
        </p:nvSpPr>
        <p:spPr/>
        <p:txBody>
          <a:bodyPr/>
          <a:lstStyle/>
          <a:p>
            <a:r>
              <a:rPr lang="en-GB" dirty="0"/>
              <a:t>Pause for reflection</a:t>
            </a:r>
          </a:p>
        </p:txBody>
      </p:sp>
      <p:pic>
        <p:nvPicPr>
          <p:cNvPr id="9218" name="Picture 2" descr="Winding country road in the elbow river valley, alberta, canada. Mountain path winding stock images, royalty-free photos and pictures">
            <a:extLst>
              <a:ext uri="{FF2B5EF4-FFF2-40B4-BE49-F238E27FC236}">
                <a16:creationId xmlns:a16="http://schemas.microsoft.com/office/drawing/2014/main" id="{24AE59AC-EB4A-C436-12D2-9A74CE60878C}"/>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7442457" y="1719951"/>
            <a:ext cx="4313237" cy="2889868"/>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4">
            <a:extLst>
              <a:ext uri="{FF2B5EF4-FFF2-40B4-BE49-F238E27FC236}">
                <a16:creationId xmlns:a16="http://schemas.microsoft.com/office/drawing/2014/main" id="{3A63EA9A-B765-88D4-EC6F-922263A747B4}"/>
              </a:ext>
            </a:extLst>
          </p:cNvPr>
          <p:cNvSpPr>
            <a:spLocks noGrp="1"/>
          </p:cNvSpPr>
          <p:nvPr>
            <p:ph sz="half" idx="2"/>
          </p:nvPr>
        </p:nvSpPr>
        <p:spPr>
          <a:xfrm>
            <a:off x="1706253" y="1649690"/>
            <a:ext cx="5485122" cy="4254153"/>
          </a:xfrm>
        </p:spPr>
        <p:txBody>
          <a:bodyPr/>
          <a:lstStyle/>
          <a:p>
            <a:r>
              <a:rPr lang="en-GB" dirty="0"/>
              <a:t>Build in regular pauses to reflect on the road travelled</a:t>
            </a:r>
          </a:p>
          <a:p>
            <a:r>
              <a:rPr lang="en-GB" dirty="0"/>
              <a:t>Re-adjust and re-set the direction when necessary</a:t>
            </a:r>
          </a:p>
          <a:p>
            <a:r>
              <a:rPr lang="en-GB" dirty="0"/>
              <a:t>Accept that you won’t achieve everything you set out to</a:t>
            </a:r>
          </a:p>
          <a:p>
            <a:r>
              <a:rPr lang="en-GB" dirty="0"/>
              <a:t>What is it that really matters?</a:t>
            </a:r>
          </a:p>
          <a:p>
            <a:r>
              <a:rPr lang="en-GB" dirty="0"/>
              <a:t>Don’t allow work to take over, ensure you have good friends and family to support you</a:t>
            </a:r>
          </a:p>
          <a:p>
            <a:endParaRPr lang="en-GB" dirty="0"/>
          </a:p>
        </p:txBody>
      </p:sp>
      <p:pic>
        <p:nvPicPr>
          <p:cNvPr id="4" name="Picture 3">
            <a:extLst>
              <a:ext uri="{FF2B5EF4-FFF2-40B4-BE49-F238E27FC236}">
                <a16:creationId xmlns:a16="http://schemas.microsoft.com/office/drawing/2014/main" id="{54AFF478-C819-4463-CA83-3796FF2CD768}"/>
              </a:ext>
            </a:extLst>
          </p:cNvPr>
          <p:cNvPicPr>
            <a:picLocks noChangeAspect="1"/>
          </p:cNvPicPr>
          <p:nvPr/>
        </p:nvPicPr>
        <p:blipFill rotWithShape="1">
          <a:blip r:embed="rId3"/>
          <a:srcRect r="64407"/>
          <a:stretch/>
        </p:blipFill>
        <p:spPr>
          <a:xfrm>
            <a:off x="11203683" y="0"/>
            <a:ext cx="988317" cy="1008890"/>
          </a:xfrm>
          <a:prstGeom prst="rect">
            <a:avLst/>
          </a:prstGeom>
        </p:spPr>
      </p:pic>
    </p:spTree>
    <p:extLst>
      <p:ext uri="{BB962C8B-B14F-4D97-AF65-F5344CB8AC3E}">
        <p14:creationId xmlns:p14="http://schemas.microsoft.com/office/powerpoint/2010/main" val="27293251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6A3FD-1284-E16C-CF0D-FFBD00649BD8}"/>
              </a:ext>
            </a:extLst>
          </p:cNvPr>
          <p:cNvSpPr>
            <a:spLocks noGrp="1"/>
          </p:cNvSpPr>
          <p:nvPr>
            <p:ph type="title"/>
          </p:nvPr>
        </p:nvSpPr>
        <p:spPr>
          <a:xfrm>
            <a:off x="2177593" y="624110"/>
            <a:ext cx="9327020" cy="846471"/>
          </a:xfrm>
        </p:spPr>
        <p:txBody>
          <a:bodyPr/>
          <a:lstStyle/>
          <a:p>
            <a:r>
              <a:rPr lang="en-GB" dirty="0"/>
              <a:t>“Focus on what you can control”</a:t>
            </a:r>
          </a:p>
        </p:txBody>
      </p:sp>
      <p:sp>
        <p:nvSpPr>
          <p:cNvPr id="3" name="Content Placeholder 2">
            <a:extLst>
              <a:ext uri="{FF2B5EF4-FFF2-40B4-BE49-F238E27FC236}">
                <a16:creationId xmlns:a16="http://schemas.microsoft.com/office/drawing/2014/main" id="{811B80B9-634F-BBA2-1284-DBA404643D7A}"/>
              </a:ext>
            </a:extLst>
          </p:cNvPr>
          <p:cNvSpPr>
            <a:spLocks noGrp="1"/>
          </p:cNvSpPr>
          <p:nvPr>
            <p:ph idx="1"/>
          </p:nvPr>
        </p:nvSpPr>
        <p:spPr>
          <a:xfrm>
            <a:off x="1630837" y="1363598"/>
            <a:ext cx="5821919" cy="4870292"/>
          </a:xfrm>
        </p:spPr>
        <p:txBody>
          <a:bodyPr>
            <a:normAutofit/>
          </a:bodyPr>
          <a:lstStyle/>
          <a:p>
            <a:r>
              <a:rPr lang="en-US" dirty="0"/>
              <a:t>Michelle Obama </a:t>
            </a:r>
          </a:p>
          <a:p>
            <a:r>
              <a:rPr lang="en-US" dirty="0"/>
              <a:t>On dealing with adversity</a:t>
            </a:r>
          </a:p>
          <a:p>
            <a:pPr marL="0" indent="0">
              <a:buNone/>
            </a:pPr>
            <a:r>
              <a:rPr lang="en-US" dirty="0"/>
              <a:t>"</a:t>
            </a:r>
            <a:r>
              <a:rPr lang="en-US" b="1" dirty="0"/>
              <a:t>Focus on what you can control</a:t>
            </a:r>
            <a:r>
              <a:rPr lang="en-US" dirty="0"/>
              <a:t>. Be a good person every day. Vote. Read. </a:t>
            </a:r>
            <a:r>
              <a:rPr lang="en-US" b="1" dirty="0"/>
              <a:t>Treat one another kindly</a:t>
            </a:r>
            <a:r>
              <a:rPr lang="en-US" dirty="0"/>
              <a:t>. Follow the law. Don't tweet nasty stuff.”</a:t>
            </a:r>
          </a:p>
          <a:p>
            <a:r>
              <a:rPr lang="en-US" dirty="0"/>
              <a:t>On being authentic</a:t>
            </a:r>
          </a:p>
          <a:p>
            <a:pPr marL="0" indent="0">
              <a:buNone/>
            </a:pPr>
            <a:r>
              <a:rPr lang="en-US" dirty="0"/>
              <a:t>“</a:t>
            </a:r>
            <a:r>
              <a:rPr lang="en-US" b="1" dirty="0"/>
              <a:t>There's power in allowing yourself to be known and heard</a:t>
            </a:r>
            <a:r>
              <a:rPr lang="en-US" dirty="0"/>
              <a:t>, in owning your unique story</a:t>
            </a:r>
            <a:r>
              <a:rPr lang="en-US" b="1" dirty="0"/>
              <a:t>, in using your authentic voice</a:t>
            </a:r>
            <a:r>
              <a:rPr lang="en-US" dirty="0"/>
              <a:t>. And there's grace in </a:t>
            </a:r>
            <a:r>
              <a:rPr lang="en-US" b="1" dirty="0"/>
              <a:t>being willing to know and hear others</a:t>
            </a:r>
            <a:r>
              <a:rPr lang="en-US" dirty="0"/>
              <a:t>.” </a:t>
            </a:r>
          </a:p>
          <a:p>
            <a:pPr marL="0" indent="0">
              <a:buNone/>
            </a:pPr>
            <a:r>
              <a:rPr lang="en-US" dirty="0"/>
              <a:t>“For every door that's been opened to me, </a:t>
            </a:r>
            <a:r>
              <a:rPr lang="en-US" b="1" dirty="0"/>
              <a:t>I've tried to open my door to others</a:t>
            </a:r>
            <a:r>
              <a:rPr lang="en-US" dirty="0"/>
              <a:t>.”</a:t>
            </a:r>
          </a:p>
          <a:p>
            <a:pPr marL="0" indent="0">
              <a:buNone/>
            </a:pPr>
            <a:endParaRPr lang="en-GB" dirty="0"/>
          </a:p>
        </p:txBody>
      </p:sp>
      <p:pic>
        <p:nvPicPr>
          <p:cNvPr id="4" name="Picture 3">
            <a:extLst>
              <a:ext uri="{FF2B5EF4-FFF2-40B4-BE49-F238E27FC236}">
                <a16:creationId xmlns:a16="http://schemas.microsoft.com/office/drawing/2014/main" id="{A05FA947-834C-4E25-D965-4EC50D12671E}"/>
              </a:ext>
            </a:extLst>
          </p:cNvPr>
          <p:cNvPicPr>
            <a:picLocks noChangeAspect="1"/>
          </p:cNvPicPr>
          <p:nvPr/>
        </p:nvPicPr>
        <p:blipFill rotWithShape="1">
          <a:blip r:embed="rId2"/>
          <a:srcRect r="64407"/>
          <a:stretch/>
        </p:blipFill>
        <p:spPr>
          <a:xfrm>
            <a:off x="11203683" y="0"/>
            <a:ext cx="988317" cy="1008890"/>
          </a:xfrm>
          <a:prstGeom prst="rect">
            <a:avLst/>
          </a:prstGeom>
        </p:spPr>
      </p:pic>
      <p:pic>
        <p:nvPicPr>
          <p:cNvPr id="5" name="Picture 2" descr="Jimmy Kimmel Live!&quot; airs every weeknight at 11:35 p.m. ET and features a diverse lineup of guests that include celebrities, athletes, musical acts,...">
            <a:extLst>
              <a:ext uri="{FF2B5EF4-FFF2-40B4-BE49-F238E27FC236}">
                <a16:creationId xmlns:a16="http://schemas.microsoft.com/office/drawing/2014/main" id="{05A20DB6-CC88-99C1-AF98-B65886F51C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40143" y="1363598"/>
            <a:ext cx="3501959" cy="51768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63625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1328F-3517-B7A8-286A-2E1CE70027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3FD539-798F-920F-0212-CE24799FAC63}"/>
              </a:ext>
            </a:extLst>
          </p:cNvPr>
          <p:cNvSpPr>
            <a:spLocks noGrp="1"/>
          </p:cNvSpPr>
          <p:nvPr>
            <p:ph type="title"/>
          </p:nvPr>
        </p:nvSpPr>
        <p:spPr>
          <a:xfrm>
            <a:off x="1857079" y="624110"/>
            <a:ext cx="8870623" cy="1008890"/>
          </a:xfrm>
        </p:spPr>
        <p:txBody>
          <a:bodyPr>
            <a:normAutofit fontScale="90000"/>
          </a:bodyPr>
          <a:lstStyle/>
          <a:p>
            <a:r>
              <a:rPr lang="en-GB" dirty="0"/>
              <a:t>We may not be in the same position as Michelle Obama, but </a:t>
            </a:r>
          </a:p>
        </p:txBody>
      </p:sp>
      <p:sp>
        <p:nvSpPr>
          <p:cNvPr id="3" name="Content Placeholder 2">
            <a:extLst>
              <a:ext uri="{FF2B5EF4-FFF2-40B4-BE49-F238E27FC236}">
                <a16:creationId xmlns:a16="http://schemas.microsoft.com/office/drawing/2014/main" id="{5035D380-CE83-C0D6-639B-4F6E84735BE1}"/>
              </a:ext>
            </a:extLst>
          </p:cNvPr>
          <p:cNvSpPr>
            <a:spLocks noGrp="1"/>
          </p:cNvSpPr>
          <p:nvPr>
            <p:ph idx="1"/>
          </p:nvPr>
        </p:nvSpPr>
        <p:spPr>
          <a:xfrm>
            <a:off x="1451728" y="1847654"/>
            <a:ext cx="6419653" cy="4063568"/>
          </a:xfrm>
        </p:spPr>
        <p:txBody>
          <a:bodyPr>
            <a:normAutofit lnSpcReduction="10000"/>
          </a:bodyPr>
          <a:lstStyle/>
          <a:p>
            <a:r>
              <a:rPr lang="en-US" dirty="0"/>
              <a:t>It’s easy to become over-whelmed</a:t>
            </a:r>
          </a:p>
          <a:p>
            <a:r>
              <a:rPr lang="en-US" dirty="0"/>
              <a:t>We can waste time and energy on what we can’t change or influence</a:t>
            </a:r>
          </a:p>
          <a:p>
            <a:r>
              <a:rPr lang="en-US" dirty="0"/>
              <a:t>If we can’t change the situation we can choose how we respond to it and how we treat those around us</a:t>
            </a:r>
          </a:p>
          <a:p>
            <a:r>
              <a:rPr lang="en-US" dirty="0"/>
              <a:t>As leaders and managers our words and actions carry more weight than we will ever </a:t>
            </a:r>
            <a:r>
              <a:rPr lang="en-US" dirty="0" err="1"/>
              <a:t>realise</a:t>
            </a:r>
            <a:endParaRPr lang="en-US" dirty="0"/>
          </a:p>
          <a:p>
            <a:r>
              <a:rPr lang="en-US" dirty="0"/>
              <a:t>If we crumble and cease to function what happens to our teams?</a:t>
            </a:r>
          </a:p>
          <a:p>
            <a:r>
              <a:rPr lang="en-US" dirty="0"/>
              <a:t>What support mechanisms do we have/need to continue to function when everything is changing around us?</a:t>
            </a:r>
          </a:p>
          <a:p>
            <a:endParaRPr lang="en-US" dirty="0"/>
          </a:p>
          <a:p>
            <a:endParaRPr lang="en-GB" dirty="0"/>
          </a:p>
        </p:txBody>
      </p:sp>
      <p:pic>
        <p:nvPicPr>
          <p:cNvPr id="12290" name="Picture 2" descr="Jimmy Kimmel Live!&quot; airs every weeknight at 11:35 p.m. ET and features a diverse lineup of guests that include celebrities, athletes, musical acts,...">
            <a:extLst>
              <a:ext uri="{FF2B5EF4-FFF2-40B4-BE49-F238E27FC236}">
                <a16:creationId xmlns:a16="http://schemas.microsoft.com/office/drawing/2014/main" id="{09023ABB-D9AE-BE46-E85E-600A16846E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40143" y="1363598"/>
            <a:ext cx="3501959" cy="517680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DE601709-B2F5-64AA-D1CA-83F2B33A5AB4}"/>
              </a:ext>
            </a:extLst>
          </p:cNvPr>
          <p:cNvPicPr>
            <a:picLocks noChangeAspect="1"/>
          </p:cNvPicPr>
          <p:nvPr/>
        </p:nvPicPr>
        <p:blipFill rotWithShape="1">
          <a:blip r:embed="rId3"/>
          <a:srcRect r="64407"/>
          <a:stretch/>
        </p:blipFill>
        <p:spPr>
          <a:xfrm>
            <a:off x="11203683" y="-15036"/>
            <a:ext cx="988317" cy="1008890"/>
          </a:xfrm>
          <a:prstGeom prst="rect">
            <a:avLst/>
          </a:prstGeom>
        </p:spPr>
      </p:pic>
    </p:spTree>
    <p:extLst>
      <p:ext uri="{BB962C8B-B14F-4D97-AF65-F5344CB8AC3E}">
        <p14:creationId xmlns:p14="http://schemas.microsoft.com/office/powerpoint/2010/main" val="29658606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AC671C-0445-0411-6E11-BFF53C0422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EF608-1180-416E-5C76-093CE9E4936C}"/>
              </a:ext>
            </a:extLst>
          </p:cNvPr>
          <p:cNvSpPr>
            <a:spLocks noGrp="1"/>
          </p:cNvSpPr>
          <p:nvPr>
            <p:ph type="title"/>
          </p:nvPr>
        </p:nvSpPr>
        <p:spPr>
          <a:xfrm>
            <a:off x="1706252" y="624110"/>
            <a:ext cx="8220174" cy="912459"/>
          </a:xfrm>
        </p:spPr>
        <p:txBody>
          <a:bodyPr/>
          <a:lstStyle/>
          <a:p>
            <a:r>
              <a:rPr lang="en-GB" dirty="0"/>
              <a:t>Your experiences</a:t>
            </a:r>
          </a:p>
        </p:txBody>
      </p:sp>
      <p:sp>
        <p:nvSpPr>
          <p:cNvPr id="3" name="Content Placeholder 2">
            <a:extLst>
              <a:ext uri="{FF2B5EF4-FFF2-40B4-BE49-F238E27FC236}">
                <a16:creationId xmlns:a16="http://schemas.microsoft.com/office/drawing/2014/main" id="{686548BA-7017-C6A8-2F32-860CC77D907D}"/>
              </a:ext>
            </a:extLst>
          </p:cNvPr>
          <p:cNvSpPr>
            <a:spLocks noGrp="1"/>
          </p:cNvSpPr>
          <p:nvPr>
            <p:ph idx="1"/>
          </p:nvPr>
        </p:nvSpPr>
        <p:spPr>
          <a:xfrm>
            <a:off x="1197204" y="1825625"/>
            <a:ext cx="3893270" cy="4351338"/>
          </a:xfrm>
        </p:spPr>
        <p:txBody>
          <a:bodyPr/>
          <a:lstStyle/>
          <a:p>
            <a:r>
              <a:rPr lang="en-GB" dirty="0"/>
              <a:t>What are your reflections on living through change in your institution?</a:t>
            </a:r>
          </a:p>
          <a:p>
            <a:r>
              <a:rPr lang="en-GB" dirty="0"/>
              <a:t>What was handled well?</a:t>
            </a:r>
          </a:p>
          <a:p>
            <a:r>
              <a:rPr lang="en-GB" dirty="0"/>
              <a:t>What were the key lessons you learned?</a:t>
            </a:r>
          </a:p>
          <a:p>
            <a:endParaRPr lang="en-GB" dirty="0"/>
          </a:p>
          <a:p>
            <a:r>
              <a:rPr lang="en-GB" dirty="0"/>
              <a:t>Any questions that you would like to ask?</a:t>
            </a:r>
          </a:p>
        </p:txBody>
      </p:sp>
      <p:pic>
        <p:nvPicPr>
          <p:cNvPr id="7170" name="Picture 2" descr="Winding road in Fagaras Mountains, Romania. Mountain path winding stock images, royalty-free photos and pictures">
            <a:extLst>
              <a:ext uri="{FF2B5EF4-FFF2-40B4-BE49-F238E27FC236}">
                <a16:creationId xmlns:a16="http://schemas.microsoft.com/office/drawing/2014/main" id="{F03881C7-68D5-BB57-EBB4-FF2267C904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3612" y="2017336"/>
            <a:ext cx="6362652" cy="424707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D3E49903-6921-9BD1-6FEC-6B0926795918}"/>
              </a:ext>
            </a:extLst>
          </p:cNvPr>
          <p:cNvPicPr>
            <a:picLocks noChangeAspect="1"/>
          </p:cNvPicPr>
          <p:nvPr/>
        </p:nvPicPr>
        <p:blipFill rotWithShape="1">
          <a:blip r:embed="rId3"/>
          <a:srcRect r="64407"/>
          <a:stretch/>
        </p:blipFill>
        <p:spPr>
          <a:xfrm>
            <a:off x="11203683" y="0"/>
            <a:ext cx="988317" cy="1008890"/>
          </a:xfrm>
          <a:prstGeom prst="rect">
            <a:avLst/>
          </a:prstGeom>
        </p:spPr>
      </p:pic>
    </p:spTree>
    <p:extLst>
      <p:ext uri="{BB962C8B-B14F-4D97-AF65-F5344CB8AC3E}">
        <p14:creationId xmlns:p14="http://schemas.microsoft.com/office/powerpoint/2010/main" val="8312418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ADE50D-AA76-28B8-C3BB-822C8E9770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AF0C70-141E-FF8F-A3D9-0C73C48682C4}"/>
              </a:ext>
            </a:extLst>
          </p:cNvPr>
          <p:cNvSpPr>
            <a:spLocks noGrp="1"/>
          </p:cNvSpPr>
          <p:nvPr>
            <p:ph type="title"/>
          </p:nvPr>
        </p:nvSpPr>
        <p:spPr>
          <a:xfrm>
            <a:off x="2177593" y="624110"/>
            <a:ext cx="9327020" cy="846471"/>
          </a:xfrm>
        </p:spPr>
        <p:txBody>
          <a:bodyPr/>
          <a:lstStyle/>
          <a:p>
            <a:r>
              <a:rPr lang="en-GB" dirty="0"/>
              <a:t>“Focus on what you can control”</a:t>
            </a:r>
          </a:p>
        </p:txBody>
      </p:sp>
      <p:sp>
        <p:nvSpPr>
          <p:cNvPr id="3" name="Content Placeholder 2">
            <a:extLst>
              <a:ext uri="{FF2B5EF4-FFF2-40B4-BE49-F238E27FC236}">
                <a16:creationId xmlns:a16="http://schemas.microsoft.com/office/drawing/2014/main" id="{BFB045A8-7D54-39E0-9125-9D4075FAF877}"/>
              </a:ext>
            </a:extLst>
          </p:cNvPr>
          <p:cNvSpPr>
            <a:spLocks noGrp="1"/>
          </p:cNvSpPr>
          <p:nvPr>
            <p:ph idx="1"/>
          </p:nvPr>
        </p:nvSpPr>
        <p:spPr>
          <a:xfrm>
            <a:off x="1630837" y="1363598"/>
            <a:ext cx="5821919" cy="4870292"/>
          </a:xfrm>
        </p:spPr>
        <p:txBody>
          <a:bodyPr>
            <a:normAutofit/>
          </a:bodyPr>
          <a:lstStyle/>
          <a:p>
            <a:r>
              <a:rPr lang="en-US" dirty="0"/>
              <a:t>Michelle Obama </a:t>
            </a:r>
          </a:p>
          <a:p>
            <a:r>
              <a:rPr lang="en-US" dirty="0"/>
              <a:t>On dealing with adversity</a:t>
            </a:r>
          </a:p>
          <a:p>
            <a:pPr marL="0" indent="0">
              <a:buNone/>
            </a:pPr>
            <a:r>
              <a:rPr lang="en-US" dirty="0"/>
              <a:t>"</a:t>
            </a:r>
            <a:r>
              <a:rPr lang="en-US" b="1" dirty="0"/>
              <a:t>Focus on what you can control</a:t>
            </a:r>
            <a:r>
              <a:rPr lang="en-US" dirty="0"/>
              <a:t>. Be a good person every day. Vote. Read. </a:t>
            </a:r>
            <a:r>
              <a:rPr lang="en-US" b="1" dirty="0"/>
              <a:t>Treat one another kindly</a:t>
            </a:r>
            <a:r>
              <a:rPr lang="en-US" dirty="0"/>
              <a:t>. Follow the law. Don't tweet nasty stuff.”</a:t>
            </a:r>
          </a:p>
          <a:p>
            <a:r>
              <a:rPr lang="en-US" dirty="0"/>
              <a:t>On being authentic</a:t>
            </a:r>
          </a:p>
          <a:p>
            <a:pPr marL="0" indent="0">
              <a:buNone/>
            </a:pPr>
            <a:r>
              <a:rPr lang="en-US" dirty="0"/>
              <a:t>“</a:t>
            </a:r>
            <a:r>
              <a:rPr lang="en-US" b="1" dirty="0"/>
              <a:t>There's power in allowing yourself to be known and heard</a:t>
            </a:r>
            <a:r>
              <a:rPr lang="en-US" dirty="0"/>
              <a:t>, in owning your unique story</a:t>
            </a:r>
            <a:r>
              <a:rPr lang="en-US" b="1" dirty="0"/>
              <a:t>, in using your authentic voice</a:t>
            </a:r>
            <a:r>
              <a:rPr lang="en-US" dirty="0"/>
              <a:t>. And there's grace in </a:t>
            </a:r>
            <a:r>
              <a:rPr lang="en-US" b="1" dirty="0"/>
              <a:t>being willing to know and hear others</a:t>
            </a:r>
            <a:r>
              <a:rPr lang="en-US" dirty="0"/>
              <a:t>.” </a:t>
            </a:r>
          </a:p>
          <a:p>
            <a:pPr marL="0" indent="0">
              <a:buNone/>
            </a:pPr>
            <a:r>
              <a:rPr lang="en-US" dirty="0"/>
              <a:t>“For every door that's been opened to me, </a:t>
            </a:r>
            <a:r>
              <a:rPr lang="en-US" b="1" dirty="0"/>
              <a:t>I've tried to open my door to others</a:t>
            </a:r>
            <a:r>
              <a:rPr lang="en-US" dirty="0"/>
              <a:t>.”</a:t>
            </a:r>
          </a:p>
          <a:p>
            <a:pPr marL="0" indent="0">
              <a:buNone/>
            </a:pPr>
            <a:endParaRPr lang="en-GB" dirty="0"/>
          </a:p>
        </p:txBody>
      </p:sp>
      <p:pic>
        <p:nvPicPr>
          <p:cNvPr id="4" name="Picture 3">
            <a:extLst>
              <a:ext uri="{FF2B5EF4-FFF2-40B4-BE49-F238E27FC236}">
                <a16:creationId xmlns:a16="http://schemas.microsoft.com/office/drawing/2014/main" id="{407148C9-7AFC-1110-1BD2-9BE025467D49}"/>
              </a:ext>
            </a:extLst>
          </p:cNvPr>
          <p:cNvPicPr>
            <a:picLocks noChangeAspect="1"/>
          </p:cNvPicPr>
          <p:nvPr/>
        </p:nvPicPr>
        <p:blipFill rotWithShape="1">
          <a:blip r:embed="rId2"/>
          <a:srcRect r="64407"/>
          <a:stretch/>
        </p:blipFill>
        <p:spPr>
          <a:xfrm>
            <a:off x="11203683" y="0"/>
            <a:ext cx="988317" cy="1008890"/>
          </a:xfrm>
          <a:prstGeom prst="rect">
            <a:avLst/>
          </a:prstGeom>
        </p:spPr>
      </p:pic>
      <p:pic>
        <p:nvPicPr>
          <p:cNvPr id="5" name="Picture 2" descr="Jimmy Kimmel Live!&quot; airs every weeknight at 11:35 p.m. ET and features a diverse lineup of guests that include celebrities, athletes, musical acts,...">
            <a:extLst>
              <a:ext uri="{FF2B5EF4-FFF2-40B4-BE49-F238E27FC236}">
                <a16:creationId xmlns:a16="http://schemas.microsoft.com/office/drawing/2014/main" id="{C5D8B276-6963-6062-0F1F-D823CBA612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40143" y="1363598"/>
            <a:ext cx="3501959" cy="51768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90727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861744-08FD-42FA-13BB-2198B42465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275433-B19E-D989-5112-2F866D951093}"/>
              </a:ext>
            </a:extLst>
          </p:cNvPr>
          <p:cNvSpPr>
            <a:spLocks noGrp="1"/>
          </p:cNvSpPr>
          <p:nvPr>
            <p:ph type="title"/>
          </p:nvPr>
        </p:nvSpPr>
        <p:spPr>
          <a:xfrm>
            <a:off x="1847655" y="624110"/>
            <a:ext cx="8785780" cy="1008890"/>
          </a:xfrm>
        </p:spPr>
        <p:txBody>
          <a:bodyPr/>
          <a:lstStyle/>
          <a:p>
            <a:r>
              <a:rPr lang="en-GB" dirty="0"/>
              <a:t>Thank you</a:t>
            </a:r>
          </a:p>
        </p:txBody>
      </p:sp>
      <p:sp>
        <p:nvSpPr>
          <p:cNvPr id="3" name="Content Placeholder 2">
            <a:extLst>
              <a:ext uri="{FF2B5EF4-FFF2-40B4-BE49-F238E27FC236}">
                <a16:creationId xmlns:a16="http://schemas.microsoft.com/office/drawing/2014/main" id="{4901C9E3-FAB8-17E8-475D-698DC78301FE}"/>
              </a:ext>
            </a:extLst>
          </p:cNvPr>
          <p:cNvSpPr>
            <a:spLocks noGrp="1"/>
          </p:cNvSpPr>
          <p:nvPr>
            <p:ph idx="1"/>
          </p:nvPr>
        </p:nvSpPr>
        <p:spPr>
          <a:xfrm>
            <a:off x="1932495" y="1970202"/>
            <a:ext cx="9572117" cy="3941020"/>
          </a:xfrm>
        </p:spPr>
        <p:txBody>
          <a:bodyPr>
            <a:normAutofit/>
          </a:bodyPr>
          <a:lstStyle/>
          <a:p>
            <a:r>
              <a:rPr lang="en-GB" sz="2400" dirty="0"/>
              <a:t>Thank you for being here and for listening</a:t>
            </a:r>
          </a:p>
          <a:p>
            <a:r>
              <a:rPr lang="en-GB" sz="2400" dirty="0"/>
              <a:t>Take time to work out what support you need when navigating change</a:t>
            </a:r>
          </a:p>
          <a:p>
            <a:r>
              <a:rPr lang="en-GB" sz="2400" dirty="0"/>
              <a:t>Take care of yourself and those you are leading</a:t>
            </a:r>
          </a:p>
          <a:p>
            <a:endParaRPr lang="en-GB" sz="2400" dirty="0"/>
          </a:p>
          <a:p>
            <a:endParaRPr lang="en-GB" sz="2400" dirty="0"/>
          </a:p>
          <a:p>
            <a:r>
              <a:rPr lang="en-GB" sz="2400" dirty="0"/>
              <a:t>Feel free to contact me afterwards</a:t>
            </a:r>
          </a:p>
          <a:p>
            <a:r>
              <a:rPr lang="en-GB" sz="2400" dirty="0"/>
              <a:t>paulinemuya01@gmail.com</a:t>
            </a:r>
          </a:p>
        </p:txBody>
      </p:sp>
      <p:pic>
        <p:nvPicPr>
          <p:cNvPr id="4" name="Picture 3">
            <a:extLst>
              <a:ext uri="{FF2B5EF4-FFF2-40B4-BE49-F238E27FC236}">
                <a16:creationId xmlns:a16="http://schemas.microsoft.com/office/drawing/2014/main" id="{1F481A30-D7C8-74AF-7886-D2C009A02688}"/>
              </a:ext>
            </a:extLst>
          </p:cNvPr>
          <p:cNvPicPr>
            <a:picLocks noChangeAspect="1"/>
          </p:cNvPicPr>
          <p:nvPr/>
        </p:nvPicPr>
        <p:blipFill rotWithShape="1">
          <a:blip r:embed="rId2"/>
          <a:srcRect r="64407"/>
          <a:stretch/>
        </p:blipFill>
        <p:spPr>
          <a:xfrm>
            <a:off x="11203683" y="0"/>
            <a:ext cx="988317" cy="1008890"/>
          </a:xfrm>
          <a:prstGeom prst="rect">
            <a:avLst/>
          </a:prstGeom>
        </p:spPr>
      </p:pic>
    </p:spTree>
    <p:extLst>
      <p:ext uri="{BB962C8B-B14F-4D97-AF65-F5344CB8AC3E}">
        <p14:creationId xmlns:p14="http://schemas.microsoft.com/office/powerpoint/2010/main" val="12024082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54A11-D722-5BD8-17EA-BA8023B8CE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81D3D2-1546-B695-21D6-ED21633CDA52}"/>
              </a:ext>
            </a:extLst>
          </p:cNvPr>
          <p:cNvSpPr>
            <a:spLocks noGrp="1"/>
          </p:cNvSpPr>
          <p:nvPr>
            <p:ph type="title"/>
          </p:nvPr>
        </p:nvSpPr>
        <p:spPr>
          <a:xfrm>
            <a:off x="1677971" y="329938"/>
            <a:ext cx="9675827" cy="678952"/>
          </a:xfrm>
        </p:spPr>
        <p:txBody>
          <a:bodyPr/>
          <a:lstStyle/>
          <a:p>
            <a:r>
              <a:rPr lang="en-GB" dirty="0"/>
              <a:t>Introduction</a:t>
            </a:r>
          </a:p>
        </p:txBody>
      </p:sp>
      <p:sp>
        <p:nvSpPr>
          <p:cNvPr id="3" name="Content Placeholder 2">
            <a:extLst>
              <a:ext uri="{FF2B5EF4-FFF2-40B4-BE49-F238E27FC236}">
                <a16:creationId xmlns:a16="http://schemas.microsoft.com/office/drawing/2014/main" id="{770D03DA-D842-60B8-1008-D24CED011901}"/>
              </a:ext>
            </a:extLst>
          </p:cNvPr>
          <p:cNvSpPr>
            <a:spLocks noGrp="1"/>
          </p:cNvSpPr>
          <p:nvPr>
            <p:ph idx="1"/>
          </p:nvPr>
        </p:nvSpPr>
        <p:spPr>
          <a:xfrm>
            <a:off x="988316" y="1451728"/>
            <a:ext cx="10587799" cy="4628561"/>
          </a:xfrm>
        </p:spPr>
        <p:txBody>
          <a:bodyPr>
            <a:normAutofit/>
          </a:bodyPr>
          <a:lstStyle/>
          <a:p>
            <a:r>
              <a:rPr lang="en-GB" dirty="0"/>
              <a:t>Over 30 years in research management, leading teams in multiple institutions</a:t>
            </a:r>
          </a:p>
          <a:p>
            <a:r>
              <a:rPr lang="en-GB" dirty="0"/>
              <a:t>Navigated countless restructures and change programmes, including institutional merger</a:t>
            </a:r>
          </a:p>
          <a:p>
            <a:r>
              <a:rPr lang="en-GB" dirty="0"/>
              <a:t>Worked across academic disciplines and research areas and led teams across the full research lifecycle</a:t>
            </a:r>
          </a:p>
          <a:p>
            <a:r>
              <a:rPr lang="en-GB" dirty="0"/>
              <a:t>Extensive experience of research assessment including 5 RAE/REFs and seconded as  Panel Adviser to Research England in REF 2021</a:t>
            </a:r>
          </a:p>
          <a:p>
            <a:r>
              <a:rPr lang="en-GB" dirty="0"/>
              <a:t>Developed and delivered multiple training programmes for academic staff and research managers at all career stages</a:t>
            </a:r>
          </a:p>
          <a:p>
            <a:r>
              <a:rPr lang="en-GB" dirty="0"/>
              <a:t>Run my own research management consultancy since 2019</a:t>
            </a:r>
          </a:p>
          <a:p>
            <a:r>
              <a:rPr lang="en-GB" dirty="0"/>
              <a:t>ARMA veteran and former Deputy Chair/Board member</a:t>
            </a:r>
          </a:p>
          <a:p>
            <a:endParaRPr lang="en-GB" dirty="0"/>
          </a:p>
        </p:txBody>
      </p:sp>
      <p:pic>
        <p:nvPicPr>
          <p:cNvPr id="4" name="Picture 3">
            <a:extLst>
              <a:ext uri="{FF2B5EF4-FFF2-40B4-BE49-F238E27FC236}">
                <a16:creationId xmlns:a16="http://schemas.microsoft.com/office/drawing/2014/main" id="{A9F91F23-BDAE-71A2-CA5D-801838ECD079}"/>
              </a:ext>
            </a:extLst>
          </p:cNvPr>
          <p:cNvPicPr>
            <a:picLocks noChangeAspect="1"/>
          </p:cNvPicPr>
          <p:nvPr/>
        </p:nvPicPr>
        <p:blipFill rotWithShape="1">
          <a:blip r:embed="rId2"/>
          <a:srcRect r="64407"/>
          <a:stretch/>
        </p:blipFill>
        <p:spPr>
          <a:xfrm>
            <a:off x="11203683" y="0"/>
            <a:ext cx="988317" cy="1008890"/>
          </a:xfrm>
          <a:prstGeom prst="rect">
            <a:avLst/>
          </a:prstGeom>
        </p:spPr>
      </p:pic>
    </p:spTree>
    <p:extLst>
      <p:ext uri="{BB962C8B-B14F-4D97-AF65-F5344CB8AC3E}">
        <p14:creationId xmlns:p14="http://schemas.microsoft.com/office/powerpoint/2010/main" val="2171081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CC60E8-632E-12FA-801E-167E831BB4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1BF5A0-C4F8-2A55-9D22-2332F9B21583}"/>
              </a:ext>
            </a:extLst>
          </p:cNvPr>
          <p:cNvSpPr>
            <a:spLocks noGrp="1"/>
          </p:cNvSpPr>
          <p:nvPr>
            <p:ph type="title"/>
          </p:nvPr>
        </p:nvSpPr>
        <p:spPr>
          <a:xfrm>
            <a:off x="1611984" y="624110"/>
            <a:ext cx="9591700" cy="1008889"/>
          </a:xfrm>
        </p:spPr>
        <p:txBody>
          <a:bodyPr>
            <a:normAutofit fontScale="90000"/>
          </a:bodyPr>
          <a:lstStyle/>
          <a:p>
            <a:r>
              <a:rPr lang="en-GB" dirty="0"/>
              <a:t>Case studies of leading teams through change</a:t>
            </a:r>
          </a:p>
        </p:txBody>
      </p:sp>
      <p:sp>
        <p:nvSpPr>
          <p:cNvPr id="3" name="Content Placeholder 2">
            <a:extLst>
              <a:ext uri="{FF2B5EF4-FFF2-40B4-BE49-F238E27FC236}">
                <a16:creationId xmlns:a16="http://schemas.microsoft.com/office/drawing/2014/main" id="{B55CE934-A99C-799B-94E1-A3AE4FF1F001}"/>
              </a:ext>
            </a:extLst>
          </p:cNvPr>
          <p:cNvSpPr>
            <a:spLocks noGrp="1"/>
          </p:cNvSpPr>
          <p:nvPr>
            <p:ph idx="1"/>
          </p:nvPr>
        </p:nvSpPr>
        <p:spPr>
          <a:xfrm>
            <a:off x="838200" y="1404594"/>
            <a:ext cx="6551984" cy="4772369"/>
          </a:xfrm>
        </p:spPr>
        <p:txBody>
          <a:bodyPr>
            <a:normAutofit fontScale="92500" lnSpcReduction="20000"/>
          </a:bodyPr>
          <a:lstStyle/>
          <a:p>
            <a:pPr marL="0" indent="0">
              <a:buNone/>
            </a:pPr>
            <a:r>
              <a:rPr lang="en-GB" b="1" dirty="0"/>
              <a:t>Birkbeck 2009-2011</a:t>
            </a:r>
          </a:p>
          <a:p>
            <a:r>
              <a:rPr lang="en-GB" dirty="0"/>
              <a:t>Creation of Schools and incorporation of lifelong learning into relevant disciplines</a:t>
            </a:r>
          </a:p>
          <a:p>
            <a:r>
              <a:rPr lang="en-GB" dirty="0"/>
              <a:t>Restructure was already underway when appointed, always playing catch up</a:t>
            </a:r>
          </a:p>
          <a:p>
            <a:r>
              <a:rPr lang="en-GB" dirty="0"/>
              <a:t>Creation of new team, bringing people together from across the institution</a:t>
            </a:r>
          </a:p>
          <a:p>
            <a:r>
              <a:rPr lang="en-GB" dirty="0"/>
              <a:t>Training and upskilling staff for new roles</a:t>
            </a:r>
          </a:p>
          <a:p>
            <a:r>
              <a:rPr lang="en-GB" dirty="0"/>
              <a:t>Huge variability in ways of working and practices</a:t>
            </a:r>
          </a:p>
          <a:p>
            <a:r>
              <a:rPr lang="en-GB" dirty="0"/>
              <a:t>Establishing new faculty level systems, budgets etc</a:t>
            </a:r>
          </a:p>
          <a:p>
            <a:r>
              <a:rPr lang="en-GB" dirty="0"/>
              <a:t>Need to address some historic under-performance</a:t>
            </a:r>
          </a:p>
          <a:p>
            <a:r>
              <a:rPr lang="en-GB" dirty="0"/>
              <a:t>High-performing researchers who needed support</a:t>
            </a:r>
          </a:p>
          <a:p>
            <a:r>
              <a:rPr lang="en-GB" dirty="0"/>
              <a:t>Bespoke  management development programme </a:t>
            </a:r>
          </a:p>
          <a:p>
            <a:r>
              <a:rPr lang="en-GB" dirty="0"/>
              <a:t>Peer network</a:t>
            </a:r>
          </a:p>
          <a:p>
            <a:r>
              <a:rPr lang="en-GB" dirty="0"/>
              <a:t>Senior institutional mentor</a:t>
            </a:r>
          </a:p>
        </p:txBody>
      </p:sp>
      <p:pic>
        <p:nvPicPr>
          <p:cNvPr id="4" name="Picture 3">
            <a:extLst>
              <a:ext uri="{FF2B5EF4-FFF2-40B4-BE49-F238E27FC236}">
                <a16:creationId xmlns:a16="http://schemas.microsoft.com/office/drawing/2014/main" id="{70A62CDE-0257-6E5D-1221-90EC236FB9A9}"/>
              </a:ext>
            </a:extLst>
          </p:cNvPr>
          <p:cNvPicPr>
            <a:picLocks noChangeAspect="1"/>
          </p:cNvPicPr>
          <p:nvPr/>
        </p:nvPicPr>
        <p:blipFill rotWithShape="1">
          <a:blip r:embed="rId2"/>
          <a:srcRect r="64407"/>
          <a:stretch/>
        </p:blipFill>
        <p:spPr>
          <a:xfrm>
            <a:off x="11203683" y="-7305"/>
            <a:ext cx="988317" cy="1008890"/>
          </a:xfrm>
          <a:prstGeom prst="rect">
            <a:avLst/>
          </a:prstGeom>
        </p:spPr>
      </p:pic>
      <p:pic>
        <p:nvPicPr>
          <p:cNvPr id="13314" name="Picture 2" descr="299,562 Train Move Royalty-Free Images ...">
            <a:extLst>
              <a:ext uri="{FF2B5EF4-FFF2-40B4-BE49-F238E27FC236}">
                <a16:creationId xmlns:a16="http://schemas.microsoft.com/office/drawing/2014/main" id="{74B00749-036E-EAB6-91AA-C3D2AE4F79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0184" y="2264414"/>
            <a:ext cx="4307657" cy="30885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55101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BBD87C-102B-3AD7-56FA-5D386392EB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592D7C-5D9B-18F4-CCB7-4DB54E16EAF5}"/>
              </a:ext>
            </a:extLst>
          </p:cNvPr>
          <p:cNvSpPr>
            <a:spLocks noGrp="1"/>
          </p:cNvSpPr>
          <p:nvPr>
            <p:ph type="title"/>
          </p:nvPr>
        </p:nvSpPr>
        <p:spPr>
          <a:xfrm>
            <a:off x="1611984" y="624110"/>
            <a:ext cx="9591700" cy="1008889"/>
          </a:xfrm>
        </p:spPr>
        <p:txBody>
          <a:bodyPr>
            <a:normAutofit fontScale="90000"/>
          </a:bodyPr>
          <a:lstStyle/>
          <a:p>
            <a:r>
              <a:rPr lang="en-GB" dirty="0"/>
              <a:t>Case studies of leading teams through change</a:t>
            </a:r>
          </a:p>
        </p:txBody>
      </p:sp>
      <p:sp>
        <p:nvSpPr>
          <p:cNvPr id="3" name="Content Placeholder 2">
            <a:extLst>
              <a:ext uri="{FF2B5EF4-FFF2-40B4-BE49-F238E27FC236}">
                <a16:creationId xmlns:a16="http://schemas.microsoft.com/office/drawing/2014/main" id="{187A9BAA-C4E7-1A6D-21F8-C8B3599C3622}"/>
              </a:ext>
            </a:extLst>
          </p:cNvPr>
          <p:cNvSpPr>
            <a:spLocks noGrp="1"/>
          </p:cNvSpPr>
          <p:nvPr>
            <p:ph idx="1"/>
          </p:nvPr>
        </p:nvSpPr>
        <p:spPr>
          <a:xfrm>
            <a:off x="838200" y="1404594"/>
            <a:ext cx="5508000" cy="4772369"/>
          </a:xfrm>
        </p:spPr>
        <p:txBody>
          <a:bodyPr>
            <a:normAutofit fontScale="92500" lnSpcReduction="10000"/>
          </a:bodyPr>
          <a:lstStyle/>
          <a:p>
            <a:pPr marL="0" indent="0">
              <a:buNone/>
            </a:pPr>
            <a:r>
              <a:rPr lang="en-GB" b="1" dirty="0"/>
              <a:t>Institute of Education 2012-2015</a:t>
            </a:r>
          </a:p>
          <a:p>
            <a:r>
              <a:rPr lang="en-GB" dirty="0"/>
              <a:t>Institutional merger with UCL, December 2014</a:t>
            </a:r>
          </a:p>
          <a:p>
            <a:r>
              <a:rPr lang="en-GB" dirty="0"/>
              <a:t>Integrate relevant functions into UCL while maintaining business as usual</a:t>
            </a:r>
          </a:p>
          <a:p>
            <a:r>
              <a:rPr lang="en-GB" dirty="0"/>
              <a:t>Building relationship with peers at UCL</a:t>
            </a:r>
          </a:p>
          <a:p>
            <a:r>
              <a:rPr lang="en-GB" dirty="0"/>
              <a:t>Broader IOE roles didn’t map neatly into UCL more specialist structures and teams</a:t>
            </a:r>
          </a:p>
          <a:p>
            <a:r>
              <a:rPr lang="en-GB" dirty="0"/>
              <a:t>Supporting team members as they navigated the realities of merger, some stayed, many left</a:t>
            </a:r>
          </a:p>
          <a:p>
            <a:r>
              <a:rPr lang="en-GB" dirty="0"/>
              <a:t>Immense workload</a:t>
            </a:r>
          </a:p>
          <a:p>
            <a:r>
              <a:rPr lang="en-GB" dirty="0"/>
              <a:t>Unpicking systems, policies and processes and implementing UCL methods</a:t>
            </a:r>
          </a:p>
          <a:p>
            <a:r>
              <a:rPr lang="en-GB" dirty="0"/>
              <a:t>Personal job insecurity and family pressures</a:t>
            </a:r>
          </a:p>
          <a:p>
            <a:r>
              <a:rPr lang="en-GB" dirty="0"/>
              <a:t>Support from external mentor</a:t>
            </a:r>
          </a:p>
        </p:txBody>
      </p:sp>
      <p:pic>
        <p:nvPicPr>
          <p:cNvPr id="4" name="Picture 3">
            <a:extLst>
              <a:ext uri="{FF2B5EF4-FFF2-40B4-BE49-F238E27FC236}">
                <a16:creationId xmlns:a16="http://schemas.microsoft.com/office/drawing/2014/main" id="{E06397A1-22FC-8E21-B90F-3987F979D624}"/>
              </a:ext>
            </a:extLst>
          </p:cNvPr>
          <p:cNvPicPr>
            <a:picLocks noChangeAspect="1"/>
          </p:cNvPicPr>
          <p:nvPr/>
        </p:nvPicPr>
        <p:blipFill rotWithShape="1">
          <a:blip r:embed="rId2"/>
          <a:srcRect r="64407"/>
          <a:stretch/>
        </p:blipFill>
        <p:spPr>
          <a:xfrm>
            <a:off x="11203683" y="-7305"/>
            <a:ext cx="988317" cy="1008890"/>
          </a:xfrm>
          <a:prstGeom prst="rect">
            <a:avLst/>
          </a:prstGeom>
        </p:spPr>
      </p:pic>
      <p:pic>
        <p:nvPicPr>
          <p:cNvPr id="5" name="Picture 2" descr="Aerial view ridge trail mountain path, winding track cuts across rocky slopes toward distant peak, low sun. Mountain path winding stock images, royalty-free photos and pictures">
            <a:extLst>
              <a:ext uri="{FF2B5EF4-FFF2-40B4-BE49-F238E27FC236}">
                <a16:creationId xmlns:a16="http://schemas.microsoft.com/office/drawing/2014/main" id="{84C09C24-1905-8C5A-282F-C6C7875604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8000" y="2592000"/>
            <a:ext cx="5688000" cy="3199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68411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DD5154-DE9F-470A-435A-43BB1D97E4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9A5A0F-E6B9-4496-799E-D6DE2E423E78}"/>
              </a:ext>
            </a:extLst>
          </p:cNvPr>
          <p:cNvSpPr>
            <a:spLocks noGrp="1"/>
          </p:cNvSpPr>
          <p:nvPr>
            <p:ph type="title"/>
          </p:nvPr>
        </p:nvSpPr>
        <p:spPr>
          <a:xfrm>
            <a:off x="1838227" y="624110"/>
            <a:ext cx="9666385" cy="884179"/>
          </a:xfrm>
        </p:spPr>
        <p:txBody>
          <a:bodyPr/>
          <a:lstStyle/>
          <a:p>
            <a:r>
              <a:rPr lang="en-GB" dirty="0"/>
              <a:t>Senior leadership paints the picture</a:t>
            </a:r>
          </a:p>
        </p:txBody>
      </p:sp>
      <p:sp>
        <p:nvSpPr>
          <p:cNvPr id="3" name="Content Placeholder 2">
            <a:extLst>
              <a:ext uri="{FF2B5EF4-FFF2-40B4-BE49-F238E27FC236}">
                <a16:creationId xmlns:a16="http://schemas.microsoft.com/office/drawing/2014/main" id="{82B9ED6B-06B1-23CE-015A-C595BC293780}"/>
              </a:ext>
            </a:extLst>
          </p:cNvPr>
          <p:cNvSpPr>
            <a:spLocks noGrp="1"/>
          </p:cNvSpPr>
          <p:nvPr>
            <p:ph idx="1"/>
          </p:nvPr>
        </p:nvSpPr>
        <p:spPr>
          <a:xfrm>
            <a:off x="838200" y="1633000"/>
            <a:ext cx="3856348" cy="4543963"/>
          </a:xfrm>
        </p:spPr>
        <p:txBody>
          <a:bodyPr>
            <a:normAutofit fontScale="92500" lnSpcReduction="10000"/>
          </a:bodyPr>
          <a:lstStyle/>
          <a:p>
            <a:r>
              <a:rPr lang="en-GB" dirty="0"/>
              <a:t>We are often given the vision and what the institution is trying to achieve</a:t>
            </a:r>
          </a:p>
          <a:p>
            <a:r>
              <a:rPr lang="en-GB" dirty="0"/>
              <a:t>As leaders and managers, we may not always agree with the vision or the rationale but are still expected to deliver it and take our teams with us</a:t>
            </a:r>
          </a:p>
          <a:p>
            <a:r>
              <a:rPr lang="en-GB" dirty="0"/>
              <a:t>Delivering the vision can be much harder than the big picture looks</a:t>
            </a:r>
          </a:p>
          <a:p>
            <a:r>
              <a:rPr lang="en-GB" dirty="0"/>
              <a:t>The big picture is not always a true representation of what lies ahead</a:t>
            </a:r>
          </a:p>
          <a:p>
            <a:r>
              <a:rPr lang="en-GB" dirty="0"/>
              <a:t>Planning each stage of the process is critical</a:t>
            </a:r>
          </a:p>
        </p:txBody>
      </p:sp>
      <p:pic>
        <p:nvPicPr>
          <p:cNvPr id="8194" name="Picture 2" descr="View of upper kananaskis lake on the top of mountain indefatigable, kananaskis country, alberta, canada. Mountain path winding stock images, royalty-free photos and pictures">
            <a:extLst>
              <a:ext uri="{FF2B5EF4-FFF2-40B4-BE49-F238E27FC236}">
                <a16:creationId xmlns:a16="http://schemas.microsoft.com/office/drawing/2014/main" id="{7AEA5CBC-D330-A18E-3AD0-F3148578E0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54474" y="1633000"/>
            <a:ext cx="6543367" cy="435133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AB34A0DD-370C-4EA6-F23D-E5EF3DEDD991}"/>
              </a:ext>
            </a:extLst>
          </p:cNvPr>
          <p:cNvPicPr>
            <a:picLocks noChangeAspect="1"/>
          </p:cNvPicPr>
          <p:nvPr/>
        </p:nvPicPr>
        <p:blipFill rotWithShape="1">
          <a:blip r:embed="rId3"/>
          <a:srcRect r="64407"/>
          <a:stretch/>
        </p:blipFill>
        <p:spPr>
          <a:xfrm>
            <a:off x="11203683" y="0"/>
            <a:ext cx="988317" cy="1008890"/>
          </a:xfrm>
          <a:prstGeom prst="rect">
            <a:avLst/>
          </a:prstGeom>
        </p:spPr>
      </p:pic>
    </p:spTree>
    <p:extLst>
      <p:ext uri="{BB962C8B-B14F-4D97-AF65-F5344CB8AC3E}">
        <p14:creationId xmlns:p14="http://schemas.microsoft.com/office/powerpoint/2010/main" val="9534730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A3EEC5-7D3A-A4D9-63C9-F87A8FDFDDEC}"/>
              </a:ext>
            </a:extLst>
          </p:cNvPr>
          <p:cNvSpPr>
            <a:spLocks noGrp="1"/>
          </p:cNvSpPr>
          <p:nvPr>
            <p:ph type="title"/>
          </p:nvPr>
        </p:nvSpPr>
        <p:spPr>
          <a:xfrm>
            <a:off x="1659118" y="618517"/>
            <a:ext cx="9619108" cy="814357"/>
          </a:xfrm>
        </p:spPr>
        <p:txBody>
          <a:bodyPr/>
          <a:lstStyle/>
          <a:p>
            <a:r>
              <a:rPr lang="en-GB" cap="none" dirty="0"/>
              <a:t>Reactions to Change</a:t>
            </a:r>
          </a:p>
        </p:txBody>
      </p:sp>
      <p:pic>
        <p:nvPicPr>
          <p:cNvPr id="2050" name="Picture 2" descr="Where Are You On The Change Curve? - Growing Organisations Ltd">
            <a:extLst>
              <a:ext uri="{FF2B5EF4-FFF2-40B4-BE49-F238E27FC236}">
                <a16:creationId xmlns:a16="http://schemas.microsoft.com/office/drawing/2014/main" id="{A2993F5D-C54C-8009-9C77-E0EB92ACFE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9118" y="1806060"/>
            <a:ext cx="8332116" cy="468681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EC42D070-982A-7181-DC88-3DF88E46E8E0}"/>
              </a:ext>
            </a:extLst>
          </p:cNvPr>
          <p:cNvPicPr>
            <a:picLocks noChangeAspect="1"/>
          </p:cNvPicPr>
          <p:nvPr/>
        </p:nvPicPr>
        <p:blipFill rotWithShape="1">
          <a:blip r:embed="rId3"/>
          <a:srcRect r="64407"/>
          <a:stretch/>
        </p:blipFill>
        <p:spPr>
          <a:xfrm>
            <a:off x="11203683" y="0"/>
            <a:ext cx="988317" cy="1008890"/>
          </a:xfrm>
          <a:prstGeom prst="rect">
            <a:avLst/>
          </a:prstGeom>
        </p:spPr>
      </p:pic>
    </p:spTree>
    <p:extLst>
      <p:ext uri="{BB962C8B-B14F-4D97-AF65-F5344CB8AC3E}">
        <p14:creationId xmlns:p14="http://schemas.microsoft.com/office/powerpoint/2010/main" val="36401323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B69A1BB-6202-50EB-1917-2A34B2094F35}"/>
              </a:ext>
            </a:extLst>
          </p:cNvPr>
          <p:cNvSpPr>
            <a:spLocks noGrp="1"/>
          </p:cNvSpPr>
          <p:nvPr>
            <p:ph idx="1"/>
          </p:nvPr>
        </p:nvSpPr>
        <p:spPr/>
        <p:txBody>
          <a:bodyPr/>
          <a:lstStyle/>
          <a:p>
            <a:endParaRPr lang="en-GB"/>
          </a:p>
        </p:txBody>
      </p:sp>
      <p:pic>
        <p:nvPicPr>
          <p:cNvPr id="3074" name="Picture 2" descr="Change curve management model, explained [with HD diagram ...">
            <a:extLst>
              <a:ext uri="{FF2B5EF4-FFF2-40B4-BE49-F238E27FC236}">
                <a16:creationId xmlns:a16="http://schemas.microsoft.com/office/drawing/2014/main" id="{460B7EB3-D126-422D-B699-637E1346F3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8199" y="1008890"/>
            <a:ext cx="9848623" cy="553985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D2EF77A2-3F1E-BDE1-6D03-6D9D2535BC40}"/>
              </a:ext>
            </a:extLst>
          </p:cNvPr>
          <p:cNvPicPr>
            <a:picLocks noChangeAspect="1"/>
          </p:cNvPicPr>
          <p:nvPr/>
        </p:nvPicPr>
        <p:blipFill rotWithShape="1">
          <a:blip r:embed="rId3"/>
          <a:srcRect r="64407"/>
          <a:stretch/>
        </p:blipFill>
        <p:spPr>
          <a:xfrm>
            <a:off x="11203683" y="0"/>
            <a:ext cx="988317" cy="1008890"/>
          </a:xfrm>
          <a:prstGeom prst="rect">
            <a:avLst/>
          </a:prstGeom>
        </p:spPr>
      </p:pic>
    </p:spTree>
    <p:extLst>
      <p:ext uri="{BB962C8B-B14F-4D97-AF65-F5344CB8AC3E}">
        <p14:creationId xmlns:p14="http://schemas.microsoft.com/office/powerpoint/2010/main" val="9467008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10F646-2C76-59C9-21CF-0B2A9263C5C2}"/>
              </a:ext>
            </a:extLst>
          </p:cNvPr>
          <p:cNvSpPr>
            <a:spLocks noGrp="1"/>
          </p:cNvSpPr>
          <p:nvPr>
            <p:ph type="title"/>
          </p:nvPr>
        </p:nvSpPr>
        <p:spPr>
          <a:xfrm>
            <a:off x="1715678" y="624110"/>
            <a:ext cx="9788933" cy="639082"/>
          </a:xfrm>
        </p:spPr>
        <p:txBody>
          <a:bodyPr>
            <a:normAutofit fontScale="90000"/>
          </a:bodyPr>
          <a:lstStyle/>
          <a:p>
            <a:r>
              <a:rPr lang="en-GB" dirty="0"/>
              <a:t>The responsibilities of leading</a:t>
            </a:r>
          </a:p>
        </p:txBody>
      </p:sp>
      <p:pic>
        <p:nvPicPr>
          <p:cNvPr id="1026" name="Picture 2" descr="Four men and four horses follow the path towards the Himalayas. Mountain path winding stock images, royalty-free photos and pictures">
            <a:extLst>
              <a:ext uri="{FF2B5EF4-FFF2-40B4-BE49-F238E27FC236}">
                <a16:creationId xmlns:a16="http://schemas.microsoft.com/office/drawing/2014/main" id="{685DC92C-D5BC-7C61-EE35-C57CFEF21D60}"/>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7740908" y="1263192"/>
            <a:ext cx="3763703" cy="5178928"/>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4">
            <a:extLst>
              <a:ext uri="{FF2B5EF4-FFF2-40B4-BE49-F238E27FC236}">
                <a16:creationId xmlns:a16="http://schemas.microsoft.com/office/drawing/2014/main" id="{E54EF021-9829-33FA-B087-D03C59388284}"/>
              </a:ext>
            </a:extLst>
          </p:cNvPr>
          <p:cNvSpPr>
            <a:spLocks noGrp="1"/>
          </p:cNvSpPr>
          <p:nvPr>
            <p:ph sz="half" idx="2"/>
          </p:nvPr>
        </p:nvSpPr>
        <p:spPr>
          <a:xfrm>
            <a:off x="1545997" y="1508288"/>
            <a:ext cx="5995446" cy="4725602"/>
          </a:xfrm>
        </p:spPr>
        <p:txBody>
          <a:bodyPr>
            <a:normAutofit/>
          </a:bodyPr>
          <a:lstStyle/>
          <a:p>
            <a:r>
              <a:rPr lang="en-GB" dirty="0"/>
              <a:t>Navigating your personal “change curve” rapidly</a:t>
            </a:r>
          </a:p>
          <a:p>
            <a:r>
              <a:rPr lang="en-GB" dirty="0"/>
              <a:t>Influencing upwards effectively</a:t>
            </a:r>
          </a:p>
          <a:p>
            <a:r>
              <a:rPr lang="en-GB" dirty="0"/>
              <a:t>Retaining good morale</a:t>
            </a:r>
          </a:p>
          <a:p>
            <a:r>
              <a:rPr lang="en-GB" dirty="0"/>
              <a:t>Being honest and authentic with those you lead</a:t>
            </a:r>
          </a:p>
          <a:p>
            <a:r>
              <a:rPr lang="en-GB" dirty="0"/>
              <a:t>Retaining focus on business as usual</a:t>
            </a:r>
          </a:p>
          <a:p>
            <a:r>
              <a:rPr lang="en-GB" dirty="0"/>
              <a:t>Being realistic about what is and is not possible</a:t>
            </a:r>
          </a:p>
          <a:p>
            <a:r>
              <a:rPr lang="en-GB" dirty="0"/>
              <a:t>It’s ok to say “I don’t know”</a:t>
            </a:r>
          </a:p>
          <a:p>
            <a:r>
              <a:rPr lang="en-GB" dirty="0"/>
              <a:t>Have a plan and some idea of how you are going to get there even if it changes constantly</a:t>
            </a:r>
          </a:p>
          <a:p>
            <a:r>
              <a:rPr lang="en-GB" dirty="0"/>
              <a:t>Re-focus and adapt the plan as necessary</a:t>
            </a:r>
          </a:p>
          <a:p>
            <a:r>
              <a:rPr lang="en-GB" dirty="0"/>
              <a:t>Listen to the team and take their suggestions on board where possible</a:t>
            </a:r>
          </a:p>
          <a:p>
            <a:endParaRPr lang="en-GB" dirty="0"/>
          </a:p>
          <a:p>
            <a:endParaRPr lang="en-GB" dirty="0"/>
          </a:p>
        </p:txBody>
      </p:sp>
      <p:pic>
        <p:nvPicPr>
          <p:cNvPr id="4" name="Picture 3">
            <a:extLst>
              <a:ext uri="{FF2B5EF4-FFF2-40B4-BE49-F238E27FC236}">
                <a16:creationId xmlns:a16="http://schemas.microsoft.com/office/drawing/2014/main" id="{EA4E4F2B-85E5-F84E-454E-3FE0763113B0}"/>
              </a:ext>
            </a:extLst>
          </p:cNvPr>
          <p:cNvPicPr>
            <a:picLocks noChangeAspect="1"/>
          </p:cNvPicPr>
          <p:nvPr/>
        </p:nvPicPr>
        <p:blipFill rotWithShape="1">
          <a:blip r:embed="rId3"/>
          <a:srcRect r="64407"/>
          <a:stretch/>
        </p:blipFill>
        <p:spPr>
          <a:xfrm>
            <a:off x="11203683" y="0"/>
            <a:ext cx="988317" cy="1008890"/>
          </a:xfrm>
          <a:prstGeom prst="rect">
            <a:avLst/>
          </a:prstGeom>
        </p:spPr>
      </p:pic>
    </p:spTree>
    <p:extLst>
      <p:ext uri="{BB962C8B-B14F-4D97-AF65-F5344CB8AC3E}">
        <p14:creationId xmlns:p14="http://schemas.microsoft.com/office/powerpoint/2010/main" val="39148482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1B867C-F582-23D7-B717-5AB9A8C677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D42FF9-AFB6-268E-4C87-C038D427F13F}"/>
              </a:ext>
            </a:extLst>
          </p:cNvPr>
          <p:cNvSpPr>
            <a:spLocks noGrp="1"/>
          </p:cNvSpPr>
          <p:nvPr>
            <p:ph type="title"/>
          </p:nvPr>
        </p:nvSpPr>
        <p:spPr>
          <a:xfrm>
            <a:off x="1923068" y="624110"/>
            <a:ext cx="8286162" cy="903032"/>
          </a:xfrm>
        </p:spPr>
        <p:txBody>
          <a:bodyPr/>
          <a:lstStyle/>
          <a:p>
            <a:r>
              <a:rPr lang="en-GB" dirty="0"/>
              <a:t>Leadership</a:t>
            </a:r>
          </a:p>
        </p:txBody>
      </p:sp>
      <p:sp>
        <p:nvSpPr>
          <p:cNvPr id="3" name="Content Placeholder 2">
            <a:extLst>
              <a:ext uri="{FF2B5EF4-FFF2-40B4-BE49-F238E27FC236}">
                <a16:creationId xmlns:a16="http://schemas.microsoft.com/office/drawing/2014/main" id="{55371C17-933D-5A9D-2AA9-2D11C416BAE1}"/>
              </a:ext>
            </a:extLst>
          </p:cNvPr>
          <p:cNvSpPr>
            <a:spLocks noGrp="1"/>
          </p:cNvSpPr>
          <p:nvPr>
            <p:ph idx="1"/>
          </p:nvPr>
        </p:nvSpPr>
        <p:spPr>
          <a:xfrm>
            <a:off x="1476000" y="1357460"/>
            <a:ext cx="4608000" cy="5024485"/>
          </a:xfrm>
        </p:spPr>
        <p:txBody>
          <a:bodyPr>
            <a:normAutofit fontScale="85000" lnSpcReduction="10000"/>
          </a:bodyPr>
          <a:lstStyle/>
          <a:p>
            <a:r>
              <a:rPr lang="en-GB" dirty="0"/>
              <a:t>Leading can be lonely</a:t>
            </a:r>
          </a:p>
          <a:p>
            <a:r>
              <a:rPr lang="en-GB" dirty="0"/>
              <a:t>Work in partnership with academic leaders</a:t>
            </a:r>
          </a:p>
          <a:p>
            <a:r>
              <a:rPr lang="en-GB" dirty="0"/>
              <a:t>Ensure you have good peer support or mentors</a:t>
            </a:r>
          </a:p>
          <a:p>
            <a:r>
              <a:rPr lang="en-GB" dirty="0"/>
              <a:t>Build your own resilience</a:t>
            </a:r>
          </a:p>
          <a:p>
            <a:r>
              <a:rPr lang="en-GB" dirty="0"/>
              <a:t>Be realistic</a:t>
            </a:r>
          </a:p>
          <a:p>
            <a:r>
              <a:rPr lang="en-GB" dirty="0"/>
              <a:t>None of this is meant to be easy</a:t>
            </a:r>
          </a:p>
          <a:p>
            <a:r>
              <a:rPr lang="en-GB" dirty="0"/>
              <a:t>Know your own strengths and preferences: merger taught me that I am a builder and nurturer, not a dismantler</a:t>
            </a:r>
          </a:p>
          <a:p>
            <a:r>
              <a:rPr lang="en-GB" dirty="0"/>
              <a:t>Know your team and reinforce their strengths</a:t>
            </a:r>
          </a:p>
          <a:p>
            <a:r>
              <a:rPr lang="en-GB" dirty="0"/>
              <a:t>Help the team to reduce their weaknesses</a:t>
            </a:r>
          </a:p>
          <a:p>
            <a:r>
              <a:rPr lang="en-GB" dirty="0"/>
              <a:t>Looking back, I know these were times of intense professional growth, however painful it was at the time</a:t>
            </a:r>
          </a:p>
          <a:p>
            <a:endParaRPr lang="en-GB" dirty="0"/>
          </a:p>
        </p:txBody>
      </p:sp>
      <p:pic>
        <p:nvPicPr>
          <p:cNvPr id="5122" name="Picture 2" descr="Tignes mountain path winding through an alpine valley, French Alps, Tignes, Savoie, France, Europe. Dirt road leading into a vast Tignes alpine valley surrounded by rugged mountains, French Alps, Tignes, Savoie, France, Europe. Mountain path winding stock images, royalty-free photos and pictures">
            <a:extLst>
              <a:ext uri="{FF2B5EF4-FFF2-40B4-BE49-F238E27FC236}">
                <a16:creationId xmlns:a16="http://schemas.microsoft.com/office/drawing/2014/main" id="{9D82CBD5-E78B-8A53-645B-FDC9ED75A4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0000" y="1742240"/>
            <a:ext cx="5504000" cy="3096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B6E0E4DB-FE27-8052-1E07-DF69DF252386}"/>
              </a:ext>
            </a:extLst>
          </p:cNvPr>
          <p:cNvPicPr>
            <a:picLocks noChangeAspect="1"/>
          </p:cNvPicPr>
          <p:nvPr/>
        </p:nvPicPr>
        <p:blipFill rotWithShape="1">
          <a:blip r:embed="rId3"/>
          <a:srcRect r="64407"/>
          <a:stretch/>
        </p:blipFill>
        <p:spPr>
          <a:xfrm>
            <a:off x="11203683" y="0"/>
            <a:ext cx="988317" cy="1008890"/>
          </a:xfrm>
          <a:prstGeom prst="rect">
            <a:avLst/>
          </a:prstGeom>
        </p:spPr>
      </p:pic>
    </p:spTree>
    <p:extLst>
      <p:ext uri="{BB962C8B-B14F-4D97-AF65-F5344CB8AC3E}">
        <p14:creationId xmlns:p14="http://schemas.microsoft.com/office/powerpoint/2010/main" val="669290393"/>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4302</TotalTime>
  <Words>1153</Words>
  <Application>Microsoft Office PowerPoint</Application>
  <PresentationFormat>Widescreen</PresentationFormat>
  <Paragraphs>125</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Century Gothic</vt:lpstr>
      <vt:lpstr>Wingdings 3</vt:lpstr>
      <vt:lpstr>Wisp</vt:lpstr>
      <vt:lpstr>Leading through turbulent times: managing teams through intense change</vt:lpstr>
      <vt:lpstr>Introduction</vt:lpstr>
      <vt:lpstr>Case studies of leading teams through change</vt:lpstr>
      <vt:lpstr>Case studies of leading teams through change</vt:lpstr>
      <vt:lpstr>Senior leadership paints the picture</vt:lpstr>
      <vt:lpstr>Reactions to Change</vt:lpstr>
      <vt:lpstr>PowerPoint Presentation</vt:lpstr>
      <vt:lpstr>The responsibilities of leading</vt:lpstr>
      <vt:lpstr>Leadership</vt:lpstr>
      <vt:lpstr>Delivering change can often feel more like this</vt:lpstr>
      <vt:lpstr>One step at a time</vt:lpstr>
      <vt:lpstr>We’ve been here before</vt:lpstr>
      <vt:lpstr>Pause for reflection</vt:lpstr>
      <vt:lpstr>“Focus on what you can control”</vt:lpstr>
      <vt:lpstr>We may not be in the same position as Michelle Obama, but </vt:lpstr>
      <vt:lpstr>Your experiences</vt:lpstr>
      <vt:lpstr>“Focus on what you can control”</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Pauline Muya</dc:creator>
  <cp:lastModifiedBy>Technician Harrogate</cp:lastModifiedBy>
  <cp:revision>1</cp:revision>
  <dcterms:created xsi:type="dcterms:W3CDTF">2026-06-01T10:03:10Z</dcterms:created>
  <dcterms:modified xsi:type="dcterms:W3CDTF">2026-06-17T14:30:30Z</dcterms:modified>
</cp:coreProperties>
</file>