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embedTrueTypeFonts="1" saveSubsetFonts="1" autoCompressPictures="0">
  <p:sldMasterIdLst>
    <p:sldMasterId id="2147483675" r:id="rId4"/>
  </p:sldMasterIdLst>
  <p:notesMasterIdLst>
    <p:notesMasterId r:id="rId22"/>
  </p:notesMasterIdLst>
  <p:sldIdLst>
    <p:sldId id="256" r:id="rId5"/>
    <p:sldId id="265" r:id="rId6"/>
    <p:sldId id="266" r:id="rId7"/>
    <p:sldId id="267" r:id="rId8"/>
    <p:sldId id="269" r:id="rId9"/>
    <p:sldId id="268" r:id="rId10"/>
    <p:sldId id="272" r:id="rId11"/>
    <p:sldId id="273" r:id="rId12"/>
    <p:sldId id="270" r:id="rId13"/>
    <p:sldId id="276" r:id="rId14"/>
    <p:sldId id="271" r:id="rId15"/>
    <p:sldId id="277" r:id="rId16"/>
    <p:sldId id="275" r:id="rId17"/>
    <p:sldId id="278" r:id="rId18"/>
    <p:sldId id="274" r:id="rId19"/>
    <p:sldId id="279" r:id="rId20"/>
    <p:sldId id="283" r:id="rId21"/>
  </p:sldIdLst>
  <p:sldSz cx="9144000" cy="5143500" type="screen16x9"/>
  <p:notesSz cx="7099300" cy="9385300"/>
  <p:embeddedFontLst>
    <p:embeddedFont>
      <p:font typeface="Helvetica Neue" panose="020B060402020202020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719">
          <p15:clr>
            <a:srgbClr val="A4A3A4"/>
          </p15:clr>
        </p15:guide>
        <p15:guide id="2" pos="2252">
          <p15:clr>
            <a:srgbClr val="A4A3A4"/>
          </p15:clr>
        </p15:guide>
        <p15:guide id="3" orient="horz" pos="2956">
          <p15:clr>
            <a:srgbClr val="A4A3A4"/>
          </p15:clr>
        </p15:guide>
        <p15:guide id="4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2572C9-8858-418D-9779-2D5E68670B69}" v="104" dt="2026-06-18T08:58:19.3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68"/>
    <p:restoredTop sz="95493" autoAdjust="0"/>
  </p:normalViewPr>
  <p:slideViewPr>
    <p:cSldViewPr snapToGrid="0">
      <p:cViewPr varScale="1">
        <p:scale>
          <a:sx n="106" d="100"/>
          <a:sy n="106" d="100"/>
        </p:scale>
        <p:origin x="708" y="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719"/>
        <p:guide pos="2252"/>
        <p:guide orient="horz" pos="2956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 Baker" userId="06cfad91-e28e-42d1-b1f9-60e75f890b8c" providerId="ADAL" clId="{26BE77D1-1703-4C6E-9CED-E662059946D4}"/>
    <pc:docChg chg="undo redo custSel addSld delSld modSld sldOrd">
      <pc:chgData name="Simon Baker" userId="06cfad91-e28e-42d1-b1f9-60e75f890b8c" providerId="ADAL" clId="{26BE77D1-1703-4C6E-9CED-E662059946D4}" dt="2026-06-18T09:17:33.375" v="11391" actId="20577"/>
      <pc:docMkLst>
        <pc:docMk/>
      </pc:docMkLst>
      <pc:sldChg chg="modSp mod">
        <pc:chgData name="Simon Baker" userId="06cfad91-e28e-42d1-b1f9-60e75f890b8c" providerId="ADAL" clId="{26BE77D1-1703-4C6E-9CED-E662059946D4}" dt="2026-06-18T08:58:46.963" v="11107" actId="20577"/>
        <pc:sldMkLst>
          <pc:docMk/>
          <pc:sldMk cId="13633235" sldId="256"/>
        </pc:sldMkLst>
        <pc:spChg chg="mod">
          <ac:chgData name="Simon Baker" userId="06cfad91-e28e-42d1-b1f9-60e75f890b8c" providerId="ADAL" clId="{26BE77D1-1703-4C6E-9CED-E662059946D4}" dt="2026-06-18T08:58:46.963" v="11107" actId="20577"/>
          <ac:spMkLst>
            <pc:docMk/>
            <pc:sldMk cId="13633235" sldId="256"/>
            <ac:spMk id="2" creationId="{7735EF9A-B27D-1C4F-797A-11B2AF82921E}"/>
          </ac:spMkLst>
        </pc:spChg>
      </pc:sldChg>
      <pc:sldChg chg="addSp delSp modSp mod">
        <pc:chgData name="Simon Baker" userId="06cfad91-e28e-42d1-b1f9-60e75f890b8c" providerId="ADAL" clId="{26BE77D1-1703-4C6E-9CED-E662059946D4}" dt="2026-06-18T09:14:41.604" v="11379" actId="1076"/>
        <pc:sldMkLst>
          <pc:docMk/>
          <pc:sldMk cId="1176666153" sldId="265"/>
        </pc:sldMkLst>
        <pc:spChg chg="mod">
          <ac:chgData name="Simon Baker" userId="06cfad91-e28e-42d1-b1f9-60e75f890b8c" providerId="ADAL" clId="{26BE77D1-1703-4C6E-9CED-E662059946D4}" dt="2026-06-18T09:07:35.023" v="11305" actId="113"/>
          <ac:spMkLst>
            <pc:docMk/>
            <pc:sldMk cId="1176666153" sldId="265"/>
            <ac:spMk id="2" creationId="{19E31D4E-4E4A-B475-BF87-88D1F96A3B7E}"/>
          </ac:spMkLst>
        </pc:spChg>
        <pc:spChg chg="mod">
          <ac:chgData name="Simon Baker" userId="06cfad91-e28e-42d1-b1f9-60e75f890b8c" providerId="ADAL" clId="{26BE77D1-1703-4C6E-9CED-E662059946D4}" dt="2026-06-17T09:21:28.674" v="7814" actId="6549"/>
          <ac:spMkLst>
            <pc:docMk/>
            <pc:sldMk cId="1176666153" sldId="265"/>
            <ac:spMk id="3" creationId="{BBBA87AE-BBBB-D80C-DDA9-53610097DC9B}"/>
          </ac:spMkLst>
        </pc:spChg>
        <pc:picChg chg="add del mod">
          <ac:chgData name="Simon Baker" userId="06cfad91-e28e-42d1-b1f9-60e75f890b8c" providerId="ADAL" clId="{26BE77D1-1703-4C6E-9CED-E662059946D4}" dt="2026-06-18T09:14:22.331" v="11377" actId="1076"/>
          <ac:picMkLst>
            <pc:docMk/>
            <pc:sldMk cId="1176666153" sldId="265"/>
            <ac:picMk id="5" creationId="{72F1AAB8-45ED-29E4-3CEA-45FC8F634CA7}"/>
          </ac:picMkLst>
        </pc:picChg>
        <pc:picChg chg="add mod">
          <ac:chgData name="Simon Baker" userId="06cfad91-e28e-42d1-b1f9-60e75f890b8c" providerId="ADAL" clId="{26BE77D1-1703-4C6E-9CED-E662059946D4}" dt="2026-06-18T09:14:32.972" v="11378" actId="1076"/>
          <ac:picMkLst>
            <pc:docMk/>
            <pc:sldMk cId="1176666153" sldId="265"/>
            <ac:picMk id="7" creationId="{FFB57329-794C-DC3A-ECD8-B8804A839DD8}"/>
          </ac:picMkLst>
        </pc:picChg>
        <pc:picChg chg="del">
          <ac:chgData name="Simon Baker" userId="06cfad91-e28e-42d1-b1f9-60e75f890b8c" providerId="ADAL" clId="{26BE77D1-1703-4C6E-9CED-E662059946D4}" dt="2026-06-18T08:58:59.152" v="11108" actId="478"/>
          <ac:picMkLst>
            <pc:docMk/>
            <pc:sldMk cId="1176666153" sldId="265"/>
            <ac:picMk id="9" creationId="{94D28E5D-1583-52EB-EC90-5EA0065241B2}"/>
          </ac:picMkLst>
        </pc:picChg>
        <pc:picChg chg="add mod">
          <ac:chgData name="Simon Baker" userId="06cfad91-e28e-42d1-b1f9-60e75f890b8c" providerId="ADAL" clId="{26BE77D1-1703-4C6E-9CED-E662059946D4}" dt="2026-06-18T09:14:41.604" v="11379" actId="1076"/>
          <ac:picMkLst>
            <pc:docMk/>
            <pc:sldMk cId="1176666153" sldId="265"/>
            <ac:picMk id="10" creationId="{6C15F2D4-B468-EA85-0621-2B185B0E0D34}"/>
          </ac:picMkLst>
        </pc:picChg>
        <pc:picChg chg="add del">
          <ac:chgData name="Simon Baker" userId="06cfad91-e28e-42d1-b1f9-60e75f890b8c" providerId="ADAL" clId="{26BE77D1-1703-4C6E-9CED-E662059946D4}" dt="2026-06-18T09:00:02.455" v="11123" actId="478"/>
          <ac:picMkLst>
            <pc:docMk/>
            <pc:sldMk cId="1176666153" sldId="265"/>
            <ac:picMk id="14" creationId="{3060C035-3288-AD5C-009F-C43DCDD200B7}"/>
          </ac:picMkLst>
        </pc:picChg>
        <pc:picChg chg="mod">
          <ac:chgData name="Simon Baker" userId="06cfad91-e28e-42d1-b1f9-60e75f890b8c" providerId="ADAL" clId="{26BE77D1-1703-4C6E-9CED-E662059946D4}" dt="2026-06-18T09:14:09.534" v="11374" actId="1076"/>
          <ac:picMkLst>
            <pc:docMk/>
            <pc:sldMk cId="1176666153" sldId="265"/>
            <ac:picMk id="16" creationId="{F1E75EB4-0B39-EF04-8C0C-E15DB1D9F2C4}"/>
          </ac:picMkLst>
        </pc:picChg>
        <pc:picChg chg="mod">
          <ac:chgData name="Simon Baker" userId="06cfad91-e28e-42d1-b1f9-60e75f890b8c" providerId="ADAL" clId="{26BE77D1-1703-4C6E-9CED-E662059946D4}" dt="2026-06-18T09:14:07.232" v="11373" actId="1076"/>
          <ac:picMkLst>
            <pc:docMk/>
            <pc:sldMk cId="1176666153" sldId="265"/>
            <ac:picMk id="18" creationId="{AF9154C0-7FFD-F6EE-E577-379CFF71109F}"/>
          </ac:picMkLst>
        </pc:picChg>
      </pc:sldChg>
      <pc:sldChg chg="addSp delSp modSp mod">
        <pc:chgData name="Simon Baker" userId="06cfad91-e28e-42d1-b1f9-60e75f890b8c" providerId="ADAL" clId="{26BE77D1-1703-4C6E-9CED-E662059946D4}" dt="2026-06-18T09:10:49.873" v="11362" actId="1076"/>
        <pc:sldMkLst>
          <pc:docMk/>
          <pc:sldMk cId="4015131150" sldId="266"/>
        </pc:sldMkLst>
        <pc:spChg chg="mod">
          <ac:chgData name="Simon Baker" userId="06cfad91-e28e-42d1-b1f9-60e75f890b8c" providerId="ADAL" clId="{26BE77D1-1703-4C6E-9CED-E662059946D4}" dt="2026-06-18T09:10:49.873" v="11362" actId="1076"/>
          <ac:spMkLst>
            <pc:docMk/>
            <pc:sldMk cId="4015131150" sldId="266"/>
            <ac:spMk id="2" creationId="{B6CC2772-0995-746D-3317-80C6AD0C18E5}"/>
          </ac:spMkLst>
        </pc:spChg>
        <pc:spChg chg="mod">
          <ac:chgData name="Simon Baker" userId="06cfad91-e28e-42d1-b1f9-60e75f890b8c" providerId="ADAL" clId="{26BE77D1-1703-4C6E-9CED-E662059946D4}" dt="2026-06-18T09:09:09.241" v="11344" actId="20577"/>
          <ac:spMkLst>
            <pc:docMk/>
            <pc:sldMk cId="4015131150" sldId="266"/>
            <ac:spMk id="3" creationId="{C3ACEFA7-62F6-A296-6D18-B8C41F4DAF97}"/>
          </ac:spMkLst>
        </pc:spChg>
        <pc:picChg chg="add mod">
          <ac:chgData name="Simon Baker" userId="06cfad91-e28e-42d1-b1f9-60e75f890b8c" providerId="ADAL" clId="{26BE77D1-1703-4C6E-9CED-E662059946D4}" dt="2026-06-18T09:09:38.541" v="11354" actId="1076"/>
          <ac:picMkLst>
            <pc:docMk/>
            <pc:sldMk cId="4015131150" sldId="266"/>
            <ac:picMk id="5" creationId="{16CEF883-0483-60E2-12B3-A27495290A8D}"/>
          </ac:picMkLst>
        </pc:picChg>
        <pc:picChg chg="add mod ord">
          <ac:chgData name="Simon Baker" userId="06cfad91-e28e-42d1-b1f9-60e75f890b8c" providerId="ADAL" clId="{26BE77D1-1703-4C6E-9CED-E662059946D4}" dt="2026-06-18T09:10:01.814" v="11360" actId="1076"/>
          <ac:picMkLst>
            <pc:docMk/>
            <pc:sldMk cId="4015131150" sldId="266"/>
            <ac:picMk id="7" creationId="{2412BABD-56FB-A0F1-F714-B0BE4347BEDF}"/>
          </ac:picMkLst>
        </pc:picChg>
        <pc:picChg chg="mod modCrop">
          <ac:chgData name="Simon Baker" userId="06cfad91-e28e-42d1-b1f9-60e75f890b8c" providerId="ADAL" clId="{26BE77D1-1703-4C6E-9CED-E662059946D4}" dt="2026-06-18T09:09:21.304" v="11348" actId="1076"/>
          <ac:picMkLst>
            <pc:docMk/>
            <pc:sldMk cId="4015131150" sldId="266"/>
            <ac:picMk id="9" creationId="{E23A03F4-CAB1-083F-5227-CDB1E9508EE5}"/>
          </ac:picMkLst>
        </pc:picChg>
        <pc:picChg chg="mod modCrop">
          <ac:chgData name="Simon Baker" userId="06cfad91-e28e-42d1-b1f9-60e75f890b8c" providerId="ADAL" clId="{26BE77D1-1703-4C6E-9CED-E662059946D4}" dt="2026-06-18T09:09:36.304" v="11353" actId="1076"/>
          <ac:picMkLst>
            <pc:docMk/>
            <pc:sldMk cId="4015131150" sldId="266"/>
            <ac:picMk id="10" creationId="{C35B750B-E424-F109-971D-79B3D5E0A751}"/>
          </ac:picMkLst>
        </pc:picChg>
        <pc:picChg chg="add mod">
          <ac:chgData name="Simon Baker" userId="06cfad91-e28e-42d1-b1f9-60e75f890b8c" providerId="ADAL" clId="{26BE77D1-1703-4C6E-9CED-E662059946D4}" dt="2026-06-18T09:10:38.378" v="11361" actId="1076"/>
          <ac:picMkLst>
            <pc:docMk/>
            <pc:sldMk cId="4015131150" sldId="266"/>
            <ac:picMk id="11" creationId="{59B88B96-B8FF-3970-00F1-2CE131CC6CC7}"/>
          </ac:picMkLst>
        </pc:picChg>
        <pc:picChg chg="del">
          <ac:chgData name="Simon Baker" userId="06cfad91-e28e-42d1-b1f9-60e75f890b8c" providerId="ADAL" clId="{26BE77D1-1703-4C6E-9CED-E662059946D4}" dt="2026-06-17T09:08:13.489" v="7378" actId="478"/>
          <ac:picMkLst>
            <pc:docMk/>
            <pc:sldMk cId="4015131150" sldId="266"/>
            <ac:picMk id="12" creationId="{ADB662DD-1FBE-DE94-BEBE-3C7DBF6B385B}"/>
          </ac:picMkLst>
        </pc:picChg>
        <pc:picChg chg="add mod">
          <ac:chgData name="Simon Baker" userId="06cfad91-e28e-42d1-b1f9-60e75f890b8c" providerId="ADAL" clId="{26BE77D1-1703-4C6E-9CED-E662059946D4}" dt="2026-06-18T09:09:59.305" v="11359" actId="1076"/>
          <ac:picMkLst>
            <pc:docMk/>
            <pc:sldMk cId="4015131150" sldId="266"/>
            <ac:picMk id="14" creationId="{DAED9610-0509-84A0-0E83-33CE30354521}"/>
          </ac:picMkLst>
        </pc:picChg>
        <pc:picChg chg="del">
          <ac:chgData name="Simon Baker" userId="06cfad91-e28e-42d1-b1f9-60e75f890b8c" providerId="ADAL" clId="{26BE77D1-1703-4C6E-9CED-E662059946D4}" dt="2026-06-17T09:08:06.515" v="7375" actId="478"/>
          <ac:picMkLst>
            <pc:docMk/>
            <pc:sldMk cId="4015131150" sldId="266"/>
            <ac:picMk id="18" creationId="{610A2982-E58D-E8B7-6E2B-0178B9BF29F4}"/>
          </ac:picMkLst>
        </pc:picChg>
        <pc:picChg chg="del">
          <ac:chgData name="Simon Baker" userId="06cfad91-e28e-42d1-b1f9-60e75f890b8c" providerId="ADAL" clId="{26BE77D1-1703-4C6E-9CED-E662059946D4}" dt="2026-06-17T09:08:09.016" v="7376" actId="478"/>
          <ac:picMkLst>
            <pc:docMk/>
            <pc:sldMk cId="4015131150" sldId="266"/>
            <ac:picMk id="20" creationId="{A7C70868-5843-8A09-8CE2-AF23B25C5042}"/>
          </ac:picMkLst>
        </pc:picChg>
        <pc:picChg chg="del">
          <ac:chgData name="Simon Baker" userId="06cfad91-e28e-42d1-b1f9-60e75f890b8c" providerId="ADAL" clId="{26BE77D1-1703-4C6E-9CED-E662059946D4}" dt="2026-06-17T09:08:11.348" v="7377" actId="478"/>
          <ac:picMkLst>
            <pc:docMk/>
            <pc:sldMk cId="4015131150" sldId="266"/>
            <ac:picMk id="22" creationId="{E9F3F0AC-2F33-31CF-3941-D2A499865E60}"/>
          </ac:picMkLst>
        </pc:picChg>
      </pc:sldChg>
      <pc:sldChg chg="addSp delSp modSp new mod modNotesTx">
        <pc:chgData name="Simon Baker" userId="06cfad91-e28e-42d1-b1f9-60e75f890b8c" providerId="ADAL" clId="{26BE77D1-1703-4C6E-9CED-E662059946D4}" dt="2026-06-18T09:15:40.228" v="11384" actId="113"/>
        <pc:sldMkLst>
          <pc:docMk/>
          <pc:sldMk cId="3592195474" sldId="267"/>
        </pc:sldMkLst>
        <pc:spChg chg="mod">
          <ac:chgData name="Simon Baker" userId="06cfad91-e28e-42d1-b1f9-60e75f890b8c" providerId="ADAL" clId="{26BE77D1-1703-4C6E-9CED-E662059946D4}" dt="2026-06-18T09:15:40.228" v="11384" actId="113"/>
          <ac:spMkLst>
            <pc:docMk/>
            <pc:sldMk cId="3592195474" sldId="267"/>
            <ac:spMk id="2" creationId="{E5D15DF8-010A-3A1F-93A3-911FF90EA729}"/>
          </ac:spMkLst>
        </pc:spChg>
        <pc:spChg chg="mod">
          <ac:chgData name="Simon Baker" userId="06cfad91-e28e-42d1-b1f9-60e75f890b8c" providerId="ADAL" clId="{26BE77D1-1703-4C6E-9CED-E662059946D4}" dt="2026-06-15T11:24:59.893" v="340" actId="14100"/>
          <ac:spMkLst>
            <pc:docMk/>
            <pc:sldMk cId="3592195474" sldId="267"/>
            <ac:spMk id="3" creationId="{8C0EFBA3-0576-8AAB-62E4-37A9CAADEFFF}"/>
          </ac:spMkLst>
        </pc:spChg>
        <pc:picChg chg="add mod">
          <ac:chgData name="Simon Baker" userId="06cfad91-e28e-42d1-b1f9-60e75f890b8c" providerId="ADAL" clId="{26BE77D1-1703-4C6E-9CED-E662059946D4}" dt="2026-06-17T09:15:50.602" v="7445" actId="1076"/>
          <ac:picMkLst>
            <pc:docMk/>
            <pc:sldMk cId="3592195474" sldId="267"/>
            <ac:picMk id="10" creationId="{67C8DF86-0B6C-2AC1-D659-E995CF0F8454}"/>
          </ac:picMkLst>
        </pc:picChg>
        <pc:picChg chg="add mod">
          <ac:chgData name="Simon Baker" userId="06cfad91-e28e-42d1-b1f9-60e75f890b8c" providerId="ADAL" clId="{26BE77D1-1703-4C6E-9CED-E662059946D4}" dt="2026-06-17T09:17:36.650" v="7468" actId="1076"/>
          <ac:picMkLst>
            <pc:docMk/>
            <pc:sldMk cId="3592195474" sldId="267"/>
            <ac:picMk id="12" creationId="{5977A113-E66A-F8B9-CA89-A3314052016C}"/>
          </ac:picMkLst>
        </pc:picChg>
      </pc:sldChg>
      <pc:sldChg chg="addSp modSp new mod modNotesTx">
        <pc:chgData name="Simon Baker" userId="06cfad91-e28e-42d1-b1f9-60e75f890b8c" providerId="ADAL" clId="{26BE77D1-1703-4C6E-9CED-E662059946D4}" dt="2026-06-18T09:16:35.813" v="11389" actId="113"/>
        <pc:sldMkLst>
          <pc:docMk/>
          <pc:sldMk cId="2218864679" sldId="268"/>
        </pc:sldMkLst>
        <pc:spChg chg="mod">
          <ac:chgData name="Simon Baker" userId="06cfad91-e28e-42d1-b1f9-60e75f890b8c" providerId="ADAL" clId="{26BE77D1-1703-4C6E-9CED-E662059946D4}" dt="2026-06-18T09:16:35.813" v="11389" actId="113"/>
          <ac:spMkLst>
            <pc:docMk/>
            <pc:sldMk cId="2218864679" sldId="268"/>
            <ac:spMk id="2" creationId="{3A44C873-CB51-EED4-67E1-AA08A5ED1201}"/>
          </ac:spMkLst>
        </pc:spChg>
        <pc:spChg chg="mod">
          <ac:chgData name="Simon Baker" userId="06cfad91-e28e-42d1-b1f9-60e75f890b8c" providerId="ADAL" clId="{26BE77D1-1703-4C6E-9CED-E662059946D4}" dt="2026-06-18T08:57:55.051" v="11101" actId="6549"/>
          <ac:spMkLst>
            <pc:docMk/>
            <pc:sldMk cId="2218864679" sldId="268"/>
            <ac:spMk id="3" creationId="{9EE0AEFE-A9A5-BAE6-9EF7-027E33DAB3BE}"/>
          </ac:spMkLst>
        </pc:spChg>
        <pc:picChg chg="add mod">
          <ac:chgData name="Simon Baker" userId="06cfad91-e28e-42d1-b1f9-60e75f890b8c" providerId="ADAL" clId="{26BE77D1-1703-4C6E-9CED-E662059946D4}" dt="2026-06-17T10:20:51.394" v="8667" actId="108"/>
          <ac:picMkLst>
            <pc:docMk/>
            <pc:sldMk cId="2218864679" sldId="268"/>
            <ac:picMk id="5" creationId="{7141CE88-7643-331D-7E1F-420D8F1218E5}"/>
          </ac:picMkLst>
        </pc:picChg>
        <pc:picChg chg="add mod">
          <ac:chgData name="Simon Baker" userId="06cfad91-e28e-42d1-b1f9-60e75f890b8c" providerId="ADAL" clId="{26BE77D1-1703-4C6E-9CED-E662059946D4}" dt="2026-06-17T09:30:06.185" v="8067" actId="1076"/>
          <ac:picMkLst>
            <pc:docMk/>
            <pc:sldMk cId="2218864679" sldId="268"/>
            <ac:picMk id="1026" creationId="{5B43C4F8-1DD9-BF53-2CCF-48ADEDDC426D}"/>
          </ac:picMkLst>
        </pc:picChg>
        <pc:picChg chg="add mod">
          <ac:chgData name="Simon Baker" userId="06cfad91-e28e-42d1-b1f9-60e75f890b8c" providerId="ADAL" clId="{26BE77D1-1703-4C6E-9CED-E662059946D4}" dt="2026-06-17T09:31:18.994" v="8073" actId="14100"/>
          <ac:picMkLst>
            <pc:docMk/>
            <pc:sldMk cId="2218864679" sldId="268"/>
            <ac:picMk id="1028" creationId="{66F0D92D-6550-C700-4FF9-93790321F8DE}"/>
          </ac:picMkLst>
        </pc:picChg>
      </pc:sldChg>
      <pc:sldChg chg="addSp delSp modSp new mod ord modNotesTx">
        <pc:chgData name="Simon Baker" userId="06cfad91-e28e-42d1-b1f9-60e75f890b8c" providerId="ADAL" clId="{26BE77D1-1703-4C6E-9CED-E662059946D4}" dt="2026-06-18T09:15:50.376" v="11385" actId="1076"/>
        <pc:sldMkLst>
          <pc:docMk/>
          <pc:sldMk cId="239893976" sldId="269"/>
        </pc:sldMkLst>
        <pc:spChg chg="mod">
          <ac:chgData name="Simon Baker" userId="06cfad91-e28e-42d1-b1f9-60e75f890b8c" providerId="ADAL" clId="{26BE77D1-1703-4C6E-9CED-E662059946D4}" dt="2026-06-18T09:15:50.376" v="11385" actId="1076"/>
          <ac:spMkLst>
            <pc:docMk/>
            <pc:sldMk cId="239893976" sldId="269"/>
            <ac:spMk id="2" creationId="{6EB3E26C-FCA8-A365-12FA-593B26544E94}"/>
          </ac:spMkLst>
        </pc:spChg>
        <pc:spChg chg="mod">
          <ac:chgData name="Simon Baker" userId="06cfad91-e28e-42d1-b1f9-60e75f890b8c" providerId="ADAL" clId="{26BE77D1-1703-4C6E-9CED-E662059946D4}" dt="2026-06-18T08:28:35.154" v="10255" actId="6549"/>
          <ac:spMkLst>
            <pc:docMk/>
            <pc:sldMk cId="239893976" sldId="269"/>
            <ac:spMk id="3" creationId="{701AD84B-AD20-D46E-F469-6E0C2A06E413}"/>
          </ac:spMkLst>
        </pc:spChg>
        <pc:picChg chg="add mod">
          <ac:chgData name="Simon Baker" userId="06cfad91-e28e-42d1-b1f9-60e75f890b8c" providerId="ADAL" clId="{26BE77D1-1703-4C6E-9CED-E662059946D4}" dt="2026-06-15T14:24:38.254" v="3183" actId="14100"/>
          <ac:picMkLst>
            <pc:docMk/>
            <pc:sldMk cId="239893976" sldId="269"/>
            <ac:picMk id="6" creationId="{2739A425-3C2B-B25E-1D61-165B0E07E8E1}"/>
          </ac:picMkLst>
        </pc:picChg>
      </pc:sldChg>
      <pc:sldChg chg="addSp delSp modSp new mod ord modNotesTx">
        <pc:chgData name="Simon Baker" userId="06cfad91-e28e-42d1-b1f9-60e75f890b8c" providerId="ADAL" clId="{26BE77D1-1703-4C6E-9CED-E662059946D4}" dt="2026-06-18T08:40:37.412" v="10772" actId="20577"/>
        <pc:sldMkLst>
          <pc:docMk/>
          <pc:sldMk cId="2720172727" sldId="270"/>
        </pc:sldMkLst>
        <pc:spChg chg="mod">
          <ac:chgData name="Simon Baker" userId="06cfad91-e28e-42d1-b1f9-60e75f890b8c" providerId="ADAL" clId="{26BE77D1-1703-4C6E-9CED-E662059946D4}" dt="2026-06-18T08:40:37.412" v="10772" actId="20577"/>
          <ac:spMkLst>
            <pc:docMk/>
            <pc:sldMk cId="2720172727" sldId="270"/>
            <ac:spMk id="2" creationId="{8E9C9D2F-EB71-6976-29AF-EF29A47C8299}"/>
          </ac:spMkLst>
        </pc:spChg>
        <pc:spChg chg="mod">
          <ac:chgData name="Simon Baker" userId="06cfad91-e28e-42d1-b1f9-60e75f890b8c" providerId="ADAL" clId="{26BE77D1-1703-4C6E-9CED-E662059946D4}" dt="2026-06-17T10:02:28.084" v="8251" actId="20577"/>
          <ac:spMkLst>
            <pc:docMk/>
            <pc:sldMk cId="2720172727" sldId="270"/>
            <ac:spMk id="3" creationId="{82E4B390-F9DF-CDE1-61E8-BDE454CB3076}"/>
          </ac:spMkLst>
        </pc:spChg>
        <pc:picChg chg="add mod">
          <ac:chgData name="Simon Baker" userId="06cfad91-e28e-42d1-b1f9-60e75f890b8c" providerId="ADAL" clId="{26BE77D1-1703-4C6E-9CED-E662059946D4}" dt="2026-06-17T10:46:43.679" v="9584" actId="108"/>
          <ac:picMkLst>
            <pc:docMk/>
            <pc:sldMk cId="2720172727" sldId="270"/>
            <ac:picMk id="10" creationId="{52216915-1684-8302-F908-25059AAE1376}"/>
          </ac:picMkLst>
        </pc:picChg>
      </pc:sldChg>
      <pc:sldChg chg="addSp delSp modSp new mod ord modNotesTx">
        <pc:chgData name="Simon Baker" userId="06cfad91-e28e-42d1-b1f9-60e75f890b8c" providerId="ADAL" clId="{26BE77D1-1703-4C6E-9CED-E662059946D4}" dt="2026-06-18T08:44:31.387" v="10788" actId="20577"/>
        <pc:sldMkLst>
          <pc:docMk/>
          <pc:sldMk cId="798995168" sldId="271"/>
        </pc:sldMkLst>
        <pc:spChg chg="mod">
          <ac:chgData name="Simon Baker" userId="06cfad91-e28e-42d1-b1f9-60e75f890b8c" providerId="ADAL" clId="{26BE77D1-1703-4C6E-9CED-E662059946D4}" dt="2026-06-18T08:44:31.387" v="10788" actId="20577"/>
          <ac:spMkLst>
            <pc:docMk/>
            <pc:sldMk cId="798995168" sldId="271"/>
            <ac:spMk id="2" creationId="{B5F235D1-17B3-4BC5-293C-A1365CA7618C}"/>
          </ac:spMkLst>
        </pc:spChg>
        <pc:spChg chg="mod">
          <ac:chgData name="Simon Baker" userId="06cfad91-e28e-42d1-b1f9-60e75f890b8c" providerId="ADAL" clId="{26BE77D1-1703-4C6E-9CED-E662059946D4}" dt="2026-06-17T10:19:14.687" v="8658" actId="20577"/>
          <ac:spMkLst>
            <pc:docMk/>
            <pc:sldMk cId="798995168" sldId="271"/>
            <ac:spMk id="3" creationId="{33A32056-AB80-DF16-0093-53B28A18F9AF}"/>
          </ac:spMkLst>
        </pc:spChg>
        <pc:picChg chg="add mod">
          <ac:chgData name="Simon Baker" userId="06cfad91-e28e-42d1-b1f9-60e75f890b8c" providerId="ADAL" clId="{26BE77D1-1703-4C6E-9CED-E662059946D4}" dt="2026-06-17T10:21:16.854" v="8672" actId="1076"/>
          <ac:picMkLst>
            <pc:docMk/>
            <pc:sldMk cId="798995168" sldId="271"/>
            <ac:picMk id="5" creationId="{158CAED8-E3D5-8296-60AA-4E08C34E7565}"/>
          </ac:picMkLst>
        </pc:picChg>
        <pc:picChg chg="add del mod">
          <ac:chgData name="Simon Baker" userId="06cfad91-e28e-42d1-b1f9-60e75f890b8c" providerId="ADAL" clId="{26BE77D1-1703-4C6E-9CED-E662059946D4}" dt="2026-06-17T10:20:21.006" v="8659" actId="478"/>
          <ac:picMkLst>
            <pc:docMk/>
            <pc:sldMk cId="798995168" sldId="271"/>
            <ac:picMk id="7" creationId="{B9455985-B7A0-0F0E-07E8-5FDD54424B4A}"/>
          </ac:picMkLst>
        </pc:picChg>
      </pc:sldChg>
      <pc:sldChg chg="addSp modSp new mod modNotesTx">
        <pc:chgData name="Simon Baker" userId="06cfad91-e28e-42d1-b1f9-60e75f890b8c" providerId="ADAL" clId="{26BE77D1-1703-4C6E-9CED-E662059946D4}" dt="2026-06-18T08:34:56.029" v="10632" actId="20577"/>
        <pc:sldMkLst>
          <pc:docMk/>
          <pc:sldMk cId="2269124580" sldId="272"/>
        </pc:sldMkLst>
        <pc:spChg chg="mod">
          <ac:chgData name="Simon Baker" userId="06cfad91-e28e-42d1-b1f9-60e75f890b8c" providerId="ADAL" clId="{26BE77D1-1703-4C6E-9CED-E662059946D4}" dt="2026-06-16T15:28:52.809" v="4395" actId="20577"/>
          <ac:spMkLst>
            <pc:docMk/>
            <pc:sldMk cId="2269124580" sldId="272"/>
            <ac:spMk id="2" creationId="{3E0B1FDD-832A-C405-B6D0-D6C766E2A7AE}"/>
          </ac:spMkLst>
        </pc:spChg>
        <pc:spChg chg="mod">
          <ac:chgData name="Simon Baker" userId="06cfad91-e28e-42d1-b1f9-60e75f890b8c" providerId="ADAL" clId="{26BE77D1-1703-4C6E-9CED-E662059946D4}" dt="2026-06-18T08:33:56.874" v="10565" actId="20577"/>
          <ac:spMkLst>
            <pc:docMk/>
            <pc:sldMk cId="2269124580" sldId="272"/>
            <ac:spMk id="3" creationId="{AD4A0D71-C4EE-A2B6-244A-9A6446D37842}"/>
          </ac:spMkLst>
        </pc:spChg>
        <pc:picChg chg="add mod">
          <ac:chgData name="Simon Baker" userId="06cfad91-e28e-42d1-b1f9-60e75f890b8c" providerId="ADAL" clId="{26BE77D1-1703-4C6E-9CED-E662059946D4}" dt="2026-06-16T15:16:04.366" v="4250" actId="1076"/>
          <ac:picMkLst>
            <pc:docMk/>
            <pc:sldMk cId="2269124580" sldId="272"/>
            <ac:picMk id="4" creationId="{E7E700FE-0D0C-D38B-1A01-6402E452EB4F}"/>
          </ac:picMkLst>
        </pc:picChg>
      </pc:sldChg>
      <pc:sldChg chg="addSp delSp modSp new mod ord modNotesTx">
        <pc:chgData name="Simon Baker" userId="06cfad91-e28e-42d1-b1f9-60e75f890b8c" providerId="ADAL" clId="{26BE77D1-1703-4C6E-9CED-E662059946D4}" dt="2026-06-18T08:39:34.410" v="10724" actId="20577"/>
        <pc:sldMkLst>
          <pc:docMk/>
          <pc:sldMk cId="3479430443" sldId="273"/>
        </pc:sldMkLst>
        <pc:spChg chg="mod">
          <ac:chgData name="Simon Baker" userId="06cfad91-e28e-42d1-b1f9-60e75f890b8c" providerId="ADAL" clId="{26BE77D1-1703-4C6E-9CED-E662059946D4}" dt="2026-06-18T08:39:34.410" v="10724" actId="20577"/>
          <ac:spMkLst>
            <pc:docMk/>
            <pc:sldMk cId="3479430443" sldId="273"/>
            <ac:spMk id="2" creationId="{3AFF64C0-ACB1-0781-23A4-FD4F0CBF4FD5}"/>
          </ac:spMkLst>
        </pc:spChg>
        <pc:spChg chg="mod">
          <ac:chgData name="Simon Baker" userId="06cfad91-e28e-42d1-b1f9-60e75f890b8c" providerId="ADAL" clId="{26BE77D1-1703-4C6E-9CED-E662059946D4}" dt="2026-06-17T10:02:09.725" v="8220" actId="20577"/>
          <ac:spMkLst>
            <pc:docMk/>
            <pc:sldMk cId="3479430443" sldId="273"/>
            <ac:spMk id="3" creationId="{8B273FE4-0F25-83E2-9078-B57D1C55B4A9}"/>
          </ac:spMkLst>
        </pc:spChg>
        <pc:picChg chg="add mod modCrop">
          <ac:chgData name="Simon Baker" userId="06cfad91-e28e-42d1-b1f9-60e75f890b8c" providerId="ADAL" clId="{26BE77D1-1703-4C6E-9CED-E662059946D4}" dt="2026-06-16T15:16:15.740" v="4252" actId="1076"/>
          <ac:picMkLst>
            <pc:docMk/>
            <pc:sldMk cId="3479430443" sldId="273"/>
            <ac:picMk id="6" creationId="{3CE22675-DF47-694D-EE8F-EBBA14E1B443}"/>
          </ac:picMkLst>
        </pc:picChg>
      </pc:sldChg>
      <pc:sldChg chg="addSp delSp modSp new mod">
        <pc:chgData name="Simon Baker" userId="06cfad91-e28e-42d1-b1f9-60e75f890b8c" providerId="ADAL" clId="{26BE77D1-1703-4C6E-9CED-E662059946D4}" dt="2026-06-18T09:17:33.375" v="11391" actId="20577"/>
        <pc:sldMkLst>
          <pc:docMk/>
          <pc:sldMk cId="1543515415" sldId="274"/>
        </pc:sldMkLst>
        <pc:spChg chg="mod">
          <ac:chgData name="Simon Baker" userId="06cfad91-e28e-42d1-b1f9-60e75f890b8c" providerId="ADAL" clId="{26BE77D1-1703-4C6E-9CED-E662059946D4}" dt="2026-06-18T09:17:33.375" v="11391" actId="20577"/>
          <ac:spMkLst>
            <pc:docMk/>
            <pc:sldMk cId="1543515415" sldId="274"/>
            <ac:spMk id="2" creationId="{85422803-A25F-D72C-6806-030501A2F6F9}"/>
          </ac:spMkLst>
        </pc:spChg>
        <pc:spChg chg="mod">
          <ac:chgData name="Simon Baker" userId="06cfad91-e28e-42d1-b1f9-60e75f890b8c" providerId="ADAL" clId="{26BE77D1-1703-4C6E-9CED-E662059946D4}" dt="2026-06-17T10:29:05.638" v="9007" actId="6549"/>
          <ac:spMkLst>
            <pc:docMk/>
            <pc:sldMk cId="1543515415" sldId="274"/>
            <ac:spMk id="3" creationId="{46252363-5C10-4BEC-273B-138BEB8F52AC}"/>
          </ac:spMkLst>
        </pc:spChg>
        <pc:picChg chg="add del mod">
          <ac:chgData name="Simon Baker" userId="06cfad91-e28e-42d1-b1f9-60e75f890b8c" providerId="ADAL" clId="{26BE77D1-1703-4C6E-9CED-E662059946D4}" dt="2026-06-17T11:28:32.632" v="10107" actId="478"/>
          <ac:picMkLst>
            <pc:docMk/>
            <pc:sldMk cId="1543515415" sldId="274"/>
            <ac:picMk id="5" creationId="{D6C1A787-9558-2793-3ACE-6ED3B73E6DAD}"/>
          </ac:picMkLst>
        </pc:picChg>
        <pc:picChg chg="add del mod">
          <ac:chgData name="Simon Baker" userId="06cfad91-e28e-42d1-b1f9-60e75f890b8c" providerId="ADAL" clId="{26BE77D1-1703-4C6E-9CED-E662059946D4}" dt="2026-06-17T10:31:45.335" v="9057" actId="478"/>
          <ac:picMkLst>
            <pc:docMk/>
            <pc:sldMk cId="1543515415" sldId="274"/>
            <ac:picMk id="7" creationId="{C5DBCE3D-6EDB-CC36-F82C-C9C3DE46C3AD}"/>
          </ac:picMkLst>
        </pc:picChg>
        <pc:picChg chg="add mod">
          <ac:chgData name="Simon Baker" userId="06cfad91-e28e-42d1-b1f9-60e75f890b8c" providerId="ADAL" clId="{26BE77D1-1703-4C6E-9CED-E662059946D4}" dt="2026-06-17T11:28:55.858" v="10115" actId="1076"/>
          <ac:picMkLst>
            <pc:docMk/>
            <pc:sldMk cId="1543515415" sldId="274"/>
            <ac:picMk id="8" creationId="{68255A2E-4501-A9F7-F895-88F084B36E02}"/>
          </ac:picMkLst>
        </pc:picChg>
      </pc:sldChg>
      <pc:sldChg chg="addSp delSp modSp new mod">
        <pc:chgData name="Simon Baker" userId="06cfad91-e28e-42d1-b1f9-60e75f890b8c" providerId="ADAL" clId="{26BE77D1-1703-4C6E-9CED-E662059946D4}" dt="2026-06-18T08:47:22.566" v="10863" actId="20577"/>
        <pc:sldMkLst>
          <pc:docMk/>
          <pc:sldMk cId="1082919495" sldId="275"/>
        </pc:sldMkLst>
        <pc:spChg chg="mod">
          <ac:chgData name="Simon Baker" userId="06cfad91-e28e-42d1-b1f9-60e75f890b8c" providerId="ADAL" clId="{26BE77D1-1703-4C6E-9CED-E662059946D4}" dt="2026-06-18T08:47:22.566" v="10863" actId="20577"/>
          <ac:spMkLst>
            <pc:docMk/>
            <pc:sldMk cId="1082919495" sldId="275"/>
            <ac:spMk id="2" creationId="{9A5D6B80-E481-A4F6-2A3D-788A2C4301C6}"/>
          </ac:spMkLst>
        </pc:spChg>
        <pc:spChg chg="mod">
          <ac:chgData name="Simon Baker" userId="06cfad91-e28e-42d1-b1f9-60e75f890b8c" providerId="ADAL" clId="{26BE77D1-1703-4C6E-9CED-E662059946D4}" dt="2026-06-16T16:11:38.291" v="5376" actId="14100"/>
          <ac:spMkLst>
            <pc:docMk/>
            <pc:sldMk cId="1082919495" sldId="275"/>
            <ac:spMk id="3" creationId="{C08E24A6-149B-776F-04BB-E30765F0D2DE}"/>
          </ac:spMkLst>
        </pc:spChg>
        <pc:graphicFrameChg chg="add mod">
          <ac:chgData name="Simon Baker" userId="06cfad91-e28e-42d1-b1f9-60e75f890b8c" providerId="ADAL" clId="{26BE77D1-1703-4C6E-9CED-E662059946D4}" dt="2026-06-17T11:15:48.585" v="9623"/>
          <ac:graphicFrameMkLst>
            <pc:docMk/>
            <pc:sldMk cId="1082919495" sldId="275"/>
            <ac:graphicFrameMk id="4" creationId="{3B89DDDF-C7CF-89D5-2529-E99E81F08768}"/>
          </ac:graphicFrameMkLst>
        </pc:graphicFrameChg>
        <pc:graphicFrameChg chg="add mod">
          <ac:chgData name="Simon Baker" userId="06cfad91-e28e-42d1-b1f9-60e75f890b8c" providerId="ADAL" clId="{26BE77D1-1703-4C6E-9CED-E662059946D4}" dt="2026-06-17T11:26:05.435" v="10089"/>
          <ac:graphicFrameMkLst>
            <pc:docMk/>
            <pc:sldMk cId="1082919495" sldId="275"/>
            <ac:graphicFrameMk id="11" creationId="{3B89DDDF-C7CF-89D5-2529-E99E81F08768}"/>
          </ac:graphicFrameMkLst>
        </pc:graphicFrameChg>
        <pc:picChg chg="add del mod">
          <ac:chgData name="Simon Baker" userId="06cfad91-e28e-42d1-b1f9-60e75f890b8c" providerId="ADAL" clId="{26BE77D1-1703-4C6E-9CED-E662059946D4}" dt="2026-06-17T11:16:11.161" v="9627" actId="478"/>
          <ac:picMkLst>
            <pc:docMk/>
            <pc:sldMk cId="1082919495" sldId="275"/>
            <ac:picMk id="6" creationId="{DF3A0D05-EE66-3D93-C771-165625570D6C}"/>
          </ac:picMkLst>
        </pc:picChg>
        <pc:picChg chg="add del mod">
          <ac:chgData name="Simon Baker" userId="06cfad91-e28e-42d1-b1f9-60e75f890b8c" providerId="ADAL" clId="{26BE77D1-1703-4C6E-9CED-E662059946D4}" dt="2026-06-17T11:22:05.209" v="9633" actId="478"/>
          <ac:picMkLst>
            <pc:docMk/>
            <pc:sldMk cId="1082919495" sldId="275"/>
            <ac:picMk id="8" creationId="{6E3F08E1-3FF3-1A28-1B38-08E6422B6983}"/>
          </ac:picMkLst>
        </pc:picChg>
        <pc:picChg chg="add del mod">
          <ac:chgData name="Simon Baker" userId="06cfad91-e28e-42d1-b1f9-60e75f890b8c" providerId="ADAL" clId="{26BE77D1-1703-4C6E-9CED-E662059946D4}" dt="2026-06-17T11:25:52.752" v="10086" actId="478"/>
          <ac:picMkLst>
            <pc:docMk/>
            <pc:sldMk cId="1082919495" sldId="275"/>
            <ac:picMk id="10" creationId="{969239E0-9D50-98D6-24F4-BDC9E1EAC2C8}"/>
          </ac:picMkLst>
        </pc:picChg>
        <pc:picChg chg="add del mod">
          <ac:chgData name="Simon Baker" userId="06cfad91-e28e-42d1-b1f9-60e75f890b8c" providerId="ADAL" clId="{26BE77D1-1703-4C6E-9CED-E662059946D4}" dt="2026-06-17T11:26:54.553" v="10096" actId="478"/>
          <ac:picMkLst>
            <pc:docMk/>
            <pc:sldMk cId="1082919495" sldId="275"/>
            <ac:picMk id="13" creationId="{7001863D-8084-F1BA-E52B-994E81DFFF39}"/>
          </ac:picMkLst>
        </pc:picChg>
        <pc:picChg chg="add del mod">
          <ac:chgData name="Simon Baker" userId="06cfad91-e28e-42d1-b1f9-60e75f890b8c" providerId="ADAL" clId="{26BE77D1-1703-4C6E-9CED-E662059946D4}" dt="2026-06-17T11:27:50.706" v="10101" actId="478"/>
          <ac:picMkLst>
            <pc:docMk/>
            <pc:sldMk cId="1082919495" sldId="275"/>
            <ac:picMk id="15" creationId="{B6257151-1533-A142-3B31-605BFB3FD9FD}"/>
          </ac:picMkLst>
        </pc:picChg>
        <pc:picChg chg="add mod">
          <ac:chgData name="Simon Baker" userId="06cfad91-e28e-42d1-b1f9-60e75f890b8c" providerId="ADAL" clId="{26BE77D1-1703-4C6E-9CED-E662059946D4}" dt="2026-06-17T11:28:08.064" v="10106" actId="108"/>
          <ac:picMkLst>
            <pc:docMk/>
            <pc:sldMk cId="1082919495" sldId="275"/>
            <ac:picMk id="17" creationId="{4AF0CA22-6398-DD27-9F3F-8E597B93E275}"/>
          </ac:picMkLst>
        </pc:picChg>
      </pc:sldChg>
      <pc:sldChg chg="addSp delSp modSp new mod ord modNotesTx">
        <pc:chgData name="Simon Baker" userId="06cfad91-e28e-42d1-b1f9-60e75f890b8c" providerId="ADAL" clId="{26BE77D1-1703-4C6E-9CED-E662059946D4}" dt="2026-06-18T08:43:44.279" v="10774" actId="20577"/>
        <pc:sldMkLst>
          <pc:docMk/>
          <pc:sldMk cId="3718387975" sldId="276"/>
        </pc:sldMkLst>
        <pc:spChg chg="mod">
          <ac:chgData name="Simon Baker" userId="06cfad91-e28e-42d1-b1f9-60e75f890b8c" providerId="ADAL" clId="{26BE77D1-1703-4C6E-9CED-E662059946D4}" dt="2026-06-18T08:43:44.279" v="10774" actId="20577"/>
          <ac:spMkLst>
            <pc:docMk/>
            <pc:sldMk cId="3718387975" sldId="276"/>
            <ac:spMk id="2" creationId="{E6613BF6-E888-0449-A7E7-3C3C73F3B0BE}"/>
          </ac:spMkLst>
        </pc:spChg>
        <pc:spChg chg="mod">
          <ac:chgData name="Simon Baker" userId="06cfad91-e28e-42d1-b1f9-60e75f890b8c" providerId="ADAL" clId="{26BE77D1-1703-4C6E-9CED-E662059946D4}" dt="2026-06-17T10:03:40.256" v="8261" actId="20577"/>
          <ac:spMkLst>
            <pc:docMk/>
            <pc:sldMk cId="3718387975" sldId="276"/>
            <ac:spMk id="3" creationId="{B49C582E-4970-F89D-6828-14F0B7E98C05}"/>
          </ac:spMkLst>
        </pc:spChg>
        <pc:spChg chg="add mod">
          <ac:chgData name="Simon Baker" userId="06cfad91-e28e-42d1-b1f9-60e75f890b8c" providerId="ADAL" clId="{26BE77D1-1703-4C6E-9CED-E662059946D4}" dt="2026-06-17T10:07:44.118" v="8516" actId="20577"/>
          <ac:spMkLst>
            <pc:docMk/>
            <pc:sldMk cId="3718387975" sldId="276"/>
            <ac:spMk id="4" creationId="{4B0D7120-3327-21CF-A75C-55DCE1562524}"/>
          </ac:spMkLst>
        </pc:spChg>
        <pc:picChg chg="add mod">
          <ac:chgData name="Simon Baker" userId="06cfad91-e28e-42d1-b1f9-60e75f890b8c" providerId="ADAL" clId="{26BE77D1-1703-4C6E-9CED-E662059946D4}" dt="2026-06-15T15:44:59.701" v="3353" actId="14100"/>
          <ac:picMkLst>
            <pc:docMk/>
            <pc:sldMk cId="3718387975" sldId="276"/>
            <ac:picMk id="7" creationId="{36809E0F-1AAC-18F7-28A9-09170845DC00}"/>
          </ac:picMkLst>
        </pc:picChg>
      </pc:sldChg>
      <pc:sldChg chg="addSp modSp new mod">
        <pc:chgData name="Simon Baker" userId="06cfad91-e28e-42d1-b1f9-60e75f890b8c" providerId="ADAL" clId="{26BE77D1-1703-4C6E-9CED-E662059946D4}" dt="2026-06-18T08:46:34.740" v="10848" actId="20577"/>
        <pc:sldMkLst>
          <pc:docMk/>
          <pc:sldMk cId="2394049375" sldId="277"/>
        </pc:sldMkLst>
        <pc:spChg chg="mod">
          <ac:chgData name="Simon Baker" userId="06cfad91-e28e-42d1-b1f9-60e75f890b8c" providerId="ADAL" clId="{26BE77D1-1703-4C6E-9CED-E662059946D4}" dt="2026-06-18T08:46:34.740" v="10848" actId="20577"/>
          <ac:spMkLst>
            <pc:docMk/>
            <pc:sldMk cId="2394049375" sldId="277"/>
            <ac:spMk id="2" creationId="{459334F6-D99E-0351-5A8A-64BE6446C6B5}"/>
          </ac:spMkLst>
        </pc:spChg>
        <pc:spChg chg="mod">
          <ac:chgData name="Simon Baker" userId="06cfad91-e28e-42d1-b1f9-60e75f890b8c" providerId="ADAL" clId="{26BE77D1-1703-4C6E-9CED-E662059946D4}" dt="2026-06-16T16:03:49.898" v="5198" actId="14100"/>
          <ac:spMkLst>
            <pc:docMk/>
            <pc:sldMk cId="2394049375" sldId="277"/>
            <ac:spMk id="3" creationId="{B300F237-63B7-3FE1-EBE8-56EA0AA76953}"/>
          </ac:spMkLst>
        </pc:spChg>
        <pc:picChg chg="add mod">
          <ac:chgData name="Simon Baker" userId="06cfad91-e28e-42d1-b1f9-60e75f890b8c" providerId="ADAL" clId="{26BE77D1-1703-4C6E-9CED-E662059946D4}" dt="2026-06-16T16:06:52.826" v="5206" actId="1076"/>
          <ac:picMkLst>
            <pc:docMk/>
            <pc:sldMk cId="2394049375" sldId="277"/>
            <ac:picMk id="5" creationId="{8C1110C6-D72E-277B-908F-85965E919403}"/>
          </ac:picMkLst>
        </pc:picChg>
        <pc:picChg chg="add mod">
          <ac:chgData name="Simon Baker" userId="06cfad91-e28e-42d1-b1f9-60e75f890b8c" providerId="ADAL" clId="{26BE77D1-1703-4C6E-9CED-E662059946D4}" dt="2026-06-16T16:06:51.041" v="5205" actId="1076"/>
          <ac:picMkLst>
            <pc:docMk/>
            <pc:sldMk cId="2394049375" sldId="277"/>
            <ac:picMk id="7" creationId="{B96F7EBB-9926-3B60-CE51-99AA861AC572}"/>
          </ac:picMkLst>
        </pc:picChg>
      </pc:sldChg>
      <pc:sldChg chg="addSp delSp modSp new mod">
        <pc:chgData name="Simon Baker" userId="06cfad91-e28e-42d1-b1f9-60e75f890b8c" providerId="ADAL" clId="{26BE77D1-1703-4C6E-9CED-E662059946D4}" dt="2026-06-18T08:47:48.115" v="10894" actId="6549"/>
        <pc:sldMkLst>
          <pc:docMk/>
          <pc:sldMk cId="1602644443" sldId="278"/>
        </pc:sldMkLst>
        <pc:spChg chg="mod">
          <ac:chgData name="Simon Baker" userId="06cfad91-e28e-42d1-b1f9-60e75f890b8c" providerId="ADAL" clId="{26BE77D1-1703-4C6E-9CED-E662059946D4}" dt="2026-06-18T08:47:48.115" v="10894" actId="6549"/>
          <ac:spMkLst>
            <pc:docMk/>
            <pc:sldMk cId="1602644443" sldId="278"/>
            <ac:spMk id="2" creationId="{25D9D980-6BEB-CC62-8EA0-D944D3ABD4B8}"/>
          </ac:spMkLst>
        </pc:spChg>
        <pc:spChg chg="mod">
          <ac:chgData name="Simon Baker" userId="06cfad91-e28e-42d1-b1f9-60e75f890b8c" providerId="ADAL" clId="{26BE77D1-1703-4C6E-9CED-E662059946D4}" dt="2026-06-17T10:24:30.131" v="8875" actId="6549"/>
          <ac:spMkLst>
            <pc:docMk/>
            <pc:sldMk cId="1602644443" sldId="278"/>
            <ac:spMk id="3" creationId="{0C3945D7-EC1E-B349-945E-8478C29666BC}"/>
          </ac:spMkLst>
        </pc:spChg>
        <pc:graphicFrameChg chg="add mod">
          <ac:chgData name="Simon Baker" userId="06cfad91-e28e-42d1-b1f9-60e75f890b8c" providerId="ADAL" clId="{26BE77D1-1703-4C6E-9CED-E662059946D4}" dt="2026-06-17T10:26:56.968" v="8886"/>
          <ac:graphicFrameMkLst>
            <pc:docMk/>
            <pc:sldMk cId="1602644443" sldId="278"/>
            <ac:graphicFrameMk id="4" creationId="{44466E6C-0B5A-CCE4-49ED-DD95E985FA28}"/>
          </ac:graphicFrameMkLst>
        </pc:graphicFrameChg>
        <pc:picChg chg="add mod">
          <ac:chgData name="Simon Baker" userId="06cfad91-e28e-42d1-b1f9-60e75f890b8c" providerId="ADAL" clId="{26BE77D1-1703-4C6E-9CED-E662059946D4}" dt="2026-06-17T10:34:57.343" v="9077" actId="1076"/>
          <ac:picMkLst>
            <pc:docMk/>
            <pc:sldMk cId="1602644443" sldId="278"/>
            <ac:picMk id="6" creationId="{9ED1A806-4BB7-32F7-6B81-9C54DCB6EB86}"/>
          </ac:picMkLst>
        </pc:picChg>
        <pc:picChg chg="add del mod">
          <ac:chgData name="Simon Baker" userId="06cfad91-e28e-42d1-b1f9-60e75f890b8c" providerId="ADAL" clId="{26BE77D1-1703-4C6E-9CED-E662059946D4}" dt="2026-06-17T10:26:54.766" v="8883" actId="478"/>
          <ac:picMkLst>
            <pc:docMk/>
            <pc:sldMk cId="1602644443" sldId="278"/>
            <ac:picMk id="8" creationId="{367B99F8-6CFF-C25C-8D29-BE14A97A7708}"/>
          </ac:picMkLst>
        </pc:picChg>
      </pc:sldChg>
      <pc:sldChg chg="addSp delSp modSp new mod">
        <pc:chgData name="Simon Baker" userId="06cfad91-e28e-42d1-b1f9-60e75f890b8c" providerId="ADAL" clId="{26BE77D1-1703-4C6E-9CED-E662059946D4}" dt="2026-06-18T08:51:24.196" v="11018" actId="113"/>
        <pc:sldMkLst>
          <pc:docMk/>
          <pc:sldMk cId="1989807434" sldId="279"/>
        </pc:sldMkLst>
        <pc:spChg chg="mod">
          <ac:chgData name="Simon Baker" userId="06cfad91-e28e-42d1-b1f9-60e75f890b8c" providerId="ADAL" clId="{26BE77D1-1703-4C6E-9CED-E662059946D4}" dt="2026-06-18T08:51:24.196" v="11018" actId="113"/>
          <ac:spMkLst>
            <pc:docMk/>
            <pc:sldMk cId="1989807434" sldId="279"/>
            <ac:spMk id="2" creationId="{88C819D9-DBA3-051E-A3DF-211218971E1C}"/>
          </ac:spMkLst>
        </pc:spChg>
        <pc:spChg chg="mod">
          <ac:chgData name="Simon Baker" userId="06cfad91-e28e-42d1-b1f9-60e75f890b8c" providerId="ADAL" clId="{26BE77D1-1703-4C6E-9CED-E662059946D4}" dt="2026-06-17T10:35:27.797" v="9108" actId="20577"/>
          <ac:spMkLst>
            <pc:docMk/>
            <pc:sldMk cId="1989807434" sldId="279"/>
            <ac:spMk id="3" creationId="{BDF82823-9246-A6D9-99B6-73AD92514B6A}"/>
          </ac:spMkLst>
        </pc:spChg>
        <pc:picChg chg="add mod">
          <ac:chgData name="Simon Baker" userId="06cfad91-e28e-42d1-b1f9-60e75f890b8c" providerId="ADAL" clId="{26BE77D1-1703-4C6E-9CED-E662059946D4}" dt="2026-06-17T10:42:07.728" v="9521" actId="1076"/>
          <ac:picMkLst>
            <pc:docMk/>
            <pc:sldMk cId="1989807434" sldId="279"/>
            <ac:picMk id="5" creationId="{87C61FBD-580E-B153-6CBB-D1A6D580B0DC}"/>
          </ac:picMkLst>
        </pc:picChg>
      </pc:sldChg>
      <pc:sldChg chg="addSp delSp modSp add mod">
        <pc:chgData name="Simon Baker" userId="06cfad91-e28e-42d1-b1f9-60e75f890b8c" providerId="ADAL" clId="{26BE77D1-1703-4C6E-9CED-E662059946D4}" dt="2026-06-18T08:55:34.454" v="11036" actId="20577"/>
        <pc:sldMkLst>
          <pc:docMk/>
          <pc:sldMk cId="734010328" sldId="283"/>
        </pc:sldMkLst>
        <pc:spChg chg="mod">
          <ac:chgData name="Simon Baker" userId="06cfad91-e28e-42d1-b1f9-60e75f890b8c" providerId="ADAL" clId="{26BE77D1-1703-4C6E-9CED-E662059946D4}" dt="2026-06-18T08:55:34.454" v="11036" actId="20577"/>
          <ac:spMkLst>
            <pc:docMk/>
            <pc:sldMk cId="734010328" sldId="283"/>
            <ac:spMk id="2" creationId="{81A00159-5812-37D4-B621-AA61319A5762}"/>
          </ac:spMkLst>
        </pc:spChg>
        <pc:picChg chg="add mod">
          <ac:chgData name="Simon Baker" userId="06cfad91-e28e-42d1-b1f9-60e75f890b8c" providerId="ADAL" clId="{26BE77D1-1703-4C6E-9CED-E662059946D4}" dt="2026-06-18T08:54:01.298" v="11021" actId="14100"/>
          <ac:picMkLst>
            <pc:docMk/>
            <pc:sldMk cId="734010328" sldId="283"/>
            <ac:picMk id="1026" creationId="{579DA698-4889-2A8B-7134-5040E11A47F5}"/>
          </ac:picMkLst>
        </pc:picChg>
        <pc:picChg chg="add del mod">
          <ac:chgData name="Simon Baker" userId="06cfad91-e28e-42d1-b1f9-60e75f890b8c" providerId="ADAL" clId="{26BE77D1-1703-4C6E-9CED-E662059946D4}" dt="2026-06-18T08:54:47.729" v="11025" actId="478"/>
          <ac:picMkLst>
            <pc:docMk/>
            <pc:sldMk cId="734010328" sldId="283"/>
            <ac:picMk id="1028" creationId="{2DBDA854-B21D-EEAA-D1D9-C7482D0BC1E5}"/>
          </ac:picMkLst>
        </pc:picChg>
      </pc:sldChg>
      <pc:sldChg chg="addSp delSp modSp new add del mod">
        <pc:chgData name="Simon Baker" userId="06cfad91-e28e-42d1-b1f9-60e75f890b8c" providerId="ADAL" clId="{26BE77D1-1703-4C6E-9CED-E662059946D4}" dt="2026-06-17T11:10:15.449" v="9599" actId="47"/>
        <pc:sldMkLst>
          <pc:docMk/>
          <pc:sldMk cId="3019830623" sldId="284"/>
        </pc:sldMkLst>
        <pc:picChg chg="add del mod">
          <ac:chgData name="Simon Baker" userId="06cfad91-e28e-42d1-b1f9-60e75f890b8c" providerId="ADAL" clId="{26BE77D1-1703-4C6E-9CED-E662059946D4}" dt="2026-06-17T11:10:14.589" v="9598" actId="478"/>
          <ac:picMkLst>
            <pc:docMk/>
            <pc:sldMk cId="3019830623" sldId="284"/>
            <ac:picMk id="5" creationId="{1BCBA8BF-7A55-40A9-342C-2A232E907AE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76364" cy="469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021294" y="0"/>
            <a:ext cx="3076364" cy="469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704850"/>
            <a:ext cx="6254750" cy="3517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9930" y="4458018"/>
            <a:ext cx="5679440" cy="4223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3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3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3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3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3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3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3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3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3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914407"/>
            <a:ext cx="3076364" cy="469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021294" y="8914407"/>
            <a:ext cx="3076364" cy="469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 key point to make is that these are researchers who have published in influential journals (as chosen by science community) such as Nature, Science, Cell, Lancet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GB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8814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Also about the discoveries and technologies that will be most significant in their field in the next decade, but not going into that data here.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GB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9150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Encourage them to read more here as too much data to go into 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GB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1660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Delving into this in more detail, although it is in the article. Explain chart a bit, what groups at the bottom mean.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GB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8084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dirty="0"/>
              <a:t>1-5 group male/female ratio was 1.377 and 100+ was 5.543! Might need to explain “prefer not to disclose”.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GB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3446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GB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44069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Chart just shows satisfaction with institutional leadership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GB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05390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Key slide as shows some interesting differences from UK-based researchers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GB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44874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en-GB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46451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">
  <p:cSld name="One column_3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/>
        </p:nvSpPr>
        <p:spPr>
          <a:xfrm>
            <a:off x="318000" y="4686450"/>
            <a:ext cx="765625" cy="189550"/>
          </a:xfrm>
          <a:custGeom>
            <a:avLst/>
            <a:gdLst/>
            <a:ahLst/>
            <a:cxnLst/>
            <a:rect l="l" t="t" r="r" b="b"/>
            <a:pathLst>
              <a:path w="120" h="164" extrusionOk="0">
                <a:moveTo>
                  <a:pt x="0" y="0"/>
                </a:moveTo>
                <a:cubicBezTo>
                  <a:pt x="120" y="0"/>
                  <a:pt x="120" y="0"/>
                  <a:pt x="120" y="0"/>
                </a:cubicBezTo>
                <a:cubicBezTo>
                  <a:pt x="120" y="138"/>
                  <a:pt x="120" y="138"/>
                  <a:pt x="120" y="138"/>
                </a:cubicBezTo>
                <a:cubicBezTo>
                  <a:pt x="13" y="164"/>
                  <a:pt x="13" y="164"/>
                  <a:pt x="13" y="164"/>
                </a:cubicBezTo>
                <a:cubicBezTo>
                  <a:pt x="12" y="164"/>
                  <a:pt x="11" y="164"/>
                  <a:pt x="10" y="164"/>
                </a:cubicBezTo>
                <a:cubicBezTo>
                  <a:pt x="4" y="164"/>
                  <a:pt x="0" y="160"/>
                  <a:pt x="0" y="156"/>
                </a:cubicBez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0" tIns="0" rIns="0" bIns="3600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fld id="{00000000-1234-1234-1234-123412341234}" type="slidenum">
              <a:rPr lang="en-GB" sz="1000" b="1" i="0" u="none" strike="noStrike" cap="none">
                <a:solidFill>
                  <a:srgbClr val="18181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sz="1000" b="1" i="0" u="none" strike="noStrike" cap="none" dirty="0">
              <a:solidFill>
                <a:srgbClr val="18181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20" name="Google Shape;20;p3"/>
          <p:cNvCxnSpPr/>
          <p:nvPr/>
        </p:nvCxnSpPr>
        <p:spPr>
          <a:xfrm>
            <a:off x="306300" y="223200"/>
            <a:ext cx="85314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;p3"/>
          <p:cNvCxnSpPr/>
          <p:nvPr/>
        </p:nvCxnSpPr>
        <p:spPr>
          <a:xfrm>
            <a:off x="306300" y="4931500"/>
            <a:ext cx="85314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318000" y="1701800"/>
            <a:ext cx="8531400" cy="28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 sz="1400"/>
            </a:lvl3pPr>
            <a:lvl4pPr marL="1828800" lvl="3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 sz="1400"/>
            </a:lvl4pPr>
            <a:lvl5pPr marL="2286000" lvl="4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─"/>
              <a:defRPr sz="1400"/>
            </a:lvl5pPr>
            <a:lvl6pPr marL="2743200" lvl="5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−"/>
              <a:defRPr sz="1400"/>
            </a:lvl6pPr>
            <a:lvl7pPr marL="3200400" lvl="6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7pPr>
            <a:lvl8pPr marL="3657600" lvl="7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AutoNum type="arabicPeriod"/>
              <a:defRPr sz="1400"/>
            </a:lvl8pPr>
            <a:lvl9pPr marL="4114800" lvl="8" indent="-3175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00"/>
              <a:buAutoNum type="alphaLcPeriod"/>
              <a:defRPr sz="14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318000" y="580225"/>
            <a:ext cx="8531400" cy="7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sz="2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5A4AD4-728D-C5BD-44ED-23AD2D59BA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604" y="4611210"/>
            <a:ext cx="1238396" cy="247679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A7B17"/>
          </p15:clr>
        </p15:guide>
        <p15:guide id="2" pos="2880">
          <p15:clr>
            <a:srgbClr val="FA7B17"/>
          </p15:clr>
        </p15:guide>
        <p15:guide id="3" orient="horz" pos="365">
          <p15:clr>
            <a:srgbClr val="FA7B17"/>
          </p15:clr>
        </p15:guide>
        <p15:guide id="4" pos="200">
          <p15:clr>
            <a:srgbClr val="FA7B17"/>
          </p15:clr>
        </p15:guide>
        <p15:guide id="5" pos="5560">
          <p15:clr>
            <a:srgbClr val="FA7B17"/>
          </p15:clr>
        </p15:guide>
        <p15:guide id="6" pos="2673">
          <p15:clr>
            <a:srgbClr val="FA7B17"/>
          </p15:clr>
        </p15:guide>
        <p15:guide id="7" pos="3087">
          <p15:clr>
            <a:srgbClr val="FA7B17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 Table - B">
  <p:cSld name="One column_1_1_1_1_1_1_1_1_1_1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7"/>
          <p:cNvSpPr/>
          <p:nvPr/>
        </p:nvSpPr>
        <p:spPr>
          <a:xfrm>
            <a:off x="318000" y="4686450"/>
            <a:ext cx="765625" cy="189550"/>
          </a:xfrm>
          <a:custGeom>
            <a:avLst/>
            <a:gdLst/>
            <a:ahLst/>
            <a:cxnLst/>
            <a:rect l="l" t="t" r="r" b="b"/>
            <a:pathLst>
              <a:path w="120" h="164" extrusionOk="0">
                <a:moveTo>
                  <a:pt x="0" y="0"/>
                </a:moveTo>
                <a:cubicBezTo>
                  <a:pt x="120" y="0"/>
                  <a:pt x="120" y="0"/>
                  <a:pt x="120" y="0"/>
                </a:cubicBezTo>
                <a:cubicBezTo>
                  <a:pt x="120" y="138"/>
                  <a:pt x="120" y="138"/>
                  <a:pt x="120" y="138"/>
                </a:cubicBezTo>
                <a:cubicBezTo>
                  <a:pt x="13" y="164"/>
                  <a:pt x="13" y="164"/>
                  <a:pt x="13" y="164"/>
                </a:cubicBezTo>
                <a:cubicBezTo>
                  <a:pt x="12" y="164"/>
                  <a:pt x="11" y="164"/>
                  <a:pt x="10" y="164"/>
                </a:cubicBezTo>
                <a:cubicBezTo>
                  <a:pt x="4" y="164"/>
                  <a:pt x="0" y="160"/>
                  <a:pt x="0" y="156"/>
                </a:cubicBez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0" tIns="0" rIns="0" bIns="3600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fld id="{00000000-1234-1234-1234-123412341234}" type="slidenum">
              <a:rPr lang="en-GB" sz="1000" b="1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sz="1000" b="1" i="0" u="none" strike="noStrike" cap="none" dirty="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252" name="Google Shape;252;p27"/>
          <p:cNvCxnSpPr/>
          <p:nvPr/>
        </p:nvCxnSpPr>
        <p:spPr>
          <a:xfrm>
            <a:off x="306300" y="223200"/>
            <a:ext cx="85314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27"/>
          <p:cNvCxnSpPr/>
          <p:nvPr/>
        </p:nvCxnSpPr>
        <p:spPr>
          <a:xfrm>
            <a:off x="306300" y="4931500"/>
            <a:ext cx="85314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4" name="Google Shape;254;p27"/>
          <p:cNvSpPr txBox="1">
            <a:spLocks noGrp="1"/>
          </p:cNvSpPr>
          <p:nvPr>
            <p:ph type="subTitle" idx="1"/>
          </p:nvPr>
        </p:nvSpPr>
        <p:spPr>
          <a:xfrm>
            <a:off x="318000" y="731538"/>
            <a:ext cx="21270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55" name="Google Shape;255;p27"/>
          <p:cNvSpPr txBox="1">
            <a:spLocks noGrp="1"/>
          </p:cNvSpPr>
          <p:nvPr>
            <p:ph type="subTitle" idx="2"/>
          </p:nvPr>
        </p:nvSpPr>
        <p:spPr>
          <a:xfrm>
            <a:off x="2444963" y="731538"/>
            <a:ext cx="2127000" cy="5799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56" name="Google Shape;256;p27"/>
          <p:cNvSpPr txBox="1">
            <a:spLocks noGrp="1"/>
          </p:cNvSpPr>
          <p:nvPr>
            <p:ph type="subTitle" idx="3"/>
          </p:nvPr>
        </p:nvSpPr>
        <p:spPr>
          <a:xfrm>
            <a:off x="4571925" y="731538"/>
            <a:ext cx="21270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57" name="Google Shape;257;p27"/>
          <p:cNvSpPr txBox="1">
            <a:spLocks noGrp="1"/>
          </p:cNvSpPr>
          <p:nvPr>
            <p:ph type="subTitle" idx="4"/>
          </p:nvPr>
        </p:nvSpPr>
        <p:spPr>
          <a:xfrm>
            <a:off x="6698888" y="731538"/>
            <a:ext cx="2127000" cy="5799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dk2"/>
              </a:buClr>
              <a:buSzPts val="1300"/>
              <a:buNone/>
              <a:defRPr sz="1300" b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58" name="Google Shape;258;p27"/>
          <p:cNvSpPr txBox="1">
            <a:spLocks noGrp="1"/>
          </p:cNvSpPr>
          <p:nvPr>
            <p:ph type="subTitle" idx="5"/>
          </p:nvPr>
        </p:nvSpPr>
        <p:spPr>
          <a:xfrm>
            <a:off x="318000" y="1311438"/>
            <a:ext cx="2127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 b="0">
                <a:solidFill>
                  <a:schemeClr val="accent2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59" name="Google Shape;259;p27"/>
          <p:cNvSpPr txBox="1">
            <a:spLocks noGrp="1"/>
          </p:cNvSpPr>
          <p:nvPr>
            <p:ph type="subTitle" idx="6"/>
          </p:nvPr>
        </p:nvSpPr>
        <p:spPr>
          <a:xfrm>
            <a:off x="2444967" y="1311438"/>
            <a:ext cx="2127000" cy="4788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 b="0">
                <a:solidFill>
                  <a:schemeClr val="accent2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60" name="Google Shape;260;p27"/>
          <p:cNvSpPr txBox="1">
            <a:spLocks noGrp="1"/>
          </p:cNvSpPr>
          <p:nvPr>
            <p:ph type="subTitle" idx="7"/>
          </p:nvPr>
        </p:nvSpPr>
        <p:spPr>
          <a:xfrm>
            <a:off x="4571933" y="1311438"/>
            <a:ext cx="2127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 b="0">
                <a:solidFill>
                  <a:schemeClr val="accent2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61" name="Google Shape;261;p27"/>
          <p:cNvSpPr txBox="1">
            <a:spLocks noGrp="1"/>
          </p:cNvSpPr>
          <p:nvPr>
            <p:ph type="subTitle" idx="8"/>
          </p:nvPr>
        </p:nvSpPr>
        <p:spPr>
          <a:xfrm>
            <a:off x="6698900" y="1311438"/>
            <a:ext cx="2127000" cy="4788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 b="0">
                <a:solidFill>
                  <a:schemeClr val="accent2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62" name="Google Shape;262;p27"/>
          <p:cNvSpPr txBox="1">
            <a:spLocks noGrp="1"/>
          </p:cNvSpPr>
          <p:nvPr>
            <p:ph type="subTitle" idx="9"/>
          </p:nvPr>
        </p:nvSpPr>
        <p:spPr>
          <a:xfrm>
            <a:off x="318000" y="1790429"/>
            <a:ext cx="2127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 b="0">
                <a:solidFill>
                  <a:schemeClr val="accent2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63" name="Google Shape;263;p27"/>
          <p:cNvSpPr txBox="1">
            <a:spLocks noGrp="1"/>
          </p:cNvSpPr>
          <p:nvPr>
            <p:ph type="subTitle" idx="13"/>
          </p:nvPr>
        </p:nvSpPr>
        <p:spPr>
          <a:xfrm>
            <a:off x="2444967" y="1790429"/>
            <a:ext cx="2127000" cy="4788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 b="0">
                <a:solidFill>
                  <a:schemeClr val="accent2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64" name="Google Shape;264;p27"/>
          <p:cNvSpPr txBox="1">
            <a:spLocks noGrp="1"/>
          </p:cNvSpPr>
          <p:nvPr>
            <p:ph type="subTitle" idx="14"/>
          </p:nvPr>
        </p:nvSpPr>
        <p:spPr>
          <a:xfrm>
            <a:off x="4571933" y="1790429"/>
            <a:ext cx="2127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 b="0">
                <a:solidFill>
                  <a:schemeClr val="accent2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65" name="Google Shape;265;p27"/>
          <p:cNvSpPr txBox="1">
            <a:spLocks noGrp="1"/>
          </p:cNvSpPr>
          <p:nvPr>
            <p:ph type="subTitle" idx="15"/>
          </p:nvPr>
        </p:nvSpPr>
        <p:spPr>
          <a:xfrm>
            <a:off x="6698900" y="1790429"/>
            <a:ext cx="2127000" cy="4788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 b="0">
                <a:solidFill>
                  <a:schemeClr val="accent2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66" name="Google Shape;266;p27"/>
          <p:cNvSpPr txBox="1">
            <a:spLocks noGrp="1"/>
          </p:cNvSpPr>
          <p:nvPr>
            <p:ph type="subTitle" idx="16"/>
          </p:nvPr>
        </p:nvSpPr>
        <p:spPr>
          <a:xfrm>
            <a:off x="318000" y="2269421"/>
            <a:ext cx="2127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 b="0">
                <a:solidFill>
                  <a:schemeClr val="accent2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67" name="Google Shape;267;p27"/>
          <p:cNvSpPr txBox="1">
            <a:spLocks noGrp="1"/>
          </p:cNvSpPr>
          <p:nvPr>
            <p:ph type="subTitle" idx="17"/>
          </p:nvPr>
        </p:nvSpPr>
        <p:spPr>
          <a:xfrm>
            <a:off x="2444967" y="2269421"/>
            <a:ext cx="2127000" cy="4788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 b="0">
                <a:solidFill>
                  <a:schemeClr val="accent2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68" name="Google Shape;268;p27"/>
          <p:cNvSpPr txBox="1">
            <a:spLocks noGrp="1"/>
          </p:cNvSpPr>
          <p:nvPr>
            <p:ph type="subTitle" idx="18"/>
          </p:nvPr>
        </p:nvSpPr>
        <p:spPr>
          <a:xfrm>
            <a:off x="4571933" y="2269421"/>
            <a:ext cx="2127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 b="0">
                <a:solidFill>
                  <a:schemeClr val="accent2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69" name="Google Shape;269;p27"/>
          <p:cNvSpPr txBox="1">
            <a:spLocks noGrp="1"/>
          </p:cNvSpPr>
          <p:nvPr>
            <p:ph type="subTitle" idx="19"/>
          </p:nvPr>
        </p:nvSpPr>
        <p:spPr>
          <a:xfrm>
            <a:off x="6698900" y="2269421"/>
            <a:ext cx="2127000" cy="4788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 b="0">
                <a:solidFill>
                  <a:schemeClr val="accent2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70" name="Google Shape;270;p27"/>
          <p:cNvSpPr txBox="1">
            <a:spLocks noGrp="1"/>
          </p:cNvSpPr>
          <p:nvPr>
            <p:ph type="subTitle" idx="20"/>
          </p:nvPr>
        </p:nvSpPr>
        <p:spPr>
          <a:xfrm>
            <a:off x="318000" y="2741330"/>
            <a:ext cx="2127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 b="0">
                <a:solidFill>
                  <a:schemeClr val="accent2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71" name="Google Shape;271;p27"/>
          <p:cNvSpPr txBox="1">
            <a:spLocks noGrp="1"/>
          </p:cNvSpPr>
          <p:nvPr>
            <p:ph type="subTitle" idx="21"/>
          </p:nvPr>
        </p:nvSpPr>
        <p:spPr>
          <a:xfrm>
            <a:off x="2444967" y="2741330"/>
            <a:ext cx="2127000" cy="4788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 b="0">
                <a:solidFill>
                  <a:schemeClr val="accent2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72" name="Google Shape;272;p27"/>
          <p:cNvSpPr txBox="1">
            <a:spLocks noGrp="1"/>
          </p:cNvSpPr>
          <p:nvPr>
            <p:ph type="subTitle" idx="22"/>
          </p:nvPr>
        </p:nvSpPr>
        <p:spPr>
          <a:xfrm>
            <a:off x="4571933" y="2741330"/>
            <a:ext cx="2127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 b="0">
                <a:solidFill>
                  <a:schemeClr val="accent2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73" name="Google Shape;273;p27"/>
          <p:cNvSpPr txBox="1">
            <a:spLocks noGrp="1"/>
          </p:cNvSpPr>
          <p:nvPr>
            <p:ph type="subTitle" idx="23"/>
          </p:nvPr>
        </p:nvSpPr>
        <p:spPr>
          <a:xfrm>
            <a:off x="6698900" y="2741330"/>
            <a:ext cx="2127000" cy="4788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 b="0">
                <a:solidFill>
                  <a:schemeClr val="accent2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74" name="Google Shape;274;p27"/>
          <p:cNvSpPr txBox="1">
            <a:spLocks noGrp="1"/>
          </p:cNvSpPr>
          <p:nvPr>
            <p:ph type="subTitle" idx="24"/>
          </p:nvPr>
        </p:nvSpPr>
        <p:spPr>
          <a:xfrm>
            <a:off x="318000" y="3220321"/>
            <a:ext cx="2127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 b="0">
                <a:solidFill>
                  <a:schemeClr val="accent2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75" name="Google Shape;275;p27"/>
          <p:cNvSpPr txBox="1">
            <a:spLocks noGrp="1"/>
          </p:cNvSpPr>
          <p:nvPr>
            <p:ph type="subTitle" idx="25"/>
          </p:nvPr>
        </p:nvSpPr>
        <p:spPr>
          <a:xfrm>
            <a:off x="2444967" y="3220321"/>
            <a:ext cx="2127000" cy="4788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 b="0">
                <a:solidFill>
                  <a:schemeClr val="accent2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76" name="Google Shape;276;p27"/>
          <p:cNvSpPr txBox="1">
            <a:spLocks noGrp="1"/>
          </p:cNvSpPr>
          <p:nvPr>
            <p:ph type="subTitle" idx="26"/>
          </p:nvPr>
        </p:nvSpPr>
        <p:spPr>
          <a:xfrm>
            <a:off x="4571933" y="3220321"/>
            <a:ext cx="2127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 b="0">
                <a:solidFill>
                  <a:schemeClr val="accent2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77" name="Google Shape;277;p27"/>
          <p:cNvSpPr txBox="1">
            <a:spLocks noGrp="1"/>
          </p:cNvSpPr>
          <p:nvPr>
            <p:ph type="subTitle" idx="27"/>
          </p:nvPr>
        </p:nvSpPr>
        <p:spPr>
          <a:xfrm>
            <a:off x="6698900" y="3220321"/>
            <a:ext cx="2127000" cy="4788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 b="0">
                <a:solidFill>
                  <a:schemeClr val="accent2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78" name="Google Shape;278;p27"/>
          <p:cNvSpPr txBox="1">
            <a:spLocks noGrp="1"/>
          </p:cNvSpPr>
          <p:nvPr>
            <p:ph type="subTitle" idx="28"/>
          </p:nvPr>
        </p:nvSpPr>
        <p:spPr>
          <a:xfrm>
            <a:off x="318000" y="3699313"/>
            <a:ext cx="2127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 b="0">
                <a:solidFill>
                  <a:schemeClr val="accent2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79" name="Google Shape;279;p27"/>
          <p:cNvSpPr txBox="1">
            <a:spLocks noGrp="1"/>
          </p:cNvSpPr>
          <p:nvPr>
            <p:ph type="subTitle" idx="29"/>
          </p:nvPr>
        </p:nvSpPr>
        <p:spPr>
          <a:xfrm>
            <a:off x="2444967" y="3699313"/>
            <a:ext cx="2127000" cy="4788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 b="0">
                <a:solidFill>
                  <a:schemeClr val="accent2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80" name="Google Shape;280;p27"/>
          <p:cNvSpPr txBox="1">
            <a:spLocks noGrp="1"/>
          </p:cNvSpPr>
          <p:nvPr>
            <p:ph type="subTitle" idx="30"/>
          </p:nvPr>
        </p:nvSpPr>
        <p:spPr>
          <a:xfrm>
            <a:off x="4571933" y="3699313"/>
            <a:ext cx="2127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 b="0">
                <a:solidFill>
                  <a:schemeClr val="accent2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81" name="Google Shape;281;p27"/>
          <p:cNvSpPr txBox="1">
            <a:spLocks noGrp="1"/>
          </p:cNvSpPr>
          <p:nvPr>
            <p:ph type="subTitle" idx="31"/>
          </p:nvPr>
        </p:nvSpPr>
        <p:spPr>
          <a:xfrm>
            <a:off x="6698900" y="3699313"/>
            <a:ext cx="2127000" cy="4788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 b="0">
                <a:solidFill>
                  <a:schemeClr val="accent2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cxnSp>
        <p:nvCxnSpPr>
          <p:cNvPr id="282" name="Google Shape;282;p27"/>
          <p:cNvCxnSpPr/>
          <p:nvPr/>
        </p:nvCxnSpPr>
        <p:spPr>
          <a:xfrm>
            <a:off x="301650" y="1301688"/>
            <a:ext cx="8540700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27"/>
          <p:cNvCxnSpPr/>
          <p:nvPr/>
        </p:nvCxnSpPr>
        <p:spPr>
          <a:xfrm>
            <a:off x="301650" y="1776938"/>
            <a:ext cx="85407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4" name="Google Shape;284;p27"/>
          <p:cNvCxnSpPr/>
          <p:nvPr/>
        </p:nvCxnSpPr>
        <p:spPr>
          <a:xfrm>
            <a:off x="301650" y="2261688"/>
            <a:ext cx="85407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" name="Google Shape;285;p27"/>
          <p:cNvCxnSpPr/>
          <p:nvPr/>
        </p:nvCxnSpPr>
        <p:spPr>
          <a:xfrm>
            <a:off x="301650" y="2736963"/>
            <a:ext cx="85407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" name="Google Shape;286;p27"/>
          <p:cNvCxnSpPr/>
          <p:nvPr/>
        </p:nvCxnSpPr>
        <p:spPr>
          <a:xfrm>
            <a:off x="301650" y="3221713"/>
            <a:ext cx="85407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7" name="Google Shape;287;p27"/>
          <p:cNvCxnSpPr/>
          <p:nvPr/>
        </p:nvCxnSpPr>
        <p:spPr>
          <a:xfrm>
            <a:off x="301650" y="3687463"/>
            <a:ext cx="85407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F4CCFFE9-085D-0BCB-6862-23592158AB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604" y="4562610"/>
            <a:ext cx="1238396" cy="247679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">
          <p15:clr>
            <a:srgbClr val="FA7B17"/>
          </p15:clr>
        </p15:guide>
        <p15:guide id="2" pos="200">
          <p15:clr>
            <a:srgbClr val="FA7B17"/>
          </p15:clr>
        </p15:guide>
        <p15:guide id="3" pos="5560">
          <p15:clr>
            <a:srgbClr val="FA7B17"/>
          </p15:clr>
        </p15:guide>
        <p15:guide id="4" orient="horz" pos="2882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lide - Nature index">
  <p:cSld name="One column_2_2">
    <p:bg>
      <p:bgPr>
        <a:solidFill>
          <a:schemeClr val="dk2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5"/>
          <p:cNvPicPr preferRelativeResize="0"/>
          <p:nvPr/>
        </p:nvPicPr>
        <p:blipFill rotWithShape="1">
          <a:blip r:embed="rId2">
            <a:alphaModFix/>
          </a:blip>
          <a:srcRect l="17534" t="18187" r="22863" b="16057"/>
          <a:stretch/>
        </p:blipFill>
        <p:spPr>
          <a:xfrm>
            <a:off x="4495800" y="0"/>
            <a:ext cx="46482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318000" y="1654450"/>
            <a:ext cx="45819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33" name="Google Shape;33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000" y="303925"/>
            <a:ext cx="559050" cy="3333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" name="Google Shape;34;p5"/>
          <p:cNvCxnSpPr/>
          <p:nvPr/>
        </p:nvCxnSpPr>
        <p:spPr>
          <a:xfrm>
            <a:off x="306300" y="223200"/>
            <a:ext cx="85314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" name="Google Shape;35;p5"/>
          <p:cNvCxnSpPr/>
          <p:nvPr/>
        </p:nvCxnSpPr>
        <p:spPr>
          <a:xfrm>
            <a:off x="306300" y="4931500"/>
            <a:ext cx="85314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A7B17"/>
          </p15:clr>
        </p15:guide>
        <p15:guide id="2" pos="2880">
          <p15:clr>
            <a:srgbClr val="FA7B17"/>
          </p15:clr>
        </p15:guide>
        <p15:guide id="3" orient="horz" pos="365">
          <p15:clr>
            <a:srgbClr val="FA7B17"/>
          </p15:clr>
        </p15:guide>
        <p15:guide id="4" pos="200">
          <p15:clr>
            <a:srgbClr val="FA7B17"/>
          </p15:clr>
        </p15:guide>
        <p15:guide id="5" pos="5560">
          <p15:clr>
            <a:srgbClr val="FA7B17"/>
          </p15:clr>
        </p15:guide>
        <p15:guide id="6" pos="2673">
          <p15:clr>
            <a:srgbClr val="FA7B17"/>
          </p15:clr>
        </p15:guide>
        <p15:guide id="7" pos="3087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/ Stat split">
  <p:cSld name="One column_1_1_2">
    <p:bg>
      <p:bgPr>
        <a:solidFill>
          <a:schemeClr val="accent4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5886300" y="1701800"/>
            <a:ext cx="2939700" cy="26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─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−"/>
              <a:defRPr/>
            </a:lvl6pPr>
            <a:lvl7pPr marL="3200400" lvl="6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AutoNum type="arabicPeriod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00"/>
              <a:buAutoNum type="alphaLcPeriod"/>
              <a:defRPr/>
            </a:lvl9pPr>
          </a:lstStyle>
          <a:p>
            <a:endParaRPr/>
          </a:p>
        </p:txBody>
      </p:sp>
      <p:sp>
        <p:nvSpPr>
          <p:cNvPr id="99" name="Google Shape;99;p14"/>
          <p:cNvSpPr txBox="1">
            <a:spLocks noGrp="1"/>
          </p:cNvSpPr>
          <p:nvPr>
            <p:ph type="title"/>
          </p:nvPr>
        </p:nvSpPr>
        <p:spPr>
          <a:xfrm>
            <a:off x="5886300" y="580225"/>
            <a:ext cx="2939700" cy="7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sz="28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00" name="Google Shape;100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44175" y="4691000"/>
            <a:ext cx="2181825" cy="185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1" name="Google Shape;101;p14"/>
          <p:cNvCxnSpPr/>
          <p:nvPr/>
        </p:nvCxnSpPr>
        <p:spPr>
          <a:xfrm>
            <a:off x="306300" y="223200"/>
            <a:ext cx="85314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14"/>
          <p:cNvCxnSpPr/>
          <p:nvPr/>
        </p:nvCxnSpPr>
        <p:spPr>
          <a:xfrm>
            <a:off x="306300" y="4931500"/>
            <a:ext cx="85314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3" name="Google Shape;103;p14"/>
          <p:cNvSpPr/>
          <p:nvPr/>
        </p:nvSpPr>
        <p:spPr>
          <a:xfrm>
            <a:off x="306300" y="592875"/>
            <a:ext cx="5267700" cy="4003200"/>
          </a:xfrm>
          <a:prstGeom prst="roundRect">
            <a:avLst>
              <a:gd name="adj" fmla="val 4610"/>
            </a:avLst>
          </a:prstGeom>
          <a:solidFill>
            <a:srgbClr val="FFFFFF"/>
          </a:solidFill>
          <a:ln>
            <a:noFill/>
          </a:ln>
          <a:effectLst>
            <a:outerShdw blurRad="300038" dist="66675" dir="5400000" algn="bl" rotWithShape="0">
              <a:srgbClr val="CCCCCC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A7B17"/>
          </p15:clr>
        </p15:guide>
        <p15:guide id="2" orient="horz" pos="365">
          <p15:clr>
            <a:srgbClr val="FA7B17"/>
          </p15:clr>
        </p15:guide>
        <p15:guide id="3" pos="200">
          <p15:clr>
            <a:srgbClr val="FA7B17"/>
          </p15:clr>
        </p15:guide>
        <p15:guide id="4" pos="5560">
          <p15:clr>
            <a:srgbClr val="FA7B17"/>
          </p15:clr>
        </p15:guide>
        <p15:guide id="5" pos="1856">
          <p15:clr>
            <a:srgbClr val="FA7B17"/>
          </p15:clr>
        </p15:guide>
        <p15:guide id="6" pos="3708">
          <p15:clr>
            <a:srgbClr val="FA7B17"/>
          </p15:clr>
        </p15:guide>
        <p15:guide id="7" pos="2052">
          <p15:clr>
            <a:srgbClr val="FA7B17"/>
          </p15:clr>
        </p15:guide>
        <p15:guide id="8" pos="3904">
          <p15:clr>
            <a:srgbClr val="FA7B17"/>
          </p15:clr>
        </p15:guide>
        <p15:guide id="9" pos="3511">
          <p15:clr>
            <a:srgbClr val="FA7B17"/>
          </p15:clr>
        </p15:guide>
        <p15:guide id="10" orient="horz" pos="2880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 / Image placeholder box">
  <p:cSld name="One column_1_1_1_3">
    <p:bg>
      <p:bgPr>
        <a:solidFill>
          <a:schemeClr val="accent4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>
            <a:spLocks noGrp="1"/>
          </p:cNvSpPr>
          <p:nvPr>
            <p:ph type="title"/>
          </p:nvPr>
        </p:nvSpPr>
        <p:spPr>
          <a:xfrm>
            <a:off x="318000" y="580225"/>
            <a:ext cx="8508000" cy="41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sz="2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6"/>
          <p:cNvSpPr txBox="1">
            <a:spLocks noGrp="1"/>
          </p:cNvSpPr>
          <p:nvPr>
            <p:ph type="body" idx="1"/>
          </p:nvPr>
        </p:nvSpPr>
        <p:spPr>
          <a:xfrm>
            <a:off x="318000" y="1350025"/>
            <a:ext cx="2628600" cy="32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 sz="1400"/>
            </a:lvl3pPr>
            <a:lvl4pPr marL="1828800" lvl="3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 sz="1400"/>
            </a:lvl4pPr>
            <a:lvl5pPr marL="2286000" lvl="4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─"/>
              <a:defRPr sz="1400"/>
            </a:lvl5pPr>
            <a:lvl6pPr marL="2743200" lvl="5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−"/>
              <a:defRPr sz="1400"/>
            </a:lvl6pPr>
            <a:lvl7pPr marL="3200400" lvl="6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7pPr>
            <a:lvl8pPr marL="3657600" lvl="7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AutoNum type="arabicPeriod"/>
              <a:defRPr sz="1400"/>
            </a:lvl8pPr>
            <a:lvl9pPr marL="4114800" lvl="8" indent="-3175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00"/>
              <a:buAutoNum type="alphaLcPeriod"/>
              <a:defRPr sz="1400"/>
            </a:lvl9pPr>
          </a:lstStyle>
          <a:p>
            <a:endParaRPr/>
          </a:p>
        </p:txBody>
      </p:sp>
      <p:sp>
        <p:nvSpPr>
          <p:cNvPr id="114" name="Google Shape;114;p16"/>
          <p:cNvSpPr/>
          <p:nvPr/>
        </p:nvSpPr>
        <p:spPr>
          <a:xfrm>
            <a:off x="318000" y="4686450"/>
            <a:ext cx="765625" cy="189550"/>
          </a:xfrm>
          <a:custGeom>
            <a:avLst/>
            <a:gdLst/>
            <a:ahLst/>
            <a:cxnLst/>
            <a:rect l="l" t="t" r="r" b="b"/>
            <a:pathLst>
              <a:path w="120" h="164" extrusionOk="0">
                <a:moveTo>
                  <a:pt x="0" y="0"/>
                </a:moveTo>
                <a:cubicBezTo>
                  <a:pt x="120" y="0"/>
                  <a:pt x="120" y="0"/>
                  <a:pt x="120" y="0"/>
                </a:cubicBezTo>
                <a:cubicBezTo>
                  <a:pt x="120" y="138"/>
                  <a:pt x="120" y="138"/>
                  <a:pt x="120" y="138"/>
                </a:cubicBezTo>
                <a:cubicBezTo>
                  <a:pt x="13" y="164"/>
                  <a:pt x="13" y="164"/>
                  <a:pt x="13" y="164"/>
                </a:cubicBezTo>
                <a:cubicBezTo>
                  <a:pt x="12" y="164"/>
                  <a:pt x="11" y="164"/>
                  <a:pt x="10" y="164"/>
                </a:cubicBezTo>
                <a:cubicBezTo>
                  <a:pt x="4" y="164"/>
                  <a:pt x="0" y="160"/>
                  <a:pt x="0" y="156"/>
                </a:cubicBez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0" tIns="0" rIns="0" bIns="3600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fld id="{00000000-1234-1234-1234-123412341234}" type="slidenum">
              <a:rPr lang="en-GB" sz="1000" b="1" i="0" u="none" strike="noStrike" cap="none">
                <a:solidFill>
                  <a:srgbClr val="18181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sz="1000" b="1" i="0" u="none" strike="noStrike" cap="none" dirty="0">
              <a:solidFill>
                <a:srgbClr val="18181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116" name="Google Shape;116;p16"/>
          <p:cNvCxnSpPr/>
          <p:nvPr/>
        </p:nvCxnSpPr>
        <p:spPr>
          <a:xfrm>
            <a:off x="306300" y="223200"/>
            <a:ext cx="85314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7" name="Google Shape;117;p16"/>
          <p:cNvCxnSpPr/>
          <p:nvPr/>
        </p:nvCxnSpPr>
        <p:spPr>
          <a:xfrm>
            <a:off x="306300" y="4931500"/>
            <a:ext cx="85314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8" name="Google Shape;118;p16"/>
          <p:cNvSpPr txBox="1">
            <a:spLocks noGrp="1"/>
          </p:cNvSpPr>
          <p:nvPr>
            <p:ph type="body" idx="2"/>
          </p:nvPr>
        </p:nvSpPr>
        <p:spPr>
          <a:xfrm>
            <a:off x="3257700" y="1350025"/>
            <a:ext cx="2628600" cy="32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 sz="1400"/>
            </a:lvl3pPr>
            <a:lvl4pPr marL="1828800" lvl="3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 sz="1400"/>
            </a:lvl4pPr>
            <a:lvl5pPr marL="2286000" lvl="4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─"/>
              <a:defRPr sz="1400"/>
            </a:lvl5pPr>
            <a:lvl6pPr marL="2743200" lvl="5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−"/>
              <a:defRPr sz="1400"/>
            </a:lvl6pPr>
            <a:lvl7pPr marL="3200400" lvl="6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7pPr>
            <a:lvl8pPr marL="3657600" lvl="7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AutoNum type="arabicPeriod"/>
              <a:defRPr sz="1400"/>
            </a:lvl8pPr>
            <a:lvl9pPr marL="4114800" lvl="8" indent="-3175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00"/>
              <a:buAutoNum type="alphaLcPeriod"/>
              <a:defRPr sz="1400"/>
            </a:lvl9pPr>
          </a:lstStyle>
          <a:p>
            <a:endParaRPr/>
          </a:p>
        </p:txBody>
      </p:sp>
      <p:sp>
        <p:nvSpPr>
          <p:cNvPr id="119" name="Google Shape;119;p16"/>
          <p:cNvSpPr/>
          <p:nvPr/>
        </p:nvSpPr>
        <p:spPr>
          <a:xfrm>
            <a:off x="6197400" y="851850"/>
            <a:ext cx="2628600" cy="3439800"/>
          </a:xfrm>
          <a:prstGeom prst="roundRect">
            <a:avLst>
              <a:gd name="adj" fmla="val 4610"/>
            </a:avLst>
          </a:prstGeom>
          <a:solidFill>
            <a:srgbClr val="FFFFFF"/>
          </a:solidFill>
          <a:ln>
            <a:noFill/>
          </a:ln>
          <a:effectLst>
            <a:outerShdw blurRad="300038" dist="66675" dir="5400000" algn="bl" rotWithShape="0">
              <a:srgbClr val="CCCCCC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20;p16"/>
          <p:cNvSpPr>
            <a:spLocks noGrp="1"/>
          </p:cNvSpPr>
          <p:nvPr>
            <p:ph type="pic" idx="3"/>
          </p:nvPr>
        </p:nvSpPr>
        <p:spPr>
          <a:xfrm>
            <a:off x="6348300" y="998700"/>
            <a:ext cx="2326800" cy="3146100"/>
          </a:xfrm>
          <a:prstGeom prst="rect">
            <a:avLst/>
          </a:prstGeom>
          <a:noFill/>
          <a:ln>
            <a:noFill/>
          </a:ln>
        </p:spPr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CB205C-308E-38E9-4BBC-0136A1F555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604" y="4562610"/>
            <a:ext cx="1238396" cy="247679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A7B17"/>
          </p15:clr>
        </p15:guide>
        <p15:guide id="2" pos="3904">
          <p15:clr>
            <a:srgbClr val="FA7B17"/>
          </p15:clr>
        </p15:guide>
        <p15:guide id="3" orient="horz" pos="365">
          <p15:clr>
            <a:srgbClr val="FA7B17"/>
          </p15:clr>
        </p15:guide>
        <p15:guide id="4" pos="200">
          <p15:clr>
            <a:srgbClr val="FA7B17"/>
          </p15:clr>
        </p15:guide>
        <p15:guide id="5" pos="5560">
          <p15:clr>
            <a:srgbClr val="FA7B17"/>
          </p15:clr>
        </p15:guide>
        <p15:guide id="6" pos="2048">
          <p15:clr>
            <a:srgbClr val="FA7B17"/>
          </p15:clr>
        </p15:guide>
        <p15:guide id="7" pos="3712">
          <p15:clr>
            <a:srgbClr val="FA7B17"/>
          </p15:clr>
        </p15:guide>
        <p15:guide id="8" pos="1856">
          <p15:clr>
            <a:srgbClr val="FA7B17"/>
          </p15:clr>
        </p15:guide>
        <p15:guide id="9" orient="horz" pos="2882">
          <p15:clr>
            <a:srgbClr val="FA7B17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 / x3 image placeholder box - B">
  <p:cSld name="One column_1_1_1_1_2">
    <p:bg>
      <p:bgPr>
        <a:solidFill>
          <a:schemeClr val="accent4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0"/>
          <p:cNvSpPr>
            <a:spLocks noGrp="1"/>
          </p:cNvSpPr>
          <p:nvPr>
            <p:ph type="pic" idx="2"/>
          </p:nvPr>
        </p:nvSpPr>
        <p:spPr>
          <a:xfrm>
            <a:off x="313700" y="228500"/>
            <a:ext cx="5578800" cy="4695300"/>
          </a:xfrm>
          <a:prstGeom prst="rect">
            <a:avLst/>
          </a:prstGeom>
          <a:noFill/>
          <a:ln>
            <a:noFill/>
          </a:ln>
        </p:spPr>
      </p:sp>
      <p:sp>
        <p:nvSpPr>
          <p:cNvPr id="162" name="Google Shape;162;p20"/>
          <p:cNvSpPr txBox="1">
            <a:spLocks noGrp="1"/>
          </p:cNvSpPr>
          <p:nvPr>
            <p:ph type="title"/>
          </p:nvPr>
        </p:nvSpPr>
        <p:spPr>
          <a:xfrm>
            <a:off x="6197150" y="580225"/>
            <a:ext cx="2628900" cy="19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/>
            </a:lvl1pPr>
            <a:lvl2pPr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cxnSp>
        <p:nvCxnSpPr>
          <p:cNvPr id="164" name="Google Shape;164;p20"/>
          <p:cNvCxnSpPr/>
          <p:nvPr/>
        </p:nvCxnSpPr>
        <p:spPr>
          <a:xfrm>
            <a:off x="306300" y="223200"/>
            <a:ext cx="85314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5" name="Google Shape;165;p20"/>
          <p:cNvCxnSpPr/>
          <p:nvPr/>
        </p:nvCxnSpPr>
        <p:spPr>
          <a:xfrm>
            <a:off x="306300" y="4931500"/>
            <a:ext cx="85314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10C97C96-305E-28C2-980B-9DBFF157E7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604" y="4562610"/>
            <a:ext cx="1238396" cy="247679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A7B17"/>
          </p15:clr>
        </p15:guide>
        <p15:guide id="2" pos="3904">
          <p15:clr>
            <a:srgbClr val="FA7B17"/>
          </p15:clr>
        </p15:guide>
        <p15:guide id="3" orient="horz" pos="365">
          <p15:clr>
            <a:srgbClr val="FA7B17"/>
          </p15:clr>
        </p15:guide>
        <p15:guide id="4" pos="200">
          <p15:clr>
            <a:srgbClr val="FA7B17"/>
          </p15:clr>
        </p15:guide>
        <p15:guide id="5" pos="5560">
          <p15:clr>
            <a:srgbClr val="FA7B17"/>
          </p15:clr>
        </p15:guide>
        <p15:guide id="6" pos="2048">
          <p15:clr>
            <a:srgbClr val="FA7B17"/>
          </p15:clr>
        </p15:guide>
        <p15:guide id="7" pos="3712">
          <p15:clr>
            <a:srgbClr val="FA7B17"/>
          </p15:clr>
        </p15:guide>
        <p15:guide id="8" pos="1856">
          <p15:clr>
            <a:srgbClr val="FA7B17"/>
          </p15:clr>
        </p15:guide>
        <p15:guide id="9" orient="horz" pos="2880">
          <p15:clr>
            <a:srgbClr val="FA7B17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 / x4 image placeholder box">
  <p:cSld name="One column_1_1_1_1_1">
    <p:bg>
      <p:bgPr>
        <a:solidFill>
          <a:schemeClr val="accent4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1"/>
          <p:cNvSpPr txBox="1">
            <a:spLocks noGrp="1"/>
          </p:cNvSpPr>
          <p:nvPr>
            <p:ph type="title"/>
          </p:nvPr>
        </p:nvSpPr>
        <p:spPr>
          <a:xfrm>
            <a:off x="318000" y="580225"/>
            <a:ext cx="8507700" cy="3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sz="2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21"/>
          <p:cNvSpPr>
            <a:spLocks noGrp="1"/>
          </p:cNvSpPr>
          <p:nvPr>
            <p:ph type="pic" idx="2"/>
          </p:nvPr>
        </p:nvSpPr>
        <p:spPr>
          <a:xfrm>
            <a:off x="318000" y="1604625"/>
            <a:ext cx="881400" cy="881400"/>
          </a:xfrm>
          <a:prstGeom prst="rect">
            <a:avLst/>
          </a:prstGeom>
          <a:noFill/>
          <a:ln>
            <a:noFill/>
          </a:ln>
        </p:spPr>
      </p:sp>
      <p:sp>
        <p:nvSpPr>
          <p:cNvPr id="169" name="Google Shape;169;p21"/>
          <p:cNvSpPr txBox="1">
            <a:spLocks noGrp="1"/>
          </p:cNvSpPr>
          <p:nvPr>
            <p:ph type="body" idx="1"/>
          </p:nvPr>
        </p:nvSpPr>
        <p:spPr>
          <a:xfrm>
            <a:off x="318000" y="2671025"/>
            <a:ext cx="1894500" cy="17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─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−"/>
              <a:defRPr/>
            </a:lvl6pPr>
            <a:lvl7pPr marL="3200400" lvl="6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AutoNum type="arabicPeriod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00"/>
              <a:buAutoNum type="alphaLcPeriod"/>
              <a:defRPr/>
            </a:lvl9pPr>
          </a:lstStyle>
          <a:p>
            <a:endParaRPr/>
          </a:p>
        </p:txBody>
      </p:sp>
      <p:sp>
        <p:nvSpPr>
          <p:cNvPr id="170" name="Google Shape;170;p21"/>
          <p:cNvSpPr>
            <a:spLocks noGrp="1"/>
          </p:cNvSpPr>
          <p:nvPr>
            <p:ph type="pic" idx="3"/>
          </p:nvPr>
        </p:nvSpPr>
        <p:spPr>
          <a:xfrm>
            <a:off x="2522225" y="1604625"/>
            <a:ext cx="881400" cy="881400"/>
          </a:xfrm>
          <a:prstGeom prst="rect">
            <a:avLst/>
          </a:prstGeom>
          <a:noFill/>
          <a:ln>
            <a:noFill/>
          </a:ln>
        </p:spPr>
      </p:sp>
      <p:sp>
        <p:nvSpPr>
          <p:cNvPr id="171" name="Google Shape;171;p21"/>
          <p:cNvSpPr txBox="1">
            <a:spLocks noGrp="1"/>
          </p:cNvSpPr>
          <p:nvPr>
            <p:ph type="body" idx="4"/>
          </p:nvPr>
        </p:nvSpPr>
        <p:spPr>
          <a:xfrm>
            <a:off x="2522225" y="2671025"/>
            <a:ext cx="1894500" cy="17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─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−"/>
              <a:defRPr/>
            </a:lvl6pPr>
            <a:lvl7pPr marL="3200400" lvl="6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AutoNum type="arabicPeriod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00"/>
              <a:buAutoNum type="alphaLcPeriod"/>
              <a:defRPr/>
            </a:lvl9pPr>
          </a:lstStyle>
          <a:p>
            <a:endParaRPr/>
          </a:p>
        </p:txBody>
      </p:sp>
      <p:sp>
        <p:nvSpPr>
          <p:cNvPr id="172" name="Google Shape;172;p21"/>
          <p:cNvSpPr>
            <a:spLocks noGrp="1"/>
          </p:cNvSpPr>
          <p:nvPr>
            <p:ph type="pic" idx="5"/>
          </p:nvPr>
        </p:nvSpPr>
        <p:spPr>
          <a:xfrm>
            <a:off x="4726450" y="1604625"/>
            <a:ext cx="881400" cy="881400"/>
          </a:xfrm>
          <a:prstGeom prst="rect">
            <a:avLst/>
          </a:prstGeom>
          <a:noFill/>
          <a:ln>
            <a:noFill/>
          </a:ln>
        </p:spPr>
      </p:sp>
      <p:sp>
        <p:nvSpPr>
          <p:cNvPr id="173" name="Google Shape;173;p21"/>
          <p:cNvSpPr txBox="1">
            <a:spLocks noGrp="1"/>
          </p:cNvSpPr>
          <p:nvPr>
            <p:ph type="body" idx="6"/>
          </p:nvPr>
        </p:nvSpPr>
        <p:spPr>
          <a:xfrm>
            <a:off x="4726450" y="2671025"/>
            <a:ext cx="1894500" cy="17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─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−"/>
              <a:defRPr/>
            </a:lvl6pPr>
            <a:lvl7pPr marL="3200400" lvl="6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AutoNum type="arabicPeriod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00"/>
              <a:buAutoNum type="alphaLcPeriod"/>
              <a:defRPr/>
            </a:lvl9pPr>
          </a:lstStyle>
          <a:p>
            <a:endParaRPr/>
          </a:p>
        </p:txBody>
      </p:sp>
      <p:sp>
        <p:nvSpPr>
          <p:cNvPr id="174" name="Google Shape;174;p21"/>
          <p:cNvSpPr>
            <a:spLocks noGrp="1"/>
          </p:cNvSpPr>
          <p:nvPr>
            <p:ph type="pic" idx="7"/>
          </p:nvPr>
        </p:nvSpPr>
        <p:spPr>
          <a:xfrm>
            <a:off x="6930675" y="1604625"/>
            <a:ext cx="881400" cy="881400"/>
          </a:xfrm>
          <a:prstGeom prst="rect">
            <a:avLst/>
          </a:prstGeom>
          <a:noFill/>
          <a:ln>
            <a:noFill/>
          </a:ln>
        </p:spPr>
      </p:sp>
      <p:sp>
        <p:nvSpPr>
          <p:cNvPr id="175" name="Google Shape;175;p21"/>
          <p:cNvSpPr txBox="1">
            <a:spLocks noGrp="1"/>
          </p:cNvSpPr>
          <p:nvPr>
            <p:ph type="body" idx="8"/>
          </p:nvPr>
        </p:nvSpPr>
        <p:spPr>
          <a:xfrm>
            <a:off x="6930675" y="2671025"/>
            <a:ext cx="1894500" cy="17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─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−"/>
              <a:defRPr/>
            </a:lvl6pPr>
            <a:lvl7pPr marL="3200400" lvl="6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AutoNum type="arabicPeriod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00"/>
              <a:buAutoNum type="alphaLcPeriod"/>
              <a:defRPr/>
            </a:lvl9pPr>
          </a:lstStyle>
          <a:p>
            <a:endParaRPr/>
          </a:p>
        </p:txBody>
      </p:sp>
      <p:sp>
        <p:nvSpPr>
          <p:cNvPr id="176" name="Google Shape;176;p21"/>
          <p:cNvSpPr/>
          <p:nvPr/>
        </p:nvSpPr>
        <p:spPr>
          <a:xfrm>
            <a:off x="318000" y="4686450"/>
            <a:ext cx="765625" cy="189550"/>
          </a:xfrm>
          <a:custGeom>
            <a:avLst/>
            <a:gdLst/>
            <a:ahLst/>
            <a:cxnLst/>
            <a:rect l="l" t="t" r="r" b="b"/>
            <a:pathLst>
              <a:path w="120" h="164" extrusionOk="0">
                <a:moveTo>
                  <a:pt x="0" y="0"/>
                </a:moveTo>
                <a:cubicBezTo>
                  <a:pt x="120" y="0"/>
                  <a:pt x="120" y="0"/>
                  <a:pt x="120" y="0"/>
                </a:cubicBezTo>
                <a:cubicBezTo>
                  <a:pt x="120" y="138"/>
                  <a:pt x="120" y="138"/>
                  <a:pt x="120" y="138"/>
                </a:cubicBezTo>
                <a:cubicBezTo>
                  <a:pt x="13" y="164"/>
                  <a:pt x="13" y="164"/>
                  <a:pt x="13" y="164"/>
                </a:cubicBezTo>
                <a:cubicBezTo>
                  <a:pt x="12" y="164"/>
                  <a:pt x="11" y="164"/>
                  <a:pt x="10" y="164"/>
                </a:cubicBezTo>
                <a:cubicBezTo>
                  <a:pt x="4" y="164"/>
                  <a:pt x="0" y="160"/>
                  <a:pt x="0" y="156"/>
                </a:cubicBez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0" tIns="0" rIns="0" bIns="3600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fld id="{00000000-1234-1234-1234-123412341234}" type="slidenum">
              <a:rPr lang="en-GB" sz="1000" b="1" i="0" u="none" strike="noStrike" cap="none">
                <a:solidFill>
                  <a:srgbClr val="18181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sz="1000" b="1" i="0" u="none" strike="noStrike" cap="none" dirty="0">
              <a:solidFill>
                <a:srgbClr val="18181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178" name="Google Shape;178;p21"/>
          <p:cNvCxnSpPr/>
          <p:nvPr/>
        </p:nvCxnSpPr>
        <p:spPr>
          <a:xfrm>
            <a:off x="306300" y="223200"/>
            <a:ext cx="85314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9" name="Google Shape;179;p21"/>
          <p:cNvCxnSpPr/>
          <p:nvPr/>
        </p:nvCxnSpPr>
        <p:spPr>
          <a:xfrm>
            <a:off x="306300" y="4931500"/>
            <a:ext cx="85314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A2B8CE17-CDB9-48C6-ACDB-8B17A9944C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604" y="4562610"/>
            <a:ext cx="1238396" cy="247679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366">
          <p15:clr>
            <a:srgbClr val="FA7B17"/>
          </p15:clr>
        </p15:guide>
        <p15:guide id="2" orient="horz" pos="365">
          <p15:clr>
            <a:srgbClr val="FA7B17"/>
          </p15:clr>
        </p15:guide>
        <p15:guide id="3" pos="200">
          <p15:clr>
            <a:srgbClr val="FA7B17"/>
          </p15:clr>
        </p15:guide>
        <p15:guide id="4" pos="5560">
          <p15:clr>
            <a:srgbClr val="FA7B17"/>
          </p15:clr>
        </p15:guide>
        <p15:guide id="5" pos="1394">
          <p15:clr>
            <a:srgbClr val="FA7B17"/>
          </p15:clr>
        </p15:guide>
        <p15:guide id="6" pos="1589">
          <p15:clr>
            <a:srgbClr val="FA7B17"/>
          </p15:clr>
        </p15:guide>
        <p15:guide id="7" pos="4171">
          <p15:clr>
            <a:srgbClr val="FA7B17"/>
          </p15:clr>
        </p15:guide>
        <p15:guide id="8" pos="2977">
          <p15:clr>
            <a:srgbClr val="FA7B17"/>
          </p15:clr>
        </p15:guide>
        <p15:guide id="9" pos="2782">
          <p15:clr>
            <a:srgbClr val="FA7B17"/>
          </p15:clr>
        </p15:guide>
        <p15:guide id="10" orient="horz" pos="2880">
          <p15:clr>
            <a:srgbClr val="FA7B17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 / Illustration background - C">
  <p:cSld name="One column_1_1_1_1_1_1_1_2">
    <p:bg>
      <p:bgPr>
        <a:solidFill>
          <a:schemeClr val="dk2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4"/>
          <p:cNvPicPr preferRelativeResize="0"/>
          <p:nvPr/>
        </p:nvPicPr>
        <p:blipFill rotWithShape="1">
          <a:blip r:embed="rId2">
            <a:alphaModFix/>
          </a:blip>
          <a:srcRect l="23044" r="20610"/>
          <a:stretch/>
        </p:blipFill>
        <p:spPr>
          <a:xfrm>
            <a:off x="315805" y="1940150"/>
            <a:ext cx="2628000" cy="2623500"/>
          </a:xfrm>
          <a:prstGeom prst="roundRect">
            <a:avLst>
              <a:gd name="adj" fmla="val 6079"/>
            </a:avLst>
          </a:prstGeom>
          <a:noFill/>
          <a:ln>
            <a:noFill/>
          </a:ln>
        </p:spPr>
      </p:pic>
      <p:sp>
        <p:nvSpPr>
          <p:cNvPr id="197" name="Google Shape;197;p24"/>
          <p:cNvSpPr txBox="1">
            <a:spLocks noGrp="1"/>
          </p:cNvSpPr>
          <p:nvPr>
            <p:ph type="title"/>
          </p:nvPr>
        </p:nvSpPr>
        <p:spPr>
          <a:xfrm>
            <a:off x="318000" y="580225"/>
            <a:ext cx="2628000" cy="10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8" name="Google Shape;198;p24"/>
          <p:cNvSpPr txBox="1">
            <a:spLocks noGrp="1"/>
          </p:cNvSpPr>
          <p:nvPr>
            <p:ph type="body" idx="1"/>
          </p:nvPr>
        </p:nvSpPr>
        <p:spPr>
          <a:xfrm>
            <a:off x="3257575" y="580225"/>
            <a:ext cx="5567700" cy="3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0"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marL="1371600" lvl="2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>
                <a:solidFill>
                  <a:schemeClr val="lt1"/>
                </a:solidFill>
              </a:defRPr>
            </a:lvl3pPr>
            <a:lvl4pPr marL="1828800" lvl="3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>
                <a:solidFill>
                  <a:schemeClr val="lt1"/>
                </a:solidFill>
              </a:defRPr>
            </a:lvl4pPr>
            <a:lvl5pPr marL="2286000" lvl="4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─"/>
              <a:defRPr>
                <a:solidFill>
                  <a:schemeClr val="lt1"/>
                </a:solidFill>
              </a:defRPr>
            </a:lvl5pPr>
            <a:lvl6pPr marL="2743200" lvl="5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−"/>
              <a:defRPr>
                <a:solidFill>
                  <a:schemeClr val="lt1"/>
                </a:solidFill>
              </a:defRPr>
            </a:lvl6pPr>
            <a:lvl7pPr marL="3200400" lvl="6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marL="3657600" lvl="7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AutoNum type="arabicPeriod"/>
              <a:defRPr>
                <a:solidFill>
                  <a:schemeClr val="lt1"/>
                </a:solidFill>
              </a:defRPr>
            </a:lvl8pPr>
            <a:lvl9pPr marL="4114800" lvl="8" indent="-3175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00"/>
              <a:buAutoNum type="alphaLcPeriod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199" name="Google Shape;199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4175" y="4691000"/>
            <a:ext cx="2181825" cy="185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0" name="Google Shape;200;p24"/>
          <p:cNvCxnSpPr/>
          <p:nvPr/>
        </p:nvCxnSpPr>
        <p:spPr>
          <a:xfrm>
            <a:off x="306300" y="223200"/>
            <a:ext cx="85314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1" name="Google Shape;201;p24"/>
          <p:cNvCxnSpPr/>
          <p:nvPr/>
        </p:nvCxnSpPr>
        <p:spPr>
          <a:xfrm>
            <a:off x="306300" y="4931500"/>
            <a:ext cx="85314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">
          <p15:clr>
            <a:srgbClr val="FA7B17"/>
          </p15:clr>
        </p15:guide>
        <p15:guide id="2" pos="200">
          <p15:clr>
            <a:srgbClr val="FA7B17"/>
          </p15:clr>
        </p15:guide>
        <p15:guide id="3" pos="5560">
          <p15:clr>
            <a:srgbClr val="FA7B17"/>
          </p15:clr>
        </p15:guide>
        <p15:guide id="4" pos="1856">
          <p15:clr>
            <a:srgbClr val="FA7B17"/>
          </p15:clr>
        </p15:guide>
        <p15:guide id="5" pos="2052">
          <p15:clr>
            <a:srgbClr val="FA7B17"/>
          </p15:clr>
        </p15:guide>
        <p15:guide id="6" pos="3904">
          <p15:clr>
            <a:srgbClr val="FA7B17"/>
          </p15:clr>
        </p15:guide>
        <p15:guide id="7" pos="3708">
          <p15:clr>
            <a:srgbClr val="FA7B17"/>
          </p15:clr>
        </p15:guide>
        <p15:guide id="8" orient="horz" pos="2880">
          <p15:clr>
            <a:srgbClr val="FA7B17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 / Illustration background - D">
  <p:cSld name="One column_1_1_1_1_1_1_1_2_1">
    <p:bg>
      <p:bgPr>
        <a:solidFill>
          <a:schemeClr val="dk2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2" y="0"/>
            <a:ext cx="9144000" cy="5143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4175" y="4691000"/>
            <a:ext cx="2181825" cy="185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5" name="Google Shape;205;p25"/>
          <p:cNvCxnSpPr/>
          <p:nvPr/>
        </p:nvCxnSpPr>
        <p:spPr>
          <a:xfrm>
            <a:off x="306300" y="223200"/>
            <a:ext cx="85314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6" name="Google Shape;206;p25"/>
          <p:cNvCxnSpPr/>
          <p:nvPr/>
        </p:nvCxnSpPr>
        <p:spPr>
          <a:xfrm>
            <a:off x="306300" y="4931500"/>
            <a:ext cx="85314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7" name="Google Shape;207;p25"/>
          <p:cNvSpPr txBox="1">
            <a:spLocks noGrp="1"/>
          </p:cNvSpPr>
          <p:nvPr>
            <p:ph type="title"/>
          </p:nvPr>
        </p:nvSpPr>
        <p:spPr>
          <a:xfrm>
            <a:off x="318000" y="3707425"/>
            <a:ext cx="2628600" cy="6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8" name="Google Shape;208;p25"/>
          <p:cNvSpPr/>
          <p:nvPr/>
        </p:nvSpPr>
        <p:spPr>
          <a:xfrm>
            <a:off x="6196850" y="580225"/>
            <a:ext cx="2628600" cy="3782700"/>
          </a:xfrm>
          <a:prstGeom prst="roundRect">
            <a:avLst>
              <a:gd name="adj" fmla="val 461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9" name="Google Shape;209;p25"/>
          <p:cNvSpPr txBox="1">
            <a:spLocks noGrp="1"/>
          </p:cNvSpPr>
          <p:nvPr>
            <p:ph type="body" idx="1"/>
          </p:nvPr>
        </p:nvSpPr>
        <p:spPr>
          <a:xfrm>
            <a:off x="6380150" y="772500"/>
            <a:ext cx="2262000" cy="3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marL="1371600" lvl="2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>
                <a:solidFill>
                  <a:schemeClr val="dk2"/>
                </a:solidFill>
              </a:defRPr>
            </a:lvl3pPr>
            <a:lvl4pPr marL="1828800" lvl="3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•"/>
              <a:defRPr>
                <a:solidFill>
                  <a:schemeClr val="dk2"/>
                </a:solidFill>
              </a:defRPr>
            </a:lvl4pPr>
            <a:lvl5pPr marL="2286000" lvl="4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─"/>
              <a:defRPr>
                <a:solidFill>
                  <a:schemeClr val="dk2"/>
                </a:solidFill>
              </a:defRPr>
            </a:lvl5pPr>
            <a:lvl6pPr marL="2743200" lvl="5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−"/>
              <a:defRPr>
                <a:solidFill>
                  <a:schemeClr val="dk2"/>
                </a:solidFill>
              </a:defRPr>
            </a:lvl6pPr>
            <a:lvl7pPr marL="3200400" lvl="6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marL="3657600" lvl="7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AutoNum type="arabicPeriod"/>
              <a:defRPr>
                <a:solidFill>
                  <a:schemeClr val="dk2"/>
                </a:solidFill>
              </a:defRPr>
            </a:lvl8pPr>
            <a:lvl9pPr marL="4114800" lvl="8" indent="-3175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00"/>
              <a:buAutoNum type="alphaLcPeriod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">
          <p15:clr>
            <a:srgbClr val="FA7B17"/>
          </p15:clr>
        </p15:guide>
        <p15:guide id="2" pos="200">
          <p15:clr>
            <a:srgbClr val="FA7B17"/>
          </p15:clr>
        </p15:guide>
        <p15:guide id="3" pos="5560">
          <p15:clr>
            <a:srgbClr val="FA7B17"/>
          </p15:clr>
        </p15:guide>
        <p15:guide id="4" pos="1856">
          <p15:clr>
            <a:srgbClr val="FA7B17"/>
          </p15:clr>
        </p15:guide>
        <p15:guide id="5" pos="2052">
          <p15:clr>
            <a:srgbClr val="FA7B17"/>
          </p15:clr>
        </p15:guide>
        <p15:guide id="6" pos="3904">
          <p15:clr>
            <a:srgbClr val="FA7B17"/>
          </p15:clr>
        </p15:guide>
        <p15:guide id="7" pos="3708">
          <p15:clr>
            <a:srgbClr val="FA7B17"/>
          </p15:clr>
        </p15:guide>
        <p15:guide id="8" orient="horz" pos="2880">
          <p15:clr>
            <a:srgbClr val="FA7B17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 Table - A">
  <p:cSld name="One column_1_1_1_1_1_1_1_1_1">
    <p:bg>
      <p:bgPr>
        <a:solidFill>
          <a:schemeClr val="dk2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6"/>
          <p:cNvSpPr/>
          <p:nvPr/>
        </p:nvSpPr>
        <p:spPr>
          <a:xfrm>
            <a:off x="318000" y="4686450"/>
            <a:ext cx="765625" cy="189550"/>
          </a:xfrm>
          <a:custGeom>
            <a:avLst/>
            <a:gdLst/>
            <a:ahLst/>
            <a:cxnLst/>
            <a:rect l="l" t="t" r="r" b="b"/>
            <a:pathLst>
              <a:path w="120" h="164" extrusionOk="0">
                <a:moveTo>
                  <a:pt x="0" y="0"/>
                </a:moveTo>
                <a:cubicBezTo>
                  <a:pt x="120" y="0"/>
                  <a:pt x="120" y="0"/>
                  <a:pt x="120" y="0"/>
                </a:cubicBezTo>
                <a:cubicBezTo>
                  <a:pt x="120" y="138"/>
                  <a:pt x="120" y="138"/>
                  <a:pt x="120" y="138"/>
                </a:cubicBezTo>
                <a:cubicBezTo>
                  <a:pt x="13" y="164"/>
                  <a:pt x="13" y="164"/>
                  <a:pt x="13" y="164"/>
                </a:cubicBezTo>
                <a:cubicBezTo>
                  <a:pt x="12" y="164"/>
                  <a:pt x="11" y="164"/>
                  <a:pt x="10" y="164"/>
                </a:cubicBezTo>
                <a:cubicBezTo>
                  <a:pt x="4" y="164"/>
                  <a:pt x="0" y="160"/>
                  <a:pt x="0" y="156"/>
                </a:cubicBez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0" tIns="0" rIns="0" bIns="3600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fld id="{00000000-1234-1234-1234-123412341234}" type="slidenum">
              <a:rPr lang="en-GB" sz="1000" b="1" i="0" u="none" strike="noStrike" cap="none">
                <a:solidFill>
                  <a:schemeClr val="l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sz="1000" b="1" i="0" u="none" strike="noStrike" cap="none" dirty="0">
              <a:solidFill>
                <a:schemeClr val="l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12" name="Google Shape;212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44175" y="4691000"/>
            <a:ext cx="2181825" cy="185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3" name="Google Shape;213;p26"/>
          <p:cNvCxnSpPr/>
          <p:nvPr/>
        </p:nvCxnSpPr>
        <p:spPr>
          <a:xfrm>
            <a:off x="306300" y="223200"/>
            <a:ext cx="85314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4" name="Google Shape;214;p26"/>
          <p:cNvCxnSpPr/>
          <p:nvPr/>
        </p:nvCxnSpPr>
        <p:spPr>
          <a:xfrm>
            <a:off x="306300" y="4931500"/>
            <a:ext cx="85314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5" name="Google Shape;215;p26"/>
          <p:cNvSpPr txBox="1">
            <a:spLocks noGrp="1"/>
          </p:cNvSpPr>
          <p:nvPr>
            <p:ph type="subTitle" idx="1"/>
          </p:nvPr>
        </p:nvSpPr>
        <p:spPr>
          <a:xfrm>
            <a:off x="318000" y="731538"/>
            <a:ext cx="21270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>
                <a:solidFill>
                  <a:schemeClr val="lt1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6" name="Google Shape;216;p26"/>
          <p:cNvSpPr txBox="1">
            <a:spLocks noGrp="1"/>
          </p:cNvSpPr>
          <p:nvPr>
            <p:ph type="subTitle" idx="2"/>
          </p:nvPr>
        </p:nvSpPr>
        <p:spPr>
          <a:xfrm>
            <a:off x="2444963" y="731538"/>
            <a:ext cx="2127000" cy="579900"/>
          </a:xfrm>
          <a:prstGeom prst="rect">
            <a:avLst/>
          </a:prstGeom>
          <a:solidFill>
            <a:srgbClr val="27272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>
                <a:solidFill>
                  <a:schemeClr val="lt1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7" name="Google Shape;217;p26"/>
          <p:cNvSpPr txBox="1">
            <a:spLocks noGrp="1"/>
          </p:cNvSpPr>
          <p:nvPr>
            <p:ph type="subTitle" idx="3"/>
          </p:nvPr>
        </p:nvSpPr>
        <p:spPr>
          <a:xfrm>
            <a:off x="4571925" y="731538"/>
            <a:ext cx="21270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>
                <a:solidFill>
                  <a:schemeClr val="lt1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8" name="Google Shape;218;p26"/>
          <p:cNvSpPr txBox="1">
            <a:spLocks noGrp="1"/>
          </p:cNvSpPr>
          <p:nvPr>
            <p:ph type="subTitle" idx="4"/>
          </p:nvPr>
        </p:nvSpPr>
        <p:spPr>
          <a:xfrm>
            <a:off x="6698888" y="731538"/>
            <a:ext cx="2127000" cy="579900"/>
          </a:xfrm>
          <a:prstGeom prst="rect">
            <a:avLst/>
          </a:prstGeom>
          <a:solidFill>
            <a:srgbClr val="27272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>
                <a:solidFill>
                  <a:schemeClr val="lt1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300"/>
              <a:buNone/>
              <a:defRPr sz="13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9" name="Google Shape;219;p26"/>
          <p:cNvSpPr txBox="1">
            <a:spLocks noGrp="1"/>
          </p:cNvSpPr>
          <p:nvPr>
            <p:ph type="subTitle" idx="5"/>
          </p:nvPr>
        </p:nvSpPr>
        <p:spPr>
          <a:xfrm>
            <a:off x="318000" y="1311438"/>
            <a:ext cx="2127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 b="0">
                <a:solidFill>
                  <a:schemeClr val="accent4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20" name="Google Shape;220;p26"/>
          <p:cNvSpPr txBox="1">
            <a:spLocks noGrp="1"/>
          </p:cNvSpPr>
          <p:nvPr>
            <p:ph type="subTitle" idx="6"/>
          </p:nvPr>
        </p:nvSpPr>
        <p:spPr>
          <a:xfrm>
            <a:off x="2444967" y="1311438"/>
            <a:ext cx="2127000" cy="478800"/>
          </a:xfrm>
          <a:prstGeom prst="rect">
            <a:avLst/>
          </a:prstGeom>
          <a:solidFill>
            <a:srgbClr val="27272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 b="0">
                <a:solidFill>
                  <a:schemeClr val="accent4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21" name="Google Shape;221;p26"/>
          <p:cNvSpPr txBox="1">
            <a:spLocks noGrp="1"/>
          </p:cNvSpPr>
          <p:nvPr>
            <p:ph type="subTitle" idx="7"/>
          </p:nvPr>
        </p:nvSpPr>
        <p:spPr>
          <a:xfrm>
            <a:off x="4571933" y="1311438"/>
            <a:ext cx="2127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 b="0">
                <a:solidFill>
                  <a:schemeClr val="accent4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22" name="Google Shape;222;p26"/>
          <p:cNvSpPr txBox="1">
            <a:spLocks noGrp="1"/>
          </p:cNvSpPr>
          <p:nvPr>
            <p:ph type="subTitle" idx="8"/>
          </p:nvPr>
        </p:nvSpPr>
        <p:spPr>
          <a:xfrm>
            <a:off x="6698900" y="1311438"/>
            <a:ext cx="2127000" cy="478800"/>
          </a:xfrm>
          <a:prstGeom prst="rect">
            <a:avLst/>
          </a:prstGeom>
          <a:solidFill>
            <a:srgbClr val="27272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 b="0">
                <a:solidFill>
                  <a:schemeClr val="accent4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23" name="Google Shape;223;p26"/>
          <p:cNvSpPr txBox="1">
            <a:spLocks noGrp="1"/>
          </p:cNvSpPr>
          <p:nvPr>
            <p:ph type="subTitle" idx="9"/>
          </p:nvPr>
        </p:nvSpPr>
        <p:spPr>
          <a:xfrm>
            <a:off x="318000" y="1790429"/>
            <a:ext cx="2127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 b="0">
                <a:solidFill>
                  <a:schemeClr val="accent4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24" name="Google Shape;224;p26"/>
          <p:cNvSpPr txBox="1">
            <a:spLocks noGrp="1"/>
          </p:cNvSpPr>
          <p:nvPr>
            <p:ph type="subTitle" idx="13"/>
          </p:nvPr>
        </p:nvSpPr>
        <p:spPr>
          <a:xfrm>
            <a:off x="2444967" y="1790429"/>
            <a:ext cx="2127000" cy="478800"/>
          </a:xfrm>
          <a:prstGeom prst="rect">
            <a:avLst/>
          </a:prstGeom>
          <a:solidFill>
            <a:srgbClr val="27272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 b="0">
                <a:solidFill>
                  <a:schemeClr val="accent4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25" name="Google Shape;225;p26"/>
          <p:cNvSpPr txBox="1">
            <a:spLocks noGrp="1"/>
          </p:cNvSpPr>
          <p:nvPr>
            <p:ph type="subTitle" idx="14"/>
          </p:nvPr>
        </p:nvSpPr>
        <p:spPr>
          <a:xfrm>
            <a:off x="4571933" y="1790429"/>
            <a:ext cx="2127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 b="0">
                <a:solidFill>
                  <a:schemeClr val="accent4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26" name="Google Shape;226;p26"/>
          <p:cNvSpPr txBox="1">
            <a:spLocks noGrp="1"/>
          </p:cNvSpPr>
          <p:nvPr>
            <p:ph type="subTitle" idx="15"/>
          </p:nvPr>
        </p:nvSpPr>
        <p:spPr>
          <a:xfrm>
            <a:off x="6698900" y="1790429"/>
            <a:ext cx="2127000" cy="478800"/>
          </a:xfrm>
          <a:prstGeom prst="rect">
            <a:avLst/>
          </a:prstGeom>
          <a:solidFill>
            <a:srgbClr val="27272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 b="0">
                <a:solidFill>
                  <a:schemeClr val="accent4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27" name="Google Shape;227;p26"/>
          <p:cNvSpPr txBox="1">
            <a:spLocks noGrp="1"/>
          </p:cNvSpPr>
          <p:nvPr>
            <p:ph type="subTitle" idx="16"/>
          </p:nvPr>
        </p:nvSpPr>
        <p:spPr>
          <a:xfrm>
            <a:off x="318000" y="2269421"/>
            <a:ext cx="2127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 b="0">
                <a:solidFill>
                  <a:schemeClr val="accent4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28" name="Google Shape;228;p26"/>
          <p:cNvSpPr txBox="1">
            <a:spLocks noGrp="1"/>
          </p:cNvSpPr>
          <p:nvPr>
            <p:ph type="subTitle" idx="17"/>
          </p:nvPr>
        </p:nvSpPr>
        <p:spPr>
          <a:xfrm>
            <a:off x="2444967" y="2269421"/>
            <a:ext cx="2127000" cy="478800"/>
          </a:xfrm>
          <a:prstGeom prst="rect">
            <a:avLst/>
          </a:prstGeom>
          <a:solidFill>
            <a:srgbClr val="27272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 b="0">
                <a:solidFill>
                  <a:schemeClr val="accent4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29" name="Google Shape;229;p26"/>
          <p:cNvSpPr txBox="1">
            <a:spLocks noGrp="1"/>
          </p:cNvSpPr>
          <p:nvPr>
            <p:ph type="subTitle" idx="18"/>
          </p:nvPr>
        </p:nvSpPr>
        <p:spPr>
          <a:xfrm>
            <a:off x="4571933" y="2269421"/>
            <a:ext cx="2127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 b="0">
                <a:solidFill>
                  <a:schemeClr val="accent4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30" name="Google Shape;230;p26"/>
          <p:cNvSpPr txBox="1">
            <a:spLocks noGrp="1"/>
          </p:cNvSpPr>
          <p:nvPr>
            <p:ph type="subTitle" idx="19"/>
          </p:nvPr>
        </p:nvSpPr>
        <p:spPr>
          <a:xfrm>
            <a:off x="6698900" y="2269421"/>
            <a:ext cx="2127000" cy="478800"/>
          </a:xfrm>
          <a:prstGeom prst="rect">
            <a:avLst/>
          </a:prstGeom>
          <a:solidFill>
            <a:srgbClr val="27272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 b="0">
                <a:solidFill>
                  <a:schemeClr val="accent4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31" name="Google Shape;231;p26"/>
          <p:cNvSpPr txBox="1">
            <a:spLocks noGrp="1"/>
          </p:cNvSpPr>
          <p:nvPr>
            <p:ph type="subTitle" idx="20"/>
          </p:nvPr>
        </p:nvSpPr>
        <p:spPr>
          <a:xfrm>
            <a:off x="318000" y="2741330"/>
            <a:ext cx="2127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 b="0">
                <a:solidFill>
                  <a:schemeClr val="accent4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32" name="Google Shape;232;p26"/>
          <p:cNvSpPr txBox="1">
            <a:spLocks noGrp="1"/>
          </p:cNvSpPr>
          <p:nvPr>
            <p:ph type="subTitle" idx="21"/>
          </p:nvPr>
        </p:nvSpPr>
        <p:spPr>
          <a:xfrm>
            <a:off x="2444967" y="2741330"/>
            <a:ext cx="2127000" cy="478800"/>
          </a:xfrm>
          <a:prstGeom prst="rect">
            <a:avLst/>
          </a:prstGeom>
          <a:solidFill>
            <a:srgbClr val="27272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 b="0">
                <a:solidFill>
                  <a:schemeClr val="accent4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33" name="Google Shape;233;p26"/>
          <p:cNvSpPr txBox="1">
            <a:spLocks noGrp="1"/>
          </p:cNvSpPr>
          <p:nvPr>
            <p:ph type="subTitle" idx="22"/>
          </p:nvPr>
        </p:nvSpPr>
        <p:spPr>
          <a:xfrm>
            <a:off x="4571933" y="2741330"/>
            <a:ext cx="2127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 b="0">
                <a:solidFill>
                  <a:schemeClr val="accent4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34" name="Google Shape;234;p26"/>
          <p:cNvSpPr txBox="1">
            <a:spLocks noGrp="1"/>
          </p:cNvSpPr>
          <p:nvPr>
            <p:ph type="subTitle" idx="23"/>
          </p:nvPr>
        </p:nvSpPr>
        <p:spPr>
          <a:xfrm>
            <a:off x="6698900" y="2741330"/>
            <a:ext cx="2127000" cy="478800"/>
          </a:xfrm>
          <a:prstGeom prst="rect">
            <a:avLst/>
          </a:prstGeom>
          <a:solidFill>
            <a:srgbClr val="27272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 b="0">
                <a:solidFill>
                  <a:schemeClr val="accent4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35" name="Google Shape;235;p26"/>
          <p:cNvSpPr txBox="1">
            <a:spLocks noGrp="1"/>
          </p:cNvSpPr>
          <p:nvPr>
            <p:ph type="subTitle" idx="24"/>
          </p:nvPr>
        </p:nvSpPr>
        <p:spPr>
          <a:xfrm>
            <a:off x="318000" y="3220321"/>
            <a:ext cx="2127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 b="0">
                <a:solidFill>
                  <a:schemeClr val="accent4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36" name="Google Shape;236;p26"/>
          <p:cNvSpPr txBox="1">
            <a:spLocks noGrp="1"/>
          </p:cNvSpPr>
          <p:nvPr>
            <p:ph type="subTitle" idx="25"/>
          </p:nvPr>
        </p:nvSpPr>
        <p:spPr>
          <a:xfrm>
            <a:off x="2444967" y="3220321"/>
            <a:ext cx="2127000" cy="478800"/>
          </a:xfrm>
          <a:prstGeom prst="rect">
            <a:avLst/>
          </a:prstGeom>
          <a:solidFill>
            <a:srgbClr val="27272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 b="0">
                <a:solidFill>
                  <a:schemeClr val="accent4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37" name="Google Shape;237;p26"/>
          <p:cNvSpPr txBox="1">
            <a:spLocks noGrp="1"/>
          </p:cNvSpPr>
          <p:nvPr>
            <p:ph type="subTitle" idx="26"/>
          </p:nvPr>
        </p:nvSpPr>
        <p:spPr>
          <a:xfrm>
            <a:off x="4571933" y="3220321"/>
            <a:ext cx="2127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 b="0">
                <a:solidFill>
                  <a:schemeClr val="accent4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38" name="Google Shape;238;p26"/>
          <p:cNvSpPr txBox="1">
            <a:spLocks noGrp="1"/>
          </p:cNvSpPr>
          <p:nvPr>
            <p:ph type="subTitle" idx="27"/>
          </p:nvPr>
        </p:nvSpPr>
        <p:spPr>
          <a:xfrm>
            <a:off x="6698900" y="3220321"/>
            <a:ext cx="2127000" cy="478800"/>
          </a:xfrm>
          <a:prstGeom prst="rect">
            <a:avLst/>
          </a:prstGeom>
          <a:solidFill>
            <a:srgbClr val="27272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 b="0">
                <a:solidFill>
                  <a:schemeClr val="accent4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39" name="Google Shape;239;p26"/>
          <p:cNvSpPr txBox="1">
            <a:spLocks noGrp="1"/>
          </p:cNvSpPr>
          <p:nvPr>
            <p:ph type="subTitle" idx="28"/>
          </p:nvPr>
        </p:nvSpPr>
        <p:spPr>
          <a:xfrm>
            <a:off x="318000" y="3699313"/>
            <a:ext cx="2127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 b="0">
                <a:solidFill>
                  <a:schemeClr val="accent4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40" name="Google Shape;240;p26"/>
          <p:cNvSpPr txBox="1">
            <a:spLocks noGrp="1"/>
          </p:cNvSpPr>
          <p:nvPr>
            <p:ph type="subTitle" idx="29"/>
          </p:nvPr>
        </p:nvSpPr>
        <p:spPr>
          <a:xfrm>
            <a:off x="2444967" y="3699313"/>
            <a:ext cx="2127000" cy="478800"/>
          </a:xfrm>
          <a:prstGeom prst="rect">
            <a:avLst/>
          </a:prstGeom>
          <a:solidFill>
            <a:srgbClr val="27272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 b="0">
                <a:solidFill>
                  <a:schemeClr val="accent4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41" name="Google Shape;241;p26"/>
          <p:cNvSpPr txBox="1">
            <a:spLocks noGrp="1"/>
          </p:cNvSpPr>
          <p:nvPr>
            <p:ph type="subTitle" idx="30"/>
          </p:nvPr>
        </p:nvSpPr>
        <p:spPr>
          <a:xfrm>
            <a:off x="4571933" y="3699313"/>
            <a:ext cx="21270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 b="0">
                <a:solidFill>
                  <a:schemeClr val="accent4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42" name="Google Shape;242;p26"/>
          <p:cNvSpPr txBox="1">
            <a:spLocks noGrp="1"/>
          </p:cNvSpPr>
          <p:nvPr>
            <p:ph type="subTitle" idx="31"/>
          </p:nvPr>
        </p:nvSpPr>
        <p:spPr>
          <a:xfrm>
            <a:off x="6698900" y="3699313"/>
            <a:ext cx="2127000" cy="478800"/>
          </a:xfrm>
          <a:prstGeom prst="rect">
            <a:avLst/>
          </a:prstGeom>
          <a:solidFill>
            <a:srgbClr val="27272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 b="0">
                <a:solidFill>
                  <a:schemeClr val="accent4"/>
                </a:solidFill>
              </a:defRPr>
            </a:lvl1pPr>
            <a:lvl2pPr lvl="1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3pPr>
            <a:lvl4pPr lvl="3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4pPr>
            <a:lvl5pPr lvl="4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5pPr>
            <a:lvl6pPr lvl="5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6pPr>
            <a:lvl7pPr lvl="6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7pPr>
            <a:lvl8pPr lvl="7" algn="ctr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8pPr>
            <a:lvl9pPr lvl="8" algn="ctr" rtl="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ts val="1000"/>
              <a:buNone/>
              <a:defRPr sz="1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cxnSp>
        <p:nvCxnSpPr>
          <p:cNvPr id="243" name="Google Shape;243;p26"/>
          <p:cNvCxnSpPr/>
          <p:nvPr/>
        </p:nvCxnSpPr>
        <p:spPr>
          <a:xfrm>
            <a:off x="301650" y="1301688"/>
            <a:ext cx="8540700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4" name="Google Shape;244;p26"/>
          <p:cNvCxnSpPr/>
          <p:nvPr/>
        </p:nvCxnSpPr>
        <p:spPr>
          <a:xfrm>
            <a:off x="301650" y="1776938"/>
            <a:ext cx="8540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5" name="Google Shape;245;p26"/>
          <p:cNvCxnSpPr/>
          <p:nvPr/>
        </p:nvCxnSpPr>
        <p:spPr>
          <a:xfrm>
            <a:off x="301650" y="2261688"/>
            <a:ext cx="8540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6" name="Google Shape;246;p26"/>
          <p:cNvCxnSpPr/>
          <p:nvPr/>
        </p:nvCxnSpPr>
        <p:spPr>
          <a:xfrm>
            <a:off x="301650" y="2736963"/>
            <a:ext cx="8540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7" name="Google Shape;247;p26"/>
          <p:cNvCxnSpPr/>
          <p:nvPr/>
        </p:nvCxnSpPr>
        <p:spPr>
          <a:xfrm>
            <a:off x="301650" y="3221713"/>
            <a:ext cx="8540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8" name="Google Shape;248;p26"/>
          <p:cNvCxnSpPr/>
          <p:nvPr/>
        </p:nvCxnSpPr>
        <p:spPr>
          <a:xfrm>
            <a:off x="301650" y="3687463"/>
            <a:ext cx="8540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">
          <p15:clr>
            <a:srgbClr val="FA7B17"/>
          </p15:clr>
        </p15:guide>
        <p15:guide id="2" pos="200">
          <p15:clr>
            <a:srgbClr val="FA7B17"/>
          </p15:clr>
        </p15:guide>
        <p15:guide id="3" pos="5560">
          <p15:clr>
            <a:srgbClr val="FA7B17"/>
          </p15:clr>
        </p15:guide>
        <p15:guide id="4" orient="horz" pos="2882">
          <p15:clr>
            <a:srgbClr val="FA7B17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317989" y="360000"/>
            <a:ext cx="7605300" cy="2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alibri"/>
              <a:buNone/>
              <a:defRPr sz="26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317989" y="1005577"/>
            <a:ext cx="7605300" cy="16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libri"/>
              <a:buChar char="•"/>
              <a:defRPr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libri"/>
              <a:buChar char="•"/>
              <a:defRPr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libri"/>
              <a:buChar char="─"/>
              <a:defRPr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libri"/>
              <a:buChar char="−"/>
              <a:defRPr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libri"/>
              <a:buAutoNum type="arabicPeriod"/>
              <a:defRPr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6"/>
              </a:buClr>
              <a:buSzPts val="1400"/>
              <a:buFont typeface="Calibri"/>
              <a:buAutoNum type="alphaLcPeriod"/>
              <a:defRPr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0" r:id="rId3"/>
    <p:sldLayoutId id="2147483662" r:id="rId4"/>
    <p:sldLayoutId id="2147483666" r:id="rId5"/>
    <p:sldLayoutId id="2147483667" r:id="rId6"/>
    <p:sldLayoutId id="2147483670" r:id="rId7"/>
    <p:sldLayoutId id="2147483671" r:id="rId8"/>
    <p:sldLayoutId id="2147483672" r:id="rId9"/>
    <p:sldLayoutId id="2147483673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articles/d41586-026-01061-2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hyperlink" Target="https://www.nature.com/nature-index/about-research-leaders-survey-2026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5EF9A-B27D-1C4F-797A-11B2AF829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347" y="1911837"/>
            <a:ext cx="4581900" cy="1108200"/>
          </a:xfrm>
        </p:spPr>
        <p:txBody>
          <a:bodyPr/>
          <a:lstStyle/>
          <a:p>
            <a:r>
              <a:rPr lang="en-GB" sz="3200" dirty="0"/>
              <a:t>What Nature Index authors think about the future of research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08DD10-BCBD-FA94-15D3-5690B6B5EB51}"/>
              </a:ext>
            </a:extLst>
          </p:cNvPr>
          <p:cNvSpPr txBox="1"/>
          <p:nvPr/>
        </p:nvSpPr>
        <p:spPr>
          <a:xfrm>
            <a:off x="223519" y="4572001"/>
            <a:ext cx="4653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Simon Baker, Nature Index chief editor</a:t>
            </a:r>
          </a:p>
        </p:txBody>
      </p:sp>
    </p:spTree>
    <p:extLst>
      <p:ext uri="{BB962C8B-B14F-4D97-AF65-F5344CB8AC3E}">
        <p14:creationId xmlns:p14="http://schemas.microsoft.com/office/powerpoint/2010/main" val="13633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613BF6-E888-0449-A7E7-3C3C73F3B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064" y="1153350"/>
            <a:ext cx="4068370" cy="2836800"/>
          </a:xfrm>
        </p:spPr>
        <p:txBody>
          <a:bodyPr/>
          <a:lstStyle/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Mid-career researchers 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were the most likely to express dissatisfaction and the least likely to report satisfaction with elements of their institution’s research culture.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The highest levels of satisfaction were reported by the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least and most experienced researchers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Global scores on institutional support for elements of research culture were very similar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for both male and female researchers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9C582E-4970-F89D-6828-14F0B7E98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00" y="408346"/>
            <a:ext cx="8531400" cy="446581"/>
          </a:xfrm>
        </p:spPr>
        <p:txBody>
          <a:bodyPr/>
          <a:lstStyle/>
          <a:p>
            <a:r>
              <a:rPr lang="en-GB" dirty="0"/>
              <a:t>Views on research culture by experience (global)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809E0F-1AAC-18F7-28A9-09170845D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7567" y="1113780"/>
            <a:ext cx="4599985" cy="27750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0D7120-3327-21CF-A75C-55DCE1562524}"/>
              </a:ext>
            </a:extLst>
          </p:cNvPr>
          <p:cNvSpPr txBox="1"/>
          <p:nvPr/>
        </p:nvSpPr>
        <p:spPr>
          <a:xfrm>
            <a:off x="4397567" y="4033942"/>
            <a:ext cx="4599985" cy="400110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accent3"/>
                </a:solidFill>
              </a:rPr>
              <a:t>Chart shows satisfaction with institutional leadership, as an example, grouped by publication history in past 5 years</a:t>
            </a:r>
          </a:p>
        </p:txBody>
      </p:sp>
    </p:spTree>
    <p:extLst>
      <p:ext uri="{BB962C8B-B14F-4D97-AF65-F5344CB8AC3E}">
        <p14:creationId xmlns:p14="http://schemas.microsoft.com/office/powerpoint/2010/main" val="3718387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F235D1-17B3-4BC5-293C-A1365CA761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5968" y="1056055"/>
            <a:ext cx="3085218" cy="3314817"/>
          </a:xfrm>
        </p:spPr>
        <p:txBody>
          <a:bodyPr/>
          <a:lstStyle/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Much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higher satisfaction 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with their institution’s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support for DEI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than globally. In the UK almost 70% were satisfied compared with around 60% globally.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One area where there seemed to be less satisfaction in UK was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support for independent research.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Almost a quarter were dissatisfied in the UK, compared with less than a fifth globally.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Other scores were broadly similar.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3A32056-AB80-DF16-0093-53B28A18F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600" y="387728"/>
            <a:ext cx="8531400" cy="502609"/>
          </a:xfrm>
        </p:spPr>
        <p:txBody>
          <a:bodyPr/>
          <a:lstStyle/>
          <a:p>
            <a:r>
              <a:rPr lang="en-GB" dirty="0"/>
              <a:t>Differences in the view from UK researchers?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8CAED8-E3D5-8296-60AA-4E08C34E75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8928" y="1111056"/>
            <a:ext cx="5445412" cy="30550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98995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59334F6-D99E-0351-5A8A-64BE6446C6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9716" y="1214521"/>
            <a:ext cx="4993942" cy="2836800"/>
          </a:xfrm>
        </p:spPr>
        <p:txBody>
          <a:bodyPr/>
          <a:lstStyle/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 specific question in the survey asked: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“To what extent is your research direction influenced by your institution’s priorities?”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Global results by researcher experience are stark: among respondents with only a few publications in the past 5 years, 27% said their research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was determined completely or strongly by their institution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compared with 15% of those with 100+ publications.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One ECR told us for the Nature article: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“Autonomy is important because that’s how we will grow as young postdocs and young scientists.”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300F237-63B7-3FE1-EBE8-56EA0AA76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300" y="369672"/>
            <a:ext cx="8531400" cy="430428"/>
          </a:xfrm>
        </p:spPr>
        <p:txBody>
          <a:bodyPr/>
          <a:lstStyle/>
          <a:p>
            <a:r>
              <a:rPr lang="en-GB" dirty="0"/>
              <a:t>Drilling down on research autonomy...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1110C6-D72E-277B-908F-85965E919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717" y="1581473"/>
            <a:ext cx="2939566" cy="28619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6F7EBB-9926-3B60-CE51-99AA861AC5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6155" y="869665"/>
            <a:ext cx="3184961" cy="70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049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A5D6B80-E481-A4F6-2A3D-788A2C4301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8000" y="1153350"/>
            <a:ext cx="3490854" cy="2836800"/>
          </a:xfrm>
        </p:spPr>
        <p:txBody>
          <a:bodyPr/>
          <a:lstStyle/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These were broadly similar to the results from Europe as whole: almost a fifth (19%) of UK respondents said their research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was completely or strongly influenced by their institution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Almost a third (31%) said that their institution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had no bearing on their research direction at all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but global data suggest this is very likely driven by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the view of senior researchers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08E24A6-149B-776F-04BB-E30765F0D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00" y="405767"/>
            <a:ext cx="8531400" cy="430428"/>
          </a:xfrm>
        </p:spPr>
        <p:txBody>
          <a:bodyPr/>
          <a:lstStyle/>
          <a:p>
            <a:r>
              <a:rPr lang="en-GB" dirty="0"/>
              <a:t>How about views on autonomy in the UK?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AF0CA22-6398-DD27-9F3F-8E597B93E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453" y="1153350"/>
            <a:ext cx="5208670" cy="263466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2919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5D9D980-6BEB-CC62-8EA0-D944D3ABD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1121" y="1081603"/>
            <a:ext cx="3335304" cy="2836800"/>
          </a:xfrm>
        </p:spPr>
        <p:txBody>
          <a:bodyPr/>
          <a:lstStyle/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Nature Index authors’ outlook on research funding in the UK was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more similar to North America 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than the rest of Europe.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Almost two-thirds (65%) of UK researchers said they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viewed funding as decreasing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 This figure was 69% for North America and about 50% in Europe as a whole.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C3945D7-EC1E-B349-945E-8478C2966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00" y="351625"/>
            <a:ext cx="8531400" cy="460507"/>
          </a:xfrm>
        </p:spPr>
        <p:txBody>
          <a:bodyPr/>
          <a:lstStyle/>
          <a:p>
            <a:r>
              <a:rPr lang="en-GB" dirty="0"/>
              <a:t>UK diverges on the outlook for research funding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D1A806-4BB7-32F7-6B81-9C54DCB6EB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610" y="1126436"/>
            <a:ext cx="5273269" cy="2747133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2644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422803-A25F-D72C-6806-030501A2F6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8157" y="944987"/>
            <a:ext cx="3231316" cy="3311966"/>
          </a:xfrm>
        </p:spPr>
        <p:txBody>
          <a:bodyPr/>
          <a:lstStyle/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Almost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 fifth of UK researchers 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say they intend to leave research entirely in the next two to three years.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This was a similar proportion to Europe as a whole, and North America, but it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was much higher than other parts of the world 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(for example Asia/Oceania was 10%).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Acute pressure on ECRs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: 22% of those with the least publishing experience said they were thinking of leaving.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6252363-5C10-4BEC-273B-138BEB8F5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00" y="375688"/>
            <a:ext cx="8531400" cy="574807"/>
          </a:xfrm>
        </p:spPr>
        <p:txBody>
          <a:bodyPr/>
          <a:lstStyle/>
          <a:p>
            <a:r>
              <a:rPr lang="en-GB" dirty="0"/>
              <a:t>Why are these survey results important?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255A2E-4501-A9F7-F895-88F084B36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630" y="944987"/>
            <a:ext cx="5309299" cy="2822616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43515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C819D9-DBA3-051E-A3DF-211218971E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8000" y="936588"/>
            <a:ext cx="4075580" cy="3270323"/>
          </a:xfrm>
        </p:spPr>
        <p:txBody>
          <a:bodyPr/>
          <a:lstStyle/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Increasing funding for early career researchers is obviously very difficult in present environment, but could they have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more autonomy?</a:t>
            </a: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Broad direction of institution’s research strategy can be important, but individual freedom to pursue research interests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might be more important for retention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Are there UK-specific constraints that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explain these trends 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GB" kern="100" dirty="0" err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eg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REF) that might need a shift in policy to help ECRs?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Metrics like JIF are likely still used by institutions for research assessment (despite criticism) but it’s clear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ECRs really value open-access publishing and replication efforts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DF82823-9246-A6D9-99B6-73AD92514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00" y="375688"/>
            <a:ext cx="8531400" cy="463442"/>
          </a:xfrm>
        </p:spPr>
        <p:txBody>
          <a:bodyPr/>
          <a:lstStyle/>
          <a:p>
            <a:r>
              <a:rPr lang="en-GB" dirty="0"/>
              <a:t>Key messages for UK institutions?</a:t>
            </a:r>
          </a:p>
        </p:txBody>
      </p:sp>
      <p:pic>
        <p:nvPicPr>
          <p:cNvPr id="5" name="Picture 4" descr="Close-up of a man and woman chemistry research scientists working in lab wearing safety goggles and lab coats">
            <a:extLst>
              <a:ext uri="{FF2B5EF4-FFF2-40B4-BE49-F238E27FC236}">
                <a16:creationId xmlns:a16="http://schemas.microsoft.com/office/drawing/2014/main" id="{87C61FBD-580E-B153-6CBB-D1A6D580B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4948" y="1074155"/>
            <a:ext cx="4492784" cy="299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8074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00159-5812-37D4-B621-AA61319A5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00" y="1647575"/>
            <a:ext cx="4581900" cy="1420478"/>
          </a:xfrm>
        </p:spPr>
        <p:txBody>
          <a:bodyPr/>
          <a:lstStyle/>
          <a:p>
            <a:r>
              <a:rPr lang="en-GB" sz="2800" dirty="0"/>
              <a:t>Thank you and please share your questions!</a:t>
            </a:r>
            <a:br>
              <a:rPr lang="en-GB" sz="2800" dirty="0"/>
            </a:br>
            <a:br>
              <a:rPr lang="en-GB" sz="2800" dirty="0"/>
            </a:br>
            <a:br>
              <a:rPr lang="en-GB" sz="2400" dirty="0"/>
            </a:br>
            <a:r>
              <a:rPr lang="en-GB" sz="2400" dirty="0"/>
              <a:t>nature.com/nature-index/</a:t>
            </a:r>
            <a:br>
              <a:rPr lang="en-GB" sz="2400" dirty="0"/>
            </a:br>
            <a:br>
              <a:rPr lang="en-GB" dirty="0"/>
            </a:br>
            <a:br>
              <a:rPr lang="en-GB" dirty="0"/>
            </a:br>
            <a:r>
              <a:rPr lang="en-GB" sz="1400" dirty="0"/>
              <a:t>simon.baker@nature.com</a:t>
            </a:r>
            <a:br>
              <a:rPr lang="en-GB" sz="1400" dirty="0"/>
            </a:b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734010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E31D4E-4E4A-B475-BF87-88D1F96A3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26851" y="672771"/>
            <a:ext cx="3378346" cy="3595358"/>
          </a:xfrm>
        </p:spPr>
        <p:txBody>
          <a:bodyPr/>
          <a:lstStyle/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sz="1800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Arial"/>
              </a:rPr>
              <a:t>Tracks author affiliations in </a:t>
            </a:r>
            <a:r>
              <a:rPr lang="en-GB" sz="1800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Arial"/>
              </a:rPr>
              <a:t>178 journals </a:t>
            </a:r>
            <a:r>
              <a:rPr lang="en-GB" sz="1800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Arial"/>
              </a:rPr>
              <a:t>selected independently by research community as where scientists would want to publish their most significant work.</a:t>
            </a:r>
          </a:p>
          <a:p>
            <a:pPr marL="228600" indent="0"/>
            <a:endParaRPr lang="en-GB" sz="1800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sz="1800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Arial"/>
              </a:rPr>
              <a:t>Data shared publicly from </a:t>
            </a:r>
            <a:r>
              <a:rPr lang="en-GB" sz="1800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Arial"/>
              </a:rPr>
              <a:t>latest available 12 months</a:t>
            </a:r>
            <a:r>
              <a:rPr lang="en-GB" sz="1800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Arial"/>
              </a:rPr>
              <a:t>, the </a:t>
            </a:r>
            <a:r>
              <a:rPr lang="en-GB" sz="1800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Arial"/>
              </a:rPr>
              <a:t>last calendar year </a:t>
            </a:r>
            <a:r>
              <a:rPr lang="en-GB" sz="1800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Arial"/>
              </a:rPr>
              <a:t>(Research Leaders) and </a:t>
            </a:r>
            <a:r>
              <a:rPr lang="en-GB" sz="1800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Arial"/>
              </a:rPr>
              <a:t>supplement special issues </a:t>
            </a:r>
            <a:r>
              <a:rPr lang="en-GB" sz="1800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Arial"/>
              </a:rPr>
              <a:t>(e.g. country/research area).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BBA87AE-BBBB-D80C-DDA9-53610097D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265" y="335273"/>
            <a:ext cx="8531400" cy="456095"/>
          </a:xfrm>
        </p:spPr>
        <p:txBody>
          <a:bodyPr/>
          <a:lstStyle/>
          <a:p>
            <a:r>
              <a:rPr lang="en-GB" dirty="0"/>
              <a:t>Nature Index: what is it?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F9154C0-7FFD-F6EE-E577-379CFF711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265" y="1066756"/>
            <a:ext cx="1196501" cy="159273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E75EB4-0B39-EF04-8C0C-E15DB1D9F2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535" y="1306205"/>
            <a:ext cx="1196499" cy="156441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F1AAB8-45ED-29E4-3CEA-45FC8F634C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8549" y="3365145"/>
            <a:ext cx="3093834" cy="15240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B57329-794C-DC3A-ECD8-B8804A839D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1168" y="1066756"/>
            <a:ext cx="2083181" cy="194249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15F2D4-B468-EA85-0621-2B185B0E0D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735" y="1630386"/>
            <a:ext cx="1196499" cy="161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66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6CC2772-0995-746D-3317-80C6AD0C18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6725" y="995356"/>
            <a:ext cx="3947275" cy="3023044"/>
          </a:xfrm>
        </p:spPr>
        <p:txBody>
          <a:bodyPr/>
          <a:lstStyle/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sz="1800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NI data is starting point for looking </a:t>
            </a:r>
            <a:r>
              <a:rPr lang="en-GB" sz="1800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at trends in science </a:t>
            </a:r>
            <a:r>
              <a:rPr lang="en-GB" sz="1800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on a broader level.</a:t>
            </a:r>
          </a:p>
          <a:p>
            <a:pPr marL="228600" indent="0"/>
            <a:endParaRPr lang="en-GB" sz="1800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sz="1800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Editors (Simon Baker and Bec Crew) have </a:t>
            </a:r>
            <a:r>
              <a:rPr lang="en-GB" sz="1800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journalistic background in science, policy and education</a:t>
            </a:r>
            <a:r>
              <a:rPr lang="en-GB" sz="1800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28600" indent="0"/>
            <a:endParaRPr lang="en-GB" sz="1800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sz="1800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Several article formats including supplement features, data analyses and news stories, all </a:t>
            </a:r>
            <a:r>
              <a:rPr lang="en-GB" sz="1800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editorially independent</a:t>
            </a:r>
            <a:r>
              <a:rPr lang="en-GB" sz="1800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3ACEFA7-62F6-A296-6D18-B8C41F4DA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924" y="286030"/>
            <a:ext cx="8531400" cy="403917"/>
          </a:xfrm>
        </p:spPr>
        <p:txBody>
          <a:bodyPr/>
          <a:lstStyle/>
          <a:p>
            <a:r>
              <a:rPr lang="en-GB" dirty="0"/>
              <a:t>Our role as editors of Nature Index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3A03F4-CAB1-083F-5227-CDB1E9508E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41"/>
          <a:stretch>
            <a:fillRect/>
          </a:stretch>
        </p:blipFill>
        <p:spPr>
          <a:xfrm>
            <a:off x="168520" y="1088425"/>
            <a:ext cx="2088415" cy="221305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35B750B-E424-F109-971D-79B3D5E0A7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72"/>
          <a:stretch>
            <a:fillRect/>
          </a:stretch>
        </p:blipFill>
        <p:spPr>
          <a:xfrm>
            <a:off x="391949" y="1637325"/>
            <a:ext cx="1965658" cy="221433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CEF883-0483-60E2-12B3-A27495290A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027" y="2172041"/>
            <a:ext cx="1966871" cy="220688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9B88B96-B8FF-3970-00F1-2CE131CC6C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6000" y="1088425"/>
            <a:ext cx="1965658" cy="242197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ED9610-0509-84A0-0E83-33CE303545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8577" y="1585317"/>
            <a:ext cx="1836603" cy="197286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12BABD-56FB-A0F1-F714-B0BE4347BE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6045" y="2140671"/>
            <a:ext cx="1924814" cy="231288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5131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D15DF8-010A-3A1F-93A3-911FF90EA7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5630" y="1003777"/>
            <a:ext cx="4659636" cy="3479821"/>
          </a:xfrm>
        </p:spPr>
        <p:txBody>
          <a:bodyPr/>
          <a:lstStyle/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Almost 170k researchers —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around a quarter of authors in NI journals in 2024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invited to take part in June 2025.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Invitation sample adjusted to better reflect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global demographics for researchers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Total of 7,393 responses,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of whom 6,030 completed the questionnaire in full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Results analysed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by location, discipline, gender (self-reported) and publication history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(as proxy for seniority).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Some results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for UK shared here exclusively 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(but beware of relatively small sample — 260 responses)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sz="1600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0EFBA3-0576-8AAB-62E4-37A9CAADE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00" y="343979"/>
            <a:ext cx="8531400" cy="481044"/>
          </a:xfrm>
        </p:spPr>
        <p:txBody>
          <a:bodyPr/>
          <a:lstStyle/>
          <a:p>
            <a:r>
              <a:rPr lang="en-GB" dirty="0"/>
              <a:t>What was Nature Index ‘Research Leaders’ survey?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7C8DF86-0B6C-2AC1-D659-E995CF0F84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7636" y="1058779"/>
            <a:ext cx="3980734" cy="13497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977A113-E66A-F8B9-CA89-A331405201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7636" y="2921954"/>
            <a:ext cx="4135530" cy="142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195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EB3E26C-FCA8-A365-12FA-593B26544E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044" y="1076157"/>
            <a:ext cx="4080070" cy="3282711"/>
          </a:xfrm>
        </p:spPr>
        <p:txBody>
          <a:bodyPr/>
          <a:lstStyle/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What is most associated with research achieving high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academic, societal and economic impact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Views on the direction of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research funding 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 their discipline.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How much their research direction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is influenced by their university and funders.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Satisfaction with their institution’s approach to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DEI, leadership and governance, research integrity, research collaboration and training.</a:t>
            </a: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01AD84B-AD20-D46E-F469-6E0C2A06E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300" y="372498"/>
            <a:ext cx="8531400" cy="464804"/>
          </a:xfrm>
        </p:spPr>
        <p:txBody>
          <a:bodyPr/>
          <a:lstStyle/>
          <a:p>
            <a:r>
              <a:rPr lang="en-GB" dirty="0"/>
              <a:t>What were Nature Index authors asked?</a:t>
            </a:r>
          </a:p>
        </p:txBody>
      </p:sp>
      <p:pic>
        <p:nvPicPr>
          <p:cNvPr id="6" name="Picture 5" descr="Wooden blocks with question marks">
            <a:extLst>
              <a:ext uri="{FF2B5EF4-FFF2-40B4-BE49-F238E27FC236}">
                <a16:creationId xmlns:a16="http://schemas.microsoft.com/office/drawing/2014/main" id="{2739A425-3C2B-B25E-1D61-165B0E07E8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8446" y="1076157"/>
            <a:ext cx="4418575" cy="294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93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44C873-CB51-EED4-67E1-AA08A5ED12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6300" y="1007405"/>
            <a:ext cx="4107571" cy="3372089"/>
          </a:xfrm>
        </p:spPr>
        <p:txBody>
          <a:bodyPr/>
          <a:lstStyle/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High-impact journals far less likely 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to be seen as a driver of academic impact than novelty and rigour: a view that strengthens among junior researchers.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Noticeable differences by gender 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on what researchers believe drives high academic impact.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Early career researchers are far more likely to be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thinking about leaving academia 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entirely and report far less autonomy.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Perceived funding pressures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are very different by region and discipline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E0AEFE-A9A5-BAE6-9EF7-027E33DAB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300" y="394595"/>
            <a:ext cx="8531400" cy="444178"/>
          </a:xfrm>
        </p:spPr>
        <p:txBody>
          <a:bodyPr/>
          <a:lstStyle/>
          <a:p>
            <a:r>
              <a:rPr lang="en-GB" dirty="0"/>
              <a:t>Key takeaways (shared </a:t>
            </a:r>
            <a:r>
              <a:rPr lang="en-GB" dirty="0">
                <a:hlinkClick r:id="rId3"/>
              </a:rPr>
              <a:t>in feature</a:t>
            </a:r>
            <a:r>
              <a:rPr lang="en-GB" dirty="0"/>
              <a:t> and </a:t>
            </a:r>
            <a:r>
              <a:rPr lang="en-GB" dirty="0">
                <a:hlinkClick r:id="rId4"/>
              </a:rPr>
              <a:t>white paper</a:t>
            </a:r>
            <a:r>
              <a:rPr lang="en-GB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41CE88-7643-331D-7E1F-420D8F1218E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229"/>
          <a:stretch>
            <a:fillRect/>
          </a:stretch>
        </p:blipFill>
        <p:spPr>
          <a:xfrm>
            <a:off x="4633879" y="952402"/>
            <a:ext cx="3608252" cy="357672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6F0D92D-6550-C700-4FF9-93790321F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249" y="2055681"/>
            <a:ext cx="1248882" cy="124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864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0B1FDD-832A-C405-B6D0-D6C766E2A7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8000" y="1152206"/>
            <a:ext cx="4152600" cy="3411069"/>
          </a:xfrm>
        </p:spPr>
        <p:txBody>
          <a:bodyPr/>
          <a:lstStyle/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Clear trend where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rigour and novelty 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less likely to be chosen by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junior researchers 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as factors driving academic impact.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It is the same for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high-impact journals 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– ECRs seem to be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far less likely 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to think this is important to achieve impact.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BUT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replication and open access 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both more likely to be seen as key drivers of academic impact among more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junior researchers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b="1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Collaboration 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was selected by a similar proportion of researchers as a factor, whether senior or junior.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4A0D71-C4EE-A2B6-244A-9A6446D37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00" y="387720"/>
            <a:ext cx="8531400" cy="547306"/>
          </a:xfrm>
        </p:spPr>
        <p:txBody>
          <a:bodyPr/>
          <a:lstStyle/>
          <a:p>
            <a:r>
              <a:rPr lang="en-GB" dirty="0"/>
              <a:t>Views on impact by level of experience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7E700FE-0D0C-D38B-1A01-6402E452E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3402" y="1191244"/>
            <a:ext cx="3848100" cy="2761012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269124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FF64C0-ACB1-0781-23A4-FD4F0CBF4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89" y="1167922"/>
            <a:ext cx="4153517" cy="3229620"/>
          </a:xfrm>
        </p:spPr>
        <p:txBody>
          <a:bodyPr/>
          <a:lstStyle/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Novelty 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chosen by slightly higher proportion of male researchers, but not a large gap (both higher than 90%).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Rigour 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chosen by about the same proportion (almost 80%).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b="1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Open access 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seen as a key driver by a higher proportion of female researchers (38% v 31%).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b="1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Replication 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more likely to be chosen as a factor by male researchers (18% v 14%).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Some of these results might be linked to women being more likely to be ECRs, (male to female ratio was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four times higher 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for the most senior researchers).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B273FE4-0F25-83E2-9078-B57D1C55B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300" y="362178"/>
            <a:ext cx="8531400" cy="492064"/>
          </a:xfrm>
        </p:spPr>
        <p:txBody>
          <a:bodyPr/>
          <a:lstStyle/>
          <a:p>
            <a:r>
              <a:rPr lang="en-GB" dirty="0"/>
              <a:t>Drivers of impact by gender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E22675-DF47-694D-EE8F-EBBA14E1B4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2821" b="8688"/>
          <a:stretch>
            <a:fillRect/>
          </a:stretch>
        </p:blipFill>
        <p:spPr>
          <a:xfrm>
            <a:off x="4471517" y="1080152"/>
            <a:ext cx="4475992" cy="272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430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9C9D2F-EB71-6976-29AF-EF29A47C8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4602" y="1163816"/>
            <a:ext cx="3879124" cy="2836800"/>
          </a:xfrm>
        </p:spPr>
        <p:txBody>
          <a:bodyPr/>
          <a:lstStyle/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Novelty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more likely to be chosen by UK researchers as driver of high academic impact compared with whole of Europe (93% v 85%).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Same with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rigour 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(79% v 74%) and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open access 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(45% v 37%).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Other factors, such as </a:t>
            </a:r>
            <a:r>
              <a:rPr lang="en-GB" b="1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collaboration, journal impact and replication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had scores that were more similar to Europe as a whole.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E4B390-F9DF-CDE1-61E8-BDE454CB3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300" y="423698"/>
            <a:ext cx="8531400" cy="512930"/>
          </a:xfrm>
        </p:spPr>
        <p:txBody>
          <a:bodyPr/>
          <a:lstStyle/>
          <a:p>
            <a:r>
              <a:rPr lang="en-GB" dirty="0"/>
              <a:t>What about the UK and drivers of impact?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2216915-1684-8302-F908-25059AAE1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7397" y="1163816"/>
            <a:ext cx="4702001" cy="241128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0172727"/>
      </p:ext>
    </p:extLst>
  </p:cSld>
  <p:clrMapOvr>
    <a:masterClrMapping/>
  </p:clrMapOvr>
</p:sld>
</file>

<file path=ppt/theme/theme1.xml><?xml version="1.0" encoding="utf-8"?>
<a:theme xmlns:a="http://schemas.openxmlformats.org/drawingml/2006/main" name="Springer Nature">
  <a:themeElements>
    <a:clrScheme name="Nature Research">
      <a:dk1>
        <a:srgbClr val="575756"/>
      </a:dk1>
      <a:lt1>
        <a:srgbClr val="FFFFFF"/>
      </a:lt1>
      <a:dk2>
        <a:srgbClr val="000000"/>
      </a:dk2>
      <a:lt2>
        <a:srgbClr val="91989B"/>
      </a:lt2>
      <a:accent1>
        <a:srgbClr val="FF0000"/>
      </a:accent1>
      <a:accent2>
        <a:srgbClr val="58595B"/>
      </a:accent2>
      <a:accent3>
        <a:srgbClr val="006699"/>
      </a:accent3>
      <a:accent4>
        <a:srgbClr val="E6E7E8"/>
      </a:accent4>
      <a:accent5>
        <a:srgbClr val="B80E15"/>
      </a:accent5>
      <a:accent6>
        <a:srgbClr val="EB5B25"/>
      </a:accent6>
      <a:hlink>
        <a:srgbClr val="2377AB"/>
      </a:hlink>
      <a:folHlink>
        <a:srgbClr val="58595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ture Index 2024 APAC Media.pptx" id="{9B5C02DA-0C0E-43C8-92E0-4B9E09DD7724}" vid="{F70BA3A1-D1D3-4376-94B7-AB7F143C20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DF5DBCA4D57041B207873E901CA9B7" ma:contentTypeVersion="15" ma:contentTypeDescription="Create a new document." ma:contentTypeScope="" ma:versionID="5d9e6046cbab26f2f9f758aff931349e">
  <xsd:schema xmlns:xsd="http://www.w3.org/2001/XMLSchema" xmlns:xs="http://www.w3.org/2001/XMLSchema" xmlns:p="http://schemas.microsoft.com/office/2006/metadata/properties" xmlns:ns2="08f86c7a-9cec-455c-acf4-27219aba7cb7" xmlns:ns3="cbc8a5d1-5500-4eae-b14b-5412150a778b" targetNamespace="http://schemas.microsoft.com/office/2006/metadata/properties" ma:root="true" ma:fieldsID="6aa8f696578e357a1129d42fa7e91cb4" ns2:_="" ns3:_="">
    <xsd:import namespace="08f86c7a-9cec-455c-acf4-27219aba7cb7"/>
    <xsd:import namespace="cbc8a5d1-5500-4eae-b14b-5412150a778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f86c7a-9cec-455c-acf4-27219aba7c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fb58666-e629-4e5a-b780-b8dcc15b318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c8a5d1-5500-4eae-b14b-5412150a778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afed941-7ab6-4943-8825-9e5944f8bbe8}" ma:internalName="TaxCatchAll" ma:showField="CatchAllData" ma:web="cbc8a5d1-5500-4eae-b14b-5412150a778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bc8a5d1-5500-4eae-b14b-5412150a778b" xsi:nil="true"/>
    <lcf76f155ced4ddcb4097134ff3c332f xmlns="08f86c7a-9cec-455c-acf4-27219aba7cb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E1C2D2C-07A1-4FD1-8FBD-27FA4F10A73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70495B-6A4A-4D6C-8EC2-AC46E42915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8f86c7a-9cec-455c-acf4-27219aba7cb7"/>
    <ds:schemaRef ds:uri="cbc8a5d1-5500-4eae-b14b-5412150a778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95D9ED3-0D60-43F4-93FD-AE6F9A9782E5}">
  <ds:schemaRefs>
    <ds:schemaRef ds:uri="http://purl.org/dc/elements/1.1/"/>
    <ds:schemaRef ds:uri="http://purl.org/dc/dcmitype/"/>
    <ds:schemaRef ds:uri="http://schemas.microsoft.com/office/2006/metadata/properties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cbc8a5d1-5500-4eae-b14b-5412150a778b"/>
    <ds:schemaRef ds:uri="08f86c7a-9cec-455c-acf4-27219aba7cb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1408</TotalTime>
  <Words>1423</Words>
  <Application>Microsoft Office PowerPoint</Application>
  <PresentationFormat>On-screen Show (16:9)</PresentationFormat>
  <Paragraphs>119</Paragraphs>
  <Slides>17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Helvetica Neue</vt:lpstr>
      <vt:lpstr>Arial</vt:lpstr>
      <vt:lpstr>Calibri</vt:lpstr>
      <vt:lpstr>Springer Nature</vt:lpstr>
      <vt:lpstr>What Nature Index authors think about the future of research</vt:lpstr>
      <vt:lpstr>Nature Index: what is it?</vt:lpstr>
      <vt:lpstr>Our role as editors of Nature Index </vt:lpstr>
      <vt:lpstr>What was Nature Index ‘Research Leaders’ survey?</vt:lpstr>
      <vt:lpstr>What were Nature Index authors asked?</vt:lpstr>
      <vt:lpstr>Key takeaways (shared in feature and white paper)</vt:lpstr>
      <vt:lpstr>Views on impact by level of experience</vt:lpstr>
      <vt:lpstr>Drivers of impact by gender</vt:lpstr>
      <vt:lpstr>What about the UK and drivers of impact?</vt:lpstr>
      <vt:lpstr>Views on research culture by experience (global)</vt:lpstr>
      <vt:lpstr>Differences in the view from UK researchers?</vt:lpstr>
      <vt:lpstr>Drilling down on research autonomy...</vt:lpstr>
      <vt:lpstr>How about views on autonomy in the UK?</vt:lpstr>
      <vt:lpstr>UK diverges on the outlook for research funding</vt:lpstr>
      <vt:lpstr>Why are these survey results important?</vt:lpstr>
      <vt:lpstr>Key messages for UK institutions?</vt:lpstr>
      <vt:lpstr>Thank you and please share your questions!   nature.com/nature-index/   simon.baker@nature.com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Simon Baker</dc:creator>
  <cp:lastModifiedBy>Technician Harrogate</cp:lastModifiedBy>
  <cp:revision>5</cp:revision>
  <dcterms:modified xsi:type="dcterms:W3CDTF">2026-06-18T10:55:59Z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0x01010028DF5DBCA4D57041B207873E901CA9B7</vt:lpwstr>
  </property>
  <property fmtid="{D5CDD505-2E9C-101B-9397-08002B2CF9AE}" pid="3" name="MediaServiceImageTags">
    <vt:lpwstr/>
  </property>
</Properties>
</file>