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notesSlides/notesSlide1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3.xml" ContentType="application/vnd.openxmlformats-officedocument.drawingml.chartshapes+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368" r:id="rId2"/>
    <p:sldId id="2147483460" r:id="rId3"/>
    <p:sldId id="2147483438" r:id="rId4"/>
    <p:sldId id="2147483437" r:id="rId5"/>
    <p:sldId id="2147483445" r:id="rId6"/>
    <p:sldId id="2147483439" r:id="rId7"/>
    <p:sldId id="2147483444" r:id="rId8"/>
    <p:sldId id="2147483446" r:id="rId9"/>
    <p:sldId id="2147483469" r:id="rId10"/>
    <p:sldId id="2147483448" r:id="rId11"/>
    <p:sldId id="2147483449" r:id="rId12"/>
    <p:sldId id="2147483450" r:id="rId13"/>
    <p:sldId id="2147483451" r:id="rId14"/>
    <p:sldId id="2147483452" r:id="rId15"/>
    <p:sldId id="2147483461" r:id="rId16"/>
    <p:sldId id="2147483462" r:id="rId17"/>
    <p:sldId id="2147483463" r:id="rId18"/>
    <p:sldId id="2147483467" r:id="rId19"/>
    <p:sldId id="2147483470" r:id="rId20"/>
    <p:sldId id="2147483471" r:id="rId21"/>
    <p:sldId id="2147483453" r:id="rId22"/>
    <p:sldId id="270" r:id="rId23"/>
    <p:sldId id="214748346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How to use the templates" id="{ED721D46-DAFB-CB44-AF7E-0CD7C7AEEDD2}">
          <p14:sldIdLst>
            <p14:sldId id="368"/>
            <p14:sldId id="2147483460"/>
            <p14:sldId id="2147483438"/>
            <p14:sldId id="2147483437"/>
            <p14:sldId id="2147483445"/>
            <p14:sldId id="2147483439"/>
            <p14:sldId id="2147483444"/>
            <p14:sldId id="2147483446"/>
            <p14:sldId id="2147483469"/>
            <p14:sldId id="2147483448"/>
            <p14:sldId id="2147483449"/>
            <p14:sldId id="2147483450"/>
            <p14:sldId id="2147483451"/>
            <p14:sldId id="2147483452"/>
            <p14:sldId id="2147483461"/>
            <p14:sldId id="2147483462"/>
            <p14:sldId id="2147483463"/>
            <p14:sldId id="2147483467"/>
            <p14:sldId id="2147483470"/>
            <p14:sldId id="2147483471"/>
            <p14:sldId id="2147483453"/>
            <p14:sldId id="270"/>
            <p14:sldId id="2147483464"/>
          </p14:sldIdLst>
        </p14:section>
        <p14:section name="Presentation Templates" id="{699021DA-8A74-E546-8EE2-F0C73460BB64}">
          <p14:sldIdLst/>
        </p14:section>
        <p14:section name="Slides you can use" id="{3AA87A01-9533-3B45-A287-F8968E5868FE}">
          <p14:sldIdLst/>
        </p14:section>
      </p14:sectionLst>
    </p:ext>
    <p:ext uri="{EFAFB233-063F-42B5-8137-9DF3F51BA10A}">
      <p15:sldGuideLst xmlns:p15="http://schemas.microsoft.com/office/powerpoint/2012/main">
        <p15:guide id="1" orient="horz" pos="2160" userDrawn="1">
          <p15:clr>
            <a:srgbClr val="A4A3A4"/>
          </p15:clr>
        </p15:guide>
        <p15:guide id="2" pos="5405"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23BA46A-BBC4-3071-4BEC-7A42339B1556}" name="Sanja Vlaisavljevic" initials="SV" userId="S::S.Vlaisavljevic@wellcome.ac.uk::24f9f964-edda-46b6-9e62-e238e276748a" providerId="AD"/>
  <p188:author id="{71AA56B7-F2B8-B090-CC80-6F5B6827E19C}" name="Kerry Garfitt" initials="KG" userId="S::K.Garfitt@wellcome.ac.uk::4057237d-ac86-4788-941e-dab5d69003cb" providerId="AD"/>
  <p188:author id="{23A725B8-70B6-48D3-6BC9-3908DD0518D4}" name="Sanja Vlaisavljevic" initials="SV" userId="S::s.vlaisavljevic@wellcome.ac.uk::24f9f964-edda-46b6-9e62-e238e276748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454FA2"/>
    <a:srgbClr val="F2854E"/>
    <a:srgbClr val="A35229"/>
    <a:srgbClr val="57706F"/>
    <a:srgbClr val="98A95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B7CCDA-9E87-9E4A-8F58-743140A7697B}" v="4280" dt="2026-06-18T07:59:32.823"/>
    <p1510:client id="{FF4EA902-006F-4B55-B27A-CBC61331CF62}" v="4279" dt="2026-06-18T07:17:52.1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8" d="100"/>
          <a:sy n="48" d="100"/>
        </p:scale>
        <p:origin x="734" y="24"/>
      </p:cViewPr>
      <p:guideLst>
        <p:guide orient="horz" pos="2160"/>
        <p:guide pos="540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ja Vlaisavljevic" userId="S::s.vlaisavljevic@wellcome.ac.uk::24f9f964-edda-46b6-9e62-e238e276748a" providerId="AD" clId="Web-{D4D516CD-92C8-2502-86BE-CF19705913EE}"/>
    <pc:docChg chg="mod modSld">
      <pc:chgData name="Sanja Vlaisavljevic" userId="S::s.vlaisavljevic@wellcome.ac.uk::24f9f964-edda-46b6-9e62-e238e276748a" providerId="AD" clId="Web-{D4D516CD-92C8-2502-86BE-CF19705913EE}" dt="2026-05-29T13:50:56.134" v="255"/>
      <pc:docMkLst>
        <pc:docMk/>
      </pc:docMkLst>
      <pc:sldChg chg="modSp">
        <pc:chgData name="Sanja Vlaisavljevic" userId="S::s.vlaisavljevic@wellcome.ac.uk::24f9f964-edda-46b6-9e62-e238e276748a" providerId="AD" clId="Web-{D4D516CD-92C8-2502-86BE-CF19705913EE}" dt="2026-05-29T13:35:21.481" v="227" actId="20577"/>
        <pc:sldMkLst>
          <pc:docMk/>
          <pc:sldMk cId="2270443392" sldId="2147483445"/>
        </pc:sldMkLst>
        <pc:spChg chg="mod">
          <ac:chgData name="Sanja Vlaisavljevic" userId="S::s.vlaisavljevic@wellcome.ac.uk::24f9f964-edda-46b6-9e62-e238e276748a" providerId="AD" clId="Web-{D4D516CD-92C8-2502-86BE-CF19705913EE}" dt="2026-05-29T13:35:21.481" v="227" actId="20577"/>
          <ac:spMkLst>
            <pc:docMk/>
            <pc:sldMk cId="2270443392" sldId="2147483445"/>
            <ac:spMk id="3" creationId="{DC245F55-11B6-D03B-751A-AB5FA246D5D4}"/>
          </ac:spMkLst>
        </pc:spChg>
      </pc:sldChg>
      <pc:sldChg chg="modSp">
        <pc:chgData name="Sanja Vlaisavljevic" userId="S::s.vlaisavljevic@wellcome.ac.uk::24f9f964-edda-46b6-9e62-e238e276748a" providerId="AD" clId="Web-{D4D516CD-92C8-2502-86BE-CF19705913EE}" dt="2026-05-29T13:50:14.633" v="254" actId="20577"/>
        <pc:sldMkLst>
          <pc:docMk/>
          <pc:sldMk cId="3515650546" sldId="2147483446"/>
        </pc:sldMkLst>
        <pc:spChg chg="mod">
          <ac:chgData name="Sanja Vlaisavljevic" userId="S::s.vlaisavljevic@wellcome.ac.uk::24f9f964-edda-46b6-9e62-e238e276748a" providerId="AD" clId="Web-{D4D516CD-92C8-2502-86BE-CF19705913EE}" dt="2026-05-29T13:50:14.633" v="254" actId="20577"/>
          <ac:spMkLst>
            <pc:docMk/>
            <pc:sldMk cId="3515650546" sldId="2147483446"/>
            <ac:spMk id="3" creationId="{D3CEDCC4-2CC9-3591-EFEB-EAF938E92214}"/>
          </ac:spMkLst>
        </pc:spChg>
      </pc:sldChg>
    </pc:docChg>
  </pc:docChgLst>
  <pc:docChgLst>
    <pc:chgData name="Kerry Garfitt" userId="4057237d-ac86-4788-941e-dab5d69003cb" providerId="ADAL" clId="{C1C19582-F293-402D-AFB5-045A4464A84F}"/>
    <pc:docChg chg="undo redo custSel addSld delSld modSld sldOrd modSection">
      <pc:chgData name="Kerry Garfitt" userId="4057237d-ac86-4788-941e-dab5d69003cb" providerId="ADAL" clId="{C1C19582-F293-402D-AFB5-045A4464A84F}" dt="2026-06-18T07:17:52.179" v="12963" actId="2696"/>
      <pc:docMkLst>
        <pc:docMk/>
      </pc:docMkLst>
      <pc:sldChg chg="addSp modSp mod ord modCm">
        <pc:chgData name="Kerry Garfitt" userId="4057237d-ac86-4788-941e-dab5d69003cb" providerId="ADAL" clId="{C1C19582-F293-402D-AFB5-045A4464A84F}" dt="2026-06-17T16:32:08.212" v="12815" actId="11529"/>
        <pc:sldMkLst>
          <pc:docMk/>
          <pc:sldMk cId="1775926944" sldId="270"/>
        </pc:sldMkLst>
        <pc:spChg chg="mod">
          <ac:chgData name="Kerry Garfitt" userId="4057237d-ac86-4788-941e-dab5d69003cb" providerId="ADAL" clId="{C1C19582-F293-402D-AFB5-045A4464A84F}" dt="2026-06-17T16:31:49.151" v="12814" actId="20577"/>
          <ac:spMkLst>
            <pc:docMk/>
            <pc:sldMk cId="1775926944" sldId="270"/>
            <ac:spMk id="3" creationId="{FB0D7DAA-D480-CBC4-4C4E-356823D48A1D}"/>
          </ac:spMkLst>
        </pc:spChg>
        <pc:cxnChg chg="add">
          <ac:chgData name="Kerry Garfitt" userId="4057237d-ac86-4788-941e-dab5d69003cb" providerId="ADAL" clId="{C1C19582-F293-402D-AFB5-045A4464A84F}" dt="2026-06-17T16:32:08.212" v="12815" actId="11529"/>
          <ac:cxnSpMkLst>
            <pc:docMk/>
            <pc:sldMk cId="1775926944" sldId="270"/>
            <ac:cxnSpMk id="8" creationId="{0066F2F4-01D8-8CD9-64BE-94606061B498}"/>
          </ac:cxnSpMkLst>
        </pc:cxnChg>
        <pc:extLst>
          <p:ext xmlns:p="http://schemas.openxmlformats.org/presentationml/2006/main" uri="{D6D511B9-2390-475A-947B-AFAB55BFBCF1}">
            <pc226:cmChg xmlns:pc226="http://schemas.microsoft.com/office/powerpoint/2022/06/main/command" chg="mod">
              <pc226:chgData name="Kerry Garfitt" userId="4057237d-ac86-4788-941e-dab5d69003cb" providerId="ADAL" clId="{C1C19582-F293-402D-AFB5-045A4464A84F}" dt="2026-06-01T09:14:15.975" v="6239" actId="20577"/>
              <pc2:cmMkLst xmlns:pc2="http://schemas.microsoft.com/office/powerpoint/2019/9/main/command">
                <pc:docMk/>
                <pc:sldMk cId="1775926944" sldId="270"/>
                <pc2:cmMk id="{5F14C455-4635-445A-8645-5C04E55D95A5}"/>
              </pc2:cmMkLst>
            </pc226:cmChg>
          </p:ext>
        </pc:extLst>
      </pc:sldChg>
      <pc:sldChg chg="modSp del mod ord">
        <pc:chgData name="Kerry Garfitt" userId="4057237d-ac86-4788-941e-dab5d69003cb" providerId="ADAL" clId="{C1C19582-F293-402D-AFB5-045A4464A84F}" dt="2026-06-18T07:17:52.179" v="12963" actId="2696"/>
        <pc:sldMkLst>
          <pc:docMk/>
          <pc:sldMk cId="3489910981" sldId="272"/>
        </pc:sldMkLst>
      </pc:sldChg>
      <pc:sldChg chg="addSp delSp modSp mod ord modNotesTx">
        <pc:chgData name="Kerry Garfitt" userId="4057237d-ac86-4788-941e-dab5d69003cb" providerId="ADAL" clId="{C1C19582-F293-402D-AFB5-045A4464A84F}" dt="2026-06-17T07:01:38.822" v="7403" actId="20577"/>
        <pc:sldMkLst>
          <pc:docMk/>
          <pc:sldMk cId="236997168" sldId="282"/>
        </pc:sldMkLst>
      </pc:sldChg>
      <pc:sldChg chg="modSp mod ord">
        <pc:chgData name="Kerry Garfitt" userId="4057237d-ac86-4788-941e-dab5d69003cb" providerId="ADAL" clId="{C1C19582-F293-402D-AFB5-045A4464A84F}" dt="2026-06-17T14:27:11.008" v="12491"/>
        <pc:sldMkLst>
          <pc:docMk/>
          <pc:sldMk cId="0" sldId="287"/>
        </pc:sldMkLst>
      </pc:sldChg>
      <pc:sldChg chg="ord">
        <pc:chgData name="Kerry Garfitt" userId="4057237d-ac86-4788-941e-dab5d69003cb" providerId="ADAL" clId="{C1C19582-F293-402D-AFB5-045A4464A84F}" dt="2026-06-17T14:29:10.381" v="12493"/>
        <pc:sldMkLst>
          <pc:docMk/>
          <pc:sldMk cId="3231686877" sldId="301"/>
        </pc:sldMkLst>
      </pc:sldChg>
      <pc:sldChg chg="del ord">
        <pc:chgData name="Kerry Garfitt" userId="4057237d-ac86-4788-941e-dab5d69003cb" providerId="ADAL" clId="{C1C19582-F293-402D-AFB5-045A4464A84F}" dt="2026-06-18T07:17:52.179" v="12963" actId="2696"/>
        <pc:sldMkLst>
          <pc:docMk/>
          <pc:sldMk cId="2298710462" sldId="323"/>
        </pc:sldMkLst>
      </pc:sldChg>
      <pc:sldChg chg="del">
        <pc:chgData name="Kerry Garfitt" userId="4057237d-ac86-4788-941e-dab5d69003cb" providerId="ADAL" clId="{C1C19582-F293-402D-AFB5-045A4464A84F}" dt="2026-06-18T07:17:52.179" v="12963" actId="2696"/>
        <pc:sldMkLst>
          <pc:docMk/>
          <pc:sldMk cId="550879412" sldId="324"/>
        </pc:sldMkLst>
      </pc:sldChg>
      <pc:sldChg chg="ord modTransition">
        <pc:chgData name="Kerry Garfitt" userId="4057237d-ac86-4788-941e-dab5d69003cb" providerId="ADAL" clId="{C1C19582-F293-402D-AFB5-045A4464A84F}" dt="2026-06-17T16:50:01.961" v="12919"/>
        <pc:sldMkLst>
          <pc:docMk/>
          <pc:sldMk cId="369985140" sldId="2147483437"/>
        </pc:sldMkLst>
      </pc:sldChg>
      <pc:sldChg chg="modSp add mod ord">
        <pc:chgData name="Kerry Garfitt" userId="4057237d-ac86-4788-941e-dab5d69003cb" providerId="ADAL" clId="{C1C19582-F293-402D-AFB5-045A4464A84F}" dt="2026-05-28T08:33:17.567" v="3629" actId="20577"/>
        <pc:sldMkLst>
          <pc:docMk/>
          <pc:sldMk cId="3856987614" sldId="2147483438"/>
        </pc:sldMkLst>
        <pc:spChg chg="mod">
          <ac:chgData name="Kerry Garfitt" userId="4057237d-ac86-4788-941e-dab5d69003cb" providerId="ADAL" clId="{C1C19582-F293-402D-AFB5-045A4464A84F}" dt="2026-05-28T08:33:17.567" v="3629" actId="20577"/>
          <ac:spMkLst>
            <pc:docMk/>
            <pc:sldMk cId="3856987614" sldId="2147483438"/>
            <ac:spMk id="3" creationId="{D77CFA4C-7BE1-30D9-77F4-C60826C9EFCA}"/>
          </ac:spMkLst>
        </pc:spChg>
      </pc:sldChg>
      <pc:sldChg chg="delSp modSp add mod ord">
        <pc:chgData name="Kerry Garfitt" userId="4057237d-ac86-4788-941e-dab5d69003cb" providerId="ADAL" clId="{C1C19582-F293-402D-AFB5-045A4464A84F}" dt="2026-05-27T13:04:12.422" v="1308" actId="14100"/>
        <pc:sldMkLst>
          <pc:docMk/>
          <pc:sldMk cId="985558181" sldId="2147483439"/>
        </pc:sldMkLst>
        <pc:spChg chg="mod">
          <ac:chgData name="Kerry Garfitt" userId="4057237d-ac86-4788-941e-dab5d69003cb" providerId="ADAL" clId="{C1C19582-F293-402D-AFB5-045A4464A84F}" dt="2026-05-27T13:04:12.422" v="1308" actId="14100"/>
          <ac:spMkLst>
            <pc:docMk/>
            <pc:sldMk cId="985558181" sldId="2147483439"/>
            <ac:spMk id="3" creationId="{857DA14C-B3F4-B8D6-0DD2-E2F2FDCDD104}"/>
          </ac:spMkLst>
        </pc:spChg>
      </pc:sldChg>
      <pc:sldChg chg="addSp delSp modSp add mod ord">
        <pc:chgData name="Kerry Garfitt" userId="4057237d-ac86-4788-941e-dab5d69003cb" providerId="ADAL" clId="{C1C19582-F293-402D-AFB5-045A4464A84F}" dt="2026-06-17T14:44:22.619" v="12504"/>
        <pc:sldMkLst>
          <pc:docMk/>
          <pc:sldMk cId="28440925" sldId="2147483441"/>
        </pc:sldMkLst>
      </pc:sldChg>
      <pc:sldChg chg="addSp delSp modSp add mod ord modClrScheme chgLayout">
        <pc:chgData name="Kerry Garfitt" userId="4057237d-ac86-4788-941e-dab5d69003cb" providerId="ADAL" clId="{C1C19582-F293-402D-AFB5-045A4464A84F}" dt="2026-06-17T06:48:55.995" v="6603" actId="20577"/>
        <pc:sldMkLst>
          <pc:docMk/>
          <pc:sldMk cId="2925955262" sldId="2147483444"/>
        </pc:sldMkLst>
        <pc:spChg chg="mod">
          <ac:chgData name="Kerry Garfitt" userId="4057237d-ac86-4788-941e-dab5d69003cb" providerId="ADAL" clId="{C1C19582-F293-402D-AFB5-045A4464A84F}" dt="2026-05-28T08:31:07.249" v="3617" actId="26606"/>
          <ac:spMkLst>
            <pc:docMk/>
            <pc:sldMk cId="2925955262" sldId="2147483444"/>
            <ac:spMk id="2" creationId="{E5881DC4-6AE0-6424-34ED-AD73A75F343F}"/>
          </ac:spMkLst>
        </pc:spChg>
        <pc:spChg chg="mod">
          <ac:chgData name="Kerry Garfitt" userId="4057237d-ac86-4788-941e-dab5d69003cb" providerId="ADAL" clId="{C1C19582-F293-402D-AFB5-045A4464A84F}" dt="2026-06-17T06:48:55.995" v="6603" actId="20577"/>
          <ac:spMkLst>
            <pc:docMk/>
            <pc:sldMk cId="2925955262" sldId="2147483444"/>
            <ac:spMk id="3" creationId="{45E1A554-1B96-27C4-C564-33A067FFA99A}"/>
          </ac:spMkLst>
        </pc:spChg>
        <pc:spChg chg="add del mod">
          <ac:chgData name="Kerry Garfitt" userId="4057237d-ac86-4788-941e-dab5d69003cb" providerId="ADAL" clId="{C1C19582-F293-402D-AFB5-045A4464A84F}" dt="2026-05-28T08:31:07.249" v="3617" actId="26606"/>
          <ac:spMkLst>
            <pc:docMk/>
            <pc:sldMk cId="2925955262" sldId="2147483444"/>
            <ac:spMk id="4" creationId="{5649101B-9ECA-C2E2-6EB7-EC122EDA2721}"/>
          </ac:spMkLst>
        </pc:spChg>
        <pc:picChg chg="add mod">
          <ac:chgData name="Kerry Garfitt" userId="4057237d-ac86-4788-941e-dab5d69003cb" providerId="ADAL" clId="{C1C19582-F293-402D-AFB5-045A4464A84F}" dt="2026-05-28T08:31:07.249" v="3617" actId="26606"/>
          <ac:picMkLst>
            <pc:docMk/>
            <pc:sldMk cId="2925955262" sldId="2147483444"/>
            <ac:picMk id="7" creationId="{88BF0EDD-8FEA-C9FB-8266-CA64BB4BFCB2}"/>
          </ac:picMkLst>
        </pc:picChg>
      </pc:sldChg>
      <pc:sldChg chg="addSp delSp modSp add mod ord">
        <pc:chgData name="Kerry Garfitt" userId="4057237d-ac86-4788-941e-dab5d69003cb" providerId="ADAL" clId="{C1C19582-F293-402D-AFB5-045A4464A84F}" dt="2026-06-01T09:09:51.487" v="6081" actId="20577"/>
        <pc:sldMkLst>
          <pc:docMk/>
          <pc:sldMk cId="2270443392" sldId="2147483445"/>
        </pc:sldMkLst>
        <pc:spChg chg="mod">
          <ac:chgData name="Kerry Garfitt" userId="4057237d-ac86-4788-941e-dab5d69003cb" providerId="ADAL" clId="{C1C19582-F293-402D-AFB5-045A4464A84F}" dt="2026-06-01T09:09:51.487" v="6081" actId="20577"/>
          <ac:spMkLst>
            <pc:docMk/>
            <pc:sldMk cId="2270443392" sldId="2147483445"/>
            <ac:spMk id="3" creationId="{DC245F55-11B6-D03B-751A-AB5FA246D5D4}"/>
          </ac:spMkLst>
        </pc:spChg>
        <pc:spChg chg="mod">
          <ac:chgData name="Kerry Garfitt" userId="4057237d-ac86-4788-941e-dab5d69003cb" providerId="ADAL" clId="{C1C19582-F293-402D-AFB5-045A4464A84F}" dt="2026-05-27T15:18:41.910" v="2267" actId="6549"/>
          <ac:spMkLst>
            <pc:docMk/>
            <pc:sldMk cId="2270443392" sldId="2147483445"/>
            <ac:spMk id="4" creationId="{3AA629F4-116E-3F2E-9566-5D7110CCD43A}"/>
          </ac:spMkLst>
        </pc:spChg>
        <pc:picChg chg="add mod">
          <ac:chgData name="Kerry Garfitt" userId="4057237d-ac86-4788-941e-dab5d69003cb" providerId="ADAL" clId="{C1C19582-F293-402D-AFB5-045A4464A84F}" dt="2026-05-27T15:18:45.313" v="2269" actId="1076"/>
          <ac:picMkLst>
            <pc:docMk/>
            <pc:sldMk cId="2270443392" sldId="2147483445"/>
            <ac:picMk id="8" creationId="{57A595C2-A3FF-A7D1-A674-73E00E5CB124}"/>
          </ac:picMkLst>
        </pc:picChg>
      </pc:sldChg>
      <pc:sldChg chg="addSp delSp modSp add mod ord">
        <pc:chgData name="Kerry Garfitt" userId="4057237d-ac86-4788-941e-dab5d69003cb" providerId="ADAL" clId="{C1C19582-F293-402D-AFB5-045A4464A84F}" dt="2026-05-28T08:43:29.271" v="3716"/>
        <pc:sldMkLst>
          <pc:docMk/>
          <pc:sldMk cId="3515650546" sldId="2147483446"/>
        </pc:sldMkLst>
        <pc:spChg chg="mod">
          <ac:chgData name="Kerry Garfitt" userId="4057237d-ac86-4788-941e-dab5d69003cb" providerId="ADAL" clId="{C1C19582-F293-402D-AFB5-045A4464A84F}" dt="2026-05-28T08:34:19.321" v="3635" actId="255"/>
          <ac:spMkLst>
            <pc:docMk/>
            <pc:sldMk cId="3515650546" sldId="2147483446"/>
            <ac:spMk id="3" creationId="{D3CEDCC4-2CC9-3591-EFEB-EAF938E92214}"/>
          </ac:spMkLst>
        </pc:spChg>
        <pc:spChg chg="mod">
          <ac:chgData name="Kerry Garfitt" userId="4057237d-ac86-4788-941e-dab5d69003cb" providerId="ADAL" clId="{C1C19582-F293-402D-AFB5-045A4464A84F}" dt="2026-05-28T08:28:05.766" v="3456" actId="20577"/>
          <ac:spMkLst>
            <pc:docMk/>
            <pc:sldMk cId="3515650546" sldId="2147483446"/>
            <ac:spMk id="4" creationId="{31BF0560-0AE8-7DA9-EF08-C10F47344F6E}"/>
          </ac:spMkLst>
        </pc:spChg>
        <pc:picChg chg="add mod">
          <ac:chgData name="Kerry Garfitt" userId="4057237d-ac86-4788-941e-dab5d69003cb" providerId="ADAL" clId="{C1C19582-F293-402D-AFB5-045A4464A84F}" dt="2026-05-28T08:31:46.034" v="3619"/>
          <ac:picMkLst>
            <pc:docMk/>
            <pc:sldMk cId="3515650546" sldId="2147483446"/>
            <ac:picMk id="7" creationId="{B9123893-63C0-AE9A-48F8-55219CC38158}"/>
          </ac:picMkLst>
        </pc:picChg>
      </pc:sldChg>
      <pc:sldChg chg="addSp delSp modSp add mod ord modNotesTx">
        <pc:chgData name="Kerry Garfitt" userId="4057237d-ac86-4788-941e-dab5d69003cb" providerId="ADAL" clId="{C1C19582-F293-402D-AFB5-045A4464A84F}" dt="2026-06-17T06:51:00.450" v="6979" actId="20577"/>
        <pc:sldMkLst>
          <pc:docMk/>
          <pc:sldMk cId="2180305828" sldId="2147483447"/>
        </pc:sldMkLst>
      </pc:sldChg>
      <pc:sldChg chg="modSp add mod ord">
        <pc:chgData name="Kerry Garfitt" userId="4057237d-ac86-4788-941e-dab5d69003cb" providerId="ADAL" clId="{C1C19582-F293-402D-AFB5-045A4464A84F}" dt="2026-05-28T08:36:38.071" v="3675" actId="20577"/>
        <pc:sldMkLst>
          <pc:docMk/>
          <pc:sldMk cId="2587025229" sldId="2147483448"/>
        </pc:sldMkLst>
        <pc:spChg chg="mod">
          <ac:chgData name="Kerry Garfitt" userId="4057237d-ac86-4788-941e-dab5d69003cb" providerId="ADAL" clId="{C1C19582-F293-402D-AFB5-045A4464A84F}" dt="2026-05-28T08:36:38.071" v="3675" actId="20577"/>
          <ac:spMkLst>
            <pc:docMk/>
            <pc:sldMk cId="2587025229" sldId="2147483448"/>
            <ac:spMk id="3" creationId="{CCB99178-968E-C0CC-6244-4BF72F1116D8}"/>
          </ac:spMkLst>
        </pc:spChg>
      </pc:sldChg>
      <pc:sldChg chg="addSp delSp modSp add mod ord modAnim modNotesTx">
        <pc:chgData name="Kerry Garfitt" userId="4057237d-ac86-4788-941e-dab5d69003cb" providerId="ADAL" clId="{C1C19582-F293-402D-AFB5-045A4464A84F}" dt="2026-06-17T11:42:35.526" v="11919" actId="255"/>
        <pc:sldMkLst>
          <pc:docMk/>
          <pc:sldMk cId="228670765" sldId="2147483449"/>
        </pc:sldMkLst>
        <pc:spChg chg="mod">
          <ac:chgData name="Kerry Garfitt" userId="4057237d-ac86-4788-941e-dab5d69003cb" providerId="ADAL" clId="{C1C19582-F293-402D-AFB5-045A4464A84F}" dt="2026-06-17T07:02:23.831" v="7433" actId="20577"/>
          <ac:spMkLst>
            <pc:docMk/>
            <pc:sldMk cId="228670765" sldId="2147483449"/>
            <ac:spMk id="3" creationId="{0E8EC0C2-75C0-0F6F-DA76-20A5CDE0350D}"/>
          </ac:spMkLst>
        </pc:spChg>
        <pc:spChg chg="del">
          <ac:chgData name="Kerry Garfitt" userId="4057237d-ac86-4788-941e-dab5d69003cb" providerId="ADAL" clId="{C1C19582-F293-402D-AFB5-045A4464A84F}" dt="2026-06-17T11:06:42.233" v="10815" actId="478"/>
          <ac:spMkLst>
            <pc:docMk/>
            <pc:sldMk cId="228670765" sldId="2147483449"/>
            <ac:spMk id="4" creationId="{57427E99-76E0-561A-7979-CECE9BBC3BC8}"/>
          </ac:spMkLst>
        </pc:spChg>
        <pc:spChg chg="add del mod">
          <ac:chgData name="Kerry Garfitt" userId="4057237d-ac86-4788-941e-dab5d69003cb" providerId="ADAL" clId="{C1C19582-F293-402D-AFB5-045A4464A84F}" dt="2026-06-17T11:06:38.429" v="10814" actId="478"/>
          <ac:spMkLst>
            <pc:docMk/>
            <pc:sldMk cId="228670765" sldId="2147483449"/>
            <ac:spMk id="8" creationId="{25439CBD-53E3-088B-D784-BD987FE4F78E}"/>
          </ac:spMkLst>
        </pc:spChg>
        <pc:spChg chg="add mod">
          <ac:chgData name="Kerry Garfitt" userId="4057237d-ac86-4788-941e-dab5d69003cb" providerId="ADAL" clId="{C1C19582-F293-402D-AFB5-045A4464A84F}" dt="2026-06-17T11:42:35.526" v="11919" actId="255"/>
          <ac:spMkLst>
            <pc:docMk/>
            <pc:sldMk cId="228670765" sldId="2147483449"/>
            <ac:spMk id="10" creationId="{9BED2ABC-6388-78A8-8831-F6F9C2D23752}"/>
          </ac:spMkLst>
        </pc:spChg>
        <pc:graphicFrameChg chg="add mod modGraphic">
          <ac:chgData name="Kerry Garfitt" userId="4057237d-ac86-4788-941e-dab5d69003cb" providerId="ADAL" clId="{C1C19582-F293-402D-AFB5-045A4464A84F}" dt="2026-06-17T11:41:31.436" v="11853" actId="1076"/>
          <ac:graphicFrameMkLst>
            <pc:docMk/>
            <pc:sldMk cId="228670765" sldId="2147483449"/>
            <ac:graphicFrameMk id="5" creationId="{C7219EE0-5340-1719-208E-74ABC64531D1}"/>
          </ac:graphicFrameMkLst>
        </pc:graphicFrameChg>
        <pc:graphicFrameChg chg="add mod modGraphic">
          <ac:chgData name="Kerry Garfitt" userId="4057237d-ac86-4788-941e-dab5d69003cb" providerId="ADAL" clId="{C1C19582-F293-402D-AFB5-045A4464A84F}" dt="2026-06-17T11:41:15.283" v="11850" actId="1076"/>
          <ac:graphicFrameMkLst>
            <pc:docMk/>
            <pc:sldMk cId="228670765" sldId="2147483449"/>
            <ac:graphicFrameMk id="9" creationId="{3979981C-6790-976F-F64D-3935B63D9F4B}"/>
          </ac:graphicFrameMkLst>
        </pc:graphicFrameChg>
        <pc:picChg chg="add del mod">
          <ac:chgData name="Kerry Garfitt" userId="4057237d-ac86-4788-941e-dab5d69003cb" providerId="ADAL" clId="{C1C19582-F293-402D-AFB5-045A4464A84F}" dt="2026-06-17T11:06:34.247" v="10813" actId="478"/>
          <ac:picMkLst>
            <pc:docMk/>
            <pc:sldMk cId="228670765" sldId="2147483449"/>
            <ac:picMk id="7" creationId="{87315BDA-01F0-9E90-C5A6-231932DBCD13}"/>
          </ac:picMkLst>
        </pc:picChg>
      </pc:sldChg>
      <pc:sldChg chg="addSp delSp modSp add mod modClrScheme modAnim chgLayout modNotesTx">
        <pc:chgData name="Kerry Garfitt" userId="4057237d-ac86-4788-941e-dab5d69003cb" providerId="ADAL" clId="{C1C19582-F293-402D-AFB5-045A4464A84F}" dt="2026-06-17T16:52:11.262" v="12922" actId="207"/>
        <pc:sldMkLst>
          <pc:docMk/>
          <pc:sldMk cId="3018386486" sldId="2147483450"/>
        </pc:sldMkLst>
        <pc:spChg chg="del mod ord">
          <ac:chgData name="Kerry Garfitt" userId="4057237d-ac86-4788-941e-dab5d69003cb" providerId="ADAL" clId="{C1C19582-F293-402D-AFB5-045A4464A84F}" dt="2026-06-17T16:51:22.301" v="12920" actId="478"/>
          <ac:spMkLst>
            <pc:docMk/>
            <pc:sldMk cId="3018386486" sldId="2147483450"/>
            <ac:spMk id="2" creationId="{FAAA1515-651A-0434-F0AF-C820CBB06DCA}"/>
          </ac:spMkLst>
        </pc:spChg>
        <pc:spChg chg="mod ord">
          <ac:chgData name="Kerry Garfitt" userId="4057237d-ac86-4788-941e-dab5d69003cb" providerId="ADAL" clId="{C1C19582-F293-402D-AFB5-045A4464A84F}" dt="2026-06-17T16:47:51.334" v="12902" actId="20577"/>
          <ac:spMkLst>
            <pc:docMk/>
            <pc:sldMk cId="3018386486" sldId="2147483450"/>
            <ac:spMk id="3" creationId="{90D387DF-3C7B-B134-F15C-DC376474BDF6}"/>
          </ac:spMkLst>
        </pc:spChg>
        <pc:spChg chg="del">
          <ac:chgData name="Kerry Garfitt" userId="4057237d-ac86-4788-941e-dab5d69003cb" providerId="ADAL" clId="{C1C19582-F293-402D-AFB5-045A4464A84F}" dt="2026-06-17T10:44:11.744" v="9264" actId="478"/>
          <ac:spMkLst>
            <pc:docMk/>
            <pc:sldMk cId="3018386486" sldId="2147483450"/>
            <ac:spMk id="4" creationId="{DB1AF364-CD2E-F7AA-EEB7-DEAB1ED3A7F1}"/>
          </ac:spMkLst>
        </pc:spChg>
        <pc:spChg chg="add del mod">
          <ac:chgData name="Kerry Garfitt" userId="4057237d-ac86-4788-941e-dab5d69003cb" providerId="ADAL" clId="{C1C19582-F293-402D-AFB5-045A4464A84F}" dt="2026-06-17T10:44:09.067" v="9263" actId="478"/>
          <ac:spMkLst>
            <pc:docMk/>
            <pc:sldMk cId="3018386486" sldId="2147483450"/>
            <ac:spMk id="6" creationId="{74A79954-218D-6646-54DF-22983909F6A5}"/>
          </ac:spMkLst>
        </pc:spChg>
        <pc:spChg chg="add mod">
          <ac:chgData name="Kerry Garfitt" userId="4057237d-ac86-4788-941e-dab5d69003cb" providerId="ADAL" clId="{C1C19582-F293-402D-AFB5-045A4464A84F}" dt="2026-06-17T11:00:34.008" v="10620" actId="1076"/>
          <ac:spMkLst>
            <pc:docMk/>
            <pc:sldMk cId="3018386486" sldId="2147483450"/>
            <ac:spMk id="9" creationId="{799E450E-3F0B-C6CB-B6D8-4D8D84530946}"/>
          </ac:spMkLst>
        </pc:spChg>
        <pc:spChg chg="add del mod ord">
          <ac:chgData name="Kerry Garfitt" userId="4057237d-ac86-4788-941e-dab5d69003cb" providerId="ADAL" clId="{C1C19582-F293-402D-AFB5-045A4464A84F}" dt="2026-06-17T11:09:56.031" v="10826" actId="700"/>
          <ac:spMkLst>
            <pc:docMk/>
            <pc:sldMk cId="3018386486" sldId="2147483450"/>
            <ac:spMk id="10" creationId="{736ACED0-6386-8A13-4E0B-89199E35883C}"/>
          </ac:spMkLst>
        </pc:spChg>
        <pc:graphicFrameChg chg="add del mod">
          <ac:chgData name="Kerry Garfitt" userId="4057237d-ac86-4788-941e-dab5d69003cb" providerId="ADAL" clId="{C1C19582-F293-402D-AFB5-045A4464A84F}" dt="2026-06-17T10:45:11.349" v="9270" actId="478"/>
          <ac:graphicFrameMkLst>
            <pc:docMk/>
            <pc:sldMk cId="3018386486" sldId="2147483450"/>
            <ac:graphicFrameMk id="5" creationId="{5A82E8AB-41B1-D6FE-912B-38861AF6FAA1}"/>
          </ac:graphicFrameMkLst>
        </pc:graphicFrameChg>
        <pc:graphicFrameChg chg="add del mod">
          <ac:chgData name="Kerry Garfitt" userId="4057237d-ac86-4788-941e-dab5d69003cb" providerId="ADAL" clId="{C1C19582-F293-402D-AFB5-045A4464A84F}" dt="2026-06-17T16:52:11.262" v="12922" actId="207"/>
          <ac:graphicFrameMkLst>
            <pc:docMk/>
            <pc:sldMk cId="3018386486" sldId="2147483450"/>
            <ac:graphicFrameMk id="7" creationId="{5A82E8AB-41B1-D6FE-912B-38861AF6FAA1}"/>
          </ac:graphicFrameMkLst>
        </pc:graphicFrameChg>
        <pc:graphicFrameChg chg="add mod">
          <ac:chgData name="Kerry Garfitt" userId="4057237d-ac86-4788-941e-dab5d69003cb" providerId="ADAL" clId="{C1C19582-F293-402D-AFB5-045A4464A84F}" dt="2026-06-17T10:47:34.976" v="9286"/>
          <ac:graphicFrameMkLst>
            <pc:docMk/>
            <pc:sldMk cId="3018386486" sldId="2147483450"/>
            <ac:graphicFrameMk id="8" creationId="{5A82E8AB-41B1-D6FE-912B-38861AF6FAA1}"/>
          </ac:graphicFrameMkLst>
        </pc:graphicFrameChg>
      </pc:sldChg>
      <pc:sldChg chg="addSp delSp modSp add mod modClrScheme modAnim chgLayout">
        <pc:chgData name="Kerry Garfitt" userId="4057237d-ac86-4788-941e-dab5d69003cb" providerId="ADAL" clId="{C1C19582-F293-402D-AFB5-045A4464A84F}" dt="2026-06-17T11:40:57.237" v="11849" actId="255"/>
        <pc:sldMkLst>
          <pc:docMk/>
          <pc:sldMk cId="1827319919" sldId="2147483451"/>
        </pc:sldMkLst>
        <pc:spChg chg="del mod ord">
          <ac:chgData name="Kerry Garfitt" userId="4057237d-ac86-4788-941e-dab5d69003cb" providerId="ADAL" clId="{C1C19582-F293-402D-AFB5-045A4464A84F}" dt="2026-06-17T11:10:03.318" v="10827" actId="478"/>
          <ac:spMkLst>
            <pc:docMk/>
            <pc:sldMk cId="1827319919" sldId="2147483451"/>
            <ac:spMk id="2" creationId="{CBCA01FB-6C7E-D6F2-9B9B-5FDF492E0A86}"/>
          </ac:spMkLst>
        </pc:spChg>
        <pc:spChg chg="mod ord">
          <ac:chgData name="Kerry Garfitt" userId="4057237d-ac86-4788-941e-dab5d69003cb" providerId="ADAL" clId="{C1C19582-F293-402D-AFB5-045A4464A84F}" dt="2026-06-17T11:09:35.473" v="10824" actId="700"/>
          <ac:spMkLst>
            <pc:docMk/>
            <pc:sldMk cId="1827319919" sldId="2147483451"/>
            <ac:spMk id="3" creationId="{7B664885-640E-455E-122E-D25629917A3B}"/>
          </ac:spMkLst>
        </pc:spChg>
        <pc:spChg chg="del">
          <ac:chgData name="Kerry Garfitt" userId="4057237d-ac86-4788-941e-dab5d69003cb" providerId="ADAL" clId="{C1C19582-F293-402D-AFB5-045A4464A84F}" dt="2026-06-17T11:06:25.336" v="10812" actId="478"/>
          <ac:spMkLst>
            <pc:docMk/>
            <pc:sldMk cId="1827319919" sldId="2147483451"/>
            <ac:spMk id="4" creationId="{964CC32A-1575-C3C5-053D-9B714048E3C8}"/>
          </ac:spMkLst>
        </pc:spChg>
        <pc:spChg chg="add del mod">
          <ac:chgData name="Kerry Garfitt" userId="4057237d-ac86-4788-941e-dab5d69003cb" providerId="ADAL" clId="{C1C19582-F293-402D-AFB5-045A4464A84F}" dt="2026-06-17T11:06:21.094" v="10811" actId="478"/>
          <ac:spMkLst>
            <pc:docMk/>
            <pc:sldMk cId="1827319919" sldId="2147483451"/>
            <ac:spMk id="6" creationId="{C634F3C6-26E4-3F21-D433-6B346157ACC0}"/>
          </ac:spMkLst>
        </pc:spChg>
        <pc:spChg chg="add mod">
          <ac:chgData name="Kerry Garfitt" userId="4057237d-ac86-4788-941e-dab5d69003cb" providerId="ADAL" clId="{C1C19582-F293-402D-AFB5-045A4464A84F}" dt="2026-06-17T11:40:57.237" v="11849" actId="255"/>
          <ac:spMkLst>
            <pc:docMk/>
            <pc:sldMk cId="1827319919" sldId="2147483451"/>
            <ac:spMk id="9" creationId="{13EF9202-4AAC-6CEE-A6C2-898F95496A57}"/>
          </ac:spMkLst>
        </pc:spChg>
        <pc:graphicFrameChg chg="add mod modGraphic">
          <ac:chgData name="Kerry Garfitt" userId="4057237d-ac86-4788-941e-dab5d69003cb" providerId="ADAL" clId="{C1C19582-F293-402D-AFB5-045A4464A84F}" dt="2026-06-17T11:40:47.386" v="11847" actId="1076"/>
          <ac:graphicFrameMkLst>
            <pc:docMk/>
            <pc:sldMk cId="1827319919" sldId="2147483451"/>
            <ac:graphicFrameMk id="5" creationId="{8E429C1A-28DC-0CCD-5C8A-909A74E8A3F8}"/>
          </ac:graphicFrameMkLst>
        </pc:graphicFrameChg>
        <pc:graphicFrameChg chg="add del mod modGraphic">
          <ac:chgData name="Kerry Garfitt" userId="4057237d-ac86-4788-941e-dab5d69003cb" providerId="ADAL" clId="{C1C19582-F293-402D-AFB5-045A4464A84F}" dt="2026-06-17T11:16:00.760" v="11148" actId="3680"/>
          <ac:graphicFrameMkLst>
            <pc:docMk/>
            <pc:sldMk cId="1827319919" sldId="2147483451"/>
            <ac:graphicFrameMk id="7" creationId="{9691400D-4F3D-FB8D-83A0-4F01230E2675}"/>
          </ac:graphicFrameMkLst>
        </pc:graphicFrameChg>
        <pc:graphicFrameChg chg="add mod modGraphic">
          <ac:chgData name="Kerry Garfitt" userId="4057237d-ac86-4788-941e-dab5d69003cb" providerId="ADAL" clId="{C1C19582-F293-402D-AFB5-045A4464A84F}" dt="2026-06-17T11:40:42.156" v="11846" actId="1076"/>
          <ac:graphicFrameMkLst>
            <pc:docMk/>
            <pc:sldMk cId="1827319919" sldId="2147483451"/>
            <ac:graphicFrameMk id="8" creationId="{8D27B73E-C2B5-2FE2-B2F5-FA83A231CAA8}"/>
          </ac:graphicFrameMkLst>
        </pc:graphicFrameChg>
      </pc:sldChg>
      <pc:sldChg chg="addSp delSp modSp new add del mod modClrScheme chgLayout">
        <pc:chgData name="Kerry Garfitt" userId="4057237d-ac86-4788-941e-dab5d69003cb" providerId="ADAL" clId="{C1C19582-F293-402D-AFB5-045A4464A84F}" dt="2026-06-17T18:22:08.419" v="12960" actId="20577"/>
        <pc:sldMkLst>
          <pc:docMk/>
          <pc:sldMk cId="3352625057" sldId="2147483452"/>
        </pc:sldMkLst>
        <pc:spChg chg="del mod ord">
          <ac:chgData name="Kerry Garfitt" userId="4057237d-ac86-4788-941e-dab5d69003cb" providerId="ADAL" clId="{C1C19582-F293-402D-AFB5-045A4464A84F}" dt="2026-06-17T11:34:10.437" v="11611" actId="478"/>
          <ac:spMkLst>
            <pc:docMk/>
            <pc:sldMk cId="3352625057" sldId="2147483452"/>
            <ac:spMk id="2" creationId="{0D39C430-7FBE-52A8-EE34-F418D4D46B14}"/>
          </ac:spMkLst>
        </pc:spChg>
        <pc:spChg chg="mod ord">
          <ac:chgData name="Kerry Garfitt" userId="4057237d-ac86-4788-941e-dab5d69003cb" providerId="ADAL" clId="{C1C19582-F293-402D-AFB5-045A4464A84F}" dt="2026-06-17T11:33:51.051" v="11606" actId="14100"/>
          <ac:spMkLst>
            <pc:docMk/>
            <pc:sldMk cId="3352625057" sldId="2147483452"/>
            <ac:spMk id="3" creationId="{F133DB11-6C93-9BE7-59DC-1E0AC53CB3A0}"/>
          </ac:spMkLst>
        </pc:spChg>
        <pc:spChg chg="del">
          <ac:chgData name="Kerry Garfitt" userId="4057237d-ac86-4788-941e-dab5d69003cb" providerId="ADAL" clId="{C1C19582-F293-402D-AFB5-045A4464A84F}" dt="2026-06-17T11:33:23.348" v="11491" actId="700"/>
          <ac:spMkLst>
            <pc:docMk/>
            <pc:sldMk cId="3352625057" sldId="2147483452"/>
            <ac:spMk id="4" creationId="{55C53496-5101-505D-1DA0-74ED64DD34DB}"/>
          </ac:spMkLst>
        </pc:spChg>
        <pc:spChg chg="del mod">
          <ac:chgData name="Kerry Garfitt" userId="4057237d-ac86-4788-941e-dab5d69003cb" providerId="ADAL" clId="{C1C19582-F293-402D-AFB5-045A4464A84F}" dt="2026-06-17T11:33:23.348" v="11491" actId="700"/>
          <ac:spMkLst>
            <pc:docMk/>
            <pc:sldMk cId="3352625057" sldId="2147483452"/>
            <ac:spMk id="5" creationId="{8506162F-ED2C-0B57-686A-40139E0C762B}"/>
          </ac:spMkLst>
        </pc:spChg>
        <pc:spChg chg="add del mod">
          <ac:chgData name="Kerry Garfitt" userId="4057237d-ac86-4788-941e-dab5d69003cb" providerId="ADAL" clId="{C1C19582-F293-402D-AFB5-045A4464A84F}" dt="2026-06-17T11:34:06.248" v="11610"/>
          <ac:spMkLst>
            <pc:docMk/>
            <pc:sldMk cId="3352625057" sldId="2147483452"/>
            <ac:spMk id="6" creationId="{7A5565E9-6015-E3DE-14FA-7E818F145B60}"/>
          </ac:spMkLst>
        </pc:spChg>
        <pc:spChg chg="add mod">
          <ac:chgData name="Kerry Garfitt" userId="4057237d-ac86-4788-941e-dab5d69003cb" providerId="ADAL" clId="{C1C19582-F293-402D-AFB5-045A4464A84F}" dt="2026-06-17T18:22:08.419" v="12960" actId="20577"/>
          <ac:spMkLst>
            <pc:docMk/>
            <pc:sldMk cId="3352625057" sldId="2147483452"/>
            <ac:spMk id="7" creationId="{9755CD7F-AA76-D41D-C794-785672BB6D75}"/>
          </ac:spMkLst>
        </pc:spChg>
      </pc:sldChg>
      <pc:sldChg chg="modSp add mod ord">
        <pc:chgData name="Kerry Garfitt" userId="4057237d-ac86-4788-941e-dab5d69003cb" providerId="ADAL" clId="{C1C19582-F293-402D-AFB5-045A4464A84F}" dt="2026-05-28T08:55:22.849" v="4816" actId="14100"/>
        <pc:sldMkLst>
          <pc:docMk/>
          <pc:sldMk cId="835254289" sldId="2147483453"/>
        </pc:sldMkLst>
        <pc:spChg chg="mod">
          <ac:chgData name="Kerry Garfitt" userId="4057237d-ac86-4788-941e-dab5d69003cb" providerId="ADAL" clId="{C1C19582-F293-402D-AFB5-045A4464A84F}" dt="2026-05-28T08:55:22.849" v="4816" actId="14100"/>
          <ac:spMkLst>
            <pc:docMk/>
            <pc:sldMk cId="835254289" sldId="2147483453"/>
            <ac:spMk id="3" creationId="{91C7E8BA-A831-BBFC-8CE2-E5BFB0B68FED}"/>
          </ac:spMkLst>
        </pc:spChg>
      </pc:sldChg>
      <pc:sldChg chg="modSp add del mod">
        <pc:chgData name="Kerry Garfitt" userId="4057237d-ac86-4788-941e-dab5d69003cb" providerId="ADAL" clId="{C1C19582-F293-402D-AFB5-045A4464A84F}" dt="2026-06-18T07:17:52.179" v="12963" actId="2696"/>
        <pc:sldMkLst>
          <pc:docMk/>
          <pc:sldMk cId="2957105217" sldId="2147483455"/>
        </pc:sldMkLst>
      </pc:sldChg>
      <pc:sldChg chg="add ord">
        <pc:chgData name="Kerry Garfitt" userId="4057237d-ac86-4788-941e-dab5d69003cb" providerId="ADAL" clId="{C1C19582-F293-402D-AFB5-045A4464A84F}" dt="2026-06-17T06:47:06.042" v="6501"/>
        <pc:sldMkLst>
          <pc:docMk/>
          <pc:sldMk cId="3138704447" sldId="2147483457"/>
        </pc:sldMkLst>
      </pc:sldChg>
      <pc:sldChg chg="addSp delSp modSp add mod ord">
        <pc:chgData name="Kerry Garfitt" userId="4057237d-ac86-4788-941e-dab5d69003cb" providerId="ADAL" clId="{C1C19582-F293-402D-AFB5-045A4464A84F}" dt="2026-06-17T14:26:30.776" v="12489"/>
        <pc:sldMkLst>
          <pc:docMk/>
          <pc:sldMk cId="1599093008" sldId="2147483460"/>
        </pc:sldMkLst>
        <pc:spChg chg="mod">
          <ac:chgData name="Kerry Garfitt" userId="4057237d-ac86-4788-941e-dab5d69003cb" providerId="ADAL" clId="{C1C19582-F293-402D-AFB5-045A4464A84F}" dt="2026-06-01T09:20:15.844" v="6495" actId="20577"/>
          <ac:spMkLst>
            <pc:docMk/>
            <pc:sldMk cId="1599093008" sldId="2147483460"/>
            <ac:spMk id="3" creationId="{037D74EA-0948-6717-3888-88ED3E8CC6AF}"/>
          </ac:spMkLst>
        </pc:spChg>
      </pc:sldChg>
      <pc:sldChg chg="addSp modSp new mod modAnim">
        <pc:chgData name="Kerry Garfitt" userId="4057237d-ac86-4788-941e-dab5d69003cb" providerId="ADAL" clId="{C1C19582-F293-402D-AFB5-045A4464A84F}" dt="2026-06-17T18:09:02.734" v="12957" actId="20577"/>
        <pc:sldMkLst>
          <pc:docMk/>
          <pc:sldMk cId="524254833" sldId="2147483461"/>
        </pc:sldMkLst>
        <pc:spChg chg="mod">
          <ac:chgData name="Kerry Garfitt" userId="4057237d-ac86-4788-941e-dab5d69003cb" providerId="ADAL" clId="{C1C19582-F293-402D-AFB5-045A4464A84F}" dt="2026-06-17T11:38:53.481" v="11714" actId="14100"/>
          <ac:spMkLst>
            <pc:docMk/>
            <pc:sldMk cId="524254833" sldId="2147483461"/>
            <ac:spMk id="2" creationId="{0F592959-3D5A-9390-6B2E-CDB048C68AB4}"/>
          </ac:spMkLst>
        </pc:spChg>
        <pc:spChg chg="add mod">
          <ac:chgData name="Kerry Garfitt" userId="4057237d-ac86-4788-941e-dab5d69003cb" providerId="ADAL" clId="{C1C19582-F293-402D-AFB5-045A4464A84F}" dt="2026-06-17T11:45:15.428" v="11961" actId="20577"/>
          <ac:spMkLst>
            <pc:docMk/>
            <pc:sldMk cId="524254833" sldId="2147483461"/>
            <ac:spMk id="5" creationId="{0F10FC13-4907-BEC7-98F7-85F0FD29CB2F}"/>
          </ac:spMkLst>
        </pc:spChg>
        <pc:graphicFrameChg chg="add mod modGraphic">
          <ac:chgData name="Kerry Garfitt" userId="4057237d-ac86-4788-941e-dab5d69003cb" providerId="ADAL" clId="{C1C19582-F293-402D-AFB5-045A4464A84F}" dt="2026-06-17T18:09:02.734" v="12957" actId="20577"/>
          <ac:graphicFrameMkLst>
            <pc:docMk/>
            <pc:sldMk cId="524254833" sldId="2147483461"/>
            <ac:graphicFrameMk id="3" creationId="{A8B2684B-C700-BDBA-98BC-39B4E49BD8F1}"/>
          </ac:graphicFrameMkLst>
        </pc:graphicFrameChg>
        <pc:graphicFrameChg chg="add mod modGraphic">
          <ac:chgData name="Kerry Garfitt" userId="4057237d-ac86-4788-941e-dab5d69003cb" providerId="ADAL" clId="{C1C19582-F293-402D-AFB5-045A4464A84F}" dt="2026-06-17T11:53:30.887" v="12100" actId="20577"/>
          <ac:graphicFrameMkLst>
            <pc:docMk/>
            <pc:sldMk cId="524254833" sldId="2147483461"/>
            <ac:graphicFrameMk id="4" creationId="{7ACC52A9-0F4B-7256-5C59-3C8096DCC765}"/>
          </ac:graphicFrameMkLst>
        </pc:graphicFrameChg>
      </pc:sldChg>
      <pc:sldChg chg="modSp add mod ord chgLayout">
        <pc:chgData name="Kerry Garfitt" userId="4057237d-ac86-4788-941e-dab5d69003cb" providerId="ADAL" clId="{C1C19582-F293-402D-AFB5-045A4464A84F}" dt="2026-06-17T16:49:37.570" v="12918" actId="948"/>
        <pc:sldMkLst>
          <pc:docMk/>
          <pc:sldMk cId="3515455438" sldId="2147483462"/>
        </pc:sldMkLst>
        <pc:spChg chg="mod ord">
          <ac:chgData name="Kerry Garfitt" userId="4057237d-ac86-4788-941e-dab5d69003cb" providerId="ADAL" clId="{C1C19582-F293-402D-AFB5-045A4464A84F}" dt="2026-06-17T12:40:58.875" v="12340" actId="700"/>
          <ac:spMkLst>
            <pc:docMk/>
            <pc:sldMk cId="3515455438" sldId="2147483462"/>
            <ac:spMk id="3" creationId="{C7540082-F499-5B72-CB24-300534E9CB44}"/>
          </ac:spMkLst>
        </pc:spChg>
        <pc:spChg chg="mod">
          <ac:chgData name="Kerry Garfitt" userId="4057237d-ac86-4788-941e-dab5d69003cb" providerId="ADAL" clId="{C1C19582-F293-402D-AFB5-045A4464A84F}" dt="2026-06-17T16:49:37.570" v="12918" actId="948"/>
          <ac:spMkLst>
            <pc:docMk/>
            <pc:sldMk cId="3515455438" sldId="2147483462"/>
            <ac:spMk id="7" creationId="{300401C9-ED10-E1AE-671D-E4F5924FE365}"/>
          </ac:spMkLst>
        </pc:spChg>
      </pc:sldChg>
      <pc:sldChg chg="addSp delSp modSp new mod">
        <pc:chgData name="Kerry Garfitt" userId="4057237d-ac86-4788-941e-dab5d69003cb" providerId="ADAL" clId="{C1C19582-F293-402D-AFB5-045A4464A84F}" dt="2026-06-17T16:33:05.757" v="12824" actId="20577"/>
        <pc:sldMkLst>
          <pc:docMk/>
          <pc:sldMk cId="2962433230" sldId="2147483463"/>
        </pc:sldMkLst>
        <pc:spChg chg="mod">
          <ac:chgData name="Kerry Garfitt" userId="4057237d-ac86-4788-941e-dab5d69003cb" providerId="ADAL" clId="{C1C19582-F293-402D-AFB5-045A4464A84F}" dt="2026-06-17T16:33:05.757" v="12824" actId="20577"/>
          <ac:spMkLst>
            <pc:docMk/>
            <pc:sldMk cId="2962433230" sldId="2147483463"/>
            <ac:spMk id="2" creationId="{C59A9AFD-D05F-D930-439E-77185AAC7AA9}"/>
          </ac:spMkLst>
        </pc:spChg>
        <pc:spChg chg="add del mod">
          <ac:chgData name="Kerry Garfitt" userId="4057237d-ac86-4788-941e-dab5d69003cb" providerId="ADAL" clId="{C1C19582-F293-402D-AFB5-045A4464A84F}" dt="2026-06-17T12:52:09.185" v="12367"/>
          <ac:spMkLst>
            <pc:docMk/>
            <pc:sldMk cId="2962433230" sldId="2147483463"/>
            <ac:spMk id="4" creationId="{8BABD080-CBAC-7A81-48F3-FF856EDC7B99}"/>
          </ac:spMkLst>
        </pc:spChg>
        <pc:spChg chg="add mod">
          <ac:chgData name="Kerry Garfitt" userId="4057237d-ac86-4788-941e-dab5d69003cb" providerId="ADAL" clId="{C1C19582-F293-402D-AFB5-045A4464A84F}" dt="2026-06-17T12:53:23.162" v="12440" actId="1076"/>
          <ac:spMkLst>
            <pc:docMk/>
            <pc:sldMk cId="2962433230" sldId="2147483463"/>
            <ac:spMk id="5" creationId="{56BA7C51-7399-3031-8608-D98125E36E7B}"/>
          </ac:spMkLst>
        </pc:spChg>
        <pc:graphicFrameChg chg="add mod">
          <ac:chgData name="Kerry Garfitt" userId="4057237d-ac86-4788-941e-dab5d69003cb" providerId="ADAL" clId="{C1C19582-F293-402D-AFB5-045A4464A84F}" dt="2026-06-17T16:11:20.576" v="12506" actId="1076"/>
          <ac:graphicFrameMkLst>
            <pc:docMk/>
            <pc:sldMk cId="2962433230" sldId="2147483463"/>
            <ac:graphicFrameMk id="3" creationId="{015A26AB-9886-1006-C7DF-164681BD3A3D}"/>
          </ac:graphicFrameMkLst>
        </pc:graphicFrameChg>
        <pc:graphicFrameChg chg="add mod">
          <ac:chgData name="Kerry Garfitt" userId="4057237d-ac86-4788-941e-dab5d69003cb" providerId="ADAL" clId="{C1C19582-F293-402D-AFB5-045A4464A84F}" dt="2026-06-17T13:05:15.525" v="12483"/>
          <ac:graphicFrameMkLst>
            <pc:docMk/>
            <pc:sldMk cId="2962433230" sldId="2147483463"/>
            <ac:graphicFrameMk id="6" creationId="{5D2918CC-060B-15BC-2CA4-FA85D0CC105D}"/>
          </ac:graphicFrameMkLst>
        </pc:graphicFrameChg>
      </pc:sldChg>
      <pc:sldChg chg="addSp delSp modSp new mod">
        <pc:chgData name="Kerry Garfitt" userId="4057237d-ac86-4788-941e-dab5d69003cb" providerId="ADAL" clId="{C1C19582-F293-402D-AFB5-045A4464A84F}" dt="2026-06-17T16:32:42.043" v="12816" actId="478"/>
        <pc:sldMkLst>
          <pc:docMk/>
          <pc:sldMk cId="1568816747" sldId="2147483467"/>
        </pc:sldMkLst>
        <pc:spChg chg="mod">
          <ac:chgData name="Kerry Garfitt" userId="4057237d-ac86-4788-941e-dab5d69003cb" providerId="ADAL" clId="{C1C19582-F293-402D-AFB5-045A4464A84F}" dt="2026-06-17T16:13:39.829" v="12552" actId="14100"/>
          <ac:spMkLst>
            <pc:docMk/>
            <pc:sldMk cId="1568816747" sldId="2147483467"/>
            <ac:spMk id="2" creationId="{3E790068-04A8-AD73-EBD2-76766753018C}"/>
          </ac:spMkLst>
        </pc:spChg>
        <pc:spChg chg="add del mod">
          <ac:chgData name="Kerry Garfitt" userId="4057237d-ac86-4788-941e-dab5d69003cb" providerId="ADAL" clId="{C1C19582-F293-402D-AFB5-045A4464A84F}" dt="2026-06-17T16:32:42.043" v="12816" actId="478"/>
          <ac:spMkLst>
            <pc:docMk/>
            <pc:sldMk cId="1568816747" sldId="2147483467"/>
            <ac:spMk id="3" creationId="{ED1AD479-06E4-4277-735E-978B555E5BE5}"/>
          </ac:spMkLst>
        </pc:spChg>
        <pc:graphicFrameChg chg="add mod">
          <ac:chgData name="Kerry Garfitt" userId="4057237d-ac86-4788-941e-dab5d69003cb" providerId="ADAL" clId="{C1C19582-F293-402D-AFB5-045A4464A84F}" dt="2026-06-17T16:25:30.620" v="12656"/>
          <ac:graphicFrameMkLst>
            <pc:docMk/>
            <pc:sldMk cId="1568816747" sldId="2147483467"/>
            <ac:graphicFrameMk id="4" creationId="{2945646A-C75E-36B6-7040-6B33CD22FBCD}"/>
          </ac:graphicFrameMkLst>
        </pc:graphicFrameChg>
      </pc:sldChg>
      <pc:sldChg chg="modSp mod">
        <pc:chgData name="Kerry Garfitt" userId="4057237d-ac86-4788-941e-dab5d69003cb" providerId="ADAL" clId="{C1C19582-F293-402D-AFB5-045A4464A84F}" dt="2026-06-17T16:46:17.901" v="12867" actId="20577"/>
        <pc:sldMkLst>
          <pc:docMk/>
          <pc:sldMk cId="651293709" sldId="2147483469"/>
        </pc:sldMkLst>
        <pc:spChg chg="mod">
          <ac:chgData name="Kerry Garfitt" userId="4057237d-ac86-4788-941e-dab5d69003cb" providerId="ADAL" clId="{C1C19582-F293-402D-AFB5-045A4464A84F}" dt="2026-06-17T16:46:17.901" v="12867" actId="20577"/>
          <ac:spMkLst>
            <pc:docMk/>
            <pc:sldMk cId="651293709" sldId="2147483469"/>
            <ac:spMk id="7" creationId="{B444F43E-72DB-87A4-A508-7E95621D65E7}"/>
          </ac:spMkLst>
        </pc:spChg>
      </pc:sldChg>
      <pc:sldChg chg="addSp modSp new mod">
        <pc:chgData name="Kerry Garfitt" userId="4057237d-ac86-4788-941e-dab5d69003cb" providerId="ADAL" clId="{C1C19582-F293-402D-AFB5-045A4464A84F}" dt="2026-06-17T16:33:20.167" v="12850" actId="20577"/>
        <pc:sldMkLst>
          <pc:docMk/>
          <pc:sldMk cId="1575882161" sldId="2147483470"/>
        </pc:sldMkLst>
        <pc:spChg chg="mod">
          <ac:chgData name="Kerry Garfitt" userId="4057237d-ac86-4788-941e-dab5d69003cb" providerId="ADAL" clId="{C1C19582-F293-402D-AFB5-045A4464A84F}" dt="2026-06-17T16:33:20.167" v="12850" actId="20577"/>
          <ac:spMkLst>
            <pc:docMk/>
            <pc:sldMk cId="1575882161" sldId="2147483470"/>
            <ac:spMk id="2" creationId="{A1961595-99B8-B366-5D6F-FC638DDF0CE6}"/>
          </ac:spMkLst>
        </pc:spChg>
        <pc:graphicFrameChg chg="add mod modGraphic">
          <ac:chgData name="Kerry Garfitt" userId="4057237d-ac86-4788-941e-dab5d69003cb" providerId="ADAL" clId="{C1C19582-F293-402D-AFB5-045A4464A84F}" dt="2026-06-17T16:27:23.116" v="12665" actId="207"/>
          <ac:graphicFrameMkLst>
            <pc:docMk/>
            <pc:sldMk cId="1575882161" sldId="2147483470"/>
            <ac:graphicFrameMk id="3" creationId="{A364A05A-F81D-25F0-3B5C-0D2C664F4DA8}"/>
          </ac:graphicFrameMkLst>
        </pc:graphicFrameChg>
        <pc:graphicFrameChg chg="add mod">
          <ac:chgData name="Kerry Garfitt" userId="4057237d-ac86-4788-941e-dab5d69003cb" providerId="ADAL" clId="{C1C19582-F293-402D-AFB5-045A4464A84F}" dt="2026-06-17T16:27:55.246" v="12666"/>
          <ac:graphicFrameMkLst>
            <pc:docMk/>
            <pc:sldMk cId="1575882161" sldId="2147483470"/>
            <ac:graphicFrameMk id="4" creationId="{0EEA509E-2C89-3AE5-CEEA-FF9DABA37535}"/>
          </ac:graphicFrameMkLst>
        </pc:graphicFrameChg>
      </pc:sldChg>
      <pc:sldChg chg="addSp modSp new mod">
        <pc:chgData name="Kerry Garfitt" userId="4057237d-ac86-4788-941e-dab5d69003cb" providerId="ADAL" clId="{C1C19582-F293-402D-AFB5-045A4464A84F}" dt="2026-06-17T16:33:42.962" v="12852" actId="14100"/>
        <pc:sldMkLst>
          <pc:docMk/>
          <pc:sldMk cId="1138643727" sldId="2147483471"/>
        </pc:sldMkLst>
        <pc:spChg chg="mod">
          <ac:chgData name="Kerry Garfitt" userId="4057237d-ac86-4788-941e-dab5d69003cb" providerId="ADAL" clId="{C1C19582-F293-402D-AFB5-045A4464A84F}" dt="2026-06-17T16:33:42.962" v="12852" actId="14100"/>
          <ac:spMkLst>
            <pc:docMk/>
            <pc:sldMk cId="1138643727" sldId="2147483471"/>
            <ac:spMk id="2" creationId="{93787718-923F-8C23-FB7F-C7EEF43B8E2D}"/>
          </ac:spMkLst>
        </pc:spChg>
        <pc:graphicFrameChg chg="add mod modGraphic">
          <ac:chgData name="Kerry Garfitt" userId="4057237d-ac86-4788-941e-dab5d69003cb" providerId="ADAL" clId="{C1C19582-F293-402D-AFB5-045A4464A84F}" dt="2026-06-17T16:30:10.556" v="12796" actId="255"/>
          <ac:graphicFrameMkLst>
            <pc:docMk/>
            <pc:sldMk cId="1138643727" sldId="2147483471"/>
            <ac:graphicFrameMk id="3" creationId="{2BCFC263-BC14-B095-F8A9-2062F3DEA8F9}"/>
          </ac:graphicFrameMkLst>
        </pc:graphicFrameChg>
      </pc:sldChg>
      <pc:sldChg chg="del">
        <pc:chgData name="Kerry Garfitt" userId="4057237d-ac86-4788-941e-dab5d69003cb" providerId="ADAL" clId="{C1C19582-F293-402D-AFB5-045A4464A84F}" dt="2026-06-18T07:17:52.179" v="12963" actId="2696"/>
        <pc:sldMkLst>
          <pc:docMk/>
          <pc:sldMk cId="696670390" sldId="2147483472"/>
        </pc:sldMkLst>
      </pc:sldChg>
      <pc:sldChg chg="new del">
        <pc:chgData name="Kerry Garfitt" userId="4057237d-ac86-4788-941e-dab5d69003cb" providerId="ADAL" clId="{C1C19582-F293-402D-AFB5-045A4464A84F}" dt="2026-06-17T18:05:54.831" v="12926" actId="680"/>
        <pc:sldMkLst>
          <pc:docMk/>
          <pc:sldMk cId="916236058" sldId="2147483473"/>
        </pc:sldMkLst>
      </pc:sldChg>
      <pc:sldChg chg="new del">
        <pc:chgData name="Kerry Garfitt" userId="4057237d-ac86-4788-941e-dab5d69003cb" providerId="ADAL" clId="{C1C19582-F293-402D-AFB5-045A4464A84F}" dt="2026-06-18T07:03:38.097" v="12962" actId="680"/>
        <pc:sldMkLst>
          <pc:docMk/>
          <pc:sldMk cId="1457949340" sldId="2147483473"/>
        </pc:sldMkLst>
      </pc:sldChg>
      <pc:sldChg chg="new del">
        <pc:chgData name="Kerry Garfitt" userId="4057237d-ac86-4788-941e-dab5d69003cb" providerId="ADAL" clId="{C1C19582-F293-402D-AFB5-045A4464A84F}" dt="2026-06-17T18:19:26.765" v="12959" actId="680"/>
        <pc:sldMkLst>
          <pc:docMk/>
          <pc:sldMk cId="2515193475" sldId="2147483473"/>
        </pc:sldMkLst>
      </pc:sldChg>
      <pc:sldChg chg="new del">
        <pc:chgData name="Kerry Garfitt" userId="4057237d-ac86-4788-941e-dab5d69003cb" providerId="ADAL" clId="{C1C19582-F293-402D-AFB5-045A4464A84F}" dt="2026-06-17T18:04:45.149" v="12924" actId="680"/>
        <pc:sldMkLst>
          <pc:docMk/>
          <pc:sldMk cId="3942433443" sldId="2147483473"/>
        </pc:sldMkLst>
      </pc:sldChg>
      <pc:sldMasterChg chg="delSldLayout">
        <pc:chgData name="Kerry Garfitt" userId="4057237d-ac86-4788-941e-dab5d69003cb" providerId="ADAL" clId="{C1C19582-F293-402D-AFB5-045A4464A84F}" dt="2026-05-28T08:35:14.837" v="3639" actId="2696"/>
        <pc:sldMasterMkLst>
          <pc:docMk/>
          <pc:sldMasterMk cId="3933536479" sldId="2147483648"/>
        </pc:sldMasterMkLst>
      </pc:sldMasterChg>
    </pc:docChg>
  </pc:docChgLst>
  <pc:docChgLst>
    <pc:chgData name="Sanja Vlaisavljevic" userId="24f9f964-edda-46b6-9e62-e238e276748a" providerId="ADAL" clId="{3DFDBCD9-53C7-51F7-9844-D91C84BBA7A1}"/>
    <pc:docChg chg="undo custSel addSld delSld modSld sldOrd modSection">
      <pc:chgData name="Sanja Vlaisavljevic" userId="24f9f964-edda-46b6-9e62-e238e276748a" providerId="ADAL" clId="{3DFDBCD9-53C7-51F7-9844-D91C84BBA7A1}" dt="2026-06-18T07:59:32.823" v="7386" actId="20577"/>
      <pc:docMkLst>
        <pc:docMk/>
      </pc:docMkLst>
      <pc:sldChg chg="del">
        <pc:chgData name="Sanja Vlaisavljevic" userId="24f9f964-edda-46b6-9e62-e238e276748a" providerId="ADAL" clId="{3DFDBCD9-53C7-51F7-9844-D91C84BBA7A1}" dt="2026-06-17T15:34:48.556" v="3863" actId="2696"/>
        <pc:sldMkLst>
          <pc:docMk/>
          <pc:sldMk cId="3256110787" sldId="256"/>
        </pc:sldMkLst>
      </pc:sldChg>
      <pc:sldChg chg="del">
        <pc:chgData name="Sanja Vlaisavljevic" userId="24f9f964-edda-46b6-9e62-e238e276748a" providerId="ADAL" clId="{3DFDBCD9-53C7-51F7-9844-D91C84BBA7A1}" dt="2026-06-17T15:34:47.600" v="3862" actId="2696"/>
        <pc:sldMkLst>
          <pc:docMk/>
          <pc:sldMk cId="1157388832" sldId="259"/>
        </pc:sldMkLst>
      </pc:sldChg>
      <pc:sldChg chg="del">
        <pc:chgData name="Sanja Vlaisavljevic" userId="24f9f964-edda-46b6-9e62-e238e276748a" providerId="ADAL" clId="{3DFDBCD9-53C7-51F7-9844-D91C84BBA7A1}" dt="2026-06-17T15:34:46.459" v="3861" actId="2696"/>
        <pc:sldMkLst>
          <pc:docMk/>
          <pc:sldMk cId="2109791712" sldId="260"/>
        </pc:sldMkLst>
      </pc:sldChg>
      <pc:sldChg chg="del">
        <pc:chgData name="Sanja Vlaisavljevic" userId="24f9f964-edda-46b6-9e62-e238e276748a" providerId="ADAL" clId="{3DFDBCD9-53C7-51F7-9844-D91C84BBA7A1}" dt="2026-06-17T15:34:43.567" v="3860" actId="2696"/>
        <pc:sldMkLst>
          <pc:docMk/>
          <pc:sldMk cId="1130202990" sldId="261"/>
        </pc:sldMkLst>
      </pc:sldChg>
      <pc:sldChg chg="del">
        <pc:chgData name="Sanja Vlaisavljevic" userId="24f9f964-edda-46b6-9e62-e238e276748a" providerId="ADAL" clId="{3DFDBCD9-53C7-51F7-9844-D91C84BBA7A1}" dt="2026-06-17T15:34:38.091" v="3846" actId="2696"/>
        <pc:sldMkLst>
          <pc:docMk/>
          <pc:sldMk cId="3273337392" sldId="262"/>
        </pc:sldMkLst>
      </pc:sldChg>
      <pc:sldChg chg="del">
        <pc:chgData name="Sanja Vlaisavljevic" userId="24f9f964-edda-46b6-9e62-e238e276748a" providerId="ADAL" clId="{3DFDBCD9-53C7-51F7-9844-D91C84BBA7A1}" dt="2026-06-17T15:34:43.229" v="3859" actId="2696"/>
        <pc:sldMkLst>
          <pc:docMk/>
          <pc:sldMk cId="4142035726" sldId="263"/>
        </pc:sldMkLst>
      </pc:sldChg>
      <pc:sldChg chg="del">
        <pc:chgData name="Sanja Vlaisavljevic" userId="24f9f964-edda-46b6-9e62-e238e276748a" providerId="ADAL" clId="{3DFDBCD9-53C7-51F7-9844-D91C84BBA7A1}" dt="2026-06-17T15:34:42.476" v="3858" actId="2696"/>
        <pc:sldMkLst>
          <pc:docMk/>
          <pc:sldMk cId="2774463223" sldId="264"/>
        </pc:sldMkLst>
      </pc:sldChg>
      <pc:sldChg chg="del">
        <pc:chgData name="Sanja Vlaisavljevic" userId="24f9f964-edda-46b6-9e62-e238e276748a" providerId="ADAL" clId="{3DFDBCD9-53C7-51F7-9844-D91C84BBA7A1}" dt="2026-06-17T15:34:41.399" v="3855" actId="2696"/>
        <pc:sldMkLst>
          <pc:docMk/>
          <pc:sldMk cId="1386323285" sldId="265"/>
        </pc:sldMkLst>
      </pc:sldChg>
      <pc:sldChg chg="del">
        <pc:chgData name="Sanja Vlaisavljevic" userId="24f9f964-edda-46b6-9e62-e238e276748a" providerId="ADAL" clId="{3DFDBCD9-53C7-51F7-9844-D91C84BBA7A1}" dt="2026-06-17T15:34:41.166" v="3854" actId="2696"/>
        <pc:sldMkLst>
          <pc:docMk/>
          <pc:sldMk cId="2321309279" sldId="266"/>
        </pc:sldMkLst>
      </pc:sldChg>
      <pc:sldChg chg="del">
        <pc:chgData name="Sanja Vlaisavljevic" userId="24f9f964-edda-46b6-9e62-e238e276748a" providerId="ADAL" clId="{3DFDBCD9-53C7-51F7-9844-D91C84BBA7A1}" dt="2026-06-17T15:34:40.911" v="3853" actId="2696"/>
        <pc:sldMkLst>
          <pc:docMk/>
          <pc:sldMk cId="1329433513" sldId="267"/>
        </pc:sldMkLst>
      </pc:sldChg>
      <pc:sldChg chg="del">
        <pc:chgData name="Sanja Vlaisavljevic" userId="24f9f964-edda-46b6-9e62-e238e276748a" providerId="ADAL" clId="{3DFDBCD9-53C7-51F7-9844-D91C84BBA7A1}" dt="2026-06-17T15:34:40.644" v="3852" actId="2696"/>
        <pc:sldMkLst>
          <pc:docMk/>
          <pc:sldMk cId="2448876341" sldId="268"/>
        </pc:sldMkLst>
      </pc:sldChg>
      <pc:sldChg chg="del">
        <pc:chgData name="Sanja Vlaisavljevic" userId="24f9f964-edda-46b6-9e62-e238e276748a" providerId="ADAL" clId="{3DFDBCD9-53C7-51F7-9844-D91C84BBA7A1}" dt="2026-06-17T15:34:40.382" v="3851" actId="2696"/>
        <pc:sldMkLst>
          <pc:docMk/>
          <pc:sldMk cId="927618080" sldId="269"/>
        </pc:sldMkLst>
      </pc:sldChg>
      <pc:sldChg chg="addSp delSp modSp mod modCm">
        <pc:chgData name="Sanja Vlaisavljevic" userId="24f9f964-edda-46b6-9e62-e238e276748a" providerId="ADAL" clId="{3DFDBCD9-53C7-51F7-9844-D91C84BBA7A1}" dt="2026-06-17T20:36:23.164" v="7156" actId="14100"/>
        <pc:sldMkLst>
          <pc:docMk/>
          <pc:sldMk cId="1775926944" sldId="270"/>
        </pc:sldMkLst>
        <pc:spChg chg="mod">
          <ac:chgData name="Sanja Vlaisavljevic" userId="24f9f964-edda-46b6-9e62-e238e276748a" providerId="ADAL" clId="{3DFDBCD9-53C7-51F7-9844-D91C84BBA7A1}" dt="2026-06-17T20:36:14.382" v="7155" actId="255"/>
          <ac:spMkLst>
            <pc:docMk/>
            <pc:sldMk cId="1775926944" sldId="270"/>
            <ac:spMk id="3" creationId="{FB0D7DAA-D480-CBC4-4C4E-356823D48A1D}"/>
          </ac:spMkLst>
        </pc:spChg>
        <pc:spChg chg="mod">
          <ac:chgData name="Sanja Vlaisavljevic" userId="24f9f964-edda-46b6-9e62-e238e276748a" providerId="ADAL" clId="{3DFDBCD9-53C7-51F7-9844-D91C84BBA7A1}" dt="2026-06-17T15:38:05.896" v="4044" actId="404"/>
          <ac:spMkLst>
            <pc:docMk/>
            <pc:sldMk cId="1775926944" sldId="270"/>
            <ac:spMk id="4" creationId="{4A5A5C88-2C65-6EAF-44A0-529916D1B6F4}"/>
          </ac:spMkLst>
        </pc:spChg>
        <pc:picChg chg="add mod ord">
          <ac:chgData name="Sanja Vlaisavljevic" userId="24f9f964-edda-46b6-9e62-e238e276748a" providerId="ADAL" clId="{3DFDBCD9-53C7-51F7-9844-D91C84BBA7A1}" dt="2026-06-16T16:32:17.051" v="2403" actId="931"/>
          <ac:picMkLst>
            <pc:docMk/>
            <pc:sldMk cId="1775926944" sldId="270"/>
            <ac:picMk id="7" creationId="{F03554C9-C0E2-5797-3F65-01712C94B955}"/>
          </ac:picMkLst>
        </pc:picChg>
        <pc:cxnChg chg="mod">
          <ac:chgData name="Sanja Vlaisavljevic" userId="24f9f964-edda-46b6-9e62-e238e276748a" providerId="ADAL" clId="{3DFDBCD9-53C7-51F7-9844-D91C84BBA7A1}" dt="2026-06-17T20:36:23.164" v="7156" actId="14100"/>
          <ac:cxnSpMkLst>
            <pc:docMk/>
            <pc:sldMk cId="1775926944" sldId="270"/>
            <ac:cxnSpMk id="8" creationId="{0066F2F4-01D8-8CD9-64BE-94606061B498}"/>
          </ac:cxnSpMkLst>
        </pc:cxnChg>
        <pc:extLst>
          <p:ext xmlns:p="http://schemas.openxmlformats.org/presentationml/2006/main" uri="{D6D511B9-2390-475A-947B-AFAB55BFBCF1}">
            <pc226:cmChg xmlns:pc226="http://schemas.microsoft.com/office/powerpoint/2022/06/main/command" chg="mod">
              <pc226:chgData name="Sanja Vlaisavljevic" userId="24f9f964-edda-46b6-9e62-e238e276748a" providerId="ADAL" clId="{3DFDBCD9-53C7-51F7-9844-D91C84BBA7A1}" dt="2026-06-16T16:36:53.277" v="2904" actId="20577"/>
              <pc2:cmMkLst xmlns:pc2="http://schemas.microsoft.com/office/powerpoint/2019/9/main/command">
                <pc:docMk/>
                <pc:sldMk cId="1775926944" sldId="270"/>
                <pc2:cmMk id="{5F14C455-4635-445A-8645-5C04E55D95A5}"/>
              </pc2:cmMkLst>
            </pc226:cmChg>
          </p:ext>
        </pc:extLst>
      </pc:sldChg>
      <pc:sldChg chg="del">
        <pc:chgData name="Sanja Vlaisavljevic" userId="24f9f964-edda-46b6-9e62-e238e276748a" providerId="ADAL" clId="{3DFDBCD9-53C7-51F7-9844-D91C84BBA7A1}" dt="2026-06-17T15:34:39.398" v="3848" actId="2696"/>
        <pc:sldMkLst>
          <pc:docMk/>
          <pc:sldMk cId="1590841562" sldId="271"/>
        </pc:sldMkLst>
      </pc:sldChg>
      <pc:sldChg chg="ord">
        <pc:chgData name="Sanja Vlaisavljevic" userId="24f9f964-edda-46b6-9e62-e238e276748a" providerId="ADAL" clId="{3DFDBCD9-53C7-51F7-9844-D91C84BBA7A1}" dt="2026-06-17T17:03:06.578" v="5914" actId="20578"/>
        <pc:sldMkLst>
          <pc:docMk/>
          <pc:sldMk cId="3489910981" sldId="272"/>
        </pc:sldMkLst>
      </pc:sldChg>
      <pc:sldChg chg="del ord">
        <pc:chgData name="Sanja Vlaisavljevic" userId="24f9f964-edda-46b6-9e62-e238e276748a" providerId="ADAL" clId="{3DFDBCD9-53C7-51F7-9844-D91C84BBA7A1}" dt="2026-06-17T17:02:58.167" v="5913" actId="2696"/>
        <pc:sldMkLst>
          <pc:docMk/>
          <pc:sldMk cId="1694065054" sldId="273"/>
        </pc:sldMkLst>
      </pc:sldChg>
      <pc:sldChg chg="del">
        <pc:chgData name="Sanja Vlaisavljevic" userId="24f9f964-edda-46b6-9e62-e238e276748a" providerId="ADAL" clId="{3DFDBCD9-53C7-51F7-9844-D91C84BBA7A1}" dt="2026-06-17T15:35:05.452" v="3873" actId="2696"/>
        <pc:sldMkLst>
          <pc:docMk/>
          <pc:sldMk cId="647282486" sldId="274"/>
        </pc:sldMkLst>
      </pc:sldChg>
      <pc:sldChg chg="del">
        <pc:chgData name="Sanja Vlaisavljevic" userId="24f9f964-edda-46b6-9e62-e238e276748a" providerId="ADAL" clId="{3DFDBCD9-53C7-51F7-9844-D91C84BBA7A1}" dt="2026-06-17T15:34:59.914" v="3871" actId="2696"/>
        <pc:sldMkLst>
          <pc:docMk/>
          <pc:sldMk cId="2719608572" sldId="276"/>
        </pc:sldMkLst>
      </pc:sldChg>
      <pc:sldChg chg="del">
        <pc:chgData name="Sanja Vlaisavljevic" userId="24f9f964-edda-46b6-9e62-e238e276748a" providerId="ADAL" clId="{3DFDBCD9-53C7-51F7-9844-D91C84BBA7A1}" dt="2026-06-17T15:34:58.860" v="3870" actId="2696"/>
        <pc:sldMkLst>
          <pc:docMk/>
          <pc:sldMk cId="1400495547" sldId="277"/>
        </pc:sldMkLst>
      </pc:sldChg>
      <pc:sldChg chg="del">
        <pc:chgData name="Sanja Vlaisavljevic" userId="24f9f964-edda-46b6-9e62-e238e276748a" providerId="ADAL" clId="{3DFDBCD9-53C7-51F7-9844-D91C84BBA7A1}" dt="2026-06-17T15:34:58.327" v="3869" actId="2696"/>
        <pc:sldMkLst>
          <pc:docMk/>
          <pc:sldMk cId="1342783679" sldId="278"/>
        </pc:sldMkLst>
      </pc:sldChg>
      <pc:sldChg chg="del">
        <pc:chgData name="Sanja Vlaisavljevic" userId="24f9f964-edda-46b6-9e62-e238e276748a" providerId="ADAL" clId="{3DFDBCD9-53C7-51F7-9844-D91C84BBA7A1}" dt="2026-06-17T15:34:57.712" v="3868" actId="2696"/>
        <pc:sldMkLst>
          <pc:docMk/>
          <pc:sldMk cId="3620663452" sldId="279"/>
        </pc:sldMkLst>
      </pc:sldChg>
      <pc:sldChg chg="del">
        <pc:chgData name="Sanja Vlaisavljevic" userId="24f9f964-edda-46b6-9e62-e238e276748a" providerId="ADAL" clId="{3DFDBCD9-53C7-51F7-9844-D91C84BBA7A1}" dt="2026-06-17T15:34:57.325" v="3867" actId="2696"/>
        <pc:sldMkLst>
          <pc:docMk/>
          <pc:sldMk cId="3282258173" sldId="280"/>
        </pc:sldMkLst>
      </pc:sldChg>
      <pc:sldChg chg="del">
        <pc:chgData name="Sanja Vlaisavljevic" userId="24f9f964-edda-46b6-9e62-e238e276748a" providerId="ADAL" clId="{3DFDBCD9-53C7-51F7-9844-D91C84BBA7A1}" dt="2026-06-17T15:35:08.596" v="3876" actId="2696"/>
        <pc:sldMkLst>
          <pc:docMk/>
          <pc:sldMk cId="1374447980" sldId="281"/>
        </pc:sldMkLst>
      </pc:sldChg>
      <pc:sldChg chg="addSp delSp modSp del mod modClrScheme chgLayout">
        <pc:chgData name="Sanja Vlaisavljevic" userId="24f9f964-edda-46b6-9e62-e238e276748a" providerId="ADAL" clId="{3DFDBCD9-53C7-51F7-9844-D91C84BBA7A1}" dt="2026-06-17T16:22:31.427" v="5574" actId="2696"/>
        <pc:sldMkLst>
          <pc:docMk/>
          <pc:sldMk cId="236997168" sldId="282"/>
        </pc:sldMkLst>
        <pc:spChg chg="mod ord">
          <ac:chgData name="Sanja Vlaisavljevic" userId="24f9f964-edda-46b6-9e62-e238e276748a" providerId="ADAL" clId="{3DFDBCD9-53C7-51F7-9844-D91C84BBA7A1}" dt="2026-06-17T16:10:48.901" v="4969" actId="700"/>
          <ac:spMkLst>
            <pc:docMk/>
            <pc:sldMk cId="236997168" sldId="282"/>
            <ac:spMk id="2" creationId="{3B5C5B42-7DE8-F61A-64A5-AA444FAACF4C}"/>
          </ac:spMkLst>
        </pc:spChg>
        <pc:spChg chg="add del mod ord">
          <ac:chgData name="Sanja Vlaisavljevic" userId="24f9f964-edda-46b6-9e62-e238e276748a" providerId="ADAL" clId="{3DFDBCD9-53C7-51F7-9844-D91C84BBA7A1}" dt="2026-06-17T16:16:55.199" v="5137" actId="20577"/>
          <ac:spMkLst>
            <pc:docMk/>
            <pc:sldMk cId="236997168" sldId="282"/>
            <ac:spMk id="3" creationId="{28A1752E-F6AD-48F3-51FD-034BCCFCFD54}"/>
          </ac:spMkLst>
        </pc:spChg>
        <pc:spChg chg="add del mod ord">
          <ac:chgData name="Sanja Vlaisavljevic" userId="24f9f964-edda-46b6-9e62-e238e276748a" providerId="ADAL" clId="{3DFDBCD9-53C7-51F7-9844-D91C84BBA7A1}" dt="2026-06-17T16:10:48.901" v="4969" actId="700"/>
          <ac:spMkLst>
            <pc:docMk/>
            <pc:sldMk cId="236997168" sldId="282"/>
            <ac:spMk id="4" creationId="{95B85C13-1076-10B4-9EE0-031A663059F6}"/>
          </ac:spMkLst>
        </pc:spChg>
        <pc:spChg chg="add del mod ord">
          <ac:chgData name="Sanja Vlaisavljevic" userId="24f9f964-edda-46b6-9e62-e238e276748a" providerId="ADAL" clId="{3DFDBCD9-53C7-51F7-9844-D91C84BBA7A1}" dt="2026-06-17T16:06:19.655" v="4926" actId="700"/>
          <ac:spMkLst>
            <pc:docMk/>
            <pc:sldMk cId="236997168" sldId="282"/>
            <ac:spMk id="5" creationId="{A3E22810-DEAE-F636-3341-FC561CB1CDD4}"/>
          </ac:spMkLst>
        </pc:spChg>
        <pc:spChg chg="add del mod ord">
          <ac:chgData name="Sanja Vlaisavljevic" userId="24f9f964-edda-46b6-9e62-e238e276748a" providerId="ADAL" clId="{3DFDBCD9-53C7-51F7-9844-D91C84BBA7A1}" dt="2026-06-17T16:06:19.655" v="4926" actId="700"/>
          <ac:spMkLst>
            <pc:docMk/>
            <pc:sldMk cId="236997168" sldId="282"/>
            <ac:spMk id="6" creationId="{F3DE6A7B-887B-D7BB-5515-ED63FE86CD29}"/>
          </ac:spMkLst>
        </pc:spChg>
        <pc:spChg chg="add del mod ord">
          <ac:chgData name="Sanja Vlaisavljevic" userId="24f9f964-edda-46b6-9e62-e238e276748a" providerId="ADAL" clId="{3DFDBCD9-53C7-51F7-9844-D91C84BBA7A1}" dt="2026-06-17T16:06:19.655" v="4926" actId="700"/>
          <ac:spMkLst>
            <pc:docMk/>
            <pc:sldMk cId="236997168" sldId="282"/>
            <ac:spMk id="8" creationId="{A96A8B20-7FEC-C776-C805-24525F8F412A}"/>
          </ac:spMkLst>
        </pc:spChg>
        <pc:spChg chg="add del mod ord">
          <ac:chgData name="Sanja Vlaisavljevic" userId="24f9f964-edda-46b6-9e62-e238e276748a" providerId="ADAL" clId="{3DFDBCD9-53C7-51F7-9844-D91C84BBA7A1}" dt="2026-06-17T16:06:19.655" v="4926" actId="700"/>
          <ac:spMkLst>
            <pc:docMk/>
            <pc:sldMk cId="236997168" sldId="282"/>
            <ac:spMk id="9" creationId="{F37AAB22-249E-FEF5-9603-E9EAF0E32494}"/>
          </ac:spMkLst>
        </pc:spChg>
        <pc:spChg chg="add del mod ord">
          <ac:chgData name="Sanja Vlaisavljevic" userId="24f9f964-edda-46b6-9e62-e238e276748a" providerId="ADAL" clId="{3DFDBCD9-53C7-51F7-9844-D91C84BBA7A1}" dt="2026-06-17T16:06:19.655" v="4926" actId="700"/>
          <ac:spMkLst>
            <pc:docMk/>
            <pc:sldMk cId="236997168" sldId="282"/>
            <ac:spMk id="10" creationId="{3BDDFAEC-4505-A726-7EA3-013C340F1164}"/>
          </ac:spMkLst>
        </pc:spChg>
        <pc:spChg chg="add del mod ord">
          <ac:chgData name="Sanja Vlaisavljevic" userId="24f9f964-edda-46b6-9e62-e238e276748a" providerId="ADAL" clId="{3DFDBCD9-53C7-51F7-9844-D91C84BBA7A1}" dt="2026-06-17T16:06:19.655" v="4926" actId="700"/>
          <ac:spMkLst>
            <pc:docMk/>
            <pc:sldMk cId="236997168" sldId="282"/>
            <ac:spMk id="11" creationId="{54ED0309-9C6F-8C5D-70EC-60DB97E7D3C4}"/>
          </ac:spMkLst>
        </pc:spChg>
        <pc:spChg chg="add del mod ord">
          <ac:chgData name="Sanja Vlaisavljevic" userId="24f9f964-edda-46b6-9e62-e238e276748a" providerId="ADAL" clId="{3DFDBCD9-53C7-51F7-9844-D91C84BBA7A1}" dt="2026-06-17T16:06:19.655" v="4926" actId="700"/>
          <ac:spMkLst>
            <pc:docMk/>
            <pc:sldMk cId="236997168" sldId="282"/>
            <ac:spMk id="12" creationId="{0BCD6A10-D015-F184-CADE-B42653FDA586}"/>
          </ac:spMkLst>
        </pc:spChg>
        <pc:spChg chg="add del mod">
          <ac:chgData name="Sanja Vlaisavljevic" userId="24f9f964-edda-46b6-9e62-e238e276748a" providerId="ADAL" clId="{3DFDBCD9-53C7-51F7-9844-D91C84BBA7A1}" dt="2026-06-17T16:10:49.981" v="4970" actId="478"/>
          <ac:spMkLst>
            <pc:docMk/>
            <pc:sldMk cId="236997168" sldId="282"/>
            <ac:spMk id="14" creationId="{DBFBD01B-8142-AE86-1312-50C01847E143}"/>
          </ac:spMkLst>
        </pc:spChg>
        <pc:spChg chg="add del mod ord">
          <ac:chgData name="Sanja Vlaisavljevic" userId="24f9f964-edda-46b6-9e62-e238e276748a" providerId="ADAL" clId="{3DFDBCD9-53C7-51F7-9844-D91C84BBA7A1}" dt="2026-06-17T16:10:44.326" v="4960" actId="700"/>
          <ac:spMkLst>
            <pc:docMk/>
            <pc:sldMk cId="236997168" sldId="282"/>
            <ac:spMk id="15" creationId="{3C2B4EA0-2463-A021-BA67-0C5FDAAE28CE}"/>
          </ac:spMkLst>
        </pc:spChg>
        <pc:spChg chg="add del mod">
          <ac:chgData name="Sanja Vlaisavljevic" userId="24f9f964-edda-46b6-9e62-e238e276748a" providerId="ADAL" clId="{3DFDBCD9-53C7-51F7-9844-D91C84BBA7A1}" dt="2026-06-17T16:10:42.381" v="4956" actId="478"/>
          <ac:spMkLst>
            <pc:docMk/>
            <pc:sldMk cId="236997168" sldId="282"/>
            <ac:spMk id="17" creationId="{071BD2B1-8B30-1D7E-C811-C0C934BEF8B8}"/>
          </ac:spMkLst>
        </pc:spChg>
        <pc:spChg chg="add del mod">
          <ac:chgData name="Sanja Vlaisavljevic" userId="24f9f964-edda-46b6-9e62-e238e276748a" providerId="ADAL" clId="{3DFDBCD9-53C7-51F7-9844-D91C84BBA7A1}" dt="2026-06-17T16:10:42.098" v="4955" actId="767"/>
          <ac:spMkLst>
            <pc:docMk/>
            <pc:sldMk cId="236997168" sldId="282"/>
            <ac:spMk id="18" creationId="{25B2D10C-5EEF-8A33-C08D-5121634C51F7}"/>
          </ac:spMkLst>
        </pc:spChg>
        <pc:spChg chg="add mod">
          <ac:chgData name="Sanja Vlaisavljevic" userId="24f9f964-edda-46b6-9e62-e238e276748a" providerId="ADAL" clId="{3DFDBCD9-53C7-51F7-9844-D91C84BBA7A1}" dt="2026-06-17T16:10:41.839" v="4954" actId="767"/>
          <ac:spMkLst>
            <pc:docMk/>
            <pc:sldMk cId="236997168" sldId="282"/>
            <ac:spMk id="19" creationId="{C895FB96-9D65-D941-3874-ABEEC624E482}"/>
          </ac:spMkLst>
        </pc:spChg>
        <pc:picChg chg="add del">
          <ac:chgData name="Sanja Vlaisavljevic" userId="24f9f964-edda-46b6-9e62-e238e276748a" providerId="ADAL" clId="{3DFDBCD9-53C7-51F7-9844-D91C84BBA7A1}" dt="2026-06-17T16:10:49.981" v="4970" actId="478"/>
          <ac:picMkLst>
            <pc:docMk/>
            <pc:sldMk cId="236997168" sldId="282"/>
            <ac:picMk id="7" creationId="{1030EE43-A840-BFC1-833C-663517FB57AC}"/>
          </ac:picMkLst>
        </pc:picChg>
      </pc:sldChg>
      <pc:sldChg chg="del">
        <pc:chgData name="Sanja Vlaisavljevic" userId="24f9f964-edda-46b6-9e62-e238e276748a" providerId="ADAL" clId="{3DFDBCD9-53C7-51F7-9844-D91C84BBA7A1}" dt="2026-06-17T15:34:53.963" v="3866" actId="2696"/>
        <pc:sldMkLst>
          <pc:docMk/>
          <pc:sldMk cId="1403144194" sldId="283"/>
        </pc:sldMkLst>
      </pc:sldChg>
      <pc:sldChg chg="del">
        <pc:chgData name="Sanja Vlaisavljevic" userId="24f9f964-edda-46b6-9e62-e238e276748a" providerId="ADAL" clId="{3DFDBCD9-53C7-51F7-9844-D91C84BBA7A1}" dt="2026-06-17T15:34:41.649" v="3856" actId="2696"/>
        <pc:sldMkLst>
          <pc:docMk/>
          <pc:sldMk cId="3788034320" sldId="286"/>
        </pc:sldMkLst>
      </pc:sldChg>
      <pc:sldChg chg="addSp delSp modSp del mod modClrScheme chgLayout">
        <pc:chgData name="Sanja Vlaisavljevic" userId="24f9f964-edda-46b6-9e62-e238e276748a" providerId="ADAL" clId="{3DFDBCD9-53C7-51F7-9844-D91C84BBA7A1}" dt="2026-06-17T15:35:23.074" v="3879" actId="2696"/>
        <pc:sldMkLst>
          <pc:docMk/>
          <pc:sldMk cId="0" sldId="287"/>
        </pc:sldMkLst>
      </pc:sldChg>
      <pc:sldChg chg="del ord modNotesTx">
        <pc:chgData name="Sanja Vlaisavljevic" userId="24f9f964-edda-46b6-9e62-e238e276748a" providerId="ADAL" clId="{3DFDBCD9-53C7-51F7-9844-D91C84BBA7A1}" dt="2026-06-17T16:50:03.777" v="5817" actId="2696"/>
        <pc:sldMkLst>
          <pc:docMk/>
          <pc:sldMk cId="0" sldId="290"/>
        </pc:sldMkLst>
      </pc:sldChg>
      <pc:sldChg chg="del">
        <pc:chgData name="Sanja Vlaisavljevic" userId="24f9f964-edda-46b6-9e62-e238e276748a" providerId="ADAL" clId="{3DFDBCD9-53C7-51F7-9844-D91C84BBA7A1}" dt="2026-06-17T15:34:33.481" v="3843" actId="2696"/>
        <pc:sldMkLst>
          <pc:docMk/>
          <pc:sldMk cId="0" sldId="291"/>
        </pc:sldMkLst>
      </pc:sldChg>
      <pc:sldChg chg="del">
        <pc:chgData name="Sanja Vlaisavljevic" userId="24f9f964-edda-46b6-9e62-e238e276748a" providerId="ADAL" clId="{3DFDBCD9-53C7-51F7-9844-D91C84BBA7A1}" dt="2026-06-17T15:34:32.910" v="3842" actId="2696"/>
        <pc:sldMkLst>
          <pc:docMk/>
          <pc:sldMk cId="0" sldId="292"/>
        </pc:sldMkLst>
      </pc:sldChg>
      <pc:sldChg chg="del">
        <pc:chgData name="Sanja Vlaisavljevic" userId="24f9f964-edda-46b6-9e62-e238e276748a" providerId="ADAL" clId="{3DFDBCD9-53C7-51F7-9844-D91C84BBA7A1}" dt="2026-06-17T15:34:32.521" v="3841" actId="2696"/>
        <pc:sldMkLst>
          <pc:docMk/>
          <pc:sldMk cId="0" sldId="293"/>
        </pc:sldMkLst>
      </pc:sldChg>
      <pc:sldChg chg="del">
        <pc:chgData name="Sanja Vlaisavljevic" userId="24f9f964-edda-46b6-9e62-e238e276748a" providerId="ADAL" clId="{3DFDBCD9-53C7-51F7-9844-D91C84BBA7A1}" dt="2026-06-17T15:34:32.183" v="3840" actId="2696"/>
        <pc:sldMkLst>
          <pc:docMk/>
          <pc:sldMk cId="0" sldId="294"/>
        </pc:sldMkLst>
      </pc:sldChg>
      <pc:sldChg chg="del">
        <pc:chgData name="Sanja Vlaisavljevic" userId="24f9f964-edda-46b6-9e62-e238e276748a" providerId="ADAL" clId="{3DFDBCD9-53C7-51F7-9844-D91C84BBA7A1}" dt="2026-06-17T15:34:31.823" v="3839" actId="2696"/>
        <pc:sldMkLst>
          <pc:docMk/>
          <pc:sldMk cId="0" sldId="295"/>
        </pc:sldMkLst>
      </pc:sldChg>
      <pc:sldChg chg="del">
        <pc:chgData name="Sanja Vlaisavljevic" userId="24f9f964-edda-46b6-9e62-e238e276748a" providerId="ADAL" clId="{3DFDBCD9-53C7-51F7-9844-D91C84BBA7A1}" dt="2026-06-17T15:34:31.247" v="3838" actId="2696"/>
        <pc:sldMkLst>
          <pc:docMk/>
          <pc:sldMk cId="0" sldId="296"/>
        </pc:sldMkLst>
      </pc:sldChg>
      <pc:sldChg chg="del">
        <pc:chgData name="Sanja Vlaisavljevic" userId="24f9f964-edda-46b6-9e62-e238e276748a" providerId="ADAL" clId="{3DFDBCD9-53C7-51F7-9844-D91C84BBA7A1}" dt="2026-06-17T15:34:31.044" v="3837" actId="2696"/>
        <pc:sldMkLst>
          <pc:docMk/>
          <pc:sldMk cId="0" sldId="297"/>
        </pc:sldMkLst>
      </pc:sldChg>
      <pc:sldChg chg="del">
        <pc:chgData name="Sanja Vlaisavljevic" userId="24f9f964-edda-46b6-9e62-e238e276748a" providerId="ADAL" clId="{3DFDBCD9-53C7-51F7-9844-D91C84BBA7A1}" dt="2026-06-17T15:34:30.723" v="3836" actId="2696"/>
        <pc:sldMkLst>
          <pc:docMk/>
          <pc:sldMk cId="0" sldId="298"/>
        </pc:sldMkLst>
      </pc:sldChg>
      <pc:sldChg chg="del">
        <pc:chgData name="Sanja Vlaisavljevic" userId="24f9f964-edda-46b6-9e62-e238e276748a" providerId="ADAL" clId="{3DFDBCD9-53C7-51F7-9844-D91C84BBA7A1}" dt="2026-06-17T15:34:28.381" v="3834" actId="2696"/>
        <pc:sldMkLst>
          <pc:docMk/>
          <pc:sldMk cId="0" sldId="299"/>
        </pc:sldMkLst>
      </pc:sldChg>
      <pc:sldChg chg="del">
        <pc:chgData name="Sanja Vlaisavljevic" userId="24f9f964-edda-46b6-9e62-e238e276748a" providerId="ADAL" clId="{3DFDBCD9-53C7-51F7-9844-D91C84BBA7A1}" dt="2026-06-17T15:34:37.185" v="3845" actId="2696"/>
        <pc:sldMkLst>
          <pc:docMk/>
          <pc:sldMk cId="3621793927" sldId="300"/>
        </pc:sldMkLst>
      </pc:sldChg>
      <pc:sldChg chg="del ord modNotesTx">
        <pc:chgData name="Sanja Vlaisavljevic" userId="24f9f964-edda-46b6-9e62-e238e276748a" providerId="ADAL" clId="{3DFDBCD9-53C7-51F7-9844-D91C84BBA7A1}" dt="2026-06-17T18:58:38.738" v="5965" actId="2696"/>
        <pc:sldMkLst>
          <pc:docMk/>
          <pc:sldMk cId="3231686877" sldId="301"/>
        </pc:sldMkLst>
      </pc:sldChg>
      <pc:sldChg chg="del">
        <pc:chgData name="Sanja Vlaisavljevic" userId="24f9f964-edda-46b6-9e62-e238e276748a" providerId="ADAL" clId="{3DFDBCD9-53C7-51F7-9844-D91C84BBA7A1}" dt="2026-06-17T15:34:30.483" v="3835" actId="2696"/>
        <pc:sldMkLst>
          <pc:docMk/>
          <pc:sldMk cId="3888194326" sldId="302"/>
        </pc:sldMkLst>
      </pc:sldChg>
      <pc:sldChg chg="del">
        <pc:chgData name="Sanja Vlaisavljevic" userId="24f9f964-edda-46b6-9e62-e238e276748a" providerId="ADAL" clId="{3DFDBCD9-53C7-51F7-9844-D91C84BBA7A1}" dt="2026-06-17T15:34:25.992" v="3833" actId="2696"/>
        <pc:sldMkLst>
          <pc:docMk/>
          <pc:sldMk cId="0" sldId="303"/>
        </pc:sldMkLst>
      </pc:sldChg>
      <pc:sldChg chg="del">
        <pc:chgData name="Sanja Vlaisavljevic" userId="24f9f964-edda-46b6-9e62-e238e276748a" providerId="ADAL" clId="{3DFDBCD9-53C7-51F7-9844-D91C84BBA7A1}" dt="2026-06-17T15:34:25.730" v="3832" actId="2696"/>
        <pc:sldMkLst>
          <pc:docMk/>
          <pc:sldMk cId="0" sldId="304"/>
        </pc:sldMkLst>
      </pc:sldChg>
      <pc:sldChg chg="del">
        <pc:chgData name="Sanja Vlaisavljevic" userId="24f9f964-edda-46b6-9e62-e238e276748a" providerId="ADAL" clId="{3DFDBCD9-53C7-51F7-9844-D91C84BBA7A1}" dt="2026-06-17T15:34:25.471" v="3831" actId="2696"/>
        <pc:sldMkLst>
          <pc:docMk/>
          <pc:sldMk cId="0" sldId="305"/>
        </pc:sldMkLst>
      </pc:sldChg>
      <pc:sldChg chg="del">
        <pc:chgData name="Sanja Vlaisavljevic" userId="24f9f964-edda-46b6-9e62-e238e276748a" providerId="ADAL" clId="{3DFDBCD9-53C7-51F7-9844-D91C84BBA7A1}" dt="2026-06-17T15:34:25.236" v="3830" actId="2696"/>
        <pc:sldMkLst>
          <pc:docMk/>
          <pc:sldMk cId="0" sldId="306"/>
        </pc:sldMkLst>
      </pc:sldChg>
      <pc:sldChg chg="del">
        <pc:chgData name="Sanja Vlaisavljevic" userId="24f9f964-edda-46b6-9e62-e238e276748a" providerId="ADAL" clId="{3DFDBCD9-53C7-51F7-9844-D91C84BBA7A1}" dt="2026-06-17T15:34:24.997" v="3829" actId="2696"/>
        <pc:sldMkLst>
          <pc:docMk/>
          <pc:sldMk cId="0" sldId="307"/>
        </pc:sldMkLst>
      </pc:sldChg>
      <pc:sldChg chg="del">
        <pc:chgData name="Sanja Vlaisavljevic" userId="24f9f964-edda-46b6-9e62-e238e276748a" providerId="ADAL" clId="{3DFDBCD9-53C7-51F7-9844-D91C84BBA7A1}" dt="2026-06-17T15:34:24.737" v="3828" actId="2696"/>
        <pc:sldMkLst>
          <pc:docMk/>
          <pc:sldMk cId="0" sldId="308"/>
        </pc:sldMkLst>
      </pc:sldChg>
      <pc:sldChg chg="del">
        <pc:chgData name="Sanja Vlaisavljevic" userId="24f9f964-edda-46b6-9e62-e238e276748a" providerId="ADAL" clId="{3DFDBCD9-53C7-51F7-9844-D91C84BBA7A1}" dt="2026-06-17T15:34:24.462" v="3827" actId="2696"/>
        <pc:sldMkLst>
          <pc:docMk/>
          <pc:sldMk cId="0" sldId="309"/>
        </pc:sldMkLst>
      </pc:sldChg>
      <pc:sldChg chg="del">
        <pc:chgData name="Sanja Vlaisavljevic" userId="24f9f964-edda-46b6-9e62-e238e276748a" providerId="ADAL" clId="{3DFDBCD9-53C7-51F7-9844-D91C84BBA7A1}" dt="2026-06-17T15:34:24.227" v="3826" actId="2696"/>
        <pc:sldMkLst>
          <pc:docMk/>
          <pc:sldMk cId="0" sldId="310"/>
        </pc:sldMkLst>
      </pc:sldChg>
      <pc:sldChg chg="del">
        <pc:chgData name="Sanja Vlaisavljevic" userId="24f9f964-edda-46b6-9e62-e238e276748a" providerId="ADAL" clId="{3DFDBCD9-53C7-51F7-9844-D91C84BBA7A1}" dt="2026-06-17T15:34:23.966" v="3825" actId="2696"/>
        <pc:sldMkLst>
          <pc:docMk/>
          <pc:sldMk cId="0" sldId="311"/>
        </pc:sldMkLst>
      </pc:sldChg>
      <pc:sldChg chg="del">
        <pc:chgData name="Sanja Vlaisavljevic" userId="24f9f964-edda-46b6-9e62-e238e276748a" providerId="ADAL" clId="{3DFDBCD9-53C7-51F7-9844-D91C84BBA7A1}" dt="2026-06-17T15:34:39.764" v="3849" actId="2696"/>
        <pc:sldMkLst>
          <pc:docMk/>
          <pc:sldMk cId="3708886196" sldId="312"/>
        </pc:sldMkLst>
      </pc:sldChg>
      <pc:sldChg chg="del">
        <pc:chgData name="Sanja Vlaisavljevic" userId="24f9f964-edda-46b6-9e62-e238e276748a" providerId="ADAL" clId="{3DFDBCD9-53C7-51F7-9844-D91C84BBA7A1}" dt="2026-06-17T15:35:06.990" v="3874" actId="2696"/>
        <pc:sldMkLst>
          <pc:docMk/>
          <pc:sldMk cId="1853720106" sldId="313"/>
        </pc:sldMkLst>
      </pc:sldChg>
      <pc:sldChg chg="del">
        <pc:chgData name="Sanja Vlaisavljevic" userId="24f9f964-edda-46b6-9e62-e238e276748a" providerId="ADAL" clId="{3DFDBCD9-53C7-51F7-9844-D91C84BBA7A1}" dt="2026-06-17T15:34:23.724" v="3824" actId="2696"/>
        <pc:sldMkLst>
          <pc:docMk/>
          <pc:sldMk cId="2444100476" sldId="314"/>
        </pc:sldMkLst>
      </pc:sldChg>
      <pc:sldChg chg="del">
        <pc:chgData name="Sanja Vlaisavljevic" userId="24f9f964-edda-46b6-9e62-e238e276748a" providerId="ADAL" clId="{3DFDBCD9-53C7-51F7-9844-D91C84BBA7A1}" dt="2026-06-17T15:34:23.029" v="3822" actId="2696"/>
        <pc:sldMkLst>
          <pc:docMk/>
          <pc:sldMk cId="3122996099" sldId="315"/>
        </pc:sldMkLst>
      </pc:sldChg>
      <pc:sldChg chg="del">
        <pc:chgData name="Sanja Vlaisavljevic" userId="24f9f964-edda-46b6-9e62-e238e276748a" providerId="ADAL" clId="{3DFDBCD9-53C7-51F7-9844-D91C84BBA7A1}" dt="2026-06-17T15:34:23.408" v="3823" actId="2696"/>
        <pc:sldMkLst>
          <pc:docMk/>
          <pc:sldMk cId="1965737288" sldId="316"/>
        </pc:sldMkLst>
      </pc:sldChg>
      <pc:sldChg chg="del">
        <pc:chgData name="Sanja Vlaisavljevic" userId="24f9f964-edda-46b6-9e62-e238e276748a" providerId="ADAL" clId="{3DFDBCD9-53C7-51F7-9844-D91C84BBA7A1}" dt="2026-06-17T15:34:22.754" v="3821" actId="2696"/>
        <pc:sldMkLst>
          <pc:docMk/>
          <pc:sldMk cId="3615556538" sldId="317"/>
        </pc:sldMkLst>
      </pc:sldChg>
      <pc:sldChg chg="del">
        <pc:chgData name="Sanja Vlaisavljevic" userId="24f9f964-edda-46b6-9e62-e238e276748a" providerId="ADAL" clId="{3DFDBCD9-53C7-51F7-9844-D91C84BBA7A1}" dt="2026-06-17T15:34:21.636" v="3819" actId="2696"/>
        <pc:sldMkLst>
          <pc:docMk/>
          <pc:sldMk cId="1129137627" sldId="318"/>
        </pc:sldMkLst>
      </pc:sldChg>
      <pc:sldChg chg="del">
        <pc:chgData name="Sanja Vlaisavljevic" userId="24f9f964-edda-46b6-9e62-e238e276748a" providerId="ADAL" clId="{3DFDBCD9-53C7-51F7-9844-D91C84BBA7A1}" dt="2026-06-17T15:34:22.205" v="3820" actId="2696"/>
        <pc:sldMkLst>
          <pc:docMk/>
          <pc:sldMk cId="1833542475" sldId="319"/>
        </pc:sldMkLst>
      </pc:sldChg>
      <pc:sldChg chg="del">
        <pc:chgData name="Sanja Vlaisavljevic" userId="24f9f964-edda-46b6-9e62-e238e276748a" providerId="ADAL" clId="{3DFDBCD9-53C7-51F7-9844-D91C84BBA7A1}" dt="2026-06-17T15:34:41.904" v="3857" actId="2696"/>
        <pc:sldMkLst>
          <pc:docMk/>
          <pc:sldMk cId="1344238689" sldId="321"/>
        </pc:sldMkLst>
      </pc:sldChg>
      <pc:sldChg chg="del">
        <pc:chgData name="Sanja Vlaisavljevic" userId="24f9f964-edda-46b6-9e62-e238e276748a" providerId="ADAL" clId="{3DFDBCD9-53C7-51F7-9844-D91C84BBA7A1}" dt="2026-06-17T15:35:08.069" v="3875" actId="2696"/>
        <pc:sldMkLst>
          <pc:docMk/>
          <pc:sldMk cId="1863879538" sldId="322"/>
        </pc:sldMkLst>
      </pc:sldChg>
      <pc:sldChg chg="ord">
        <pc:chgData name="Sanja Vlaisavljevic" userId="24f9f964-edda-46b6-9e62-e238e276748a" providerId="ADAL" clId="{3DFDBCD9-53C7-51F7-9844-D91C84BBA7A1}" dt="2026-06-17T17:03:06.578" v="5914" actId="20578"/>
        <pc:sldMkLst>
          <pc:docMk/>
          <pc:sldMk cId="2298710462" sldId="323"/>
        </pc:sldMkLst>
      </pc:sldChg>
      <pc:sldChg chg="ord">
        <pc:chgData name="Sanja Vlaisavljevic" userId="24f9f964-edda-46b6-9e62-e238e276748a" providerId="ADAL" clId="{3DFDBCD9-53C7-51F7-9844-D91C84BBA7A1}" dt="2026-06-17T17:03:06.578" v="5914" actId="20578"/>
        <pc:sldMkLst>
          <pc:docMk/>
          <pc:sldMk cId="550879412" sldId="324"/>
        </pc:sldMkLst>
      </pc:sldChg>
      <pc:sldChg chg="del">
        <pc:chgData name="Sanja Vlaisavljevic" userId="24f9f964-edda-46b6-9e62-e238e276748a" providerId="ADAL" clId="{3DFDBCD9-53C7-51F7-9844-D91C84BBA7A1}" dt="2026-06-17T15:35:08.893" v="3877" actId="2696"/>
        <pc:sldMkLst>
          <pc:docMk/>
          <pc:sldMk cId="4289048037" sldId="325"/>
        </pc:sldMkLst>
      </pc:sldChg>
      <pc:sldChg chg="del">
        <pc:chgData name="Sanja Vlaisavljevic" userId="24f9f964-edda-46b6-9e62-e238e276748a" providerId="ADAL" clId="{3DFDBCD9-53C7-51F7-9844-D91C84BBA7A1}" dt="2026-06-17T15:34:51.746" v="3865" actId="2696"/>
        <pc:sldMkLst>
          <pc:docMk/>
          <pc:sldMk cId="2239312347" sldId="326"/>
        </pc:sldMkLst>
      </pc:sldChg>
      <pc:sldChg chg="modSp add mod ord setBg modNotesTx">
        <pc:chgData name="Sanja Vlaisavljevic" userId="24f9f964-edda-46b6-9e62-e238e276748a" providerId="ADAL" clId="{3DFDBCD9-53C7-51F7-9844-D91C84BBA7A1}" dt="2026-06-18T07:00:19.210" v="7293" actId="403"/>
        <pc:sldMkLst>
          <pc:docMk/>
          <pc:sldMk cId="688467843" sldId="368"/>
        </pc:sldMkLst>
        <pc:spChg chg="mod">
          <ac:chgData name="Sanja Vlaisavljevic" userId="24f9f964-edda-46b6-9e62-e238e276748a" providerId="ADAL" clId="{3DFDBCD9-53C7-51F7-9844-D91C84BBA7A1}" dt="2026-06-18T07:00:19.210" v="7293" actId="403"/>
          <ac:spMkLst>
            <pc:docMk/>
            <pc:sldMk cId="688467843" sldId="368"/>
            <ac:spMk id="5" creationId="{599301FA-1505-2280-9B13-24831C102666}"/>
          </ac:spMkLst>
        </pc:spChg>
      </pc:sldChg>
      <pc:sldChg chg="modSp mod">
        <pc:chgData name="Sanja Vlaisavljevic" userId="24f9f964-edda-46b6-9e62-e238e276748a" providerId="ADAL" clId="{3DFDBCD9-53C7-51F7-9844-D91C84BBA7A1}" dt="2026-06-17T19:14:22.801" v="6603" actId="1076"/>
        <pc:sldMkLst>
          <pc:docMk/>
          <pc:sldMk cId="369985140" sldId="2147483437"/>
        </pc:sldMkLst>
        <pc:spChg chg="mod">
          <ac:chgData name="Sanja Vlaisavljevic" userId="24f9f964-edda-46b6-9e62-e238e276748a" providerId="ADAL" clId="{3DFDBCD9-53C7-51F7-9844-D91C84BBA7A1}" dt="2026-06-17T16:05:27.250" v="4922" actId="404"/>
          <ac:spMkLst>
            <pc:docMk/>
            <pc:sldMk cId="369985140" sldId="2147483437"/>
            <ac:spMk id="7" creationId="{463B6BF4-9340-A8A4-9446-C02E852445F6}"/>
          </ac:spMkLst>
        </pc:spChg>
        <pc:spChg chg="mod">
          <ac:chgData name="Sanja Vlaisavljevic" userId="24f9f964-edda-46b6-9e62-e238e276748a" providerId="ADAL" clId="{3DFDBCD9-53C7-51F7-9844-D91C84BBA7A1}" dt="2026-06-17T19:13:25.829" v="6595" actId="1076"/>
          <ac:spMkLst>
            <pc:docMk/>
            <pc:sldMk cId="369985140" sldId="2147483437"/>
            <ac:spMk id="8" creationId="{55F1F2DA-F6C2-0B99-E613-63C6F353AE6F}"/>
          </ac:spMkLst>
        </pc:spChg>
        <pc:spChg chg="mod">
          <ac:chgData name="Sanja Vlaisavljevic" userId="24f9f964-edda-46b6-9e62-e238e276748a" providerId="ADAL" clId="{3DFDBCD9-53C7-51F7-9844-D91C84BBA7A1}" dt="2026-06-17T19:14:22.801" v="6603" actId="1076"/>
          <ac:spMkLst>
            <pc:docMk/>
            <pc:sldMk cId="369985140" sldId="2147483437"/>
            <ac:spMk id="10" creationId="{E8D821B8-AA38-7983-7D11-32811F471793}"/>
          </ac:spMkLst>
        </pc:spChg>
        <pc:spChg chg="mod">
          <ac:chgData name="Sanja Vlaisavljevic" userId="24f9f964-edda-46b6-9e62-e238e276748a" providerId="ADAL" clId="{3DFDBCD9-53C7-51F7-9844-D91C84BBA7A1}" dt="2026-06-17T19:14:05.674" v="6602" actId="1076"/>
          <ac:spMkLst>
            <pc:docMk/>
            <pc:sldMk cId="369985140" sldId="2147483437"/>
            <ac:spMk id="11" creationId="{EFAAFFC8-6A9D-B722-5B65-87A7F7548B3A}"/>
          </ac:spMkLst>
        </pc:spChg>
        <pc:spChg chg="mod">
          <ac:chgData name="Sanja Vlaisavljevic" userId="24f9f964-edda-46b6-9e62-e238e276748a" providerId="ADAL" clId="{3DFDBCD9-53C7-51F7-9844-D91C84BBA7A1}" dt="2026-06-17T19:13:57.636" v="6601" actId="14100"/>
          <ac:spMkLst>
            <pc:docMk/>
            <pc:sldMk cId="369985140" sldId="2147483437"/>
            <ac:spMk id="12" creationId="{D438DC86-0CC0-DA79-4ABC-A2A7C2F1F9B9}"/>
          </ac:spMkLst>
        </pc:spChg>
        <pc:picChg chg="mod">
          <ac:chgData name="Sanja Vlaisavljevic" userId="24f9f964-edda-46b6-9e62-e238e276748a" providerId="ADAL" clId="{3DFDBCD9-53C7-51F7-9844-D91C84BBA7A1}" dt="2026-06-17T19:13:04.455" v="6590" actId="1076"/>
          <ac:picMkLst>
            <pc:docMk/>
            <pc:sldMk cId="369985140" sldId="2147483437"/>
            <ac:picMk id="6" creationId="{4BF7058B-A48E-0167-0CD6-B26105339369}"/>
          </ac:picMkLst>
        </pc:picChg>
        <pc:picChg chg="mod">
          <ac:chgData name="Sanja Vlaisavljevic" userId="24f9f964-edda-46b6-9e62-e238e276748a" providerId="ADAL" clId="{3DFDBCD9-53C7-51F7-9844-D91C84BBA7A1}" dt="2026-06-17T19:13:18.661" v="6594" actId="1076"/>
          <ac:picMkLst>
            <pc:docMk/>
            <pc:sldMk cId="369985140" sldId="2147483437"/>
            <ac:picMk id="17" creationId="{C36897C6-B739-EED5-12C8-027BEA1BAE3D}"/>
          </ac:picMkLst>
        </pc:picChg>
        <pc:picChg chg="mod">
          <ac:chgData name="Sanja Vlaisavljevic" userId="24f9f964-edda-46b6-9e62-e238e276748a" providerId="ADAL" clId="{3DFDBCD9-53C7-51F7-9844-D91C84BBA7A1}" dt="2026-06-17T19:13:14.753" v="6593" actId="1076"/>
          <ac:picMkLst>
            <pc:docMk/>
            <pc:sldMk cId="369985140" sldId="2147483437"/>
            <ac:picMk id="21" creationId="{16CD519D-0B64-D52E-7C20-7A3D47D567CE}"/>
          </ac:picMkLst>
        </pc:picChg>
        <pc:picChg chg="mod">
          <ac:chgData name="Sanja Vlaisavljevic" userId="24f9f964-edda-46b6-9e62-e238e276748a" providerId="ADAL" clId="{3DFDBCD9-53C7-51F7-9844-D91C84BBA7A1}" dt="2026-06-17T19:13:38.925" v="6598" actId="1076"/>
          <ac:picMkLst>
            <pc:docMk/>
            <pc:sldMk cId="369985140" sldId="2147483437"/>
            <ac:picMk id="23" creationId="{FD30B7CF-CDCE-892C-BE36-5C20E3A76152}"/>
          </ac:picMkLst>
        </pc:picChg>
      </pc:sldChg>
      <pc:sldChg chg="addSp delSp modSp mod modClrScheme chgLayout modNotesTx">
        <pc:chgData name="Sanja Vlaisavljevic" userId="24f9f964-edda-46b6-9e62-e238e276748a" providerId="ADAL" clId="{3DFDBCD9-53C7-51F7-9844-D91C84BBA7A1}" dt="2026-06-18T07:26:57.487" v="7381" actId="20577"/>
        <pc:sldMkLst>
          <pc:docMk/>
          <pc:sldMk cId="3856987614" sldId="2147483438"/>
        </pc:sldMkLst>
        <pc:spChg chg="mod ord">
          <ac:chgData name="Sanja Vlaisavljevic" userId="24f9f964-edda-46b6-9e62-e238e276748a" providerId="ADAL" clId="{3DFDBCD9-53C7-51F7-9844-D91C84BBA7A1}" dt="2026-06-17T19:08:12.864" v="6517" actId="700"/>
          <ac:spMkLst>
            <pc:docMk/>
            <pc:sldMk cId="3856987614" sldId="2147483438"/>
            <ac:spMk id="2" creationId="{16877214-6298-7720-63BD-73F9FA8344B3}"/>
          </ac:spMkLst>
        </pc:spChg>
        <pc:spChg chg="mod ord">
          <ac:chgData name="Sanja Vlaisavljevic" userId="24f9f964-edda-46b6-9e62-e238e276748a" providerId="ADAL" clId="{3DFDBCD9-53C7-51F7-9844-D91C84BBA7A1}" dt="2026-06-18T07:26:57.487" v="7381" actId="20577"/>
          <ac:spMkLst>
            <pc:docMk/>
            <pc:sldMk cId="3856987614" sldId="2147483438"/>
            <ac:spMk id="3" creationId="{D77CFA4C-7BE1-30D9-77F4-C60826C9EFCA}"/>
          </ac:spMkLst>
        </pc:spChg>
        <pc:spChg chg="mod ord">
          <ac:chgData name="Sanja Vlaisavljevic" userId="24f9f964-edda-46b6-9e62-e238e276748a" providerId="ADAL" clId="{3DFDBCD9-53C7-51F7-9844-D91C84BBA7A1}" dt="2026-06-17T19:08:12.864" v="6517" actId="700"/>
          <ac:spMkLst>
            <pc:docMk/>
            <pc:sldMk cId="3856987614" sldId="2147483438"/>
            <ac:spMk id="4" creationId="{C7152AA3-FB2E-32BB-50E9-BAE2C551C7E1}"/>
          </ac:spMkLst>
        </pc:spChg>
        <pc:spChg chg="add del mod">
          <ac:chgData name="Sanja Vlaisavljevic" userId="24f9f964-edda-46b6-9e62-e238e276748a" providerId="ADAL" clId="{3DFDBCD9-53C7-51F7-9844-D91C84BBA7A1}" dt="2026-06-17T15:01:24.224" v="3762" actId="478"/>
          <ac:spMkLst>
            <pc:docMk/>
            <pc:sldMk cId="3856987614" sldId="2147483438"/>
            <ac:spMk id="5" creationId="{D701CFD7-284A-6F10-41FB-3132983C6C3F}"/>
          </ac:spMkLst>
        </pc:spChg>
        <pc:picChg chg="mod ord">
          <ac:chgData name="Sanja Vlaisavljevic" userId="24f9f964-edda-46b6-9e62-e238e276748a" providerId="ADAL" clId="{3DFDBCD9-53C7-51F7-9844-D91C84BBA7A1}" dt="2026-06-17T19:08:12.864" v="6517" actId="700"/>
          <ac:picMkLst>
            <pc:docMk/>
            <pc:sldMk cId="3856987614" sldId="2147483438"/>
            <ac:picMk id="11" creationId="{DC3B7484-029F-A98D-E15B-5C71C2157263}"/>
          </ac:picMkLst>
        </pc:picChg>
      </pc:sldChg>
      <pc:sldChg chg="addSp delSp modSp mod modClrScheme chgLayout">
        <pc:chgData name="Sanja Vlaisavljevic" userId="24f9f964-edda-46b6-9e62-e238e276748a" providerId="ADAL" clId="{3DFDBCD9-53C7-51F7-9844-D91C84BBA7A1}" dt="2026-06-17T19:22:29.799" v="6655" actId="700"/>
        <pc:sldMkLst>
          <pc:docMk/>
          <pc:sldMk cId="985558181" sldId="2147483439"/>
        </pc:sldMkLst>
        <pc:spChg chg="mod ord">
          <ac:chgData name="Sanja Vlaisavljevic" userId="24f9f964-edda-46b6-9e62-e238e276748a" providerId="ADAL" clId="{3DFDBCD9-53C7-51F7-9844-D91C84BBA7A1}" dt="2026-06-17T19:22:29.799" v="6655" actId="700"/>
          <ac:spMkLst>
            <pc:docMk/>
            <pc:sldMk cId="985558181" sldId="2147483439"/>
            <ac:spMk id="2" creationId="{DA5FA9DE-92DD-AD0A-D8F1-22EF5889F822}"/>
          </ac:spMkLst>
        </pc:spChg>
        <pc:spChg chg="mod ord">
          <ac:chgData name="Sanja Vlaisavljevic" userId="24f9f964-edda-46b6-9e62-e238e276748a" providerId="ADAL" clId="{3DFDBCD9-53C7-51F7-9844-D91C84BBA7A1}" dt="2026-06-17T19:22:29.799" v="6655" actId="700"/>
          <ac:spMkLst>
            <pc:docMk/>
            <pc:sldMk cId="985558181" sldId="2147483439"/>
            <ac:spMk id="3" creationId="{857DA14C-B3F4-B8D6-0DD2-E2F2FDCDD104}"/>
          </ac:spMkLst>
        </pc:spChg>
        <pc:spChg chg="add del mod ord">
          <ac:chgData name="Sanja Vlaisavljevic" userId="24f9f964-edda-46b6-9e62-e238e276748a" providerId="ADAL" clId="{3DFDBCD9-53C7-51F7-9844-D91C84BBA7A1}" dt="2026-06-17T19:22:29.799" v="6655" actId="700"/>
          <ac:spMkLst>
            <pc:docMk/>
            <pc:sldMk cId="985558181" sldId="2147483439"/>
            <ac:spMk id="4" creationId="{4C28C2AF-77E8-13AF-A9C3-7DC157E0EB05}"/>
          </ac:spMkLst>
        </pc:spChg>
      </pc:sldChg>
      <pc:sldChg chg="del">
        <pc:chgData name="Sanja Vlaisavljevic" userId="24f9f964-edda-46b6-9e62-e238e276748a" providerId="ADAL" clId="{3DFDBCD9-53C7-51F7-9844-D91C84BBA7A1}" dt="2026-06-17T15:35:01.802" v="3872" actId="2696"/>
        <pc:sldMkLst>
          <pc:docMk/>
          <pc:sldMk cId="1064235295" sldId="2147483440"/>
        </pc:sldMkLst>
      </pc:sldChg>
      <pc:sldChg chg="modSp del mod modClrScheme chgLayout">
        <pc:chgData name="Sanja Vlaisavljevic" userId="24f9f964-edda-46b6-9e62-e238e276748a" providerId="ADAL" clId="{3DFDBCD9-53C7-51F7-9844-D91C84BBA7A1}" dt="2026-06-17T15:37:33.616" v="4042" actId="2696"/>
        <pc:sldMkLst>
          <pc:docMk/>
          <pc:sldMk cId="28440925" sldId="2147483441"/>
        </pc:sldMkLst>
        <pc:spChg chg="mod ord">
          <ac:chgData name="Sanja Vlaisavljevic" userId="24f9f964-edda-46b6-9e62-e238e276748a" providerId="ADAL" clId="{3DFDBCD9-53C7-51F7-9844-D91C84BBA7A1}" dt="2026-06-17T15:35:45.422" v="3881" actId="700"/>
          <ac:spMkLst>
            <pc:docMk/>
            <pc:sldMk cId="28440925" sldId="2147483441"/>
            <ac:spMk id="2" creationId="{EF16596F-6362-066D-A04F-A1EF57C43093}"/>
          </ac:spMkLst>
        </pc:spChg>
        <pc:spChg chg="mod ord">
          <ac:chgData name="Sanja Vlaisavljevic" userId="24f9f964-edda-46b6-9e62-e238e276748a" providerId="ADAL" clId="{3DFDBCD9-53C7-51F7-9844-D91C84BBA7A1}" dt="2026-06-17T15:35:45.422" v="3881" actId="700"/>
          <ac:spMkLst>
            <pc:docMk/>
            <pc:sldMk cId="28440925" sldId="2147483441"/>
            <ac:spMk id="3" creationId="{B1286757-EB21-B534-E066-4FDF0F683EC8}"/>
          </ac:spMkLst>
        </pc:spChg>
      </pc:sldChg>
      <pc:sldChg chg="del">
        <pc:chgData name="Sanja Vlaisavljevic" userId="24f9f964-edda-46b6-9e62-e238e276748a" providerId="ADAL" clId="{3DFDBCD9-53C7-51F7-9844-D91C84BBA7A1}" dt="2026-06-17T15:34:50.221" v="3864" actId="2696"/>
        <pc:sldMkLst>
          <pc:docMk/>
          <pc:sldMk cId="3893283391" sldId="2147483443"/>
        </pc:sldMkLst>
      </pc:sldChg>
      <pc:sldChg chg="modSp mod modNotesTx">
        <pc:chgData name="Sanja Vlaisavljevic" userId="24f9f964-edda-46b6-9e62-e238e276748a" providerId="ADAL" clId="{3DFDBCD9-53C7-51F7-9844-D91C84BBA7A1}" dt="2026-06-18T07:12:01.855" v="7365" actId="20577"/>
        <pc:sldMkLst>
          <pc:docMk/>
          <pc:sldMk cId="2925955262" sldId="2147483444"/>
        </pc:sldMkLst>
        <pc:spChg chg="mod">
          <ac:chgData name="Sanja Vlaisavljevic" userId="24f9f964-edda-46b6-9e62-e238e276748a" providerId="ADAL" clId="{3DFDBCD9-53C7-51F7-9844-D91C84BBA7A1}" dt="2026-06-18T07:12:01.855" v="7365" actId="20577"/>
          <ac:spMkLst>
            <pc:docMk/>
            <pc:sldMk cId="2925955262" sldId="2147483444"/>
            <ac:spMk id="3" creationId="{45E1A554-1B96-27C4-C564-33A067FFA99A}"/>
          </ac:spMkLst>
        </pc:spChg>
      </pc:sldChg>
      <pc:sldChg chg="modSp mod modNotesTx">
        <pc:chgData name="Sanja Vlaisavljevic" userId="24f9f964-edda-46b6-9e62-e238e276748a" providerId="ADAL" clId="{3DFDBCD9-53C7-51F7-9844-D91C84BBA7A1}" dt="2026-06-18T07:59:32.823" v="7386" actId="20577"/>
        <pc:sldMkLst>
          <pc:docMk/>
          <pc:sldMk cId="2270443392" sldId="2147483445"/>
        </pc:sldMkLst>
        <pc:spChg chg="mod">
          <ac:chgData name="Sanja Vlaisavljevic" userId="24f9f964-edda-46b6-9e62-e238e276748a" providerId="ADAL" clId="{3DFDBCD9-53C7-51F7-9844-D91C84BBA7A1}" dt="2026-06-18T07:59:32.823" v="7386" actId="20577"/>
          <ac:spMkLst>
            <pc:docMk/>
            <pc:sldMk cId="2270443392" sldId="2147483445"/>
            <ac:spMk id="3" creationId="{DC245F55-11B6-D03B-751A-AB5FA246D5D4}"/>
          </ac:spMkLst>
        </pc:spChg>
        <pc:spChg chg="mod">
          <ac:chgData name="Sanja Vlaisavljevic" userId="24f9f964-edda-46b6-9e62-e238e276748a" providerId="ADAL" clId="{3DFDBCD9-53C7-51F7-9844-D91C84BBA7A1}" dt="2026-06-17T19:06:13.046" v="6513" actId="404"/>
          <ac:spMkLst>
            <pc:docMk/>
            <pc:sldMk cId="2270443392" sldId="2147483445"/>
            <ac:spMk id="4" creationId="{3AA629F4-116E-3F2E-9566-5D7110CCD43A}"/>
          </ac:spMkLst>
        </pc:spChg>
        <pc:picChg chg="mod">
          <ac:chgData name="Sanja Vlaisavljevic" userId="24f9f964-edda-46b6-9e62-e238e276748a" providerId="ADAL" clId="{3DFDBCD9-53C7-51F7-9844-D91C84BBA7A1}" dt="2026-06-17T19:05:58.887" v="6511" actId="14826"/>
          <ac:picMkLst>
            <pc:docMk/>
            <pc:sldMk cId="2270443392" sldId="2147483445"/>
            <ac:picMk id="8" creationId="{57A595C2-A3FF-A7D1-A674-73E00E5CB124}"/>
          </ac:picMkLst>
        </pc:picChg>
      </pc:sldChg>
      <pc:sldChg chg="modSp mod modNotesTx">
        <pc:chgData name="Sanja Vlaisavljevic" userId="24f9f964-edda-46b6-9e62-e238e276748a" providerId="ADAL" clId="{3DFDBCD9-53C7-51F7-9844-D91C84BBA7A1}" dt="2026-06-18T07:32:54.160" v="7382" actId="20577"/>
        <pc:sldMkLst>
          <pc:docMk/>
          <pc:sldMk cId="3515650546" sldId="2147483446"/>
        </pc:sldMkLst>
        <pc:spChg chg="mod">
          <ac:chgData name="Sanja Vlaisavljevic" userId="24f9f964-edda-46b6-9e62-e238e276748a" providerId="ADAL" clId="{3DFDBCD9-53C7-51F7-9844-D91C84BBA7A1}" dt="2026-06-18T07:32:54.160" v="7382" actId="20577"/>
          <ac:spMkLst>
            <pc:docMk/>
            <pc:sldMk cId="3515650546" sldId="2147483446"/>
            <ac:spMk id="3" creationId="{D3CEDCC4-2CC9-3591-EFEB-EAF938E92214}"/>
          </ac:spMkLst>
        </pc:spChg>
        <pc:spChg chg="mod">
          <ac:chgData name="Sanja Vlaisavljevic" userId="24f9f964-edda-46b6-9e62-e238e276748a" providerId="ADAL" clId="{3DFDBCD9-53C7-51F7-9844-D91C84BBA7A1}" dt="2026-06-17T19:21:46.252" v="6653" actId="403"/>
          <ac:spMkLst>
            <pc:docMk/>
            <pc:sldMk cId="3515650546" sldId="2147483446"/>
            <ac:spMk id="4" creationId="{31BF0560-0AE8-7DA9-EF08-C10F47344F6E}"/>
          </ac:spMkLst>
        </pc:spChg>
      </pc:sldChg>
      <pc:sldChg chg="del modNotesTx">
        <pc:chgData name="Sanja Vlaisavljevic" userId="24f9f964-edda-46b6-9e62-e238e276748a" providerId="ADAL" clId="{3DFDBCD9-53C7-51F7-9844-D91C84BBA7A1}" dt="2026-06-17T15:59:43.695" v="4812" actId="2696"/>
        <pc:sldMkLst>
          <pc:docMk/>
          <pc:sldMk cId="2180305828" sldId="2147483447"/>
        </pc:sldMkLst>
      </pc:sldChg>
      <pc:sldChg chg="modSp mod">
        <pc:chgData name="Sanja Vlaisavljevic" userId="24f9f964-edda-46b6-9e62-e238e276748a" providerId="ADAL" clId="{3DFDBCD9-53C7-51F7-9844-D91C84BBA7A1}" dt="2026-06-17T20:16:37.213" v="7031" actId="2711"/>
        <pc:sldMkLst>
          <pc:docMk/>
          <pc:sldMk cId="228670765" sldId="2147483449"/>
        </pc:sldMkLst>
        <pc:spChg chg="mod">
          <ac:chgData name="Sanja Vlaisavljevic" userId="24f9f964-edda-46b6-9e62-e238e276748a" providerId="ADAL" clId="{3DFDBCD9-53C7-51F7-9844-D91C84BBA7A1}" dt="2026-06-17T20:08:44.486" v="6980" actId="404"/>
          <ac:spMkLst>
            <pc:docMk/>
            <pc:sldMk cId="228670765" sldId="2147483449"/>
            <ac:spMk id="3" creationId="{0E8EC0C2-75C0-0F6F-DA76-20A5CDE0350D}"/>
          </ac:spMkLst>
        </pc:spChg>
        <pc:spChg chg="mod">
          <ac:chgData name="Sanja Vlaisavljevic" userId="24f9f964-edda-46b6-9e62-e238e276748a" providerId="ADAL" clId="{3DFDBCD9-53C7-51F7-9844-D91C84BBA7A1}" dt="2026-06-17T20:09:51.959" v="6987" actId="403"/>
          <ac:spMkLst>
            <pc:docMk/>
            <pc:sldMk cId="228670765" sldId="2147483449"/>
            <ac:spMk id="10" creationId="{9BED2ABC-6388-78A8-8831-F6F9C2D23752}"/>
          </ac:spMkLst>
        </pc:spChg>
        <pc:graphicFrameChg chg="mod modGraphic">
          <ac:chgData name="Sanja Vlaisavljevic" userId="24f9f964-edda-46b6-9e62-e238e276748a" providerId="ADAL" clId="{3DFDBCD9-53C7-51F7-9844-D91C84BBA7A1}" dt="2026-06-17T20:16:31.178" v="7030" actId="2711"/>
          <ac:graphicFrameMkLst>
            <pc:docMk/>
            <pc:sldMk cId="228670765" sldId="2147483449"/>
            <ac:graphicFrameMk id="5" creationId="{C7219EE0-5340-1719-208E-74ABC64531D1}"/>
          </ac:graphicFrameMkLst>
        </pc:graphicFrameChg>
        <pc:graphicFrameChg chg="mod modGraphic">
          <ac:chgData name="Sanja Vlaisavljevic" userId="24f9f964-edda-46b6-9e62-e238e276748a" providerId="ADAL" clId="{3DFDBCD9-53C7-51F7-9844-D91C84BBA7A1}" dt="2026-06-17T20:16:37.213" v="7031" actId="2711"/>
          <ac:graphicFrameMkLst>
            <pc:docMk/>
            <pc:sldMk cId="228670765" sldId="2147483449"/>
            <ac:graphicFrameMk id="9" creationId="{3979981C-6790-976F-F64D-3935B63D9F4B}"/>
          </ac:graphicFrameMkLst>
        </pc:graphicFrameChg>
      </pc:sldChg>
      <pc:sldChg chg="modSp">
        <pc:chgData name="Sanja Vlaisavljevic" userId="24f9f964-edda-46b6-9e62-e238e276748a" providerId="ADAL" clId="{3DFDBCD9-53C7-51F7-9844-D91C84BBA7A1}" dt="2026-06-17T20:16:57.664" v="7039" actId="403"/>
        <pc:sldMkLst>
          <pc:docMk/>
          <pc:sldMk cId="3018386486" sldId="2147483450"/>
        </pc:sldMkLst>
        <pc:graphicFrameChg chg="mod">
          <ac:chgData name="Sanja Vlaisavljevic" userId="24f9f964-edda-46b6-9e62-e238e276748a" providerId="ADAL" clId="{3DFDBCD9-53C7-51F7-9844-D91C84BBA7A1}" dt="2026-06-17T20:16:57.664" v="7039" actId="403"/>
          <ac:graphicFrameMkLst>
            <pc:docMk/>
            <pc:sldMk cId="3018386486" sldId="2147483450"/>
            <ac:graphicFrameMk id="7" creationId="{5A82E8AB-41B1-D6FE-912B-38861AF6FAA1}"/>
          </ac:graphicFrameMkLst>
        </pc:graphicFrameChg>
      </pc:sldChg>
      <pc:sldChg chg="modSp mod">
        <pc:chgData name="Sanja Vlaisavljevic" userId="24f9f964-edda-46b6-9e62-e238e276748a" providerId="ADAL" clId="{3DFDBCD9-53C7-51F7-9844-D91C84BBA7A1}" dt="2026-06-17T20:15:19.120" v="7025" actId="1076"/>
        <pc:sldMkLst>
          <pc:docMk/>
          <pc:sldMk cId="1827319919" sldId="2147483451"/>
        </pc:sldMkLst>
        <pc:spChg chg="mod">
          <ac:chgData name="Sanja Vlaisavljevic" userId="24f9f964-edda-46b6-9e62-e238e276748a" providerId="ADAL" clId="{3DFDBCD9-53C7-51F7-9844-D91C84BBA7A1}" dt="2026-06-17T20:14:43.697" v="7019" actId="2711"/>
          <ac:spMkLst>
            <pc:docMk/>
            <pc:sldMk cId="1827319919" sldId="2147483451"/>
            <ac:spMk id="3" creationId="{7B664885-640E-455E-122E-D25629917A3B}"/>
          </ac:spMkLst>
        </pc:spChg>
        <pc:spChg chg="mod">
          <ac:chgData name="Sanja Vlaisavljevic" userId="24f9f964-edda-46b6-9e62-e238e276748a" providerId="ADAL" clId="{3DFDBCD9-53C7-51F7-9844-D91C84BBA7A1}" dt="2026-06-17T20:14:30.246" v="7018" actId="2711"/>
          <ac:spMkLst>
            <pc:docMk/>
            <pc:sldMk cId="1827319919" sldId="2147483451"/>
            <ac:spMk id="9" creationId="{13EF9202-4AAC-6CEE-A6C2-898F95496A57}"/>
          </ac:spMkLst>
        </pc:spChg>
        <pc:graphicFrameChg chg="mod modGraphic">
          <ac:chgData name="Sanja Vlaisavljevic" userId="24f9f964-edda-46b6-9e62-e238e276748a" providerId="ADAL" clId="{3DFDBCD9-53C7-51F7-9844-D91C84BBA7A1}" dt="2026-06-17T20:15:02.099" v="7022" actId="14734"/>
          <ac:graphicFrameMkLst>
            <pc:docMk/>
            <pc:sldMk cId="1827319919" sldId="2147483451"/>
            <ac:graphicFrameMk id="5" creationId="{8E429C1A-28DC-0CCD-5C8A-909A74E8A3F8}"/>
          </ac:graphicFrameMkLst>
        </pc:graphicFrameChg>
        <pc:graphicFrameChg chg="mod modGraphic">
          <ac:chgData name="Sanja Vlaisavljevic" userId="24f9f964-edda-46b6-9e62-e238e276748a" providerId="ADAL" clId="{3DFDBCD9-53C7-51F7-9844-D91C84BBA7A1}" dt="2026-06-17T20:15:19.120" v="7025" actId="1076"/>
          <ac:graphicFrameMkLst>
            <pc:docMk/>
            <pc:sldMk cId="1827319919" sldId="2147483451"/>
            <ac:graphicFrameMk id="8" creationId="{8D27B73E-C2B5-2FE2-B2F5-FA83A231CAA8}"/>
          </ac:graphicFrameMkLst>
        </pc:graphicFrameChg>
      </pc:sldChg>
      <pc:sldChg chg="modSp mod">
        <pc:chgData name="Sanja Vlaisavljevic" userId="24f9f964-edda-46b6-9e62-e238e276748a" providerId="ADAL" clId="{3DFDBCD9-53C7-51F7-9844-D91C84BBA7A1}" dt="2026-06-17T20:18:14.923" v="7071" actId="404"/>
        <pc:sldMkLst>
          <pc:docMk/>
          <pc:sldMk cId="3352625057" sldId="2147483452"/>
        </pc:sldMkLst>
        <pc:spChg chg="mod">
          <ac:chgData name="Sanja Vlaisavljevic" userId="24f9f964-edda-46b6-9e62-e238e276748a" providerId="ADAL" clId="{3DFDBCD9-53C7-51F7-9844-D91C84BBA7A1}" dt="2026-06-17T20:14:09.639" v="7014" actId="404"/>
          <ac:spMkLst>
            <pc:docMk/>
            <pc:sldMk cId="3352625057" sldId="2147483452"/>
            <ac:spMk id="3" creationId="{F133DB11-6C93-9BE7-59DC-1E0AC53CB3A0}"/>
          </ac:spMkLst>
        </pc:spChg>
        <pc:spChg chg="mod">
          <ac:chgData name="Sanja Vlaisavljevic" userId="24f9f964-edda-46b6-9e62-e238e276748a" providerId="ADAL" clId="{3DFDBCD9-53C7-51F7-9844-D91C84BBA7A1}" dt="2026-06-17T20:18:14.923" v="7071" actId="404"/>
          <ac:spMkLst>
            <pc:docMk/>
            <pc:sldMk cId="3352625057" sldId="2147483452"/>
            <ac:spMk id="7" creationId="{9755CD7F-AA76-D41D-C794-785672BB6D75}"/>
          </ac:spMkLst>
        </pc:spChg>
      </pc:sldChg>
      <pc:sldChg chg="modSp mod">
        <pc:chgData name="Sanja Vlaisavljevic" userId="24f9f964-edda-46b6-9e62-e238e276748a" providerId="ADAL" clId="{3DFDBCD9-53C7-51F7-9844-D91C84BBA7A1}" dt="2026-06-17T20:44:43.313" v="7194" actId="14100"/>
        <pc:sldMkLst>
          <pc:docMk/>
          <pc:sldMk cId="835254289" sldId="2147483453"/>
        </pc:sldMkLst>
        <pc:spChg chg="mod">
          <ac:chgData name="Sanja Vlaisavljevic" userId="24f9f964-edda-46b6-9e62-e238e276748a" providerId="ADAL" clId="{3DFDBCD9-53C7-51F7-9844-D91C84BBA7A1}" dt="2026-06-17T20:44:43.313" v="7194" actId="14100"/>
          <ac:spMkLst>
            <pc:docMk/>
            <pc:sldMk cId="835254289" sldId="2147483453"/>
            <ac:spMk id="3" creationId="{91C7E8BA-A831-BBFC-8CE2-E5BFB0B68FED}"/>
          </ac:spMkLst>
        </pc:spChg>
      </pc:sldChg>
      <pc:sldChg chg="del">
        <pc:chgData name="Sanja Vlaisavljevic" userId="24f9f964-edda-46b6-9e62-e238e276748a" providerId="ADAL" clId="{3DFDBCD9-53C7-51F7-9844-D91C84BBA7A1}" dt="2026-06-17T15:34:40.104" v="3850" actId="2696"/>
        <pc:sldMkLst>
          <pc:docMk/>
          <pc:sldMk cId="2053427159" sldId="2147483454"/>
        </pc:sldMkLst>
      </pc:sldChg>
      <pc:sldChg chg="ord modNotesTx">
        <pc:chgData name="Sanja Vlaisavljevic" userId="24f9f964-edda-46b6-9e62-e238e276748a" providerId="ADAL" clId="{3DFDBCD9-53C7-51F7-9844-D91C84BBA7A1}" dt="2026-06-17T17:03:06.578" v="5914" actId="20578"/>
        <pc:sldMkLst>
          <pc:docMk/>
          <pc:sldMk cId="2957105217" sldId="2147483455"/>
        </pc:sldMkLst>
      </pc:sldChg>
      <pc:sldChg chg="del">
        <pc:chgData name="Sanja Vlaisavljevic" userId="24f9f964-edda-46b6-9e62-e238e276748a" providerId="ADAL" clId="{3DFDBCD9-53C7-51F7-9844-D91C84BBA7A1}" dt="2026-06-17T15:34:38.625" v="3847" actId="2696"/>
        <pc:sldMkLst>
          <pc:docMk/>
          <pc:sldMk cId="328736915" sldId="2147483456"/>
        </pc:sldMkLst>
      </pc:sldChg>
      <pc:sldChg chg="modSp del mod ord modNotesTx">
        <pc:chgData name="Sanja Vlaisavljevic" userId="24f9f964-edda-46b6-9e62-e238e276748a" providerId="ADAL" clId="{3DFDBCD9-53C7-51F7-9844-D91C84BBA7A1}" dt="2026-06-17T15:35:20.334" v="3878" actId="2696"/>
        <pc:sldMkLst>
          <pc:docMk/>
          <pc:sldMk cId="3138704447" sldId="2147483457"/>
        </pc:sldMkLst>
      </pc:sldChg>
      <pc:sldChg chg="del">
        <pc:chgData name="Sanja Vlaisavljevic" userId="24f9f964-edda-46b6-9e62-e238e276748a" providerId="ADAL" clId="{3DFDBCD9-53C7-51F7-9844-D91C84BBA7A1}" dt="2026-06-17T15:34:34.684" v="3844" actId="2696"/>
        <pc:sldMkLst>
          <pc:docMk/>
          <pc:sldMk cId="1324004705" sldId="2147483458"/>
        </pc:sldMkLst>
      </pc:sldChg>
      <pc:sldChg chg="addSp delSp modSp mod modClrScheme chgLayout">
        <pc:chgData name="Sanja Vlaisavljevic" userId="24f9f964-edda-46b6-9e62-e238e276748a" providerId="ADAL" clId="{3DFDBCD9-53C7-51F7-9844-D91C84BBA7A1}" dt="2026-06-18T07:01:27.025" v="7306" actId="20577"/>
        <pc:sldMkLst>
          <pc:docMk/>
          <pc:sldMk cId="1599093008" sldId="2147483460"/>
        </pc:sldMkLst>
        <pc:spChg chg="mod ord modVis">
          <ac:chgData name="Sanja Vlaisavljevic" userId="24f9f964-edda-46b6-9e62-e238e276748a" providerId="ADAL" clId="{3DFDBCD9-53C7-51F7-9844-D91C84BBA7A1}" dt="2026-06-17T19:09:07.146" v="6521" actId="26606"/>
          <ac:spMkLst>
            <pc:docMk/>
            <pc:sldMk cId="1599093008" sldId="2147483460"/>
            <ac:spMk id="2" creationId="{7C89989F-88D1-D62B-A358-F2875F96EE4B}"/>
          </ac:spMkLst>
        </pc:spChg>
        <pc:spChg chg="mod ord">
          <ac:chgData name="Sanja Vlaisavljevic" userId="24f9f964-edda-46b6-9e62-e238e276748a" providerId="ADAL" clId="{3DFDBCD9-53C7-51F7-9844-D91C84BBA7A1}" dt="2026-06-18T07:01:27.025" v="7306" actId="20577"/>
          <ac:spMkLst>
            <pc:docMk/>
            <pc:sldMk cId="1599093008" sldId="2147483460"/>
            <ac:spMk id="3" creationId="{037D74EA-0948-6717-3888-88ED3E8CC6AF}"/>
          </ac:spMkLst>
        </pc:spChg>
        <pc:spChg chg="del">
          <ac:chgData name="Sanja Vlaisavljevic" userId="24f9f964-edda-46b6-9e62-e238e276748a" providerId="ADAL" clId="{3DFDBCD9-53C7-51F7-9844-D91C84BBA7A1}" dt="2026-06-17T19:07:42.054" v="6514" actId="700"/>
          <ac:spMkLst>
            <pc:docMk/>
            <pc:sldMk cId="1599093008" sldId="2147483460"/>
            <ac:spMk id="4" creationId="{E8143B98-9D40-23BD-7BF4-9C5198D5A649}"/>
          </ac:spMkLst>
        </pc:spChg>
        <pc:spChg chg="add mod">
          <ac:chgData name="Sanja Vlaisavljevic" userId="24f9f964-edda-46b6-9e62-e238e276748a" providerId="ADAL" clId="{3DFDBCD9-53C7-51F7-9844-D91C84BBA7A1}" dt="2026-06-17T19:09:48.703" v="6528" actId="26606"/>
          <ac:spMkLst>
            <pc:docMk/>
            <pc:sldMk cId="1599093008" sldId="2147483460"/>
            <ac:spMk id="5" creationId="{02BBF5D3-4EFF-A9E9-91C6-F8E667889195}"/>
          </ac:spMkLst>
        </pc:spChg>
        <pc:spChg chg="add del mod">
          <ac:chgData name="Sanja Vlaisavljevic" userId="24f9f964-edda-46b6-9e62-e238e276748a" providerId="ADAL" clId="{3DFDBCD9-53C7-51F7-9844-D91C84BBA7A1}" dt="2026-06-17T19:07:42.054" v="6514" actId="700"/>
          <ac:spMkLst>
            <pc:docMk/>
            <pc:sldMk cId="1599093008" sldId="2147483460"/>
            <ac:spMk id="6" creationId="{928A7A52-D092-C2A7-8610-973D220ED59F}"/>
          </ac:spMkLst>
        </pc:spChg>
        <pc:spChg chg="add del mod ord">
          <ac:chgData name="Sanja Vlaisavljevic" userId="24f9f964-edda-46b6-9e62-e238e276748a" providerId="ADAL" clId="{3DFDBCD9-53C7-51F7-9844-D91C84BBA7A1}" dt="2026-06-17T19:08:02.001" v="6516" actId="700"/>
          <ac:spMkLst>
            <pc:docMk/>
            <pc:sldMk cId="1599093008" sldId="2147483460"/>
            <ac:spMk id="7" creationId="{F5F932FB-71CE-FC42-1071-499935AFF6C2}"/>
          </ac:spMkLst>
        </pc:spChg>
        <pc:spChg chg="add del mod ord">
          <ac:chgData name="Sanja Vlaisavljevic" userId="24f9f964-edda-46b6-9e62-e238e276748a" providerId="ADAL" clId="{3DFDBCD9-53C7-51F7-9844-D91C84BBA7A1}" dt="2026-06-17T19:08:02.001" v="6516" actId="700"/>
          <ac:spMkLst>
            <pc:docMk/>
            <pc:sldMk cId="1599093008" sldId="2147483460"/>
            <ac:spMk id="9" creationId="{0C4A0DA5-89F2-38FC-7DEA-508C78F14FEF}"/>
          </ac:spMkLst>
        </pc:spChg>
        <pc:spChg chg="add del mod ord">
          <ac:chgData name="Sanja Vlaisavljevic" userId="24f9f964-edda-46b6-9e62-e238e276748a" providerId="ADAL" clId="{3DFDBCD9-53C7-51F7-9844-D91C84BBA7A1}" dt="2026-06-17T19:08:33.260" v="6519" actId="478"/>
          <ac:spMkLst>
            <pc:docMk/>
            <pc:sldMk cId="1599093008" sldId="2147483460"/>
            <ac:spMk id="10" creationId="{513E8D43-D159-0312-75E5-4B47BF5FD614}"/>
          </ac:spMkLst>
        </pc:spChg>
        <pc:spChg chg="add del mod ord">
          <ac:chgData name="Sanja Vlaisavljevic" userId="24f9f964-edda-46b6-9e62-e238e276748a" providerId="ADAL" clId="{3DFDBCD9-53C7-51F7-9844-D91C84BBA7A1}" dt="2026-06-17T19:08:31.540" v="6518" actId="478"/>
          <ac:spMkLst>
            <pc:docMk/>
            <pc:sldMk cId="1599093008" sldId="2147483460"/>
            <ac:spMk id="11" creationId="{41784F3E-5EF7-9B64-CA18-4C5486A0DE0D}"/>
          </ac:spMkLst>
        </pc:spChg>
        <pc:spChg chg="add del mod">
          <ac:chgData name="Sanja Vlaisavljevic" userId="24f9f964-edda-46b6-9e62-e238e276748a" providerId="ADAL" clId="{3DFDBCD9-53C7-51F7-9844-D91C84BBA7A1}" dt="2026-06-17T19:09:11.219" v="6523"/>
          <ac:spMkLst>
            <pc:docMk/>
            <pc:sldMk cId="1599093008" sldId="2147483460"/>
            <ac:spMk id="12" creationId="{FA512B63-910D-6BBE-2B5C-52656132ABF0}"/>
          </ac:spMkLst>
        </pc:spChg>
        <pc:spChg chg="add del mod">
          <ac:chgData name="Sanja Vlaisavljevic" userId="24f9f964-edda-46b6-9e62-e238e276748a" providerId="ADAL" clId="{3DFDBCD9-53C7-51F7-9844-D91C84BBA7A1}" dt="2026-06-17T19:09:55.021" v="6530" actId="478"/>
          <ac:spMkLst>
            <pc:docMk/>
            <pc:sldMk cId="1599093008" sldId="2147483460"/>
            <ac:spMk id="13" creationId="{C4EC322E-15BA-3EB3-69EF-07A2E527C02C}"/>
          </ac:spMkLst>
        </pc:spChg>
        <pc:spChg chg="add del mod">
          <ac:chgData name="Sanja Vlaisavljevic" userId="24f9f964-edda-46b6-9e62-e238e276748a" providerId="ADAL" clId="{3DFDBCD9-53C7-51F7-9844-D91C84BBA7A1}" dt="2026-06-17T19:09:53.638" v="6529" actId="478"/>
          <ac:spMkLst>
            <pc:docMk/>
            <pc:sldMk cId="1599093008" sldId="2147483460"/>
            <ac:spMk id="14" creationId="{D49B7A5A-ABAE-B1A8-49A2-5204279C1409}"/>
          </ac:spMkLst>
        </pc:spChg>
        <pc:picChg chg="del">
          <ac:chgData name="Sanja Vlaisavljevic" userId="24f9f964-edda-46b6-9e62-e238e276748a" providerId="ADAL" clId="{3DFDBCD9-53C7-51F7-9844-D91C84BBA7A1}" dt="2026-06-17T15:49:05.126" v="4717" actId="478"/>
          <ac:picMkLst>
            <pc:docMk/>
            <pc:sldMk cId="1599093008" sldId="2147483460"/>
            <ac:picMk id="8" creationId="{15F9EAA4-3C18-85B9-4F74-328FE517C5C0}"/>
          </ac:picMkLst>
        </pc:picChg>
      </pc:sldChg>
      <pc:sldChg chg="modSp mod">
        <pc:chgData name="Sanja Vlaisavljevic" userId="24f9f964-edda-46b6-9e62-e238e276748a" providerId="ADAL" clId="{3DFDBCD9-53C7-51F7-9844-D91C84BBA7A1}" dt="2026-06-17T20:19:54.306" v="7085" actId="1076"/>
        <pc:sldMkLst>
          <pc:docMk/>
          <pc:sldMk cId="524254833" sldId="2147483461"/>
        </pc:sldMkLst>
        <pc:spChg chg="mod">
          <ac:chgData name="Sanja Vlaisavljevic" userId="24f9f964-edda-46b6-9e62-e238e276748a" providerId="ADAL" clId="{3DFDBCD9-53C7-51F7-9844-D91C84BBA7A1}" dt="2026-06-17T20:18:41.424" v="7075" actId="2711"/>
          <ac:spMkLst>
            <pc:docMk/>
            <pc:sldMk cId="524254833" sldId="2147483461"/>
            <ac:spMk id="2" creationId="{0F592959-3D5A-9390-6B2E-CDB048C68AB4}"/>
          </ac:spMkLst>
        </pc:spChg>
        <pc:spChg chg="mod">
          <ac:chgData name="Sanja Vlaisavljevic" userId="24f9f964-edda-46b6-9e62-e238e276748a" providerId="ADAL" clId="{3DFDBCD9-53C7-51F7-9844-D91C84BBA7A1}" dt="2026-06-17T20:19:44.144" v="7083" actId="404"/>
          <ac:spMkLst>
            <pc:docMk/>
            <pc:sldMk cId="524254833" sldId="2147483461"/>
            <ac:spMk id="5" creationId="{0F10FC13-4907-BEC7-98F7-85F0FD29CB2F}"/>
          </ac:spMkLst>
        </pc:spChg>
        <pc:graphicFrameChg chg="mod modGraphic">
          <ac:chgData name="Sanja Vlaisavljevic" userId="24f9f964-edda-46b6-9e62-e238e276748a" providerId="ADAL" clId="{3DFDBCD9-53C7-51F7-9844-D91C84BBA7A1}" dt="2026-06-17T20:19:50.668" v="7084" actId="1076"/>
          <ac:graphicFrameMkLst>
            <pc:docMk/>
            <pc:sldMk cId="524254833" sldId="2147483461"/>
            <ac:graphicFrameMk id="3" creationId="{A8B2684B-C700-BDBA-98BC-39B4E49BD8F1}"/>
          </ac:graphicFrameMkLst>
        </pc:graphicFrameChg>
        <pc:graphicFrameChg chg="mod modGraphic">
          <ac:chgData name="Sanja Vlaisavljevic" userId="24f9f964-edda-46b6-9e62-e238e276748a" providerId="ADAL" clId="{3DFDBCD9-53C7-51F7-9844-D91C84BBA7A1}" dt="2026-06-17T20:19:54.306" v="7085" actId="1076"/>
          <ac:graphicFrameMkLst>
            <pc:docMk/>
            <pc:sldMk cId="524254833" sldId="2147483461"/>
            <ac:graphicFrameMk id="4" creationId="{7ACC52A9-0F4B-7256-5C59-3C8096DCC765}"/>
          </ac:graphicFrameMkLst>
        </pc:graphicFrameChg>
      </pc:sldChg>
      <pc:sldChg chg="modSp mod">
        <pc:chgData name="Sanja Vlaisavljevic" userId="24f9f964-edda-46b6-9e62-e238e276748a" providerId="ADAL" clId="{3DFDBCD9-53C7-51F7-9844-D91C84BBA7A1}" dt="2026-06-17T20:32:03.887" v="7115" actId="20577"/>
        <pc:sldMkLst>
          <pc:docMk/>
          <pc:sldMk cId="3515455438" sldId="2147483462"/>
        </pc:sldMkLst>
        <pc:spChg chg="mod">
          <ac:chgData name="Sanja Vlaisavljevic" userId="24f9f964-edda-46b6-9e62-e238e276748a" providerId="ADAL" clId="{3DFDBCD9-53C7-51F7-9844-D91C84BBA7A1}" dt="2026-06-17T20:30:52.696" v="7087" actId="404"/>
          <ac:spMkLst>
            <pc:docMk/>
            <pc:sldMk cId="3515455438" sldId="2147483462"/>
            <ac:spMk id="3" creationId="{C7540082-F499-5B72-CB24-300534E9CB44}"/>
          </ac:spMkLst>
        </pc:spChg>
        <pc:spChg chg="mod">
          <ac:chgData name="Sanja Vlaisavljevic" userId="24f9f964-edda-46b6-9e62-e238e276748a" providerId="ADAL" clId="{3DFDBCD9-53C7-51F7-9844-D91C84BBA7A1}" dt="2026-06-17T20:32:03.887" v="7115" actId="20577"/>
          <ac:spMkLst>
            <pc:docMk/>
            <pc:sldMk cId="3515455438" sldId="2147483462"/>
            <ac:spMk id="7" creationId="{300401C9-ED10-E1AE-671D-E4F5924FE365}"/>
          </ac:spMkLst>
        </pc:spChg>
      </pc:sldChg>
      <pc:sldChg chg="modSp mod">
        <pc:chgData name="Sanja Vlaisavljevic" userId="24f9f964-edda-46b6-9e62-e238e276748a" providerId="ADAL" clId="{3DFDBCD9-53C7-51F7-9844-D91C84BBA7A1}" dt="2026-06-17T20:42:51.108" v="7184"/>
        <pc:sldMkLst>
          <pc:docMk/>
          <pc:sldMk cId="2962433230" sldId="2147483463"/>
        </pc:sldMkLst>
        <pc:spChg chg="mod">
          <ac:chgData name="Sanja Vlaisavljevic" userId="24f9f964-edda-46b6-9e62-e238e276748a" providerId="ADAL" clId="{3DFDBCD9-53C7-51F7-9844-D91C84BBA7A1}" dt="2026-06-17T20:32:15.638" v="7116" actId="404"/>
          <ac:spMkLst>
            <pc:docMk/>
            <pc:sldMk cId="2962433230" sldId="2147483463"/>
            <ac:spMk id="2" creationId="{C59A9AFD-D05F-D930-439E-77185AAC7AA9}"/>
          </ac:spMkLst>
        </pc:spChg>
        <pc:spChg chg="mod">
          <ac:chgData name="Sanja Vlaisavljevic" userId="24f9f964-edda-46b6-9e62-e238e276748a" providerId="ADAL" clId="{3DFDBCD9-53C7-51F7-9844-D91C84BBA7A1}" dt="2026-06-17T20:32:22.928" v="7117" actId="2711"/>
          <ac:spMkLst>
            <pc:docMk/>
            <pc:sldMk cId="2962433230" sldId="2147483463"/>
            <ac:spMk id="5" creationId="{56BA7C51-7399-3031-8608-D98125E36E7B}"/>
          </ac:spMkLst>
        </pc:spChg>
        <pc:graphicFrameChg chg="mod">
          <ac:chgData name="Sanja Vlaisavljevic" userId="24f9f964-edda-46b6-9e62-e238e276748a" providerId="ADAL" clId="{3DFDBCD9-53C7-51F7-9844-D91C84BBA7A1}" dt="2026-06-17T20:42:51.108" v="7184"/>
          <ac:graphicFrameMkLst>
            <pc:docMk/>
            <pc:sldMk cId="2962433230" sldId="2147483463"/>
            <ac:graphicFrameMk id="3" creationId="{015A26AB-9886-1006-C7DF-164681BD3A3D}"/>
          </ac:graphicFrameMkLst>
        </pc:graphicFrameChg>
        <pc:graphicFrameChg chg="mod">
          <ac:chgData name="Sanja Vlaisavljevic" userId="24f9f964-edda-46b6-9e62-e238e276748a" providerId="ADAL" clId="{3DFDBCD9-53C7-51F7-9844-D91C84BBA7A1}" dt="2026-06-17T20:41:42.860" v="7180" actId="404"/>
          <ac:graphicFrameMkLst>
            <pc:docMk/>
            <pc:sldMk cId="2962433230" sldId="2147483463"/>
            <ac:graphicFrameMk id="6" creationId="{5D2918CC-060B-15BC-2CA4-FA85D0CC105D}"/>
          </ac:graphicFrameMkLst>
        </pc:graphicFrameChg>
      </pc:sldChg>
      <pc:sldChg chg="new del">
        <pc:chgData name="Sanja Vlaisavljevic" userId="24f9f964-edda-46b6-9e62-e238e276748a" providerId="ADAL" clId="{3DFDBCD9-53C7-51F7-9844-D91C84BBA7A1}" dt="2026-06-17T15:36:29.133" v="3915" actId="680"/>
        <pc:sldMkLst>
          <pc:docMk/>
          <pc:sldMk cId="129837031" sldId="2147483464"/>
        </pc:sldMkLst>
      </pc:sldChg>
      <pc:sldChg chg="modSp new del mod">
        <pc:chgData name="Sanja Vlaisavljevic" userId="24f9f964-edda-46b6-9e62-e238e276748a" providerId="ADAL" clId="{3DFDBCD9-53C7-51F7-9844-D91C84BBA7A1}" dt="2026-06-17T15:35:59.885" v="3911" actId="2696"/>
        <pc:sldMkLst>
          <pc:docMk/>
          <pc:sldMk cId="273012496" sldId="2147483464"/>
        </pc:sldMkLst>
        <pc:spChg chg="mod">
          <ac:chgData name="Sanja Vlaisavljevic" userId="24f9f964-edda-46b6-9e62-e238e276748a" providerId="ADAL" clId="{3DFDBCD9-53C7-51F7-9844-D91C84BBA7A1}" dt="2026-06-17T15:35:58.927" v="3910" actId="20577"/>
          <ac:spMkLst>
            <pc:docMk/>
            <pc:sldMk cId="273012496" sldId="2147483464"/>
            <ac:spMk id="2" creationId="{750C3B90-0C27-9A1E-AE19-F27932819C05}"/>
          </ac:spMkLst>
        </pc:spChg>
      </pc:sldChg>
      <pc:sldChg chg="new del">
        <pc:chgData name="Sanja Vlaisavljevic" userId="24f9f964-edda-46b6-9e62-e238e276748a" providerId="ADAL" clId="{3DFDBCD9-53C7-51F7-9844-D91C84BBA7A1}" dt="2026-06-17T15:36:24.350" v="3913" actId="2696"/>
        <pc:sldMkLst>
          <pc:docMk/>
          <pc:sldMk cId="1169853826" sldId="2147483464"/>
        </pc:sldMkLst>
      </pc:sldChg>
      <pc:sldChg chg="addSp modSp new mod">
        <pc:chgData name="Sanja Vlaisavljevic" userId="24f9f964-edda-46b6-9e62-e238e276748a" providerId="ADAL" clId="{3DFDBCD9-53C7-51F7-9844-D91C84BBA7A1}" dt="2026-06-17T16:40:32.498" v="5802" actId="1076"/>
        <pc:sldMkLst>
          <pc:docMk/>
          <pc:sldMk cId="2624056307" sldId="2147483464"/>
        </pc:sldMkLst>
        <pc:spChg chg="mod">
          <ac:chgData name="Sanja Vlaisavljevic" userId="24f9f964-edda-46b6-9e62-e238e276748a" providerId="ADAL" clId="{3DFDBCD9-53C7-51F7-9844-D91C84BBA7A1}" dt="2026-06-17T15:36:48.088" v="3937" actId="14100"/>
          <ac:spMkLst>
            <pc:docMk/>
            <pc:sldMk cId="2624056307" sldId="2147483464"/>
            <ac:spMk id="2" creationId="{23266F50-7050-032A-75A4-AE2DB0D65BEF}"/>
          </ac:spMkLst>
        </pc:spChg>
        <pc:spChg chg="add mod">
          <ac:chgData name="Sanja Vlaisavljevic" userId="24f9f964-edda-46b6-9e62-e238e276748a" providerId="ADAL" clId="{3DFDBCD9-53C7-51F7-9844-D91C84BBA7A1}" dt="2026-06-17T16:40:32.498" v="5802" actId="1076"/>
          <ac:spMkLst>
            <pc:docMk/>
            <pc:sldMk cId="2624056307" sldId="2147483464"/>
            <ac:spMk id="3" creationId="{88655749-2151-3660-189F-B2F19BC8601C}"/>
          </ac:spMkLst>
        </pc:spChg>
      </pc:sldChg>
      <pc:sldChg chg="new del">
        <pc:chgData name="Sanja Vlaisavljevic" userId="24f9f964-edda-46b6-9e62-e238e276748a" providerId="ADAL" clId="{3DFDBCD9-53C7-51F7-9844-D91C84BBA7A1}" dt="2026-06-17T16:14:24.048" v="5120" actId="2696"/>
        <pc:sldMkLst>
          <pc:docMk/>
          <pc:sldMk cId="2253624377" sldId="2147483465"/>
        </pc:sldMkLst>
      </pc:sldChg>
      <pc:sldChg chg="addSp delSp modSp new del mod">
        <pc:chgData name="Sanja Vlaisavljevic" userId="24f9f964-edda-46b6-9e62-e238e276748a" providerId="ADAL" clId="{3DFDBCD9-53C7-51F7-9844-D91C84BBA7A1}" dt="2026-06-17T16:14:24.901" v="5121" actId="2696"/>
        <pc:sldMkLst>
          <pc:docMk/>
          <pc:sldMk cId="3179107406" sldId="2147483466"/>
        </pc:sldMkLst>
        <pc:spChg chg="mod">
          <ac:chgData name="Sanja Vlaisavljevic" userId="24f9f964-edda-46b6-9e62-e238e276748a" providerId="ADAL" clId="{3DFDBCD9-53C7-51F7-9844-D91C84BBA7A1}" dt="2026-06-17T16:13:22.844" v="5117" actId="20577"/>
          <ac:spMkLst>
            <pc:docMk/>
            <pc:sldMk cId="3179107406" sldId="2147483466"/>
            <ac:spMk id="3" creationId="{3AAE3AFC-AC5A-7D70-C630-F452800AFD9F}"/>
          </ac:spMkLst>
        </pc:spChg>
        <pc:spChg chg="mod">
          <ac:chgData name="Sanja Vlaisavljevic" userId="24f9f964-edda-46b6-9e62-e238e276748a" providerId="ADAL" clId="{3DFDBCD9-53C7-51F7-9844-D91C84BBA7A1}" dt="2026-06-17T16:11:09.933" v="4995" actId="20577"/>
          <ac:spMkLst>
            <pc:docMk/>
            <pc:sldMk cId="3179107406" sldId="2147483466"/>
            <ac:spMk id="4" creationId="{4228CB5E-234C-0D92-02CC-0B1A2477778A}"/>
          </ac:spMkLst>
        </pc:spChg>
        <pc:spChg chg="mod">
          <ac:chgData name="Sanja Vlaisavljevic" userId="24f9f964-edda-46b6-9e62-e238e276748a" providerId="ADAL" clId="{3DFDBCD9-53C7-51F7-9844-D91C84BBA7A1}" dt="2026-06-17T16:11:31.223" v="5010" actId="20577"/>
          <ac:spMkLst>
            <pc:docMk/>
            <pc:sldMk cId="3179107406" sldId="2147483466"/>
            <ac:spMk id="5" creationId="{8951CECA-D33B-DF2E-4A2D-56A2C57F9D15}"/>
          </ac:spMkLst>
        </pc:spChg>
        <pc:spChg chg="mod">
          <ac:chgData name="Sanja Vlaisavljevic" userId="24f9f964-edda-46b6-9e62-e238e276748a" providerId="ADAL" clId="{3DFDBCD9-53C7-51F7-9844-D91C84BBA7A1}" dt="2026-06-17T16:12:50" v="5027" actId="20577"/>
          <ac:spMkLst>
            <pc:docMk/>
            <pc:sldMk cId="3179107406" sldId="2147483466"/>
            <ac:spMk id="6" creationId="{B3F7F3EA-F852-07AD-9A9B-F38D8CF4F9C7}"/>
          </ac:spMkLst>
        </pc:spChg>
        <pc:spChg chg="del">
          <ac:chgData name="Sanja Vlaisavljevic" userId="24f9f964-edda-46b6-9e62-e238e276748a" providerId="ADAL" clId="{3DFDBCD9-53C7-51F7-9844-D91C84BBA7A1}" dt="2026-06-17T16:14:17.456" v="5118" actId="931"/>
          <ac:spMkLst>
            <pc:docMk/>
            <pc:sldMk cId="3179107406" sldId="2147483466"/>
            <ac:spMk id="7" creationId="{3592C868-8006-A531-8D0B-68533089E3E2}"/>
          </ac:spMkLst>
        </pc:spChg>
        <pc:spChg chg="add mod">
          <ac:chgData name="Sanja Vlaisavljevic" userId="24f9f964-edda-46b6-9e62-e238e276748a" providerId="ADAL" clId="{3DFDBCD9-53C7-51F7-9844-D91C84BBA7A1}" dt="2026-06-17T16:14:22.788" v="5119" actId="478"/>
          <ac:spMkLst>
            <pc:docMk/>
            <pc:sldMk cId="3179107406" sldId="2147483466"/>
            <ac:spMk id="13" creationId="{A3EAA5E6-A966-D092-7560-F55B800039DB}"/>
          </ac:spMkLst>
        </pc:spChg>
        <pc:picChg chg="add del mod ord">
          <ac:chgData name="Sanja Vlaisavljevic" userId="24f9f964-edda-46b6-9e62-e238e276748a" providerId="ADAL" clId="{3DFDBCD9-53C7-51F7-9844-D91C84BBA7A1}" dt="2026-06-17T16:14:22.788" v="5119" actId="478"/>
          <ac:picMkLst>
            <pc:docMk/>
            <pc:sldMk cId="3179107406" sldId="2147483466"/>
            <ac:picMk id="11" creationId="{E3EE021E-0EBE-4DC4-7B34-D96F7D508E56}"/>
          </ac:picMkLst>
        </pc:picChg>
      </pc:sldChg>
      <pc:sldChg chg="modSp mod">
        <pc:chgData name="Sanja Vlaisavljevic" userId="24f9f964-edda-46b6-9e62-e238e276748a" providerId="ADAL" clId="{3DFDBCD9-53C7-51F7-9844-D91C84BBA7A1}" dt="2026-06-17T20:40:18.484" v="7175"/>
        <pc:sldMkLst>
          <pc:docMk/>
          <pc:sldMk cId="1568816747" sldId="2147483467"/>
        </pc:sldMkLst>
        <pc:spChg chg="mod">
          <ac:chgData name="Sanja Vlaisavljevic" userId="24f9f964-edda-46b6-9e62-e238e276748a" providerId="ADAL" clId="{3DFDBCD9-53C7-51F7-9844-D91C84BBA7A1}" dt="2026-06-17T20:36:59.708" v="7158" actId="404"/>
          <ac:spMkLst>
            <pc:docMk/>
            <pc:sldMk cId="1568816747" sldId="2147483467"/>
            <ac:spMk id="2" creationId="{3E790068-04A8-AD73-EBD2-76766753018C}"/>
          </ac:spMkLst>
        </pc:spChg>
        <pc:graphicFrameChg chg="mod">
          <ac:chgData name="Sanja Vlaisavljevic" userId="24f9f964-edda-46b6-9e62-e238e276748a" providerId="ADAL" clId="{3DFDBCD9-53C7-51F7-9844-D91C84BBA7A1}" dt="2026-06-17T20:40:18.484" v="7175"/>
          <ac:graphicFrameMkLst>
            <pc:docMk/>
            <pc:sldMk cId="1568816747" sldId="2147483467"/>
            <ac:graphicFrameMk id="4" creationId="{2945646A-C75E-36B6-7040-6B33CD22FBCD}"/>
          </ac:graphicFrameMkLst>
        </pc:graphicFrameChg>
      </pc:sldChg>
      <pc:sldChg chg="new del">
        <pc:chgData name="Sanja Vlaisavljevic" userId="24f9f964-edda-46b6-9e62-e238e276748a" providerId="ADAL" clId="{3DFDBCD9-53C7-51F7-9844-D91C84BBA7A1}" dt="2026-06-17T16:14:54.756" v="5123" actId="2696"/>
        <pc:sldMkLst>
          <pc:docMk/>
          <pc:sldMk cId="1162834917" sldId="2147483468"/>
        </pc:sldMkLst>
      </pc:sldChg>
      <pc:sldChg chg="addSp modSp new del mod">
        <pc:chgData name="Sanja Vlaisavljevic" userId="24f9f964-edda-46b6-9e62-e238e276748a" providerId="ADAL" clId="{3DFDBCD9-53C7-51F7-9844-D91C84BBA7A1}" dt="2026-06-17T16:23:07.276" v="5598" actId="2696"/>
        <pc:sldMkLst>
          <pc:docMk/>
          <pc:sldMk cId="2568154412" sldId="2147483468"/>
        </pc:sldMkLst>
        <pc:picChg chg="add mod">
          <ac:chgData name="Sanja Vlaisavljevic" userId="24f9f964-edda-46b6-9e62-e238e276748a" providerId="ADAL" clId="{3DFDBCD9-53C7-51F7-9844-D91C84BBA7A1}" dt="2026-06-17T16:16:15.809" v="5135" actId="1076"/>
          <ac:picMkLst>
            <pc:docMk/>
            <pc:sldMk cId="2568154412" sldId="2147483468"/>
            <ac:picMk id="5" creationId="{41B55A84-F9B9-BBB2-C829-290BAD04AA1D}"/>
          </ac:picMkLst>
        </pc:picChg>
        <pc:picChg chg="add mod">
          <ac:chgData name="Sanja Vlaisavljevic" userId="24f9f964-edda-46b6-9e62-e238e276748a" providerId="ADAL" clId="{3DFDBCD9-53C7-51F7-9844-D91C84BBA7A1}" dt="2026-06-17T16:16:19.406" v="5136" actId="14100"/>
          <ac:picMkLst>
            <pc:docMk/>
            <pc:sldMk cId="2568154412" sldId="2147483468"/>
            <ac:picMk id="7" creationId="{4B052A89-8DEC-06DB-34E4-999CC64B9B04}"/>
          </ac:picMkLst>
        </pc:picChg>
      </pc:sldChg>
      <pc:sldChg chg="addSp delSp modSp new mod modClrScheme chgLayout">
        <pc:chgData name="Sanja Vlaisavljevic" userId="24f9f964-edda-46b6-9e62-e238e276748a" providerId="ADAL" clId="{3DFDBCD9-53C7-51F7-9844-D91C84BBA7A1}" dt="2026-06-17T20:00:19.902" v="6749" actId="20577"/>
        <pc:sldMkLst>
          <pc:docMk/>
          <pc:sldMk cId="651293709" sldId="2147483469"/>
        </pc:sldMkLst>
        <pc:spChg chg="mod ord">
          <ac:chgData name="Sanja Vlaisavljevic" userId="24f9f964-edda-46b6-9e62-e238e276748a" providerId="ADAL" clId="{3DFDBCD9-53C7-51F7-9844-D91C84BBA7A1}" dt="2026-06-17T19:59:19.225" v="6736" actId="700"/>
          <ac:spMkLst>
            <pc:docMk/>
            <pc:sldMk cId="651293709" sldId="2147483469"/>
            <ac:spMk id="2" creationId="{FB947033-B6D2-6581-3E0F-D2341358DCB6}"/>
          </ac:spMkLst>
        </pc:spChg>
        <pc:spChg chg="mod ord">
          <ac:chgData name="Sanja Vlaisavljevic" userId="24f9f964-edda-46b6-9e62-e238e276748a" providerId="ADAL" clId="{3DFDBCD9-53C7-51F7-9844-D91C84BBA7A1}" dt="2026-06-17T19:59:19.225" v="6736" actId="700"/>
          <ac:spMkLst>
            <pc:docMk/>
            <pc:sldMk cId="651293709" sldId="2147483469"/>
            <ac:spMk id="3" creationId="{211191FB-1CEF-A3FD-55D0-D3B4AD66418F}"/>
          </ac:spMkLst>
        </pc:spChg>
        <pc:spChg chg="add del mod">
          <ac:chgData name="Sanja Vlaisavljevic" userId="24f9f964-edda-46b6-9e62-e238e276748a" providerId="ADAL" clId="{3DFDBCD9-53C7-51F7-9844-D91C84BBA7A1}" dt="2026-06-17T16:24:16.608" v="5647" actId="478"/>
          <ac:spMkLst>
            <pc:docMk/>
            <pc:sldMk cId="651293709" sldId="2147483469"/>
            <ac:spMk id="4" creationId="{102646E7-5EF4-336F-05B4-7F67BB2CD0CF}"/>
          </ac:spMkLst>
        </pc:spChg>
        <pc:spChg chg="add del mod">
          <ac:chgData name="Sanja Vlaisavljevic" userId="24f9f964-edda-46b6-9e62-e238e276748a" providerId="ADAL" clId="{3DFDBCD9-53C7-51F7-9844-D91C84BBA7A1}" dt="2026-06-17T16:22:58.026" v="5578"/>
          <ac:spMkLst>
            <pc:docMk/>
            <pc:sldMk cId="651293709" sldId="2147483469"/>
            <ac:spMk id="5" creationId="{38DAD77D-20D3-CCDC-2041-2D0B6495E5B0}"/>
          </ac:spMkLst>
        </pc:spChg>
        <pc:spChg chg="add del mod">
          <ac:chgData name="Sanja Vlaisavljevic" userId="24f9f964-edda-46b6-9e62-e238e276748a" providerId="ADAL" clId="{3DFDBCD9-53C7-51F7-9844-D91C84BBA7A1}" dt="2026-06-17T16:24:14.802" v="5646" actId="478"/>
          <ac:spMkLst>
            <pc:docMk/>
            <pc:sldMk cId="651293709" sldId="2147483469"/>
            <ac:spMk id="6" creationId="{354E6095-E788-DF54-8700-E4AB0F9196C2}"/>
          </ac:spMkLst>
        </pc:spChg>
        <pc:spChg chg="add mod ord">
          <ac:chgData name="Sanja Vlaisavljevic" userId="24f9f964-edda-46b6-9e62-e238e276748a" providerId="ADAL" clId="{3DFDBCD9-53C7-51F7-9844-D91C84BBA7A1}" dt="2026-06-17T20:00:19.902" v="6749" actId="20577"/>
          <ac:spMkLst>
            <pc:docMk/>
            <pc:sldMk cId="651293709" sldId="2147483469"/>
            <ac:spMk id="7" creationId="{B444F43E-72DB-87A4-A508-7E95621D65E7}"/>
          </ac:spMkLst>
        </pc:spChg>
        <pc:spChg chg="add del mod ord">
          <ac:chgData name="Sanja Vlaisavljevic" userId="24f9f964-edda-46b6-9e62-e238e276748a" providerId="ADAL" clId="{3DFDBCD9-53C7-51F7-9844-D91C84BBA7A1}" dt="2026-06-17T16:27:10.475" v="5779" actId="700"/>
          <ac:spMkLst>
            <pc:docMk/>
            <pc:sldMk cId="651293709" sldId="2147483469"/>
            <ac:spMk id="8" creationId="{8960408C-2EFE-83BC-B682-0AFB9020123F}"/>
          </ac:spMkLst>
        </pc:spChg>
        <pc:spChg chg="add del mod ord">
          <ac:chgData name="Sanja Vlaisavljevic" userId="24f9f964-edda-46b6-9e62-e238e276748a" providerId="ADAL" clId="{3DFDBCD9-53C7-51F7-9844-D91C84BBA7A1}" dt="2026-06-17T16:27:10.110" v="5778" actId="700"/>
          <ac:spMkLst>
            <pc:docMk/>
            <pc:sldMk cId="651293709" sldId="2147483469"/>
            <ac:spMk id="9" creationId="{54D05AEC-7850-5A83-417D-CC47851ACF92}"/>
          </ac:spMkLst>
        </pc:spChg>
        <pc:spChg chg="add del mod ord">
          <ac:chgData name="Sanja Vlaisavljevic" userId="24f9f964-edda-46b6-9e62-e238e276748a" providerId="ADAL" clId="{3DFDBCD9-53C7-51F7-9844-D91C84BBA7A1}" dt="2026-06-17T16:55:03.507" v="5865" actId="931"/>
          <ac:spMkLst>
            <pc:docMk/>
            <pc:sldMk cId="651293709" sldId="2147483469"/>
            <ac:spMk id="10" creationId="{724ED79D-101A-B3A7-BBD9-B1C67F3D2810}"/>
          </ac:spMkLst>
        </pc:spChg>
        <pc:spChg chg="add del mod">
          <ac:chgData name="Sanja Vlaisavljevic" userId="24f9f964-edda-46b6-9e62-e238e276748a" providerId="ADAL" clId="{3DFDBCD9-53C7-51F7-9844-D91C84BBA7A1}" dt="2026-06-17T16:57:31.454" v="5875" actId="931"/>
          <ac:spMkLst>
            <pc:docMk/>
            <pc:sldMk cId="651293709" sldId="2147483469"/>
            <ac:spMk id="14" creationId="{C0B0D369-9658-54CF-2182-50BFA93217C9}"/>
          </ac:spMkLst>
        </pc:spChg>
        <pc:spChg chg="add del mod">
          <ac:chgData name="Sanja Vlaisavljevic" userId="24f9f964-edda-46b6-9e62-e238e276748a" providerId="ADAL" clId="{3DFDBCD9-53C7-51F7-9844-D91C84BBA7A1}" dt="2026-06-17T19:59:19.225" v="6736" actId="700"/>
          <ac:spMkLst>
            <pc:docMk/>
            <pc:sldMk cId="651293709" sldId="2147483469"/>
            <ac:spMk id="18" creationId="{AB7414F3-6D95-1ED8-222C-7DFB7071CA78}"/>
          </ac:spMkLst>
        </pc:spChg>
        <pc:picChg chg="add del mod ord">
          <ac:chgData name="Sanja Vlaisavljevic" userId="24f9f964-edda-46b6-9e62-e238e276748a" providerId="ADAL" clId="{3DFDBCD9-53C7-51F7-9844-D91C84BBA7A1}" dt="2026-06-17T16:57:23.908" v="5874" actId="478"/>
          <ac:picMkLst>
            <pc:docMk/>
            <pc:sldMk cId="651293709" sldId="2147483469"/>
            <ac:picMk id="12" creationId="{3FC6FD89-591E-7ADE-DA81-723D99C65212}"/>
          </ac:picMkLst>
        </pc:picChg>
        <pc:picChg chg="add del mod ord">
          <ac:chgData name="Sanja Vlaisavljevic" userId="24f9f964-edda-46b6-9e62-e238e276748a" providerId="ADAL" clId="{3DFDBCD9-53C7-51F7-9844-D91C84BBA7A1}" dt="2026-06-17T16:57:47.215" v="5876" actId="478"/>
          <ac:picMkLst>
            <pc:docMk/>
            <pc:sldMk cId="651293709" sldId="2147483469"/>
            <ac:picMk id="16" creationId="{9B631802-2694-8F90-2194-9B9C1439366B}"/>
          </ac:picMkLst>
        </pc:picChg>
      </pc:sldChg>
      <pc:sldChg chg="modSp mod">
        <pc:chgData name="Sanja Vlaisavljevic" userId="24f9f964-edda-46b6-9e62-e238e276748a" providerId="ADAL" clId="{3DFDBCD9-53C7-51F7-9844-D91C84BBA7A1}" dt="2026-06-17T20:44:05.358" v="7191" actId="14734"/>
        <pc:sldMkLst>
          <pc:docMk/>
          <pc:sldMk cId="1575882161" sldId="2147483470"/>
        </pc:sldMkLst>
        <pc:spChg chg="mod">
          <ac:chgData name="Sanja Vlaisavljevic" userId="24f9f964-edda-46b6-9e62-e238e276748a" providerId="ADAL" clId="{3DFDBCD9-53C7-51F7-9844-D91C84BBA7A1}" dt="2026-06-17T20:40:44.849" v="7176" actId="404"/>
          <ac:spMkLst>
            <pc:docMk/>
            <pc:sldMk cId="1575882161" sldId="2147483470"/>
            <ac:spMk id="2" creationId="{A1961595-99B8-B366-5D6F-FC638DDF0CE6}"/>
          </ac:spMkLst>
        </pc:spChg>
        <pc:graphicFrameChg chg="modGraphic">
          <ac:chgData name="Sanja Vlaisavljevic" userId="24f9f964-edda-46b6-9e62-e238e276748a" providerId="ADAL" clId="{3DFDBCD9-53C7-51F7-9844-D91C84BBA7A1}" dt="2026-06-17T20:44:05.358" v="7191" actId="14734"/>
          <ac:graphicFrameMkLst>
            <pc:docMk/>
            <pc:sldMk cId="1575882161" sldId="2147483470"/>
            <ac:graphicFrameMk id="3" creationId="{A364A05A-F81D-25F0-3B5C-0D2C664F4DA8}"/>
          </ac:graphicFrameMkLst>
        </pc:graphicFrameChg>
      </pc:sldChg>
      <pc:sldChg chg="modSp mod">
        <pc:chgData name="Sanja Vlaisavljevic" userId="24f9f964-edda-46b6-9e62-e238e276748a" providerId="ADAL" clId="{3DFDBCD9-53C7-51F7-9844-D91C84BBA7A1}" dt="2026-06-17T20:44:26.914" v="7193" actId="1076"/>
        <pc:sldMkLst>
          <pc:docMk/>
          <pc:sldMk cId="1138643727" sldId="2147483471"/>
        </pc:sldMkLst>
        <pc:spChg chg="mod">
          <ac:chgData name="Sanja Vlaisavljevic" userId="24f9f964-edda-46b6-9e62-e238e276748a" providerId="ADAL" clId="{3DFDBCD9-53C7-51F7-9844-D91C84BBA7A1}" dt="2026-06-17T20:43:02.999" v="7185" actId="404"/>
          <ac:spMkLst>
            <pc:docMk/>
            <pc:sldMk cId="1138643727" sldId="2147483471"/>
            <ac:spMk id="2" creationId="{93787718-923F-8C23-FB7F-C7EEF43B8E2D}"/>
          </ac:spMkLst>
        </pc:spChg>
        <pc:graphicFrameChg chg="mod modGraphic">
          <ac:chgData name="Sanja Vlaisavljevic" userId="24f9f964-edda-46b6-9e62-e238e276748a" providerId="ADAL" clId="{3DFDBCD9-53C7-51F7-9844-D91C84BBA7A1}" dt="2026-06-17T20:44:26.914" v="7193" actId="1076"/>
          <ac:graphicFrameMkLst>
            <pc:docMk/>
            <pc:sldMk cId="1138643727" sldId="2147483471"/>
            <ac:graphicFrameMk id="3" creationId="{2BCFC263-BC14-B095-F8A9-2062F3DEA8F9}"/>
          </ac:graphicFrameMkLst>
        </pc:graphicFrameChg>
      </pc:sldChg>
      <pc:sldChg chg="delSp modSp new mod ord">
        <pc:chgData name="Sanja Vlaisavljevic" userId="24f9f964-edda-46b6-9e62-e238e276748a" providerId="ADAL" clId="{3DFDBCD9-53C7-51F7-9844-D91C84BBA7A1}" dt="2026-06-17T17:03:06.578" v="5914" actId="20578"/>
        <pc:sldMkLst>
          <pc:docMk/>
          <pc:sldMk cId="696670390" sldId="2147483472"/>
        </pc:sldMkLst>
        <pc:spChg chg="del">
          <ac:chgData name="Sanja Vlaisavljevic" userId="24f9f964-edda-46b6-9e62-e238e276748a" providerId="ADAL" clId="{3DFDBCD9-53C7-51F7-9844-D91C84BBA7A1}" dt="2026-06-17T17:02:54.872" v="5912" actId="478"/>
          <ac:spMkLst>
            <pc:docMk/>
            <pc:sldMk cId="696670390" sldId="2147483472"/>
            <ac:spMk id="2" creationId="{0F1EAB3B-F26B-70FD-719C-3D409BB63AB1}"/>
          </ac:spMkLst>
        </pc:spChg>
        <pc:spChg chg="mod">
          <ac:chgData name="Sanja Vlaisavljevic" userId="24f9f964-edda-46b6-9e62-e238e276748a" providerId="ADAL" clId="{3DFDBCD9-53C7-51F7-9844-D91C84BBA7A1}" dt="2026-06-17T17:02:51.668" v="5910" actId="20577"/>
          <ac:spMkLst>
            <pc:docMk/>
            <pc:sldMk cId="696670390" sldId="2147483472"/>
            <ac:spMk id="3" creationId="{124FCB30-B96B-988A-E6E5-A6B8A66C1F47}"/>
          </ac:spMkLst>
        </pc:spChg>
        <pc:spChg chg="del">
          <ac:chgData name="Sanja Vlaisavljevic" userId="24f9f964-edda-46b6-9e62-e238e276748a" providerId="ADAL" clId="{3DFDBCD9-53C7-51F7-9844-D91C84BBA7A1}" dt="2026-06-17T17:02:53.496" v="5911" actId="478"/>
          <ac:spMkLst>
            <pc:docMk/>
            <pc:sldMk cId="696670390" sldId="2147483472"/>
            <ac:spMk id="4" creationId="{E99F7689-DDD9-1BC1-7A0C-74B13EE09A4E}"/>
          </ac:spMkLst>
        </pc:spChg>
      </pc:sldChg>
      <pc:sldChg chg="new del">
        <pc:chgData name="Sanja Vlaisavljevic" userId="24f9f964-edda-46b6-9e62-e238e276748a" providerId="ADAL" clId="{3DFDBCD9-53C7-51F7-9844-D91C84BBA7A1}" dt="2026-06-17T19:22:32.416" v="6657" actId="680"/>
        <pc:sldMkLst>
          <pc:docMk/>
          <pc:sldMk cId="3168228769" sldId="2147483473"/>
        </pc:sldMkLst>
      </pc:sldChg>
      <pc:sldChg chg="modSp new del mod">
        <pc:chgData name="Sanja Vlaisavljevic" userId="24f9f964-edda-46b6-9e62-e238e276748a" providerId="ADAL" clId="{3DFDBCD9-53C7-51F7-9844-D91C84BBA7A1}" dt="2026-06-17T19:54:00.046" v="6734" actId="2696"/>
        <pc:sldMkLst>
          <pc:docMk/>
          <pc:sldMk cId="3345517774" sldId="2147483473"/>
        </pc:sldMkLst>
        <pc:spChg chg="mod">
          <ac:chgData name="Sanja Vlaisavljevic" userId="24f9f964-edda-46b6-9e62-e238e276748a" providerId="ADAL" clId="{3DFDBCD9-53C7-51F7-9844-D91C84BBA7A1}" dt="2026-06-17T19:22:48.264" v="6694" actId="20577"/>
          <ac:spMkLst>
            <pc:docMk/>
            <pc:sldMk cId="3345517774" sldId="2147483473"/>
            <ac:spMk id="3" creationId="{EF037399-7833-33E3-F759-402F8D11B2AE}"/>
          </ac:spMkLst>
        </pc:spChg>
        <pc:spChg chg="mod">
          <ac:chgData name="Sanja Vlaisavljevic" userId="24f9f964-edda-46b6-9e62-e238e276748a" providerId="ADAL" clId="{3DFDBCD9-53C7-51F7-9844-D91C84BBA7A1}" dt="2026-06-17T19:22:59.712" v="6733" actId="403"/>
          <ac:spMkLst>
            <pc:docMk/>
            <pc:sldMk cId="3345517774" sldId="2147483473"/>
            <ac:spMk id="4" creationId="{1AFADBE7-006A-7792-709D-2040A58B27E1}"/>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Inter 24pt 24pt Light" panose="02000503000000020004" pitchFamily="2" charset="0"/>
                <a:ea typeface="Inter 24pt 24pt Light" panose="02000503000000020004" pitchFamily="2" charset="0"/>
                <a:cs typeface="+mn-cs"/>
              </a:defRPr>
            </a:pPr>
            <a:r>
              <a:rPr lang="en-GB"/>
              <a:t>Reasons given for respondents' unfamiliarity with policies</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Inter 24pt 24pt Light" panose="02000503000000020004" pitchFamily="2" charset="0"/>
              <a:ea typeface="Inter 24pt 24pt Light" panose="02000503000000020004" pitchFamily="2" charset="0"/>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'respondent fam'!$A$16:$A$21</c:f>
              <c:strCache>
                <c:ptCount val="6"/>
                <c:pt idx="0">
                  <c:v>Have not seen before</c:v>
                </c:pt>
                <c:pt idx="1">
                  <c:v>Unfamiliar with Wellcome</c:v>
                </c:pt>
                <c:pt idx="2">
                  <c:v>Someone elses job to be familiar</c:v>
                </c:pt>
                <c:pt idx="3">
                  <c:v>info is not readily available </c:v>
                </c:pt>
                <c:pt idx="4">
                  <c:v>Other</c:v>
                </c:pt>
                <c:pt idx="5">
                  <c:v>Meaning unclear </c:v>
                </c:pt>
              </c:strCache>
            </c:strRef>
          </c:cat>
          <c:val>
            <c:numRef>
              <c:f>'respondent fam'!$B$16:$B$21</c:f>
              <c:numCache>
                <c:formatCode>General</c:formatCode>
                <c:ptCount val="6"/>
                <c:pt idx="0">
                  <c:v>36</c:v>
                </c:pt>
                <c:pt idx="1">
                  <c:v>24</c:v>
                </c:pt>
                <c:pt idx="2">
                  <c:v>18</c:v>
                </c:pt>
                <c:pt idx="3">
                  <c:v>12</c:v>
                </c:pt>
                <c:pt idx="4">
                  <c:v>6</c:v>
                </c:pt>
                <c:pt idx="5">
                  <c:v>4</c:v>
                </c:pt>
              </c:numCache>
            </c:numRef>
          </c:val>
          <c:extLst>
            <c:ext xmlns:c16="http://schemas.microsoft.com/office/drawing/2014/chart" uri="{C3380CC4-5D6E-409C-BE32-E72D297353CC}">
              <c16:uniqueId val="{00000000-DAA3-4AF0-BE74-7EE337A0778D}"/>
            </c:ext>
          </c:extLst>
        </c:ser>
        <c:dLbls>
          <c:showLegendKey val="0"/>
          <c:showVal val="0"/>
          <c:showCatName val="0"/>
          <c:showSerName val="0"/>
          <c:showPercent val="0"/>
          <c:showBubbleSize val="0"/>
        </c:dLbls>
        <c:gapWidth val="219"/>
        <c:overlap val="-27"/>
        <c:axId val="1193968488"/>
        <c:axId val="1193969568"/>
      </c:barChart>
      <c:catAx>
        <c:axId val="1193968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Inter 24pt 24pt Light" panose="02000503000000020004" pitchFamily="2" charset="0"/>
                <a:ea typeface="Inter 24pt 24pt Light" panose="02000503000000020004" pitchFamily="2" charset="0"/>
                <a:cs typeface="+mn-cs"/>
              </a:defRPr>
            </a:pPr>
            <a:endParaRPr lang="en-US"/>
          </a:p>
        </c:txPr>
        <c:crossAx val="1193969568"/>
        <c:crosses val="autoZero"/>
        <c:auto val="1"/>
        <c:lblAlgn val="ctr"/>
        <c:lblOffset val="100"/>
        <c:noMultiLvlLbl val="0"/>
      </c:catAx>
      <c:valAx>
        <c:axId val="11939695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Inter 24pt 24pt Light" panose="02000503000000020004" pitchFamily="2" charset="0"/>
                <a:ea typeface="Inter 24pt 24pt Light" panose="02000503000000020004" pitchFamily="2" charset="0"/>
                <a:cs typeface="+mn-cs"/>
              </a:defRPr>
            </a:pPr>
            <a:endParaRPr lang="en-US"/>
          </a:p>
        </c:txPr>
        <c:crossAx val="11939684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latin typeface="Inter 24pt 24pt Light" panose="02000503000000020004" pitchFamily="2" charset="0"/>
          <a:ea typeface="Inter 24pt 24pt Light" panose="02000503000000020004" pitchFamily="2"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baseline="0">
                <a:solidFill>
                  <a:schemeClr val="tx2"/>
                </a:solidFill>
                <a:latin typeface="Inter 24pt 24pt Light" panose="02000503000000020004" pitchFamily="2" charset="0"/>
                <a:ea typeface="Inter 24pt 24pt Light" panose="02000503000000020004" pitchFamily="2" charset="0"/>
                <a:cs typeface="+mn-cs"/>
              </a:defRPr>
            </a:pPr>
            <a:r>
              <a:rPr lang="en-US" sz="2400">
                <a:latin typeface="Inter 24pt 24pt Light" panose="02000503000000020004" pitchFamily="2" charset="0"/>
                <a:ea typeface="Inter 24pt 24pt Light" panose="02000503000000020004" pitchFamily="2" charset="0"/>
              </a:rPr>
              <a:t>Funded</a:t>
            </a:r>
            <a:endParaRPr lang="en-US" sz="2800">
              <a:latin typeface="Inter 24pt 24pt Light" panose="02000503000000020004" pitchFamily="2" charset="0"/>
              <a:ea typeface="Inter 24pt 24pt Light" panose="02000503000000020004" pitchFamily="2" charset="0"/>
            </a:endParaRPr>
          </a:p>
        </c:rich>
      </c:tx>
      <c:layout>
        <c:manualLayout>
          <c:xMode val="edge"/>
          <c:yMode val="edge"/>
          <c:x val="0.40979139895786437"/>
          <c:y val="2.2773488073506366E-2"/>
        </c:manualLayout>
      </c:layout>
      <c:overlay val="0"/>
      <c:spPr>
        <a:noFill/>
        <a:ln>
          <a:noFill/>
        </a:ln>
        <a:effectLst/>
      </c:spPr>
      <c:txPr>
        <a:bodyPr rot="0" spcFirstLastPara="1" vertOverflow="ellipsis" vert="horz" wrap="square" anchor="ctr" anchorCtr="1"/>
        <a:lstStyle/>
        <a:p>
          <a:pPr>
            <a:defRPr sz="2800" b="1" i="0" u="none" strike="noStrike" kern="1200" baseline="0">
              <a:solidFill>
                <a:schemeClr val="tx2"/>
              </a:solidFill>
              <a:latin typeface="Inter 24pt 24pt Light" panose="02000503000000020004" pitchFamily="2" charset="0"/>
              <a:ea typeface="Inter 24pt 24pt Light" panose="02000503000000020004" pitchFamily="2" charset="0"/>
              <a:cs typeface="+mn-cs"/>
            </a:defRPr>
          </a:pPr>
          <a:endParaRPr lang="en-US"/>
        </a:p>
      </c:txPr>
    </c:title>
    <c:autoTitleDeleted val="0"/>
    <c:plotArea>
      <c:layout/>
      <c:pieChart>
        <c:varyColors val="1"/>
        <c:ser>
          <c:idx val="0"/>
          <c:order val="0"/>
          <c:tx>
            <c:strRef>
              <c:f>'Costs funded un'!$B$14</c:f>
              <c:strCache>
                <c:ptCount val="1"/>
                <c:pt idx="0">
                  <c:v>Funded</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01-BEE9-4D31-8AAA-651FBB930144}"/>
              </c:ext>
            </c:extLst>
          </c:dPt>
          <c:dPt>
            <c:idx val="1"/>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c:ext xmlns:c16="http://schemas.microsoft.com/office/drawing/2014/chart" uri="{C3380CC4-5D6E-409C-BE32-E72D297353CC}">
                <c16:uniqueId val="{00000003-BEE9-4D31-8AAA-651FBB930144}"/>
              </c:ext>
            </c:extLst>
          </c:dPt>
          <c:dLbls>
            <c:dLbl>
              <c:idx val="0"/>
              <c:layout>
                <c:manualLayout>
                  <c:x val="-0.15710956262933734"/>
                  <c:y val="0.27416208805987813"/>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BEE9-4D31-8AAA-651FBB930144}"/>
                </c:ext>
              </c:extLst>
            </c:dLbl>
            <c:dLbl>
              <c:idx val="1"/>
              <c:layout>
                <c:manualLayout>
                  <c:x val="0.2032072146604956"/>
                  <c:y val="-0.20759132706673897"/>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BEE9-4D31-8AAA-651FBB930144}"/>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2"/>
                    </a:solidFill>
                    <a:latin typeface="Inter 24pt 24pt Light" panose="02000503000000020004" pitchFamily="2" charset="0"/>
                    <a:ea typeface="Inter 24pt 24pt Light" panose="02000503000000020004" pitchFamily="2" charset="0"/>
                    <a:cs typeface="+mn-cs"/>
                  </a:defRPr>
                </a:pPr>
                <a:endParaRPr lang="en-US"/>
              </a:p>
            </c:txPr>
            <c:dLblPos val="ctr"/>
            <c:showLegendKey val="0"/>
            <c:showVal val="0"/>
            <c:showCatName val="0"/>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'Costs funded un'!$A$15:$A$16</c:f>
              <c:strCache>
                <c:ptCount val="2"/>
                <c:pt idx="0">
                  <c:v>Not well</c:v>
                </c:pt>
                <c:pt idx="1">
                  <c:v>Well</c:v>
                </c:pt>
              </c:strCache>
            </c:strRef>
          </c:cat>
          <c:val>
            <c:numRef>
              <c:f>'Costs funded un'!$B$15:$B$16</c:f>
              <c:numCache>
                <c:formatCode>General</c:formatCode>
                <c:ptCount val="2"/>
                <c:pt idx="0">
                  <c:v>14</c:v>
                </c:pt>
                <c:pt idx="1">
                  <c:v>74</c:v>
                </c:pt>
              </c:numCache>
            </c:numRef>
          </c:val>
          <c:extLst>
            <c:ext xmlns:c16="http://schemas.microsoft.com/office/drawing/2014/chart" uri="{C3380CC4-5D6E-409C-BE32-E72D297353CC}">
              <c16:uniqueId val="{00000004-BEE9-4D31-8AAA-651FBB930144}"/>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lang="en-US" sz="2800" b="1" i="0" u="none" strike="noStrike" kern="1200" spc="0" baseline="0">
                <a:solidFill>
                  <a:srgbClr val="3B44BA"/>
                </a:solidFill>
                <a:latin typeface="Inter 24pt 24pt Light" panose="02000503000000020004" pitchFamily="2" charset="0"/>
                <a:ea typeface="Inter 24pt 24pt Light" panose="02000503000000020004" pitchFamily="2" charset="0"/>
                <a:cs typeface="+mn-cs"/>
              </a:defRPr>
            </a:pPr>
            <a:r>
              <a:rPr lang="en-US" sz="2400">
                <a:latin typeface="Inter 24pt 24pt Light" panose="02000503000000020004" pitchFamily="2" charset="0"/>
                <a:ea typeface="Inter 24pt 24pt Light" panose="02000503000000020004" pitchFamily="2" charset="0"/>
              </a:rPr>
              <a:t>Unfunded</a:t>
            </a:r>
            <a:endParaRPr lang="en-US" sz="2800">
              <a:latin typeface="Inter 24pt 24pt Light" panose="02000503000000020004" pitchFamily="2" charset="0"/>
              <a:ea typeface="Inter 24pt 24pt Light" panose="02000503000000020004" pitchFamily="2" charset="0"/>
            </a:endParaRPr>
          </a:p>
        </c:rich>
      </c:tx>
      <c:overlay val="0"/>
      <c:spPr>
        <a:noFill/>
        <a:ln>
          <a:noFill/>
        </a:ln>
        <a:effectLst/>
      </c:spPr>
      <c:txPr>
        <a:bodyPr rot="0" spcFirstLastPara="1" vertOverflow="ellipsis" vert="horz" wrap="square" anchor="ctr" anchorCtr="1"/>
        <a:lstStyle/>
        <a:p>
          <a:pPr algn="ctr" rtl="0">
            <a:defRPr lang="en-US" sz="2800" b="1" i="0" u="none" strike="noStrike" kern="1200" spc="0" baseline="0">
              <a:solidFill>
                <a:srgbClr val="3B44BA"/>
              </a:solidFill>
              <a:latin typeface="Inter 24pt 24pt Light" panose="02000503000000020004" pitchFamily="2" charset="0"/>
              <a:ea typeface="Inter 24pt 24pt Light" panose="02000503000000020004" pitchFamily="2" charset="0"/>
              <a:cs typeface="+mn-cs"/>
            </a:defRPr>
          </a:pPr>
          <a:endParaRPr lang="en-US"/>
        </a:p>
      </c:txPr>
    </c:title>
    <c:autoTitleDeleted val="0"/>
    <c:plotArea>
      <c:layout/>
      <c:pieChart>
        <c:varyColors val="1"/>
        <c:ser>
          <c:idx val="0"/>
          <c:order val="0"/>
          <c:tx>
            <c:strRef>
              <c:f>'Costs funded un'!$B$19</c:f>
              <c:strCache>
                <c:ptCount val="1"/>
                <c:pt idx="0">
                  <c:v>Unfunded</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183-477C-8FBA-CC209D454FF4}"/>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5183-477C-8FBA-CC209D454FF4}"/>
              </c:ext>
            </c:extLst>
          </c:dPt>
          <c:dLbls>
            <c:dLbl>
              <c:idx val="0"/>
              <c:layout>
                <c:manualLayout>
                  <c:x val="-0.19881423115018618"/>
                  <c:y val="0.20760170362242364"/>
                </c:manualLayout>
              </c:layout>
              <c:tx>
                <c:rich>
                  <a:bodyPr/>
                  <a:lstStyle/>
                  <a:p>
                    <a:fld id="{71C45400-D936-3A44-84E4-94FA396FDB26}" type="PERCENTAGE">
                      <a:rPr lang="en-US" sz="2400" dirty="0"/>
                      <a:pPr/>
                      <a:t>[PERCENTAGE]</a:t>
                    </a:fld>
                    <a:endParaRPr lang="en-GB"/>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183-477C-8FBA-CC209D454FF4}"/>
                </c:ext>
              </c:extLst>
            </c:dLbl>
            <c:dLbl>
              <c:idx val="1"/>
              <c:layout>
                <c:manualLayout>
                  <c:x val="0.25357649093375961"/>
                  <c:y val="-0.20205834007676612"/>
                </c:manualLayout>
              </c:layout>
              <c:tx>
                <c:rich>
                  <a:bodyPr/>
                  <a:lstStyle/>
                  <a:p>
                    <a:fld id="{B4BC3E20-3959-AC43-9F90-6EB2775DC618}" type="PERCENTAGE">
                      <a:rPr lang="en-US" sz="2400"/>
                      <a:pPr/>
                      <a:t>[PERCENTAGE]</a:t>
                    </a:fld>
                    <a:endParaRPr lang="en-GB"/>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183-477C-8FBA-CC209D454FF4}"/>
                </c:ext>
              </c:extLst>
            </c:dLbl>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tx1">
                        <a:lumMod val="75000"/>
                        <a:lumOff val="25000"/>
                      </a:schemeClr>
                    </a:solidFill>
                    <a:latin typeface="Inter 24pt 24pt Light" panose="02000503000000020004" pitchFamily="2" charset="0"/>
                    <a:ea typeface="Inter 24pt 24pt Light" panose="02000503000000020004" pitchFamily="2" charset="0"/>
                    <a:cs typeface="+mn-cs"/>
                  </a:defRPr>
                </a:pPr>
                <a:endParaRPr lang="en-US"/>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'Costs funded un'!$A$20:$A$21</c:f>
              <c:strCache>
                <c:ptCount val="2"/>
                <c:pt idx="0">
                  <c:v>Not well</c:v>
                </c:pt>
                <c:pt idx="1">
                  <c:v>Well</c:v>
                </c:pt>
              </c:strCache>
            </c:strRef>
          </c:cat>
          <c:val>
            <c:numRef>
              <c:f>'Costs funded un'!$B$20:$B$21</c:f>
              <c:numCache>
                <c:formatCode>General</c:formatCode>
                <c:ptCount val="2"/>
                <c:pt idx="0">
                  <c:v>21</c:v>
                </c:pt>
                <c:pt idx="1">
                  <c:v>53</c:v>
                </c:pt>
              </c:numCache>
            </c:numRef>
          </c:val>
          <c:extLst>
            <c:ext xmlns:c16="http://schemas.microsoft.com/office/drawing/2014/chart" uri="{C3380CC4-5D6E-409C-BE32-E72D297353CC}">
              <c16:uniqueId val="{00000004-5183-477C-8FBA-CC209D454FF4}"/>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673627618198903"/>
          <c:y val="2.4360204173037242E-3"/>
          <c:w val="0.45254938123720273"/>
          <c:h val="0.94640755081931804"/>
        </c:manualLayout>
      </c:layout>
      <c:pieChart>
        <c:varyColors val="1"/>
        <c:ser>
          <c:idx val="0"/>
          <c:order val="0"/>
          <c:tx>
            <c:strRef>
              <c:f>Sheet4!$B$1</c:f>
              <c:strCache>
                <c:ptCount val="1"/>
                <c:pt idx="0">
                  <c:v>Number </c:v>
                </c:pt>
              </c:strCache>
            </c:strRef>
          </c:tx>
          <c:dPt>
            <c:idx val="0"/>
            <c:bubble3D val="0"/>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extLst>
              <c:ext xmlns:c16="http://schemas.microsoft.com/office/drawing/2014/chart" uri="{C3380CC4-5D6E-409C-BE32-E72D297353CC}">
                <c16:uniqueId val="{00000001-98DB-419B-99DD-2180C5E2254B}"/>
              </c:ext>
            </c:extLst>
          </c:dPt>
          <c:dPt>
            <c:idx val="1"/>
            <c:bubble3D val="0"/>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9525" cap="flat" cmpd="sng" algn="ctr">
                <a:solidFill>
                  <a:schemeClr val="accent3">
                    <a:shade val="95000"/>
                  </a:schemeClr>
                </a:solidFill>
                <a:round/>
              </a:ln>
              <a:effectLst/>
            </c:spPr>
            <c:extLst>
              <c:ext xmlns:c16="http://schemas.microsoft.com/office/drawing/2014/chart" uri="{C3380CC4-5D6E-409C-BE32-E72D297353CC}">
                <c16:uniqueId val="{00000003-98DB-419B-99DD-2180C5E2254B}"/>
              </c:ext>
            </c:extLst>
          </c:dPt>
          <c:dPt>
            <c:idx val="2"/>
            <c:bubble3D val="0"/>
            <c:spPr>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9525" cap="flat" cmpd="sng" algn="ctr">
                <a:solidFill>
                  <a:schemeClr val="accent5">
                    <a:shade val="95000"/>
                  </a:schemeClr>
                </a:solidFill>
                <a:round/>
              </a:ln>
              <a:effectLst/>
            </c:spPr>
            <c:extLst>
              <c:ext xmlns:c16="http://schemas.microsoft.com/office/drawing/2014/chart" uri="{C3380CC4-5D6E-409C-BE32-E72D297353CC}">
                <c16:uniqueId val="{00000005-98DB-419B-99DD-2180C5E2254B}"/>
              </c:ext>
            </c:extLst>
          </c:dPt>
          <c:dPt>
            <c:idx val="3"/>
            <c:bubble3D val="0"/>
            <c:spPr>
              <a:gradFill rotWithShape="1">
                <a:gsLst>
                  <a:gs pos="0">
                    <a:schemeClr val="accent1">
                      <a:lumMod val="60000"/>
                      <a:lumMod val="110000"/>
                      <a:satMod val="105000"/>
                      <a:tint val="67000"/>
                    </a:schemeClr>
                  </a:gs>
                  <a:gs pos="50000">
                    <a:schemeClr val="accent1">
                      <a:lumMod val="60000"/>
                      <a:lumMod val="105000"/>
                      <a:satMod val="103000"/>
                      <a:tint val="73000"/>
                    </a:schemeClr>
                  </a:gs>
                  <a:gs pos="100000">
                    <a:schemeClr val="accent1">
                      <a:lumMod val="60000"/>
                      <a:lumMod val="105000"/>
                      <a:satMod val="109000"/>
                      <a:tint val="81000"/>
                    </a:schemeClr>
                  </a:gs>
                </a:gsLst>
                <a:lin ang="5400000" scaled="0"/>
              </a:gradFill>
              <a:ln w="9525" cap="flat" cmpd="sng" algn="ctr">
                <a:solidFill>
                  <a:schemeClr val="accent1">
                    <a:lumMod val="60000"/>
                    <a:shade val="95000"/>
                  </a:schemeClr>
                </a:solidFill>
                <a:round/>
              </a:ln>
              <a:effectLst/>
            </c:spPr>
            <c:extLst>
              <c:ext xmlns:c16="http://schemas.microsoft.com/office/drawing/2014/chart" uri="{C3380CC4-5D6E-409C-BE32-E72D297353CC}">
                <c16:uniqueId val="{00000007-98DB-419B-99DD-2180C5E2254B}"/>
              </c:ext>
            </c:extLst>
          </c:dPt>
          <c:dPt>
            <c:idx val="4"/>
            <c:bubble3D val="0"/>
            <c:spPr>
              <a:gradFill rotWithShape="1">
                <a:gsLst>
                  <a:gs pos="0">
                    <a:schemeClr val="accent3">
                      <a:lumMod val="60000"/>
                      <a:lumMod val="110000"/>
                      <a:satMod val="105000"/>
                      <a:tint val="67000"/>
                    </a:schemeClr>
                  </a:gs>
                  <a:gs pos="50000">
                    <a:schemeClr val="accent3">
                      <a:lumMod val="60000"/>
                      <a:lumMod val="105000"/>
                      <a:satMod val="103000"/>
                      <a:tint val="73000"/>
                    </a:schemeClr>
                  </a:gs>
                  <a:gs pos="100000">
                    <a:schemeClr val="accent3">
                      <a:lumMod val="60000"/>
                      <a:lumMod val="105000"/>
                      <a:satMod val="109000"/>
                      <a:tint val="81000"/>
                    </a:schemeClr>
                  </a:gs>
                </a:gsLst>
                <a:lin ang="5400000" scaled="0"/>
              </a:gradFill>
              <a:ln w="9525" cap="flat" cmpd="sng" algn="ctr">
                <a:solidFill>
                  <a:schemeClr val="accent3">
                    <a:lumMod val="60000"/>
                    <a:shade val="95000"/>
                  </a:schemeClr>
                </a:solidFill>
                <a:round/>
              </a:ln>
              <a:effectLst/>
            </c:spPr>
            <c:extLst>
              <c:ext xmlns:c16="http://schemas.microsoft.com/office/drawing/2014/chart" uri="{C3380CC4-5D6E-409C-BE32-E72D297353CC}">
                <c16:uniqueId val="{00000009-98DB-419B-99DD-2180C5E2254B}"/>
              </c:ext>
            </c:extLst>
          </c:dPt>
          <c:dLbls>
            <c:dLbl>
              <c:idx val="0"/>
              <c:layout>
                <c:manualLayout>
                  <c:x val="-5.696869883159475E-2"/>
                  <c:y val="0.23463902109574494"/>
                </c:manualLayout>
              </c:layout>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solidFill>
                      <a:latin typeface="Inter 24pt 24pt Light" panose="02000503000000020004" pitchFamily="2" charset="0"/>
                      <a:ea typeface="Inter 24pt 24pt Light" panose="02000503000000020004" pitchFamily="2" charset="0"/>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98DB-419B-99DD-2180C5E2254B}"/>
                </c:ext>
              </c:extLst>
            </c:dLbl>
            <c:dLbl>
              <c:idx val="1"/>
              <c:layout>
                <c:manualLayout>
                  <c:x val="-6.3422131936936132E-2"/>
                  <c:y val="-0.19047377911739719"/>
                </c:manualLayout>
              </c:layout>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solidFill>
                      <a:latin typeface="Inter 24pt 24pt Light" panose="02000503000000020004" pitchFamily="2" charset="0"/>
                      <a:ea typeface="Inter 24pt 24pt Light" panose="02000503000000020004" pitchFamily="2" charset="0"/>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98DB-419B-99DD-2180C5E2254B}"/>
                </c:ext>
              </c:extLst>
            </c:dLbl>
            <c:dLbl>
              <c:idx val="2"/>
              <c:layout>
                <c:manualLayout>
                  <c:x val="6.324905592400569E-2"/>
                  <c:y val="-0.12876938194709386"/>
                </c:manualLayout>
              </c:layout>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solidFill>
                      <a:latin typeface="Inter 24pt 24pt Light" panose="02000503000000020004" pitchFamily="2" charset="0"/>
                      <a:ea typeface="Inter 24pt 24pt Light" panose="02000503000000020004" pitchFamily="2" charset="0"/>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98DB-419B-99DD-2180C5E2254B}"/>
                </c:ext>
              </c:extLst>
            </c:dLbl>
            <c:dLbl>
              <c:idx val="3"/>
              <c:layout>
                <c:manualLayout>
                  <c:x val="0.11019209511311114"/>
                  <c:y val="6.4496038206007106E-2"/>
                </c:manualLayout>
              </c:layout>
              <c:tx>
                <c:rich>
                  <a:bodyPr/>
                  <a:lstStyle/>
                  <a:p>
                    <a:fld id="{4B32D5F3-D060-8F42-9308-5EFCADDC71C1}" type="PERCENTAGE">
                      <a:rPr lang="en-US">
                        <a:latin typeface="Inter 24pt 24pt Light" panose="02000503000000020004" pitchFamily="2" charset="0"/>
                        <a:ea typeface="Inter 24pt 24pt Light" panose="02000503000000020004" pitchFamily="2" charset="0"/>
                      </a:rPr>
                      <a:pPr/>
                      <a:t>[PERCENTAGE]</a:t>
                    </a:fld>
                    <a:endParaRPr lang="en-GB"/>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98DB-419B-99DD-2180C5E2254B}"/>
                </c:ext>
              </c:extLst>
            </c:dLbl>
            <c:dLbl>
              <c:idx val="4"/>
              <c:layout>
                <c:manualLayout>
                  <c:x val="4.0194633928181615E-2"/>
                  <c:y val="4.97395088560851E-2"/>
                </c:manualLayout>
              </c:layout>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solidFill>
                      <a:latin typeface="Inter 24pt 24pt Light" panose="02000503000000020004" pitchFamily="2" charset="0"/>
                      <a:ea typeface="Inter 24pt 24pt Light" panose="02000503000000020004" pitchFamily="2" charset="0"/>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98DB-419B-99DD-2180C5E2254B}"/>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Sheet4!$A$2:$A$6</c:f>
              <c:strCache>
                <c:ptCount val="5"/>
                <c:pt idx="0">
                  <c:v>Complexity</c:v>
                </c:pt>
                <c:pt idx="1">
                  <c:v>Length/volume</c:v>
                </c:pt>
                <c:pt idx="2">
                  <c:v>Lack of clarity</c:v>
                </c:pt>
                <c:pt idx="3">
                  <c:v>General unfamiliarity with Wellcome</c:v>
                </c:pt>
                <c:pt idx="4">
                  <c:v>Getting wellcome funding leads to understanding</c:v>
                </c:pt>
              </c:strCache>
            </c:strRef>
          </c:cat>
          <c:val>
            <c:numRef>
              <c:f>Sheet4!$B$2:$B$6</c:f>
              <c:numCache>
                <c:formatCode>General</c:formatCode>
                <c:ptCount val="5"/>
                <c:pt idx="0">
                  <c:v>3</c:v>
                </c:pt>
                <c:pt idx="1">
                  <c:v>3</c:v>
                </c:pt>
                <c:pt idx="2">
                  <c:v>2</c:v>
                </c:pt>
                <c:pt idx="3">
                  <c:v>3</c:v>
                </c:pt>
                <c:pt idx="4">
                  <c:v>1</c:v>
                </c:pt>
              </c:numCache>
            </c:numRef>
          </c:val>
          <c:extLst>
            <c:ext xmlns:c16="http://schemas.microsoft.com/office/drawing/2014/chart" uri="{C3380CC4-5D6E-409C-BE32-E72D297353CC}">
              <c16:uniqueId val="{0000000A-98DB-419B-99DD-2180C5E2254B}"/>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4">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fillRef idx="2">
      <cs:styleClr val="auto"/>
    </cs:fillRef>
    <cs:effectRef idx="1"/>
    <cs:fontRef idx="minor">
      <a:schemeClr val="dk1"/>
    </cs:fontRef>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0.5</cdr:x>
      <cdr:y>0.24405</cdr:y>
    </cdr:from>
    <cdr:to>
      <cdr:x>0.81372</cdr:x>
      <cdr:y>0.34127</cdr:y>
    </cdr:to>
    <cdr:sp macro="" textlink="">
      <cdr:nvSpPr>
        <cdr:cNvPr id="2" name="TextBox 1">
          <a:extLst xmlns:a="http://schemas.openxmlformats.org/drawingml/2006/main">
            <a:ext uri="{FF2B5EF4-FFF2-40B4-BE49-F238E27FC236}">
              <a16:creationId xmlns:a16="http://schemas.microsoft.com/office/drawing/2014/main" id="{378EE2A3-106E-4BCA-16B1-BB264A39AE15}"/>
            </a:ext>
          </a:extLst>
        </cdr:cNvPr>
        <cdr:cNvSpPr txBox="1"/>
      </cdr:nvSpPr>
      <cdr:spPr>
        <a:xfrm xmlns:a="http://schemas.openxmlformats.org/drawingml/2006/main">
          <a:off x="2702719" y="1088786"/>
          <a:ext cx="1695787" cy="43372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2400" kern="1200" dirty="0">
              <a:latin typeface="Inter 24pt 24pt Light" panose="02000503000000020004" pitchFamily="2" charset="0"/>
              <a:ea typeface="Inter 24pt 24pt Light" panose="02000503000000020004" pitchFamily="2" charset="0"/>
            </a:rPr>
            <a:t>Not well</a:t>
          </a:r>
        </a:p>
      </cdr:txBody>
    </cdr:sp>
  </cdr:relSizeAnchor>
  <cdr:relSizeAnchor xmlns:cdr="http://schemas.openxmlformats.org/drawingml/2006/chartDrawing">
    <cdr:from>
      <cdr:x>0.31219</cdr:x>
      <cdr:y>0.58694</cdr:y>
    </cdr:from>
    <cdr:to>
      <cdr:x>0.57829</cdr:x>
      <cdr:y>0.68367</cdr:y>
    </cdr:to>
    <cdr:sp macro="" textlink="">
      <cdr:nvSpPr>
        <cdr:cNvPr id="3" name="TextBox 2">
          <a:extLst xmlns:a="http://schemas.openxmlformats.org/drawingml/2006/main">
            <a:ext uri="{FF2B5EF4-FFF2-40B4-BE49-F238E27FC236}">
              <a16:creationId xmlns:a16="http://schemas.microsoft.com/office/drawing/2014/main" id="{FE4FF834-87B7-F37E-F103-193E1403DD94}"/>
            </a:ext>
          </a:extLst>
        </cdr:cNvPr>
        <cdr:cNvSpPr txBox="1"/>
      </cdr:nvSpPr>
      <cdr:spPr>
        <a:xfrm xmlns:a="http://schemas.openxmlformats.org/drawingml/2006/main">
          <a:off x="1687513" y="2618540"/>
          <a:ext cx="1438382" cy="43151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2400" kern="1200" dirty="0">
              <a:latin typeface="Inter 24pt 24pt Light" panose="02000503000000020004" pitchFamily="2" charset="0"/>
              <a:ea typeface="Inter 24pt 24pt Light" panose="02000503000000020004" pitchFamily="2" charset="0"/>
            </a:rPr>
            <a:t>Well</a:t>
          </a:r>
        </a:p>
      </cdr:txBody>
    </cdr:sp>
  </cdr:relSizeAnchor>
</c:userShapes>
</file>

<file path=ppt/drawings/drawing2.xml><?xml version="1.0" encoding="utf-8"?>
<c:userShapes xmlns:c="http://schemas.openxmlformats.org/drawingml/2006/chart">
  <cdr:relSizeAnchor xmlns:cdr="http://schemas.openxmlformats.org/drawingml/2006/chartDrawing">
    <cdr:from>
      <cdr:x>0.5</cdr:x>
      <cdr:y>0.28141</cdr:y>
    </cdr:from>
    <cdr:to>
      <cdr:x>0.78128</cdr:x>
      <cdr:y>0.38399</cdr:y>
    </cdr:to>
    <cdr:sp macro="" textlink="">
      <cdr:nvSpPr>
        <cdr:cNvPr id="2" name="TextBox 1">
          <a:extLst xmlns:a="http://schemas.openxmlformats.org/drawingml/2006/main">
            <a:ext uri="{FF2B5EF4-FFF2-40B4-BE49-F238E27FC236}">
              <a16:creationId xmlns:a16="http://schemas.microsoft.com/office/drawing/2014/main" id="{AD73D512-F1D7-19C1-E668-FBC9A6129F7F}"/>
            </a:ext>
          </a:extLst>
        </cdr:cNvPr>
        <cdr:cNvSpPr txBox="1"/>
      </cdr:nvSpPr>
      <cdr:spPr>
        <a:xfrm xmlns:a="http://schemas.openxmlformats.org/drawingml/2006/main">
          <a:off x="2702719" y="1289507"/>
          <a:ext cx="1520441" cy="47004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2400" kern="1200" dirty="0">
              <a:latin typeface="Inter 24pt 24pt Light" panose="02000503000000020004" pitchFamily="2" charset="0"/>
              <a:ea typeface="Inter 24pt 24pt Light" panose="02000503000000020004" pitchFamily="2" charset="0"/>
            </a:rPr>
            <a:t>Not well</a:t>
          </a:r>
        </a:p>
      </cdr:txBody>
    </cdr:sp>
  </cdr:relSizeAnchor>
  <cdr:relSizeAnchor xmlns:cdr="http://schemas.openxmlformats.org/drawingml/2006/chartDrawing">
    <cdr:from>
      <cdr:x>0.232</cdr:x>
      <cdr:y>0.5</cdr:y>
    </cdr:from>
    <cdr:to>
      <cdr:x>0.5</cdr:x>
      <cdr:y>0.61211</cdr:y>
    </cdr:to>
    <cdr:sp macro="" textlink="">
      <cdr:nvSpPr>
        <cdr:cNvPr id="3" name="TextBox 2">
          <a:extLst xmlns:a="http://schemas.openxmlformats.org/drawingml/2006/main">
            <a:ext uri="{FF2B5EF4-FFF2-40B4-BE49-F238E27FC236}">
              <a16:creationId xmlns:a16="http://schemas.microsoft.com/office/drawing/2014/main" id="{77A1687A-4FC3-E3EE-5A46-4153F3860EA1}"/>
            </a:ext>
          </a:extLst>
        </cdr:cNvPr>
        <cdr:cNvSpPr txBox="1"/>
      </cdr:nvSpPr>
      <cdr:spPr>
        <a:xfrm xmlns:a="http://schemas.openxmlformats.org/drawingml/2006/main">
          <a:off x="1254061" y="2291118"/>
          <a:ext cx="1448658" cy="51371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2400" kern="1200" dirty="0">
              <a:latin typeface="Inter 24pt 24pt Light" panose="02000503000000020004" pitchFamily="2" charset="0"/>
              <a:ea typeface="Inter 24pt 24pt Light" panose="02000503000000020004" pitchFamily="2" charset="0"/>
            </a:rPr>
            <a:t>Well</a:t>
          </a:r>
          <a:endParaRPr lang="en-GB" sz="2800" kern="1200" dirty="0">
            <a:latin typeface="Inter 24pt 24pt Light" panose="02000503000000020004" pitchFamily="2" charset="0"/>
            <a:ea typeface="Inter 24pt 24pt Light" panose="02000503000000020004" pitchFamily="2"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0.69044</cdr:x>
      <cdr:y>0.15566</cdr:y>
    </cdr:from>
    <cdr:to>
      <cdr:x>0.88114</cdr:x>
      <cdr:y>0.26626</cdr:y>
    </cdr:to>
    <cdr:sp macro="" textlink="">
      <cdr:nvSpPr>
        <cdr:cNvPr id="2" name="TextBox 1">
          <a:extLst xmlns:a="http://schemas.openxmlformats.org/drawingml/2006/main">
            <a:ext uri="{FF2B5EF4-FFF2-40B4-BE49-F238E27FC236}">
              <a16:creationId xmlns:a16="http://schemas.microsoft.com/office/drawing/2014/main" id="{3D3C756B-933F-7BF3-B622-B2BBEA4F0739}"/>
            </a:ext>
          </a:extLst>
        </cdr:cNvPr>
        <cdr:cNvSpPr txBox="1"/>
      </cdr:nvSpPr>
      <cdr:spPr>
        <a:xfrm xmlns:a="http://schemas.openxmlformats.org/drawingml/2006/main">
          <a:off x="7527693" y="811519"/>
          <a:ext cx="2079150" cy="57660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2400" kern="1200" dirty="0">
              <a:latin typeface="Inter 24pt 24pt Light" panose="02000503000000020004" pitchFamily="2" charset="0"/>
              <a:ea typeface="Inter 24pt 24pt Light" panose="02000503000000020004" pitchFamily="2" charset="0"/>
            </a:rPr>
            <a:t>Complexity</a:t>
          </a:r>
        </a:p>
      </cdr:txBody>
    </cdr:sp>
  </cdr:relSizeAnchor>
  <cdr:relSizeAnchor xmlns:cdr="http://schemas.openxmlformats.org/drawingml/2006/chartDrawing">
    <cdr:from>
      <cdr:x>0.37398</cdr:x>
      <cdr:y>0.79382</cdr:y>
    </cdr:from>
    <cdr:to>
      <cdr:x>0.54072</cdr:x>
      <cdr:y>0.87247</cdr:y>
    </cdr:to>
    <cdr:sp macro="" textlink="">
      <cdr:nvSpPr>
        <cdr:cNvPr id="3" name="TextBox 2">
          <a:extLst xmlns:a="http://schemas.openxmlformats.org/drawingml/2006/main">
            <a:ext uri="{FF2B5EF4-FFF2-40B4-BE49-F238E27FC236}">
              <a16:creationId xmlns:a16="http://schemas.microsoft.com/office/drawing/2014/main" id="{50B82AFE-D1AF-7764-A1E1-43F17AA3CFE2}"/>
            </a:ext>
          </a:extLst>
        </cdr:cNvPr>
        <cdr:cNvSpPr txBox="1"/>
      </cdr:nvSpPr>
      <cdr:spPr>
        <a:xfrm xmlns:a="http://schemas.openxmlformats.org/drawingml/2006/main">
          <a:off x="4077381" y="3516086"/>
          <a:ext cx="1817914" cy="34834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kern="1200" dirty="0"/>
        </a:p>
      </cdr:txBody>
    </cdr:sp>
  </cdr:relSizeAnchor>
  <cdr:relSizeAnchor xmlns:cdr="http://schemas.openxmlformats.org/drawingml/2006/chartDrawing">
    <cdr:from>
      <cdr:x>0.68805</cdr:x>
      <cdr:y>0.72112</cdr:y>
    </cdr:from>
    <cdr:to>
      <cdr:x>0.90787</cdr:x>
      <cdr:y>0.83171</cdr:y>
    </cdr:to>
    <cdr:sp macro="" textlink="">
      <cdr:nvSpPr>
        <cdr:cNvPr id="4" name="TextBox 1">
          <a:extLst xmlns:a="http://schemas.openxmlformats.org/drawingml/2006/main">
            <a:ext uri="{FF2B5EF4-FFF2-40B4-BE49-F238E27FC236}">
              <a16:creationId xmlns:a16="http://schemas.microsoft.com/office/drawing/2014/main" id="{3517F493-8CAC-31A2-CC29-53F139C4D095}"/>
            </a:ext>
          </a:extLst>
        </cdr:cNvPr>
        <cdr:cNvSpPr txBox="1"/>
      </cdr:nvSpPr>
      <cdr:spPr>
        <a:xfrm xmlns:a="http://schemas.openxmlformats.org/drawingml/2006/main">
          <a:off x="7501599" y="3759484"/>
          <a:ext cx="2396637" cy="57655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2400" kern="1200" dirty="0">
              <a:latin typeface="Inter 24pt 24pt Light" panose="02000503000000020004" pitchFamily="2" charset="0"/>
              <a:ea typeface="Inter 24pt 24pt Light" panose="02000503000000020004" pitchFamily="2" charset="0"/>
            </a:rPr>
            <a:t>Length/volume</a:t>
          </a:r>
        </a:p>
      </cdr:txBody>
    </cdr:sp>
  </cdr:relSizeAnchor>
  <cdr:relSizeAnchor xmlns:cdr="http://schemas.openxmlformats.org/drawingml/2006/chartDrawing">
    <cdr:from>
      <cdr:x>0.1714</cdr:x>
      <cdr:y>0.83647</cdr:y>
    </cdr:from>
    <cdr:to>
      <cdr:x>0.39123</cdr:x>
      <cdr:y>0.94706</cdr:y>
    </cdr:to>
    <cdr:sp macro="" textlink="">
      <cdr:nvSpPr>
        <cdr:cNvPr id="5" name="TextBox 1">
          <a:extLst xmlns:a="http://schemas.openxmlformats.org/drawingml/2006/main">
            <a:ext uri="{FF2B5EF4-FFF2-40B4-BE49-F238E27FC236}">
              <a16:creationId xmlns:a16="http://schemas.microsoft.com/office/drawing/2014/main" id="{B48AF931-F3F0-11FA-AE4D-C71A40DD8EB1}"/>
            </a:ext>
          </a:extLst>
        </cdr:cNvPr>
        <cdr:cNvSpPr txBox="1"/>
      </cdr:nvSpPr>
      <cdr:spPr>
        <a:xfrm xmlns:a="http://schemas.openxmlformats.org/drawingml/2006/main">
          <a:off x="1868716" y="4360896"/>
          <a:ext cx="2396745" cy="57655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2400" kern="1200" dirty="0">
              <a:latin typeface="Inter 24pt 24pt Light" panose="02000503000000020004" pitchFamily="2" charset="0"/>
              <a:ea typeface="Inter 24pt 24pt Light" panose="02000503000000020004" pitchFamily="2" charset="0"/>
            </a:rPr>
            <a:t>Lack of clarity</a:t>
          </a:r>
        </a:p>
      </cdr:txBody>
    </cdr:sp>
  </cdr:relSizeAnchor>
  <cdr:relSizeAnchor xmlns:cdr="http://schemas.openxmlformats.org/drawingml/2006/chartDrawing">
    <cdr:from>
      <cdr:x>0</cdr:x>
      <cdr:y>0.36056</cdr:y>
    </cdr:from>
    <cdr:to>
      <cdr:x>0.2982</cdr:x>
      <cdr:y>0.46665</cdr:y>
    </cdr:to>
    <cdr:sp macro="" textlink="">
      <cdr:nvSpPr>
        <cdr:cNvPr id="6" name="TextBox 1">
          <a:extLst xmlns:a="http://schemas.openxmlformats.org/drawingml/2006/main">
            <a:ext uri="{FF2B5EF4-FFF2-40B4-BE49-F238E27FC236}">
              <a16:creationId xmlns:a16="http://schemas.microsoft.com/office/drawing/2014/main" id="{B48AF931-F3F0-11FA-AE4D-C71A40DD8EB1}"/>
            </a:ext>
          </a:extLst>
        </cdr:cNvPr>
        <cdr:cNvSpPr txBox="1"/>
      </cdr:nvSpPr>
      <cdr:spPr>
        <a:xfrm xmlns:a="http://schemas.openxmlformats.org/drawingml/2006/main">
          <a:off x="0" y="1879742"/>
          <a:ext cx="3251192" cy="55309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2400" kern="1200" dirty="0">
              <a:latin typeface="Inter 24pt 24pt Light" panose="02000503000000020004" pitchFamily="2" charset="0"/>
              <a:ea typeface="Inter 24pt 24pt Light" panose="02000503000000020004" pitchFamily="2" charset="0"/>
            </a:rPr>
            <a:t>General unfamiliarity</a:t>
          </a:r>
        </a:p>
      </cdr:txBody>
    </cdr:sp>
  </cdr:relSizeAnchor>
  <cdr:relSizeAnchor xmlns:cdr="http://schemas.openxmlformats.org/drawingml/2006/chartDrawing">
    <cdr:from>
      <cdr:x>0</cdr:x>
      <cdr:y>0.00768</cdr:y>
    </cdr:from>
    <cdr:to>
      <cdr:x>0.35368</cdr:x>
      <cdr:y>0.16324</cdr:y>
    </cdr:to>
    <cdr:sp macro="" textlink="">
      <cdr:nvSpPr>
        <cdr:cNvPr id="7" name="TextBox 1">
          <a:extLst xmlns:a="http://schemas.openxmlformats.org/drawingml/2006/main">
            <a:ext uri="{FF2B5EF4-FFF2-40B4-BE49-F238E27FC236}">
              <a16:creationId xmlns:a16="http://schemas.microsoft.com/office/drawing/2014/main" id="{724066C0-5412-D910-C686-1678B80B3BC9}"/>
            </a:ext>
          </a:extLst>
        </cdr:cNvPr>
        <cdr:cNvSpPr txBox="1"/>
      </cdr:nvSpPr>
      <cdr:spPr>
        <a:xfrm xmlns:a="http://schemas.openxmlformats.org/drawingml/2006/main">
          <a:off x="0" y="40062"/>
          <a:ext cx="3856038" cy="81097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2400" kern="1200" dirty="0">
              <a:latin typeface="Inter 24pt 24pt Light" panose="02000503000000020004" pitchFamily="2" charset="0"/>
              <a:ea typeface="Inter 24pt 24pt Light" panose="02000503000000020004" pitchFamily="2" charset="0"/>
            </a:rPr>
            <a:t>Getting funding leads to understanding</a:t>
          </a:r>
        </a:p>
      </cdr:txBody>
    </cdr:sp>
  </cdr:relSizeAnchor>
  <cdr:relSizeAnchor xmlns:cdr="http://schemas.openxmlformats.org/drawingml/2006/chartDrawing">
    <cdr:from>
      <cdr:x>0.31531</cdr:x>
      <cdr:y>0.05118</cdr:y>
    </cdr:from>
    <cdr:to>
      <cdr:x>0.40726</cdr:x>
      <cdr:y>0.05118</cdr:y>
    </cdr:to>
    <cdr:cxnSp macro="">
      <cdr:nvCxnSpPr>
        <cdr:cNvPr id="9" name="Straight Arrow Connector 8">
          <a:extLst xmlns:a="http://schemas.openxmlformats.org/drawingml/2006/main">
            <a:ext uri="{FF2B5EF4-FFF2-40B4-BE49-F238E27FC236}">
              <a16:creationId xmlns:a16="http://schemas.microsoft.com/office/drawing/2014/main" id="{4E5BFAA7-C07D-0285-E463-1E765F3DA9AE}"/>
            </a:ext>
          </a:extLst>
        </cdr:cNvPr>
        <cdr:cNvCxnSpPr/>
      </cdr:nvCxnSpPr>
      <cdr:spPr>
        <a:xfrm xmlns:a="http://schemas.openxmlformats.org/drawingml/2006/main">
          <a:off x="3437685" y="266823"/>
          <a:ext cx="1002558" cy="0"/>
        </a:xfrm>
        <a:prstGeom xmlns:a="http://schemas.openxmlformats.org/drawingml/2006/main" prst="straightConnector1">
          <a:avLst/>
        </a:prstGeom>
        <a:ln xmlns:a="http://schemas.openxmlformats.org/drawingml/2006/main">
          <a:tailEnd type="triangle"/>
        </a:ln>
      </cdr:spPr>
      <cdr:style>
        <a:lnRef xmlns:a="http://schemas.openxmlformats.org/drawingml/2006/main" idx="2">
          <a:schemeClr val="dk1"/>
        </a:lnRef>
        <a:fillRef xmlns:a="http://schemas.openxmlformats.org/drawingml/2006/main" idx="0">
          <a:schemeClr val="dk1"/>
        </a:fillRef>
        <a:effectRef xmlns:a="http://schemas.openxmlformats.org/drawingml/2006/main" idx="1">
          <a:schemeClr val="dk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774887-BCEC-7245-924F-7E667708C66C}" type="datetimeFigureOut">
              <a:rPr lang="en-US" smtClean="0"/>
              <a:t>6/18/2026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36F015-91F7-6949-B161-49BDFC018488}" type="slidenum">
              <a:rPr lang="en-US" smtClean="0"/>
              <a:t>‹#›</a:t>
            </a:fld>
            <a:endParaRPr lang="en-US"/>
          </a:p>
        </p:txBody>
      </p:sp>
    </p:spTree>
    <p:extLst>
      <p:ext uri="{BB962C8B-B14F-4D97-AF65-F5344CB8AC3E}">
        <p14:creationId xmlns:p14="http://schemas.microsoft.com/office/powerpoint/2010/main" val="1209644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036F015-91F7-6949-B161-49BDFC018488}" type="slidenum">
              <a:rPr lang="en-US" smtClean="0"/>
              <a:t>1</a:t>
            </a:fld>
            <a:endParaRPr lang="en-US"/>
          </a:p>
        </p:txBody>
      </p:sp>
    </p:spTree>
    <p:extLst>
      <p:ext uri="{BB962C8B-B14F-4D97-AF65-F5344CB8AC3E}">
        <p14:creationId xmlns:p14="http://schemas.microsoft.com/office/powerpoint/2010/main" val="38572780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036F015-91F7-6949-B161-49BDFC018488}" type="slidenum">
              <a:rPr lang="en-US" smtClean="0"/>
              <a:t>13</a:t>
            </a:fld>
            <a:endParaRPr lang="en-US"/>
          </a:p>
        </p:txBody>
      </p:sp>
    </p:spTree>
    <p:extLst>
      <p:ext uri="{BB962C8B-B14F-4D97-AF65-F5344CB8AC3E}">
        <p14:creationId xmlns:p14="http://schemas.microsoft.com/office/powerpoint/2010/main" val="37468233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036F015-91F7-6949-B161-49BDFC018488}" type="slidenum">
              <a:rPr lang="en-US" smtClean="0"/>
              <a:t>15</a:t>
            </a:fld>
            <a:endParaRPr lang="en-US"/>
          </a:p>
        </p:txBody>
      </p:sp>
    </p:spTree>
    <p:extLst>
      <p:ext uri="{BB962C8B-B14F-4D97-AF65-F5344CB8AC3E}">
        <p14:creationId xmlns:p14="http://schemas.microsoft.com/office/powerpoint/2010/main" val="38524155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036F015-91F7-6949-B161-49BDFC018488}" type="slidenum">
              <a:rPr lang="en-US" smtClean="0"/>
              <a:t>16</a:t>
            </a:fld>
            <a:endParaRPr lang="en-US"/>
          </a:p>
        </p:txBody>
      </p:sp>
    </p:spTree>
    <p:extLst>
      <p:ext uri="{BB962C8B-B14F-4D97-AF65-F5344CB8AC3E}">
        <p14:creationId xmlns:p14="http://schemas.microsoft.com/office/powerpoint/2010/main" val="15746933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036F015-91F7-6949-B161-49BDFC018488}" type="slidenum">
              <a:rPr lang="en-US" smtClean="0"/>
              <a:t>17</a:t>
            </a:fld>
            <a:endParaRPr lang="en-US"/>
          </a:p>
        </p:txBody>
      </p:sp>
    </p:spTree>
    <p:extLst>
      <p:ext uri="{BB962C8B-B14F-4D97-AF65-F5344CB8AC3E}">
        <p14:creationId xmlns:p14="http://schemas.microsoft.com/office/powerpoint/2010/main" val="23256496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036F015-91F7-6949-B161-49BDFC018488}" type="slidenum">
              <a:rPr lang="en-US" smtClean="0"/>
              <a:t>18</a:t>
            </a:fld>
            <a:endParaRPr lang="en-US"/>
          </a:p>
        </p:txBody>
      </p:sp>
    </p:spTree>
    <p:extLst>
      <p:ext uri="{BB962C8B-B14F-4D97-AF65-F5344CB8AC3E}">
        <p14:creationId xmlns:p14="http://schemas.microsoft.com/office/powerpoint/2010/main" val="3021473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036F015-91F7-6949-B161-49BDFC018488}" type="slidenum">
              <a:rPr lang="en-US" smtClean="0"/>
              <a:t>20</a:t>
            </a:fld>
            <a:endParaRPr lang="en-US"/>
          </a:p>
        </p:txBody>
      </p:sp>
    </p:spTree>
    <p:extLst>
      <p:ext uri="{BB962C8B-B14F-4D97-AF65-F5344CB8AC3E}">
        <p14:creationId xmlns:p14="http://schemas.microsoft.com/office/powerpoint/2010/main" val="29347931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285750" indent="-285750">
              <a:buFontTx/>
              <a:buChar char="-"/>
            </a:pPr>
            <a:r>
              <a:rPr lang="en-US" sz="1600" b="0" i="0">
                <a:solidFill>
                  <a:schemeClr val="tx1"/>
                </a:solidFill>
                <a:latin typeface="Inter 24pt 24pt Light" panose="02000503000000020004" pitchFamily="2" charset="0"/>
              </a:rPr>
              <a:t>blue skies/open mode</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US" sz="1600" b="0" i="0">
                <a:solidFill>
                  <a:schemeClr val="tx1"/>
                </a:solidFill>
                <a:latin typeface="Inter 24pt 24pt Light" panose="02000503000000020004" pitchFamily="2" charset="0"/>
              </a:rPr>
              <a:t>challenge-led, Climate and Health, Infection Diseases, Mental Health </a:t>
            </a:r>
            <a:endParaRPr lang="en-US" sz="1800" b="0" i="0">
              <a:solidFill>
                <a:schemeClr val="tx1"/>
              </a:solidFill>
              <a:latin typeface="Inter 24pt 24pt Light" panose="02000503000000020004" pitchFamily="2" charset="0"/>
            </a:endParaRPr>
          </a:p>
          <a:p>
            <a:pPr marL="285750" indent="-285750">
              <a:buFontTx/>
              <a:buChar char="-"/>
            </a:pPr>
            <a:endParaRPr lang="en-US" sz="1600" i="0"/>
          </a:p>
        </p:txBody>
      </p:sp>
      <p:sp>
        <p:nvSpPr>
          <p:cNvPr id="4" name="Slide Number Placeholder 3"/>
          <p:cNvSpPr>
            <a:spLocks noGrp="1"/>
          </p:cNvSpPr>
          <p:nvPr>
            <p:ph type="sldNum" sz="quarter" idx="5"/>
          </p:nvPr>
        </p:nvSpPr>
        <p:spPr/>
        <p:txBody>
          <a:bodyPr/>
          <a:lstStyle/>
          <a:p>
            <a:fld id="{F036F015-91F7-6949-B161-49BDFC018488}" type="slidenum">
              <a:rPr lang="en-US" smtClean="0"/>
              <a:t>3</a:t>
            </a:fld>
            <a:endParaRPr lang="en-US"/>
          </a:p>
        </p:txBody>
      </p:sp>
    </p:spTree>
    <p:extLst>
      <p:ext uri="{BB962C8B-B14F-4D97-AF65-F5344CB8AC3E}">
        <p14:creationId xmlns:p14="http://schemas.microsoft.com/office/powerpoint/2010/main" val="482857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05CDD-BB54-5B08-CF37-F8EC91B698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BD9789-3AD5-F928-1B90-6BFA7C97755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4870246-16BA-7319-9704-977EC72607BB}"/>
              </a:ext>
            </a:extLst>
          </p:cNvPr>
          <p:cNvSpPr>
            <a:spLocks noGrp="1"/>
          </p:cNvSpPr>
          <p:nvPr>
            <p:ph type="body" idx="1"/>
          </p:nvPr>
        </p:nvSpPr>
        <p:spPr/>
        <p:txBody>
          <a:bodyPr/>
          <a:lstStyle/>
          <a:p>
            <a:endParaRPr lang="en-GB" sz="1800"/>
          </a:p>
        </p:txBody>
      </p:sp>
      <p:sp>
        <p:nvSpPr>
          <p:cNvPr id="4" name="Slide Number Placeholder 3">
            <a:extLst>
              <a:ext uri="{FF2B5EF4-FFF2-40B4-BE49-F238E27FC236}">
                <a16:creationId xmlns:a16="http://schemas.microsoft.com/office/drawing/2014/main" id="{4F0D5B34-5A72-129E-00FC-90238269047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36F015-91F7-6949-B161-49BDFC01848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235707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GB"/>
              <a:t>Sidenote: global policies review –also conducted/are conducting direct interviews with other funders and recipient organisations</a:t>
            </a:r>
          </a:p>
        </p:txBody>
      </p:sp>
      <p:sp>
        <p:nvSpPr>
          <p:cNvPr id="4" name="Slide Number Placeholder 3"/>
          <p:cNvSpPr>
            <a:spLocks noGrp="1"/>
          </p:cNvSpPr>
          <p:nvPr>
            <p:ph type="sldNum" sz="quarter" idx="5"/>
          </p:nvPr>
        </p:nvSpPr>
        <p:spPr/>
        <p:txBody>
          <a:bodyPr/>
          <a:lstStyle/>
          <a:p>
            <a:fld id="{F036F015-91F7-6949-B161-49BDFC018488}" type="slidenum">
              <a:rPr lang="en-US" smtClean="0"/>
              <a:t>5</a:t>
            </a:fld>
            <a:endParaRPr lang="en-US"/>
          </a:p>
        </p:txBody>
      </p:sp>
    </p:spTree>
    <p:extLst>
      <p:ext uri="{BB962C8B-B14F-4D97-AF65-F5344CB8AC3E}">
        <p14:creationId xmlns:p14="http://schemas.microsoft.com/office/powerpoint/2010/main" val="2096390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171450" indent="-171450">
              <a:buFontTx/>
              <a:buChar char="-"/>
            </a:pPr>
            <a:endParaRPr lang="en-US"/>
          </a:p>
        </p:txBody>
      </p:sp>
      <p:sp>
        <p:nvSpPr>
          <p:cNvPr id="4" name="Slide Number Placeholder 3"/>
          <p:cNvSpPr>
            <a:spLocks noGrp="1"/>
          </p:cNvSpPr>
          <p:nvPr>
            <p:ph type="sldNum" sz="quarter" idx="5"/>
          </p:nvPr>
        </p:nvSpPr>
        <p:spPr/>
        <p:txBody>
          <a:bodyPr/>
          <a:lstStyle/>
          <a:p>
            <a:fld id="{F036F015-91F7-6949-B161-49BDFC018488}" type="slidenum">
              <a:rPr lang="en-US" smtClean="0"/>
              <a:t>7</a:t>
            </a:fld>
            <a:endParaRPr lang="en-US"/>
          </a:p>
        </p:txBody>
      </p:sp>
    </p:spTree>
    <p:extLst>
      <p:ext uri="{BB962C8B-B14F-4D97-AF65-F5344CB8AC3E}">
        <p14:creationId xmlns:p14="http://schemas.microsoft.com/office/powerpoint/2010/main" val="1248603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228600" indent="-228600">
              <a:buAutoNum type="arabicPeriod"/>
            </a:pPr>
            <a:r>
              <a:rPr lang="en-GB" sz="1200" i="0"/>
              <a:t>R</a:t>
            </a:r>
            <a:r>
              <a:rPr lang="en-US" sz="1200" i="0"/>
              <a:t>esearch staff and applicants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a:t>We included questions on how organisations manage applications to Wellcome to understand better any barriers as part of a separate piece of work. We aren’t covering these questions today.</a:t>
            </a:r>
            <a:endParaRPr lang="en-US" sz="1200" i="0"/>
          </a:p>
          <a:p>
            <a:pPr marL="228600" indent="-228600">
              <a:buAutoNum type="arabicPeriod"/>
            </a:pPr>
            <a:endParaRPr lang="en-GB" i="0"/>
          </a:p>
        </p:txBody>
      </p:sp>
      <p:sp>
        <p:nvSpPr>
          <p:cNvPr id="4" name="Slide Number Placeholder 3"/>
          <p:cNvSpPr>
            <a:spLocks noGrp="1"/>
          </p:cNvSpPr>
          <p:nvPr>
            <p:ph type="sldNum" sz="quarter" idx="5"/>
          </p:nvPr>
        </p:nvSpPr>
        <p:spPr/>
        <p:txBody>
          <a:bodyPr/>
          <a:lstStyle/>
          <a:p>
            <a:fld id="{F036F015-91F7-6949-B161-49BDFC018488}" type="slidenum">
              <a:rPr lang="en-US" smtClean="0"/>
              <a:t>8</a:t>
            </a:fld>
            <a:endParaRPr lang="en-US"/>
          </a:p>
        </p:txBody>
      </p:sp>
    </p:spTree>
    <p:extLst>
      <p:ext uri="{BB962C8B-B14F-4D97-AF65-F5344CB8AC3E}">
        <p14:creationId xmlns:p14="http://schemas.microsoft.com/office/powerpoint/2010/main" val="38449951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036F015-91F7-6949-B161-49BDFC018488}" type="slidenum">
              <a:rPr lang="en-US" smtClean="0"/>
              <a:t>9</a:t>
            </a:fld>
            <a:endParaRPr lang="en-US"/>
          </a:p>
        </p:txBody>
      </p:sp>
    </p:spTree>
    <p:extLst>
      <p:ext uri="{BB962C8B-B14F-4D97-AF65-F5344CB8AC3E}">
        <p14:creationId xmlns:p14="http://schemas.microsoft.com/office/powerpoint/2010/main" val="30337783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GB"/>
              <a:t>The questions used a Likert scale of five options, two negative, two positive and one neutral. Respondents were able to answer not applicable or leave a question blank. </a:t>
            </a:r>
          </a:p>
          <a:p>
            <a:endParaRPr lang="en-GB"/>
          </a:p>
          <a:p>
            <a:r>
              <a:rPr lang="en-GB"/>
              <a:t>We’ve grouped the two negative and the neutral answers together to give us clarity on where answers genuinely are positive. </a:t>
            </a:r>
          </a:p>
          <a:p>
            <a:r>
              <a:rPr lang="en-GB"/>
              <a:t>So the first thing we’ve looked at is the impact of getting funding on familiarity with our policies. As you can see, funding doesn’t really make a difference if you are unfamiliar with Wellcome policies – barely any difference between the 15.3% of unfunded respondents who said they were unfamiliar and the 14.8% of funded respondents who said the same. </a:t>
            </a:r>
          </a:p>
          <a:p>
            <a:endParaRPr lang="en-GB"/>
          </a:p>
          <a:p>
            <a:r>
              <a:rPr lang="en-GB"/>
              <a:t>The numbers do separate as you would expect for those who were familiar with those receiving funding distinctly more likely to be familiar with the policies than those who have not had funding. The remainder of the respondents answered not applicable to this question (for those of you eagle eyed enough to notice that this slide is not showing 100% of respondents. </a:t>
            </a:r>
          </a:p>
          <a:p>
            <a:endParaRPr lang="en-GB"/>
          </a:p>
        </p:txBody>
      </p:sp>
      <p:sp>
        <p:nvSpPr>
          <p:cNvPr id="4" name="Slide Number Placeholder 3"/>
          <p:cNvSpPr>
            <a:spLocks noGrp="1"/>
          </p:cNvSpPr>
          <p:nvPr>
            <p:ph type="sldNum" sz="quarter" idx="5"/>
          </p:nvPr>
        </p:nvSpPr>
        <p:spPr/>
        <p:txBody>
          <a:bodyPr/>
          <a:lstStyle/>
          <a:p>
            <a:fld id="{F036F015-91F7-6949-B161-49BDFC018488}" type="slidenum">
              <a:rPr lang="en-US" smtClean="0"/>
              <a:t>11</a:t>
            </a:fld>
            <a:endParaRPr lang="en-US"/>
          </a:p>
        </p:txBody>
      </p:sp>
    </p:spTree>
    <p:extLst>
      <p:ext uri="{BB962C8B-B14F-4D97-AF65-F5344CB8AC3E}">
        <p14:creationId xmlns:p14="http://schemas.microsoft.com/office/powerpoint/2010/main" val="15018167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GB"/>
              <a:t>There were four broad types of reason people gave for being unfamiliar with certain policies. The most common applied to our newest policies on Generative AI and Sex and Gender, which were that the respondents hadn’t seen them before – unsurprising as these were released in the last year or two when we contacted every organisation who had applied in the last five years. The next two reasons relate to being unfamiliar with Wellcome generally so either haven’t had funding yet or may have only recently starting applying for funding from us, or that the respondent wouldn’t expect to be familiar. The interest for me is in the feedback that the information is not readily available, and in the qualitative answers, it was pointed out that we don’t link to them from our funding opportunity pages, so that is something for us to take into account. </a:t>
            </a:r>
          </a:p>
        </p:txBody>
      </p:sp>
      <p:sp>
        <p:nvSpPr>
          <p:cNvPr id="4" name="Slide Number Placeholder 3"/>
          <p:cNvSpPr>
            <a:spLocks noGrp="1"/>
          </p:cNvSpPr>
          <p:nvPr>
            <p:ph type="sldNum" sz="quarter" idx="5"/>
          </p:nvPr>
        </p:nvSpPr>
        <p:spPr/>
        <p:txBody>
          <a:bodyPr/>
          <a:lstStyle/>
          <a:p>
            <a:fld id="{F036F015-91F7-6949-B161-49BDFC018488}" type="slidenum">
              <a:rPr lang="en-US" smtClean="0"/>
              <a:t>12</a:t>
            </a:fld>
            <a:endParaRPr lang="en-US"/>
          </a:p>
        </p:txBody>
      </p:sp>
    </p:spTree>
    <p:extLst>
      <p:ext uri="{BB962C8B-B14F-4D97-AF65-F5344CB8AC3E}">
        <p14:creationId xmlns:p14="http://schemas.microsoft.com/office/powerpoint/2010/main" val="1471514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ic">
    <p:bg>
      <p:bgPr>
        <a:solidFill>
          <a:schemeClr val="accent2"/>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B01C30CF-EEDA-E003-CA2C-F902E50C1CC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045520" y="533668"/>
            <a:ext cx="9146480" cy="6324332"/>
          </a:xfrm>
          <a:prstGeom prst="rect">
            <a:avLst/>
          </a:prstGeom>
        </p:spPr>
      </p:pic>
      <p:sp>
        <p:nvSpPr>
          <p:cNvPr id="8" name="Text Placeholder 7">
            <a:extLst>
              <a:ext uri="{FF2B5EF4-FFF2-40B4-BE49-F238E27FC236}">
                <a16:creationId xmlns:a16="http://schemas.microsoft.com/office/drawing/2014/main" id="{F72232F6-CD41-CA7D-7E13-3ECB74D47B41}"/>
              </a:ext>
            </a:extLst>
          </p:cNvPr>
          <p:cNvSpPr>
            <a:spLocks noGrp="1"/>
          </p:cNvSpPr>
          <p:nvPr>
            <p:ph type="body" sz="quarter" idx="10" hasCustomPrompt="1"/>
          </p:nvPr>
        </p:nvSpPr>
        <p:spPr>
          <a:xfrm>
            <a:off x="690563" y="533667"/>
            <a:ext cx="4599871" cy="2217737"/>
          </a:xfrm>
        </p:spPr>
        <p:txBody>
          <a:bodyPr wrap="square" lIns="0" tIns="0" rIns="0" bIns="0">
            <a:noAutofit/>
          </a:bodyPr>
          <a:lstStyle>
            <a:lvl1pPr marL="0" indent="0">
              <a:lnSpc>
                <a:spcPts val="5000"/>
              </a:lnSpc>
              <a:spcAft>
                <a:spcPts val="1200"/>
              </a:spcAft>
              <a:buNone/>
              <a:defRPr sz="4400" b="1" spc="0">
                <a:latin typeface="Wellcome New" pitchFamily="2" charset="77"/>
              </a:defRPr>
            </a:lvl1pPr>
            <a:lvl2pPr marL="0" indent="0">
              <a:lnSpc>
                <a:spcPts val="4300"/>
              </a:lnSpc>
              <a:buNone/>
              <a:defRPr sz="3700" spc="0">
                <a:latin typeface="Wellcome" pitchFamily="2" charset="77"/>
              </a:defRPr>
            </a:lvl2pPr>
            <a:lvl3pPr marL="914400" indent="0">
              <a:buNone/>
              <a:defRPr>
                <a:latin typeface="Wellcome" pitchFamily="2" charset="77"/>
              </a:defRPr>
            </a:lvl3pPr>
            <a:lvl4pPr marL="1371600" indent="0">
              <a:buNone/>
              <a:defRPr>
                <a:latin typeface="Wellcome" pitchFamily="2" charset="77"/>
              </a:defRPr>
            </a:lvl4pPr>
            <a:lvl5pPr marL="1828800" indent="0">
              <a:buNone/>
              <a:defRPr>
                <a:latin typeface="Wellcome" pitchFamily="2" charset="77"/>
              </a:defRPr>
            </a:lvl5pPr>
          </a:lstStyle>
          <a:p>
            <a:pPr lvl="0"/>
            <a:r>
              <a:rPr lang="en-GB"/>
              <a:t>Presentation title</a:t>
            </a:r>
          </a:p>
          <a:p>
            <a:pPr lvl="1"/>
            <a:r>
              <a:rPr lang="en-GB"/>
              <a:t>Second level</a:t>
            </a:r>
          </a:p>
        </p:txBody>
      </p:sp>
      <p:sp>
        <p:nvSpPr>
          <p:cNvPr id="10" name="Text Placeholder 9">
            <a:extLst>
              <a:ext uri="{FF2B5EF4-FFF2-40B4-BE49-F238E27FC236}">
                <a16:creationId xmlns:a16="http://schemas.microsoft.com/office/drawing/2014/main" id="{0362C08B-9049-8094-940A-3DED218BA3D5}"/>
              </a:ext>
            </a:extLst>
          </p:cNvPr>
          <p:cNvSpPr>
            <a:spLocks noGrp="1"/>
          </p:cNvSpPr>
          <p:nvPr>
            <p:ph type="body" sz="quarter" idx="11" hasCustomPrompt="1"/>
          </p:nvPr>
        </p:nvSpPr>
        <p:spPr>
          <a:xfrm>
            <a:off x="697683" y="3133725"/>
            <a:ext cx="1534894" cy="501650"/>
          </a:xfrm>
          <a:solidFill>
            <a:schemeClr val="tx1"/>
          </a:solidFill>
        </p:spPr>
        <p:txBody>
          <a:bodyPr lIns="72000" anchor="ctr" anchorCtr="0"/>
          <a:lstStyle>
            <a:lvl1pPr marL="0" indent="0" fontAlgn="ctr">
              <a:buNone/>
              <a:defRPr sz="1350" b="0" i="0">
                <a:solidFill>
                  <a:srgbClr val="FFFFFF"/>
                </a:solidFill>
                <a:latin typeface="Wellcome New" pitchFamily="2" charset="77"/>
              </a:defRPr>
            </a:lvl1pPr>
          </a:lstStyle>
          <a:p>
            <a:pPr lvl="0"/>
            <a:r>
              <a:rPr lang="en-GB"/>
              <a:t>Name Surname</a:t>
            </a:r>
          </a:p>
        </p:txBody>
      </p:sp>
      <p:sp>
        <p:nvSpPr>
          <p:cNvPr id="12" name="Text Placeholder 11">
            <a:extLst>
              <a:ext uri="{FF2B5EF4-FFF2-40B4-BE49-F238E27FC236}">
                <a16:creationId xmlns:a16="http://schemas.microsoft.com/office/drawing/2014/main" id="{B9EE59B9-871C-4383-C3A8-1AD5DA2BA60F}"/>
              </a:ext>
            </a:extLst>
          </p:cNvPr>
          <p:cNvSpPr>
            <a:spLocks noGrp="1"/>
          </p:cNvSpPr>
          <p:nvPr>
            <p:ph type="body" sz="quarter" idx="12" hasCustomPrompt="1"/>
          </p:nvPr>
        </p:nvSpPr>
        <p:spPr>
          <a:xfrm>
            <a:off x="2343701" y="3133725"/>
            <a:ext cx="1244903" cy="501650"/>
          </a:xfrm>
          <a:prstGeom prst="roundRect">
            <a:avLst>
              <a:gd name="adj" fmla="val 50000"/>
            </a:avLst>
          </a:prstGeom>
          <a:ln>
            <a:solidFill>
              <a:schemeClr val="tx1"/>
            </a:solidFill>
          </a:ln>
        </p:spPr>
        <p:txBody>
          <a:bodyPr anchor="ctr" anchorCtr="0"/>
          <a:lstStyle>
            <a:lvl1pPr marL="0" indent="0" algn="ctr" fontAlgn="ctr">
              <a:buNone/>
              <a:defRPr sz="1350" b="1" i="0">
                <a:latin typeface="Wellcome" pitchFamily="2" charset="77"/>
              </a:defRPr>
            </a:lvl1pPr>
          </a:lstStyle>
          <a:p>
            <a:pPr lvl="0"/>
            <a:r>
              <a:rPr lang="en-GB"/>
              <a:t>XX.XX.XX</a:t>
            </a:r>
          </a:p>
        </p:txBody>
      </p:sp>
      <p:sp>
        <p:nvSpPr>
          <p:cNvPr id="14" name="Picture Placeholder 13">
            <a:extLst>
              <a:ext uri="{FF2B5EF4-FFF2-40B4-BE49-F238E27FC236}">
                <a16:creationId xmlns:a16="http://schemas.microsoft.com/office/drawing/2014/main" id="{83242C9A-1BC8-3FC0-EA10-D65EA5E800CD}"/>
              </a:ext>
            </a:extLst>
          </p:cNvPr>
          <p:cNvSpPr>
            <a:spLocks noGrp="1"/>
          </p:cNvSpPr>
          <p:nvPr>
            <p:ph type="pic" sz="quarter" idx="13"/>
          </p:nvPr>
        </p:nvSpPr>
        <p:spPr>
          <a:xfrm>
            <a:off x="6395720" y="375919"/>
            <a:ext cx="5337492" cy="5677409"/>
          </a:xfrm>
          <a:solidFill>
            <a:schemeClr val="tx1">
              <a:lumMod val="10000"/>
              <a:lumOff val="90000"/>
            </a:schemeClr>
          </a:solidFill>
        </p:spPr>
        <p:txBody>
          <a:bodyPr/>
          <a:lstStyle/>
          <a:p>
            <a:r>
              <a:rPr lang="en-US"/>
              <a:t>Click icon to add picture</a:t>
            </a:r>
          </a:p>
        </p:txBody>
      </p:sp>
      <p:cxnSp>
        <p:nvCxnSpPr>
          <p:cNvPr id="17" name="Straight Connector 16">
            <a:extLst>
              <a:ext uri="{FF2B5EF4-FFF2-40B4-BE49-F238E27FC236}">
                <a16:creationId xmlns:a16="http://schemas.microsoft.com/office/drawing/2014/main" id="{146343AB-3103-B84B-3935-BA08D2BEC67F}"/>
              </a:ext>
            </a:extLst>
          </p:cNvPr>
          <p:cNvCxnSpPr>
            <a:cxnSpLocks noGrp="1" noRot="1" noMove="1" noResize="1" noEditPoints="1" noAdjustHandles="1" noChangeArrowheads="1" noChangeShapeType="1"/>
          </p:cNvCxnSpPr>
          <p:nvPr userDrawn="1"/>
        </p:nvCxnSpPr>
        <p:spPr>
          <a:xfrm>
            <a:off x="449179" y="380104"/>
            <a:ext cx="0" cy="609958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24" name="TextBox 23">
            <a:extLst>
              <a:ext uri="{FF2B5EF4-FFF2-40B4-BE49-F238E27FC236}">
                <a16:creationId xmlns:a16="http://schemas.microsoft.com/office/drawing/2014/main" id="{99788788-8E8A-0DE6-9B68-51633D45D6DD}"/>
              </a:ext>
            </a:extLst>
          </p:cNvPr>
          <p:cNvSpPr txBox="1">
            <a:spLocks noGrp="1" noRot="1" noMove="1" noResize="1" noEditPoints="1" noAdjustHandles="1" noChangeArrowheads="1" noChangeShapeType="1"/>
          </p:cNvSpPr>
          <p:nvPr userDrawn="1"/>
        </p:nvSpPr>
        <p:spPr>
          <a:xfrm>
            <a:off x="9907200" y="6181200"/>
            <a:ext cx="1835999" cy="363600"/>
          </a:xfrm>
          <a:prstGeom prst="rect">
            <a:avLst/>
          </a:prstGeom>
          <a:noFill/>
        </p:spPr>
        <p:txBody>
          <a:bodyPr wrap="square" lIns="0" tIns="0" r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err="1">
                <a:ln>
                  <a:noFill/>
                </a:ln>
                <a:solidFill>
                  <a:srgbClr val="223438">
                    <a:lumMod val="90000"/>
                    <a:lumOff val="10000"/>
                  </a:srgbClr>
                </a:solidFill>
                <a:effectLst/>
                <a:uLnTx/>
                <a:uFillTx/>
                <a:latin typeface="Wellcome" pitchFamily="2" charset="77"/>
                <a:ea typeface="+mn-ea"/>
                <a:cs typeface="+mn-cs"/>
              </a:rPr>
              <a:t>wellcome.org</a:t>
            </a:r>
            <a:endParaRPr kumimoji="0" lang="en-US" sz="2000" b="0" i="0" u="none" strike="noStrike" kern="1200" cap="none" spc="0" normalizeH="0" baseline="0" noProof="0">
              <a:ln>
                <a:noFill/>
              </a:ln>
              <a:solidFill>
                <a:srgbClr val="223438">
                  <a:lumMod val="90000"/>
                  <a:lumOff val="10000"/>
                </a:srgbClr>
              </a:solidFill>
              <a:effectLst/>
              <a:uLnTx/>
              <a:uFillTx/>
              <a:latin typeface="Wellcome" pitchFamily="2" charset="77"/>
              <a:ea typeface="+mn-ea"/>
              <a:cs typeface="+mn-cs"/>
            </a:endParaRPr>
          </a:p>
        </p:txBody>
      </p:sp>
      <p:pic>
        <p:nvPicPr>
          <p:cNvPr id="3" name="Graphic 2">
            <a:extLst>
              <a:ext uri="{FF2B5EF4-FFF2-40B4-BE49-F238E27FC236}">
                <a16:creationId xmlns:a16="http://schemas.microsoft.com/office/drawing/2014/main" id="{61A86FF2-89F1-68BC-6E05-CE704C6E56FF}"/>
              </a:ext>
            </a:extLst>
          </p:cNvPr>
          <p:cNvPicPr/>
          <p:nvPr userDrawn="1"/>
        </p:nvPicPr>
        <p:blipFill>
          <a:blip r:embed="rId4">
            <a:extLst>
              <a:ext uri="{96DAC541-7B7A-43D3-8B79-37D633B846F1}">
                <asvg:svgBlip xmlns:asvg="http://schemas.microsoft.com/office/drawing/2016/SVG/main" r:embed="rId5"/>
              </a:ext>
            </a:extLst>
          </a:blip>
          <a:stretch>
            <a:fillRect/>
          </a:stretch>
        </p:blipFill>
        <p:spPr>
          <a:xfrm>
            <a:off x="697683" y="5145109"/>
            <a:ext cx="1334579" cy="1334579"/>
          </a:xfrm>
          <a:prstGeom prst="rect">
            <a:avLst/>
          </a:prstGeom>
        </p:spPr>
      </p:pic>
    </p:spTree>
    <p:extLst>
      <p:ext uri="{BB962C8B-B14F-4D97-AF65-F5344CB8AC3E}">
        <p14:creationId xmlns:p14="http://schemas.microsoft.com/office/powerpoint/2010/main" val="25849876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35"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3 column text">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2BEB767-471A-AB58-4348-74F935A8420C}"/>
              </a:ext>
            </a:extLst>
          </p:cNvPr>
          <p:cNvSpPr>
            <a:spLocks noGrp="1"/>
          </p:cNvSpPr>
          <p:nvPr>
            <p:ph type="sldNum" sz="quarter" idx="10"/>
          </p:nvPr>
        </p:nvSpPr>
        <p:spPr/>
        <p:txBody>
          <a:bodyPr/>
          <a:lstStyle>
            <a:lvl1pPr>
              <a:defRPr>
                <a:solidFill>
                  <a:schemeClr val="tx1"/>
                </a:solidFill>
              </a:defRPr>
            </a:lvl1pPr>
          </a:lstStyle>
          <a:p>
            <a:fld id="{69C69E56-3EE9-F146-83B9-B7C8F89E1898}" type="slidenum">
              <a:rPr lang="en-US" smtClean="0"/>
              <a:pPr/>
              <a:t>‹#›</a:t>
            </a:fld>
            <a:endParaRPr lang="en-US"/>
          </a:p>
        </p:txBody>
      </p:sp>
      <p:cxnSp>
        <p:nvCxnSpPr>
          <p:cNvPr id="5" name="Straight Connector 4">
            <a:extLst>
              <a:ext uri="{FF2B5EF4-FFF2-40B4-BE49-F238E27FC236}">
                <a16:creationId xmlns:a16="http://schemas.microsoft.com/office/drawing/2014/main" id="{7301A819-948D-1FEA-85F9-397B3BA991E3}"/>
              </a:ext>
            </a:extLst>
          </p:cNvPr>
          <p:cNvCxnSpPr>
            <a:cxnSpLocks noGrp="1" noRot="1" noMove="1" noResize="1" noEditPoints="1" noAdjustHandles="1" noChangeArrowheads="1" noChangeShapeType="1"/>
          </p:cNvCxnSpPr>
          <p:nvPr userDrawn="1"/>
        </p:nvCxnSpPr>
        <p:spPr>
          <a:xfrm>
            <a:off x="449179" y="380104"/>
            <a:ext cx="0" cy="609958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cxnSp>
        <p:nvCxnSpPr>
          <p:cNvPr id="9" name="Straight Connector 8">
            <a:extLst>
              <a:ext uri="{FF2B5EF4-FFF2-40B4-BE49-F238E27FC236}">
                <a16:creationId xmlns:a16="http://schemas.microsoft.com/office/drawing/2014/main" id="{CCF9650B-A236-6CD9-899B-533D6F14A9F7}"/>
              </a:ext>
            </a:extLst>
          </p:cNvPr>
          <p:cNvCxnSpPr>
            <a:cxnSpLocks/>
          </p:cNvCxnSpPr>
          <p:nvPr userDrawn="1"/>
        </p:nvCxnSpPr>
        <p:spPr>
          <a:xfrm>
            <a:off x="4332113" y="1410882"/>
            <a:ext cx="0" cy="5068807"/>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cxnSp>
        <p:nvCxnSpPr>
          <p:cNvPr id="10" name="Straight Connector 9">
            <a:extLst>
              <a:ext uri="{FF2B5EF4-FFF2-40B4-BE49-F238E27FC236}">
                <a16:creationId xmlns:a16="http://schemas.microsoft.com/office/drawing/2014/main" id="{F22A371B-50C9-C9DC-E56A-8597F606AA6D}"/>
              </a:ext>
            </a:extLst>
          </p:cNvPr>
          <p:cNvCxnSpPr>
            <a:cxnSpLocks/>
          </p:cNvCxnSpPr>
          <p:nvPr userDrawn="1"/>
        </p:nvCxnSpPr>
        <p:spPr>
          <a:xfrm>
            <a:off x="8202103" y="1410882"/>
            <a:ext cx="0" cy="5068807"/>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14" name="Text Placeholder 7">
            <a:extLst>
              <a:ext uri="{FF2B5EF4-FFF2-40B4-BE49-F238E27FC236}">
                <a16:creationId xmlns:a16="http://schemas.microsoft.com/office/drawing/2014/main" id="{D64338E0-973C-44CC-DCDC-01EF33C75642}"/>
              </a:ext>
            </a:extLst>
          </p:cNvPr>
          <p:cNvSpPr>
            <a:spLocks noGrp="1"/>
          </p:cNvSpPr>
          <p:nvPr>
            <p:ph type="body" sz="quarter" idx="11" hasCustomPrompt="1"/>
          </p:nvPr>
        </p:nvSpPr>
        <p:spPr>
          <a:xfrm>
            <a:off x="690562" y="371294"/>
            <a:ext cx="4641191" cy="551433"/>
          </a:xfrm>
        </p:spPr>
        <p:txBody>
          <a:bodyPr wrap="square" lIns="0" tIns="0" rIns="0" bIns="0">
            <a:spAutoFit/>
          </a:bodyPr>
          <a:lstStyle>
            <a:lvl1pPr marL="0" indent="0">
              <a:lnSpc>
                <a:spcPts val="4300"/>
              </a:lnSpc>
              <a:spcAft>
                <a:spcPts val="1000"/>
              </a:spcAft>
              <a:buNone/>
              <a:defRPr sz="3700" b="1" spc="0">
                <a:solidFill>
                  <a:schemeClr val="tx1"/>
                </a:solidFill>
                <a:latin typeface="Wellcome New" pitchFamily="2" charset="77"/>
              </a:defRPr>
            </a:lvl1pPr>
            <a:lvl2pPr marL="0" indent="0">
              <a:lnSpc>
                <a:spcPts val="3600"/>
              </a:lnSpc>
              <a:spcBef>
                <a:spcPts val="1000"/>
              </a:spcBef>
              <a:buNone/>
              <a:defRPr sz="2600" spc="0">
                <a:solidFill>
                  <a:srgbClr val="000000"/>
                </a:solidFill>
                <a:latin typeface="Wellcome" pitchFamily="2" charset="77"/>
              </a:defRPr>
            </a:lvl2pPr>
            <a:lvl3pPr marL="914400" indent="0">
              <a:buNone/>
              <a:defRPr>
                <a:latin typeface="Wellcome" pitchFamily="2" charset="77"/>
              </a:defRPr>
            </a:lvl3pPr>
            <a:lvl4pPr marL="1371600" indent="0">
              <a:buNone/>
              <a:defRPr>
                <a:latin typeface="Wellcome" pitchFamily="2" charset="77"/>
              </a:defRPr>
            </a:lvl4pPr>
            <a:lvl5pPr marL="1828800" indent="0">
              <a:buNone/>
              <a:defRPr>
                <a:latin typeface="Wellcome" pitchFamily="2" charset="77"/>
              </a:defRPr>
            </a:lvl5pPr>
          </a:lstStyle>
          <a:p>
            <a:pPr lvl="0"/>
            <a:r>
              <a:rPr lang="en-GB"/>
              <a:t>Content slide title</a:t>
            </a:r>
          </a:p>
        </p:txBody>
      </p:sp>
    </p:spTree>
    <p:extLst>
      <p:ext uri="{BB962C8B-B14F-4D97-AF65-F5344CB8AC3E}">
        <p14:creationId xmlns:p14="http://schemas.microsoft.com/office/powerpoint/2010/main" val="732397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 3 column bullets">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2BEB767-471A-AB58-4348-74F935A8420C}"/>
              </a:ext>
            </a:extLst>
          </p:cNvPr>
          <p:cNvSpPr>
            <a:spLocks noGrp="1"/>
          </p:cNvSpPr>
          <p:nvPr>
            <p:ph type="sldNum" sz="quarter" idx="10"/>
          </p:nvPr>
        </p:nvSpPr>
        <p:spPr/>
        <p:txBody>
          <a:bodyPr/>
          <a:lstStyle>
            <a:lvl1pPr>
              <a:defRPr>
                <a:solidFill>
                  <a:schemeClr val="tx1"/>
                </a:solidFill>
              </a:defRPr>
            </a:lvl1pPr>
          </a:lstStyle>
          <a:p>
            <a:fld id="{69C69E56-3EE9-F146-83B9-B7C8F89E1898}" type="slidenum">
              <a:rPr lang="en-US" smtClean="0"/>
              <a:pPr/>
              <a:t>‹#›</a:t>
            </a:fld>
            <a:endParaRPr lang="en-US"/>
          </a:p>
        </p:txBody>
      </p:sp>
      <p:cxnSp>
        <p:nvCxnSpPr>
          <p:cNvPr id="5" name="Straight Connector 4">
            <a:extLst>
              <a:ext uri="{FF2B5EF4-FFF2-40B4-BE49-F238E27FC236}">
                <a16:creationId xmlns:a16="http://schemas.microsoft.com/office/drawing/2014/main" id="{7301A819-948D-1FEA-85F9-397B3BA991E3}"/>
              </a:ext>
            </a:extLst>
          </p:cNvPr>
          <p:cNvCxnSpPr>
            <a:cxnSpLocks noGrp="1" noRot="1" noMove="1" noResize="1" noEditPoints="1" noAdjustHandles="1" noChangeArrowheads="1" noChangeShapeType="1"/>
          </p:cNvCxnSpPr>
          <p:nvPr userDrawn="1"/>
        </p:nvCxnSpPr>
        <p:spPr>
          <a:xfrm>
            <a:off x="449179" y="380104"/>
            <a:ext cx="0" cy="609958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7" name="Text Placeholder 7">
            <a:extLst>
              <a:ext uri="{FF2B5EF4-FFF2-40B4-BE49-F238E27FC236}">
                <a16:creationId xmlns:a16="http://schemas.microsoft.com/office/drawing/2014/main" id="{10F38921-CE44-52B4-4847-0B66BD1C6815}"/>
              </a:ext>
            </a:extLst>
          </p:cNvPr>
          <p:cNvSpPr>
            <a:spLocks noGrp="1"/>
          </p:cNvSpPr>
          <p:nvPr>
            <p:ph type="body" sz="quarter" idx="11" hasCustomPrompt="1"/>
          </p:nvPr>
        </p:nvSpPr>
        <p:spPr>
          <a:xfrm>
            <a:off x="690563" y="371294"/>
            <a:ext cx="4289510" cy="3254930"/>
          </a:xfrm>
        </p:spPr>
        <p:txBody>
          <a:bodyPr wrap="square" lIns="0" tIns="0" rIns="0" bIns="0">
            <a:spAutoFit/>
          </a:bodyPr>
          <a:lstStyle>
            <a:lvl1pPr marL="0" indent="0">
              <a:lnSpc>
                <a:spcPts val="4300"/>
              </a:lnSpc>
              <a:spcAft>
                <a:spcPts val="1000"/>
              </a:spcAft>
              <a:buNone/>
              <a:defRPr sz="3700" b="1" spc="0">
                <a:solidFill>
                  <a:schemeClr val="tx1"/>
                </a:solidFill>
                <a:latin typeface="Wellcome New" pitchFamily="2" charset="77"/>
              </a:defRPr>
            </a:lvl1pPr>
            <a:lvl2pPr marL="0" indent="0">
              <a:lnSpc>
                <a:spcPts val="3600"/>
              </a:lnSpc>
              <a:spcBef>
                <a:spcPts val="1000"/>
              </a:spcBef>
              <a:buNone/>
              <a:defRPr sz="2600" spc="0">
                <a:solidFill>
                  <a:schemeClr val="tx1"/>
                </a:solidFill>
                <a:latin typeface="Wellcome" pitchFamily="2" charset="77"/>
              </a:defRPr>
            </a:lvl2pPr>
            <a:lvl3pPr marL="914400" indent="0">
              <a:buNone/>
              <a:defRPr>
                <a:latin typeface="Wellcome" pitchFamily="2" charset="77"/>
              </a:defRPr>
            </a:lvl3pPr>
            <a:lvl4pPr marL="1371600" indent="0">
              <a:buNone/>
              <a:defRPr>
                <a:latin typeface="Wellcome" pitchFamily="2" charset="77"/>
              </a:defRPr>
            </a:lvl4pPr>
            <a:lvl5pPr marL="1828800" indent="0">
              <a:buNone/>
              <a:defRPr>
                <a:latin typeface="Wellcome" pitchFamily="2" charset="77"/>
              </a:defRPr>
            </a:lvl5pPr>
          </a:lstStyle>
          <a:p>
            <a:pPr lvl="0"/>
            <a:r>
              <a:rPr lang="en-GB"/>
              <a:t>Content slide title, </a:t>
            </a:r>
            <a:r>
              <a:rPr lang="en-GB" err="1"/>
              <a:t>Wellcome</a:t>
            </a:r>
            <a:r>
              <a:rPr lang="en-GB"/>
              <a:t> Bold, 37pt</a:t>
            </a:r>
          </a:p>
          <a:p>
            <a:pPr lvl="1"/>
            <a:r>
              <a:rPr lang="en-GB"/>
              <a:t>Optional standfirst, </a:t>
            </a:r>
            <a:br>
              <a:rPr lang="en-GB"/>
            </a:br>
            <a:r>
              <a:rPr lang="en-GB"/>
              <a:t>26pt, </a:t>
            </a:r>
            <a:r>
              <a:rPr lang="en-GB" err="1"/>
              <a:t>Wellcome</a:t>
            </a:r>
            <a:r>
              <a:rPr lang="en-GB"/>
              <a:t> </a:t>
            </a:r>
            <a:br>
              <a:rPr lang="en-GB"/>
            </a:br>
            <a:r>
              <a:rPr lang="en-GB"/>
              <a:t>Regular goes here </a:t>
            </a:r>
          </a:p>
        </p:txBody>
      </p:sp>
      <p:cxnSp>
        <p:nvCxnSpPr>
          <p:cNvPr id="9" name="Straight Connector 8">
            <a:extLst>
              <a:ext uri="{FF2B5EF4-FFF2-40B4-BE49-F238E27FC236}">
                <a16:creationId xmlns:a16="http://schemas.microsoft.com/office/drawing/2014/main" id="{CCF9650B-A236-6CD9-899B-533D6F14A9F7}"/>
              </a:ext>
            </a:extLst>
          </p:cNvPr>
          <p:cNvCxnSpPr>
            <a:cxnSpLocks noGrp="1" noRot="1" noMove="1" noResize="1" noEditPoints="1" noAdjustHandles="1" noChangeArrowheads="1" noChangeShapeType="1"/>
          </p:cNvCxnSpPr>
          <p:nvPr userDrawn="1"/>
        </p:nvCxnSpPr>
        <p:spPr>
          <a:xfrm>
            <a:off x="5138023" y="380104"/>
            <a:ext cx="0" cy="609958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cxnSp>
        <p:nvCxnSpPr>
          <p:cNvPr id="10" name="Straight Connector 9">
            <a:extLst>
              <a:ext uri="{FF2B5EF4-FFF2-40B4-BE49-F238E27FC236}">
                <a16:creationId xmlns:a16="http://schemas.microsoft.com/office/drawing/2014/main" id="{F22A371B-50C9-C9DC-E56A-8597F606AA6D}"/>
              </a:ext>
            </a:extLst>
          </p:cNvPr>
          <p:cNvCxnSpPr>
            <a:cxnSpLocks noGrp="1" noRot="1" noMove="1" noResize="1" noEditPoints="1" noAdjustHandles="1" noChangeArrowheads="1" noChangeShapeType="1"/>
          </p:cNvCxnSpPr>
          <p:nvPr userDrawn="1"/>
        </p:nvCxnSpPr>
        <p:spPr>
          <a:xfrm>
            <a:off x="8481070" y="380104"/>
            <a:ext cx="0" cy="609958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6" name="Text Placeholder 5">
            <a:extLst>
              <a:ext uri="{FF2B5EF4-FFF2-40B4-BE49-F238E27FC236}">
                <a16:creationId xmlns:a16="http://schemas.microsoft.com/office/drawing/2014/main" id="{018F71FC-C59B-5EEF-413F-EC7113837A6B}"/>
              </a:ext>
            </a:extLst>
          </p:cNvPr>
          <p:cNvSpPr>
            <a:spLocks noGrp="1"/>
          </p:cNvSpPr>
          <p:nvPr>
            <p:ph type="body" sz="quarter" idx="12"/>
          </p:nvPr>
        </p:nvSpPr>
        <p:spPr>
          <a:xfrm>
            <a:off x="5220000" y="381600"/>
            <a:ext cx="6519600" cy="6098400"/>
          </a:xfrm>
        </p:spPr>
        <p:txBody>
          <a:bodyPr numCol="2" spcCol="180000"/>
          <a:lstStyle>
            <a:lvl1pPr marL="230400">
              <a:lnSpc>
                <a:spcPct val="100000"/>
              </a:lnSpc>
              <a:spcBef>
                <a:spcPts val="1200"/>
              </a:spcBef>
              <a:defRPr sz="1900" b="0" i="0" spc="0" baseline="0">
                <a:solidFill>
                  <a:schemeClr val="tx1"/>
                </a:solidFill>
                <a:latin typeface="Inter 24pt 24pt Light" panose="02000503000000020004" pitchFamily="2" charset="0"/>
                <a:ea typeface="Inter 24pt 24pt Light" panose="02000503000000020004" pitchFamily="2" charset="0"/>
              </a:defRPr>
            </a:lvl1pPr>
          </a:lstStyle>
          <a:p>
            <a:pPr lvl="0"/>
            <a:r>
              <a:rPr lang="en-US"/>
              <a:t>Click to edit Master text styles</a:t>
            </a:r>
          </a:p>
        </p:txBody>
      </p:sp>
    </p:spTree>
    <p:extLst>
      <p:ext uri="{BB962C8B-B14F-4D97-AF65-F5344CB8AC3E}">
        <p14:creationId xmlns:p14="http://schemas.microsoft.com/office/powerpoint/2010/main" val="3891137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blank">
    <p:bg>
      <p:bgPr>
        <a:solidFill>
          <a:schemeClr val="accent3"/>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2BEB767-471A-AB58-4348-74F935A8420C}"/>
              </a:ext>
            </a:extLst>
          </p:cNvPr>
          <p:cNvSpPr>
            <a:spLocks noGrp="1"/>
          </p:cNvSpPr>
          <p:nvPr>
            <p:ph type="sldNum" sz="quarter" idx="10"/>
          </p:nvPr>
        </p:nvSpPr>
        <p:spPr/>
        <p:txBody>
          <a:bodyPr/>
          <a:lstStyle>
            <a:lvl1pPr>
              <a:defRPr>
                <a:solidFill>
                  <a:schemeClr val="tx1"/>
                </a:solidFill>
              </a:defRPr>
            </a:lvl1pPr>
          </a:lstStyle>
          <a:p>
            <a:fld id="{69C69E56-3EE9-F146-83B9-B7C8F89E1898}" type="slidenum">
              <a:rPr lang="en-US" smtClean="0"/>
              <a:pPr/>
              <a:t>‹#›</a:t>
            </a:fld>
            <a:endParaRPr lang="en-US"/>
          </a:p>
        </p:txBody>
      </p:sp>
      <p:cxnSp>
        <p:nvCxnSpPr>
          <p:cNvPr id="5" name="Straight Connector 4">
            <a:extLst>
              <a:ext uri="{FF2B5EF4-FFF2-40B4-BE49-F238E27FC236}">
                <a16:creationId xmlns:a16="http://schemas.microsoft.com/office/drawing/2014/main" id="{7301A819-948D-1FEA-85F9-397B3BA991E3}"/>
              </a:ext>
            </a:extLst>
          </p:cNvPr>
          <p:cNvCxnSpPr>
            <a:cxnSpLocks noGrp="1" noRot="1" noMove="1" noResize="1" noEditPoints="1" noAdjustHandles="1" noChangeArrowheads="1" noChangeShapeType="1"/>
          </p:cNvCxnSpPr>
          <p:nvPr userDrawn="1"/>
        </p:nvCxnSpPr>
        <p:spPr>
          <a:xfrm>
            <a:off x="449179" y="380104"/>
            <a:ext cx="0" cy="609958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14" name="Text Placeholder 7">
            <a:extLst>
              <a:ext uri="{FF2B5EF4-FFF2-40B4-BE49-F238E27FC236}">
                <a16:creationId xmlns:a16="http://schemas.microsoft.com/office/drawing/2014/main" id="{D64338E0-973C-44CC-DCDC-01EF33C75642}"/>
              </a:ext>
            </a:extLst>
          </p:cNvPr>
          <p:cNvSpPr>
            <a:spLocks noGrp="1"/>
          </p:cNvSpPr>
          <p:nvPr>
            <p:ph type="body" sz="quarter" idx="11" hasCustomPrompt="1"/>
          </p:nvPr>
        </p:nvSpPr>
        <p:spPr>
          <a:xfrm>
            <a:off x="690562" y="371294"/>
            <a:ext cx="4594131" cy="551433"/>
          </a:xfrm>
        </p:spPr>
        <p:txBody>
          <a:bodyPr wrap="square" lIns="0" tIns="0" rIns="0" bIns="0">
            <a:spAutoFit/>
          </a:bodyPr>
          <a:lstStyle>
            <a:lvl1pPr marL="0" indent="0">
              <a:lnSpc>
                <a:spcPts val="4300"/>
              </a:lnSpc>
              <a:spcAft>
                <a:spcPts val="1000"/>
              </a:spcAft>
              <a:buNone/>
              <a:defRPr sz="3700" b="1" spc="0">
                <a:solidFill>
                  <a:schemeClr val="tx1"/>
                </a:solidFill>
                <a:latin typeface="Wellcome New" pitchFamily="2" charset="77"/>
              </a:defRPr>
            </a:lvl1pPr>
            <a:lvl2pPr marL="0" indent="0">
              <a:lnSpc>
                <a:spcPts val="3600"/>
              </a:lnSpc>
              <a:spcBef>
                <a:spcPts val="1000"/>
              </a:spcBef>
              <a:buNone/>
              <a:defRPr sz="2600" spc="0">
                <a:solidFill>
                  <a:srgbClr val="000000"/>
                </a:solidFill>
                <a:latin typeface="Wellcome" pitchFamily="2" charset="77"/>
              </a:defRPr>
            </a:lvl2pPr>
            <a:lvl3pPr marL="914400" indent="0">
              <a:buNone/>
              <a:defRPr>
                <a:latin typeface="Wellcome" pitchFamily="2" charset="77"/>
              </a:defRPr>
            </a:lvl3pPr>
            <a:lvl4pPr marL="1371600" indent="0">
              <a:buNone/>
              <a:defRPr>
                <a:latin typeface="Wellcome" pitchFamily="2" charset="77"/>
              </a:defRPr>
            </a:lvl4pPr>
            <a:lvl5pPr marL="1828800" indent="0">
              <a:buNone/>
              <a:defRPr>
                <a:latin typeface="Wellcome" pitchFamily="2" charset="77"/>
              </a:defRPr>
            </a:lvl5pPr>
          </a:lstStyle>
          <a:p>
            <a:pPr lvl="0"/>
            <a:r>
              <a:rPr lang="en-GB"/>
              <a:t>Content slide title</a:t>
            </a:r>
          </a:p>
        </p:txBody>
      </p:sp>
    </p:spTree>
    <p:extLst>
      <p:ext uri="{BB962C8B-B14F-4D97-AF65-F5344CB8AC3E}">
        <p14:creationId xmlns:p14="http://schemas.microsoft.com/office/powerpoint/2010/main" val="26758751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column copy">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2BEB767-471A-AB58-4348-74F935A8420C}"/>
              </a:ext>
            </a:extLst>
          </p:cNvPr>
          <p:cNvSpPr>
            <a:spLocks noGrp="1"/>
          </p:cNvSpPr>
          <p:nvPr>
            <p:ph type="sldNum" sz="quarter" idx="10"/>
          </p:nvPr>
        </p:nvSpPr>
        <p:spPr/>
        <p:txBody>
          <a:bodyPr/>
          <a:lstStyle>
            <a:lvl1pPr>
              <a:defRPr>
                <a:solidFill>
                  <a:schemeClr val="tx1"/>
                </a:solidFill>
              </a:defRPr>
            </a:lvl1pPr>
          </a:lstStyle>
          <a:p>
            <a:fld id="{69C69E56-3EE9-F146-83B9-B7C8F89E1898}" type="slidenum">
              <a:rPr lang="en-US" smtClean="0"/>
              <a:pPr/>
              <a:t>‹#›</a:t>
            </a:fld>
            <a:endParaRPr lang="en-US"/>
          </a:p>
        </p:txBody>
      </p:sp>
      <p:cxnSp>
        <p:nvCxnSpPr>
          <p:cNvPr id="5" name="Straight Connector 4">
            <a:extLst>
              <a:ext uri="{FF2B5EF4-FFF2-40B4-BE49-F238E27FC236}">
                <a16:creationId xmlns:a16="http://schemas.microsoft.com/office/drawing/2014/main" id="{7301A819-948D-1FEA-85F9-397B3BA991E3}"/>
              </a:ext>
            </a:extLst>
          </p:cNvPr>
          <p:cNvCxnSpPr>
            <a:cxnSpLocks noGrp="1" noRot="1" noMove="1" noResize="1" noEditPoints="1" noAdjustHandles="1" noChangeArrowheads="1" noChangeShapeType="1"/>
          </p:cNvCxnSpPr>
          <p:nvPr userDrawn="1"/>
        </p:nvCxnSpPr>
        <p:spPr>
          <a:xfrm>
            <a:off x="449179" y="380104"/>
            <a:ext cx="0" cy="609958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7" name="Text Placeholder 7">
            <a:extLst>
              <a:ext uri="{FF2B5EF4-FFF2-40B4-BE49-F238E27FC236}">
                <a16:creationId xmlns:a16="http://schemas.microsoft.com/office/drawing/2014/main" id="{10F38921-CE44-52B4-4847-0B66BD1C6815}"/>
              </a:ext>
            </a:extLst>
          </p:cNvPr>
          <p:cNvSpPr>
            <a:spLocks noGrp="1"/>
          </p:cNvSpPr>
          <p:nvPr>
            <p:ph type="body" sz="quarter" idx="11" hasCustomPrompt="1"/>
          </p:nvPr>
        </p:nvSpPr>
        <p:spPr>
          <a:xfrm>
            <a:off x="690562" y="371294"/>
            <a:ext cx="7555961" cy="551433"/>
          </a:xfrm>
        </p:spPr>
        <p:txBody>
          <a:bodyPr wrap="square" lIns="0" tIns="0" rIns="0" bIns="0">
            <a:spAutoFit/>
          </a:bodyPr>
          <a:lstStyle>
            <a:lvl1pPr marL="0" indent="0">
              <a:lnSpc>
                <a:spcPts val="4300"/>
              </a:lnSpc>
              <a:spcAft>
                <a:spcPts val="1000"/>
              </a:spcAft>
              <a:buNone/>
              <a:defRPr sz="3700" b="1" spc="0">
                <a:solidFill>
                  <a:schemeClr val="tx1"/>
                </a:solidFill>
                <a:latin typeface="Wellcome New" pitchFamily="2" charset="77"/>
              </a:defRPr>
            </a:lvl1pPr>
            <a:lvl2pPr marL="0" indent="0">
              <a:lnSpc>
                <a:spcPts val="3600"/>
              </a:lnSpc>
              <a:spcBef>
                <a:spcPts val="1000"/>
              </a:spcBef>
              <a:buNone/>
              <a:defRPr sz="2600" spc="0">
                <a:solidFill>
                  <a:schemeClr val="tx1"/>
                </a:solidFill>
                <a:latin typeface="Wellcome" pitchFamily="2" charset="77"/>
              </a:defRPr>
            </a:lvl2pPr>
            <a:lvl3pPr marL="914400" indent="0">
              <a:buNone/>
              <a:defRPr>
                <a:latin typeface="Wellcome" pitchFamily="2" charset="77"/>
              </a:defRPr>
            </a:lvl3pPr>
            <a:lvl4pPr marL="1371600" indent="0">
              <a:buNone/>
              <a:defRPr>
                <a:latin typeface="Wellcome" pitchFamily="2" charset="77"/>
              </a:defRPr>
            </a:lvl4pPr>
            <a:lvl5pPr marL="1828800" indent="0">
              <a:buNone/>
              <a:defRPr>
                <a:latin typeface="Wellcome" pitchFamily="2" charset="77"/>
              </a:defRPr>
            </a:lvl5pPr>
          </a:lstStyle>
          <a:p>
            <a:pPr lvl="0"/>
            <a:r>
              <a:rPr lang="en-GB"/>
              <a:t>4 column copy only slide</a:t>
            </a:r>
          </a:p>
        </p:txBody>
      </p:sp>
      <p:cxnSp>
        <p:nvCxnSpPr>
          <p:cNvPr id="10" name="Straight Connector 9">
            <a:extLst>
              <a:ext uri="{FF2B5EF4-FFF2-40B4-BE49-F238E27FC236}">
                <a16:creationId xmlns:a16="http://schemas.microsoft.com/office/drawing/2014/main" id="{F22A371B-50C9-C9DC-E56A-8597F606AA6D}"/>
              </a:ext>
            </a:extLst>
          </p:cNvPr>
          <p:cNvCxnSpPr>
            <a:cxnSpLocks noGrp="1" noRot="1" noMove="1" noResize="1" noEditPoints="1" noAdjustHandles="1" noChangeArrowheads="1" noChangeShapeType="1"/>
          </p:cNvCxnSpPr>
          <p:nvPr userDrawn="1"/>
        </p:nvCxnSpPr>
        <p:spPr>
          <a:xfrm>
            <a:off x="9065270" y="1514475"/>
            <a:ext cx="0" cy="4953000"/>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cxnSp>
        <p:nvCxnSpPr>
          <p:cNvPr id="12" name="Straight Connector 11">
            <a:extLst>
              <a:ext uri="{FF2B5EF4-FFF2-40B4-BE49-F238E27FC236}">
                <a16:creationId xmlns:a16="http://schemas.microsoft.com/office/drawing/2014/main" id="{EC815D74-35A3-5246-01B2-D03B9BB36D37}"/>
              </a:ext>
            </a:extLst>
          </p:cNvPr>
          <p:cNvCxnSpPr>
            <a:cxnSpLocks noGrp="1" noRot="1" noMove="1" noResize="1" noEditPoints="1" noAdjustHandles="1" noChangeArrowheads="1" noChangeShapeType="1"/>
          </p:cNvCxnSpPr>
          <p:nvPr userDrawn="1"/>
        </p:nvCxnSpPr>
        <p:spPr>
          <a:xfrm>
            <a:off x="6193239" y="1514475"/>
            <a:ext cx="0" cy="4953000"/>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cxnSp>
        <p:nvCxnSpPr>
          <p:cNvPr id="13" name="Straight Connector 12">
            <a:extLst>
              <a:ext uri="{FF2B5EF4-FFF2-40B4-BE49-F238E27FC236}">
                <a16:creationId xmlns:a16="http://schemas.microsoft.com/office/drawing/2014/main" id="{06235A69-25CA-6E12-6D07-0351E88F777A}"/>
              </a:ext>
            </a:extLst>
          </p:cNvPr>
          <p:cNvCxnSpPr>
            <a:cxnSpLocks noGrp="1" noRot="1" noMove="1" noResize="1" noEditPoints="1" noAdjustHandles="1" noChangeArrowheads="1" noChangeShapeType="1"/>
          </p:cNvCxnSpPr>
          <p:nvPr userDrawn="1"/>
        </p:nvCxnSpPr>
        <p:spPr>
          <a:xfrm>
            <a:off x="3321209" y="1514475"/>
            <a:ext cx="0" cy="4953000"/>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15" name="Text Placeholder 14">
            <a:extLst>
              <a:ext uri="{FF2B5EF4-FFF2-40B4-BE49-F238E27FC236}">
                <a16:creationId xmlns:a16="http://schemas.microsoft.com/office/drawing/2014/main" id="{D04E496F-85B2-EC83-5AA9-9A6A043719BA}"/>
              </a:ext>
            </a:extLst>
          </p:cNvPr>
          <p:cNvSpPr>
            <a:spLocks noGrp="1"/>
          </p:cNvSpPr>
          <p:nvPr>
            <p:ph type="body" sz="quarter" idx="12" hasCustomPrompt="1"/>
          </p:nvPr>
        </p:nvSpPr>
        <p:spPr>
          <a:xfrm>
            <a:off x="661987" y="1695449"/>
            <a:ext cx="2452688" cy="4772026"/>
          </a:xfrm>
        </p:spPr>
        <p:txBody>
          <a:bodyPr/>
          <a:lstStyle>
            <a:lvl1pPr marL="0" indent="0">
              <a:lnSpc>
                <a:spcPts val="2400"/>
              </a:lnSpc>
              <a:spcBef>
                <a:spcPts val="0"/>
              </a:spcBef>
              <a:spcAft>
                <a:spcPts val="1000"/>
              </a:spcAft>
              <a:buNone/>
              <a:defRPr sz="2000" b="1" i="0">
                <a:solidFill>
                  <a:schemeClr val="tx1"/>
                </a:solidFill>
                <a:latin typeface="Wellcome New" pitchFamily="2" charset="77"/>
              </a:defRPr>
            </a:lvl1pPr>
            <a:lvl2pPr marL="0" indent="0">
              <a:lnSpc>
                <a:spcPct val="100000"/>
              </a:lnSpc>
              <a:spcBef>
                <a:spcPts val="0"/>
              </a:spcBef>
              <a:spcAft>
                <a:spcPts val="1200"/>
              </a:spcAft>
              <a:buNone/>
              <a:defRPr sz="1500" b="0" i="0" spc="0" baseline="0">
                <a:solidFill>
                  <a:schemeClr val="tx1"/>
                </a:solidFill>
                <a:latin typeface="Inter 24pt 24pt Light" panose="02000503000000020004" pitchFamily="2" charset="0"/>
                <a:ea typeface="Inter 24pt 24pt Light" panose="02000503000000020004" pitchFamily="2" charset="0"/>
              </a:defRPr>
            </a:lvl2pPr>
            <a:lvl3pPr marL="180000" indent="-180000">
              <a:lnSpc>
                <a:spcPct val="100000"/>
              </a:lnSpc>
              <a:spcBef>
                <a:spcPts val="0"/>
              </a:spcBef>
              <a:spcAft>
                <a:spcPts val="1200"/>
              </a:spcAft>
              <a:defRPr sz="1500" b="0" i="0" spc="0" baseline="0">
                <a:solidFill>
                  <a:schemeClr val="tx1"/>
                </a:solidFill>
                <a:latin typeface="Inter 24pt 24pt Light" panose="02000503000000020004" pitchFamily="2" charset="0"/>
                <a:ea typeface="Inter 24pt 24pt Light" panose="02000503000000020004" pitchFamily="2" charset="0"/>
              </a:defRPr>
            </a:lvl3pPr>
            <a:lvl4pPr>
              <a:defRPr>
                <a:solidFill>
                  <a:srgbClr val="000000"/>
                </a:solidFill>
              </a:defRPr>
            </a:lvl4pPr>
            <a:lvl5pPr>
              <a:defRPr>
                <a:solidFill>
                  <a:srgbClr val="000000"/>
                </a:solidFill>
              </a:defRPr>
            </a:lvl5pPr>
          </a:lstStyle>
          <a:p>
            <a:pPr lvl="0"/>
            <a:r>
              <a:rPr lang="en-GB"/>
              <a:t>Subheading L1,</a:t>
            </a:r>
            <a:br>
              <a:rPr lang="en-GB"/>
            </a:br>
            <a:r>
              <a:rPr lang="en-GB" err="1"/>
              <a:t>Wellcome</a:t>
            </a:r>
            <a:r>
              <a:rPr lang="en-GB"/>
              <a:t> Bold,</a:t>
            </a:r>
            <a:br>
              <a:rPr lang="en-GB"/>
            </a:br>
            <a:r>
              <a:rPr lang="en-GB"/>
              <a:t>20pt</a:t>
            </a:r>
          </a:p>
          <a:p>
            <a:pPr lvl="1"/>
            <a:r>
              <a:rPr lang="en-GB"/>
              <a:t>Small body copy, Inter Light, 15pt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Curabitur</a:t>
            </a:r>
            <a:r>
              <a:rPr lang="en-GB"/>
              <a:t> </a:t>
            </a:r>
            <a:r>
              <a:rPr lang="en-GB" err="1"/>
              <a:t>eget</a:t>
            </a:r>
            <a:r>
              <a:rPr lang="en-GB"/>
              <a:t> </a:t>
            </a:r>
            <a:r>
              <a:rPr lang="en-GB" err="1"/>
              <a:t>interdum</a:t>
            </a:r>
            <a:r>
              <a:rPr lang="en-GB"/>
              <a:t>. </a:t>
            </a:r>
          </a:p>
          <a:p>
            <a:pPr lvl="2"/>
            <a:r>
              <a:rPr lang="en-GB"/>
              <a:t>Small bullet point, Inter Light, 15pt </a:t>
            </a:r>
            <a:r>
              <a:rPr lang="en-GB" err="1"/>
              <a:t>nulla</a:t>
            </a:r>
            <a:r>
              <a:rPr lang="en-GB"/>
              <a:t> </a:t>
            </a:r>
            <a:r>
              <a:rPr lang="en-GB" err="1"/>
              <a:t>mattis</a:t>
            </a:r>
            <a:r>
              <a:rPr lang="en-GB"/>
              <a:t> </a:t>
            </a:r>
            <a:r>
              <a:rPr lang="en-GB" err="1"/>
              <a:t>viverra</a:t>
            </a:r>
            <a:r>
              <a:rPr lang="en-GB"/>
              <a:t> convallis. Nunc </a:t>
            </a:r>
            <a:r>
              <a:rPr lang="en-GB" err="1"/>
              <a:t>suscipit</a:t>
            </a:r>
            <a:r>
              <a:rPr lang="en-GB"/>
              <a:t> </a:t>
            </a:r>
            <a:r>
              <a:rPr lang="en-GB" err="1"/>
              <a:t>congue</a:t>
            </a:r>
            <a:r>
              <a:rPr lang="en-GB"/>
              <a:t> ante </a:t>
            </a:r>
            <a:r>
              <a:rPr lang="en-GB" err="1"/>
              <a:t>sed</a:t>
            </a:r>
            <a:r>
              <a:rPr lang="en-GB"/>
              <a:t> </a:t>
            </a:r>
            <a:r>
              <a:rPr lang="en-GB" err="1"/>
              <a:t>aliquet</a:t>
            </a:r>
            <a:endParaRPr lang="en-GB"/>
          </a:p>
        </p:txBody>
      </p:sp>
      <p:sp>
        <p:nvSpPr>
          <p:cNvPr id="16" name="Text Placeholder 14">
            <a:extLst>
              <a:ext uri="{FF2B5EF4-FFF2-40B4-BE49-F238E27FC236}">
                <a16:creationId xmlns:a16="http://schemas.microsoft.com/office/drawing/2014/main" id="{97AB8885-D2F0-04F2-C203-6A8FBF049098}"/>
              </a:ext>
            </a:extLst>
          </p:cNvPr>
          <p:cNvSpPr>
            <a:spLocks noGrp="1"/>
          </p:cNvSpPr>
          <p:nvPr>
            <p:ph type="body" sz="quarter" idx="13" hasCustomPrompt="1"/>
          </p:nvPr>
        </p:nvSpPr>
        <p:spPr>
          <a:xfrm>
            <a:off x="3529012" y="1695449"/>
            <a:ext cx="2452688" cy="4772026"/>
          </a:xfrm>
        </p:spPr>
        <p:txBody>
          <a:bodyPr/>
          <a:lstStyle>
            <a:lvl1pPr marL="0" indent="0">
              <a:lnSpc>
                <a:spcPts val="2400"/>
              </a:lnSpc>
              <a:spcBef>
                <a:spcPts val="0"/>
              </a:spcBef>
              <a:spcAft>
                <a:spcPts val="1000"/>
              </a:spcAft>
              <a:buNone/>
              <a:defRPr sz="2000" b="1" i="0">
                <a:solidFill>
                  <a:schemeClr val="tx1"/>
                </a:solidFill>
                <a:latin typeface="Wellcome" pitchFamily="2" charset="77"/>
              </a:defRPr>
            </a:lvl1pPr>
            <a:lvl2pPr marL="0" indent="0">
              <a:lnSpc>
                <a:spcPct val="100000"/>
              </a:lnSpc>
              <a:spcBef>
                <a:spcPts val="0"/>
              </a:spcBef>
              <a:spcAft>
                <a:spcPts val="1200"/>
              </a:spcAft>
              <a:buNone/>
              <a:defRPr sz="1500" b="0" i="0" spc="0" baseline="0">
                <a:solidFill>
                  <a:srgbClr val="000000"/>
                </a:solidFill>
                <a:latin typeface="Inter 24pt 24pt Light" panose="02000503000000020004" pitchFamily="2" charset="0"/>
                <a:ea typeface="Inter 24pt 24pt Light" panose="02000503000000020004" pitchFamily="2" charset="0"/>
              </a:defRPr>
            </a:lvl2pPr>
            <a:lvl3pPr marL="180000" indent="-180000">
              <a:lnSpc>
                <a:spcPct val="100000"/>
              </a:lnSpc>
              <a:spcBef>
                <a:spcPts val="0"/>
              </a:spcBef>
              <a:spcAft>
                <a:spcPts val="1200"/>
              </a:spcAft>
              <a:defRPr sz="1500" b="0" i="0" spc="0" baseline="0">
                <a:solidFill>
                  <a:srgbClr val="000000"/>
                </a:solidFill>
                <a:latin typeface="Inter 24pt 24pt Light" panose="02000503000000020004" pitchFamily="2" charset="0"/>
                <a:ea typeface="Inter 24pt 24pt Light" panose="02000503000000020004" pitchFamily="2" charset="0"/>
              </a:defRPr>
            </a:lvl3pPr>
            <a:lvl4pPr>
              <a:defRPr>
                <a:solidFill>
                  <a:srgbClr val="000000"/>
                </a:solidFill>
              </a:defRPr>
            </a:lvl4pPr>
            <a:lvl5pPr>
              <a:defRPr>
                <a:solidFill>
                  <a:srgbClr val="000000"/>
                </a:solidFill>
              </a:defRPr>
            </a:lvl5pPr>
          </a:lstStyle>
          <a:p>
            <a:pPr lvl="0"/>
            <a:r>
              <a:rPr lang="en-GB"/>
              <a:t>Subheading L1,</a:t>
            </a:r>
            <a:br>
              <a:rPr lang="en-GB"/>
            </a:br>
            <a:r>
              <a:rPr lang="en-GB" err="1"/>
              <a:t>Wellcome</a:t>
            </a:r>
            <a:r>
              <a:rPr lang="en-GB"/>
              <a:t> Bold,</a:t>
            </a:r>
            <a:br>
              <a:rPr lang="en-GB"/>
            </a:br>
            <a:r>
              <a:rPr lang="en-GB"/>
              <a:t>20pt</a:t>
            </a:r>
          </a:p>
          <a:p>
            <a:pPr lvl="1"/>
            <a:r>
              <a:rPr lang="en-GB"/>
              <a:t>Small body copy, Inter Light, 15pt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Curabitur</a:t>
            </a:r>
            <a:r>
              <a:rPr lang="en-GB"/>
              <a:t> </a:t>
            </a:r>
            <a:r>
              <a:rPr lang="en-GB" err="1"/>
              <a:t>eget</a:t>
            </a:r>
            <a:r>
              <a:rPr lang="en-GB"/>
              <a:t> </a:t>
            </a:r>
            <a:r>
              <a:rPr lang="en-GB" err="1"/>
              <a:t>interdum</a:t>
            </a:r>
            <a:r>
              <a:rPr lang="en-GB"/>
              <a:t>. </a:t>
            </a:r>
          </a:p>
          <a:p>
            <a:pPr lvl="2"/>
            <a:r>
              <a:rPr lang="en-GB"/>
              <a:t>Small bullet point, Inter Light, 15pt </a:t>
            </a:r>
            <a:r>
              <a:rPr lang="en-GB" err="1"/>
              <a:t>nulla</a:t>
            </a:r>
            <a:r>
              <a:rPr lang="en-GB"/>
              <a:t> </a:t>
            </a:r>
            <a:r>
              <a:rPr lang="en-GB" err="1"/>
              <a:t>mattis</a:t>
            </a:r>
            <a:r>
              <a:rPr lang="en-GB"/>
              <a:t> </a:t>
            </a:r>
            <a:r>
              <a:rPr lang="en-GB" err="1"/>
              <a:t>viverra</a:t>
            </a:r>
            <a:r>
              <a:rPr lang="en-GB"/>
              <a:t> convallis. Nunc </a:t>
            </a:r>
            <a:r>
              <a:rPr lang="en-GB" err="1"/>
              <a:t>suscipit</a:t>
            </a:r>
            <a:r>
              <a:rPr lang="en-GB"/>
              <a:t> </a:t>
            </a:r>
            <a:r>
              <a:rPr lang="en-GB" err="1"/>
              <a:t>congue</a:t>
            </a:r>
            <a:r>
              <a:rPr lang="en-GB"/>
              <a:t> ante </a:t>
            </a:r>
            <a:r>
              <a:rPr lang="en-GB" err="1"/>
              <a:t>sed</a:t>
            </a:r>
            <a:r>
              <a:rPr lang="en-GB"/>
              <a:t> </a:t>
            </a:r>
            <a:r>
              <a:rPr lang="en-GB" err="1"/>
              <a:t>aliquet</a:t>
            </a:r>
            <a:endParaRPr lang="en-GB"/>
          </a:p>
        </p:txBody>
      </p:sp>
      <p:sp>
        <p:nvSpPr>
          <p:cNvPr id="17" name="Text Placeholder 14">
            <a:extLst>
              <a:ext uri="{FF2B5EF4-FFF2-40B4-BE49-F238E27FC236}">
                <a16:creationId xmlns:a16="http://schemas.microsoft.com/office/drawing/2014/main" id="{B72A9F72-D8B0-4F3B-98FF-AF24A2B7272A}"/>
              </a:ext>
            </a:extLst>
          </p:cNvPr>
          <p:cNvSpPr>
            <a:spLocks noGrp="1"/>
          </p:cNvSpPr>
          <p:nvPr>
            <p:ph type="body" sz="quarter" idx="14" hasCustomPrompt="1"/>
          </p:nvPr>
        </p:nvSpPr>
        <p:spPr>
          <a:xfrm>
            <a:off x="6396037" y="1695449"/>
            <a:ext cx="2452688" cy="4772026"/>
          </a:xfrm>
        </p:spPr>
        <p:txBody>
          <a:bodyPr/>
          <a:lstStyle>
            <a:lvl1pPr marL="0" indent="0">
              <a:lnSpc>
                <a:spcPts val="2400"/>
              </a:lnSpc>
              <a:spcBef>
                <a:spcPts val="0"/>
              </a:spcBef>
              <a:spcAft>
                <a:spcPts val="1000"/>
              </a:spcAft>
              <a:buNone/>
              <a:defRPr sz="2000" b="1" i="0">
                <a:solidFill>
                  <a:schemeClr val="tx1"/>
                </a:solidFill>
                <a:latin typeface="Wellcome" pitchFamily="2" charset="77"/>
              </a:defRPr>
            </a:lvl1pPr>
            <a:lvl2pPr marL="0" indent="0">
              <a:lnSpc>
                <a:spcPct val="100000"/>
              </a:lnSpc>
              <a:spcBef>
                <a:spcPts val="0"/>
              </a:spcBef>
              <a:spcAft>
                <a:spcPts val="1200"/>
              </a:spcAft>
              <a:buNone/>
              <a:defRPr sz="1500" b="0" i="0" spc="0" baseline="0">
                <a:solidFill>
                  <a:srgbClr val="000000"/>
                </a:solidFill>
                <a:latin typeface="Inter 24pt 24pt Light" panose="02000503000000020004" pitchFamily="2" charset="0"/>
                <a:ea typeface="Inter 24pt 24pt Light" panose="02000503000000020004" pitchFamily="2" charset="0"/>
              </a:defRPr>
            </a:lvl2pPr>
            <a:lvl3pPr marL="180000" indent="-180000">
              <a:lnSpc>
                <a:spcPct val="100000"/>
              </a:lnSpc>
              <a:spcBef>
                <a:spcPts val="0"/>
              </a:spcBef>
              <a:spcAft>
                <a:spcPts val="1200"/>
              </a:spcAft>
              <a:defRPr sz="1500" b="0" i="0" spc="0" baseline="0">
                <a:solidFill>
                  <a:srgbClr val="000000"/>
                </a:solidFill>
                <a:latin typeface="Inter 24pt 24pt Light" panose="02000503000000020004" pitchFamily="2" charset="0"/>
                <a:ea typeface="Inter 24pt 24pt Light" panose="02000503000000020004" pitchFamily="2" charset="0"/>
              </a:defRPr>
            </a:lvl3pPr>
            <a:lvl4pPr>
              <a:defRPr>
                <a:solidFill>
                  <a:srgbClr val="000000"/>
                </a:solidFill>
              </a:defRPr>
            </a:lvl4pPr>
            <a:lvl5pPr>
              <a:defRPr>
                <a:solidFill>
                  <a:srgbClr val="000000"/>
                </a:solidFill>
              </a:defRPr>
            </a:lvl5pPr>
          </a:lstStyle>
          <a:p>
            <a:pPr lvl="0"/>
            <a:r>
              <a:rPr lang="en-GB"/>
              <a:t>Subheading L1,</a:t>
            </a:r>
            <a:br>
              <a:rPr lang="en-GB"/>
            </a:br>
            <a:r>
              <a:rPr lang="en-GB" err="1"/>
              <a:t>Wellcome</a:t>
            </a:r>
            <a:r>
              <a:rPr lang="en-GB"/>
              <a:t> Bold,</a:t>
            </a:r>
            <a:br>
              <a:rPr lang="en-GB"/>
            </a:br>
            <a:r>
              <a:rPr lang="en-GB"/>
              <a:t>20pt</a:t>
            </a:r>
          </a:p>
          <a:p>
            <a:pPr lvl="1"/>
            <a:r>
              <a:rPr lang="en-GB"/>
              <a:t>Small body copy, Inter Light, 15pt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Curabitur</a:t>
            </a:r>
            <a:r>
              <a:rPr lang="en-GB"/>
              <a:t> </a:t>
            </a:r>
            <a:r>
              <a:rPr lang="en-GB" err="1"/>
              <a:t>eget</a:t>
            </a:r>
            <a:r>
              <a:rPr lang="en-GB"/>
              <a:t> </a:t>
            </a:r>
            <a:r>
              <a:rPr lang="en-GB" err="1"/>
              <a:t>interdum</a:t>
            </a:r>
            <a:r>
              <a:rPr lang="en-GB"/>
              <a:t>. </a:t>
            </a:r>
          </a:p>
          <a:p>
            <a:pPr lvl="2"/>
            <a:r>
              <a:rPr lang="en-GB"/>
              <a:t>Small bullet point, Inter Light, 15pt </a:t>
            </a:r>
            <a:r>
              <a:rPr lang="en-GB" err="1"/>
              <a:t>nulla</a:t>
            </a:r>
            <a:r>
              <a:rPr lang="en-GB"/>
              <a:t> </a:t>
            </a:r>
            <a:r>
              <a:rPr lang="en-GB" err="1"/>
              <a:t>mattis</a:t>
            </a:r>
            <a:r>
              <a:rPr lang="en-GB"/>
              <a:t> </a:t>
            </a:r>
            <a:r>
              <a:rPr lang="en-GB" err="1"/>
              <a:t>viverra</a:t>
            </a:r>
            <a:r>
              <a:rPr lang="en-GB"/>
              <a:t> convallis. Nunc </a:t>
            </a:r>
            <a:r>
              <a:rPr lang="en-GB" err="1"/>
              <a:t>suscipit</a:t>
            </a:r>
            <a:r>
              <a:rPr lang="en-GB"/>
              <a:t> </a:t>
            </a:r>
            <a:r>
              <a:rPr lang="en-GB" err="1"/>
              <a:t>congue</a:t>
            </a:r>
            <a:r>
              <a:rPr lang="en-GB"/>
              <a:t> ante </a:t>
            </a:r>
            <a:r>
              <a:rPr lang="en-GB" err="1"/>
              <a:t>sed</a:t>
            </a:r>
            <a:r>
              <a:rPr lang="en-GB"/>
              <a:t> </a:t>
            </a:r>
            <a:r>
              <a:rPr lang="en-GB" err="1"/>
              <a:t>aliquet</a:t>
            </a:r>
            <a:endParaRPr lang="en-GB"/>
          </a:p>
        </p:txBody>
      </p:sp>
      <p:sp>
        <p:nvSpPr>
          <p:cNvPr id="18" name="Text Placeholder 14">
            <a:extLst>
              <a:ext uri="{FF2B5EF4-FFF2-40B4-BE49-F238E27FC236}">
                <a16:creationId xmlns:a16="http://schemas.microsoft.com/office/drawing/2014/main" id="{39020F4C-D5EB-85A4-7418-9028B816A927}"/>
              </a:ext>
            </a:extLst>
          </p:cNvPr>
          <p:cNvSpPr>
            <a:spLocks noGrp="1"/>
          </p:cNvSpPr>
          <p:nvPr>
            <p:ph type="body" sz="quarter" idx="15" hasCustomPrompt="1"/>
          </p:nvPr>
        </p:nvSpPr>
        <p:spPr>
          <a:xfrm>
            <a:off x="9272587" y="1695449"/>
            <a:ext cx="2452688" cy="4248151"/>
          </a:xfrm>
        </p:spPr>
        <p:txBody>
          <a:bodyPr/>
          <a:lstStyle>
            <a:lvl1pPr marL="0" indent="0">
              <a:lnSpc>
                <a:spcPts val="2400"/>
              </a:lnSpc>
              <a:spcBef>
                <a:spcPts val="0"/>
              </a:spcBef>
              <a:spcAft>
                <a:spcPts val="1000"/>
              </a:spcAft>
              <a:buNone/>
              <a:defRPr sz="2000" b="1" i="0">
                <a:solidFill>
                  <a:schemeClr val="tx1"/>
                </a:solidFill>
                <a:latin typeface="Wellcome" pitchFamily="2" charset="77"/>
              </a:defRPr>
            </a:lvl1pPr>
            <a:lvl2pPr marL="0" indent="0">
              <a:lnSpc>
                <a:spcPct val="100000"/>
              </a:lnSpc>
              <a:spcBef>
                <a:spcPts val="0"/>
              </a:spcBef>
              <a:spcAft>
                <a:spcPts val="1200"/>
              </a:spcAft>
              <a:buNone/>
              <a:defRPr sz="1500" b="0" i="0" spc="0" baseline="0">
                <a:solidFill>
                  <a:srgbClr val="000000"/>
                </a:solidFill>
                <a:latin typeface="Inter 24pt 24pt Light" panose="02000503000000020004" pitchFamily="2" charset="0"/>
                <a:ea typeface="Inter 24pt 24pt Light" panose="02000503000000020004" pitchFamily="2" charset="0"/>
              </a:defRPr>
            </a:lvl2pPr>
            <a:lvl3pPr marL="180000" indent="-180000">
              <a:lnSpc>
                <a:spcPct val="100000"/>
              </a:lnSpc>
              <a:spcBef>
                <a:spcPts val="0"/>
              </a:spcBef>
              <a:spcAft>
                <a:spcPts val="1200"/>
              </a:spcAft>
              <a:defRPr sz="1500" b="0" i="0" spc="0" baseline="0">
                <a:solidFill>
                  <a:srgbClr val="000000"/>
                </a:solidFill>
                <a:latin typeface="Inter 24pt 24pt Light" panose="02000503000000020004" pitchFamily="2" charset="0"/>
                <a:ea typeface="Inter 24pt 24pt Light" panose="02000503000000020004" pitchFamily="2" charset="0"/>
              </a:defRPr>
            </a:lvl3pPr>
            <a:lvl4pPr>
              <a:defRPr>
                <a:solidFill>
                  <a:srgbClr val="000000"/>
                </a:solidFill>
              </a:defRPr>
            </a:lvl4pPr>
            <a:lvl5pPr>
              <a:defRPr>
                <a:solidFill>
                  <a:srgbClr val="000000"/>
                </a:solidFill>
              </a:defRPr>
            </a:lvl5pPr>
          </a:lstStyle>
          <a:p>
            <a:pPr lvl="0"/>
            <a:r>
              <a:rPr lang="en-GB"/>
              <a:t>Subheading L1,</a:t>
            </a:r>
            <a:br>
              <a:rPr lang="en-GB"/>
            </a:br>
            <a:r>
              <a:rPr lang="en-GB" err="1"/>
              <a:t>Wellcome</a:t>
            </a:r>
            <a:r>
              <a:rPr lang="en-GB"/>
              <a:t> Bold,</a:t>
            </a:r>
            <a:br>
              <a:rPr lang="en-GB"/>
            </a:br>
            <a:r>
              <a:rPr lang="en-GB"/>
              <a:t>20pt</a:t>
            </a:r>
          </a:p>
          <a:p>
            <a:pPr lvl="1"/>
            <a:r>
              <a:rPr lang="en-GB"/>
              <a:t>Small body copy, Inter Light, 15pt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Curabitur</a:t>
            </a:r>
            <a:r>
              <a:rPr lang="en-GB"/>
              <a:t> </a:t>
            </a:r>
            <a:r>
              <a:rPr lang="en-GB" err="1"/>
              <a:t>eget</a:t>
            </a:r>
            <a:r>
              <a:rPr lang="en-GB"/>
              <a:t> </a:t>
            </a:r>
            <a:r>
              <a:rPr lang="en-GB" err="1"/>
              <a:t>interdum</a:t>
            </a:r>
            <a:r>
              <a:rPr lang="en-GB"/>
              <a:t>. </a:t>
            </a:r>
          </a:p>
          <a:p>
            <a:pPr lvl="2"/>
            <a:r>
              <a:rPr lang="en-GB"/>
              <a:t>Small bullet point, Inter Light, 15pt </a:t>
            </a:r>
            <a:r>
              <a:rPr lang="en-GB" err="1"/>
              <a:t>nulla</a:t>
            </a:r>
            <a:r>
              <a:rPr lang="en-GB"/>
              <a:t> </a:t>
            </a:r>
            <a:r>
              <a:rPr lang="en-GB" err="1"/>
              <a:t>mattis</a:t>
            </a:r>
            <a:r>
              <a:rPr lang="en-GB"/>
              <a:t> </a:t>
            </a:r>
            <a:r>
              <a:rPr lang="en-GB" err="1"/>
              <a:t>viverra</a:t>
            </a:r>
            <a:r>
              <a:rPr lang="en-GB"/>
              <a:t> convallis. Nunc </a:t>
            </a:r>
            <a:r>
              <a:rPr lang="en-GB" err="1"/>
              <a:t>suscipit</a:t>
            </a:r>
            <a:r>
              <a:rPr lang="en-GB"/>
              <a:t> </a:t>
            </a:r>
            <a:r>
              <a:rPr lang="en-GB" err="1"/>
              <a:t>congue</a:t>
            </a:r>
            <a:r>
              <a:rPr lang="en-GB"/>
              <a:t> ante </a:t>
            </a:r>
            <a:r>
              <a:rPr lang="en-GB" err="1"/>
              <a:t>sed</a:t>
            </a:r>
            <a:r>
              <a:rPr lang="en-GB"/>
              <a:t> </a:t>
            </a:r>
            <a:r>
              <a:rPr lang="en-GB" err="1"/>
              <a:t>aliquet</a:t>
            </a:r>
            <a:endParaRPr lang="en-GB"/>
          </a:p>
        </p:txBody>
      </p:sp>
      <p:sp>
        <p:nvSpPr>
          <p:cNvPr id="19" name="Rectangle 18">
            <a:extLst>
              <a:ext uri="{FF2B5EF4-FFF2-40B4-BE49-F238E27FC236}">
                <a16:creationId xmlns:a16="http://schemas.microsoft.com/office/drawing/2014/main" id="{DE55F0E4-FF6E-9CD0-F088-9E2649CF0C97}"/>
              </a:ext>
            </a:extLst>
          </p:cNvPr>
          <p:cNvSpPr>
            <a:spLocks noGrp="1" noRot="1" noMove="1" noResize="1" noEditPoints="1" noAdjustHandles="1" noChangeArrowheads="1" noChangeShapeType="1"/>
          </p:cNvSpPr>
          <p:nvPr userDrawn="1"/>
        </p:nvSpPr>
        <p:spPr>
          <a:xfrm>
            <a:off x="652462" y="1517650"/>
            <a:ext cx="2484000" cy="90000"/>
          </a:xfrm>
          <a:prstGeom prst="rect">
            <a:avLst/>
          </a:prstGeom>
          <a:solidFill>
            <a:srgbClr val="98A9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E596FE1A-0238-B16E-8415-3CA8BEF40A45}"/>
              </a:ext>
            </a:extLst>
          </p:cNvPr>
          <p:cNvSpPr>
            <a:spLocks noGrp="1" noRot="1" noMove="1" noResize="1" noEditPoints="1" noAdjustHandles="1" noChangeArrowheads="1" noChangeShapeType="1"/>
          </p:cNvSpPr>
          <p:nvPr userDrawn="1"/>
        </p:nvSpPr>
        <p:spPr>
          <a:xfrm>
            <a:off x="3503238" y="1517650"/>
            <a:ext cx="2484000" cy="90000"/>
          </a:xfrm>
          <a:prstGeom prst="rect">
            <a:avLst/>
          </a:prstGeom>
          <a:solidFill>
            <a:srgbClr val="98A9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6D3A31DB-97DA-421C-F99D-F8CE0D463FBF}"/>
              </a:ext>
            </a:extLst>
          </p:cNvPr>
          <p:cNvSpPr>
            <a:spLocks noGrp="1" noRot="1" noMove="1" noResize="1" noEditPoints="1" noAdjustHandles="1" noChangeArrowheads="1" noChangeShapeType="1"/>
          </p:cNvSpPr>
          <p:nvPr userDrawn="1"/>
        </p:nvSpPr>
        <p:spPr>
          <a:xfrm>
            <a:off x="6374185" y="1517650"/>
            <a:ext cx="2484000" cy="90000"/>
          </a:xfrm>
          <a:prstGeom prst="rect">
            <a:avLst/>
          </a:prstGeom>
          <a:solidFill>
            <a:srgbClr val="98A9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CF64BF0-0293-E008-93ED-38EAF3385AB8}"/>
              </a:ext>
            </a:extLst>
          </p:cNvPr>
          <p:cNvSpPr>
            <a:spLocks noGrp="1" noRot="1" noMove="1" noResize="1" noEditPoints="1" noAdjustHandles="1" noChangeArrowheads="1" noChangeShapeType="1"/>
          </p:cNvSpPr>
          <p:nvPr userDrawn="1"/>
        </p:nvSpPr>
        <p:spPr>
          <a:xfrm>
            <a:off x="9241275" y="1517650"/>
            <a:ext cx="2484000" cy="90000"/>
          </a:xfrm>
          <a:prstGeom prst="rect">
            <a:avLst/>
          </a:prstGeom>
          <a:solidFill>
            <a:srgbClr val="98A9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79067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column copy images">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2BEB767-471A-AB58-4348-74F935A8420C}"/>
              </a:ext>
            </a:extLst>
          </p:cNvPr>
          <p:cNvSpPr>
            <a:spLocks noGrp="1"/>
          </p:cNvSpPr>
          <p:nvPr>
            <p:ph type="sldNum" sz="quarter" idx="10"/>
          </p:nvPr>
        </p:nvSpPr>
        <p:spPr/>
        <p:txBody>
          <a:bodyPr/>
          <a:lstStyle>
            <a:lvl1pPr>
              <a:defRPr>
                <a:solidFill>
                  <a:schemeClr val="tx1"/>
                </a:solidFill>
              </a:defRPr>
            </a:lvl1pPr>
          </a:lstStyle>
          <a:p>
            <a:fld id="{69C69E56-3EE9-F146-83B9-B7C8F89E1898}" type="slidenum">
              <a:rPr lang="en-US" smtClean="0"/>
              <a:pPr/>
              <a:t>‹#›</a:t>
            </a:fld>
            <a:endParaRPr lang="en-US"/>
          </a:p>
        </p:txBody>
      </p:sp>
      <p:cxnSp>
        <p:nvCxnSpPr>
          <p:cNvPr id="5" name="Straight Connector 4">
            <a:extLst>
              <a:ext uri="{FF2B5EF4-FFF2-40B4-BE49-F238E27FC236}">
                <a16:creationId xmlns:a16="http://schemas.microsoft.com/office/drawing/2014/main" id="{7301A819-948D-1FEA-85F9-397B3BA991E3}"/>
              </a:ext>
            </a:extLst>
          </p:cNvPr>
          <p:cNvCxnSpPr>
            <a:cxnSpLocks noGrp="1" noRot="1" noMove="1" noResize="1" noEditPoints="1" noAdjustHandles="1" noChangeArrowheads="1" noChangeShapeType="1"/>
          </p:cNvCxnSpPr>
          <p:nvPr userDrawn="1"/>
        </p:nvCxnSpPr>
        <p:spPr>
          <a:xfrm>
            <a:off x="449179" y="380104"/>
            <a:ext cx="0" cy="609958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7" name="Text Placeholder 7">
            <a:extLst>
              <a:ext uri="{FF2B5EF4-FFF2-40B4-BE49-F238E27FC236}">
                <a16:creationId xmlns:a16="http://schemas.microsoft.com/office/drawing/2014/main" id="{10F38921-CE44-52B4-4847-0B66BD1C6815}"/>
              </a:ext>
            </a:extLst>
          </p:cNvPr>
          <p:cNvSpPr>
            <a:spLocks noGrp="1"/>
          </p:cNvSpPr>
          <p:nvPr>
            <p:ph type="body" sz="quarter" idx="11" hasCustomPrompt="1"/>
          </p:nvPr>
        </p:nvSpPr>
        <p:spPr>
          <a:xfrm>
            <a:off x="690562" y="371294"/>
            <a:ext cx="11052252" cy="551433"/>
          </a:xfrm>
        </p:spPr>
        <p:txBody>
          <a:bodyPr wrap="square" lIns="0" tIns="0" rIns="0" bIns="0">
            <a:spAutoFit/>
          </a:bodyPr>
          <a:lstStyle>
            <a:lvl1pPr marL="0" indent="0">
              <a:lnSpc>
                <a:spcPts val="4300"/>
              </a:lnSpc>
              <a:spcAft>
                <a:spcPts val="1000"/>
              </a:spcAft>
              <a:buNone/>
              <a:defRPr sz="3700" b="1" spc="0">
                <a:solidFill>
                  <a:schemeClr val="tx1"/>
                </a:solidFill>
                <a:latin typeface="Wellcome New" pitchFamily="2" charset="77"/>
              </a:defRPr>
            </a:lvl1pPr>
            <a:lvl2pPr marL="0" indent="0">
              <a:lnSpc>
                <a:spcPts val="3600"/>
              </a:lnSpc>
              <a:spcBef>
                <a:spcPts val="1000"/>
              </a:spcBef>
              <a:buNone/>
              <a:defRPr sz="2600" spc="0">
                <a:solidFill>
                  <a:schemeClr val="tx1"/>
                </a:solidFill>
                <a:latin typeface="Wellcome" pitchFamily="2" charset="77"/>
              </a:defRPr>
            </a:lvl2pPr>
            <a:lvl3pPr marL="914400" indent="0">
              <a:buNone/>
              <a:defRPr>
                <a:latin typeface="Wellcome" pitchFamily="2" charset="77"/>
              </a:defRPr>
            </a:lvl3pPr>
            <a:lvl4pPr marL="1371600" indent="0">
              <a:buNone/>
              <a:defRPr>
                <a:latin typeface="Wellcome" pitchFamily="2" charset="77"/>
              </a:defRPr>
            </a:lvl4pPr>
            <a:lvl5pPr marL="1828800" indent="0">
              <a:buNone/>
              <a:defRPr>
                <a:latin typeface="Wellcome" pitchFamily="2" charset="77"/>
              </a:defRPr>
            </a:lvl5pPr>
          </a:lstStyle>
          <a:p>
            <a:pPr lvl="0"/>
            <a:r>
              <a:rPr lang="en-GB"/>
              <a:t>4 column copy slide with images</a:t>
            </a:r>
          </a:p>
        </p:txBody>
      </p:sp>
      <p:cxnSp>
        <p:nvCxnSpPr>
          <p:cNvPr id="10" name="Straight Connector 9">
            <a:extLst>
              <a:ext uri="{FF2B5EF4-FFF2-40B4-BE49-F238E27FC236}">
                <a16:creationId xmlns:a16="http://schemas.microsoft.com/office/drawing/2014/main" id="{F22A371B-50C9-C9DC-E56A-8597F606AA6D}"/>
              </a:ext>
            </a:extLst>
          </p:cNvPr>
          <p:cNvCxnSpPr>
            <a:cxnSpLocks noGrp="1" noRot="1" noMove="1" noResize="1" noEditPoints="1" noAdjustHandles="1" noChangeArrowheads="1" noChangeShapeType="1"/>
          </p:cNvCxnSpPr>
          <p:nvPr userDrawn="1"/>
        </p:nvCxnSpPr>
        <p:spPr>
          <a:xfrm>
            <a:off x="9065270" y="1514475"/>
            <a:ext cx="0" cy="4953000"/>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cxnSp>
        <p:nvCxnSpPr>
          <p:cNvPr id="12" name="Straight Connector 11">
            <a:extLst>
              <a:ext uri="{FF2B5EF4-FFF2-40B4-BE49-F238E27FC236}">
                <a16:creationId xmlns:a16="http://schemas.microsoft.com/office/drawing/2014/main" id="{EC815D74-35A3-5246-01B2-D03B9BB36D37}"/>
              </a:ext>
            </a:extLst>
          </p:cNvPr>
          <p:cNvCxnSpPr>
            <a:cxnSpLocks noGrp="1" noRot="1" noMove="1" noResize="1" noEditPoints="1" noAdjustHandles="1" noChangeArrowheads="1" noChangeShapeType="1"/>
          </p:cNvCxnSpPr>
          <p:nvPr userDrawn="1"/>
        </p:nvCxnSpPr>
        <p:spPr>
          <a:xfrm>
            <a:off x="6193239" y="1514475"/>
            <a:ext cx="0" cy="4953000"/>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cxnSp>
        <p:nvCxnSpPr>
          <p:cNvPr id="13" name="Straight Connector 12">
            <a:extLst>
              <a:ext uri="{FF2B5EF4-FFF2-40B4-BE49-F238E27FC236}">
                <a16:creationId xmlns:a16="http://schemas.microsoft.com/office/drawing/2014/main" id="{06235A69-25CA-6E12-6D07-0351E88F777A}"/>
              </a:ext>
            </a:extLst>
          </p:cNvPr>
          <p:cNvCxnSpPr>
            <a:cxnSpLocks noGrp="1" noRot="1" noMove="1" noResize="1" noEditPoints="1" noAdjustHandles="1" noChangeArrowheads="1" noChangeShapeType="1"/>
          </p:cNvCxnSpPr>
          <p:nvPr userDrawn="1"/>
        </p:nvCxnSpPr>
        <p:spPr>
          <a:xfrm>
            <a:off x="3321209" y="1514475"/>
            <a:ext cx="0" cy="4953000"/>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15" name="Text Placeholder 14">
            <a:extLst>
              <a:ext uri="{FF2B5EF4-FFF2-40B4-BE49-F238E27FC236}">
                <a16:creationId xmlns:a16="http://schemas.microsoft.com/office/drawing/2014/main" id="{D04E496F-85B2-EC83-5AA9-9A6A043719BA}"/>
              </a:ext>
            </a:extLst>
          </p:cNvPr>
          <p:cNvSpPr>
            <a:spLocks noGrp="1"/>
          </p:cNvSpPr>
          <p:nvPr>
            <p:ph type="body" sz="quarter" idx="12" hasCustomPrompt="1"/>
          </p:nvPr>
        </p:nvSpPr>
        <p:spPr>
          <a:xfrm>
            <a:off x="661987" y="3490469"/>
            <a:ext cx="2452688" cy="2977006"/>
          </a:xfrm>
        </p:spPr>
        <p:txBody>
          <a:bodyPr/>
          <a:lstStyle>
            <a:lvl1pPr marL="0" indent="0">
              <a:lnSpc>
                <a:spcPts val="2400"/>
              </a:lnSpc>
              <a:spcBef>
                <a:spcPts val="0"/>
              </a:spcBef>
              <a:spcAft>
                <a:spcPts val="1000"/>
              </a:spcAft>
              <a:buNone/>
              <a:defRPr sz="2000" b="1" i="0">
                <a:solidFill>
                  <a:schemeClr val="tx1"/>
                </a:solidFill>
                <a:latin typeface="Wellcome New" pitchFamily="2" charset="77"/>
              </a:defRPr>
            </a:lvl1pPr>
            <a:lvl2pPr marL="0" indent="0">
              <a:lnSpc>
                <a:spcPct val="100000"/>
              </a:lnSpc>
              <a:spcBef>
                <a:spcPts val="0"/>
              </a:spcBef>
              <a:spcAft>
                <a:spcPts val="1200"/>
              </a:spcAft>
              <a:buNone/>
              <a:defRPr sz="1500" b="0" i="0" spc="0" baseline="0">
                <a:solidFill>
                  <a:schemeClr val="tx1"/>
                </a:solidFill>
                <a:latin typeface="Inter 24pt 24pt Light" panose="02000503000000020004" pitchFamily="2" charset="0"/>
                <a:ea typeface="Inter 24pt 24pt Light" panose="02000503000000020004" pitchFamily="2" charset="0"/>
              </a:defRPr>
            </a:lvl2pPr>
            <a:lvl3pPr marL="180000" indent="-180000">
              <a:lnSpc>
                <a:spcPct val="100000"/>
              </a:lnSpc>
              <a:spcBef>
                <a:spcPts val="0"/>
              </a:spcBef>
              <a:spcAft>
                <a:spcPts val="1200"/>
              </a:spcAft>
              <a:defRPr sz="1500" b="0" i="0" spc="0" baseline="0">
                <a:solidFill>
                  <a:schemeClr val="tx1"/>
                </a:solidFill>
                <a:latin typeface="Inter 24pt 24pt Light" panose="02000503000000020004" pitchFamily="2" charset="0"/>
                <a:ea typeface="Inter 24pt 24pt Light" panose="02000503000000020004" pitchFamily="2" charset="0"/>
              </a:defRPr>
            </a:lvl3pPr>
            <a:lvl4pPr>
              <a:defRPr>
                <a:solidFill>
                  <a:srgbClr val="000000"/>
                </a:solidFill>
              </a:defRPr>
            </a:lvl4pPr>
            <a:lvl5pPr>
              <a:defRPr>
                <a:solidFill>
                  <a:srgbClr val="000000"/>
                </a:solidFill>
              </a:defRPr>
            </a:lvl5pPr>
          </a:lstStyle>
          <a:p>
            <a:pPr lvl="0"/>
            <a:r>
              <a:rPr lang="en-GB"/>
              <a:t>Subheading L1</a:t>
            </a:r>
          </a:p>
          <a:p>
            <a:pPr lvl="1"/>
            <a:r>
              <a:rPr lang="en-GB"/>
              <a:t>Small body copy, Inter Light, 15pt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Curabitur</a:t>
            </a:r>
            <a:r>
              <a:rPr lang="en-GB"/>
              <a:t> </a:t>
            </a:r>
            <a:r>
              <a:rPr lang="en-GB" err="1"/>
              <a:t>eget</a:t>
            </a:r>
            <a:r>
              <a:rPr lang="en-GB"/>
              <a:t> </a:t>
            </a:r>
            <a:r>
              <a:rPr lang="en-GB" err="1"/>
              <a:t>interdum</a:t>
            </a:r>
            <a:r>
              <a:rPr lang="en-GB"/>
              <a:t>. </a:t>
            </a:r>
          </a:p>
          <a:p>
            <a:pPr lvl="2"/>
            <a:r>
              <a:rPr lang="en-GB"/>
              <a:t>Small bullet point, Inter Light, 15 </a:t>
            </a:r>
            <a:r>
              <a:rPr lang="en-GB" err="1"/>
              <a:t>nulla</a:t>
            </a:r>
            <a:r>
              <a:rPr lang="en-GB"/>
              <a:t> </a:t>
            </a:r>
            <a:r>
              <a:rPr lang="en-GB" err="1"/>
              <a:t>mattis</a:t>
            </a:r>
            <a:r>
              <a:rPr lang="en-GB"/>
              <a:t> </a:t>
            </a:r>
            <a:r>
              <a:rPr lang="en-GB" err="1"/>
              <a:t>viverra</a:t>
            </a:r>
            <a:r>
              <a:rPr lang="en-GB"/>
              <a:t> convallis.</a:t>
            </a:r>
          </a:p>
        </p:txBody>
      </p:sp>
      <p:sp>
        <p:nvSpPr>
          <p:cNvPr id="19" name="Rectangle 18">
            <a:extLst>
              <a:ext uri="{FF2B5EF4-FFF2-40B4-BE49-F238E27FC236}">
                <a16:creationId xmlns:a16="http://schemas.microsoft.com/office/drawing/2014/main" id="{DE55F0E4-FF6E-9CD0-F088-9E2649CF0C97}"/>
              </a:ext>
            </a:extLst>
          </p:cNvPr>
          <p:cNvSpPr>
            <a:spLocks/>
          </p:cNvSpPr>
          <p:nvPr userDrawn="1"/>
        </p:nvSpPr>
        <p:spPr>
          <a:xfrm>
            <a:off x="652462" y="3312670"/>
            <a:ext cx="2484000" cy="90000"/>
          </a:xfrm>
          <a:prstGeom prst="rect">
            <a:avLst/>
          </a:prstGeom>
          <a:solidFill>
            <a:srgbClr val="98A9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E596FE1A-0238-B16E-8415-3CA8BEF40A45}"/>
              </a:ext>
            </a:extLst>
          </p:cNvPr>
          <p:cNvSpPr>
            <a:spLocks/>
          </p:cNvSpPr>
          <p:nvPr userDrawn="1"/>
        </p:nvSpPr>
        <p:spPr>
          <a:xfrm>
            <a:off x="3503238" y="3312670"/>
            <a:ext cx="2484000" cy="90000"/>
          </a:xfrm>
          <a:prstGeom prst="rect">
            <a:avLst/>
          </a:prstGeom>
          <a:solidFill>
            <a:srgbClr val="98A9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6D3A31DB-97DA-421C-F99D-F8CE0D463FBF}"/>
              </a:ext>
            </a:extLst>
          </p:cNvPr>
          <p:cNvSpPr>
            <a:spLocks/>
          </p:cNvSpPr>
          <p:nvPr userDrawn="1"/>
        </p:nvSpPr>
        <p:spPr>
          <a:xfrm>
            <a:off x="6374185" y="3312670"/>
            <a:ext cx="2484000" cy="90000"/>
          </a:xfrm>
          <a:prstGeom prst="rect">
            <a:avLst/>
          </a:prstGeom>
          <a:solidFill>
            <a:srgbClr val="98A9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CF64BF0-0293-E008-93ED-38EAF3385AB8}"/>
              </a:ext>
            </a:extLst>
          </p:cNvPr>
          <p:cNvSpPr>
            <a:spLocks/>
          </p:cNvSpPr>
          <p:nvPr userDrawn="1"/>
        </p:nvSpPr>
        <p:spPr>
          <a:xfrm>
            <a:off x="9241275" y="3312670"/>
            <a:ext cx="2484000" cy="90000"/>
          </a:xfrm>
          <a:prstGeom prst="rect">
            <a:avLst/>
          </a:prstGeom>
          <a:solidFill>
            <a:srgbClr val="98A9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3B6BE051-C681-BE2D-D7E9-8D795BA05970}"/>
              </a:ext>
            </a:extLst>
          </p:cNvPr>
          <p:cNvSpPr>
            <a:spLocks noGrp="1"/>
          </p:cNvSpPr>
          <p:nvPr>
            <p:ph type="pic" sz="quarter" idx="16"/>
          </p:nvPr>
        </p:nvSpPr>
        <p:spPr>
          <a:xfrm>
            <a:off x="652462" y="1514475"/>
            <a:ext cx="2460940" cy="1559465"/>
          </a:xfrm>
          <a:solidFill>
            <a:schemeClr val="tx1">
              <a:lumMod val="10000"/>
              <a:lumOff val="90000"/>
            </a:schemeClr>
          </a:solidFill>
        </p:spPr>
        <p:txBody>
          <a:bodyPr/>
          <a:lstStyle/>
          <a:p>
            <a:r>
              <a:rPr lang="en-US"/>
              <a:t>Click icon to add picture</a:t>
            </a:r>
          </a:p>
        </p:txBody>
      </p:sp>
      <p:sp>
        <p:nvSpPr>
          <p:cNvPr id="6" name="Picture Placeholder 3">
            <a:extLst>
              <a:ext uri="{FF2B5EF4-FFF2-40B4-BE49-F238E27FC236}">
                <a16:creationId xmlns:a16="http://schemas.microsoft.com/office/drawing/2014/main" id="{9E761E9A-E1EF-02C1-6AAA-8E126B3B8ABF}"/>
              </a:ext>
            </a:extLst>
          </p:cNvPr>
          <p:cNvSpPr>
            <a:spLocks noGrp="1"/>
          </p:cNvSpPr>
          <p:nvPr>
            <p:ph type="pic" sz="quarter" idx="17"/>
          </p:nvPr>
        </p:nvSpPr>
        <p:spPr>
          <a:xfrm>
            <a:off x="3519243" y="1514475"/>
            <a:ext cx="2460940" cy="1559465"/>
          </a:xfrm>
          <a:solidFill>
            <a:schemeClr val="tx1">
              <a:lumMod val="10000"/>
              <a:lumOff val="90000"/>
            </a:schemeClr>
          </a:solidFill>
        </p:spPr>
        <p:txBody>
          <a:bodyPr/>
          <a:lstStyle/>
          <a:p>
            <a:r>
              <a:rPr lang="en-US"/>
              <a:t>Click icon to add picture</a:t>
            </a:r>
          </a:p>
        </p:txBody>
      </p:sp>
      <p:sp>
        <p:nvSpPr>
          <p:cNvPr id="8" name="Picture Placeholder 3">
            <a:extLst>
              <a:ext uri="{FF2B5EF4-FFF2-40B4-BE49-F238E27FC236}">
                <a16:creationId xmlns:a16="http://schemas.microsoft.com/office/drawing/2014/main" id="{75A269B9-F53E-4FA3-8318-E3A73DA2140C}"/>
              </a:ext>
            </a:extLst>
          </p:cNvPr>
          <p:cNvSpPr>
            <a:spLocks noGrp="1"/>
          </p:cNvSpPr>
          <p:nvPr>
            <p:ph type="pic" sz="quarter" idx="18"/>
          </p:nvPr>
        </p:nvSpPr>
        <p:spPr>
          <a:xfrm>
            <a:off x="6386024" y="1514475"/>
            <a:ext cx="2460940" cy="1559465"/>
          </a:xfrm>
          <a:solidFill>
            <a:schemeClr val="tx1">
              <a:lumMod val="10000"/>
              <a:lumOff val="90000"/>
            </a:schemeClr>
          </a:solidFill>
        </p:spPr>
        <p:txBody>
          <a:bodyPr/>
          <a:lstStyle/>
          <a:p>
            <a:r>
              <a:rPr lang="en-US"/>
              <a:t>Click icon to add picture</a:t>
            </a:r>
          </a:p>
        </p:txBody>
      </p:sp>
      <p:sp>
        <p:nvSpPr>
          <p:cNvPr id="9" name="Picture Placeholder 3">
            <a:extLst>
              <a:ext uri="{FF2B5EF4-FFF2-40B4-BE49-F238E27FC236}">
                <a16:creationId xmlns:a16="http://schemas.microsoft.com/office/drawing/2014/main" id="{3890B93B-CD88-E05A-6402-C531C2630B76}"/>
              </a:ext>
            </a:extLst>
          </p:cNvPr>
          <p:cNvSpPr>
            <a:spLocks noGrp="1"/>
          </p:cNvSpPr>
          <p:nvPr>
            <p:ph type="pic" sz="quarter" idx="19"/>
          </p:nvPr>
        </p:nvSpPr>
        <p:spPr>
          <a:xfrm>
            <a:off x="9252805" y="1514475"/>
            <a:ext cx="2460940" cy="1559465"/>
          </a:xfrm>
          <a:solidFill>
            <a:schemeClr val="tx1">
              <a:lumMod val="10000"/>
              <a:lumOff val="90000"/>
            </a:schemeClr>
          </a:solidFill>
        </p:spPr>
        <p:txBody>
          <a:bodyPr/>
          <a:lstStyle/>
          <a:p>
            <a:r>
              <a:rPr lang="en-US"/>
              <a:t>Click icon to add picture</a:t>
            </a:r>
          </a:p>
        </p:txBody>
      </p:sp>
      <p:sp>
        <p:nvSpPr>
          <p:cNvPr id="2" name="Text Placeholder 14">
            <a:extLst>
              <a:ext uri="{FF2B5EF4-FFF2-40B4-BE49-F238E27FC236}">
                <a16:creationId xmlns:a16="http://schemas.microsoft.com/office/drawing/2014/main" id="{0C75A6EA-1427-D0B4-3800-58F39EA15A91}"/>
              </a:ext>
            </a:extLst>
          </p:cNvPr>
          <p:cNvSpPr>
            <a:spLocks noGrp="1"/>
          </p:cNvSpPr>
          <p:nvPr>
            <p:ph type="body" sz="quarter" idx="20" hasCustomPrompt="1"/>
          </p:nvPr>
        </p:nvSpPr>
        <p:spPr>
          <a:xfrm>
            <a:off x="3502464" y="3490469"/>
            <a:ext cx="2452688" cy="2977006"/>
          </a:xfrm>
        </p:spPr>
        <p:txBody>
          <a:bodyPr/>
          <a:lstStyle>
            <a:lvl1pPr marL="0" indent="0">
              <a:lnSpc>
                <a:spcPts val="2400"/>
              </a:lnSpc>
              <a:spcBef>
                <a:spcPts val="0"/>
              </a:spcBef>
              <a:spcAft>
                <a:spcPts val="1000"/>
              </a:spcAft>
              <a:buNone/>
              <a:defRPr sz="2000" b="1" i="0">
                <a:solidFill>
                  <a:schemeClr val="tx1"/>
                </a:solidFill>
                <a:latin typeface="Wellcome New" pitchFamily="2" charset="77"/>
              </a:defRPr>
            </a:lvl1pPr>
            <a:lvl2pPr marL="0" indent="0">
              <a:lnSpc>
                <a:spcPct val="100000"/>
              </a:lnSpc>
              <a:spcBef>
                <a:spcPts val="0"/>
              </a:spcBef>
              <a:spcAft>
                <a:spcPts val="1200"/>
              </a:spcAft>
              <a:buNone/>
              <a:defRPr sz="1500" b="0" i="0" spc="0" baseline="0">
                <a:solidFill>
                  <a:schemeClr val="tx1"/>
                </a:solidFill>
                <a:latin typeface="Inter 24pt 24pt Light" panose="02000503000000020004" pitchFamily="2" charset="0"/>
                <a:ea typeface="Inter 24pt 24pt Light" panose="02000503000000020004" pitchFamily="2" charset="0"/>
              </a:defRPr>
            </a:lvl2pPr>
            <a:lvl3pPr marL="180000" indent="-180000">
              <a:lnSpc>
                <a:spcPct val="100000"/>
              </a:lnSpc>
              <a:spcBef>
                <a:spcPts val="0"/>
              </a:spcBef>
              <a:spcAft>
                <a:spcPts val="1200"/>
              </a:spcAft>
              <a:defRPr sz="1500" b="0" i="0" spc="0" baseline="0">
                <a:solidFill>
                  <a:schemeClr val="tx1"/>
                </a:solidFill>
                <a:latin typeface="Inter 24pt 24pt Light" panose="02000503000000020004" pitchFamily="2" charset="0"/>
                <a:ea typeface="Inter 24pt 24pt Light" panose="02000503000000020004" pitchFamily="2" charset="0"/>
              </a:defRPr>
            </a:lvl3pPr>
            <a:lvl4pPr>
              <a:defRPr>
                <a:solidFill>
                  <a:srgbClr val="000000"/>
                </a:solidFill>
              </a:defRPr>
            </a:lvl4pPr>
            <a:lvl5pPr>
              <a:defRPr>
                <a:solidFill>
                  <a:srgbClr val="000000"/>
                </a:solidFill>
              </a:defRPr>
            </a:lvl5pPr>
          </a:lstStyle>
          <a:p>
            <a:pPr lvl="0"/>
            <a:r>
              <a:rPr lang="en-GB"/>
              <a:t>Subheading L1</a:t>
            </a:r>
          </a:p>
          <a:p>
            <a:pPr lvl="1"/>
            <a:r>
              <a:rPr lang="en-GB"/>
              <a:t>Small body copy, Inter Light, 15pt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Curabitur</a:t>
            </a:r>
            <a:r>
              <a:rPr lang="en-GB"/>
              <a:t> </a:t>
            </a:r>
            <a:r>
              <a:rPr lang="en-GB" err="1"/>
              <a:t>eget</a:t>
            </a:r>
            <a:r>
              <a:rPr lang="en-GB"/>
              <a:t> </a:t>
            </a:r>
            <a:r>
              <a:rPr lang="en-GB" err="1"/>
              <a:t>interdum</a:t>
            </a:r>
            <a:r>
              <a:rPr lang="en-GB"/>
              <a:t>. </a:t>
            </a:r>
          </a:p>
          <a:p>
            <a:pPr lvl="2"/>
            <a:r>
              <a:rPr lang="en-GB"/>
              <a:t>Small bullet point, Inter Light, 15 </a:t>
            </a:r>
            <a:r>
              <a:rPr lang="en-GB" err="1"/>
              <a:t>nulla</a:t>
            </a:r>
            <a:r>
              <a:rPr lang="en-GB"/>
              <a:t> </a:t>
            </a:r>
            <a:r>
              <a:rPr lang="en-GB" err="1"/>
              <a:t>mattis</a:t>
            </a:r>
            <a:r>
              <a:rPr lang="en-GB"/>
              <a:t> </a:t>
            </a:r>
            <a:r>
              <a:rPr lang="en-GB" err="1"/>
              <a:t>viverra</a:t>
            </a:r>
            <a:r>
              <a:rPr lang="en-GB"/>
              <a:t> convallis.</a:t>
            </a:r>
          </a:p>
        </p:txBody>
      </p:sp>
      <p:sp>
        <p:nvSpPr>
          <p:cNvPr id="11" name="Text Placeholder 14">
            <a:extLst>
              <a:ext uri="{FF2B5EF4-FFF2-40B4-BE49-F238E27FC236}">
                <a16:creationId xmlns:a16="http://schemas.microsoft.com/office/drawing/2014/main" id="{0A082E80-59D4-1383-663C-B5F400C36FC1}"/>
              </a:ext>
            </a:extLst>
          </p:cNvPr>
          <p:cNvSpPr>
            <a:spLocks noGrp="1"/>
          </p:cNvSpPr>
          <p:nvPr>
            <p:ph type="body" sz="quarter" idx="21" hasCustomPrompt="1"/>
          </p:nvPr>
        </p:nvSpPr>
        <p:spPr>
          <a:xfrm>
            <a:off x="6368881" y="3490469"/>
            <a:ext cx="2452688" cy="2977006"/>
          </a:xfrm>
        </p:spPr>
        <p:txBody>
          <a:bodyPr/>
          <a:lstStyle>
            <a:lvl1pPr marL="0" indent="0">
              <a:lnSpc>
                <a:spcPts val="2400"/>
              </a:lnSpc>
              <a:spcBef>
                <a:spcPts val="0"/>
              </a:spcBef>
              <a:spcAft>
                <a:spcPts val="1000"/>
              </a:spcAft>
              <a:buNone/>
              <a:defRPr sz="2000" b="1" i="0">
                <a:solidFill>
                  <a:schemeClr val="tx1"/>
                </a:solidFill>
                <a:latin typeface="Wellcome New" pitchFamily="2" charset="77"/>
              </a:defRPr>
            </a:lvl1pPr>
            <a:lvl2pPr marL="0" indent="0">
              <a:lnSpc>
                <a:spcPct val="100000"/>
              </a:lnSpc>
              <a:spcBef>
                <a:spcPts val="0"/>
              </a:spcBef>
              <a:spcAft>
                <a:spcPts val="1200"/>
              </a:spcAft>
              <a:buNone/>
              <a:defRPr sz="1500" b="0" i="0" spc="0" baseline="0">
                <a:solidFill>
                  <a:schemeClr val="tx1"/>
                </a:solidFill>
                <a:latin typeface="Inter 24pt 24pt Light" panose="02000503000000020004" pitchFamily="2" charset="0"/>
                <a:ea typeface="Inter 24pt 24pt Light" panose="02000503000000020004" pitchFamily="2" charset="0"/>
              </a:defRPr>
            </a:lvl2pPr>
            <a:lvl3pPr marL="180000" indent="-180000">
              <a:lnSpc>
                <a:spcPct val="100000"/>
              </a:lnSpc>
              <a:spcBef>
                <a:spcPts val="0"/>
              </a:spcBef>
              <a:spcAft>
                <a:spcPts val="1200"/>
              </a:spcAft>
              <a:defRPr sz="1500" b="0" i="0" spc="0" baseline="0">
                <a:solidFill>
                  <a:schemeClr val="tx1"/>
                </a:solidFill>
                <a:latin typeface="Inter 24pt 24pt Light" panose="02000503000000020004" pitchFamily="2" charset="0"/>
                <a:ea typeface="Inter 24pt 24pt Light" panose="02000503000000020004" pitchFamily="2" charset="0"/>
              </a:defRPr>
            </a:lvl3pPr>
            <a:lvl4pPr>
              <a:defRPr>
                <a:solidFill>
                  <a:srgbClr val="000000"/>
                </a:solidFill>
              </a:defRPr>
            </a:lvl4pPr>
            <a:lvl5pPr>
              <a:defRPr>
                <a:solidFill>
                  <a:srgbClr val="000000"/>
                </a:solidFill>
              </a:defRPr>
            </a:lvl5pPr>
          </a:lstStyle>
          <a:p>
            <a:pPr lvl="0"/>
            <a:r>
              <a:rPr lang="en-GB"/>
              <a:t>Subheading L1</a:t>
            </a:r>
          </a:p>
          <a:p>
            <a:pPr lvl="1"/>
            <a:r>
              <a:rPr lang="en-GB"/>
              <a:t>Small body copy, Inter Light, 15pt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Curabitur</a:t>
            </a:r>
            <a:r>
              <a:rPr lang="en-GB"/>
              <a:t> </a:t>
            </a:r>
            <a:r>
              <a:rPr lang="en-GB" err="1"/>
              <a:t>eget</a:t>
            </a:r>
            <a:r>
              <a:rPr lang="en-GB"/>
              <a:t> </a:t>
            </a:r>
            <a:r>
              <a:rPr lang="en-GB" err="1"/>
              <a:t>interdum</a:t>
            </a:r>
            <a:r>
              <a:rPr lang="en-GB"/>
              <a:t>. </a:t>
            </a:r>
          </a:p>
          <a:p>
            <a:pPr lvl="2"/>
            <a:r>
              <a:rPr lang="en-GB"/>
              <a:t>Small bullet point, Inter Light, 15pt </a:t>
            </a:r>
            <a:r>
              <a:rPr lang="en-GB" err="1"/>
              <a:t>nulla</a:t>
            </a:r>
            <a:r>
              <a:rPr lang="en-GB"/>
              <a:t> </a:t>
            </a:r>
            <a:r>
              <a:rPr lang="en-GB" err="1"/>
              <a:t>mattis</a:t>
            </a:r>
            <a:r>
              <a:rPr lang="en-GB"/>
              <a:t> </a:t>
            </a:r>
            <a:r>
              <a:rPr lang="en-GB" err="1"/>
              <a:t>viverra</a:t>
            </a:r>
            <a:r>
              <a:rPr lang="en-GB"/>
              <a:t> convallis.</a:t>
            </a:r>
          </a:p>
        </p:txBody>
      </p:sp>
      <p:sp>
        <p:nvSpPr>
          <p:cNvPr id="14" name="Text Placeholder 14">
            <a:extLst>
              <a:ext uri="{FF2B5EF4-FFF2-40B4-BE49-F238E27FC236}">
                <a16:creationId xmlns:a16="http://schemas.microsoft.com/office/drawing/2014/main" id="{0385AA15-DB28-A72C-B152-8A7AB09AB01D}"/>
              </a:ext>
            </a:extLst>
          </p:cNvPr>
          <p:cNvSpPr>
            <a:spLocks noGrp="1"/>
          </p:cNvSpPr>
          <p:nvPr>
            <p:ph type="body" sz="quarter" idx="22" hasCustomPrompt="1"/>
          </p:nvPr>
        </p:nvSpPr>
        <p:spPr>
          <a:xfrm>
            <a:off x="9241783" y="3490469"/>
            <a:ext cx="2452688" cy="2827531"/>
          </a:xfrm>
        </p:spPr>
        <p:txBody>
          <a:bodyPr/>
          <a:lstStyle>
            <a:lvl1pPr marL="0" indent="0">
              <a:lnSpc>
                <a:spcPts val="2400"/>
              </a:lnSpc>
              <a:spcBef>
                <a:spcPts val="0"/>
              </a:spcBef>
              <a:spcAft>
                <a:spcPts val="1000"/>
              </a:spcAft>
              <a:buNone/>
              <a:defRPr sz="2000" b="1" i="0">
                <a:solidFill>
                  <a:schemeClr val="tx1"/>
                </a:solidFill>
                <a:latin typeface="Wellcome New" pitchFamily="2" charset="77"/>
              </a:defRPr>
            </a:lvl1pPr>
            <a:lvl2pPr marL="0" indent="0">
              <a:lnSpc>
                <a:spcPct val="100000"/>
              </a:lnSpc>
              <a:spcBef>
                <a:spcPts val="0"/>
              </a:spcBef>
              <a:spcAft>
                <a:spcPts val="1200"/>
              </a:spcAft>
              <a:buNone/>
              <a:defRPr sz="1500" b="0" i="0" spc="0" baseline="0">
                <a:solidFill>
                  <a:schemeClr val="tx1"/>
                </a:solidFill>
                <a:latin typeface="Inter 24pt 24pt Light" panose="02000503000000020004" pitchFamily="2" charset="0"/>
                <a:ea typeface="Inter 24pt 24pt Light" panose="02000503000000020004" pitchFamily="2" charset="0"/>
              </a:defRPr>
            </a:lvl2pPr>
            <a:lvl3pPr marL="180000" indent="-180000">
              <a:lnSpc>
                <a:spcPct val="100000"/>
              </a:lnSpc>
              <a:spcBef>
                <a:spcPts val="0"/>
              </a:spcBef>
              <a:spcAft>
                <a:spcPts val="1200"/>
              </a:spcAft>
              <a:defRPr sz="1500" b="0" i="0" spc="0" baseline="0">
                <a:solidFill>
                  <a:schemeClr val="tx1"/>
                </a:solidFill>
                <a:latin typeface="Inter 24pt 24pt Light" panose="02000503000000020004" pitchFamily="2" charset="0"/>
                <a:ea typeface="Inter 24pt 24pt Light" panose="02000503000000020004" pitchFamily="2" charset="0"/>
              </a:defRPr>
            </a:lvl3pPr>
            <a:lvl4pPr>
              <a:defRPr>
                <a:solidFill>
                  <a:srgbClr val="000000"/>
                </a:solidFill>
              </a:defRPr>
            </a:lvl4pPr>
            <a:lvl5pPr>
              <a:defRPr>
                <a:solidFill>
                  <a:srgbClr val="000000"/>
                </a:solidFill>
              </a:defRPr>
            </a:lvl5pPr>
          </a:lstStyle>
          <a:p>
            <a:pPr lvl="0"/>
            <a:r>
              <a:rPr lang="en-GB"/>
              <a:t>Subheading L1</a:t>
            </a:r>
          </a:p>
          <a:p>
            <a:pPr lvl="1"/>
            <a:r>
              <a:rPr lang="en-GB"/>
              <a:t>Small body copy, Inter Light, 15pt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Curabitur</a:t>
            </a:r>
            <a:r>
              <a:rPr lang="en-GB"/>
              <a:t> </a:t>
            </a:r>
            <a:r>
              <a:rPr lang="en-GB" err="1"/>
              <a:t>eget</a:t>
            </a:r>
            <a:r>
              <a:rPr lang="en-GB"/>
              <a:t> </a:t>
            </a:r>
            <a:r>
              <a:rPr lang="en-GB" err="1"/>
              <a:t>interdum</a:t>
            </a:r>
            <a:r>
              <a:rPr lang="en-GB"/>
              <a:t>. </a:t>
            </a:r>
          </a:p>
          <a:p>
            <a:pPr lvl="2"/>
            <a:r>
              <a:rPr lang="en-GB"/>
              <a:t>Small bullet point, Inter Light, 15pt </a:t>
            </a:r>
            <a:r>
              <a:rPr lang="en-GB" err="1"/>
              <a:t>nulla</a:t>
            </a:r>
            <a:r>
              <a:rPr lang="en-GB"/>
              <a:t> </a:t>
            </a:r>
            <a:r>
              <a:rPr lang="en-GB" err="1"/>
              <a:t>mattis</a:t>
            </a:r>
            <a:r>
              <a:rPr lang="en-GB"/>
              <a:t> </a:t>
            </a:r>
            <a:r>
              <a:rPr lang="en-GB" err="1"/>
              <a:t>viverra</a:t>
            </a:r>
            <a:r>
              <a:rPr lang="en-GB"/>
              <a:t> convallis.</a:t>
            </a:r>
          </a:p>
        </p:txBody>
      </p:sp>
    </p:spTree>
    <p:extLst>
      <p:ext uri="{BB962C8B-B14F-4D97-AF65-F5344CB8AC3E}">
        <p14:creationId xmlns:p14="http://schemas.microsoft.com/office/powerpoint/2010/main" val="715291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column copy only">
    <p:bg>
      <p:bgPr>
        <a:solidFill>
          <a:schemeClr val="accent3"/>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2BEB767-471A-AB58-4348-74F935A8420C}"/>
              </a:ext>
            </a:extLst>
          </p:cNvPr>
          <p:cNvSpPr>
            <a:spLocks noGrp="1"/>
          </p:cNvSpPr>
          <p:nvPr>
            <p:ph type="sldNum" sz="quarter" idx="10"/>
          </p:nvPr>
        </p:nvSpPr>
        <p:spPr/>
        <p:txBody>
          <a:bodyPr/>
          <a:lstStyle>
            <a:lvl1pPr>
              <a:defRPr>
                <a:solidFill>
                  <a:schemeClr val="tx1"/>
                </a:solidFill>
              </a:defRPr>
            </a:lvl1pPr>
          </a:lstStyle>
          <a:p>
            <a:fld id="{69C69E56-3EE9-F146-83B9-B7C8F89E1898}" type="slidenum">
              <a:rPr lang="en-US" smtClean="0"/>
              <a:pPr/>
              <a:t>‹#›</a:t>
            </a:fld>
            <a:endParaRPr lang="en-US"/>
          </a:p>
        </p:txBody>
      </p:sp>
      <p:cxnSp>
        <p:nvCxnSpPr>
          <p:cNvPr id="5" name="Straight Connector 4">
            <a:extLst>
              <a:ext uri="{FF2B5EF4-FFF2-40B4-BE49-F238E27FC236}">
                <a16:creationId xmlns:a16="http://schemas.microsoft.com/office/drawing/2014/main" id="{7301A819-948D-1FEA-85F9-397B3BA991E3}"/>
              </a:ext>
            </a:extLst>
          </p:cNvPr>
          <p:cNvCxnSpPr>
            <a:cxnSpLocks noGrp="1" noRot="1" noMove="1" noResize="1" noEditPoints="1" noAdjustHandles="1" noChangeArrowheads="1" noChangeShapeType="1"/>
          </p:cNvCxnSpPr>
          <p:nvPr userDrawn="1"/>
        </p:nvCxnSpPr>
        <p:spPr>
          <a:xfrm>
            <a:off x="449179" y="380104"/>
            <a:ext cx="0" cy="609958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7" name="Text Placeholder 7">
            <a:extLst>
              <a:ext uri="{FF2B5EF4-FFF2-40B4-BE49-F238E27FC236}">
                <a16:creationId xmlns:a16="http://schemas.microsoft.com/office/drawing/2014/main" id="{10F38921-CE44-52B4-4847-0B66BD1C6815}"/>
              </a:ext>
            </a:extLst>
          </p:cNvPr>
          <p:cNvSpPr>
            <a:spLocks noGrp="1"/>
          </p:cNvSpPr>
          <p:nvPr>
            <p:ph type="body" sz="quarter" idx="11" hasCustomPrompt="1"/>
          </p:nvPr>
        </p:nvSpPr>
        <p:spPr>
          <a:xfrm>
            <a:off x="690562" y="371294"/>
            <a:ext cx="7555961" cy="551433"/>
          </a:xfrm>
        </p:spPr>
        <p:txBody>
          <a:bodyPr wrap="square" lIns="0" tIns="0" rIns="0" bIns="0">
            <a:spAutoFit/>
          </a:bodyPr>
          <a:lstStyle>
            <a:lvl1pPr marL="0" indent="0">
              <a:lnSpc>
                <a:spcPts val="4300"/>
              </a:lnSpc>
              <a:spcAft>
                <a:spcPts val="1000"/>
              </a:spcAft>
              <a:buNone/>
              <a:defRPr sz="3700" b="1" spc="0">
                <a:solidFill>
                  <a:schemeClr val="tx1"/>
                </a:solidFill>
                <a:latin typeface="Wellcome New" pitchFamily="2" charset="77"/>
              </a:defRPr>
            </a:lvl1pPr>
            <a:lvl2pPr marL="0" indent="0">
              <a:lnSpc>
                <a:spcPts val="3600"/>
              </a:lnSpc>
              <a:spcBef>
                <a:spcPts val="1000"/>
              </a:spcBef>
              <a:buNone/>
              <a:defRPr sz="2600" spc="0">
                <a:solidFill>
                  <a:schemeClr val="tx1"/>
                </a:solidFill>
                <a:latin typeface="Wellcome" pitchFamily="2" charset="77"/>
              </a:defRPr>
            </a:lvl2pPr>
            <a:lvl3pPr marL="914400" indent="0">
              <a:buNone/>
              <a:defRPr>
                <a:latin typeface="Wellcome" pitchFamily="2" charset="77"/>
              </a:defRPr>
            </a:lvl3pPr>
            <a:lvl4pPr marL="1371600" indent="0">
              <a:buNone/>
              <a:defRPr>
                <a:latin typeface="Wellcome" pitchFamily="2" charset="77"/>
              </a:defRPr>
            </a:lvl4pPr>
            <a:lvl5pPr marL="1828800" indent="0">
              <a:buNone/>
              <a:defRPr>
                <a:latin typeface="Wellcome" pitchFamily="2" charset="77"/>
              </a:defRPr>
            </a:lvl5pPr>
          </a:lstStyle>
          <a:p>
            <a:pPr lvl="0"/>
            <a:r>
              <a:rPr lang="en-GB"/>
              <a:t>3 column copy only slide</a:t>
            </a:r>
          </a:p>
        </p:txBody>
      </p:sp>
      <p:cxnSp>
        <p:nvCxnSpPr>
          <p:cNvPr id="13" name="Straight Connector 12">
            <a:extLst>
              <a:ext uri="{FF2B5EF4-FFF2-40B4-BE49-F238E27FC236}">
                <a16:creationId xmlns:a16="http://schemas.microsoft.com/office/drawing/2014/main" id="{06235A69-25CA-6E12-6D07-0351E88F777A}"/>
              </a:ext>
            </a:extLst>
          </p:cNvPr>
          <p:cNvCxnSpPr>
            <a:cxnSpLocks/>
          </p:cNvCxnSpPr>
          <p:nvPr userDrawn="1"/>
        </p:nvCxnSpPr>
        <p:spPr>
          <a:xfrm>
            <a:off x="4282892" y="1514475"/>
            <a:ext cx="0" cy="4953000"/>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15" name="Text Placeholder 14">
            <a:extLst>
              <a:ext uri="{FF2B5EF4-FFF2-40B4-BE49-F238E27FC236}">
                <a16:creationId xmlns:a16="http://schemas.microsoft.com/office/drawing/2014/main" id="{D04E496F-85B2-EC83-5AA9-9A6A043719BA}"/>
              </a:ext>
            </a:extLst>
          </p:cNvPr>
          <p:cNvSpPr>
            <a:spLocks noGrp="1"/>
          </p:cNvSpPr>
          <p:nvPr>
            <p:ph type="body" sz="quarter" idx="12" hasCustomPrompt="1"/>
          </p:nvPr>
        </p:nvSpPr>
        <p:spPr>
          <a:xfrm>
            <a:off x="690562" y="1514475"/>
            <a:ext cx="3495823" cy="4953000"/>
          </a:xfrm>
        </p:spPr>
        <p:txBody>
          <a:bodyPr/>
          <a:lstStyle>
            <a:lvl1pPr marL="0" indent="0">
              <a:lnSpc>
                <a:spcPts val="1900"/>
              </a:lnSpc>
              <a:spcBef>
                <a:spcPts val="0"/>
              </a:spcBef>
              <a:spcAft>
                <a:spcPts val="0"/>
              </a:spcAft>
              <a:buNone/>
              <a:defRPr sz="1500" b="0" i="0">
                <a:solidFill>
                  <a:schemeClr val="tx1"/>
                </a:solidFill>
                <a:latin typeface="Inter 24pt 24pt Light" panose="02000503000000020004" pitchFamily="2" charset="0"/>
                <a:ea typeface="Inter 24pt 24pt Light" panose="02000503000000020004" pitchFamily="2" charset="0"/>
              </a:defRPr>
            </a:lvl1pPr>
            <a:lvl2pPr marL="0" indent="0">
              <a:lnSpc>
                <a:spcPct val="100000"/>
              </a:lnSpc>
              <a:spcBef>
                <a:spcPts val="0"/>
              </a:spcBef>
              <a:spcAft>
                <a:spcPts val="1200"/>
              </a:spcAft>
              <a:buNone/>
              <a:defRPr sz="1500" b="0" i="0" spc="0" baseline="0">
                <a:solidFill>
                  <a:schemeClr val="tx1"/>
                </a:solidFill>
                <a:latin typeface="Inter 24pt 24pt Light" panose="02000503000000020004" pitchFamily="2" charset="0"/>
                <a:ea typeface="Inter 24pt 24pt Light" panose="02000503000000020004" pitchFamily="2" charset="0"/>
              </a:defRPr>
            </a:lvl2pPr>
            <a:lvl3pPr marL="180000" indent="-180000">
              <a:lnSpc>
                <a:spcPts val="1900"/>
              </a:lnSpc>
              <a:spcBef>
                <a:spcPts val="500"/>
              </a:spcBef>
              <a:spcAft>
                <a:spcPts val="500"/>
              </a:spcAft>
              <a:defRPr sz="1500" b="0" i="0" spc="-100" baseline="0">
                <a:solidFill>
                  <a:srgbClr val="000000"/>
                </a:solidFill>
                <a:latin typeface="Inter Light" panose="02000503000000020004" pitchFamily="2" charset="0"/>
                <a:ea typeface="Inter Light" panose="02000503000000020004" pitchFamily="2" charset="0"/>
              </a:defRPr>
            </a:lvl3pPr>
            <a:lvl4pPr>
              <a:defRPr>
                <a:solidFill>
                  <a:srgbClr val="000000"/>
                </a:solidFill>
              </a:defRPr>
            </a:lvl4pPr>
            <a:lvl5pPr>
              <a:defRPr>
                <a:solidFill>
                  <a:srgbClr val="000000"/>
                </a:solidFill>
              </a:defRPr>
            </a:lvl5pPr>
          </a:lstStyle>
          <a:p>
            <a:pPr lvl="0"/>
            <a:r>
              <a:rPr lang="en-GB"/>
              <a:t>Subheading L3, Inter Bold, 15pt</a:t>
            </a:r>
          </a:p>
          <a:p>
            <a:pPr lvl="1"/>
            <a:r>
              <a:rPr lang="en-GB"/>
              <a:t>Small body copy, Inter Light, 15pt </a:t>
            </a:r>
            <a:br>
              <a:rPr lang="en-GB"/>
            </a:b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Curabitur</a:t>
            </a:r>
            <a:r>
              <a:rPr lang="en-GB"/>
              <a:t> </a:t>
            </a:r>
            <a:r>
              <a:rPr lang="en-GB" err="1"/>
              <a:t>eget</a:t>
            </a:r>
            <a:r>
              <a:rPr lang="en-GB"/>
              <a:t> </a:t>
            </a:r>
            <a:r>
              <a:rPr lang="en-GB" err="1"/>
              <a:t>interdum</a:t>
            </a:r>
            <a:r>
              <a:rPr lang="en-GB"/>
              <a:t> </a:t>
            </a:r>
            <a:r>
              <a:rPr lang="en-GB" err="1"/>
              <a:t>nibh</a:t>
            </a:r>
            <a:r>
              <a:rPr lang="en-GB"/>
              <a:t>. </a:t>
            </a:r>
            <a:r>
              <a:rPr lang="en-GB" err="1"/>
              <a:t>Nulla</a:t>
            </a:r>
            <a:r>
              <a:rPr lang="en-GB"/>
              <a:t> </a:t>
            </a:r>
            <a:r>
              <a:rPr lang="en-GB" err="1"/>
              <a:t>mattis</a:t>
            </a:r>
            <a:r>
              <a:rPr lang="en-GB"/>
              <a:t> </a:t>
            </a:r>
            <a:r>
              <a:rPr lang="en-GB" err="1"/>
              <a:t>viverra</a:t>
            </a:r>
            <a:r>
              <a:rPr lang="en-GB"/>
              <a:t> convallis. Nunc </a:t>
            </a:r>
            <a:r>
              <a:rPr lang="en-GB" err="1"/>
              <a:t>suscipit</a:t>
            </a:r>
            <a:r>
              <a:rPr lang="en-GB"/>
              <a:t> </a:t>
            </a:r>
            <a:r>
              <a:rPr lang="en-GB" err="1"/>
              <a:t>congue</a:t>
            </a:r>
            <a:r>
              <a:rPr lang="en-GB"/>
              <a:t> ante </a:t>
            </a:r>
            <a:r>
              <a:rPr lang="en-GB" err="1"/>
              <a:t>sed</a:t>
            </a:r>
            <a:r>
              <a:rPr lang="en-GB"/>
              <a:t> </a:t>
            </a:r>
            <a:r>
              <a:rPr lang="en-GB" err="1"/>
              <a:t>aliquet</a:t>
            </a:r>
            <a:r>
              <a:rPr lang="en-GB"/>
              <a:t>. </a:t>
            </a:r>
            <a:r>
              <a:rPr lang="en-GB" err="1"/>
              <a:t>Pellentesque</a:t>
            </a:r>
            <a:r>
              <a:rPr lang="en-GB"/>
              <a:t> </a:t>
            </a:r>
            <a:r>
              <a:rPr lang="en-GB" err="1"/>
              <a:t>egestas</a:t>
            </a:r>
            <a:r>
              <a:rPr lang="en-GB"/>
              <a:t> </a:t>
            </a:r>
            <a:r>
              <a:rPr lang="en-GB" err="1"/>
              <a:t>felis</a:t>
            </a:r>
            <a:r>
              <a:rPr lang="en-GB"/>
              <a:t> ed fermentum.</a:t>
            </a:r>
          </a:p>
        </p:txBody>
      </p:sp>
      <p:cxnSp>
        <p:nvCxnSpPr>
          <p:cNvPr id="2" name="Straight Connector 1">
            <a:extLst>
              <a:ext uri="{FF2B5EF4-FFF2-40B4-BE49-F238E27FC236}">
                <a16:creationId xmlns:a16="http://schemas.microsoft.com/office/drawing/2014/main" id="{00210DF0-8132-FF47-616F-EFF2D0CE09AA}"/>
              </a:ext>
            </a:extLst>
          </p:cNvPr>
          <p:cNvCxnSpPr>
            <a:cxnSpLocks/>
          </p:cNvCxnSpPr>
          <p:nvPr userDrawn="1"/>
        </p:nvCxnSpPr>
        <p:spPr>
          <a:xfrm>
            <a:off x="8107984" y="1514475"/>
            <a:ext cx="0" cy="4953000"/>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4" name="Text Placeholder 14">
            <a:extLst>
              <a:ext uri="{FF2B5EF4-FFF2-40B4-BE49-F238E27FC236}">
                <a16:creationId xmlns:a16="http://schemas.microsoft.com/office/drawing/2014/main" id="{7EDD5DDB-7417-7210-E85E-F143EE1A2EF6}"/>
              </a:ext>
            </a:extLst>
          </p:cNvPr>
          <p:cNvSpPr>
            <a:spLocks noGrp="1"/>
          </p:cNvSpPr>
          <p:nvPr>
            <p:ph type="body" sz="quarter" idx="13" hasCustomPrompt="1"/>
          </p:nvPr>
        </p:nvSpPr>
        <p:spPr>
          <a:xfrm>
            <a:off x="4463776" y="1514475"/>
            <a:ext cx="3495823" cy="4953000"/>
          </a:xfrm>
        </p:spPr>
        <p:txBody>
          <a:bodyPr/>
          <a:lstStyle>
            <a:lvl1pPr marL="0" indent="0">
              <a:lnSpc>
                <a:spcPts val="1900"/>
              </a:lnSpc>
              <a:spcBef>
                <a:spcPts val="0"/>
              </a:spcBef>
              <a:spcAft>
                <a:spcPts val="0"/>
              </a:spcAft>
              <a:buNone/>
              <a:defRPr sz="1500" b="0" i="0">
                <a:solidFill>
                  <a:schemeClr val="tx1"/>
                </a:solidFill>
                <a:latin typeface="Inter 24pt 24pt Light" panose="02000503000000020004" pitchFamily="2" charset="0"/>
                <a:ea typeface="Inter 24pt 24pt Light" panose="02000503000000020004" pitchFamily="2" charset="0"/>
              </a:defRPr>
            </a:lvl1pPr>
            <a:lvl2pPr marL="0" indent="0">
              <a:lnSpc>
                <a:spcPct val="100000"/>
              </a:lnSpc>
              <a:spcBef>
                <a:spcPts val="0"/>
              </a:spcBef>
              <a:spcAft>
                <a:spcPts val="1200"/>
              </a:spcAft>
              <a:buNone/>
              <a:defRPr sz="1500" b="0" i="0" spc="0" baseline="0">
                <a:solidFill>
                  <a:schemeClr val="tx1"/>
                </a:solidFill>
                <a:latin typeface="Inter 24pt 24pt Light" panose="02000503000000020004" pitchFamily="2" charset="0"/>
                <a:ea typeface="Inter 24pt 24pt Light" panose="02000503000000020004" pitchFamily="2" charset="0"/>
              </a:defRPr>
            </a:lvl2pPr>
            <a:lvl3pPr marL="180000" indent="-180000">
              <a:lnSpc>
                <a:spcPts val="1900"/>
              </a:lnSpc>
              <a:spcBef>
                <a:spcPts val="500"/>
              </a:spcBef>
              <a:spcAft>
                <a:spcPts val="500"/>
              </a:spcAft>
              <a:defRPr sz="1500" b="0" i="0" spc="-100" baseline="0">
                <a:solidFill>
                  <a:srgbClr val="000000"/>
                </a:solidFill>
                <a:latin typeface="Inter Light" panose="02000503000000020004" pitchFamily="2" charset="0"/>
                <a:ea typeface="Inter Light" panose="02000503000000020004" pitchFamily="2" charset="0"/>
              </a:defRPr>
            </a:lvl3pPr>
            <a:lvl4pPr>
              <a:defRPr>
                <a:solidFill>
                  <a:srgbClr val="000000"/>
                </a:solidFill>
              </a:defRPr>
            </a:lvl4pPr>
            <a:lvl5pPr>
              <a:defRPr>
                <a:solidFill>
                  <a:srgbClr val="000000"/>
                </a:solidFill>
              </a:defRPr>
            </a:lvl5pPr>
          </a:lstStyle>
          <a:p>
            <a:pPr lvl="0"/>
            <a:r>
              <a:rPr lang="en-GB"/>
              <a:t>Subheading L3, Inter Bold, 15pt</a:t>
            </a:r>
          </a:p>
          <a:p>
            <a:pPr lvl="1"/>
            <a:r>
              <a:rPr lang="en-GB"/>
              <a:t>Small body copy, Inter Light, 15pt </a:t>
            </a:r>
            <a:br>
              <a:rPr lang="en-GB"/>
            </a:b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Curabitur</a:t>
            </a:r>
            <a:r>
              <a:rPr lang="en-GB"/>
              <a:t> </a:t>
            </a:r>
            <a:r>
              <a:rPr lang="en-GB" err="1"/>
              <a:t>eget</a:t>
            </a:r>
            <a:r>
              <a:rPr lang="en-GB"/>
              <a:t> </a:t>
            </a:r>
            <a:r>
              <a:rPr lang="en-GB" err="1"/>
              <a:t>interdum</a:t>
            </a:r>
            <a:r>
              <a:rPr lang="en-GB"/>
              <a:t> </a:t>
            </a:r>
            <a:r>
              <a:rPr lang="en-GB" err="1"/>
              <a:t>nibh</a:t>
            </a:r>
            <a:r>
              <a:rPr lang="en-GB"/>
              <a:t>. </a:t>
            </a:r>
            <a:r>
              <a:rPr lang="en-GB" err="1"/>
              <a:t>Nulla</a:t>
            </a:r>
            <a:r>
              <a:rPr lang="en-GB"/>
              <a:t> </a:t>
            </a:r>
            <a:r>
              <a:rPr lang="en-GB" err="1"/>
              <a:t>mattis</a:t>
            </a:r>
            <a:r>
              <a:rPr lang="en-GB"/>
              <a:t> </a:t>
            </a:r>
            <a:r>
              <a:rPr lang="en-GB" err="1"/>
              <a:t>viverra</a:t>
            </a:r>
            <a:r>
              <a:rPr lang="en-GB"/>
              <a:t> convallis. Nunc </a:t>
            </a:r>
            <a:r>
              <a:rPr lang="en-GB" err="1"/>
              <a:t>suscipit</a:t>
            </a:r>
            <a:r>
              <a:rPr lang="en-GB"/>
              <a:t> </a:t>
            </a:r>
            <a:r>
              <a:rPr lang="en-GB" err="1"/>
              <a:t>congue</a:t>
            </a:r>
            <a:r>
              <a:rPr lang="en-GB"/>
              <a:t> ante </a:t>
            </a:r>
            <a:r>
              <a:rPr lang="en-GB" err="1"/>
              <a:t>sed</a:t>
            </a:r>
            <a:r>
              <a:rPr lang="en-GB"/>
              <a:t> </a:t>
            </a:r>
            <a:r>
              <a:rPr lang="en-GB" err="1"/>
              <a:t>aliquet</a:t>
            </a:r>
            <a:r>
              <a:rPr lang="en-GB"/>
              <a:t>. </a:t>
            </a:r>
            <a:r>
              <a:rPr lang="en-GB" err="1"/>
              <a:t>Pellentesque</a:t>
            </a:r>
            <a:r>
              <a:rPr lang="en-GB"/>
              <a:t> </a:t>
            </a:r>
            <a:r>
              <a:rPr lang="en-GB" err="1"/>
              <a:t>egestas</a:t>
            </a:r>
            <a:r>
              <a:rPr lang="en-GB"/>
              <a:t> </a:t>
            </a:r>
            <a:r>
              <a:rPr lang="en-GB" err="1"/>
              <a:t>felis</a:t>
            </a:r>
            <a:r>
              <a:rPr lang="en-GB"/>
              <a:t> ed fermentum.</a:t>
            </a:r>
          </a:p>
        </p:txBody>
      </p:sp>
      <p:sp>
        <p:nvSpPr>
          <p:cNvPr id="6" name="Text Placeholder 14">
            <a:extLst>
              <a:ext uri="{FF2B5EF4-FFF2-40B4-BE49-F238E27FC236}">
                <a16:creationId xmlns:a16="http://schemas.microsoft.com/office/drawing/2014/main" id="{FE22A943-5648-CFE7-80BE-E6D607C69610}"/>
              </a:ext>
            </a:extLst>
          </p:cNvPr>
          <p:cNvSpPr>
            <a:spLocks noGrp="1"/>
          </p:cNvSpPr>
          <p:nvPr>
            <p:ph type="body" sz="quarter" idx="14" hasCustomPrompt="1"/>
          </p:nvPr>
        </p:nvSpPr>
        <p:spPr>
          <a:xfrm>
            <a:off x="8289542" y="1514475"/>
            <a:ext cx="3495823" cy="4623566"/>
          </a:xfrm>
        </p:spPr>
        <p:txBody>
          <a:bodyPr/>
          <a:lstStyle>
            <a:lvl1pPr marL="0" indent="0">
              <a:lnSpc>
                <a:spcPts val="1900"/>
              </a:lnSpc>
              <a:spcBef>
                <a:spcPts val="0"/>
              </a:spcBef>
              <a:spcAft>
                <a:spcPts val="0"/>
              </a:spcAft>
              <a:buNone/>
              <a:defRPr sz="1500" b="0" i="0">
                <a:solidFill>
                  <a:schemeClr val="tx1"/>
                </a:solidFill>
                <a:latin typeface="Inter 24pt 24pt Light" panose="02000503000000020004" pitchFamily="2" charset="0"/>
                <a:ea typeface="Inter 24pt 24pt Light" panose="02000503000000020004" pitchFamily="2" charset="0"/>
              </a:defRPr>
            </a:lvl1pPr>
            <a:lvl2pPr marL="0" indent="0">
              <a:lnSpc>
                <a:spcPct val="100000"/>
              </a:lnSpc>
              <a:spcBef>
                <a:spcPts val="0"/>
              </a:spcBef>
              <a:spcAft>
                <a:spcPts val="1200"/>
              </a:spcAft>
              <a:buNone/>
              <a:defRPr sz="1500" b="0" i="0" spc="0" baseline="0">
                <a:solidFill>
                  <a:schemeClr val="tx1"/>
                </a:solidFill>
                <a:latin typeface="Inter 24pt 24pt Light" panose="02000503000000020004" pitchFamily="2" charset="0"/>
                <a:ea typeface="Inter 24pt 24pt Light" panose="02000503000000020004" pitchFamily="2" charset="0"/>
              </a:defRPr>
            </a:lvl2pPr>
            <a:lvl3pPr marL="180000" indent="-180000">
              <a:lnSpc>
                <a:spcPts val="1900"/>
              </a:lnSpc>
              <a:spcBef>
                <a:spcPts val="500"/>
              </a:spcBef>
              <a:spcAft>
                <a:spcPts val="500"/>
              </a:spcAft>
              <a:defRPr sz="1500" b="0" i="0" spc="-100" baseline="0">
                <a:solidFill>
                  <a:srgbClr val="000000"/>
                </a:solidFill>
                <a:latin typeface="Inter Light" panose="02000503000000020004" pitchFamily="2" charset="0"/>
                <a:ea typeface="Inter Light" panose="02000503000000020004" pitchFamily="2" charset="0"/>
              </a:defRPr>
            </a:lvl3pPr>
            <a:lvl4pPr>
              <a:defRPr>
                <a:solidFill>
                  <a:srgbClr val="000000"/>
                </a:solidFill>
              </a:defRPr>
            </a:lvl4pPr>
            <a:lvl5pPr>
              <a:defRPr>
                <a:solidFill>
                  <a:srgbClr val="000000"/>
                </a:solidFill>
              </a:defRPr>
            </a:lvl5pPr>
          </a:lstStyle>
          <a:p>
            <a:pPr lvl="0"/>
            <a:r>
              <a:rPr lang="en-GB"/>
              <a:t>Subheading L3, Inter Bold, 15pt</a:t>
            </a:r>
          </a:p>
          <a:p>
            <a:pPr lvl="1"/>
            <a:r>
              <a:rPr lang="en-GB"/>
              <a:t>Small body copy, Inter Light, 15pt </a:t>
            </a:r>
            <a:br>
              <a:rPr lang="en-GB"/>
            </a:b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Curabitur</a:t>
            </a:r>
            <a:r>
              <a:rPr lang="en-GB"/>
              <a:t> </a:t>
            </a:r>
            <a:r>
              <a:rPr lang="en-GB" err="1"/>
              <a:t>eget</a:t>
            </a:r>
            <a:r>
              <a:rPr lang="en-GB"/>
              <a:t> </a:t>
            </a:r>
            <a:r>
              <a:rPr lang="en-GB" err="1"/>
              <a:t>interdum</a:t>
            </a:r>
            <a:r>
              <a:rPr lang="en-GB"/>
              <a:t> </a:t>
            </a:r>
            <a:r>
              <a:rPr lang="en-GB" err="1"/>
              <a:t>nibh</a:t>
            </a:r>
            <a:r>
              <a:rPr lang="en-GB"/>
              <a:t>. </a:t>
            </a:r>
            <a:r>
              <a:rPr lang="en-GB" err="1"/>
              <a:t>Nulla</a:t>
            </a:r>
            <a:r>
              <a:rPr lang="en-GB"/>
              <a:t> </a:t>
            </a:r>
            <a:r>
              <a:rPr lang="en-GB" err="1"/>
              <a:t>mattis</a:t>
            </a:r>
            <a:r>
              <a:rPr lang="en-GB"/>
              <a:t> </a:t>
            </a:r>
            <a:r>
              <a:rPr lang="en-GB" err="1"/>
              <a:t>viverra</a:t>
            </a:r>
            <a:r>
              <a:rPr lang="en-GB"/>
              <a:t> convallis. Nunc </a:t>
            </a:r>
            <a:r>
              <a:rPr lang="en-GB" err="1"/>
              <a:t>suscipit</a:t>
            </a:r>
            <a:r>
              <a:rPr lang="en-GB"/>
              <a:t> </a:t>
            </a:r>
            <a:r>
              <a:rPr lang="en-GB" err="1"/>
              <a:t>congue</a:t>
            </a:r>
            <a:r>
              <a:rPr lang="en-GB"/>
              <a:t> ante </a:t>
            </a:r>
            <a:r>
              <a:rPr lang="en-GB" err="1"/>
              <a:t>sed</a:t>
            </a:r>
            <a:r>
              <a:rPr lang="en-GB"/>
              <a:t> </a:t>
            </a:r>
            <a:r>
              <a:rPr lang="en-GB" err="1"/>
              <a:t>aliquet</a:t>
            </a:r>
            <a:r>
              <a:rPr lang="en-GB"/>
              <a:t>. </a:t>
            </a:r>
            <a:r>
              <a:rPr lang="en-GB" err="1"/>
              <a:t>Pellentesque</a:t>
            </a:r>
            <a:r>
              <a:rPr lang="en-GB"/>
              <a:t> </a:t>
            </a:r>
            <a:r>
              <a:rPr lang="en-GB" err="1"/>
              <a:t>egestas</a:t>
            </a:r>
            <a:r>
              <a:rPr lang="en-GB"/>
              <a:t> </a:t>
            </a:r>
            <a:r>
              <a:rPr lang="en-GB" err="1"/>
              <a:t>felis</a:t>
            </a:r>
            <a:r>
              <a:rPr lang="en-GB"/>
              <a:t> ed fermentum.</a:t>
            </a:r>
          </a:p>
        </p:txBody>
      </p:sp>
    </p:spTree>
    <p:extLst>
      <p:ext uri="{BB962C8B-B14F-4D97-AF65-F5344CB8AC3E}">
        <p14:creationId xmlns:p14="http://schemas.microsoft.com/office/powerpoint/2010/main" val="14463683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column text images">
    <p:bg>
      <p:bgPr>
        <a:solidFill>
          <a:schemeClr val="accent3"/>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2BEB767-471A-AB58-4348-74F935A8420C}"/>
              </a:ext>
            </a:extLst>
          </p:cNvPr>
          <p:cNvSpPr>
            <a:spLocks noGrp="1"/>
          </p:cNvSpPr>
          <p:nvPr>
            <p:ph type="sldNum" sz="quarter" idx="10"/>
          </p:nvPr>
        </p:nvSpPr>
        <p:spPr/>
        <p:txBody>
          <a:bodyPr/>
          <a:lstStyle>
            <a:lvl1pPr>
              <a:defRPr>
                <a:solidFill>
                  <a:schemeClr val="tx1"/>
                </a:solidFill>
              </a:defRPr>
            </a:lvl1pPr>
          </a:lstStyle>
          <a:p>
            <a:fld id="{69C69E56-3EE9-F146-83B9-B7C8F89E1898}" type="slidenum">
              <a:rPr lang="en-US" smtClean="0"/>
              <a:pPr/>
              <a:t>‹#›</a:t>
            </a:fld>
            <a:endParaRPr lang="en-US"/>
          </a:p>
        </p:txBody>
      </p:sp>
      <p:cxnSp>
        <p:nvCxnSpPr>
          <p:cNvPr id="5" name="Straight Connector 4">
            <a:extLst>
              <a:ext uri="{FF2B5EF4-FFF2-40B4-BE49-F238E27FC236}">
                <a16:creationId xmlns:a16="http://schemas.microsoft.com/office/drawing/2014/main" id="{7301A819-948D-1FEA-85F9-397B3BA991E3}"/>
              </a:ext>
            </a:extLst>
          </p:cNvPr>
          <p:cNvCxnSpPr>
            <a:cxnSpLocks noGrp="1" noRot="1" noMove="1" noResize="1" noEditPoints="1" noAdjustHandles="1" noChangeArrowheads="1" noChangeShapeType="1"/>
          </p:cNvCxnSpPr>
          <p:nvPr userDrawn="1"/>
        </p:nvCxnSpPr>
        <p:spPr>
          <a:xfrm>
            <a:off x="449179" y="380104"/>
            <a:ext cx="0" cy="609958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7" name="Text Placeholder 7">
            <a:extLst>
              <a:ext uri="{FF2B5EF4-FFF2-40B4-BE49-F238E27FC236}">
                <a16:creationId xmlns:a16="http://schemas.microsoft.com/office/drawing/2014/main" id="{10F38921-CE44-52B4-4847-0B66BD1C6815}"/>
              </a:ext>
            </a:extLst>
          </p:cNvPr>
          <p:cNvSpPr>
            <a:spLocks noGrp="1"/>
          </p:cNvSpPr>
          <p:nvPr>
            <p:ph type="body" sz="quarter" idx="11" hasCustomPrompt="1"/>
          </p:nvPr>
        </p:nvSpPr>
        <p:spPr>
          <a:xfrm>
            <a:off x="690562" y="371294"/>
            <a:ext cx="7555961" cy="551433"/>
          </a:xfrm>
        </p:spPr>
        <p:txBody>
          <a:bodyPr wrap="square" lIns="0" tIns="0" rIns="0" bIns="0">
            <a:spAutoFit/>
          </a:bodyPr>
          <a:lstStyle>
            <a:lvl1pPr marL="0" indent="0">
              <a:lnSpc>
                <a:spcPts val="4300"/>
              </a:lnSpc>
              <a:spcAft>
                <a:spcPts val="1000"/>
              </a:spcAft>
              <a:buNone/>
              <a:defRPr sz="3700" b="1" spc="0">
                <a:solidFill>
                  <a:schemeClr val="tx1"/>
                </a:solidFill>
                <a:latin typeface="Wellcome New" pitchFamily="2" charset="77"/>
              </a:defRPr>
            </a:lvl1pPr>
            <a:lvl2pPr marL="0" indent="0">
              <a:lnSpc>
                <a:spcPts val="3600"/>
              </a:lnSpc>
              <a:spcBef>
                <a:spcPts val="1000"/>
              </a:spcBef>
              <a:buNone/>
              <a:defRPr sz="2600" spc="0">
                <a:solidFill>
                  <a:schemeClr val="tx1"/>
                </a:solidFill>
                <a:latin typeface="Wellcome" pitchFamily="2" charset="77"/>
              </a:defRPr>
            </a:lvl2pPr>
            <a:lvl3pPr marL="914400" indent="0">
              <a:buNone/>
              <a:defRPr>
                <a:latin typeface="Wellcome" pitchFamily="2" charset="77"/>
              </a:defRPr>
            </a:lvl3pPr>
            <a:lvl4pPr marL="1371600" indent="0">
              <a:buNone/>
              <a:defRPr>
                <a:latin typeface="Wellcome" pitchFamily="2" charset="77"/>
              </a:defRPr>
            </a:lvl4pPr>
            <a:lvl5pPr marL="1828800" indent="0">
              <a:buNone/>
              <a:defRPr>
                <a:latin typeface="Wellcome" pitchFamily="2" charset="77"/>
              </a:defRPr>
            </a:lvl5pPr>
          </a:lstStyle>
          <a:p>
            <a:pPr lvl="0"/>
            <a:r>
              <a:rPr lang="en-GB"/>
              <a:t>3 column image slide with text</a:t>
            </a:r>
          </a:p>
        </p:txBody>
      </p:sp>
      <p:cxnSp>
        <p:nvCxnSpPr>
          <p:cNvPr id="13" name="Straight Connector 12">
            <a:extLst>
              <a:ext uri="{FF2B5EF4-FFF2-40B4-BE49-F238E27FC236}">
                <a16:creationId xmlns:a16="http://schemas.microsoft.com/office/drawing/2014/main" id="{06235A69-25CA-6E12-6D07-0351E88F777A}"/>
              </a:ext>
            </a:extLst>
          </p:cNvPr>
          <p:cNvCxnSpPr>
            <a:cxnSpLocks noGrp="1" noRot="1" noMove="1" noResize="1" noEditPoints="1" noAdjustHandles="1" noChangeArrowheads="1" noChangeShapeType="1"/>
          </p:cNvCxnSpPr>
          <p:nvPr userDrawn="1"/>
        </p:nvCxnSpPr>
        <p:spPr>
          <a:xfrm>
            <a:off x="4282892" y="1514475"/>
            <a:ext cx="0" cy="4953000"/>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15" name="Text Placeholder 14">
            <a:extLst>
              <a:ext uri="{FF2B5EF4-FFF2-40B4-BE49-F238E27FC236}">
                <a16:creationId xmlns:a16="http://schemas.microsoft.com/office/drawing/2014/main" id="{D04E496F-85B2-EC83-5AA9-9A6A043719BA}"/>
              </a:ext>
            </a:extLst>
          </p:cNvPr>
          <p:cNvSpPr>
            <a:spLocks noGrp="1"/>
          </p:cNvSpPr>
          <p:nvPr>
            <p:ph type="body" sz="quarter" idx="12" hasCustomPrompt="1"/>
          </p:nvPr>
        </p:nvSpPr>
        <p:spPr>
          <a:xfrm>
            <a:off x="690563" y="3941379"/>
            <a:ext cx="3371506" cy="2526096"/>
          </a:xfrm>
        </p:spPr>
        <p:txBody>
          <a:bodyPr/>
          <a:lstStyle>
            <a:lvl1pPr marL="0" indent="0">
              <a:lnSpc>
                <a:spcPts val="2400"/>
              </a:lnSpc>
              <a:spcBef>
                <a:spcPts val="0"/>
              </a:spcBef>
              <a:spcAft>
                <a:spcPts val="1000"/>
              </a:spcAft>
              <a:buNone/>
              <a:defRPr sz="2000" b="0" i="0">
                <a:solidFill>
                  <a:schemeClr val="tx1"/>
                </a:solidFill>
                <a:latin typeface="Wellcome New" pitchFamily="2" charset="77"/>
                <a:ea typeface="Inter 24pt 24pt Light" panose="02000503000000020004" pitchFamily="2" charset="0"/>
              </a:defRPr>
            </a:lvl1pPr>
            <a:lvl2pPr marL="0" indent="0">
              <a:lnSpc>
                <a:spcPct val="100000"/>
              </a:lnSpc>
              <a:spcBef>
                <a:spcPts val="0"/>
              </a:spcBef>
              <a:spcAft>
                <a:spcPts val="1200"/>
              </a:spcAft>
              <a:buNone/>
              <a:defRPr sz="1500" b="0" i="0" spc="0" baseline="0">
                <a:solidFill>
                  <a:schemeClr val="tx1"/>
                </a:solidFill>
                <a:latin typeface="Inter 24pt 24pt Light" panose="02000503000000020004" pitchFamily="2" charset="0"/>
                <a:ea typeface="Inter 24pt 24pt Light" panose="02000503000000020004" pitchFamily="2" charset="0"/>
              </a:defRPr>
            </a:lvl2pPr>
            <a:lvl3pPr marL="180000" indent="-180000">
              <a:lnSpc>
                <a:spcPts val="1900"/>
              </a:lnSpc>
              <a:spcBef>
                <a:spcPts val="500"/>
              </a:spcBef>
              <a:spcAft>
                <a:spcPts val="500"/>
              </a:spcAft>
              <a:defRPr sz="1500" b="0" i="0" spc="-100" baseline="0">
                <a:solidFill>
                  <a:srgbClr val="000000"/>
                </a:solidFill>
                <a:latin typeface="Inter Light" panose="02000503000000020004" pitchFamily="2" charset="0"/>
                <a:ea typeface="Inter Light" panose="02000503000000020004" pitchFamily="2" charset="0"/>
              </a:defRPr>
            </a:lvl3pPr>
            <a:lvl4pPr>
              <a:defRPr>
                <a:solidFill>
                  <a:srgbClr val="000000"/>
                </a:solidFill>
              </a:defRPr>
            </a:lvl4pPr>
            <a:lvl5pPr>
              <a:defRPr>
                <a:solidFill>
                  <a:srgbClr val="000000"/>
                </a:solidFill>
              </a:defRPr>
            </a:lvl5pPr>
          </a:lstStyle>
          <a:p>
            <a:pPr lvl="0"/>
            <a:r>
              <a:rPr lang="en-GB"/>
              <a:t>Heading L1, </a:t>
            </a:r>
            <a:r>
              <a:rPr lang="en-GB" err="1"/>
              <a:t>Wellcome</a:t>
            </a:r>
            <a:r>
              <a:rPr lang="en-GB"/>
              <a:t> Bold, 20pt</a:t>
            </a:r>
          </a:p>
          <a:p>
            <a:pPr lvl="1"/>
            <a:r>
              <a:rPr lang="en-GB"/>
              <a:t>Optional small body copy, Inter Light, 15pt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Curabitur</a:t>
            </a:r>
            <a:r>
              <a:rPr lang="en-GB"/>
              <a:t> </a:t>
            </a:r>
            <a:br>
              <a:rPr lang="en-GB"/>
            </a:br>
            <a:r>
              <a:rPr lang="en-GB" err="1"/>
              <a:t>eget</a:t>
            </a:r>
            <a:r>
              <a:rPr lang="en-GB"/>
              <a:t> </a:t>
            </a:r>
            <a:r>
              <a:rPr lang="en-GB" err="1"/>
              <a:t>interdum</a:t>
            </a:r>
            <a:r>
              <a:rPr lang="en-GB"/>
              <a:t> </a:t>
            </a:r>
            <a:r>
              <a:rPr lang="en-GB" err="1"/>
              <a:t>nibh</a:t>
            </a:r>
            <a:r>
              <a:rPr lang="en-GB"/>
              <a:t>.</a:t>
            </a:r>
          </a:p>
        </p:txBody>
      </p:sp>
      <p:cxnSp>
        <p:nvCxnSpPr>
          <p:cNvPr id="2" name="Straight Connector 1">
            <a:extLst>
              <a:ext uri="{FF2B5EF4-FFF2-40B4-BE49-F238E27FC236}">
                <a16:creationId xmlns:a16="http://schemas.microsoft.com/office/drawing/2014/main" id="{00210DF0-8132-FF47-616F-EFF2D0CE09AA}"/>
              </a:ext>
            </a:extLst>
          </p:cNvPr>
          <p:cNvCxnSpPr>
            <a:cxnSpLocks noGrp="1" noRot="1" noMove="1" noResize="1" noEditPoints="1" noAdjustHandles="1" noChangeArrowheads="1" noChangeShapeType="1"/>
          </p:cNvCxnSpPr>
          <p:nvPr userDrawn="1"/>
        </p:nvCxnSpPr>
        <p:spPr>
          <a:xfrm>
            <a:off x="8107984" y="1514475"/>
            <a:ext cx="0" cy="4953000"/>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4" name="Text Placeholder 14">
            <a:extLst>
              <a:ext uri="{FF2B5EF4-FFF2-40B4-BE49-F238E27FC236}">
                <a16:creationId xmlns:a16="http://schemas.microsoft.com/office/drawing/2014/main" id="{7EDD5DDB-7417-7210-E85E-F143EE1A2EF6}"/>
              </a:ext>
            </a:extLst>
          </p:cNvPr>
          <p:cNvSpPr>
            <a:spLocks noGrp="1"/>
          </p:cNvSpPr>
          <p:nvPr>
            <p:ph type="body" sz="quarter" idx="13" hasCustomPrompt="1"/>
          </p:nvPr>
        </p:nvSpPr>
        <p:spPr>
          <a:xfrm>
            <a:off x="4463777" y="3941379"/>
            <a:ext cx="3371506" cy="2526096"/>
          </a:xfrm>
        </p:spPr>
        <p:txBody>
          <a:bodyPr/>
          <a:lstStyle>
            <a:lvl1pPr marL="0" indent="0">
              <a:lnSpc>
                <a:spcPts val="2400"/>
              </a:lnSpc>
              <a:spcBef>
                <a:spcPts val="0"/>
              </a:spcBef>
              <a:spcAft>
                <a:spcPts val="1000"/>
              </a:spcAft>
              <a:buNone/>
              <a:defRPr sz="2000" b="0" i="0">
                <a:solidFill>
                  <a:schemeClr val="tx1"/>
                </a:solidFill>
                <a:latin typeface="Wellcome New" pitchFamily="2" charset="77"/>
                <a:ea typeface="Inter 24pt 24pt Light" panose="02000503000000020004" pitchFamily="2" charset="0"/>
              </a:defRPr>
            </a:lvl1pPr>
            <a:lvl2pPr marL="0" indent="0">
              <a:lnSpc>
                <a:spcPct val="100000"/>
              </a:lnSpc>
              <a:spcBef>
                <a:spcPts val="0"/>
              </a:spcBef>
              <a:spcAft>
                <a:spcPts val="1200"/>
              </a:spcAft>
              <a:buNone/>
              <a:defRPr sz="1500" b="0" i="0" spc="0" baseline="0">
                <a:solidFill>
                  <a:schemeClr val="tx1"/>
                </a:solidFill>
                <a:latin typeface="Inter 24pt 24pt Light" panose="02000503000000020004" pitchFamily="2" charset="0"/>
                <a:ea typeface="Inter 24pt 24pt Light" panose="02000503000000020004" pitchFamily="2" charset="0"/>
              </a:defRPr>
            </a:lvl2pPr>
            <a:lvl3pPr marL="180000" indent="-180000">
              <a:lnSpc>
                <a:spcPts val="1900"/>
              </a:lnSpc>
              <a:spcBef>
                <a:spcPts val="500"/>
              </a:spcBef>
              <a:spcAft>
                <a:spcPts val="500"/>
              </a:spcAft>
              <a:defRPr sz="1500" b="0" i="0" spc="-100" baseline="0">
                <a:solidFill>
                  <a:srgbClr val="000000"/>
                </a:solidFill>
                <a:latin typeface="Inter Light" panose="02000503000000020004" pitchFamily="2" charset="0"/>
                <a:ea typeface="Inter Light" panose="02000503000000020004" pitchFamily="2" charset="0"/>
              </a:defRPr>
            </a:lvl3pPr>
            <a:lvl4pPr>
              <a:defRPr>
                <a:solidFill>
                  <a:srgbClr val="000000"/>
                </a:solidFill>
              </a:defRPr>
            </a:lvl4pPr>
            <a:lvl5pPr>
              <a:defRPr>
                <a:solidFill>
                  <a:srgbClr val="000000"/>
                </a:solidFill>
              </a:defRPr>
            </a:lvl5pPr>
          </a:lstStyle>
          <a:p>
            <a:pPr lvl="0"/>
            <a:r>
              <a:rPr lang="en-GB"/>
              <a:t>Heading L1, </a:t>
            </a:r>
            <a:r>
              <a:rPr lang="en-GB" err="1"/>
              <a:t>Wellcome</a:t>
            </a:r>
            <a:r>
              <a:rPr lang="en-GB"/>
              <a:t> Bold, 20pt</a:t>
            </a:r>
          </a:p>
          <a:p>
            <a:pPr lvl="1"/>
            <a:r>
              <a:rPr lang="en-GB"/>
              <a:t>Optional small body copy, Inter Light, 15pt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Curabitur</a:t>
            </a:r>
            <a:r>
              <a:rPr lang="en-GB"/>
              <a:t> </a:t>
            </a:r>
            <a:br>
              <a:rPr lang="en-GB"/>
            </a:br>
            <a:r>
              <a:rPr lang="en-GB" err="1"/>
              <a:t>eget</a:t>
            </a:r>
            <a:r>
              <a:rPr lang="en-GB"/>
              <a:t> </a:t>
            </a:r>
            <a:r>
              <a:rPr lang="en-GB" err="1"/>
              <a:t>interdum</a:t>
            </a:r>
            <a:r>
              <a:rPr lang="en-GB"/>
              <a:t> </a:t>
            </a:r>
            <a:r>
              <a:rPr lang="en-GB" err="1"/>
              <a:t>nibh</a:t>
            </a:r>
            <a:r>
              <a:rPr lang="en-GB"/>
              <a:t>.</a:t>
            </a:r>
          </a:p>
        </p:txBody>
      </p:sp>
      <p:sp>
        <p:nvSpPr>
          <p:cNvPr id="6" name="Text Placeholder 14">
            <a:extLst>
              <a:ext uri="{FF2B5EF4-FFF2-40B4-BE49-F238E27FC236}">
                <a16:creationId xmlns:a16="http://schemas.microsoft.com/office/drawing/2014/main" id="{FE22A943-5648-CFE7-80BE-E6D607C69610}"/>
              </a:ext>
            </a:extLst>
          </p:cNvPr>
          <p:cNvSpPr>
            <a:spLocks noGrp="1"/>
          </p:cNvSpPr>
          <p:nvPr>
            <p:ph type="body" sz="quarter" idx="14" hasCustomPrompt="1"/>
          </p:nvPr>
        </p:nvSpPr>
        <p:spPr>
          <a:xfrm>
            <a:off x="8289543" y="3941379"/>
            <a:ext cx="3371506" cy="2217683"/>
          </a:xfrm>
        </p:spPr>
        <p:txBody>
          <a:bodyPr/>
          <a:lstStyle>
            <a:lvl1pPr marL="0" indent="0">
              <a:lnSpc>
                <a:spcPts val="2400"/>
              </a:lnSpc>
              <a:spcBef>
                <a:spcPts val="0"/>
              </a:spcBef>
              <a:spcAft>
                <a:spcPts val="1000"/>
              </a:spcAft>
              <a:buNone/>
              <a:defRPr sz="2000" b="0" i="0">
                <a:solidFill>
                  <a:schemeClr val="tx1"/>
                </a:solidFill>
                <a:latin typeface="Wellcome New" pitchFamily="2" charset="77"/>
                <a:ea typeface="Inter 24pt 24pt Light" panose="02000503000000020004" pitchFamily="2" charset="0"/>
              </a:defRPr>
            </a:lvl1pPr>
            <a:lvl2pPr marL="0" indent="0">
              <a:lnSpc>
                <a:spcPct val="100000"/>
              </a:lnSpc>
              <a:spcBef>
                <a:spcPts val="0"/>
              </a:spcBef>
              <a:spcAft>
                <a:spcPts val="1200"/>
              </a:spcAft>
              <a:buNone/>
              <a:defRPr sz="1500" b="0" i="0" spc="0" baseline="0">
                <a:solidFill>
                  <a:schemeClr val="tx1"/>
                </a:solidFill>
                <a:latin typeface="Inter 24pt 24pt Light" panose="02000503000000020004" pitchFamily="2" charset="0"/>
                <a:ea typeface="Inter 24pt 24pt Light" panose="02000503000000020004" pitchFamily="2" charset="0"/>
              </a:defRPr>
            </a:lvl2pPr>
            <a:lvl3pPr marL="180000" indent="-180000">
              <a:lnSpc>
                <a:spcPts val="1900"/>
              </a:lnSpc>
              <a:spcBef>
                <a:spcPts val="500"/>
              </a:spcBef>
              <a:spcAft>
                <a:spcPts val="500"/>
              </a:spcAft>
              <a:defRPr sz="1500" b="0" i="0" spc="-100" baseline="0">
                <a:solidFill>
                  <a:srgbClr val="000000"/>
                </a:solidFill>
                <a:latin typeface="Inter Light" panose="02000503000000020004" pitchFamily="2" charset="0"/>
                <a:ea typeface="Inter Light" panose="02000503000000020004" pitchFamily="2" charset="0"/>
              </a:defRPr>
            </a:lvl3pPr>
            <a:lvl4pPr>
              <a:defRPr>
                <a:solidFill>
                  <a:srgbClr val="000000"/>
                </a:solidFill>
              </a:defRPr>
            </a:lvl4pPr>
            <a:lvl5pPr>
              <a:defRPr>
                <a:solidFill>
                  <a:srgbClr val="000000"/>
                </a:solidFill>
              </a:defRPr>
            </a:lvl5pPr>
          </a:lstStyle>
          <a:p>
            <a:pPr lvl="0"/>
            <a:r>
              <a:rPr lang="en-GB"/>
              <a:t>Heading L1, </a:t>
            </a:r>
            <a:r>
              <a:rPr lang="en-GB" err="1"/>
              <a:t>Wellcome</a:t>
            </a:r>
            <a:r>
              <a:rPr lang="en-GB"/>
              <a:t> Bold, 20pt</a:t>
            </a:r>
          </a:p>
          <a:p>
            <a:pPr lvl="1"/>
            <a:r>
              <a:rPr lang="en-GB"/>
              <a:t>Optional small body copy, Inter Light, 15pt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Curabitur</a:t>
            </a:r>
            <a:r>
              <a:rPr lang="en-GB"/>
              <a:t> </a:t>
            </a:r>
            <a:br>
              <a:rPr lang="en-GB"/>
            </a:br>
            <a:r>
              <a:rPr lang="en-GB" err="1"/>
              <a:t>eget</a:t>
            </a:r>
            <a:r>
              <a:rPr lang="en-GB"/>
              <a:t> </a:t>
            </a:r>
            <a:r>
              <a:rPr lang="en-GB" err="1"/>
              <a:t>interdum</a:t>
            </a:r>
            <a:r>
              <a:rPr lang="en-GB"/>
              <a:t> </a:t>
            </a:r>
            <a:r>
              <a:rPr lang="en-GB" err="1"/>
              <a:t>nibh</a:t>
            </a:r>
            <a:r>
              <a:rPr lang="en-GB"/>
              <a:t>.</a:t>
            </a:r>
          </a:p>
        </p:txBody>
      </p:sp>
      <p:sp>
        <p:nvSpPr>
          <p:cNvPr id="9" name="Picture Placeholder 8">
            <a:extLst>
              <a:ext uri="{FF2B5EF4-FFF2-40B4-BE49-F238E27FC236}">
                <a16:creationId xmlns:a16="http://schemas.microsoft.com/office/drawing/2014/main" id="{EFF1AEF8-0E25-2798-0478-C773ACEBF6C1}"/>
              </a:ext>
            </a:extLst>
          </p:cNvPr>
          <p:cNvSpPr>
            <a:spLocks noGrp="1" noRot="1" noMove="1" noResize="1" noEditPoints="1" noAdjustHandles="1" noChangeArrowheads="1" noChangeShapeType="1"/>
          </p:cNvSpPr>
          <p:nvPr>
            <p:ph type="pic" sz="quarter" idx="15"/>
          </p:nvPr>
        </p:nvSpPr>
        <p:spPr>
          <a:xfrm>
            <a:off x="690562" y="1514475"/>
            <a:ext cx="3376613" cy="2268538"/>
          </a:xfrm>
          <a:solidFill>
            <a:schemeClr val="tx1">
              <a:lumMod val="10000"/>
              <a:lumOff val="90000"/>
            </a:schemeClr>
          </a:solidFill>
        </p:spPr>
        <p:txBody>
          <a:bodyPr/>
          <a:lstStyle/>
          <a:p>
            <a:r>
              <a:rPr lang="en-US"/>
              <a:t>Click icon to add picture</a:t>
            </a:r>
          </a:p>
        </p:txBody>
      </p:sp>
      <p:sp>
        <p:nvSpPr>
          <p:cNvPr id="10" name="Picture Placeholder 8">
            <a:extLst>
              <a:ext uri="{FF2B5EF4-FFF2-40B4-BE49-F238E27FC236}">
                <a16:creationId xmlns:a16="http://schemas.microsoft.com/office/drawing/2014/main" id="{8B9F764F-527D-FBCC-2090-DE0906972598}"/>
              </a:ext>
            </a:extLst>
          </p:cNvPr>
          <p:cNvSpPr>
            <a:spLocks noGrp="1" noRot="1" noMove="1" noResize="1" noEditPoints="1" noAdjustHandles="1" noChangeArrowheads="1" noChangeShapeType="1"/>
          </p:cNvSpPr>
          <p:nvPr>
            <p:ph type="pic" sz="quarter" idx="16"/>
          </p:nvPr>
        </p:nvSpPr>
        <p:spPr>
          <a:xfrm>
            <a:off x="4461373" y="1514475"/>
            <a:ext cx="3376613" cy="2268538"/>
          </a:xfrm>
          <a:solidFill>
            <a:schemeClr val="tx1">
              <a:lumMod val="10000"/>
              <a:lumOff val="90000"/>
            </a:schemeClr>
          </a:solidFill>
        </p:spPr>
        <p:txBody>
          <a:bodyPr/>
          <a:lstStyle/>
          <a:p>
            <a:r>
              <a:rPr lang="en-US"/>
              <a:t>Click icon to add picture</a:t>
            </a:r>
          </a:p>
        </p:txBody>
      </p:sp>
      <p:sp>
        <p:nvSpPr>
          <p:cNvPr id="11" name="Picture Placeholder 8">
            <a:extLst>
              <a:ext uri="{FF2B5EF4-FFF2-40B4-BE49-F238E27FC236}">
                <a16:creationId xmlns:a16="http://schemas.microsoft.com/office/drawing/2014/main" id="{03453B4A-BADB-207E-0ECD-382398FB7EEF}"/>
              </a:ext>
            </a:extLst>
          </p:cNvPr>
          <p:cNvSpPr>
            <a:spLocks noGrp="1" noRot="1" noMove="1" noResize="1" noEditPoints="1" noAdjustHandles="1" noChangeArrowheads="1" noChangeShapeType="1"/>
          </p:cNvSpPr>
          <p:nvPr>
            <p:ph type="pic" sz="quarter" idx="17"/>
          </p:nvPr>
        </p:nvSpPr>
        <p:spPr>
          <a:xfrm>
            <a:off x="8284436" y="1514475"/>
            <a:ext cx="3376613" cy="2268538"/>
          </a:xfrm>
          <a:solidFill>
            <a:schemeClr val="tx1">
              <a:lumMod val="10000"/>
              <a:lumOff val="90000"/>
            </a:schemeClr>
          </a:solidFill>
        </p:spPr>
        <p:txBody>
          <a:bodyPr/>
          <a:lstStyle/>
          <a:p>
            <a:r>
              <a:rPr lang="en-US"/>
              <a:t>Click icon to add picture</a:t>
            </a:r>
          </a:p>
        </p:txBody>
      </p:sp>
    </p:spTree>
    <p:extLst>
      <p:ext uri="{BB962C8B-B14F-4D97-AF65-F5344CB8AC3E}">
        <p14:creationId xmlns:p14="http://schemas.microsoft.com/office/powerpoint/2010/main" val="443603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column text images 2">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2BEB767-471A-AB58-4348-74F935A8420C}"/>
              </a:ext>
            </a:extLst>
          </p:cNvPr>
          <p:cNvSpPr>
            <a:spLocks noGrp="1"/>
          </p:cNvSpPr>
          <p:nvPr>
            <p:ph type="sldNum" sz="quarter" idx="10"/>
          </p:nvPr>
        </p:nvSpPr>
        <p:spPr/>
        <p:txBody>
          <a:bodyPr/>
          <a:lstStyle>
            <a:lvl1pPr>
              <a:defRPr>
                <a:solidFill>
                  <a:schemeClr val="tx1"/>
                </a:solidFill>
              </a:defRPr>
            </a:lvl1pPr>
          </a:lstStyle>
          <a:p>
            <a:fld id="{69C69E56-3EE9-F146-83B9-B7C8F89E1898}" type="slidenum">
              <a:rPr lang="en-US" smtClean="0"/>
              <a:pPr/>
              <a:t>‹#›</a:t>
            </a:fld>
            <a:endParaRPr lang="en-US"/>
          </a:p>
        </p:txBody>
      </p:sp>
      <p:cxnSp>
        <p:nvCxnSpPr>
          <p:cNvPr id="5" name="Straight Connector 4">
            <a:extLst>
              <a:ext uri="{FF2B5EF4-FFF2-40B4-BE49-F238E27FC236}">
                <a16:creationId xmlns:a16="http://schemas.microsoft.com/office/drawing/2014/main" id="{7301A819-948D-1FEA-85F9-397B3BA991E3}"/>
              </a:ext>
            </a:extLst>
          </p:cNvPr>
          <p:cNvCxnSpPr>
            <a:cxnSpLocks noGrp="1" noRot="1" noMove="1" noResize="1" noEditPoints="1" noAdjustHandles="1" noChangeArrowheads="1" noChangeShapeType="1"/>
          </p:cNvCxnSpPr>
          <p:nvPr userDrawn="1"/>
        </p:nvCxnSpPr>
        <p:spPr>
          <a:xfrm>
            <a:off x="449179" y="380104"/>
            <a:ext cx="0" cy="609958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7" name="Text Placeholder 7">
            <a:extLst>
              <a:ext uri="{FF2B5EF4-FFF2-40B4-BE49-F238E27FC236}">
                <a16:creationId xmlns:a16="http://schemas.microsoft.com/office/drawing/2014/main" id="{10F38921-CE44-52B4-4847-0B66BD1C6815}"/>
              </a:ext>
            </a:extLst>
          </p:cNvPr>
          <p:cNvSpPr>
            <a:spLocks noGrp="1"/>
          </p:cNvSpPr>
          <p:nvPr>
            <p:ph type="body" sz="quarter" idx="11" hasCustomPrompt="1"/>
          </p:nvPr>
        </p:nvSpPr>
        <p:spPr>
          <a:xfrm>
            <a:off x="690562" y="371294"/>
            <a:ext cx="7555961" cy="307777"/>
          </a:xfrm>
        </p:spPr>
        <p:txBody>
          <a:bodyPr wrap="square" lIns="0" tIns="0" rIns="0" bIns="0">
            <a:spAutoFit/>
          </a:bodyPr>
          <a:lstStyle>
            <a:lvl1pPr marL="0" indent="0">
              <a:lnSpc>
                <a:spcPts val="2400"/>
              </a:lnSpc>
              <a:spcAft>
                <a:spcPts val="1000"/>
              </a:spcAft>
              <a:buNone/>
              <a:defRPr sz="2000" b="1" spc="0" baseline="0">
                <a:solidFill>
                  <a:schemeClr val="tx1"/>
                </a:solidFill>
                <a:latin typeface="Wellcome New" pitchFamily="2" charset="77"/>
              </a:defRPr>
            </a:lvl1pPr>
            <a:lvl2pPr marL="0" indent="0">
              <a:lnSpc>
                <a:spcPts val="3600"/>
              </a:lnSpc>
              <a:spcBef>
                <a:spcPts val="1000"/>
              </a:spcBef>
              <a:buNone/>
              <a:defRPr sz="2600" spc="0">
                <a:solidFill>
                  <a:schemeClr val="tx1"/>
                </a:solidFill>
                <a:latin typeface="Wellcome" pitchFamily="2" charset="77"/>
              </a:defRPr>
            </a:lvl2pPr>
            <a:lvl3pPr marL="914400" indent="0">
              <a:buNone/>
              <a:defRPr>
                <a:latin typeface="Wellcome" pitchFamily="2" charset="77"/>
              </a:defRPr>
            </a:lvl3pPr>
            <a:lvl4pPr marL="1371600" indent="0">
              <a:buNone/>
              <a:defRPr>
                <a:latin typeface="Wellcome" pitchFamily="2" charset="77"/>
              </a:defRPr>
            </a:lvl4pPr>
            <a:lvl5pPr marL="1828800" indent="0">
              <a:buNone/>
              <a:defRPr>
                <a:latin typeface="Wellcome" pitchFamily="2" charset="77"/>
              </a:defRPr>
            </a:lvl5pPr>
          </a:lstStyle>
          <a:p>
            <a:pPr lvl="0"/>
            <a:r>
              <a:rPr lang="en-GB"/>
              <a:t>3 column image slide with text</a:t>
            </a:r>
          </a:p>
        </p:txBody>
      </p:sp>
      <p:cxnSp>
        <p:nvCxnSpPr>
          <p:cNvPr id="13" name="Straight Connector 12">
            <a:extLst>
              <a:ext uri="{FF2B5EF4-FFF2-40B4-BE49-F238E27FC236}">
                <a16:creationId xmlns:a16="http://schemas.microsoft.com/office/drawing/2014/main" id="{06235A69-25CA-6E12-6D07-0351E88F777A}"/>
              </a:ext>
            </a:extLst>
          </p:cNvPr>
          <p:cNvCxnSpPr>
            <a:cxnSpLocks noGrp="1" noRot="1" noMove="1" noResize="1" noEditPoints="1" noAdjustHandles="1" noChangeArrowheads="1" noChangeShapeType="1"/>
          </p:cNvCxnSpPr>
          <p:nvPr userDrawn="1"/>
        </p:nvCxnSpPr>
        <p:spPr>
          <a:xfrm>
            <a:off x="4282892" y="1514475"/>
            <a:ext cx="0" cy="4953000"/>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15" name="Text Placeholder 14">
            <a:extLst>
              <a:ext uri="{FF2B5EF4-FFF2-40B4-BE49-F238E27FC236}">
                <a16:creationId xmlns:a16="http://schemas.microsoft.com/office/drawing/2014/main" id="{D04E496F-85B2-EC83-5AA9-9A6A043719BA}"/>
              </a:ext>
            </a:extLst>
          </p:cNvPr>
          <p:cNvSpPr>
            <a:spLocks noGrp="1"/>
          </p:cNvSpPr>
          <p:nvPr>
            <p:ph type="body" sz="quarter" idx="12" hasCustomPrompt="1"/>
          </p:nvPr>
        </p:nvSpPr>
        <p:spPr>
          <a:xfrm>
            <a:off x="690563" y="3941379"/>
            <a:ext cx="3371506" cy="2526096"/>
          </a:xfrm>
        </p:spPr>
        <p:txBody>
          <a:bodyPr/>
          <a:lstStyle>
            <a:lvl1pPr marL="0" indent="0">
              <a:lnSpc>
                <a:spcPts val="4300"/>
              </a:lnSpc>
              <a:spcBef>
                <a:spcPts val="0"/>
              </a:spcBef>
              <a:spcAft>
                <a:spcPts val="500"/>
              </a:spcAft>
              <a:buNone/>
              <a:defRPr sz="3700" b="0" i="0" spc="0" baseline="0">
                <a:solidFill>
                  <a:schemeClr val="tx1"/>
                </a:solidFill>
                <a:latin typeface="Wellcome New" pitchFamily="2" charset="77"/>
                <a:ea typeface="Inter 24pt 24pt Light" panose="02000503000000020004" pitchFamily="2" charset="0"/>
              </a:defRPr>
            </a:lvl1pPr>
            <a:lvl2pPr marL="0" indent="0">
              <a:lnSpc>
                <a:spcPts val="1900"/>
              </a:lnSpc>
              <a:spcBef>
                <a:spcPts val="500"/>
              </a:spcBef>
              <a:spcAft>
                <a:spcPts val="500"/>
              </a:spcAft>
              <a:buNone/>
              <a:defRPr sz="1500" b="0" i="0" spc="-100" baseline="0">
                <a:solidFill>
                  <a:srgbClr val="000000"/>
                </a:solidFill>
                <a:latin typeface="Inter Light" panose="02000503000000020004" pitchFamily="2" charset="0"/>
                <a:ea typeface="Inter Light" panose="02000503000000020004" pitchFamily="2" charset="0"/>
              </a:defRPr>
            </a:lvl2pPr>
            <a:lvl3pPr marL="180000" indent="-180000">
              <a:lnSpc>
                <a:spcPts val="1900"/>
              </a:lnSpc>
              <a:spcBef>
                <a:spcPts val="500"/>
              </a:spcBef>
              <a:spcAft>
                <a:spcPts val="500"/>
              </a:spcAft>
              <a:defRPr sz="1500" b="0" i="0" spc="-100" baseline="0">
                <a:solidFill>
                  <a:srgbClr val="000000"/>
                </a:solidFill>
                <a:latin typeface="Inter Light" panose="02000503000000020004" pitchFamily="2" charset="0"/>
                <a:ea typeface="Inter Light" panose="02000503000000020004" pitchFamily="2" charset="0"/>
              </a:defRPr>
            </a:lvl3pPr>
            <a:lvl4pPr>
              <a:defRPr>
                <a:solidFill>
                  <a:srgbClr val="000000"/>
                </a:solidFill>
              </a:defRPr>
            </a:lvl4pPr>
            <a:lvl5pPr>
              <a:defRPr>
                <a:solidFill>
                  <a:srgbClr val="000000"/>
                </a:solidFill>
              </a:defRPr>
            </a:lvl5pPr>
          </a:lstStyle>
          <a:p>
            <a:pPr lvl="0"/>
            <a:r>
              <a:rPr lang="en-GB"/>
              <a:t>Pull-out information 37pt</a:t>
            </a:r>
          </a:p>
        </p:txBody>
      </p:sp>
      <p:cxnSp>
        <p:nvCxnSpPr>
          <p:cNvPr id="2" name="Straight Connector 1">
            <a:extLst>
              <a:ext uri="{FF2B5EF4-FFF2-40B4-BE49-F238E27FC236}">
                <a16:creationId xmlns:a16="http://schemas.microsoft.com/office/drawing/2014/main" id="{00210DF0-8132-FF47-616F-EFF2D0CE09AA}"/>
              </a:ext>
            </a:extLst>
          </p:cNvPr>
          <p:cNvCxnSpPr>
            <a:cxnSpLocks noGrp="1" noRot="1" noMove="1" noResize="1" noEditPoints="1" noAdjustHandles="1" noChangeArrowheads="1" noChangeShapeType="1"/>
          </p:cNvCxnSpPr>
          <p:nvPr userDrawn="1"/>
        </p:nvCxnSpPr>
        <p:spPr>
          <a:xfrm>
            <a:off x="8107984" y="1514475"/>
            <a:ext cx="0" cy="4953000"/>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4" name="Text Placeholder 14">
            <a:extLst>
              <a:ext uri="{FF2B5EF4-FFF2-40B4-BE49-F238E27FC236}">
                <a16:creationId xmlns:a16="http://schemas.microsoft.com/office/drawing/2014/main" id="{7EDD5DDB-7417-7210-E85E-F143EE1A2EF6}"/>
              </a:ext>
            </a:extLst>
          </p:cNvPr>
          <p:cNvSpPr>
            <a:spLocks noGrp="1"/>
          </p:cNvSpPr>
          <p:nvPr>
            <p:ph type="body" sz="quarter" idx="13" hasCustomPrompt="1"/>
          </p:nvPr>
        </p:nvSpPr>
        <p:spPr>
          <a:xfrm>
            <a:off x="4463777" y="3941379"/>
            <a:ext cx="3371506" cy="2526096"/>
          </a:xfrm>
        </p:spPr>
        <p:txBody>
          <a:bodyPr/>
          <a:lstStyle>
            <a:lvl1pPr marL="0" indent="0">
              <a:lnSpc>
                <a:spcPts val="4300"/>
              </a:lnSpc>
              <a:spcBef>
                <a:spcPts val="0"/>
              </a:spcBef>
              <a:spcAft>
                <a:spcPts val="500"/>
              </a:spcAft>
              <a:buNone/>
              <a:defRPr sz="3700" b="0" i="0" spc="0" baseline="0">
                <a:solidFill>
                  <a:schemeClr val="tx1"/>
                </a:solidFill>
                <a:latin typeface="Wellcome New" pitchFamily="2" charset="77"/>
                <a:ea typeface="Inter 24pt 24pt Light" panose="02000503000000020004" pitchFamily="2" charset="0"/>
              </a:defRPr>
            </a:lvl1pPr>
            <a:lvl2pPr marL="0" indent="0">
              <a:lnSpc>
                <a:spcPts val="1900"/>
              </a:lnSpc>
              <a:spcBef>
                <a:spcPts val="500"/>
              </a:spcBef>
              <a:spcAft>
                <a:spcPts val="500"/>
              </a:spcAft>
              <a:buNone/>
              <a:defRPr sz="1500" b="0" i="0" spc="-100" baseline="0">
                <a:solidFill>
                  <a:srgbClr val="000000"/>
                </a:solidFill>
                <a:latin typeface="Inter Light" panose="02000503000000020004" pitchFamily="2" charset="0"/>
                <a:ea typeface="Inter Light" panose="02000503000000020004" pitchFamily="2" charset="0"/>
              </a:defRPr>
            </a:lvl2pPr>
            <a:lvl3pPr marL="180000" indent="-180000">
              <a:lnSpc>
                <a:spcPts val="1900"/>
              </a:lnSpc>
              <a:spcBef>
                <a:spcPts val="500"/>
              </a:spcBef>
              <a:spcAft>
                <a:spcPts val="500"/>
              </a:spcAft>
              <a:defRPr sz="1500" b="0" i="0" spc="-100" baseline="0">
                <a:solidFill>
                  <a:srgbClr val="000000"/>
                </a:solidFill>
                <a:latin typeface="Inter Light" panose="02000503000000020004" pitchFamily="2" charset="0"/>
                <a:ea typeface="Inter Light" panose="02000503000000020004" pitchFamily="2" charset="0"/>
              </a:defRPr>
            </a:lvl3pPr>
            <a:lvl4pPr>
              <a:defRPr>
                <a:solidFill>
                  <a:srgbClr val="000000"/>
                </a:solidFill>
              </a:defRPr>
            </a:lvl4pPr>
            <a:lvl5pPr>
              <a:defRPr>
                <a:solidFill>
                  <a:srgbClr val="000000"/>
                </a:solidFill>
              </a:defRPr>
            </a:lvl5pPr>
          </a:lstStyle>
          <a:p>
            <a:pPr lvl="0"/>
            <a:r>
              <a:rPr lang="en-GB"/>
              <a:t>Pull-out information 37pt</a:t>
            </a:r>
          </a:p>
        </p:txBody>
      </p:sp>
      <p:sp>
        <p:nvSpPr>
          <p:cNvPr id="6" name="Text Placeholder 14">
            <a:extLst>
              <a:ext uri="{FF2B5EF4-FFF2-40B4-BE49-F238E27FC236}">
                <a16:creationId xmlns:a16="http://schemas.microsoft.com/office/drawing/2014/main" id="{FE22A943-5648-CFE7-80BE-E6D607C69610}"/>
              </a:ext>
            </a:extLst>
          </p:cNvPr>
          <p:cNvSpPr>
            <a:spLocks noGrp="1"/>
          </p:cNvSpPr>
          <p:nvPr>
            <p:ph type="body" sz="quarter" idx="14" hasCustomPrompt="1"/>
          </p:nvPr>
        </p:nvSpPr>
        <p:spPr>
          <a:xfrm>
            <a:off x="8289543" y="3941379"/>
            <a:ext cx="3371506" cy="2217683"/>
          </a:xfrm>
        </p:spPr>
        <p:txBody>
          <a:bodyPr/>
          <a:lstStyle>
            <a:lvl1pPr marL="0" indent="0">
              <a:lnSpc>
                <a:spcPts val="4300"/>
              </a:lnSpc>
              <a:spcBef>
                <a:spcPts val="0"/>
              </a:spcBef>
              <a:spcAft>
                <a:spcPts val="500"/>
              </a:spcAft>
              <a:buNone/>
              <a:defRPr sz="3700" b="0" i="0" spc="0" baseline="0">
                <a:solidFill>
                  <a:schemeClr val="tx1"/>
                </a:solidFill>
                <a:latin typeface="Wellcome New" pitchFamily="2" charset="77"/>
                <a:ea typeface="Inter 24pt 24pt Light" panose="02000503000000020004" pitchFamily="2" charset="0"/>
              </a:defRPr>
            </a:lvl1pPr>
            <a:lvl2pPr marL="0" indent="0">
              <a:lnSpc>
                <a:spcPts val="1900"/>
              </a:lnSpc>
              <a:spcBef>
                <a:spcPts val="500"/>
              </a:spcBef>
              <a:spcAft>
                <a:spcPts val="500"/>
              </a:spcAft>
              <a:buNone/>
              <a:defRPr sz="1500" b="0" i="0" spc="-100" baseline="0">
                <a:solidFill>
                  <a:srgbClr val="000000"/>
                </a:solidFill>
                <a:latin typeface="Inter Light" panose="02000503000000020004" pitchFamily="2" charset="0"/>
                <a:ea typeface="Inter Light" panose="02000503000000020004" pitchFamily="2" charset="0"/>
              </a:defRPr>
            </a:lvl2pPr>
            <a:lvl3pPr marL="180000" indent="-180000">
              <a:lnSpc>
                <a:spcPts val="1900"/>
              </a:lnSpc>
              <a:spcBef>
                <a:spcPts val="500"/>
              </a:spcBef>
              <a:spcAft>
                <a:spcPts val="500"/>
              </a:spcAft>
              <a:defRPr sz="1500" b="0" i="0" spc="-100" baseline="0">
                <a:solidFill>
                  <a:srgbClr val="000000"/>
                </a:solidFill>
                <a:latin typeface="Inter Light" panose="02000503000000020004" pitchFamily="2" charset="0"/>
                <a:ea typeface="Inter Light" panose="02000503000000020004" pitchFamily="2" charset="0"/>
              </a:defRPr>
            </a:lvl3pPr>
            <a:lvl4pPr>
              <a:defRPr>
                <a:solidFill>
                  <a:srgbClr val="000000"/>
                </a:solidFill>
              </a:defRPr>
            </a:lvl4pPr>
            <a:lvl5pPr>
              <a:defRPr>
                <a:solidFill>
                  <a:srgbClr val="000000"/>
                </a:solidFill>
              </a:defRPr>
            </a:lvl5pPr>
          </a:lstStyle>
          <a:p>
            <a:pPr lvl="0"/>
            <a:r>
              <a:rPr lang="en-GB"/>
              <a:t>Pull-out information 37pt</a:t>
            </a:r>
          </a:p>
        </p:txBody>
      </p:sp>
      <p:sp>
        <p:nvSpPr>
          <p:cNvPr id="9" name="Picture Placeholder 8">
            <a:extLst>
              <a:ext uri="{FF2B5EF4-FFF2-40B4-BE49-F238E27FC236}">
                <a16:creationId xmlns:a16="http://schemas.microsoft.com/office/drawing/2014/main" id="{EFF1AEF8-0E25-2798-0478-C773ACEBF6C1}"/>
              </a:ext>
            </a:extLst>
          </p:cNvPr>
          <p:cNvSpPr>
            <a:spLocks noGrp="1" noRot="1" noMove="1" noResize="1" noEditPoints="1" noAdjustHandles="1" noChangeArrowheads="1" noChangeShapeType="1"/>
          </p:cNvSpPr>
          <p:nvPr>
            <p:ph type="pic" sz="quarter" idx="15"/>
          </p:nvPr>
        </p:nvSpPr>
        <p:spPr>
          <a:xfrm>
            <a:off x="690562" y="1514475"/>
            <a:ext cx="3376613" cy="2268538"/>
          </a:xfrm>
          <a:solidFill>
            <a:schemeClr val="tx1">
              <a:lumMod val="10000"/>
              <a:lumOff val="90000"/>
            </a:schemeClr>
          </a:solidFill>
        </p:spPr>
        <p:txBody>
          <a:bodyPr/>
          <a:lstStyle/>
          <a:p>
            <a:r>
              <a:rPr lang="en-US"/>
              <a:t>Click icon to add picture</a:t>
            </a:r>
          </a:p>
        </p:txBody>
      </p:sp>
      <p:sp>
        <p:nvSpPr>
          <p:cNvPr id="10" name="Picture Placeholder 8">
            <a:extLst>
              <a:ext uri="{FF2B5EF4-FFF2-40B4-BE49-F238E27FC236}">
                <a16:creationId xmlns:a16="http://schemas.microsoft.com/office/drawing/2014/main" id="{8B9F764F-527D-FBCC-2090-DE0906972598}"/>
              </a:ext>
            </a:extLst>
          </p:cNvPr>
          <p:cNvSpPr>
            <a:spLocks noGrp="1" noRot="1" noMove="1" noResize="1" noEditPoints="1" noAdjustHandles="1" noChangeArrowheads="1" noChangeShapeType="1"/>
          </p:cNvSpPr>
          <p:nvPr>
            <p:ph type="pic" sz="quarter" idx="16"/>
          </p:nvPr>
        </p:nvSpPr>
        <p:spPr>
          <a:xfrm>
            <a:off x="4461373" y="1514475"/>
            <a:ext cx="3376613" cy="2268538"/>
          </a:xfrm>
          <a:solidFill>
            <a:schemeClr val="tx1">
              <a:lumMod val="10000"/>
              <a:lumOff val="90000"/>
            </a:schemeClr>
          </a:solidFill>
        </p:spPr>
        <p:txBody>
          <a:bodyPr/>
          <a:lstStyle/>
          <a:p>
            <a:r>
              <a:rPr lang="en-US"/>
              <a:t>Click icon to add picture</a:t>
            </a:r>
          </a:p>
        </p:txBody>
      </p:sp>
      <p:sp>
        <p:nvSpPr>
          <p:cNvPr id="11" name="Picture Placeholder 8">
            <a:extLst>
              <a:ext uri="{FF2B5EF4-FFF2-40B4-BE49-F238E27FC236}">
                <a16:creationId xmlns:a16="http://schemas.microsoft.com/office/drawing/2014/main" id="{03453B4A-BADB-207E-0ECD-382398FB7EEF}"/>
              </a:ext>
            </a:extLst>
          </p:cNvPr>
          <p:cNvSpPr>
            <a:spLocks noGrp="1" noRot="1" noMove="1" noResize="1" noEditPoints="1" noAdjustHandles="1" noChangeArrowheads="1" noChangeShapeType="1"/>
          </p:cNvSpPr>
          <p:nvPr>
            <p:ph type="pic" sz="quarter" idx="17"/>
          </p:nvPr>
        </p:nvSpPr>
        <p:spPr>
          <a:xfrm>
            <a:off x="8284436" y="1514475"/>
            <a:ext cx="3376613" cy="2268538"/>
          </a:xfrm>
          <a:solidFill>
            <a:schemeClr val="tx1">
              <a:lumMod val="10000"/>
              <a:lumOff val="90000"/>
            </a:schemeClr>
          </a:solidFill>
        </p:spPr>
        <p:txBody>
          <a:bodyPr/>
          <a:lstStyle/>
          <a:p>
            <a:r>
              <a:rPr lang="en-US"/>
              <a:t>Click icon to add picture</a:t>
            </a:r>
          </a:p>
        </p:txBody>
      </p:sp>
    </p:spTree>
    <p:extLst>
      <p:ext uri="{BB962C8B-B14F-4D97-AF65-F5344CB8AC3E}">
        <p14:creationId xmlns:p14="http://schemas.microsoft.com/office/powerpoint/2010/main" val="23440930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copy portrait">
    <p:bg>
      <p:bgPr>
        <a:solidFill>
          <a:schemeClr val="accent1"/>
        </a:solidFill>
        <a:effectLst/>
      </p:bgPr>
    </p:bg>
    <p:spTree>
      <p:nvGrpSpPr>
        <p:cNvPr id="1" name=""/>
        <p:cNvGrpSpPr/>
        <p:nvPr/>
      </p:nvGrpSpPr>
      <p:grpSpPr>
        <a:xfrm>
          <a:off x="0" y="0"/>
          <a:ext cx="0" cy="0"/>
          <a:chOff x="0" y="0"/>
          <a:chExt cx="0" cy="0"/>
        </a:xfrm>
      </p:grpSpPr>
      <p:pic>
        <p:nvPicPr>
          <p:cNvPr id="18" name="Picture 17" descr="A white object with a black background&#10;&#10;AI-generated content may be incorrect.">
            <a:extLst>
              <a:ext uri="{FF2B5EF4-FFF2-40B4-BE49-F238E27FC236}">
                <a16:creationId xmlns:a16="http://schemas.microsoft.com/office/drawing/2014/main" id="{973541AF-462F-ABCE-AF01-E8144CB317D6}"/>
              </a:ext>
            </a:extLst>
          </p:cNvPr>
          <p:cNvPicPr>
            <a:picLocks noChangeAspect="1"/>
          </p:cNvPicPr>
          <p:nvPr userDrawn="1"/>
        </p:nvPicPr>
        <p:blipFill>
          <a:blip r:embed="rId2"/>
          <a:stretch>
            <a:fillRect/>
          </a:stretch>
        </p:blipFill>
        <p:spPr>
          <a:xfrm>
            <a:off x="3174" y="0"/>
            <a:ext cx="12188825" cy="6859786"/>
          </a:xfrm>
          <a:prstGeom prst="rect">
            <a:avLst/>
          </a:prstGeom>
          <a:solidFill>
            <a:schemeClr val="bg1"/>
          </a:solidFill>
        </p:spPr>
      </p:pic>
      <p:sp>
        <p:nvSpPr>
          <p:cNvPr id="3" name="Slide Number Placeholder 2">
            <a:extLst>
              <a:ext uri="{FF2B5EF4-FFF2-40B4-BE49-F238E27FC236}">
                <a16:creationId xmlns:a16="http://schemas.microsoft.com/office/drawing/2014/main" id="{82BEB767-471A-AB58-4348-74F935A8420C}"/>
              </a:ext>
            </a:extLst>
          </p:cNvPr>
          <p:cNvSpPr>
            <a:spLocks noGrp="1"/>
          </p:cNvSpPr>
          <p:nvPr>
            <p:ph type="sldNum" sz="quarter" idx="10"/>
          </p:nvPr>
        </p:nvSpPr>
        <p:spPr/>
        <p:txBody>
          <a:bodyPr/>
          <a:lstStyle>
            <a:lvl1pPr>
              <a:defRPr>
                <a:solidFill>
                  <a:schemeClr val="tx1"/>
                </a:solidFill>
              </a:defRPr>
            </a:lvl1pPr>
          </a:lstStyle>
          <a:p>
            <a:fld id="{69C69E56-3EE9-F146-83B9-B7C8F89E1898}" type="slidenum">
              <a:rPr lang="en-US" smtClean="0"/>
              <a:pPr/>
              <a:t>‹#›</a:t>
            </a:fld>
            <a:endParaRPr lang="en-US"/>
          </a:p>
        </p:txBody>
      </p:sp>
      <p:cxnSp>
        <p:nvCxnSpPr>
          <p:cNvPr id="5" name="Straight Connector 4">
            <a:extLst>
              <a:ext uri="{FF2B5EF4-FFF2-40B4-BE49-F238E27FC236}">
                <a16:creationId xmlns:a16="http://schemas.microsoft.com/office/drawing/2014/main" id="{7301A819-948D-1FEA-85F9-397B3BA991E3}"/>
              </a:ext>
            </a:extLst>
          </p:cNvPr>
          <p:cNvCxnSpPr>
            <a:cxnSpLocks noGrp="1" noRot="1" noMove="1" noResize="1" noEditPoints="1" noAdjustHandles="1" noChangeArrowheads="1" noChangeShapeType="1"/>
          </p:cNvCxnSpPr>
          <p:nvPr userDrawn="1"/>
        </p:nvCxnSpPr>
        <p:spPr>
          <a:xfrm>
            <a:off x="449179" y="380104"/>
            <a:ext cx="0" cy="609958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7" name="Text Placeholder 7">
            <a:extLst>
              <a:ext uri="{FF2B5EF4-FFF2-40B4-BE49-F238E27FC236}">
                <a16:creationId xmlns:a16="http://schemas.microsoft.com/office/drawing/2014/main" id="{10F38921-CE44-52B4-4847-0B66BD1C6815}"/>
              </a:ext>
            </a:extLst>
          </p:cNvPr>
          <p:cNvSpPr>
            <a:spLocks noGrp="1"/>
          </p:cNvSpPr>
          <p:nvPr>
            <p:ph type="body" sz="quarter" idx="11" hasCustomPrompt="1"/>
          </p:nvPr>
        </p:nvSpPr>
        <p:spPr>
          <a:xfrm>
            <a:off x="690562" y="371294"/>
            <a:ext cx="5022245" cy="2854628"/>
          </a:xfrm>
        </p:spPr>
        <p:txBody>
          <a:bodyPr wrap="square" lIns="0" tIns="0" rIns="0" bIns="0">
            <a:spAutoFit/>
          </a:bodyPr>
          <a:lstStyle>
            <a:lvl1pPr marL="0" indent="0">
              <a:lnSpc>
                <a:spcPts val="4300"/>
              </a:lnSpc>
              <a:spcBef>
                <a:spcPts val="0"/>
              </a:spcBef>
              <a:spcAft>
                <a:spcPts val="2000"/>
              </a:spcAft>
              <a:buNone/>
              <a:defRPr sz="3700" b="1" spc="0">
                <a:solidFill>
                  <a:schemeClr val="tx1"/>
                </a:solidFill>
                <a:latin typeface="Wellcome New" pitchFamily="2" charset="77"/>
              </a:defRPr>
            </a:lvl1pPr>
            <a:lvl2pPr marL="0" indent="0">
              <a:lnSpc>
                <a:spcPct val="100000"/>
              </a:lnSpc>
              <a:spcBef>
                <a:spcPts val="0"/>
              </a:spcBef>
              <a:spcAft>
                <a:spcPts val="1200"/>
              </a:spcAft>
              <a:buNone/>
              <a:defRPr sz="1900" b="0" i="0" spc="0" baseline="0">
                <a:solidFill>
                  <a:schemeClr val="tx1"/>
                </a:solidFill>
                <a:latin typeface="Inter 24pt 24pt Light" panose="02000503000000020004" pitchFamily="2" charset="0"/>
                <a:ea typeface="Inter 24pt 24pt Light" panose="02000503000000020004" pitchFamily="2" charset="0"/>
              </a:defRPr>
            </a:lvl2pPr>
            <a:lvl3pPr marL="914400" indent="0">
              <a:buNone/>
              <a:defRPr>
                <a:latin typeface="Wellcome" pitchFamily="2" charset="77"/>
              </a:defRPr>
            </a:lvl3pPr>
            <a:lvl4pPr marL="1371600" indent="0">
              <a:buNone/>
              <a:defRPr>
                <a:latin typeface="Wellcome" pitchFamily="2" charset="77"/>
              </a:defRPr>
            </a:lvl4pPr>
            <a:lvl5pPr marL="1828800" indent="0">
              <a:buNone/>
              <a:defRPr>
                <a:latin typeface="Wellcome" pitchFamily="2" charset="77"/>
              </a:defRPr>
            </a:lvl5pPr>
          </a:lstStyle>
          <a:p>
            <a:pPr lvl="0"/>
            <a:r>
              <a:rPr lang="en-GB"/>
              <a:t>Image copy slide</a:t>
            </a:r>
          </a:p>
          <a:p>
            <a:pPr lvl="1"/>
            <a:r>
              <a:rPr lang="en-GB"/>
              <a:t>Large body copy, Inter Light, 19pt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Justo, dui pharetra </a:t>
            </a:r>
            <a:r>
              <a:rPr lang="en-GB" err="1"/>
              <a:t>sed</a:t>
            </a:r>
            <a:r>
              <a:rPr lang="en-GB"/>
              <a:t> </a:t>
            </a:r>
            <a:r>
              <a:rPr lang="en-GB" err="1"/>
              <a:t>ullamcorper</a:t>
            </a:r>
            <a:r>
              <a:rPr lang="en-GB"/>
              <a:t> id. </a:t>
            </a:r>
            <a:r>
              <a:rPr lang="en-GB" err="1"/>
              <a:t>Iaculis</a:t>
            </a:r>
            <a:r>
              <a:rPr lang="en-GB"/>
              <a:t> </a:t>
            </a:r>
            <a:r>
              <a:rPr lang="en-GB" err="1"/>
              <a:t>interdum</a:t>
            </a:r>
            <a:r>
              <a:rPr lang="en-GB"/>
              <a:t> </a:t>
            </a:r>
            <a:r>
              <a:rPr lang="en-GB" err="1"/>
              <a:t>eget</a:t>
            </a:r>
            <a:r>
              <a:rPr lang="en-GB"/>
              <a:t> </a:t>
            </a:r>
            <a:r>
              <a:rPr lang="en-GB" err="1"/>
              <a:t>ultrices</a:t>
            </a:r>
            <a:r>
              <a:rPr lang="en-GB"/>
              <a:t> </a:t>
            </a:r>
            <a:r>
              <a:rPr lang="en-GB" err="1"/>
              <a:t>imperdiet</a:t>
            </a:r>
            <a:r>
              <a:rPr lang="en-GB"/>
              <a:t>. </a:t>
            </a:r>
            <a:r>
              <a:rPr lang="en-GB" err="1"/>
              <a:t>Interdum</a:t>
            </a:r>
            <a:r>
              <a:rPr lang="en-GB"/>
              <a:t> ipsum, </a:t>
            </a:r>
            <a:r>
              <a:rPr lang="en-GB" err="1"/>
              <a:t>mauris</a:t>
            </a:r>
            <a:r>
              <a:rPr lang="en-GB"/>
              <a:t>, </a:t>
            </a:r>
            <a:r>
              <a:rPr lang="en-GB" err="1"/>
              <a:t>massa</a:t>
            </a:r>
            <a:r>
              <a:rPr lang="en-GB"/>
              <a:t> sit. Ut </a:t>
            </a:r>
            <a:r>
              <a:rPr lang="en-GB" err="1"/>
              <a:t>scelerisque</a:t>
            </a:r>
            <a:r>
              <a:rPr lang="en-GB"/>
              <a:t> </a:t>
            </a:r>
            <a:r>
              <a:rPr lang="en-GB" err="1"/>
              <a:t>amet</a:t>
            </a:r>
            <a:r>
              <a:rPr lang="en-GB"/>
              <a:t> </a:t>
            </a:r>
            <a:r>
              <a:rPr lang="en-GB" err="1"/>
              <a:t>egestas</a:t>
            </a:r>
            <a:r>
              <a:rPr lang="en-GB"/>
              <a:t> </a:t>
            </a:r>
            <a:r>
              <a:rPr lang="en-GB" err="1"/>
              <a:t>eleifend</a:t>
            </a:r>
            <a:r>
              <a:rPr lang="en-GB"/>
              <a:t> </a:t>
            </a:r>
            <a:r>
              <a:rPr lang="en-GB" err="1"/>
              <a:t>diam</a:t>
            </a:r>
            <a:r>
              <a:rPr lang="en-GB"/>
              <a:t> </a:t>
            </a:r>
            <a:r>
              <a:rPr lang="en-GB" err="1"/>
              <a:t>vel</a:t>
            </a:r>
            <a:r>
              <a:rPr lang="en-GB"/>
              <a:t> </a:t>
            </a:r>
            <a:r>
              <a:rPr lang="en-GB" err="1"/>
              <a:t>rhoncus</a:t>
            </a:r>
            <a:r>
              <a:rPr lang="en-GB"/>
              <a:t> </a:t>
            </a:r>
            <a:r>
              <a:rPr lang="en-GB" err="1"/>
              <a:t>enim</a:t>
            </a:r>
            <a:r>
              <a:rPr lang="en-GB"/>
              <a:t>. Bibendum id </a:t>
            </a:r>
            <a:r>
              <a:rPr lang="en-GB" err="1"/>
              <a:t>sed</a:t>
            </a:r>
            <a:r>
              <a:rPr lang="en-GB"/>
              <a:t> vitae.</a:t>
            </a:r>
          </a:p>
        </p:txBody>
      </p:sp>
      <p:sp>
        <p:nvSpPr>
          <p:cNvPr id="4" name="Text Placeholder 3">
            <a:extLst>
              <a:ext uri="{FF2B5EF4-FFF2-40B4-BE49-F238E27FC236}">
                <a16:creationId xmlns:a16="http://schemas.microsoft.com/office/drawing/2014/main" id="{39DB53AF-404F-C946-A91A-3381FA1772D5}"/>
              </a:ext>
            </a:extLst>
          </p:cNvPr>
          <p:cNvSpPr>
            <a:spLocks noGrp="1"/>
          </p:cNvSpPr>
          <p:nvPr>
            <p:ph type="body" sz="quarter" idx="12" hasCustomPrompt="1"/>
          </p:nvPr>
        </p:nvSpPr>
        <p:spPr>
          <a:xfrm>
            <a:off x="7299171" y="5727029"/>
            <a:ext cx="4443633" cy="385014"/>
          </a:xfrm>
        </p:spPr>
        <p:txBody>
          <a:bodyPr/>
          <a:lstStyle>
            <a:lvl1pPr marL="0" indent="0" fontAlgn="b">
              <a:lnSpc>
                <a:spcPts val="1600"/>
              </a:lnSpc>
              <a:spcBef>
                <a:spcPts val="0"/>
              </a:spcBef>
              <a:buNone/>
              <a:defRPr sz="1300" b="1" i="0" spc="0" baseline="0">
                <a:solidFill>
                  <a:schemeClr val="tx1"/>
                </a:solidFill>
                <a:latin typeface="Inter 24pt 24pt SemiBold" panose="02000503000000020004" pitchFamily="2" charset="0"/>
                <a:ea typeface="Inter 24pt 24pt SemiBold" panose="02000503000000020004" pitchFamily="2" charset="0"/>
              </a:defRPr>
            </a:lvl1pPr>
            <a:lvl2pPr marL="0" indent="0" fontAlgn="b">
              <a:lnSpc>
                <a:spcPts val="1600"/>
              </a:lnSpc>
              <a:spcBef>
                <a:spcPts val="0"/>
              </a:spcBef>
              <a:buNone/>
              <a:defRPr sz="1300" b="0" i="0" spc="0" baseline="0">
                <a:solidFill>
                  <a:schemeClr val="tx1"/>
                </a:solidFill>
                <a:latin typeface="Inter 24pt 24pt Light" panose="02000503000000020004" pitchFamily="2" charset="0"/>
                <a:ea typeface="Inter 24pt 24pt Light" panose="02000503000000020004" pitchFamily="2" charset="0"/>
              </a:defRPr>
            </a:lvl2pPr>
          </a:lstStyle>
          <a:p>
            <a:pPr lvl="0"/>
            <a:r>
              <a:rPr lang="en-GB"/>
              <a:t>Image description</a:t>
            </a:r>
          </a:p>
          <a:p>
            <a:pPr lvl="1"/>
            <a:r>
              <a:rPr lang="en-GB"/>
              <a:t>Photo credit: Company, Name Surname</a:t>
            </a:r>
          </a:p>
        </p:txBody>
      </p:sp>
      <p:cxnSp>
        <p:nvCxnSpPr>
          <p:cNvPr id="8" name="Straight Connector 7">
            <a:extLst>
              <a:ext uri="{FF2B5EF4-FFF2-40B4-BE49-F238E27FC236}">
                <a16:creationId xmlns:a16="http://schemas.microsoft.com/office/drawing/2014/main" id="{FB12BA2E-C39C-CB6F-800A-C3ADA7CEFB84}"/>
              </a:ext>
            </a:extLst>
          </p:cNvPr>
          <p:cNvCxnSpPr>
            <a:cxnSpLocks/>
          </p:cNvCxnSpPr>
          <p:nvPr userDrawn="1"/>
        </p:nvCxnSpPr>
        <p:spPr>
          <a:xfrm>
            <a:off x="7157889" y="5749925"/>
            <a:ext cx="0" cy="32702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16" name="Picture Placeholder 15">
            <a:extLst>
              <a:ext uri="{FF2B5EF4-FFF2-40B4-BE49-F238E27FC236}">
                <a16:creationId xmlns:a16="http://schemas.microsoft.com/office/drawing/2014/main" id="{3857E967-148E-6290-DEE1-6FC4C1273D13}"/>
              </a:ext>
            </a:extLst>
          </p:cNvPr>
          <p:cNvSpPr>
            <a:spLocks noGrp="1"/>
          </p:cNvSpPr>
          <p:nvPr>
            <p:ph type="pic" sz="quarter" idx="13"/>
          </p:nvPr>
        </p:nvSpPr>
        <p:spPr>
          <a:xfrm>
            <a:off x="7157889" y="380104"/>
            <a:ext cx="4584909" cy="5220596"/>
          </a:xfrm>
          <a:solidFill>
            <a:schemeClr val="tx1">
              <a:lumMod val="10000"/>
              <a:lumOff val="90000"/>
            </a:schemeClr>
          </a:solidFill>
        </p:spPr>
        <p:txBody>
          <a:bodyPr/>
          <a:lstStyle/>
          <a:p>
            <a:r>
              <a:rPr lang="en-US"/>
              <a:t>Click icon to add picture</a:t>
            </a:r>
          </a:p>
        </p:txBody>
      </p:sp>
    </p:spTree>
    <p:extLst>
      <p:ext uri="{BB962C8B-B14F-4D97-AF65-F5344CB8AC3E}">
        <p14:creationId xmlns:p14="http://schemas.microsoft.com/office/powerpoint/2010/main" val="20523384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copy portrait blue">
    <p:bg>
      <p:bgPr>
        <a:solidFill>
          <a:schemeClr val="accent1"/>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CB72757D-DE92-E58F-D9BA-93DF52CB908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954189" y="-12123"/>
            <a:ext cx="6234637" cy="6870123"/>
          </a:xfrm>
          <a:prstGeom prst="rect">
            <a:avLst/>
          </a:prstGeom>
        </p:spPr>
      </p:pic>
      <p:sp>
        <p:nvSpPr>
          <p:cNvPr id="3" name="Slide Number Placeholder 2">
            <a:extLst>
              <a:ext uri="{FF2B5EF4-FFF2-40B4-BE49-F238E27FC236}">
                <a16:creationId xmlns:a16="http://schemas.microsoft.com/office/drawing/2014/main" id="{82BEB767-471A-AB58-4348-74F935A8420C}"/>
              </a:ext>
            </a:extLst>
          </p:cNvPr>
          <p:cNvSpPr>
            <a:spLocks noGrp="1"/>
          </p:cNvSpPr>
          <p:nvPr>
            <p:ph type="sldNum" sz="quarter" idx="10"/>
          </p:nvPr>
        </p:nvSpPr>
        <p:spPr/>
        <p:txBody>
          <a:bodyPr/>
          <a:lstStyle>
            <a:lvl1pPr>
              <a:defRPr>
                <a:solidFill>
                  <a:schemeClr val="tx1"/>
                </a:solidFill>
              </a:defRPr>
            </a:lvl1pPr>
          </a:lstStyle>
          <a:p>
            <a:fld id="{69C69E56-3EE9-F146-83B9-B7C8F89E1898}" type="slidenum">
              <a:rPr lang="en-US" smtClean="0"/>
              <a:pPr/>
              <a:t>‹#›</a:t>
            </a:fld>
            <a:endParaRPr lang="en-US"/>
          </a:p>
        </p:txBody>
      </p:sp>
      <p:cxnSp>
        <p:nvCxnSpPr>
          <p:cNvPr id="5" name="Straight Connector 4">
            <a:extLst>
              <a:ext uri="{FF2B5EF4-FFF2-40B4-BE49-F238E27FC236}">
                <a16:creationId xmlns:a16="http://schemas.microsoft.com/office/drawing/2014/main" id="{7301A819-948D-1FEA-85F9-397B3BA991E3}"/>
              </a:ext>
            </a:extLst>
          </p:cNvPr>
          <p:cNvCxnSpPr>
            <a:cxnSpLocks noGrp="1" noRot="1" noMove="1" noResize="1" noEditPoints="1" noAdjustHandles="1" noChangeArrowheads="1" noChangeShapeType="1"/>
          </p:cNvCxnSpPr>
          <p:nvPr userDrawn="1"/>
        </p:nvCxnSpPr>
        <p:spPr>
          <a:xfrm>
            <a:off x="449179" y="380104"/>
            <a:ext cx="0" cy="609958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7" name="Text Placeholder 7">
            <a:extLst>
              <a:ext uri="{FF2B5EF4-FFF2-40B4-BE49-F238E27FC236}">
                <a16:creationId xmlns:a16="http://schemas.microsoft.com/office/drawing/2014/main" id="{10F38921-CE44-52B4-4847-0B66BD1C6815}"/>
              </a:ext>
            </a:extLst>
          </p:cNvPr>
          <p:cNvSpPr>
            <a:spLocks noGrp="1"/>
          </p:cNvSpPr>
          <p:nvPr>
            <p:ph type="body" sz="quarter" idx="11" hasCustomPrompt="1"/>
          </p:nvPr>
        </p:nvSpPr>
        <p:spPr>
          <a:xfrm>
            <a:off x="690562" y="371294"/>
            <a:ext cx="5022245" cy="2854628"/>
          </a:xfrm>
        </p:spPr>
        <p:txBody>
          <a:bodyPr wrap="square" lIns="0" tIns="0" rIns="0" bIns="0">
            <a:spAutoFit/>
          </a:bodyPr>
          <a:lstStyle>
            <a:lvl1pPr marL="0" indent="0">
              <a:lnSpc>
                <a:spcPts val="4300"/>
              </a:lnSpc>
              <a:spcBef>
                <a:spcPts val="0"/>
              </a:spcBef>
              <a:spcAft>
                <a:spcPts val="2000"/>
              </a:spcAft>
              <a:buNone/>
              <a:defRPr sz="3700" b="1" spc="-150">
                <a:solidFill>
                  <a:schemeClr val="tx1"/>
                </a:solidFill>
                <a:latin typeface="Wellcome New" pitchFamily="2" charset="77"/>
              </a:defRPr>
            </a:lvl1pPr>
            <a:lvl2pPr marL="0" indent="0">
              <a:lnSpc>
                <a:spcPct val="100000"/>
              </a:lnSpc>
              <a:spcBef>
                <a:spcPts val="0"/>
              </a:spcBef>
              <a:spcAft>
                <a:spcPts val="1200"/>
              </a:spcAft>
              <a:buNone/>
              <a:defRPr sz="1900" b="0" i="0" spc="0" baseline="0">
                <a:solidFill>
                  <a:schemeClr val="tx1"/>
                </a:solidFill>
                <a:latin typeface="Inter 24pt 24pt Light" panose="02000503000000020004" pitchFamily="2" charset="0"/>
                <a:ea typeface="Inter 24pt 24pt Light" panose="02000503000000020004" pitchFamily="2" charset="0"/>
              </a:defRPr>
            </a:lvl2pPr>
            <a:lvl3pPr marL="914400" indent="0">
              <a:buNone/>
              <a:defRPr>
                <a:latin typeface="Wellcome" pitchFamily="2" charset="77"/>
              </a:defRPr>
            </a:lvl3pPr>
            <a:lvl4pPr marL="1371600" indent="0">
              <a:buNone/>
              <a:defRPr>
                <a:latin typeface="Wellcome" pitchFamily="2" charset="77"/>
              </a:defRPr>
            </a:lvl4pPr>
            <a:lvl5pPr marL="1828800" indent="0">
              <a:buNone/>
              <a:defRPr>
                <a:latin typeface="Wellcome" pitchFamily="2" charset="77"/>
              </a:defRPr>
            </a:lvl5pPr>
          </a:lstStyle>
          <a:p>
            <a:pPr lvl="0"/>
            <a:r>
              <a:rPr lang="en-GB"/>
              <a:t>Image copy slide</a:t>
            </a:r>
          </a:p>
          <a:p>
            <a:pPr lvl="1"/>
            <a:r>
              <a:rPr lang="en-GB"/>
              <a:t>Large body copy, Inter Light, 19pt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Justo, dui pharetra </a:t>
            </a:r>
            <a:r>
              <a:rPr lang="en-GB" err="1"/>
              <a:t>sed</a:t>
            </a:r>
            <a:r>
              <a:rPr lang="en-GB"/>
              <a:t> </a:t>
            </a:r>
            <a:r>
              <a:rPr lang="en-GB" err="1"/>
              <a:t>ullamcorper</a:t>
            </a:r>
            <a:r>
              <a:rPr lang="en-GB"/>
              <a:t> id. </a:t>
            </a:r>
            <a:r>
              <a:rPr lang="en-GB" err="1"/>
              <a:t>Iaculis</a:t>
            </a:r>
            <a:r>
              <a:rPr lang="en-GB"/>
              <a:t> </a:t>
            </a:r>
            <a:r>
              <a:rPr lang="en-GB" err="1"/>
              <a:t>interdum</a:t>
            </a:r>
            <a:r>
              <a:rPr lang="en-GB"/>
              <a:t> </a:t>
            </a:r>
            <a:r>
              <a:rPr lang="en-GB" err="1"/>
              <a:t>eget</a:t>
            </a:r>
            <a:r>
              <a:rPr lang="en-GB"/>
              <a:t> </a:t>
            </a:r>
            <a:r>
              <a:rPr lang="en-GB" err="1"/>
              <a:t>ultrices</a:t>
            </a:r>
            <a:r>
              <a:rPr lang="en-GB"/>
              <a:t> </a:t>
            </a:r>
            <a:r>
              <a:rPr lang="en-GB" err="1"/>
              <a:t>imperdiet</a:t>
            </a:r>
            <a:r>
              <a:rPr lang="en-GB"/>
              <a:t>. </a:t>
            </a:r>
            <a:r>
              <a:rPr lang="en-GB" err="1"/>
              <a:t>Interdum</a:t>
            </a:r>
            <a:r>
              <a:rPr lang="en-GB"/>
              <a:t> ipsum, </a:t>
            </a:r>
            <a:r>
              <a:rPr lang="en-GB" err="1"/>
              <a:t>mauris</a:t>
            </a:r>
            <a:r>
              <a:rPr lang="en-GB"/>
              <a:t>, </a:t>
            </a:r>
            <a:r>
              <a:rPr lang="en-GB" err="1"/>
              <a:t>massa</a:t>
            </a:r>
            <a:r>
              <a:rPr lang="en-GB"/>
              <a:t> sit. Ut </a:t>
            </a:r>
            <a:r>
              <a:rPr lang="en-GB" err="1"/>
              <a:t>scelerisque</a:t>
            </a:r>
            <a:r>
              <a:rPr lang="en-GB"/>
              <a:t> </a:t>
            </a:r>
            <a:r>
              <a:rPr lang="en-GB" err="1"/>
              <a:t>amet</a:t>
            </a:r>
            <a:r>
              <a:rPr lang="en-GB"/>
              <a:t> </a:t>
            </a:r>
            <a:r>
              <a:rPr lang="en-GB" err="1"/>
              <a:t>egestas</a:t>
            </a:r>
            <a:r>
              <a:rPr lang="en-GB"/>
              <a:t> </a:t>
            </a:r>
            <a:r>
              <a:rPr lang="en-GB" err="1"/>
              <a:t>eleifend</a:t>
            </a:r>
            <a:r>
              <a:rPr lang="en-GB"/>
              <a:t> </a:t>
            </a:r>
            <a:r>
              <a:rPr lang="en-GB" err="1"/>
              <a:t>diam</a:t>
            </a:r>
            <a:r>
              <a:rPr lang="en-GB"/>
              <a:t> </a:t>
            </a:r>
            <a:r>
              <a:rPr lang="en-GB" err="1"/>
              <a:t>vel</a:t>
            </a:r>
            <a:r>
              <a:rPr lang="en-GB"/>
              <a:t> </a:t>
            </a:r>
            <a:r>
              <a:rPr lang="en-GB" err="1"/>
              <a:t>rhoncus</a:t>
            </a:r>
            <a:r>
              <a:rPr lang="en-GB"/>
              <a:t> </a:t>
            </a:r>
            <a:r>
              <a:rPr lang="en-GB" err="1"/>
              <a:t>enim</a:t>
            </a:r>
            <a:r>
              <a:rPr lang="en-GB"/>
              <a:t>. Bibendum id </a:t>
            </a:r>
            <a:r>
              <a:rPr lang="en-GB" err="1"/>
              <a:t>sed</a:t>
            </a:r>
            <a:r>
              <a:rPr lang="en-GB"/>
              <a:t> vitae.</a:t>
            </a:r>
          </a:p>
        </p:txBody>
      </p:sp>
      <p:sp>
        <p:nvSpPr>
          <p:cNvPr id="4" name="Text Placeholder 3">
            <a:extLst>
              <a:ext uri="{FF2B5EF4-FFF2-40B4-BE49-F238E27FC236}">
                <a16:creationId xmlns:a16="http://schemas.microsoft.com/office/drawing/2014/main" id="{39DB53AF-404F-C946-A91A-3381FA1772D5}"/>
              </a:ext>
            </a:extLst>
          </p:cNvPr>
          <p:cNvSpPr>
            <a:spLocks noGrp="1"/>
          </p:cNvSpPr>
          <p:nvPr>
            <p:ph type="body" sz="quarter" idx="12" hasCustomPrompt="1"/>
          </p:nvPr>
        </p:nvSpPr>
        <p:spPr>
          <a:xfrm>
            <a:off x="7299171" y="5727029"/>
            <a:ext cx="4443633" cy="385014"/>
          </a:xfrm>
        </p:spPr>
        <p:txBody>
          <a:bodyPr/>
          <a:lstStyle>
            <a:lvl1pPr marL="0" indent="0" fontAlgn="b">
              <a:lnSpc>
                <a:spcPts val="1600"/>
              </a:lnSpc>
              <a:spcBef>
                <a:spcPts val="0"/>
              </a:spcBef>
              <a:buNone/>
              <a:defRPr sz="1300" b="1" i="0" spc="0" baseline="0">
                <a:solidFill>
                  <a:schemeClr val="tx1"/>
                </a:solidFill>
                <a:latin typeface="Inter 24pt 24pt SemiBold" panose="02000503000000020004" pitchFamily="2" charset="0"/>
                <a:ea typeface="Inter 24pt 24pt SemiBold" panose="02000503000000020004" pitchFamily="2" charset="0"/>
              </a:defRPr>
            </a:lvl1pPr>
            <a:lvl2pPr marL="0" indent="0" fontAlgn="b">
              <a:lnSpc>
                <a:spcPts val="1600"/>
              </a:lnSpc>
              <a:spcBef>
                <a:spcPts val="0"/>
              </a:spcBef>
              <a:buNone/>
              <a:defRPr sz="1300" b="0" i="0" spc="0" baseline="0">
                <a:solidFill>
                  <a:schemeClr val="tx1"/>
                </a:solidFill>
                <a:latin typeface="Inter 24pt 24pt Light" panose="02000503000000020004" pitchFamily="2" charset="0"/>
                <a:ea typeface="Inter 24pt 24pt Light" panose="02000503000000020004" pitchFamily="2" charset="0"/>
              </a:defRPr>
            </a:lvl2pPr>
          </a:lstStyle>
          <a:p>
            <a:pPr lvl="0"/>
            <a:r>
              <a:rPr lang="en-GB"/>
              <a:t>Image description</a:t>
            </a:r>
          </a:p>
          <a:p>
            <a:pPr lvl="1"/>
            <a:r>
              <a:rPr lang="en-GB"/>
              <a:t>Photo credit: Company, Name Surname</a:t>
            </a:r>
          </a:p>
        </p:txBody>
      </p:sp>
      <p:cxnSp>
        <p:nvCxnSpPr>
          <p:cNvPr id="8" name="Straight Connector 7">
            <a:extLst>
              <a:ext uri="{FF2B5EF4-FFF2-40B4-BE49-F238E27FC236}">
                <a16:creationId xmlns:a16="http://schemas.microsoft.com/office/drawing/2014/main" id="{FB12BA2E-C39C-CB6F-800A-C3ADA7CEFB84}"/>
              </a:ext>
            </a:extLst>
          </p:cNvPr>
          <p:cNvCxnSpPr>
            <a:cxnSpLocks/>
          </p:cNvCxnSpPr>
          <p:nvPr userDrawn="1"/>
        </p:nvCxnSpPr>
        <p:spPr>
          <a:xfrm>
            <a:off x="7157889" y="5749925"/>
            <a:ext cx="0" cy="32702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16" name="Picture Placeholder 15">
            <a:extLst>
              <a:ext uri="{FF2B5EF4-FFF2-40B4-BE49-F238E27FC236}">
                <a16:creationId xmlns:a16="http://schemas.microsoft.com/office/drawing/2014/main" id="{3857E967-148E-6290-DEE1-6FC4C1273D13}"/>
              </a:ext>
            </a:extLst>
          </p:cNvPr>
          <p:cNvSpPr>
            <a:spLocks noGrp="1"/>
          </p:cNvSpPr>
          <p:nvPr>
            <p:ph type="pic" sz="quarter" idx="13"/>
          </p:nvPr>
        </p:nvSpPr>
        <p:spPr>
          <a:xfrm>
            <a:off x="7157889" y="380104"/>
            <a:ext cx="4584909" cy="5220596"/>
          </a:xfrm>
          <a:solidFill>
            <a:schemeClr val="tx1">
              <a:lumMod val="10000"/>
              <a:lumOff val="90000"/>
            </a:schemeClr>
          </a:solidFill>
        </p:spPr>
        <p:txBody>
          <a:bodyPr/>
          <a:lstStyle/>
          <a:p>
            <a:r>
              <a:rPr lang="en-US"/>
              <a:t>Click icon to add picture</a:t>
            </a:r>
          </a:p>
        </p:txBody>
      </p:sp>
    </p:spTree>
    <p:extLst>
      <p:ext uri="{BB962C8B-B14F-4D97-AF65-F5344CB8AC3E}">
        <p14:creationId xmlns:p14="http://schemas.microsoft.com/office/powerpoint/2010/main" val="1728261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urple">
    <p:bg>
      <p:bgPr>
        <a:solidFill>
          <a:schemeClr val="accent2"/>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82A3C7C-7C19-710D-4CCC-D4A1B2C8A4C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045520" y="533668"/>
            <a:ext cx="9146480" cy="6324332"/>
          </a:xfrm>
          <a:prstGeom prst="rect">
            <a:avLst/>
          </a:prstGeom>
        </p:spPr>
      </p:pic>
      <p:pic>
        <p:nvPicPr>
          <p:cNvPr id="4" name="Graphic 3">
            <a:extLst>
              <a:ext uri="{FF2B5EF4-FFF2-40B4-BE49-F238E27FC236}">
                <a16:creationId xmlns:a16="http://schemas.microsoft.com/office/drawing/2014/main" id="{A8464949-A4B9-483D-9DB3-F86E9FB2AE10}"/>
              </a:ext>
            </a:extLst>
          </p:cNvPr>
          <p:cNvPicPr/>
          <p:nvPr userDrawn="1"/>
        </p:nvPicPr>
        <p:blipFill>
          <a:blip r:embed="rId4">
            <a:extLst>
              <a:ext uri="{96DAC541-7B7A-43D3-8B79-37D633B846F1}">
                <asvg:svgBlip xmlns:asvg="http://schemas.microsoft.com/office/drawing/2016/SVG/main" r:embed="rId5"/>
              </a:ext>
            </a:extLst>
          </a:blip>
          <a:stretch>
            <a:fillRect/>
          </a:stretch>
        </p:blipFill>
        <p:spPr>
          <a:xfrm>
            <a:off x="697683" y="5145109"/>
            <a:ext cx="1334579" cy="1334579"/>
          </a:xfrm>
          <a:prstGeom prst="rect">
            <a:avLst/>
          </a:prstGeom>
        </p:spPr>
      </p:pic>
      <p:sp>
        <p:nvSpPr>
          <p:cNvPr id="8" name="Text Placeholder 7">
            <a:extLst>
              <a:ext uri="{FF2B5EF4-FFF2-40B4-BE49-F238E27FC236}">
                <a16:creationId xmlns:a16="http://schemas.microsoft.com/office/drawing/2014/main" id="{F72232F6-CD41-CA7D-7E13-3ECB74D47B41}"/>
              </a:ext>
            </a:extLst>
          </p:cNvPr>
          <p:cNvSpPr>
            <a:spLocks noGrp="1"/>
          </p:cNvSpPr>
          <p:nvPr>
            <p:ph type="body" sz="quarter" idx="10" hasCustomPrompt="1"/>
          </p:nvPr>
        </p:nvSpPr>
        <p:spPr>
          <a:xfrm>
            <a:off x="690563" y="533668"/>
            <a:ext cx="5253037" cy="1457058"/>
          </a:xfrm>
        </p:spPr>
        <p:txBody>
          <a:bodyPr wrap="square" lIns="0" tIns="0" rIns="0" bIns="0">
            <a:noAutofit/>
          </a:bodyPr>
          <a:lstStyle>
            <a:lvl1pPr marL="0" indent="0">
              <a:lnSpc>
                <a:spcPts val="5000"/>
              </a:lnSpc>
              <a:spcAft>
                <a:spcPts val="600"/>
              </a:spcAft>
              <a:buNone/>
              <a:defRPr sz="4400" b="1" spc="0">
                <a:solidFill>
                  <a:schemeClr val="tx1"/>
                </a:solidFill>
                <a:latin typeface="Wellcome New" pitchFamily="2" charset="77"/>
              </a:defRPr>
            </a:lvl1pPr>
            <a:lvl2pPr marL="0" indent="0">
              <a:lnSpc>
                <a:spcPts val="4300"/>
              </a:lnSpc>
              <a:buNone/>
              <a:defRPr sz="3700" spc="0">
                <a:solidFill>
                  <a:schemeClr val="tx1"/>
                </a:solidFill>
                <a:latin typeface="Wellcome" pitchFamily="2" charset="77"/>
              </a:defRPr>
            </a:lvl2pPr>
            <a:lvl3pPr marL="914400" indent="0">
              <a:buNone/>
              <a:defRPr>
                <a:latin typeface="Wellcome" pitchFamily="2" charset="77"/>
              </a:defRPr>
            </a:lvl3pPr>
            <a:lvl4pPr marL="1371600" indent="0">
              <a:buNone/>
              <a:defRPr>
                <a:latin typeface="Wellcome" pitchFamily="2" charset="77"/>
              </a:defRPr>
            </a:lvl4pPr>
            <a:lvl5pPr marL="1828800" indent="0">
              <a:buNone/>
              <a:defRPr>
                <a:latin typeface="Wellcome" pitchFamily="2" charset="77"/>
              </a:defRPr>
            </a:lvl5pPr>
          </a:lstStyle>
          <a:p>
            <a:pPr lvl="0"/>
            <a:r>
              <a:rPr lang="en-GB"/>
              <a:t>Presentation title</a:t>
            </a:r>
          </a:p>
          <a:p>
            <a:pPr lvl="1"/>
            <a:r>
              <a:rPr lang="en-GB"/>
              <a:t>Subheading</a:t>
            </a:r>
          </a:p>
        </p:txBody>
      </p:sp>
      <p:sp>
        <p:nvSpPr>
          <p:cNvPr id="10" name="Text Placeholder 9">
            <a:extLst>
              <a:ext uri="{FF2B5EF4-FFF2-40B4-BE49-F238E27FC236}">
                <a16:creationId xmlns:a16="http://schemas.microsoft.com/office/drawing/2014/main" id="{0362C08B-9049-8094-940A-3DED218BA3D5}"/>
              </a:ext>
            </a:extLst>
          </p:cNvPr>
          <p:cNvSpPr>
            <a:spLocks noGrp="1"/>
          </p:cNvSpPr>
          <p:nvPr>
            <p:ph type="body" sz="quarter" idx="11" hasCustomPrompt="1"/>
          </p:nvPr>
        </p:nvSpPr>
        <p:spPr>
          <a:xfrm>
            <a:off x="697683" y="2406650"/>
            <a:ext cx="1534894" cy="501650"/>
          </a:xfrm>
          <a:solidFill>
            <a:schemeClr val="tx1"/>
          </a:solidFill>
        </p:spPr>
        <p:txBody>
          <a:bodyPr lIns="72000" anchor="ctr" anchorCtr="0"/>
          <a:lstStyle>
            <a:lvl1pPr marL="0" indent="0" fontAlgn="ctr">
              <a:buNone/>
              <a:defRPr sz="1350" b="0" i="0">
                <a:solidFill>
                  <a:srgbClr val="FFFFFF"/>
                </a:solidFill>
                <a:latin typeface="Wellcome New" pitchFamily="2" charset="77"/>
              </a:defRPr>
            </a:lvl1pPr>
          </a:lstStyle>
          <a:p>
            <a:pPr lvl="0"/>
            <a:r>
              <a:rPr lang="en-GB"/>
              <a:t>Name Surname</a:t>
            </a:r>
          </a:p>
        </p:txBody>
      </p:sp>
      <p:sp>
        <p:nvSpPr>
          <p:cNvPr id="12" name="Text Placeholder 11">
            <a:extLst>
              <a:ext uri="{FF2B5EF4-FFF2-40B4-BE49-F238E27FC236}">
                <a16:creationId xmlns:a16="http://schemas.microsoft.com/office/drawing/2014/main" id="{B9EE59B9-871C-4383-C3A8-1AD5DA2BA60F}"/>
              </a:ext>
            </a:extLst>
          </p:cNvPr>
          <p:cNvSpPr>
            <a:spLocks noGrp="1"/>
          </p:cNvSpPr>
          <p:nvPr>
            <p:ph type="body" sz="quarter" idx="12" hasCustomPrompt="1"/>
          </p:nvPr>
        </p:nvSpPr>
        <p:spPr>
          <a:xfrm>
            <a:off x="2343701" y="2406650"/>
            <a:ext cx="1244903" cy="501650"/>
          </a:xfrm>
          <a:prstGeom prst="roundRect">
            <a:avLst>
              <a:gd name="adj" fmla="val 50000"/>
            </a:avLst>
          </a:prstGeom>
          <a:ln>
            <a:solidFill>
              <a:schemeClr val="tx1"/>
            </a:solidFill>
          </a:ln>
        </p:spPr>
        <p:txBody>
          <a:bodyPr anchor="ctr" anchorCtr="0"/>
          <a:lstStyle>
            <a:lvl1pPr marL="0" indent="0" algn="ctr" fontAlgn="ctr">
              <a:buNone/>
              <a:defRPr sz="1350" b="1" i="0">
                <a:latin typeface="Wellcome" pitchFamily="2" charset="77"/>
              </a:defRPr>
            </a:lvl1pPr>
          </a:lstStyle>
          <a:p>
            <a:pPr lvl="0"/>
            <a:r>
              <a:rPr lang="en-GB"/>
              <a:t>XX.XX.XX</a:t>
            </a:r>
          </a:p>
        </p:txBody>
      </p:sp>
      <p:cxnSp>
        <p:nvCxnSpPr>
          <p:cNvPr id="3" name="Straight Connector 2">
            <a:extLst>
              <a:ext uri="{FF2B5EF4-FFF2-40B4-BE49-F238E27FC236}">
                <a16:creationId xmlns:a16="http://schemas.microsoft.com/office/drawing/2014/main" id="{F5D17EA8-D1ED-9EEE-9BBB-41128AB43BC5}"/>
              </a:ext>
            </a:extLst>
          </p:cNvPr>
          <p:cNvCxnSpPr>
            <a:cxnSpLocks noGrp="1" noRot="1" noMove="1" noResize="1" noEditPoints="1" noAdjustHandles="1" noChangeArrowheads="1" noChangeShapeType="1"/>
          </p:cNvCxnSpPr>
          <p:nvPr userDrawn="1"/>
        </p:nvCxnSpPr>
        <p:spPr>
          <a:xfrm>
            <a:off x="449179" y="380104"/>
            <a:ext cx="0" cy="609958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21" name="TextBox 20">
            <a:extLst>
              <a:ext uri="{FF2B5EF4-FFF2-40B4-BE49-F238E27FC236}">
                <a16:creationId xmlns:a16="http://schemas.microsoft.com/office/drawing/2014/main" id="{B40E2FA7-1344-8A15-1CE3-BDCE9C71A64B}"/>
              </a:ext>
            </a:extLst>
          </p:cNvPr>
          <p:cNvSpPr txBox="1">
            <a:spLocks/>
          </p:cNvSpPr>
          <p:nvPr userDrawn="1"/>
        </p:nvSpPr>
        <p:spPr>
          <a:xfrm>
            <a:off x="9907200" y="6181200"/>
            <a:ext cx="1835999" cy="363600"/>
          </a:xfrm>
          <a:prstGeom prst="rect">
            <a:avLst/>
          </a:prstGeom>
          <a:noFill/>
        </p:spPr>
        <p:txBody>
          <a:bodyPr wrap="square" lIns="0" tIns="0" r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err="1">
                <a:ln>
                  <a:noFill/>
                </a:ln>
                <a:solidFill>
                  <a:srgbClr val="223438">
                    <a:lumMod val="90000"/>
                    <a:lumOff val="10000"/>
                  </a:srgbClr>
                </a:solidFill>
                <a:effectLst/>
                <a:uLnTx/>
                <a:uFillTx/>
                <a:latin typeface="Wellcome" pitchFamily="2" charset="77"/>
                <a:ea typeface="+mn-ea"/>
                <a:cs typeface="+mn-cs"/>
              </a:rPr>
              <a:t>wellcome.org</a:t>
            </a:r>
            <a:endParaRPr kumimoji="0" lang="en-US" sz="2000" b="0" i="0" u="none" strike="noStrike" kern="1200" cap="none" spc="0" normalizeH="0" baseline="0" noProof="0">
              <a:ln>
                <a:noFill/>
              </a:ln>
              <a:solidFill>
                <a:srgbClr val="223438">
                  <a:lumMod val="90000"/>
                  <a:lumOff val="10000"/>
                </a:srgbClr>
              </a:solidFill>
              <a:effectLst/>
              <a:uLnTx/>
              <a:uFillTx/>
              <a:latin typeface="Wellcome" pitchFamily="2" charset="77"/>
              <a:ea typeface="+mn-ea"/>
              <a:cs typeface="+mn-cs"/>
            </a:endParaRPr>
          </a:p>
        </p:txBody>
      </p:sp>
    </p:spTree>
    <p:extLst>
      <p:ext uri="{BB962C8B-B14F-4D97-AF65-F5344CB8AC3E}">
        <p14:creationId xmlns:p14="http://schemas.microsoft.com/office/powerpoint/2010/main" val="16309316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35" userDrawn="1">
          <p15:clr>
            <a:srgbClr val="FBAE40"/>
          </p15:clr>
        </p15:guide>
        <p15:guide id="4" orient="horz" pos="4082" userDrawn="1">
          <p15:clr>
            <a:srgbClr val="FBAE40"/>
          </p15:clr>
        </p15:guide>
        <p15:guide id="5" pos="737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copy portrait green">
    <p:bg>
      <p:bgPr>
        <a:solidFill>
          <a:schemeClr val="accent3"/>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DB81DA4-85AA-C788-9F42-D1382C3045A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954189" y="-12123"/>
            <a:ext cx="6234637" cy="6870123"/>
          </a:xfrm>
          <a:prstGeom prst="rect">
            <a:avLst/>
          </a:prstGeom>
        </p:spPr>
      </p:pic>
      <p:sp>
        <p:nvSpPr>
          <p:cNvPr id="3" name="Slide Number Placeholder 2">
            <a:extLst>
              <a:ext uri="{FF2B5EF4-FFF2-40B4-BE49-F238E27FC236}">
                <a16:creationId xmlns:a16="http://schemas.microsoft.com/office/drawing/2014/main" id="{82BEB767-471A-AB58-4348-74F935A8420C}"/>
              </a:ext>
            </a:extLst>
          </p:cNvPr>
          <p:cNvSpPr>
            <a:spLocks noGrp="1"/>
          </p:cNvSpPr>
          <p:nvPr>
            <p:ph type="sldNum" sz="quarter" idx="10"/>
          </p:nvPr>
        </p:nvSpPr>
        <p:spPr/>
        <p:txBody>
          <a:bodyPr/>
          <a:lstStyle>
            <a:lvl1pPr>
              <a:defRPr>
                <a:solidFill>
                  <a:schemeClr val="tx1"/>
                </a:solidFill>
              </a:defRPr>
            </a:lvl1pPr>
          </a:lstStyle>
          <a:p>
            <a:fld id="{69C69E56-3EE9-F146-83B9-B7C8F89E1898}" type="slidenum">
              <a:rPr lang="en-US" smtClean="0"/>
              <a:pPr/>
              <a:t>‹#›</a:t>
            </a:fld>
            <a:endParaRPr lang="en-US"/>
          </a:p>
        </p:txBody>
      </p:sp>
      <p:cxnSp>
        <p:nvCxnSpPr>
          <p:cNvPr id="5" name="Straight Connector 4">
            <a:extLst>
              <a:ext uri="{FF2B5EF4-FFF2-40B4-BE49-F238E27FC236}">
                <a16:creationId xmlns:a16="http://schemas.microsoft.com/office/drawing/2014/main" id="{7301A819-948D-1FEA-85F9-397B3BA991E3}"/>
              </a:ext>
            </a:extLst>
          </p:cNvPr>
          <p:cNvCxnSpPr>
            <a:cxnSpLocks noGrp="1" noRot="1" noMove="1" noResize="1" noEditPoints="1" noAdjustHandles="1" noChangeArrowheads="1" noChangeShapeType="1"/>
          </p:cNvCxnSpPr>
          <p:nvPr userDrawn="1"/>
        </p:nvCxnSpPr>
        <p:spPr>
          <a:xfrm>
            <a:off x="449179" y="380104"/>
            <a:ext cx="0" cy="609958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7" name="Text Placeholder 7">
            <a:extLst>
              <a:ext uri="{FF2B5EF4-FFF2-40B4-BE49-F238E27FC236}">
                <a16:creationId xmlns:a16="http://schemas.microsoft.com/office/drawing/2014/main" id="{10F38921-CE44-52B4-4847-0B66BD1C6815}"/>
              </a:ext>
            </a:extLst>
          </p:cNvPr>
          <p:cNvSpPr>
            <a:spLocks noGrp="1"/>
          </p:cNvSpPr>
          <p:nvPr>
            <p:ph type="body" sz="quarter" idx="11" hasCustomPrompt="1"/>
          </p:nvPr>
        </p:nvSpPr>
        <p:spPr>
          <a:xfrm>
            <a:off x="690562" y="371294"/>
            <a:ext cx="5022245" cy="2854628"/>
          </a:xfrm>
        </p:spPr>
        <p:txBody>
          <a:bodyPr wrap="square" lIns="0" tIns="0" rIns="0" bIns="0">
            <a:spAutoFit/>
          </a:bodyPr>
          <a:lstStyle>
            <a:lvl1pPr marL="0" indent="0">
              <a:lnSpc>
                <a:spcPts val="4300"/>
              </a:lnSpc>
              <a:spcBef>
                <a:spcPts val="0"/>
              </a:spcBef>
              <a:spcAft>
                <a:spcPts val="2000"/>
              </a:spcAft>
              <a:buNone/>
              <a:defRPr sz="3700" b="1" spc="0">
                <a:solidFill>
                  <a:schemeClr val="tx1"/>
                </a:solidFill>
                <a:latin typeface="Wellcome New" pitchFamily="2" charset="77"/>
              </a:defRPr>
            </a:lvl1pPr>
            <a:lvl2pPr marL="0" indent="0">
              <a:lnSpc>
                <a:spcPct val="100000"/>
              </a:lnSpc>
              <a:spcBef>
                <a:spcPts val="0"/>
              </a:spcBef>
              <a:spcAft>
                <a:spcPts val="1200"/>
              </a:spcAft>
              <a:buNone/>
              <a:defRPr sz="1900" b="0" i="0" spc="0" baseline="0">
                <a:solidFill>
                  <a:srgbClr val="000000"/>
                </a:solidFill>
                <a:latin typeface="Inter 24pt 24pt Light" panose="02000503000000020004" pitchFamily="2" charset="0"/>
                <a:ea typeface="Inter 24pt 24pt Light" panose="02000503000000020004" pitchFamily="2" charset="0"/>
              </a:defRPr>
            </a:lvl2pPr>
            <a:lvl3pPr marL="914400" indent="0">
              <a:buNone/>
              <a:defRPr>
                <a:latin typeface="Wellcome" pitchFamily="2" charset="77"/>
              </a:defRPr>
            </a:lvl3pPr>
            <a:lvl4pPr marL="1371600" indent="0">
              <a:buNone/>
              <a:defRPr>
                <a:latin typeface="Wellcome" pitchFamily="2" charset="77"/>
              </a:defRPr>
            </a:lvl4pPr>
            <a:lvl5pPr marL="1828800" indent="0">
              <a:buNone/>
              <a:defRPr>
                <a:latin typeface="Wellcome" pitchFamily="2" charset="77"/>
              </a:defRPr>
            </a:lvl5pPr>
          </a:lstStyle>
          <a:p>
            <a:pPr lvl="0"/>
            <a:r>
              <a:rPr lang="en-GB"/>
              <a:t>Image copy slide</a:t>
            </a:r>
          </a:p>
          <a:p>
            <a:pPr lvl="1"/>
            <a:r>
              <a:rPr lang="en-GB"/>
              <a:t>Large body copy, Inter Light, 19pt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Justo, dui pharetra </a:t>
            </a:r>
            <a:r>
              <a:rPr lang="en-GB" err="1"/>
              <a:t>sed</a:t>
            </a:r>
            <a:r>
              <a:rPr lang="en-GB"/>
              <a:t> </a:t>
            </a:r>
            <a:r>
              <a:rPr lang="en-GB" err="1"/>
              <a:t>ullamcorper</a:t>
            </a:r>
            <a:r>
              <a:rPr lang="en-GB"/>
              <a:t> id. </a:t>
            </a:r>
            <a:r>
              <a:rPr lang="en-GB" err="1"/>
              <a:t>Iaculis</a:t>
            </a:r>
            <a:r>
              <a:rPr lang="en-GB"/>
              <a:t> </a:t>
            </a:r>
            <a:r>
              <a:rPr lang="en-GB" err="1"/>
              <a:t>interdum</a:t>
            </a:r>
            <a:r>
              <a:rPr lang="en-GB"/>
              <a:t> </a:t>
            </a:r>
            <a:r>
              <a:rPr lang="en-GB" err="1"/>
              <a:t>eget</a:t>
            </a:r>
            <a:r>
              <a:rPr lang="en-GB"/>
              <a:t> </a:t>
            </a:r>
            <a:r>
              <a:rPr lang="en-GB" err="1"/>
              <a:t>ultrices</a:t>
            </a:r>
            <a:r>
              <a:rPr lang="en-GB"/>
              <a:t> </a:t>
            </a:r>
            <a:r>
              <a:rPr lang="en-GB" err="1"/>
              <a:t>imperdiet</a:t>
            </a:r>
            <a:r>
              <a:rPr lang="en-GB"/>
              <a:t>. </a:t>
            </a:r>
            <a:r>
              <a:rPr lang="en-GB" err="1"/>
              <a:t>Interdum</a:t>
            </a:r>
            <a:r>
              <a:rPr lang="en-GB"/>
              <a:t> ipsum, </a:t>
            </a:r>
            <a:r>
              <a:rPr lang="en-GB" err="1"/>
              <a:t>mauris</a:t>
            </a:r>
            <a:r>
              <a:rPr lang="en-GB"/>
              <a:t>, </a:t>
            </a:r>
            <a:r>
              <a:rPr lang="en-GB" err="1"/>
              <a:t>massa</a:t>
            </a:r>
            <a:r>
              <a:rPr lang="en-GB"/>
              <a:t> sit. Ut </a:t>
            </a:r>
            <a:r>
              <a:rPr lang="en-GB" err="1"/>
              <a:t>scelerisque</a:t>
            </a:r>
            <a:r>
              <a:rPr lang="en-GB"/>
              <a:t> </a:t>
            </a:r>
            <a:r>
              <a:rPr lang="en-GB" err="1"/>
              <a:t>amet</a:t>
            </a:r>
            <a:r>
              <a:rPr lang="en-GB"/>
              <a:t> </a:t>
            </a:r>
            <a:r>
              <a:rPr lang="en-GB" err="1"/>
              <a:t>egestas</a:t>
            </a:r>
            <a:r>
              <a:rPr lang="en-GB"/>
              <a:t> </a:t>
            </a:r>
            <a:r>
              <a:rPr lang="en-GB" err="1"/>
              <a:t>eleifend</a:t>
            </a:r>
            <a:r>
              <a:rPr lang="en-GB"/>
              <a:t> </a:t>
            </a:r>
            <a:r>
              <a:rPr lang="en-GB" err="1"/>
              <a:t>diam</a:t>
            </a:r>
            <a:r>
              <a:rPr lang="en-GB"/>
              <a:t> </a:t>
            </a:r>
            <a:r>
              <a:rPr lang="en-GB" err="1"/>
              <a:t>vel</a:t>
            </a:r>
            <a:r>
              <a:rPr lang="en-GB"/>
              <a:t> </a:t>
            </a:r>
            <a:r>
              <a:rPr lang="en-GB" err="1"/>
              <a:t>rhoncus</a:t>
            </a:r>
            <a:r>
              <a:rPr lang="en-GB"/>
              <a:t> </a:t>
            </a:r>
            <a:r>
              <a:rPr lang="en-GB" err="1"/>
              <a:t>enim</a:t>
            </a:r>
            <a:r>
              <a:rPr lang="en-GB"/>
              <a:t>. Bibendum id </a:t>
            </a:r>
            <a:r>
              <a:rPr lang="en-GB" err="1"/>
              <a:t>sed</a:t>
            </a:r>
            <a:r>
              <a:rPr lang="en-GB"/>
              <a:t> vitae.</a:t>
            </a:r>
          </a:p>
        </p:txBody>
      </p:sp>
      <p:sp>
        <p:nvSpPr>
          <p:cNvPr id="4" name="Text Placeholder 3">
            <a:extLst>
              <a:ext uri="{FF2B5EF4-FFF2-40B4-BE49-F238E27FC236}">
                <a16:creationId xmlns:a16="http://schemas.microsoft.com/office/drawing/2014/main" id="{39DB53AF-404F-C946-A91A-3381FA1772D5}"/>
              </a:ext>
            </a:extLst>
          </p:cNvPr>
          <p:cNvSpPr>
            <a:spLocks noGrp="1"/>
          </p:cNvSpPr>
          <p:nvPr>
            <p:ph type="body" sz="quarter" idx="12" hasCustomPrompt="1"/>
          </p:nvPr>
        </p:nvSpPr>
        <p:spPr>
          <a:xfrm>
            <a:off x="7299171" y="5727029"/>
            <a:ext cx="4443633" cy="385014"/>
          </a:xfrm>
        </p:spPr>
        <p:txBody>
          <a:bodyPr/>
          <a:lstStyle>
            <a:lvl1pPr marL="0" indent="0" fontAlgn="b">
              <a:lnSpc>
                <a:spcPts val="1600"/>
              </a:lnSpc>
              <a:spcBef>
                <a:spcPts val="0"/>
              </a:spcBef>
              <a:buNone/>
              <a:defRPr sz="1300" b="1" i="0" spc="0" baseline="0">
                <a:solidFill>
                  <a:schemeClr val="tx1"/>
                </a:solidFill>
                <a:latin typeface="Inter 24pt 24pt SemiBold" panose="02000503000000020004" pitchFamily="2" charset="0"/>
                <a:ea typeface="Inter 24pt 24pt SemiBold" panose="02000503000000020004" pitchFamily="2" charset="0"/>
              </a:defRPr>
            </a:lvl1pPr>
            <a:lvl2pPr marL="0" indent="0" fontAlgn="b">
              <a:lnSpc>
                <a:spcPts val="1600"/>
              </a:lnSpc>
              <a:spcBef>
                <a:spcPts val="0"/>
              </a:spcBef>
              <a:buNone/>
              <a:defRPr sz="1300" b="0" i="0" spc="0" baseline="0">
                <a:solidFill>
                  <a:schemeClr val="tx1"/>
                </a:solidFill>
                <a:latin typeface="Inter 24pt 24pt Light" panose="02000503000000020004" pitchFamily="2" charset="0"/>
                <a:ea typeface="Inter 24pt 24pt Light" panose="02000503000000020004" pitchFamily="2" charset="0"/>
              </a:defRPr>
            </a:lvl2pPr>
          </a:lstStyle>
          <a:p>
            <a:pPr lvl="0"/>
            <a:r>
              <a:rPr lang="en-GB"/>
              <a:t>Image description</a:t>
            </a:r>
          </a:p>
          <a:p>
            <a:pPr lvl="1"/>
            <a:r>
              <a:rPr lang="en-GB"/>
              <a:t>Photo credit: Company, Name Surname</a:t>
            </a:r>
          </a:p>
        </p:txBody>
      </p:sp>
      <p:cxnSp>
        <p:nvCxnSpPr>
          <p:cNvPr id="8" name="Straight Connector 7">
            <a:extLst>
              <a:ext uri="{FF2B5EF4-FFF2-40B4-BE49-F238E27FC236}">
                <a16:creationId xmlns:a16="http://schemas.microsoft.com/office/drawing/2014/main" id="{FB12BA2E-C39C-CB6F-800A-C3ADA7CEFB84}"/>
              </a:ext>
            </a:extLst>
          </p:cNvPr>
          <p:cNvCxnSpPr>
            <a:cxnSpLocks/>
          </p:cNvCxnSpPr>
          <p:nvPr userDrawn="1"/>
        </p:nvCxnSpPr>
        <p:spPr>
          <a:xfrm>
            <a:off x="7157889" y="5749925"/>
            <a:ext cx="0" cy="32702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16" name="Picture Placeholder 15">
            <a:extLst>
              <a:ext uri="{FF2B5EF4-FFF2-40B4-BE49-F238E27FC236}">
                <a16:creationId xmlns:a16="http://schemas.microsoft.com/office/drawing/2014/main" id="{3857E967-148E-6290-DEE1-6FC4C1273D13}"/>
              </a:ext>
            </a:extLst>
          </p:cNvPr>
          <p:cNvSpPr>
            <a:spLocks noGrp="1"/>
          </p:cNvSpPr>
          <p:nvPr>
            <p:ph type="pic" sz="quarter" idx="13"/>
          </p:nvPr>
        </p:nvSpPr>
        <p:spPr>
          <a:xfrm>
            <a:off x="7157889" y="380104"/>
            <a:ext cx="4584909" cy="5220596"/>
          </a:xfrm>
          <a:solidFill>
            <a:schemeClr val="tx1">
              <a:lumMod val="10000"/>
              <a:lumOff val="90000"/>
            </a:schemeClr>
          </a:solidFill>
        </p:spPr>
        <p:txBody>
          <a:bodyPr/>
          <a:lstStyle/>
          <a:p>
            <a:r>
              <a:rPr lang="en-US"/>
              <a:t>Click icon to add picture</a:t>
            </a:r>
          </a:p>
        </p:txBody>
      </p:sp>
    </p:spTree>
    <p:extLst>
      <p:ext uri="{BB962C8B-B14F-4D97-AF65-F5344CB8AC3E}">
        <p14:creationId xmlns:p14="http://schemas.microsoft.com/office/powerpoint/2010/main" val="39921262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copy landscape">
    <p:bg>
      <p:bgPr>
        <a:solidFill>
          <a:schemeClr val="bg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C6DBC065-B161-22A3-B920-4AA5BDB543F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954189" y="-12123"/>
            <a:ext cx="6234637" cy="6870123"/>
          </a:xfrm>
          <a:prstGeom prst="rect">
            <a:avLst/>
          </a:prstGeom>
        </p:spPr>
      </p:pic>
      <p:sp>
        <p:nvSpPr>
          <p:cNvPr id="3" name="Slide Number Placeholder 2">
            <a:extLst>
              <a:ext uri="{FF2B5EF4-FFF2-40B4-BE49-F238E27FC236}">
                <a16:creationId xmlns:a16="http://schemas.microsoft.com/office/drawing/2014/main" id="{82BEB767-471A-AB58-4348-74F935A8420C}"/>
              </a:ext>
            </a:extLst>
          </p:cNvPr>
          <p:cNvSpPr>
            <a:spLocks noGrp="1"/>
          </p:cNvSpPr>
          <p:nvPr>
            <p:ph type="sldNum" sz="quarter" idx="10"/>
          </p:nvPr>
        </p:nvSpPr>
        <p:spPr/>
        <p:txBody>
          <a:bodyPr/>
          <a:lstStyle>
            <a:lvl1pPr>
              <a:defRPr>
                <a:solidFill>
                  <a:schemeClr val="tx1"/>
                </a:solidFill>
              </a:defRPr>
            </a:lvl1pPr>
          </a:lstStyle>
          <a:p>
            <a:fld id="{69C69E56-3EE9-F146-83B9-B7C8F89E1898}" type="slidenum">
              <a:rPr lang="en-US" smtClean="0"/>
              <a:pPr/>
              <a:t>‹#›</a:t>
            </a:fld>
            <a:endParaRPr lang="en-US"/>
          </a:p>
        </p:txBody>
      </p:sp>
      <p:cxnSp>
        <p:nvCxnSpPr>
          <p:cNvPr id="5" name="Straight Connector 4">
            <a:extLst>
              <a:ext uri="{FF2B5EF4-FFF2-40B4-BE49-F238E27FC236}">
                <a16:creationId xmlns:a16="http://schemas.microsoft.com/office/drawing/2014/main" id="{7301A819-948D-1FEA-85F9-397B3BA991E3}"/>
              </a:ext>
            </a:extLst>
          </p:cNvPr>
          <p:cNvCxnSpPr>
            <a:cxnSpLocks noGrp="1" noRot="1" noMove="1" noResize="1" noEditPoints="1" noAdjustHandles="1" noChangeArrowheads="1" noChangeShapeType="1"/>
          </p:cNvCxnSpPr>
          <p:nvPr userDrawn="1"/>
        </p:nvCxnSpPr>
        <p:spPr>
          <a:xfrm>
            <a:off x="449179" y="380104"/>
            <a:ext cx="0" cy="609958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7" name="Text Placeholder 7">
            <a:extLst>
              <a:ext uri="{FF2B5EF4-FFF2-40B4-BE49-F238E27FC236}">
                <a16:creationId xmlns:a16="http://schemas.microsoft.com/office/drawing/2014/main" id="{10F38921-CE44-52B4-4847-0B66BD1C6815}"/>
              </a:ext>
            </a:extLst>
          </p:cNvPr>
          <p:cNvSpPr>
            <a:spLocks noGrp="1"/>
          </p:cNvSpPr>
          <p:nvPr>
            <p:ph type="body" sz="quarter" idx="11" hasCustomPrompt="1"/>
          </p:nvPr>
        </p:nvSpPr>
        <p:spPr>
          <a:xfrm>
            <a:off x="690563" y="371294"/>
            <a:ext cx="4044170" cy="3439403"/>
          </a:xfrm>
        </p:spPr>
        <p:txBody>
          <a:bodyPr wrap="square" lIns="0" tIns="0" rIns="0" bIns="0">
            <a:spAutoFit/>
          </a:bodyPr>
          <a:lstStyle>
            <a:lvl1pPr marL="0" indent="0">
              <a:lnSpc>
                <a:spcPts val="4300"/>
              </a:lnSpc>
              <a:spcBef>
                <a:spcPts val="0"/>
              </a:spcBef>
              <a:spcAft>
                <a:spcPts val="2000"/>
              </a:spcAft>
              <a:buNone/>
              <a:defRPr sz="3700" b="1" spc="0">
                <a:solidFill>
                  <a:schemeClr val="tx1"/>
                </a:solidFill>
                <a:latin typeface="Wellcome New" pitchFamily="2" charset="77"/>
              </a:defRPr>
            </a:lvl1pPr>
            <a:lvl2pPr marL="0" indent="0">
              <a:lnSpc>
                <a:spcPct val="100000"/>
              </a:lnSpc>
              <a:spcBef>
                <a:spcPts val="0"/>
              </a:spcBef>
              <a:spcAft>
                <a:spcPts val="1200"/>
              </a:spcAft>
              <a:buNone/>
              <a:defRPr sz="1900" b="0" i="0" spc="0" baseline="0">
                <a:solidFill>
                  <a:schemeClr val="tx1"/>
                </a:solidFill>
                <a:latin typeface="Inter 24pt 24pt Light" panose="02000503000000020004" pitchFamily="2" charset="0"/>
                <a:ea typeface="Inter 24pt 24pt Light" panose="02000503000000020004" pitchFamily="2" charset="0"/>
              </a:defRPr>
            </a:lvl2pPr>
            <a:lvl3pPr marL="914400" indent="0">
              <a:buNone/>
              <a:defRPr>
                <a:latin typeface="Wellcome" pitchFamily="2" charset="77"/>
              </a:defRPr>
            </a:lvl3pPr>
            <a:lvl4pPr marL="1371600" indent="0">
              <a:buNone/>
              <a:defRPr>
                <a:latin typeface="Wellcome" pitchFamily="2" charset="77"/>
              </a:defRPr>
            </a:lvl4pPr>
            <a:lvl5pPr marL="1828800" indent="0">
              <a:buNone/>
              <a:defRPr>
                <a:latin typeface="Wellcome" pitchFamily="2" charset="77"/>
              </a:defRPr>
            </a:lvl5pPr>
          </a:lstStyle>
          <a:p>
            <a:pPr lvl="0"/>
            <a:r>
              <a:rPr lang="en-GB"/>
              <a:t>Image copy slide</a:t>
            </a:r>
          </a:p>
          <a:p>
            <a:pPr lvl="1"/>
            <a:r>
              <a:rPr lang="en-GB"/>
              <a:t>Large body copy, Inter Light, 19pt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Justo, dui pharetra </a:t>
            </a:r>
            <a:r>
              <a:rPr lang="en-GB" err="1"/>
              <a:t>sed</a:t>
            </a:r>
            <a:r>
              <a:rPr lang="en-GB"/>
              <a:t> </a:t>
            </a:r>
            <a:r>
              <a:rPr lang="en-GB" err="1"/>
              <a:t>ullamcorper</a:t>
            </a:r>
            <a:r>
              <a:rPr lang="en-GB"/>
              <a:t> id. </a:t>
            </a:r>
            <a:r>
              <a:rPr lang="en-GB" err="1"/>
              <a:t>Iaculis</a:t>
            </a:r>
            <a:r>
              <a:rPr lang="en-GB"/>
              <a:t> </a:t>
            </a:r>
            <a:r>
              <a:rPr lang="en-GB" err="1"/>
              <a:t>interdum</a:t>
            </a:r>
            <a:r>
              <a:rPr lang="en-GB"/>
              <a:t> </a:t>
            </a:r>
            <a:r>
              <a:rPr lang="en-GB" err="1"/>
              <a:t>eget</a:t>
            </a:r>
            <a:r>
              <a:rPr lang="en-GB"/>
              <a:t> </a:t>
            </a:r>
            <a:r>
              <a:rPr lang="en-GB" err="1"/>
              <a:t>ultrices</a:t>
            </a:r>
            <a:r>
              <a:rPr lang="en-GB"/>
              <a:t> </a:t>
            </a:r>
            <a:r>
              <a:rPr lang="en-GB" err="1"/>
              <a:t>imperdiet</a:t>
            </a:r>
            <a:r>
              <a:rPr lang="en-GB"/>
              <a:t>. </a:t>
            </a:r>
            <a:r>
              <a:rPr lang="en-GB" err="1"/>
              <a:t>Interdum</a:t>
            </a:r>
            <a:r>
              <a:rPr lang="en-GB"/>
              <a:t> ipsum, </a:t>
            </a:r>
            <a:r>
              <a:rPr lang="en-GB" err="1"/>
              <a:t>mauris</a:t>
            </a:r>
            <a:r>
              <a:rPr lang="en-GB"/>
              <a:t>, </a:t>
            </a:r>
            <a:r>
              <a:rPr lang="en-GB" err="1"/>
              <a:t>massa</a:t>
            </a:r>
            <a:r>
              <a:rPr lang="en-GB"/>
              <a:t> sit. Ut </a:t>
            </a:r>
            <a:r>
              <a:rPr lang="en-GB" err="1"/>
              <a:t>scelerisque</a:t>
            </a:r>
            <a:r>
              <a:rPr lang="en-GB"/>
              <a:t> </a:t>
            </a:r>
            <a:r>
              <a:rPr lang="en-GB" err="1"/>
              <a:t>amet</a:t>
            </a:r>
            <a:r>
              <a:rPr lang="en-GB"/>
              <a:t> </a:t>
            </a:r>
            <a:r>
              <a:rPr lang="en-GB" err="1"/>
              <a:t>egestas</a:t>
            </a:r>
            <a:r>
              <a:rPr lang="en-GB"/>
              <a:t> </a:t>
            </a:r>
            <a:r>
              <a:rPr lang="en-GB" err="1"/>
              <a:t>eleifend</a:t>
            </a:r>
            <a:r>
              <a:rPr lang="en-GB"/>
              <a:t> </a:t>
            </a:r>
            <a:r>
              <a:rPr lang="en-GB" err="1"/>
              <a:t>diam</a:t>
            </a:r>
            <a:r>
              <a:rPr lang="en-GB"/>
              <a:t> </a:t>
            </a:r>
            <a:r>
              <a:rPr lang="en-GB" err="1"/>
              <a:t>vel</a:t>
            </a:r>
            <a:r>
              <a:rPr lang="en-GB"/>
              <a:t> </a:t>
            </a:r>
            <a:r>
              <a:rPr lang="en-GB" err="1"/>
              <a:t>rhoncus</a:t>
            </a:r>
            <a:r>
              <a:rPr lang="en-GB"/>
              <a:t> </a:t>
            </a:r>
            <a:r>
              <a:rPr lang="en-GB" err="1"/>
              <a:t>enim</a:t>
            </a:r>
            <a:r>
              <a:rPr lang="en-GB"/>
              <a:t>. Bibendum id </a:t>
            </a:r>
            <a:r>
              <a:rPr lang="en-GB" err="1"/>
              <a:t>sed</a:t>
            </a:r>
            <a:r>
              <a:rPr lang="en-GB"/>
              <a:t> vitae.</a:t>
            </a:r>
          </a:p>
        </p:txBody>
      </p:sp>
      <p:sp>
        <p:nvSpPr>
          <p:cNvPr id="4" name="Text Placeholder 3">
            <a:extLst>
              <a:ext uri="{FF2B5EF4-FFF2-40B4-BE49-F238E27FC236}">
                <a16:creationId xmlns:a16="http://schemas.microsoft.com/office/drawing/2014/main" id="{39DB53AF-404F-C946-A91A-3381FA1772D5}"/>
              </a:ext>
            </a:extLst>
          </p:cNvPr>
          <p:cNvSpPr>
            <a:spLocks noGrp="1"/>
          </p:cNvSpPr>
          <p:nvPr>
            <p:ph type="body" sz="quarter" idx="12" hasCustomPrompt="1"/>
          </p:nvPr>
        </p:nvSpPr>
        <p:spPr>
          <a:xfrm>
            <a:off x="5834582" y="4589116"/>
            <a:ext cx="4443633" cy="385014"/>
          </a:xfrm>
        </p:spPr>
        <p:txBody>
          <a:bodyPr/>
          <a:lstStyle>
            <a:lvl1pPr marL="0" indent="0" fontAlgn="b">
              <a:lnSpc>
                <a:spcPts val="1600"/>
              </a:lnSpc>
              <a:spcBef>
                <a:spcPts val="0"/>
              </a:spcBef>
              <a:buNone/>
              <a:defRPr sz="1300" b="1" i="0" spc="0" baseline="0">
                <a:solidFill>
                  <a:schemeClr val="tx1"/>
                </a:solidFill>
                <a:latin typeface="Inter 24pt 24pt SemiBold" panose="02000503000000020004" pitchFamily="2" charset="0"/>
                <a:ea typeface="Inter 24pt 24pt SemiBold" panose="02000503000000020004" pitchFamily="2" charset="0"/>
              </a:defRPr>
            </a:lvl1pPr>
            <a:lvl2pPr marL="0" indent="0" fontAlgn="b">
              <a:lnSpc>
                <a:spcPts val="1600"/>
              </a:lnSpc>
              <a:spcBef>
                <a:spcPts val="0"/>
              </a:spcBef>
              <a:buNone/>
              <a:defRPr sz="1300" b="0" i="0" spc="0" baseline="0">
                <a:solidFill>
                  <a:schemeClr val="tx1"/>
                </a:solidFill>
                <a:latin typeface="Inter 24pt 24pt Light" panose="02000503000000020004" pitchFamily="2" charset="0"/>
                <a:ea typeface="Inter 24pt 24pt Light" panose="02000503000000020004" pitchFamily="2" charset="0"/>
              </a:defRPr>
            </a:lvl2pPr>
          </a:lstStyle>
          <a:p>
            <a:pPr lvl="0"/>
            <a:r>
              <a:rPr lang="en-GB"/>
              <a:t>Image description</a:t>
            </a:r>
          </a:p>
          <a:p>
            <a:pPr lvl="1"/>
            <a:r>
              <a:rPr lang="en-GB"/>
              <a:t>Photo credit: Company, Name Surname</a:t>
            </a:r>
          </a:p>
        </p:txBody>
      </p:sp>
      <p:cxnSp>
        <p:nvCxnSpPr>
          <p:cNvPr id="8" name="Straight Connector 7">
            <a:extLst>
              <a:ext uri="{FF2B5EF4-FFF2-40B4-BE49-F238E27FC236}">
                <a16:creationId xmlns:a16="http://schemas.microsoft.com/office/drawing/2014/main" id="{FB12BA2E-C39C-CB6F-800A-C3ADA7CEFB84}"/>
              </a:ext>
            </a:extLst>
          </p:cNvPr>
          <p:cNvCxnSpPr>
            <a:cxnSpLocks/>
          </p:cNvCxnSpPr>
          <p:nvPr userDrawn="1"/>
        </p:nvCxnSpPr>
        <p:spPr>
          <a:xfrm>
            <a:off x="5693300" y="4612012"/>
            <a:ext cx="0" cy="32702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16" name="Picture Placeholder 15">
            <a:extLst>
              <a:ext uri="{FF2B5EF4-FFF2-40B4-BE49-F238E27FC236}">
                <a16:creationId xmlns:a16="http://schemas.microsoft.com/office/drawing/2014/main" id="{3857E967-148E-6290-DEE1-6FC4C1273D13}"/>
              </a:ext>
            </a:extLst>
          </p:cNvPr>
          <p:cNvSpPr>
            <a:spLocks noGrp="1"/>
          </p:cNvSpPr>
          <p:nvPr>
            <p:ph type="pic" sz="quarter" idx="13"/>
          </p:nvPr>
        </p:nvSpPr>
        <p:spPr>
          <a:xfrm>
            <a:off x="5687883" y="380104"/>
            <a:ext cx="6054916" cy="4021415"/>
          </a:xfrm>
          <a:solidFill>
            <a:schemeClr val="tx1">
              <a:lumMod val="10000"/>
              <a:lumOff val="90000"/>
            </a:schemeClr>
          </a:solidFill>
        </p:spPr>
        <p:txBody>
          <a:bodyPr/>
          <a:lstStyle/>
          <a:p>
            <a:r>
              <a:rPr lang="en-US"/>
              <a:t>Click icon to add picture</a:t>
            </a:r>
          </a:p>
        </p:txBody>
      </p:sp>
    </p:spTree>
    <p:extLst>
      <p:ext uri="{BB962C8B-B14F-4D97-AF65-F5344CB8AC3E}">
        <p14:creationId xmlns:p14="http://schemas.microsoft.com/office/powerpoint/2010/main" val="32891533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113AF3E7-D82D-B977-71F0-7EA394494561}"/>
              </a:ext>
            </a:extLst>
          </p:cNvPr>
          <p:cNvPicPr>
            <a:picLocks noChangeAspect="1"/>
          </p:cNvPicPr>
          <p:nvPr userDrawn="1"/>
        </p:nvPicPr>
        <p:blipFill>
          <a:blip r:embed="rId2">
            <a:extLst>
              <a:ext uri="{96DAC541-7B7A-43D3-8B79-37D633B846F1}">
                <asvg:svgBlip xmlns:asvg="http://schemas.microsoft.com/office/drawing/2016/SVG/main" r:embed="rId3"/>
              </a:ext>
            </a:extLst>
          </a:blip>
          <a:srcRect t="671"/>
          <a:stretch>
            <a:fillRect/>
          </a:stretch>
        </p:blipFill>
        <p:spPr>
          <a:xfrm>
            <a:off x="5594556" y="0"/>
            <a:ext cx="6597444" cy="6858000"/>
          </a:xfrm>
          <a:prstGeom prst="rect">
            <a:avLst/>
          </a:prstGeom>
        </p:spPr>
      </p:pic>
      <p:sp>
        <p:nvSpPr>
          <p:cNvPr id="16" name="Picture Placeholder 15">
            <a:extLst>
              <a:ext uri="{FF2B5EF4-FFF2-40B4-BE49-F238E27FC236}">
                <a16:creationId xmlns:a16="http://schemas.microsoft.com/office/drawing/2014/main" id="{3857E967-148E-6290-DEE1-6FC4C1273D13}"/>
              </a:ext>
            </a:extLst>
          </p:cNvPr>
          <p:cNvSpPr>
            <a:spLocks noGrp="1"/>
          </p:cNvSpPr>
          <p:nvPr>
            <p:ph type="pic" sz="quarter" idx="13"/>
          </p:nvPr>
        </p:nvSpPr>
        <p:spPr>
          <a:xfrm>
            <a:off x="690563" y="380104"/>
            <a:ext cx="11052236" cy="5220596"/>
          </a:xfrm>
          <a:solidFill>
            <a:schemeClr val="tx1">
              <a:lumMod val="10000"/>
              <a:lumOff val="90000"/>
            </a:schemeClr>
          </a:solidFill>
        </p:spPr>
        <p:txBody>
          <a:bodyPr/>
          <a:lstStyle/>
          <a:p>
            <a:r>
              <a:rPr lang="en-US"/>
              <a:t>Click icon to add picture</a:t>
            </a:r>
          </a:p>
        </p:txBody>
      </p:sp>
      <p:sp>
        <p:nvSpPr>
          <p:cNvPr id="3" name="Slide Number Placeholder 2">
            <a:extLst>
              <a:ext uri="{FF2B5EF4-FFF2-40B4-BE49-F238E27FC236}">
                <a16:creationId xmlns:a16="http://schemas.microsoft.com/office/drawing/2014/main" id="{82BEB767-471A-AB58-4348-74F935A8420C}"/>
              </a:ext>
            </a:extLst>
          </p:cNvPr>
          <p:cNvSpPr>
            <a:spLocks noGrp="1"/>
          </p:cNvSpPr>
          <p:nvPr>
            <p:ph type="sldNum" sz="quarter" idx="10"/>
          </p:nvPr>
        </p:nvSpPr>
        <p:spPr/>
        <p:txBody>
          <a:bodyPr/>
          <a:lstStyle>
            <a:lvl1pPr>
              <a:defRPr>
                <a:solidFill>
                  <a:schemeClr val="tx1"/>
                </a:solidFill>
              </a:defRPr>
            </a:lvl1pPr>
          </a:lstStyle>
          <a:p>
            <a:fld id="{69C69E56-3EE9-F146-83B9-B7C8F89E1898}" type="slidenum">
              <a:rPr lang="en-US" smtClean="0"/>
              <a:pPr/>
              <a:t>‹#›</a:t>
            </a:fld>
            <a:endParaRPr lang="en-US"/>
          </a:p>
        </p:txBody>
      </p:sp>
      <p:cxnSp>
        <p:nvCxnSpPr>
          <p:cNvPr id="5" name="Straight Connector 4">
            <a:extLst>
              <a:ext uri="{FF2B5EF4-FFF2-40B4-BE49-F238E27FC236}">
                <a16:creationId xmlns:a16="http://schemas.microsoft.com/office/drawing/2014/main" id="{7301A819-948D-1FEA-85F9-397B3BA991E3}"/>
              </a:ext>
            </a:extLst>
          </p:cNvPr>
          <p:cNvCxnSpPr>
            <a:cxnSpLocks noGrp="1" noRot="1" noMove="1" noResize="1" noEditPoints="1" noAdjustHandles="1" noChangeArrowheads="1" noChangeShapeType="1"/>
          </p:cNvCxnSpPr>
          <p:nvPr userDrawn="1"/>
        </p:nvCxnSpPr>
        <p:spPr>
          <a:xfrm>
            <a:off x="449179" y="380104"/>
            <a:ext cx="0" cy="609958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4" name="Text Placeholder 3">
            <a:extLst>
              <a:ext uri="{FF2B5EF4-FFF2-40B4-BE49-F238E27FC236}">
                <a16:creationId xmlns:a16="http://schemas.microsoft.com/office/drawing/2014/main" id="{39DB53AF-404F-C946-A91A-3381FA1772D5}"/>
              </a:ext>
            </a:extLst>
          </p:cNvPr>
          <p:cNvSpPr>
            <a:spLocks noGrp="1"/>
          </p:cNvSpPr>
          <p:nvPr>
            <p:ph type="body" sz="quarter" idx="12" hasCustomPrompt="1"/>
          </p:nvPr>
        </p:nvSpPr>
        <p:spPr>
          <a:xfrm>
            <a:off x="838046" y="5727029"/>
            <a:ext cx="4443633" cy="385014"/>
          </a:xfrm>
        </p:spPr>
        <p:txBody>
          <a:bodyPr/>
          <a:lstStyle>
            <a:lvl1pPr marL="0" indent="0" fontAlgn="b">
              <a:lnSpc>
                <a:spcPts val="1600"/>
              </a:lnSpc>
              <a:spcBef>
                <a:spcPts val="0"/>
              </a:spcBef>
              <a:buNone/>
              <a:defRPr sz="1300" b="1" i="0" spc="0" baseline="0">
                <a:solidFill>
                  <a:schemeClr val="tx1"/>
                </a:solidFill>
                <a:latin typeface="Inter 24pt 24pt SemiBold" panose="02000503000000020004" pitchFamily="2" charset="0"/>
                <a:ea typeface="Inter 24pt 24pt SemiBold" panose="02000503000000020004" pitchFamily="2" charset="0"/>
              </a:defRPr>
            </a:lvl1pPr>
            <a:lvl2pPr marL="0" indent="0" fontAlgn="b">
              <a:lnSpc>
                <a:spcPts val="1600"/>
              </a:lnSpc>
              <a:spcBef>
                <a:spcPts val="0"/>
              </a:spcBef>
              <a:buNone/>
              <a:defRPr sz="1300" b="0" i="0" spc="0" baseline="0">
                <a:solidFill>
                  <a:schemeClr val="tx1"/>
                </a:solidFill>
                <a:latin typeface="Inter 24pt 24pt Light" panose="02000503000000020004" pitchFamily="2" charset="0"/>
                <a:ea typeface="Inter 24pt 24pt Light" panose="02000503000000020004" pitchFamily="2" charset="0"/>
              </a:defRPr>
            </a:lvl2pPr>
          </a:lstStyle>
          <a:p>
            <a:pPr lvl="0"/>
            <a:r>
              <a:rPr lang="en-GB"/>
              <a:t>Image description</a:t>
            </a:r>
          </a:p>
          <a:p>
            <a:pPr lvl="1"/>
            <a:r>
              <a:rPr lang="en-GB"/>
              <a:t>Photo credit: Company, Name Surname</a:t>
            </a:r>
          </a:p>
        </p:txBody>
      </p:sp>
      <p:cxnSp>
        <p:nvCxnSpPr>
          <p:cNvPr id="8" name="Straight Connector 7">
            <a:extLst>
              <a:ext uri="{FF2B5EF4-FFF2-40B4-BE49-F238E27FC236}">
                <a16:creationId xmlns:a16="http://schemas.microsoft.com/office/drawing/2014/main" id="{FB12BA2E-C39C-CB6F-800A-C3ADA7CEFB84}"/>
              </a:ext>
            </a:extLst>
          </p:cNvPr>
          <p:cNvCxnSpPr>
            <a:cxnSpLocks/>
          </p:cNvCxnSpPr>
          <p:nvPr userDrawn="1"/>
        </p:nvCxnSpPr>
        <p:spPr>
          <a:xfrm>
            <a:off x="696764" y="5749925"/>
            <a:ext cx="0" cy="32702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0145018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ote_pullout_image">
    <p:bg>
      <p:bgPr>
        <a:solidFill>
          <a:schemeClr val="accent5"/>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9C31A013-00FA-B20D-2E39-A29048F85DEE}"/>
              </a:ext>
            </a:extLst>
          </p:cNvPr>
          <p:cNvPicPr>
            <a:picLocks noChangeAspect="1"/>
          </p:cNvPicPr>
          <p:nvPr userDrawn="1"/>
        </p:nvPicPr>
        <p:blipFill>
          <a:blip r:embed="rId2">
            <a:extLst>
              <a:ext uri="{96DAC541-7B7A-43D3-8B79-37D633B846F1}">
                <asvg:svgBlip xmlns:asvg="http://schemas.microsoft.com/office/drawing/2016/SVG/main" r:embed="rId3"/>
              </a:ext>
            </a:extLst>
          </a:blip>
          <a:srcRect t="671"/>
          <a:stretch>
            <a:fillRect/>
          </a:stretch>
        </p:blipFill>
        <p:spPr>
          <a:xfrm>
            <a:off x="5594556" y="0"/>
            <a:ext cx="6597444" cy="6858000"/>
          </a:xfrm>
          <a:prstGeom prst="rect">
            <a:avLst/>
          </a:prstGeom>
        </p:spPr>
      </p:pic>
      <p:sp>
        <p:nvSpPr>
          <p:cNvPr id="3" name="Slide Number Placeholder 2">
            <a:extLst>
              <a:ext uri="{FF2B5EF4-FFF2-40B4-BE49-F238E27FC236}">
                <a16:creationId xmlns:a16="http://schemas.microsoft.com/office/drawing/2014/main" id="{82BEB767-471A-AB58-4348-74F935A8420C}"/>
              </a:ext>
            </a:extLst>
          </p:cNvPr>
          <p:cNvSpPr>
            <a:spLocks noGrp="1"/>
          </p:cNvSpPr>
          <p:nvPr>
            <p:ph type="sldNum" sz="quarter" idx="10"/>
          </p:nvPr>
        </p:nvSpPr>
        <p:spPr/>
        <p:txBody>
          <a:bodyPr/>
          <a:lstStyle>
            <a:lvl1pPr>
              <a:defRPr>
                <a:solidFill>
                  <a:schemeClr val="tx1"/>
                </a:solidFill>
              </a:defRPr>
            </a:lvl1pPr>
          </a:lstStyle>
          <a:p>
            <a:fld id="{69C69E56-3EE9-F146-83B9-B7C8F89E1898}" type="slidenum">
              <a:rPr lang="en-US" smtClean="0"/>
              <a:pPr/>
              <a:t>‹#›</a:t>
            </a:fld>
            <a:endParaRPr lang="en-US"/>
          </a:p>
        </p:txBody>
      </p:sp>
      <p:cxnSp>
        <p:nvCxnSpPr>
          <p:cNvPr id="5" name="Straight Connector 4">
            <a:extLst>
              <a:ext uri="{FF2B5EF4-FFF2-40B4-BE49-F238E27FC236}">
                <a16:creationId xmlns:a16="http://schemas.microsoft.com/office/drawing/2014/main" id="{7301A819-948D-1FEA-85F9-397B3BA991E3}"/>
              </a:ext>
            </a:extLst>
          </p:cNvPr>
          <p:cNvCxnSpPr>
            <a:cxnSpLocks noGrp="1" noRot="1" noMove="1" noResize="1" noEditPoints="1" noAdjustHandles="1" noChangeArrowheads="1" noChangeShapeType="1"/>
          </p:cNvCxnSpPr>
          <p:nvPr userDrawn="1"/>
        </p:nvCxnSpPr>
        <p:spPr>
          <a:xfrm>
            <a:off x="449179" y="380104"/>
            <a:ext cx="0" cy="609958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7" name="Text Placeholder 7">
            <a:extLst>
              <a:ext uri="{FF2B5EF4-FFF2-40B4-BE49-F238E27FC236}">
                <a16:creationId xmlns:a16="http://schemas.microsoft.com/office/drawing/2014/main" id="{10F38921-CE44-52B4-4847-0B66BD1C6815}"/>
              </a:ext>
            </a:extLst>
          </p:cNvPr>
          <p:cNvSpPr>
            <a:spLocks noGrp="1"/>
          </p:cNvSpPr>
          <p:nvPr>
            <p:ph type="body" sz="quarter" idx="11" hasCustomPrompt="1"/>
          </p:nvPr>
        </p:nvSpPr>
        <p:spPr>
          <a:xfrm>
            <a:off x="690562" y="371294"/>
            <a:ext cx="5158909" cy="4411464"/>
          </a:xfrm>
        </p:spPr>
        <p:txBody>
          <a:bodyPr wrap="square" lIns="0" tIns="0" rIns="0" bIns="0">
            <a:spAutoFit/>
          </a:bodyPr>
          <a:lstStyle>
            <a:lvl1pPr marL="0" indent="0">
              <a:lnSpc>
                <a:spcPts val="4300"/>
              </a:lnSpc>
              <a:spcAft>
                <a:spcPts val="1000"/>
              </a:spcAft>
              <a:buNone/>
              <a:defRPr sz="3700" b="1" spc="0">
                <a:solidFill>
                  <a:schemeClr val="tx1"/>
                </a:solidFill>
                <a:latin typeface="Wellcome New" pitchFamily="2" charset="77"/>
              </a:defRPr>
            </a:lvl1pPr>
            <a:lvl2pPr marL="0" indent="0">
              <a:lnSpc>
                <a:spcPts val="2600"/>
              </a:lnSpc>
              <a:spcBef>
                <a:spcPts val="1000"/>
              </a:spcBef>
              <a:buNone/>
              <a:defRPr sz="1900" b="0" i="0" spc="-100" baseline="0">
                <a:solidFill>
                  <a:srgbClr val="000000"/>
                </a:solidFill>
                <a:latin typeface="Inter Light" panose="02000503000000020004" pitchFamily="2" charset="0"/>
                <a:ea typeface="Inter Light" panose="02000503000000020004" pitchFamily="2" charset="0"/>
              </a:defRPr>
            </a:lvl2pPr>
            <a:lvl3pPr marL="914400" indent="0">
              <a:buNone/>
              <a:defRPr>
                <a:latin typeface="Wellcome" pitchFamily="2" charset="77"/>
              </a:defRPr>
            </a:lvl3pPr>
            <a:lvl4pPr marL="1371600" indent="0">
              <a:buNone/>
              <a:defRPr>
                <a:latin typeface="Wellcome" pitchFamily="2" charset="77"/>
              </a:defRPr>
            </a:lvl4pPr>
            <a:lvl5pPr marL="1828800" indent="0">
              <a:buNone/>
              <a:defRPr>
                <a:latin typeface="Wellcome" pitchFamily="2" charset="77"/>
              </a:defRPr>
            </a:lvl5pPr>
          </a:lstStyle>
          <a:p>
            <a:pPr lvl="0"/>
            <a:r>
              <a:rPr lang="en-GB"/>
              <a:t>Quote/pull-out statement, </a:t>
            </a:r>
            <a:r>
              <a:rPr lang="en-GB" err="1"/>
              <a:t>Wellcome</a:t>
            </a:r>
            <a:r>
              <a:rPr lang="en-GB"/>
              <a:t> Bold, 37pt. Lorem ipsum </a:t>
            </a:r>
            <a:r>
              <a:rPr lang="en-GB" err="1"/>
              <a:t>dolor</a:t>
            </a:r>
            <a:r>
              <a:rPr lang="en-GB"/>
              <a:t> sit </a:t>
            </a:r>
            <a:br>
              <a:rPr lang="en-GB"/>
            </a:br>
            <a:r>
              <a:rPr lang="en-GB" err="1"/>
              <a:t>amet</a:t>
            </a:r>
            <a:r>
              <a:rPr lang="en-GB"/>
              <a:t>, </a:t>
            </a:r>
            <a:r>
              <a:rPr lang="en-GB" err="1"/>
              <a:t>consectetur</a:t>
            </a:r>
            <a:r>
              <a:rPr lang="en-GB"/>
              <a:t> </a:t>
            </a:r>
            <a:r>
              <a:rPr lang="en-GB" err="1"/>
              <a:t>adipiscing</a:t>
            </a:r>
            <a:r>
              <a:rPr lang="en-GB"/>
              <a:t> </a:t>
            </a:r>
            <a:r>
              <a:rPr lang="en-GB" err="1"/>
              <a:t>elitJusto</a:t>
            </a:r>
            <a:r>
              <a:rPr lang="en-GB"/>
              <a:t>, dui pharetra </a:t>
            </a:r>
            <a:r>
              <a:rPr lang="en-GB" err="1"/>
              <a:t>sed</a:t>
            </a:r>
            <a:r>
              <a:rPr lang="en-GB"/>
              <a:t> </a:t>
            </a:r>
            <a:r>
              <a:rPr lang="en-GB" err="1"/>
              <a:t>ullamcorper</a:t>
            </a:r>
            <a:r>
              <a:rPr lang="en-GB"/>
              <a:t> id.</a:t>
            </a:r>
          </a:p>
        </p:txBody>
      </p:sp>
      <p:sp>
        <p:nvSpPr>
          <p:cNvPr id="16" name="Picture Placeholder 15">
            <a:extLst>
              <a:ext uri="{FF2B5EF4-FFF2-40B4-BE49-F238E27FC236}">
                <a16:creationId xmlns:a16="http://schemas.microsoft.com/office/drawing/2014/main" id="{3857E967-148E-6290-DEE1-6FC4C1273D13}"/>
              </a:ext>
            </a:extLst>
          </p:cNvPr>
          <p:cNvSpPr>
            <a:spLocks noGrp="1"/>
          </p:cNvSpPr>
          <p:nvPr>
            <p:ph type="pic" sz="quarter" idx="13"/>
          </p:nvPr>
        </p:nvSpPr>
        <p:spPr>
          <a:xfrm>
            <a:off x="7157889" y="380104"/>
            <a:ext cx="4584909" cy="5220596"/>
          </a:xfrm>
          <a:solidFill>
            <a:schemeClr val="tx1">
              <a:lumMod val="10000"/>
              <a:lumOff val="90000"/>
            </a:schemeClr>
          </a:solidFill>
        </p:spPr>
        <p:txBody>
          <a:bodyPr/>
          <a:lstStyle/>
          <a:p>
            <a:r>
              <a:rPr lang="en-US"/>
              <a:t>Click icon to add picture</a:t>
            </a:r>
          </a:p>
        </p:txBody>
      </p:sp>
      <p:sp>
        <p:nvSpPr>
          <p:cNvPr id="2" name="Text Placeholder 3">
            <a:extLst>
              <a:ext uri="{FF2B5EF4-FFF2-40B4-BE49-F238E27FC236}">
                <a16:creationId xmlns:a16="http://schemas.microsoft.com/office/drawing/2014/main" id="{D0BAABD6-9D07-DEA0-E936-24FF64D1A978}"/>
              </a:ext>
            </a:extLst>
          </p:cNvPr>
          <p:cNvSpPr>
            <a:spLocks noGrp="1"/>
          </p:cNvSpPr>
          <p:nvPr>
            <p:ph type="body" sz="quarter" idx="12" hasCustomPrompt="1"/>
          </p:nvPr>
        </p:nvSpPr>
        <p:spPr>
          <a:xfrm>
            <a:off x="7299171" y="5727029"/>
            <a:ext cx="4443633" cy="385014"/>
          </a:xfrm>
        </p:spPr>
        <p:txBody>
          <a:bodyPr/>
          <a:lstStyle>
            <a:lvl1pPr marL="0" indent="0" fontAlgn="b">
              <a:lnSpc>
                <a:spcPts val="1600"/>
              </a:lnSpc>
              <a:spcBef>
                <a:spcPts val="0"/>
              </a:spcBef>
              <a:buNone/>
              <a:defRPr sz="1300" b="1" i="0" spc="0" baseline="0">
                <a:solidFill>
                  <a:schemeClr val="tx1"/>
                </a:solidFill>
                <a:latin typeface="Inter 24pt 24pt SemiBold" panose="02000503000000020004" pitchFamily="2" charset="0"/>
                <a:ea typeface="Inter 24pt 24pt SemiBold" panose="02000503000000020004" pitchFamily="2" charset="0"/>
              </a:defRPr>
            </a:lvl1pPr>
            <a:lvl2pPr marL="0" indent="0" fontAlgn="b">
              <a:lnSpc>
                <a:spcPts val="1600"/>
              </a:lnSpc>
              <a:spcBef>
                <a:spcPts val="0"/>
              </a:spcBef>
              <a:buNone/>
              <a:defRPr sz="1300" b="0" i="0" spc="0" baseline="0">
                <a:solidFill>
                  <a:schemeClr val="tx1"/>
                </a:solidFill>
                <a:latin typeface="Inter 24pt 24pt Light" panose="02000503000000020004" pitchFamily="2" charset="0"/>
                <a:ea typeface="Inter 24pt 24pt Light" panose="02000503000000020004" pitchFamily="2" charset="0"/>
              </a:defRPr>
            </a:lvl2pPr>
          </a:lstStyle>
          <a:p>
            <a:pPr lvl="0"/>
            <a:r>
              <a:rPr lang="en-GB"/>
              <a:t>Image description</a:t>
            </a:r>
          </a:p>
          <a:p>
            <a:pPr lvl="1"/>
            <a:r>
              <a:rPr lang="en-GB"/>
              <a:t>Photo credit: Company, Name Surname</a:t>
            </a:r>
          </a:p>
        </p:txBody>
      </p:sp>
      <p:cxnSp>
        <p:nvCxnSpPr>
          <p:cNvPr id="4" name="Straight Connector 3">
            <a:extLst>
              <a:ext uri="{FF2B5EF4-FFF2-40B4-BE49-F238E27FC236}">
                <a16:creationId xmlns:a16="http://schemas.microsoft.com/office/drawing/2014/main" id="{E0055ED8-0812-1A84-3AB8-2D297235BA69}"/>
              </a:ext>
            </a:extLst>
          </p:cNvPr>
          <p:cNvCxnSpPr>
            <a:cxnSpLocks/>
          </p:cNvCxnSpPr>
          <p:nvPr userDrawn="1"/>
        </p:nvCxnSpPr>
        <p:spPr>
          <a:xfrm>
            <a:off x="7157889" y="5749925"/>
            <a:ext cx="0" cy="32702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6364068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mage only slid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0EE874BB-7AC8-35D7-257A-C1CC7596615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954189" y="-12123"/>
            <a:ext cx="6234637" cy="6870123"/>
          </a:xfrm>
          <a:prstGeom prst="rect">
            <a:avLst/>
          </a:prstGeom>
        </p:spPr>
      </p:pic>
      <p:sp>
        <p:nvSpPr>
          <p:cNvPr id="5" name="Slide Number Placeholder 2">
            <a:extLst>
              <a:ext uri="{FF2B5EF4-FFF2-40B4-BE49-F238E27FC236}">
                <a16:creationId xmlns:a16="http://schemas.microsoft.com/office/drawing/2014/main" id="{7589CC15-7638-5A5E-B317-E5C28490ECAF}"/>
              </a:ext>
            </a:extLst>
          </p:cNvPr>
          <p:cNvSpPr txBox="1">
            <a:spLocks/>
          </p:cNvSpPr>
          <p:nvPr userDrawn="1"/>
        </p:nvSpPr>
        <p:spPr>
          <a:xfrm>
            <a:off x="10976400" y="6318000"/>
            <a:ext cx="831600" cy="184666"/>
          </a:xfrm>
          <a:prstGeom prst="rect">
            <a:avLst/>
          </a:prstGeom>
        </p:spPr>
        <p:txBody>
          <a:bodyPr vert="horz" lIns="0" tIns="0" rIns="0" bIns="0" rtlCol="0" anchor="ctr">
            <a:spAutoFit/>
          </a:bodyPr>
          <a:lstStyle>
            <a:defPPr>
              <a:defRPr lang="en-US"/>
            </a:defPPr>
            <a:lvl1pPr marL="0" algn="r" defTabSz="914400" rtl="0" eaLnBrk="1" latinLnBrk="0" hangingPunct="1">
              <a:defRPr sz="1200" b="1" i="0" kern="1200">
                <a:solidFill>
                  <a:schemeClr val="tx1"/>
                </a:solidFill>
                <a:latin typeface="Wellcome"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9C69E56-3EE9-F146-83B9-B7C8F89E1898}" type="slidenum">
              <a:rPr lang="en-US" smtClean="0"/>
              <a:pPr/>
              <a:t>‹#›</a:t>
            </a:fld>
            <a:endParaRPr lang="en-US"/>
          </a:p>
        </p:txBody>
      </p:sp>
      <p:cxnSp>
        <p:nvCxnSpPr>
          <p:cNvPr id="6" name="Straight Connector 5">
            <a:extLst>
              <a:ext uri="{FF2B5EF4-FFF2-40B4-BE49-F238E27FC236}">
                <a16:creationId xmlns:a16="http://schemas.microsoft.com/office/drawing/2014/main" id="{DB622FB4-7B0C-38B9-E80E-17249C1B1061}"/>
              </a:ext>
            </a:extLst>
          </p:cNvPr>
          <p:cNvCxnSpPr/>
          <p:nvPr userDrawn="1"/>
        </p:nvCxnSpPr>
        <p:spPr>
          <a:xfrm>
            <a:off x="449179" y="380104"/>
            <a:ext cx="0" cy="609958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7" name="Text Placeholder 7">
            <a:extLst>
              <a:ext uri="{FF2B5EF4-FFF2-40B4-BE49-F238E27FC236}">
                <a16:creationId xmlns:a16="http://schemas.microsoft.com/office/drawing/2014/main" id="{9B80305A-8187-3230-84BB-F21562038E71}"/>
              </a:ext>
            </a:extLst>
          </p:cNvPr>
          <p:cNvSpPr>
            <a:spLocks noGrp="1"/>
          </p:cNvSpPr>
          <p:nvPr>
            <p:ph type="body" sz="quarter" idx="11" hasCustomPrompt="1"/>
          </p:nvPr>
        </p:nvSpPr>
        <p:spPr>
          <a:xfrm>
            <a:off x="690562" y="371294"/>
            <a:ext cx="5022245" cy="551433"/>
          </a:xfrm>
        </p:spPr>
        <p:txBody>
          <a:bodyPr wrap="square" lIns="0" tIns="0" rIns="0" bIns="0">
            <a:spAutoFit/>
          </a:bodyPr>
          <a:lstStyle>
            <a:lvl1pPr marL="0" indent="0">
              <a:lnSpc>
                <a:spcPts val="4300"/>
              </a:lnSpc>
              <a:spcBef>
                <a:spcPts val="0"/>
              </a:spcBef>
              <a:spcAft>
                <a:spcPts val="2000"/>
              </a:spcAft>
              <a:buNone/>
              <a:defRPr sz="3700" b="1" spc="0">
                <a:solidFill>
                  <a:schemeClr val="tx1"/>
                </a:solidFill>
                <a:latin typeface="Wellcome New" pitchFamily="2" charset="77"/>
              </a:defRPr>
            </a:lvl1pPr>
            <a:lvl2pPr marL="0" indent="0">
              <a:lnSpc>
                <a:spcPct val="100000"/>
              </a:lnSpc>
              <a:spcBef>
                <a:spcPts val="0"/>
              </a:spcBef>
              <a:spcAft>
                <a:spcPts val="1200"/>
              </a:spcAft>
              <a:buNone/>
              <a:defRPr sz="1900" b="0" i="0" spc="0" baseline="0">
                <a:solidFill>
                  <a:srgbClr val="000000"/>
                </a:solidFill>
                <a:latin typeface="Inter Light" panose="02000503000000020004" pitchFamily="2" charset="0"/>
                <a:ea typeface="Inter Light" panose="02000503000000020004" pitchFamily="2" charset="0"/>
              </a:defRPr>
            </a:lvl2pPr>
            <a:lvl3pPr marL="914400" indent="0">
              <a:buNone/>
              <a:defRPr>
                <a:latin typeface="Wellcome" pitchFamily="2" charset="77"/>
              </a:defRPr>
            </a:lvl3pPr>
            <a:lvl4pPr marL="1371600" indent="0">
              <a:buNone/>
              <a:defRPr>
                <a:latin typeface="Wellcome" pitchFamily="2" charset="77"/>
              </a:defRPr>
            </a:lvl4pPr>
            <a:lvl5pPr marL="1828800" indent="0">
              <a:buNone/>
              <a:defRPr>
                <a:latin typeface="Wellcome" pitchFamily="2" charset="77"/>
              </a:defRPr>
            </a:lvl5pPr>
          </a:lstStyle>
          <a:p>
            <a:pPr lvl="0"/>
            <a:r>
              <a:rPr lang="en-GB"/>
              <a:t>Image only slide</a:t>
            </a:r>
          </a:p>
        </p:txBody>
      </p:sp>
    </p:spTree>
    <p:extLst>
      <p:ext uri="{BB962C8B-B14F-4D97-AF65-F5344CB8AC3E}">
        <p14:creationId xmlns:p14="http://schemas.microsoft.com/office/powerpoint/2010/main" val="7968563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accent3"/>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B2BE3D43-30E6-C348-E9EC-0CA977719491}"/>
              </a:ext>
            </a:extLst>
          </p:cNvPr>
          <p:cNvPicPr>
            <a:picLocks noGrp="1" noRot="1" noChangeAspect="1" noMove="1" noResize="1" noEditPoints="1" noAdjustHandles="1" noChangeArrowheads="1" noChangeShapeType="1" noCrop="1"/>
          </p:cNvPicPr>
          <p:nvPr userDrawn="1"/>
        </p:nvPicPr>
        <p:blipFill>
          <a:blip r:embed="rId2"/>
          <a:srcRect/>
          <a:stretch/>
        </p:blipFill>
        <p:spPr>
          <a:xfrm>
            <a:off x="3175" y="0"/>
            <a:ext cx="12188823" cy="6859786"/>
          </a:xfrm>
          <a:prstGeom prst="rect">
            <a:avLst/>
          </a:prstGeom>
        </p:spPr>
      </p:pic>
      <p:sp>
        <p:nvSpPr>
          <p:cNvPr id="8" name="Text Placeholder 7">
            <a:extLst>
              <a:ext uri="{FF2B5EF4-FFF2-40B4-BE49-F238E27FC236}">
                <a16:creationId xmlns:a16="http://schemas.microsoft.com/office/drawing/2014/main" id="{F72232F6-CD41-CA7D-7E13-3ECB74D47B41}"/>
              </a:ext>
            </a:extLst>
          </p:cNvPr>
          <p:cNvSpPr>
            <a:spLocks noGrp="1"/>
          </p:cNvSpPr>
          <p:nvPr>
            <p:ph type="body" sz="quarter" idx="10" hasCustomPrompt="1"/>
          </p:nvPr>
        </p:nvSpPr>
        <p:spPr>
          <a:xfrm>
            <a:off x="690563" y="371294"/>
            <a:ext cx="5253037" cy="1457058"/>
          </a:xfrm>
        </p:spPr>
        <p:txBody>
          <a:bodyPr wrap="square" lIns="0" tIns="0" rIns="0" bIns="0">
            <a:noAutofit/>
          </a:bodyPr>
          <a:lstStyle>
            <a:lvl1pPr marL="0" indent="0">
              <a:lnSpc>
                <a:spcPts val="5000"/>
              </a:lnSpc>
              <a:spcAft>
                <a:spcPts val="600"/>
              </a:spcAft>
              <a:buNone/>
              <a:defRPr sz="4400" b="1" spc="0">
                <a:solidFill>
                  <a:schemeClr val="tx1"/>
                </a:solidFill>
                <a:latin typeface="Wellcome New" pitchFamily="2" charset="77"/>
              </a:defRPr>
            </a:lvl1pPr>
            <a:lvl2pPr marL="0" indent="0">
              <a:lnSpc>
                <a:spcPts val="4300"/>
              </a:lnSpc>
              <a:buNone/>
              <a:defRPr sz="3700" spc="-150">
                <a:solidFill>
                  <a:schemeClr val="tx1"/>
                </a:solidFill>
                <a:latin typeface="Wellcome" pitchFamily="2" charset="77"/>
              </a:defRPr>
            </a:lvl2pPr>
            <a:lvl3pPr marL="914400" indent="0">
              <a:buNone/>
              <a:defRPr>
                <a:latin typeface="Wellcome" pitchFamily="2" charset="77"/>
              </a:defRPr>
            </a:lvl3pPr>
            <a:lvl4pPr marL="1371600" indent="0">
              <a:buNone/>
              <a:defRPr>
                <a:latin typeface="Wellcome" pitchFamily="2" charset="77"/>
              </a:defRPr>
            </a:lvl4pPr>
            <a:lvl5pPr marL="1828800" indent="0">
              <a:buNone/>
              <a:defRPr>
                <a:latin typeface="Wellcome" pitchFamily="2" charset="77"/>
              </a:defRPr>
            </a:lvl5pPr>
          </a:lstStyle>
          <a:p>
            <a:pPr lvl="0"/>
            <a:r>
              <a:rPr lang="en-GB"/>
              <a:t>End slide</a:t>
            </a:r>
          </a:p>
        </p:txBody>
      </p:sp>
      <p:cxnSp>
        <p:nvCxnSpPr>
          <p:cNvPr id="3" name="Straight Connector 2">
            <a:extLst>
              <a:ext uri="{FF2B5EF4-FFF2-40B4-BE49-F238E27FC236}">
                <a16:creationId xmlns:a16="http://schemas.microsoft.com/office/drawing/2014/main" id="{F5D17EA8-D1ED-9EEE-9BBB-41128AB43BC5}"/>
              </a:ext>
            </a:extLst>
          </p:cNvPr>
          <p:cNvCxnSpPr>
            <a:cxnSpLocks noGrp="1" noRot="1" noMove="1" noResize="1" noEditPoints="1" noAdjustHandles="1" noChangeArrowheads="1" noChangeShapeType="1"/>
          </p:cNvCxnSpPr>
          <p:nvPr userDrawn="1"/>
        </p:nvCxnSpPr>
        <p:spPr>
          <a:xfrm>
            <a:off x="449179" y="380104"/>
            <a:ext cx="0" cy="6099585"/>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sp>
        <p:nvSpPr>
          <p:cNvPr id="2" name="TextBox 1">
            <a:extLst>
              <a:ext uri="{FF2B5EF4-FFF2-40B4-BE49-F238E27FC236}">
                <a16:creationId xmlns:a16="http://schemas.microsoft.com/office/drawing/2014/main" id="{3C5B1849-C1A0-0DA7-A535-91924F4D6B83}"/>
              </a:ext>
            </a:extLst>
          </p:cNvPr>
          <p:cNvSpPr txBox="1"/>
          <p:nvPr userDrawn="1"/>
        </p:nvSpPr>
        <p:spPr>
          <a:xfrm>
            <a:off x="9907200" y="6181200"/>
            <a:ext cx="1835999" cy="363600"/>
          </a:xfrm>
          <a:prstGeom prst="rect">
            <a:avLst/>
          </a:prstGeom>
          <a:noFill/>
        </p:spPr>
        <p:txBody>
          <a:bodyPr wrap="square" lIns="0" tIns="0" r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err="1">
                <a:ln>
                  <a:noFill/>
                </a:ln>
                <a:solidFill>
                  <a:srgbClr val="223438">
                    <a:lumMod val="90000"/>
                    <a:lumOff val="10000"/>
                  </a:srgbClr>
                </a:solidFill>
                <a:effectLst/>
                <a:uLnTx/>
                <a:uFillTx/>
                <a:latin typeface="Wellcome" pitchFamily="2" charset="77"/>
                <a:ea typeface="+mn-ea"/>
                <a:cs typeface="+mn-cs"/>
              </a:rPr>
              <a:t>wellcome.org</a:t>
            </a:r>
            <a:endParaRPr kumimoji="0" lang="en-US" sz="2000" b="0" i="0" u="none" strike="noStrike" kern="1200" cap="none" spc="0" normalizeH="0" baseline="0" noProof="0">
              <a:ln>
                <a:noFill/>
              </a:ln>
              <a:solidFill>
                <a:srgbClr val="223438">
                  <a:lumMod val="90000"/>
                  <a:lumOff val="10000"/>
                </a:srgbClr>
              </a:solidFill>
              <a:effectLst/>
              <a:uLnTx/>
              <a:uFillTx/>
              <a:latin typeface="Wellcome" pitchFamily="2" charset="77"/>
              <a:ea typeface="+mn-ea"/>
              <a:cs typeface="+mn-cs"/>
            </a:endParaRPr>
          </a:p>
        </p:txBody>
      </p:sp>
    </p:spTree>
    <p:extLst>
      <p:ext uri="{BB962C8B-B14F-4D97-AF65-F5344CB8AC3E}">
        <p14:creationId xmlns:p14="http://schemas.microsoft.com/office/powerpoint/2010/main" val="23643159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35" userDrawn="1">
          <p15:clr>
            <a:srgbClr val="FBAE40"/>
          </p15:clr>
        </p15:guide>
        <p15:guide id="4" orient="horz" pos="4082"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600670" y="5929931"/>
            <a:ext cx="10985502"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Author and Date</a:t>
            </a:r>
          </a:p>
        </p:txBody>
      </p:sp>
      <p:sp>
        <p:nvSpPr>
          <p:cNvPr id="12" name="Presentation Title"/>
          <p:cNvSpPr txBox="1">
            <a:spLocks noGrp="1"/>
          </p:cNvSpPr>
          <p:nvPr>
            <p:ph type="title" hasCustomPrompt="1"/>
          </p:nvPr>
        </p:nvSpPr>
        <p:spPr>
          <a:xfrm>
            <a:off x="603248" y="1287496"/>
            <a:ext cx="10985502" cy="2324101"/>
          </a:xfrm>
          <a:prstGeom prst="rect">
            <a:avLst/>
          </a:prstGeom>
        </p:spPr>
        <p:txBody>
          <a:bodyPr anchor="b"/>
          <a:lstStyle>
            <a:lvl1pPr>
              <a:defRPr sz="5800" spc="-116"/>
            </a:lvl1pPr>
          </a:lstStyle>
          <a:p>
            <a:r>
              <a:t>Presentation Title</a:t>
            </a:r>
          </a:p>
        </p:txBody>
      </p:sp>
      <p:sp>
        <p:nvSpPr>
          <p:cNvPr id="13" name="Body Level One…"/>
          <p:cNvSpPr txBox="1">
            <a:spLocks noGrp="1"/>
          </p:cNvSpPr>
          <p:nvPr>
            <p:ph type="body" sz="quarter" idx="1" hasCustomPrompt="1"/>
          </p:nvPr>
        </p:nvSpPr>
        <p:spPr>
          <a:xfrm>
            <a:off x="600671" y="3611595"/>
            <a:ext cx="10985501" cy="952501"/>
          </a:xfrm>
          <a:prstGeom prst="rect">
            <a:avLst/>
          </a:prstGeom>
        </p:spPr>
        <p:txBody>
          <a:bodyPr/>
          <a:lstStyle>
            <a:lvl1pPr marL="0" indent="0" defTabSz="412750">
              <a:lnSpc>
                <a:spcPct val="100000"/>
              </a:lnSpc>
              <a:spcBef>
                <a:spcPts val="0"/>
              </a:spcBef>
              <a:buSzTx/>
              <a:buNone/>
              <a:defRPr sz="2750" b="1"/>
            </a:lvl1pPr>
            <a:lvl2pPr marL="0" indent="228600" defTabSz="412750">
              <a:lnSpc>
                <a:spcPct val="100000"/>
              </a:lnSpc>
              <a:spcBef>
                <a:spcPts val="0"/>
              </a:spcBef>
              <a:buSzTx/>
              <a:buNone/>
              <a:defRPr sz="2750" b="1"/>
            </a:lvl2pPr>
            <a:lvl3pPr marL="0" indent="457200" defTabSz="412750">
              <a:lnSpc>
                <a:spcPct val="100000"/>
              </a:lnSpc>
              <a:spcBef>
                <a:spcPts val="0"/>
              </a:spcBef>
              <a:buSzTx/>
              <a:buNone/>
              <a:defRPr sz="2750" b="1"/>
            </a:lvl3pPr>
            <a:lvl4pPr marL="0" indent="685800" defTabSz="412750">
              <a:lnSpc>
                <a:spcPct val="100000"/>
              </a:lnSpc>
              <a:spcBef>
                <a:spcPts val="0"/>
              </a:spcBef>
              <a:buSzTx/>
              <a:buNone/>
              <a:defRPr sz="2750" b="1"/>
            </a:lvl4pPr>
            <a:lvl5pPr marL="0" indent="914400" defTabSz="412750">
              <a:lnSpc>
                <a:spcPct val="100000"/>
              </a:lnSpc>
              <a:spcBef>
                <a:spcPts val="0"/>
              </a:spcBef>
              <a:buSzTx/>
              <a:buNone/>
              <a:defRPr sz="2750"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634917386"/>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blue">
    <p:bg>
      <p:bgPr>
        <a:solidFill>
          <a:schemeClr val="accent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987AAD30-1371-9D2C-3E72-DABCE37400E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045520" y="533668"/>
            <a:ext cx="9146480" cy="6324332"/>
          </a:xfrm>
          <a:prstGeom prst="rect">
            <a:avLst/>
          </a:prstGeom>
        </p:spPr>
      </p:pic>
      <p:pic>
        <p:nvPicPr>
          <p:cNvPr id="9" name="Graphic 8">
            <a:extLst>
              <a:ext uri="{FF2B5EF4-FFF2-40B4-BE49-F238E27FC236}">
                <a16:creationId xmlns:a16="http://schemas.microsoft.com/office/drawing/2014/main" id="{B570C344-F4AC-F997-D54F-4DE79FBA1649}"/>
              </a:ext>
            </a:extLst>
          </p:cNvPr>
          <p:cNvPicPr/>
          <p:nvPr userDrawn="1"/>
        </p:nvPicPr>
        <p:blipFill>
          <a:blip r:embed="rId4">
            <a:extLst>
              <a:ext uri="{96DAC541-7B7A-43D3-8B79-37D633B846F1}">
                <asvg:svgBlip xmlns:asvg="http://schemas.microsoft.com/office/drawing/2016/SVG/main" r:embed="rId5"/>
              </a:ext>
            </a:extLst>
          </a:blip>
          <a:stretch>
            <a:fillRect/>
          </a:stretch>
        </p:blipFill>
        <p:spPr>
          <a:xfrm>
            <a:off x="697683" y="5145109"/>
            <a:ext cx="1334579" cy="1334579"/>
          </a:xfrm>
          <a:prstGeom prst="rect">
            <a:avLst/>
          </a:prstGeom>
        </p:spPr>
      </p:pic>
      <p:sp>
        <p:nvSpPr>
          <p:cNvPr id="8" name="Text Placeholder 7">
            <a:extLst>
              <a:ext uri="{FF2B5EF4-FFF2-40B4-BE49-F238E27FC236}">
                <a16:creationId xmlns:a16="http://schemas.microsoft.com/office/drawing/2014/main" id="{F72232F6-CD41-CA7D-7E13-3ECB74D47B41}"/>
              </a:ext>
            </a:extLst>
          </p:cNvPr>
          <p:cNvSpPr>
            <a:spLocks noGrp="1"/>
          </p:cNvSpPr>
          <p:nvPr>
            <p:ph type="body" sz="quarter" idx="10" hasCustomPrompt="1"/>
          </p:nvPr>
        </p:nvSpPr>
        <p:spPr>
          <a:xfrm>
            <a:off x="690563" y="533668"/>
            <a:ext cx="5253037" cy="1457058"/>
          </a:xfrm>
        </p:spPr>
        <p:txBody>
          <a:bodyPr wrap="square" lIns="0" tIns="0" rIns="0" bIns="0">
            <a:noAutofit/>
          </a:bodyPr>
          <a:lstStyle>
            <a:lvl1pPr marL="0" indent="0">
              <a:lnSpc>
                <a:spcPts val="5000"/>
              </a:lnSpc>
              <a:spcAft>
                <a:spcPts val="600"/>
              </a:spcAft>
              <a:buNone/>
              <a:defRPr sz="4400" b="1" spc="0">
                <a:solidFill>
                  <a:schemeClr val="tx1"/>
                </a:solidFill>
                <a:latin typeface="Wellcome New" pitchFamily="2" charset="77"/>
              </a:defRPr>
            </a:lvl1pPr>
            <a:lvl2pPr marL="0" indent="0">
              <a:lnSpc>
                <a:spcPts val="4300"/>
              </a:lnSpc>
              <a:buNone/>
              <a:defRPr sz="3700" spc="0">
                <a:solidFill>
                  <a:schemeClr val="tx1"/>
                </a:solidFill>
                <a:latin typeface="Wellcome" pitchFamily="2" charset="77"/>
              </a:defRPr>
            </a:lvl2pPr>
            <a:lvl3pPr marL="914400" indent="0">
              <a:buNone/>
              <a:defRPr>
                <a:latin typeface="Wellcome" pitchFamily="2" charset="77"/>
              </a:defRPr>
            </a:lvl3pPr>
            <a:lvl4pPr marL="1371600" indent="0">
              <a:buNone/>
              <a:defRPr>
                <a:latin typeface="Wellcome" pitchFamily="2" charset="77"/>
              </a:defRPr>
            </a:lvl4pPr>
            <a:lvl5pPr marL="1828800" indent="0">
              <a:buNone/>
              <a:defRPr>
                <a:latin typeface="Wellcome" pitchFamily="2" charset="77"/>
              </a:defRPr>
            </a:lvl5pPr>
          </a:lstStyle>
          <a:p>
            <a:pPr lvl="0"/>
            <a:r>
              <a:rPr lang="en-GB"/>
              <a:t>Presentation title</a:t>
            </a:r>
          </a:p>
          <a:p>
            <a:pPr lvl="1"/>
            <a:r>
              <a:rPr lang="en-GB"/>
              <a:t>Subheading</a:t>
            </a:r>
          </a:p>
        </p:txBody>
      </p:sp>
      <p:sp>
        <p:nvSpPr>
          <p:cNvPr id="10" name="Text Placeholder 9">
            <a:extLst>
              <a:ext uri="{FF2B5EF4-FFF2-40B4-BE49-F238E27FC236}">
                <a16:creationId xmlns:a16="http://schemas.microsoft.com/office/drawing/2014/main" id="{0362C08B-9049-8094-940A-3DED218BA3D5}"/>
              </a:ext>
            </a:extLst>
          </p:cNvPr>
          <p:cNvSpPr>
            <a:spLocks noGrp="1"/>
          </p:cNvSpPr>
          <p:nvPr>
            <p:ph type="body" sz="quarter" idx="11" hasCustomPrompt="1"/>
          </p:nvPr>
        </p:nvSpPr>
        <p:spPr>
          <a:xfrm>
            <a:off x="697683" y="2406650"/>
            <a:ext cx="1534894" cy="501650"/>
          </a:xfrm>
          <a:solidFill>
            <a:schemeClr val="tx1"/>
          </a:solidFill>
        </p:spPr>
        <p:txBody>
          <a:bodyPr lIns="72000" anchor="ctr" anchorCtr="0"/>
          <a:lstStyle>
            <a:lvl1pPr marL="0" indent="0" fontAlgn="ctr">
              <a:buNone/>
              <a:defRPr sz="1350" b="0" i="0">
                <a:solidFill>
                  <a:srgbClr val="FFFFFF"/>
                </a:solidFill>
                <a:latin typeface="Wellcome New" pitchFamily="2" charset="77"/>
              </a:defRPr>
            </a:lvl1pPr>
          </a:lstStyle>
          <a:p>
            <a:pPr lvl="0"/>
            <a:r>
              <a:rPr lang="en-GB"/>
              <a:t>Name Surname</a:t>
            </a:r>
          </a:p>
        </p:txBody>
      </p:sp>
      <p:sp>
        <p:nvSpPr>
          <p:cNvPr id="12" name="Text Placeholder 11">
            <a:extLst>
              <a:ext uri="{FF2B5EF4-FFF2-40B4-BE49-F238E27FC236}">
                <a16:creationId xmlns:a16="http://schemas.microsoft.com/office/drawing/2014/main" id="{B9EE59B9-871C-4383-C3A8-1AD5DA2BA60F}"/>
              </a:ext>
            </a:extLst>
          </p:cNvPr>
          <p:cNvSpPr>
            <a:spLocks noGrp="1"/>
          </p:cNvSpPr>
          <p:nvPr>
            <p:ph type="body" sz="quarter" idx="12" hasCustomPrompt="1"/>
          </p:nvPr>
        </p:nvSpPr>
        <p:spPr>
          <a:xfrm>
            <a:off x="2343701" y="2406650"/>
            <a:ext cx="1244903" cy="501650"/>
          </a:xfrm>
          <a:prstGeom prst="roundRect">
            <a:avLst>
              <a:gd name="adj" fmla="val 50000"/>
            </a:avLst>
          </a:prstGeom>
          <a:ln>
            <a:solidFill>
              <a:schemeClr val="tx1"/>
            </a:solidFill>
          </a:ln>
        </p:spPr>
        <p:txBody>
          <a:bodyPr anchor="ctr" anchorCtr="0"/>
          <a:lstStyle>
            <a:lvl1pPr marL="0" indent="0" algn="ctr" fontAlgn="ctr">
              <a:buNone/>
              <a:defRPr sz="1350" b="1" i="0">
                <a:latin typeface="Wellcome" pitchFamily="2" charset="77"/>
              </a:defRPr>
            </a:lvl1pPr>
          </a:lstStyle>
          <a:p>
            <a:pPr lvl="0"/>
            <a:r>
              <a:rPr lang="en-GB"/>
              <a:t>XX.XX.XX</a:t>
            </a:r>
          </a:p>
        </p:txBody>
      </p:sp>
      <p:cxnSp>
        <p:nvCxnSpPr>
          <p:cNvPr id="3" name="Straight Connector 2">
            <a:extLst>
              <a:ext uri="{FF2B5EF4-FFF2-40B4-BE49-F238E27FC236}">
                <a16:creationId xmlns:a16="http://schemas.microsoft.com/office/drawing/2014/main" id="{F5D17EA8-D1ED-9EEE-9BBB-41128AB43BC5}"/>
              </a:ext>
            </a:extLst>
          </p:cNvPr>
          <p:cNvCxnSpPr>
            <a:cxnSpLocks noGrp="1" noRot="1" noMove="1" noResize="1" noEditPoints="1" noAdjustHandles="1" noChangeArrowheads="1" noChangeShapeType="1"/>
          </p:cNvCxnSpPr>
          <p:nvPr userDrawn="1"/>
        </p:nvCxnSpPr>
        <p:spPr>
          <a:xfrm>
            <a:off x="449179" y="380104"/>
            <a:ext cx="0" cy="609958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21" name="TextBox 20">
            <a:extLst>
              <a:ext uri="{FF2B5EF4-FFF2-40B4-BE49-F238E27FC236}">
                <a16:creationId xmlns:a16="http://schemas.microsoft.com/office/drawing/2014/main" id="{B40E2FA7-1344-8A15-1CE3-BDCE9C71A64B}"/>
              </a:ext>
            </a:extLst>
          </p:cNvPr>
          <p:cNvSpPr txBox="1">
            <a:spLocks/>
          </p:cNvSpPr>
          <p:nvPr userDrawn="1"/>
        </p:nvSpPr>
        <p:spPr>
          <a:xfrm>
            <a:off x="9907200" y="6181200"/>
            <a:ext cx="1835999" cy="363600"/>
          </a:xfrm>
          <a:prstGeom prst="rect">
            <a:avLst/>
          </a:prstGeom>
          <a:noFill/>
        </p:spPr>
        <p:txBody>
          <a:bodyPr wrap="square" lIns="0" tIns="0" r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err="1">
                <a:ln>
                  <a:noFill/>
                </a:ln>
                <a:solidFill>
                  <a:srgbClr val="223438">
                    <a:lumMod val="90000"/>
                    <a:lumOff val="10000"/>
                  </a:srgbClr>
                </a:solidFill>
                <a:effectLst/>
                <a:uLnTx/>
                <a:uFillTx/>
                <a:latin typeface="Wellcome" pitchFamily="2" charset="77"/>
                <a:ea typeface="+mn-ea"/>
                <a:cs typeface="+mn-cs"/>
              </a:rPr>
              <a:t>wellcome.org</a:t>
            </a:r>
            <a:endParaRPr kumimoji="0" lang="en-US" sz="2000" b="0" i="0" u="none" strike="noStrike" kern="1200" cap="none" spc="0" normalizeH="0" baseline="0" noProof="0">
              <a:ln>
                <a:noFill/>
              </a:ln>
              <a:solidFill>
                <a:srgbClr val="223438">
                  <a:lumMod val="90000"/>
                  <a:lumOff val="10000"/>
                </a:srgbClr>
              </a:solidFill>
              <a:effectLst/>
              <a:uLnTx/>
              <a:uFillTx/>
              <a:latin typeface="Wellcome" pitchFamily="2" charset="77"/>
              <a:ea typeface="+mn-ea"/>
              <a:cs typeface="+mn-cs"/>
            </a:endParaRPr>
          </a:p>
        </p:txBody>
      </p:sp>
    </p:spTree>
    <p:extLst>
      <p:ext uri="{BB962C8B-B14F-4D97-AF65-F5344CB8AC3E}">
        <p14:creationId xmlns:p14="http://schemas.microsoft.com/office/powerpoint/2010/main" val="35665659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35" userDrawn="1">
          <p15:clr>
            <a:srgbClr val="FBAE40"/>
          </p15:clr>
        </p15:guide>
        <p15:guide id="4" orient="horz" pos="4082" userDrawn="1">
          <p15:clr>
            <a:srgbClr val="FBAE40"/>
          </p15:clr>
        </p15:guide>
        <p15:guide id="5" pos="737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ink">
    <p:bg>
      <p:bgPr>
        <a:solidFill>
          <a:schemeClr val="accent4"/>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4B67DA8C-783B-AA85-44CC-28A93E750F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045520" y="533668"/>
            <a:ext cx="9146480" cy="6324332"/>
          </a:xfrm>
          <a:prstGeom prst="rect">
            <a:avLst/>
          </a:prstGeom>
        </p:spPr>
      </p:pic>
      <p:pic>
        <p:nvPicPr>
          <p:cNvPr id="4" name="Graphic 3">
            <a:extLst>
              <a:ext uri="{FF2B5EF4-FFF2-40B4-BE49-F238E27FC236}">
                <a16:creationId xmlns:a16="http://schemas.microsoft.com/office/drawing/2014/main" id="{669E5655-650E-E476-3522-52EE04E7B63B}"/>
              </a:ext>
            </a:extLst>
          </p:cNvPr>
          <p:cNvPicPr/>
          <p:nvPr userDrawn="1"/>
        </p:nvPicPr>
        <p:blipFill>
          <a:blip r:embed="rId4">
            <a:extLst>
              <a:ext uri="{96DAC541-7B7A-43D3-8B79-37D633B846F1}">
                <asvg:svgBlip xmlns:asvg="http://schemas.microsoft.com/office/drawing/2016/SVG/main" r:embed="rId5"/>
              </a:ext>
            </a:extLst>
          </a:blip>
          <a:stretch>
            <a:fillRect/>
          </a:stretch>
        </p:blipFill>
        <p:spPr>
          <a:xfrm>
            <a:off x="697683" y="5145109"/>
            <a:ext cx="1334579" cy="1334579"/>
          </a:xfrm>
          <a:prstGeom prst="rect">
            <a:avLst/>
          </a:prstGeom>
        </p:spPr>
      </p:pic>
      <p:sp>
        <p:nvSpPr>
          <p:cNvPr id="8" name="Text Placeholder 7">
            <a:extLst>
              <a:ext uri="{FF2B5EF4-FFF2-40B4-BE49-F238E27FC236}">
                <a16:creationId xmlns:a16="http://schemas.microsoft.com/office/drawing/2014/main" id="{F72232F6-CD41-CA7D-7E13-3ECB74D47B41}"/>
              </a:ext>
            </a:extLst>
          </p:cNvPr>
          <p:cNvSpPr>
            <a:spLocks noGrp="1"/>
          </p:cNvSpPr>
          <p:nvPr>
            <p:ph type="body" sz="quarter" idx="10" hasCustomPrompt="1"/>
          </p:nvPr>
        </p:nvSpPr>
        <p:spPr>
          <a:xfrm>
            <a:off x="690563" y="533668"/>
            <a:ext cx="5253037" cy="1457058"/>
          </a:xfrm>
        </p:spPr>
        <p:txBody>
          <a:bodyPr wrap="square" lIns="0" tIns="0" rIns="0" bIns="0">
            <a:noAutofit/>
          </a:bodyPr>
          <a:lstStyle>
            <a:lvl1pPr marL="0" indent="0">
              <a:lnSpc>
                <a:spcPts val="5000"/>
              </a:lnSpc>
              <a:spcAft>
                <a:spcPts val="600"/>
              </a:spcAft>
              <a:buNone/>
              <a:defRPr sz="4400" b="1" spc="0">
                <a:solidFill>
                  <a:schemeClr val="tx1"/>
                </a:solidFill>
                <a:latin typeface="Wellcome New" pitchFamily="2" charset="77"/>
              </a:defRPr>
            </a:lvl1pPr>
            <a:lvl2pPr marL="0" indent="0">
              <a:lnSpc>
                <a:spcPts val="4300"/>
              </a:lnSpc>
              <a:buNone/>
              <a:defRPr sz="3700" spc="0">
                <a:solidFill>
                  <a:schemeClr val="tx1"/>
                </a:solidFill>
                <a:latin typeface="Wellcome" pitchFamily="2" charset="77"/>
              </a:defRPr>
            </a:lvl2pPr>
            <a:lvl3pPr marL="914400" indent="0">
              <a:buNone/>
              <a:defRPr>
                <a:latin typeface="Wellcome" pitchFamily="2" charset="77"/>
              </a:defRPr>
            </a:lvl3pPr>
            <a:lvl4pPr marL="1371600" indent="0">
              <a:buNone/>
              <a:defRPr>
                <a:latin typeface="Wellcome" pitchFamily="2" charset="77"/>
              </a:defRPr>
            </a:lvl4pPr>
            <a:lvl5pPr marL="1828800" indent="0">
              <a:buNone/>
              <a:defRPr>
                <a:latin typeface="Wellcome" pitchFamily="2" charset="77"/>
              </a:defRPr>
            </a:lvl5pPr>
          </a:lstStyle>
          <a:p>
            <a:pPr lvl="0"/>
            <a:r>
              <a:rPr lang="en-GB"/>
              <a:t>Presentation title</a:t>
            </a:r>
          </a:p>
          <a:p>
            <a:pPr lvl="1"/>
            <a:r>
              <a:rPr lang="en-GB"/>
              <a:t>Subheading</a:t>
            </a:r>
          </a:p>
        </p:txBody>
      </p:sp>
      <p:sp>
        <p:nvSpPr>
          <p:cNvPr id="10" name="Text Placeholder 9">
            <a:extLst>
              <a:ext uri="{FF2B5EF4-FFF2-40B4-BE49-F238E27FC236}">
                <a16:creationId xmlns:a16="http://schemas.microsoft.com/office/drawing/2014/main" id="{0362C08B-9049-8094-940A-3DED218BA3D5}"/>
              </a:ext>
            </a:extLst>
          </p:cNvPr>
          <p:cNvSpPr>
            <a:spLocks noGrp="1"/>
          </p:cNvSpPr>
          <p:nvPr>
            <p:ph type="body" sz="quarter" idx="11" hasCustomPrompt="1"/>
          </p:nvPr>
        </p:nvSpPr>
        <p:spPr>
          <a:xfrm>
            <a:off x="697683" y="2406650"/>
            <a:ext cx="1534894" cy="501650"/>
          </a:xfrm>
          <a:solidFill>
            <a:schemeClr val="tx1"/>
          </a:solidFill>
        </p:spPr>
        <p:txBody>
          <a:bodyPr lIns="72000" anchor="ctr" anchorCtr="0"/>
          <a:lstStyle>
            <a:lvl1pPr marL="0" indent="0" fontAlgn="ctr">
              <a:buNone/>
              <a:defRPr sz="1350" b="0" i="0">
                <a:solidFill>
                  <a:srgbClr val="FFFFFF"/>
                </a:solidFill>
                <a:latin typeface="Wellcome New" pitchFamily="2" charset="77"/>
              </a:defRPr>
            </a:lvl1pPr>
          </a:lstStyle>
          <a:p>
            <a:pPr lvl="0"/>
            <a:r>
              <a:rPr lang="en-GB"/>
              <a:t>Name Surname</a:t>
            </a:r>
          </a:p>
        </p:txBody>
      </p:sp>
      <p:sp>
        <p:nvSpPr>
          <p:cNvPr id="12" name="Text Placeholder 11">
            <a:extLst>
              <a:ext uri="{FF2B5EF4-FFF2-40B4-BE49-F238E27FC236}">
                <a16:creationId xmlns:a16="http://schemas.microsoft.com/office/drawing/2014/main" id="{B9EE59B9-871C-4383-C3A8-1AD5DA2BA60F}"/>
              </a:ext>
            </a:extLst>
          </p:cNvPr>
          <p:cNvSpPr>
            <a:spLocks noGrp="1"/>
          </p:cNvSpPr>
          <p:nvPr>
            <p:ph type="body" sz="quarter" idx="12" hasCustomPrompt="1"/>
          </p:nvPr>
        </p:nvSpPr>
        <p:spPr>
          <a:xfrm>
            <a:off x="2343701" y="2406650"/>
            <a:ext cx="1244903" cy="501650"/>
          </a:xfrm>
          <a:prstGeom prst="roundRect">
            <a:avLst>
              <a:gd name="adj" fmla="val 50000"/>
            </a:avLst>
          </a:prstGeom>
          <a:ln>
            <a:solidFill>
              <a:schemeClr val="tx1"/>
            </a:solidFill>
          </a:ln>
        </p:spPr>
        <p:txBody>
          <a:bodyPr anchor="ctr" anchorCtr="0"/>
          <a:lstStyle>
            <a:lvl1pPr marL="0" indent="0" algn="ctr" fontAlgn="ctr">
              <a:buNone/>
              <a:defRPr sz="1350" b="1" i="0">
                <a:latin typeface="Wellcome" pitchFamily="2" charset="77"/>
              </a:defRPr>
            </a:lvl1pPr>
          </a:lstStyle>
          <a:p>
            <a:pPr lvl="0"/>
            <a:r>
              <a:rPr lang="en-GB"/>
              <a:t>XX.XX.XX</a:t>
            </a:r>
          </a:p>
        </p:txBody>
      </p:sp>
      <p:cxnSp>
        <p:nvCxnSpPr>
          <p:cNvPr id="3" name="Straight Connector 2">
            <a:extLst>
              <a:ext uri="{FF2B5EF4-FFF2-40B4-BE49-F238E27FC236}">
                <a16:creationId xmlns:a16="http://schemas.microsoft.com/office/drawing/2014/main" id="{F5D17EA8-D1ED-9EEE-9BBB-41128AB43BC5}"/>
              </a:ext>
            </a:extLst>
          </p:cNvPr>
          <p:cNvCxnSpPr>
            <a:cxnSpLocks noGrp="1" noRot="1" noMove="1" noResize="1" noEditPoints="1" noAdjustHandles="1" noChangeArrowheads="1" noChangeShapeType="1"/>
          </p:cNvCxnSpPr>
          <p:nvPr userDrawn="1"/>
        </p:nvCxnSpPr>
        <p:spPr>
          <a:xfrm>
            <a:off x="449179" y="380104"/>
            <a:ext cx="0" cy="609958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21" name="TextBox 20">
            <a:extLst>
              <a:ext uri="{FF2B5EF4-FFF2-40B4-BE49-F238E27FC236}">
                <a16:creationId xmlns:a16="http://schemas.microsoft.com/office/drawing/2014/main" id="{B40E2FA7-1344-8A15-1CE3-BDCE9C71A64B}"/>
              </a:ext>
            </a:extLst>
          </p:cNvPr>
          <p:cNvSpPr txBox="1">
            <a:spLocks/>
          </p:cNvSpPr>
          <p:nvPr userDrawn="1"/>
        </p:nvSpPr>
        <p:spPr>
          <a:xfrm>
            <a:off x="9907200" y="6181200"/>
            <a:ext cx="1835999" cy="363600"/>
          </a:xfrm>
          <a:prstGeom prst="rect">
            <a:avLst/>
          </a:prstGeom>
          <a:noFill/>
        </p:spPr>
        <p:txBody>
          <a:bodyPr wrap="square" lIns="0" tIns="0" r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err="1">
                <a:ln>
                  <a:noFill/>
                </a:ln>
                <a:solidFill>
                  <a:srgbClr val="223438">
                    <a:lumMod val="90000"/>
                    <a:lumOff val="10000"/>
                  </a:srgbClr>
                </a:solidFill>
                <a:effectLst/>
                <a:uLnTx/>
                <a:uFillTx/>
                <a:latin typeface="Wellcome" pitchFamily="2" charset="77"/>
                <a:ea typeface="+mn-ea"/>
                <a:cs typeface="+mn-cs"/>
              </a:rPr>
              <a:t>wellcome.org</a:t>
            </a:r>
            <a:endParaRPr kumimoji="0" lang="en-US" sz="2000" b="0" i="0" u="none" strike="noStrike" kern="1200" cap="none" spc="0" normalizeH="0" baseline="0" noProof="0">
              <a:ln>
                <a:noFill/>
              </a:ln>
              <a:solidFill>
                <a:srgbClr val="223438">
                  <a:lumMod val="90000"/>
                  <a:lumOff val="10000"/>
                </a:srgbClr>
              </a:solidFill>
              <a:effectLst/>
              <a:uLnTx/>
              <a:uFillTx/>
              <a:latin typeface="Wellcome" pitchFamily="2" charset="77"/>
              <a:ea typeface="+mn-ea"/>
              <a:cs typeface="+mn-cs"/>
            </a:endParaRPr>
          </a:p>
        </p:txBody>
      </p:sp>
    </p:spTree>
    <p:extLst>
      <p:ext uri="{BB962C8B-B14F-4D97-AF65-F5344CB8AC3E}">
        <p14:creationId xmlns:p14="http://schemas.microsoft.com/office/powerpoint/2010/main" val="2234879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35" userDrawn="1">
          <p15:clr>
            <a:srgbClr val="FBAE40"/>
          </p15:clr>
        </p15:guide>
        <p15:guide id="4" orient="horz" pos="4082" userDrawn="1">
          <p15:clr>
            <a:srgbClr val="FBAE40"/>
          </p15:clr>
        </p15:guide>
        <p15:guide id="5" pos="737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green">
    <p:bg>
      <p:bgPr>
        <a:solidFill>
          <a:schemeClr val="accent6"/>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CAFB9F6-6820-9B5E-441E-A13E972EAD1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045520" y="533668"/>
            <a:ext cx="9146480" cy="6324332"/>
          </a:xfrm>
          <a:prstGeom prst="rect">
            <a:avLst/>
          </a:prstGeom>
        </p:spPr>
      </p:pic>
      <p:sp>
        <p:nvSpPr>
          <p:cNvPr id="8" name="Text Placeholder 7">
            <a:extLst>
              <a:ext uri="{FF2B5EF4-FFF2-40B4-BE49-F238E27FC236}">
                <a16:creationId xmlns:a16="http://schemas.microsoft.com/office/drawing/2014/main" id="{F72232F6-CD41-CA7D-7E13-3ECB74D47B41}"/>
              </a:ext>
            </a:extLst>
          </p:cNvPr>
          <p:cNvSpPr>
            <a:spLocks noGrp="1"/>
          </p:cNvSpPr>
          <p:nvPr>
            <p:ph type="body" sz="quarter" idx="10" hasCustomPrompt="1"/>
          </p:nvPr>
        </p:nvSpPr>
        <p:spPr>
          <a:xfrm>
            <a:off x="690563" y="533668"/>
            <a:ext cx="5253037" cy="1457058"/>
          </a:xfrm>
        </p:spPr>
        <p:txBody>
          <a:bodyPr wrap="square" lIns="0" tIns="0" rIns="0" bIns="0">
            <a:noAutofit/>
          </a:bodyPr>
          <a:lstStyle>
            <a:lvl1pPr marL="0" indent="0">
              <a:lnSpc>
                <a:spcPts val="5000"/>
              </a:lnSpc>
              <a:spcAft>
                <a:spcPts val="600"/>
              </a:spcAft>
              <a:buNone/>
              <a:defRPr sz="4400" b="1" spc="0">
                <a:solidFill>
                  <a:schemeClr val="bg1"/>
                </a:solidFill>
                <a:latin typeface="Wellcome New" pitchFamily="2" charset="77"/>
              </a:defRPr>
            </a:lvl1pPr>
            <a:lvl2pPr marL="0" indent="0">
              <a:lnSpc>
                <a:spcPts val="4300"/>
              </a:lnSpc>
              <a:buNone/>
              <a:defRPr sz="3700" spc="0">
                <a:solidFill>
                  <a:schemeClr val="bg1"/>
                </a:solidFill>
                <a:latin typeface="Wellcome" pitchFamily="2" charset="77"/>
              </a:defRPr>
            </a:lvl2pPr>
            <a:lvl3pPr marL="914400" indent="0">
              <a:buNone/>
              <a:defRPr>
                <a:latin typeface="Wellcome" pitchFamily="2" charset="77"/>
              </a:defRPr>
            </a:lvl3pPr>
            <a:lvl4pPr marL="1371600" indent="0">
              <a:buNone/>
              <a:defRPr>
                <a:latin typeface="Wellcome" pitchFamily="2" charset="77"/>
              </a:defRPr>
            </a:lvl4pPr>
            <a:lvl5pPr marL="1828800" indent="0">
              <a:buNone/>
              <a:defRPr>
                <a:latin typeface="Wellcome" pitchFamily="2" charset="77"/>
              </a:defRPr>
            </a:lvl5pPr>
          </a:lstStyle>
          <a:p>
            <a:pPr lvl="0"/>
            <a:r>
              <a:rPr lang="en-GB"/>
              <a:t>Presentation title</a:t>
            </a:r>
          </a:p>
          <a:p>
            <a:pPr lvl="1"/>
            <a:r>
              <a:rPr lang="en-GB"/>
              <a:t>Subheading</a:t>
            </a:r>
          </a:p>
        </p:txBody>
      </p:sp>
      <p:sp>
        <p:nvSpPr>
          <p:cNvPr id="10" name="Text Placeholder 9">
            <a:extLst>
              <a:ext uri="{FF2B5EF4-FFF2-40B4-BE49-F238E27FC236}">
                <a16:creationId xmlns:a16="http://schemas.microsoft.com/office/drawing/2014/main" id="{0362C08B-9049-8094-940A-3DED218BA3D5}"/>
              </a:ext>
            </a:extLst>
          </p:cNvPr>
          <p:cNvSpPr>
            <a:spLocks noGrp="1"/>
          </p:cNvSpPr>
          <p:nvPr>
            <p:ph type="body" sz="quarter" idx="11" hasCustomPrompt="1"/>
          </p:nvPr>
        </p:nvSpPr>
        <p:spPr>
          <a:xfrm>
            <a:off x="697683" y="2406650"/>
            <a:ext cx="1534894" cy="501650"/>
          </a:xfrm>
          <a:solidFill>
            <a:schemeClr val="bg1"/>
          </a:solidFill>
        </p:spPr>
        <p:txBody>
          <a:bodyPr lIns="72000" anchor="ctr" anchorCtr="0"/>
          <a:lstStyle>
            <a:lvl1pPr marL="0" indent="0" fontAlgn="ctr">
              <a:buNone/>
              <a:defRPr sz="1350" b="0" i="0">
                <a:solidFill>
                  <a:schemeClr val="tx1"/>
                </a:solidFill>
                <a:latin typeface="Wellcome New" pitchFamily="2" charset="77"/>
              </a:defRPr>
            </a:lvl1pPr>
          </a:lstStyle>
          <a:p>
            <a:pPr lvl="0"/>
            <a:r>
              <a:rPr lang="en-GB"/>
              <a:t>Name Surname</a:t>
            </a:r>
          </a:p>
        </p:txBody>
      </p:sp>
      <p:sp>
        <p:nvSpPr>
          <p:cNvPr id="12" name="Text Placeholder 11">
            <a:extLst>
              <a:ext uri="{FF2B5EF4-FFF2-40B4-BE49-F238E27FC236}">
                <a16:creationId xmlns:a16="http://schemas.microsoft.com/office/drawing/2014/main" id="{B9EE59B9-871C-4383-C3A8-1AD5DA2BA60F}"/>
              </a:ext>
            </a:extLst>
          </p:cNvPr>
          <p:cNvSpPr>
            <a:spLocks noGrp="1"/>
          </p:cNvSpPr>
          <p:nvPr>
            <p:ph type="body" sz="quarter" idx="12" hasCustomPrompt="1"/>
          </p:nvPr>
        </p:nvSpPr>
        <p:spPr>
          <a:xfrm>
            <a:off x="2343701" y="2406650"/>
            <a:ext cx="1244903" cy="501650"/>
          </a:xfrm>
          <a:prstGeom prst="roundRect">
            <a:avLst>
              <a:gd name="adj" fmla="val 50000"/>
            </a:avLst>
          </a:prstGeom>
          <a:ln>
            <a:solidFill>
              <a:schemeClr val="bg1"/>
            </a:solidFill>
          </a:ln>
        </p:spPr>
        <p:txBody>
          <a:bodyPr anchor="ctr" anchorCtr="0"/>
          <a:lstStyle>
            <a:lvl1pPr marL="0" indent="0" algn="ctr" fontAlgn="ctr">
              <a:buNone/>
              <a:defRPr sz="1350" b="1" i="0">
                <a:solidFill>
                  <a:schemeClr val="bg1"/>
                </a:solidFill>
                <a:latin typeface="Wellcome" pitchFamily="2" charset="77"/>
              </a:defRPr>
            </a:lvl1pPr>
          </a:lstStyle>
          <a:p>
            <a:pPr lvl="0"/>
            <a:r>
              <a:rPr lang="en-GB"/>
              <a:t>XX.XX.XX</a:t>
            </a:r>
          </a:p>
        </p:txBody>
      </p:sp>
      <p:cxnSp>
        <p:nvCxnSpPr>
          <p:cNvPr id="3" name="Straight Connector 2">
            <a:extLst>
              <a:ext uri="{FF2B5EF4-FFF2-40B4-BE49-F238E27FC236}">
                <a16:creationId xmlns:a16="http://schemas.microsoft.com/office/drawing/2014/main" id="{F5D17EA8-D1ED-9EEE-9BBB-41128AB43BC5}"/>
              </a:ext>
            </a:extLst>
          </p:cNvPr>
          <p:cNvCxnSpPr>
            <a:cxnSpLocks noGrp="1" noRot="1" noMove="1" noResize="1" noEditPoints="1" noAdjustHandles="1" noChangeArrowheads="1" noChangeShapeType="1"/>
          </p:cNvCxnSpPr>
          <p:nvPr userDrawn="1"/>
        </p:nvCxnSpPr>
        <p:spPr>
          <a:xfrm>
            <a:off x="449179" y="380104"/>
            <a:ext cx="0" cy="6099585"/>
          </a:xfrm>
          <a:prstGeom prst="line">
            <a:avLst/>
          </a:prstGeom>
          <a:ln w="7620">
            <a:solidFill>
              <a:schemeClr val="bg1"/>
            </a:solidFill>
          </a:ln>
        </p:spPr>
        <p:style>
          <a:lnRef idx="2">
            <a:schemeClr val="dk1"/>
          </a:lnRef>
          <a:fillRef idx="0">
            <a:schemeClr val="dk1"/>
          </a:fillRef>
          <a:effectRef idx="1">
            <a:schemeClr val="dk1"/>
          </a:effectRef>
          <a:fontRef idx="minor">
            <a:schemeClr val="tx1"/>
          </a:fontRef>
        </p:style>
      </p:cxnSp>
      <p:sp>
        <p:nvSpPr>
          <p:cNvPr id="21" name="TextBox 20">
            <a:extLst>
              <a:ext uri="{FF2B5EF4-FFF2-40B4-BE49-F238E27FC236}">
                <a16:creationId xmlns:a16="http://schemas.microsoft.com/office/drawing/2014/main" id="{B40E2FA7-1344-8A15-1CE3-BDCE9C71A64B}"/>
              </a:ext>
            </a:extLst>
          </p:cNvPr>
          <p:cNvSpPr txBox="1">
            <a:spLocks/>
          </p:cNvSpPr>
          <p:nvPr userDrawn="1"/>
        </p:nvSpPr>
        <p:spPr>
          <a:xfrm>
            <a:off x="9907200" y="6181200"/>
            <a:ext cx="1835999" cy="363600"/>
          </a:xfrm>
          <a:prstGeom prst="rect">
            <a:avLst/>
          </a:prstGeom>
          <a:noFill/>
        </p:spPr>
        <p:txBody>
          <a:bodyPr wrap="square" lIns="0" tIns="0" r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err="1">
                <a:ln>
                  <a:noFill/>
                </a:ln>
                <a:solidFill>
                  <a:srgbClr val="223438">
                    <a:lumMod val="90000"/>
                    <a:lumOff val="10000"/>
                  </a:srgbClr>
                </a:solidFill>
                <a:effectLst/>
                <a:uLnTx/>
                <a:uFillTx/>
                <a:latin typeface="Wellcome" pitchFamily="2" charset="77"/>
                <a:ea typeface="+mn-ea"/>
                <a:cs typeface="+mn-cs"/>
              </a:rPr>
              <a:t>wellcome.org</a:t>
            </a:r>
            <a:endParaRPr kumimoji="0" lang="en-US" sz="2000" b="0" i="0" u="none" strike="noStrike" kern="1200" cap="none" spc="0" normalizeH="0" baseline="0" noProof="0">
              <a:ln>
                <a:noFill/>
              </a:ln>
              <a:solidFill>
                <a:srgbClr val="223438">
                  <a:lumMod val="90000"/>
                  <a:lumOff val="10000"/>
                </a:srgbClr>
              </a:solidFill>
              <a:effectLst/>
              <a:uLnTx/>
              <a:uFillTx/>
              <a:latin typeface="Wellcome" pitchFamily="2" charset="77"/>
              <a:ea typeface="+mn-ea"/>
              <a:cs typeface="+mn-cs"/>
            </a:endParaRPr>
          </a:p>
        </p:txBody>
      </p:sp>
      <p:pic>
        <p:nvPicPr>
          <p:cNvPr id="4" name="Graphic 3">
            <a:extLst>
              <a:ext uri="{FF2B5EF4-FFF2-40B4-BE49-F238E27FC236}">
                <a16:creationId xmlns:a16="http://schemas.microsoft.com/office/drawing/2014/main" id="{A804F698-FEC2-D6C0-BA45-183CB17F9B5E}"/>
              </a:ext>
            </a:extLst>
          </p:cNvPr>
          <p:cNvPicPr>
            <a:picLocks noGrp="1" noRot="1" noChangeAspect="1" noMove="1" noResize="1" noEditPoints="1" noAdjustHandles="1" noChangeArrowheads="1" noChangeShapeType="1" noCrop="1"/>
          </p:cNvPicPr>
          <p:nvPr userDrawn="1"/>
        </p:nvPicPr>
        <p:blipFill>
          <a:blip r:embed="rId4">
            <a:extLst>
              <a:ext uri="{96DAC541-7B7A-43D3-8B79-37D633B846F1}">
                <asvg:svgBlip xmlns:asvg="http://schemas.microsoft.com/office/drawing/2016/SVG/main" r:embed="rId5"/>
              </a:ext>
            </a:extLst>
          </a:blip>
          <a:stretch>
            <a:fillRect/>
          </a:stretch>
        </p:blipFill>
        <p:spPr>
          <a:xfrm>
            <a:off x="697683" y="5145109"/>
            <a:ext cx="1334579" cy="1334579"/>
          </a:xfrm>
          <a:prstGeom prst="rect">
            <a:avLst/>
          </a:prstGeom>
        </p:spPr>
      </p:pic>
    </p:spTree>
    <p:extLst>
      <p:ext uri="{BB962C8B-B14F-4D97-AF65-F5344CB8AC3E}">
        <p14:creationId xmlns:p14="http://schemas.microsoft.com/office/powerpoint/2010/main" val="50382534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35" userDrawn="1">
          <p15:clr>
            <a:srgbClr val="FBAE40"/>
          </p15:clr>
        </p15:guide>
        <p15:guide id="4" orient="horz" pos="4082" userDrawn="1">
          <p15:clr>
            <a:srgbClr val="FBAE40"/>
          </p15:clr>
        </p15:guide>
        <p15:guide id="5" pos="737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full pic">
    <p:bg>
      <p:bgPr>
        <a:solidFill>
          <a:schemeClr val="bg1"/>
        </a:solidFill>
        <a:effectLst/>
      </p:bgPr>
    </p:bg>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E7A42171-B99A-F5B0-D081-39BE555912AF}"/>
              </a:ext>
            </a:extLst>
          </p:cNvPr>
          <p:cNvSpPr>
            <a:spLocks noGrp="1" noRot="1" noMove="1" noResize="1" noEditPoints="1" noAdjustHandles="1" noChangeArrowheads="1" noChangeShapeType="1"/>
          </p:cNvSpPr>
          <p:nvPr>
            <p:ph type="pic" sz="quarter" idx="13"/>
          </p:nvPr>
        </p:nvSpPr>
        <p:spPr>
          <a:xfrm>
            <a:off x="5836986" y="0"/>
            <a:ext cx="6355014" cy="6858000"/>
          </a:xfrm>
          <a:custGeom>
            <a:avLst/>
            <a:gdLst>
              <a:gd name="connsiteX0" fmla="*/ 2487734 w 6355014"/>
              <a:gd name="connsiteY0" fmla="*/ 0 h 6858000"/>
              <a:gd name="connsiteX1" fmla="*/ 6355014 w 6355014"/>
              <a:gd name="connsiteY1" fmla="*/ 0 h 6858000"/>
              <a:gd name="connsiteX2" fmla="*/ 6355014 w 6355014"/>
              <a:gd name="connsiteY2" fmla="*/ 6858000 h 6858000"/>
              <a:gd name="connsiteX3" fmla="*/ 176618 w 6355014"/>
              <a:gd name="connsiteY3" fmla="*/ 6858000 h 6858000"/>
              <a:gd name="connsiteX4" fmla="*/ 191925 w 6355014"/>
              <a:gd name="connsiteY4" fmla="*/ 6837835 h 6858000"/>
              <a:gd name="connsiteX5" fmla="*/ 286296 w 6355014"/>
              <a:gd name="connsiteY5" fmla="*/ 6700589 h 6858000"/>
              <a:gd name="connsiteX6" fmla="*/ 1531964 w 6355014"/>
              <a:gd name="connsiteY6" fmla="*/ 4725580 h 6858000"/>
              <a:gd name="connsiteX7" fmla="*/ 0 w 6355014"/>
              <a:gd name="connsiteY7" fmla="*/ 2409717 h 6858000"/>
              <a:gd name="connsiteX8" fmla="*/ 198219 w 6355014"/>
              <a:gd name="connsiteY8" fmla="*/ 2373619 h 6858000"/>
              <a:gd name="connsiteX9" fmla="*/ 553695 w 6355014"/>
              <a:gd name="connsiteY9" fmla="*/ 2268764 h 6858000"/>
              <a:gd name="connsiteX10" fmla="*/ 881462 w 6355014"/>
              <a:gd name="connsiteY10" fmla="*/ 2112316 h 6858000"/>
              <a:gd name="connsiteX11" fmla="*/ 1180441 w 6355014"/>
              <a:gd name="connsiteY11" fmla="*/ 1901902 h 6858000"/>
              <a:gd name="connsiteX12" fmla="*/ 1454154 w 6355014"/>
              <a:gd name="connsiteY12" fmla="*/ 1633484 h 6858000"/>
              <a:gd name="connsiteX13" fmla="*/ 1706060 w 6355014"/>
              <a:gd name="connsiteY13" fmla="*/ 1302411 h 6858000"/>
              <a:gd name="connsiteX14" fmla="*/ 2452642 w 6355014"/>
              <a:gd name="connsiteY14" fmla="*/ 5878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355014" h="6858000">
                <a:moveTo>
                  <a:pt x="2487734" y="0"/>
                </a:moveTo>
                <a:lnTo>
                  <a:pt x="6355014" y="0"/>
                </a:lnTo>
                <a:lnTo>
                  <a:pt x="6355014" y="6858000"/>
                </a:lnTo>
                <a:lnTo>
                  <a:pt x="176618" y="6858000"/>
                </a:lnTo>
                <a:lnTo>
                  <a:pt x="191925" y="6837835"/>
                </a:lnTo>
                <a:cubicBezTo>
                  <a:pt x="223841" y="6793682"/>
                  <a:pt x="254377" y="6749195"/>
                  <a:pt x="286296" y="6700589"/>
                </a:cubicBezTo>
                <a:cubicBezTo>
                  <a:pt x="1416519" y="4910431"/>
                  <a:pt x="1469948" y="4825206"/>
                  <a:pt x="1531964" y="4725580"/>
                </a:cubicBezTo>
                <a:lnTo>
                  <a:pt x="0" y="2409717"/>
                </a:lnTo>
                <a:lnTo>
                  <a:pt x="198219" y="2373619"/>
                </a:lnTo>
                <a:cubicBezTo>
                  <a:pt x="339833" y="2336722"/>
                  <a:pt x="439081" y="2307193"/>
                  <a:pt x="553695" y="2268764"/>
                </a:cubicBezTo>
                <a:cubicBezTo>
                  <a:pt x="680387" y="2214423"/>
                  <a:pt x="774214" y="2169425"/>
                  <a:pt x="881462" y="2112316"/>
                </a:cubicBezTo>
                <a:cubicBezTo>
                  <a:pt x="994655" y="2041510"/>
                  <a:pt x="1082254" y="1979700"/>
                  <a:pt x="1180441" y="1901902"/>
                </a:cubicBezTo>
                <a:cubicBezTo>
                  <a:pt x="1288223" y="1803145"/>
                  <a:pt x="1366276" y="1726337"/>
                  <a:pt x="1454154" y="1633484"/>
                </a:cubicBezTo>
                <a:cubicBezTo>
                  <a:pt x="1581194" y="1473443"/>
                  <a:pt x="1639927" y="1395337"/>
                  <a:pt x="1706060" y="1302411"/>
                </a:cubicBezTo>
                <a:cubicBezTo>
                  <a:pt x="1808808" y="1134794"/>
                  <a:pt x="1898922" y="986203"/>
                  <a:pt x="2452642" y="58786"/>
                </a:cubicBezTo>
                <a:close/>
              </a:path>
            </a:pathLst>
          </a:custGeom>
          <a:solidFill>
            <a:schemeClr val="tx1">
              <a:lumMod val="10000"/>
              <a:lumOff val="90000"/>
            </a:schemeClr>
          </a:solidFill>
        </p:spPr>
        <p:txBody>
          <a:bodyPr wrap="square">
            <a:noAutofit/>
          </a:bodyPr>
          <a:lstStyle/>
          <a:p>
            <a:r>
              <a:rPr lang="en-US"/>
              <a:t>Click icon to add picture</a:t>
            </a:r>
          </a:p>
        </p:txBody>
      </p:sp>
      <p:sp>
        <p:nvSpPr>
          <p:cNvPr id="8" name="Text Placeholder 7">
            <a:extLst>
              <a:ext uri="{FF2B5EF4-FFF2-40B4-BE49-F238E27FC236}">
                <a16:creationId xmlns:a16="http://schemas.microsoft.com/office/drawing/2014/main" id="{F72232F6-CD41-CA7D-7E13-3ECB74D47B41}"/>
              </a:ext>
            </a:extLst>
          </p:cNvPr>
          <p:cNvSpPr>
            <a:spLocks noGrp="1"/>
          </p:cNvSpPr>
          <p:nvPr>
            <p:ph type="body" sz="quarter" idx="10" hasCustomPrompt="1"/>
          </p:nvPr>
        </p:nvSpPr>
        <p:spPr>
          <a:xfrm>
            <a:off x="690563" y="533668"/>
            <a:ext cx="5253037" cy="1457058"/>
          </a:xfrm>
        </p:spPr>
        <p:txBody>
          <a:bodyPr wrap="square" lIns="0" tIns="0" rIns="0" bIns="0">
            <a:noAutofit/>
          </a:bodyPr>
          <a:lstStyle>
            <a:lvl1pPr marL="0" indent="0">
              <a:lnSpc>
                <a:spcPts val="5000"/>
              </a:lnSpc>
              <a:spcAft>
                <a:spcPts val="600"/>
              </a:spcAft>
              <a:buNone/>
              <a:defRPr sz="4400" b="1" spc="0">
                <a:solidFill>
                  <a:schemeClr val="tx1"/>
                </a:solidFill>
                <a:latin typeface="Wellcome New" pitchFamily="2" charset="77"/>
              </a:defRPr>
            </a:lvl1pPr>
            <a:lvl2pPr marL="0" indent="0">
              <a:lnSpc>
                <a:spcPts val="4300"/>
              </a:lnSpc>
              <a:buNone/>
              <a:defRPr sz="3700" spc="0">
                <a:solidFill>
                  <a:schemeClr val="tx1"/>
                </a:solidFill>
                <a:latin typeface="Wellcome" pitchFamily="2" charset="77"/>
              </a:defRPr>
            </a:lvl2pPr>
            <a:lvl3pPr marL="914400" indent="0">
              <a:buNone/>
              <a:defRPr>
                <a:latin typeface="Wellcome" pitchFamily="2" charset="77"/>
              </a:defRPr>
            </a:lvl3pPr>
            <a:lvl4pPr marL="1371600" indent="0">
              <a:buNone/>
              <a:defRPr>
                <a:latin typeface="Wellcome" pitchFamily="2" charset="77"/>
              </a:defRPr>
            </a:lvl4pPr>
            <a:lvl5pPr marL="1828800" indent="0">
              <a:buNone/>
              <a:defRPr>
                <a:latin typeface="Wellcome" pitchFamily="2" charset="77"/>
              </a:defRPr>
            </a:lvl5pPr>
          </a:lstStyle>
          <a:p>
            <a:pPr lvl="0"/>
            <a:r>
              <a:rPr lang="en-GB"/>
              <a:t>Presentation title</a:t>
            </a:r>
          </a:p>
          <a:p>
            <a:pPr lvl="1"/>
            <a:r>
              <a:rPr lang="en-GB"/>
              <a:t>Subheading</a:t>
            </a:r>
          </a:p>
        </p:txBody>
      </p:sp>
      <p:sp>
        <p:nvSpPr>
          <p:cNvPr id="10" name="Text Placeholder 9">
            <a:extLst>
              <a:ext uri="{FF2B5EF4-FFF2-40B4-BE49-F238E27FC236}">
                <a16:creationId xmlns:a16="http://schemas.microsoft.com/office/drawing/2014/main" id="{0362C08B-9049-8094-940A-3DED218BA3D5}"/>
              </a:ext>
            </a:extLst>
          </p:cNvPr>
          <p:cNvSpPr>
            <a:spLocks noGrp="1"/>
          </p:cNvSpPr>
          <p:nvPr>
            <p:ph type="body" sz="quarter" idx="11" hasCustomPrompt="1"/>
          </p:nvPr>
        </p:nvSpPr>
        <p:spPr>
          <a:xfrm>
            <a:off x="697683" y="2406650"/>
            <a:ext cx="1534894" cy="501650"/>
          </a:xfrm>
          <a:solidFill>
            <a:schemeClr val="tx1"/>
          </a:solidFill>
        </p:spPr>
        <p:txBody>
          <a:bodyPr lIns="72000" anchor="ctr" anchorCtr="0"/>
          <a:lstStyle>
            <a:lvl1pPr marL="0" indent="0" fontAlgn="ctr">
              <a:buNone/>
              <a:defRPr sz="1350" b="0" i="0">
                <a:solidFill>
                  <a:srgbClr val="FFFFFF"/>
                </a:solidFill>
                <a:latin typeface="Wellcome New" pitchFamily="2" charset="77"/>
              </a:defRPr>
            </a:lvl1pPr>
          </a:lstStyle>
          <a:p>
            <a:pPr lvl="0"/>
            <a:r>
              <a:rPr lang="en-GB"/>
              <a:t>Name Surname</a:t>
            </a:r>
          </a:p>
        </p:txBody>
      </p:sp>
      <p:sp>
        <p:nvSpPr>
          <p:cNvPr id="12" name="Text Placeholder 11">
            <a:extLst>
              <a:ext uri="{FF2B5EF4-FFF2-40B4-BE49-F238E27FC236}">
                <a16:creationId xmlns:a16="http://schemas.microsoft.com/office/drawing/2014/main" id="{B9EE59B9-871C-4383-C3A8-1AD5DA2BA60F}"/>
              </a:ext>
            </a:extLst>
          </p:cNvPr>
          <p:cNvSpPr>
            <a:spLocks noGrp="1"/>
          </p:cNvSpPr>
          <p:nvPr>
            <p:ph type="body" sz="quarter" idx="12" hasCustomPrompt="1"/>
          </p:nvPr>
        </p:nvSpPr>
        <p:spPr>
          <a:xfrm>
            <a:off x="2343701" y="2406650"/>
            <a:ext cx="1244903" cy="501650"/>
          </a:xfrm>
          <a:prstGeom prst="roundRect">
            <a:avLst>
              <a:gd name="adj" fmla="val 50000"/>
            </a:avLst>
          </a:prstGeom>
          <a:ln>
            <a:solidFill>
              <a:schemeClr val="tx1"/>
            </a:solidFill>
          </a:ln>
        </p:spPr>
        <p:txBody>
          <a:bodyPr anchor="ctr" anchorCtr="0"/>
          <a:lstStyle>
            <a:lvl1pPr marL="0" indent="0" algn="ctr" fontAlgn="ctr">
              <a:buNone/>
              <a:defRPr sz="1350" b="1" i="0">
                <a:latin typeface="Wellcome" pitchFamily="2" charset="77"/>
              </a:defRPr>
            </a:lvl1pPr>
          </a:lstStyle>
          <a:p>
            <a:pPr lvl="0"/>
            <a:r>
              <a:rPr lang="en-GB"/>
              <a:t>XX.XX.XX</a:t>
            </a:r>
          </a:p>
        </p:txBody>
      </p:sp>
      <p:cxnSp>
        <p:nvCxnSpPr>
          <p:cNvPr id="3" name="Straight Connector 2">
            <a:extLst>
              <a:ext uri="{FF2B5EF4-FFF2-40B4-BE49-F238E27FC236}">
                <a16:creationId xmlns:a16="http://schemas.microsoft.com/office/drawing/2014/main" id="{F5D17EA8-D1ED-9EEE-9BBB-41128AB43BC5}"/>
              </a:ext>
            </a:extLst>
          </p:cNvPr>
          <p:cNvCxnSpPr>
            <a:cxnSpLocks noGrp="1" noRot="1" noMove="1" noResize="1" noEditPoints="1" noAdjustHandles="1" noChangeArrowheads="1" noChangeShapeType="1"/>
          </p:cNvCxnSpPr>
          <p:nvPr userDrawn="1"/>
        </p:nvCxnSpPr>
        <p:spPr>
          <a:xfrm>
            <a:off x="449179" y="380104"/>
            <a:ext cx="0" cy="609958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pic>
        <p:nvPicPr>
          <p:cNvPr id="4" name="Picture 3" descr="A black background with a black square&#10;&#10;AI-generated content may be incorrect.">
            <a:extLst>
              <a:ext uri="{FF2B5EF4-FFF2-40B4-BE49-F238E27FC236}">
                <a16:creationId xmlns:a16="http://schemas.microsoft.com/office/drawing/2014/main" id="{A5A923F0-447A-84DA-E7F1-4F689649B3F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0"/>
            <a:ext cx="2362200" cy="6858000"/>
          </a:xfrm>
          <a:prstGeom prst="rect">
            <a:avLst/>
          </a:prstGeom>
        </p:spPr>
      </p:pic>
    </p:spTree>
    <p:extLst>
      <p:ext uri="{BB962C8B-B14F-4D97-AF65-F5344CB8AC3E}">
        <p14:creationId xmlns:p14="http://schemas.microsoft.com/office/powerpoint/2010/main" val="39473183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3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divider slide black">
    <p:bg>
      <p:bgPr>
        <a:solidFill>
          <a:schemeClr val="tx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D294E82B-9090-6430-F7F6-3B45DADBD57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43153" y="1399991"/>
            <a:ext cx="9045673" cy="5458009"/>
          </a:xfrm>
          <a:prstGeom prst="rect">
            <a:avLst/>
          </a:prstGeom>
        </p:spPr>
      </p:pic>
      <p:sp>
        <p:nvSpPr>
          <p:cNvPr id="3" name="Slide Number Placeholder 2">
            <a:extLst>
              <a:ext uri="{FF2B5EF4-FFF2-40B4-BE49-F238E27FC236}">
                <a16:creationId xmlns:a16="http://schemas.microsoft.com/office/drawing/2014/main" id="{82BEB767-471A-AB58-4348-74F935A8420C}"/>
              </a:ext>
            </a:extLst>
          </p:cNvPr>
          <p:cNvSpPr>
            <a:spLocks noGrp="1"/>
          </p:cNvSpPr>
          <p:nvPr>
            <p:ph type="sldNum" sz="quarter" idx="10"/>
          </p:nvPr>
        </p:nvSpPr>
        <p:spPr/>
        <p:txBody>
          <a:bodyPr/>
          <a:lstStyle>
            <a:lvl1pPr>
              <a:defRPr>
                <a:solidFill>
                  <a:schemeClr val="bg1"/>
                </a:solidFill>
              </a:defRPr>
            </a:lvl1pPr>
          </a:lstStyle>
          <a:p>
            <a:fld id="{69C69E56-3EE9-F146-83B9-B7C8F89E1898}" type="slidenum">
              <a:rPr lang="en-US" smtClean="0"/>
              <a:pPr/>
              <a:t>‹#›</a:t>
            </a:fld>
            <a:endParaRPr lang="en-US"/>
          </a:p>
        </p:txBody>
      </p:sp>
      <p:cxnSp>
        <p:nvCxnSpPr>
          <p:cNvPr id="5" name="Straight Connector 4">
            <a:extLst>
              <a:ext uri="{FF2B5EF4-FFF2-40B4-BE49-F238E27FC236}">
                <a16:creationId xmlns:a16="http://schemas.microsoft.com/office/drawing/2014/main" id="{7301A819-948D-1FEA-85F9-397B3BA991E3}"/>
              </a:ext>
            </a:extLst>
          </p:cNvPr>
          <p:cNvCxnSpPr>
            <a:cxnSpLocks noGrp="1" noRot="1" noMove="1" noResize="1" noEditPoints="1" noAdjustHandles="1" noChangeArrowheads="1" noChangeShapeType="1"/>
          </p:cNvCxnSpPr>
          <p:nvPr userDrawn="1"/>
        </p:nvCxnSpPr>
        <p:spPr>
          <a:xfrm>
            <a:off x="449179" y="380104"/>
            <a:ext cx="0" cy="6099585"/>
          </a:xfrm>
          <a:prstGeom prst="line">
            <a:avLst/>
          </a:prstGeom>
          <a:ln w="7620">
            <a:solidFill>
              <a:schemeClr val="bg1"/>
            </a:solidFill>
          </a:ln>
        </p:spPr>
        <p:style>
          <a:lnRef idx="2">
            <a:schemeClr val="dk1"/>
          </a:lnRef>
          <a:fillRef idx="0">
            <a:schemeClr val="dk1"/>
          </a:fillRef>
          <a:effectRef idx="1">
            <a:schemeClr val="dk1"/>
          </a:effectRef>
          <a:fontRef idx="minor">
            <a:schemeClr val="tx1"/>
          </a:fontRef>
        </p:style>
      </p:cxnSp>
      <p:sp>
        <p:nvSpPr>
          <p:cNvPr id="7" name="Text Placeholder 7">
            <a:extLst>
              <a:ext uri="{FF2B5EF4-FFF2-40B4-BE49-F238E27FC236}">
                <a16:creationId xmlns:a16="http://schemas.microsoft.com/office/drawing/2014/main" id="{10F38921-CE44-52B4-4847-0B66BD1C6815}"/>
              </a:ext>
            </a:extLst>
          </p:cNvPr>
          <p:cNvSpPr>
            <a:spLocks noGrp="1"/>
          </p:cNvSpPr>
          <p:nvPr>
            <p:ph type="body" sz="quarter" idx="11" hasCustomPrompt="1"/>
          </p:nvPr>
        </p:nvSpPr>
        <p:spPr>
          <a:xfrm>
            <a:off x="690563" y="371294"/>
            <a:ext cx="5253037" cy="1457058"/>
          </a:xfrm>
        </p:spPr>
        <p:txBody>
          <a:bodyPr wrap="square" lIns="0" tIns="0" rIns="0" bIns="0">
            <a:noAutofit/>
          </a:bodyPr>
          <a:lstStyle>
            <a:lvl1pPr marL="0" indent="0">
              <a:lnSpc>
                <a:spcPts val="5000"/>
              </a:lnSpc>
              <a:spcAft>
                <a:spcPts val="600"/>
              </a:spcAft>
              <a:buNone/>
              <a:defRPr sz="4400" b="1" spc="0">
                <a:solidFill>
                  <a:schemeClr val="bg1"/>
                </a:solidFill>
                <a:latin typeface="Wellcome New" pitchFamily="2" charset="77"/>
              </a:defRPr>
            </a:lvl1pPr>
            <a:lvl2pPr marL="0" indent="0">
              <a:lnSpc>
                <a:spcPts val="4300"/>
              </a:lnSpc>
              <a:buNone/>
              <a:defRPr sz="3700" spc="-150">
                <a:solidFill>
                  <a:schemeClr val="tx1"/>
                </a:solidFill>
                <a:latin typeface="Wellcome" pitchFamily="2" charset="77"/>
              </a:defRPr>
            </a:lvl2pPr>
            <a:lvl3pPr marL="914400" indent="0">
              <a:buNone/>
              <a:defRPr>
                <a:latin typeface="Wellcome" pitchFamily="2" charset="77"/>
              </a:defRPr>
            </a:lvl3pPr>
            <a:lvl4pPr marL="1371600" indent="0">
              <a:buNone/>
              <a:defRPr>
                <a:latin typeface="Wellcome" pitchFamily="2" charset="77"/>
              </a:defRPr>
            </a:lvl4pPr>
            <a:lvl5pPr marL="1828800" indent="0">
              <a:buNone/>
              <a:defRPr>
                <a:latin typeface="Wellcome" pitchFamily="2" charset="77"/>
              </a:defRPr>
            </a:lvl5pPr>
          </a:lstStyle>
          <a:p>
            <a:pPr lvl="0"/>
            <a:r>
              <a:rPr lang="en-GB"/>
              <a:t>Section divider</a:t>
            </a:r>
            <a:br>
              <a:rPr lang="en-GB"/>
            </a:br>
            <a:r>
              <a:rPr lang="en-GB"/>
              <a:t>title</a:t>
            </a:r>
          </a:p>
        </p:txBody>
      </p:sp>
    </p:spTree>
    <p:extLst>
      <p:ext uri="{BB962C8B-B14F-4D97-AF65-F5344CB8AC3E}">
        <p14:creationId xmlns:p14="http://schemas.microsoft.com/office/powerpoint/2010/main" val="3128824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divider slide green">
    <p:bg>
      <p:bgPr>
        <a:solidFill>
          <a:schemeClr val="accent5"/>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1E81110F-9AD4-4A4F-605A-F6C9DB84144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43153" y="1399991"/>
            <a:ext cx="9045673" cy="5458009"/>
          </a:xfrm>
          <a:prstGeom prst="rect">
            <a:avLst/>
          </a:prstGeom>
        </p:spPr>
      </p:pic>
      <p:sp>
        <p:nvSpPr>
          <p:cNvPr id="3" name="Slide Number Placeholder 2">
            <a:extLst>
              <a:ext uri="{FF2B5EF4-FFF2-40B4-BE49-F238E27FC236}">
                <a16:creationId xmlns:a16="http://schemas.microsoft.com/office/drawing/2014/main" id="{82BEB767-471A-AB58-4348-74F935A8420C}"/>
              </a:ext>
            </a:extLst>
          </p:cNvPr>
          <p:cNvSpPr>
            <a:spLocks noGrp="1"/>
          </p:cNvSpPr>
          <p:nvPr>
            <p:ph type="sldNum" sz="quarter" idx="10"/>
          </p:nvPr>
        </p:nvSpPr>
        <p:spPr/>
        <p:txBody>
          <a:bodyPr/>
          <a:lstStyle>
            <a:lvl1pPr>
              <a:defRPr>
                <a:solidFill>
                  <a:schemeClr val="bg1"/>
                </a:solidFill>
              </a:defRPr>
            </a:lvl1pPr>
          </a:lstStyle>
          <a:p>
            <a:fld id="{69C69E56-3EE9-F146-83B9-B7C8F89E1898}" type="slidenum">
              <a:rPr lang="en-US" smtClean="0"/>
              <a:pPr/>
              <a:t>‹#›</a:t>
            </a:fld>
            <a:endParaRPr lang="en-US"/>
          </a:p>
        </p:txBody>
      </p:sp>
      <p:cxnSp>
        <p:nvCxnSpPr>
          <p:cNvPr id="5" name="Straight Connector 4">
            <a:extLst>
              <a:ext uri="{FF2B5EF4-FFF2-40B4-BE49-F238E27FC236}">
                <a16:creationId xmlns:a16="http://schemas.microsoft.com/office/drawing/2014/main" id="{7301A819-948D-1FEA-85F9-397B3BA991E3}"/>
              </a:ext>
            </a:extLst>
          </p:cNvPr>
          <p:cNvCxnSpPr>
            <a:cxnSpLocks noGrp="1" noRot="1" noMove="1" noResize="1" noEditPoints="1" noAdjustHandles="1" noChangeArrowheads="1" noChangeShapeType="1"/>
          </p:cNvCxnSpPr>
          <p:nvPr userDrawn="1"/>
        </p:nvCxnSpPr>
        <p:spPr>
          <a:xfrm>
            <a:off x="449179" y="380104"/>
            <a:ext cx="0" cy="609958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7" name="Text Placeholder 7">
            <a:extLst>
              <a:ext uri="{FF2B5EF4-FFF2-40B4-BE49-F238E27FC236}">
                <a16:creationId xmlns:a16="http://schemas.microsoft.com/office/drawing/2014/main" id="{10F38921-CE44-52B4-4847-0B66BD1C6815}"/>
              </a:ext>
            </a:extLst>
          </p:cNvPr>
          <p:cNvSpPr>
            <a:spLocks noGrp="1"/>
          </p:cNvSpPr>
          <p:nvPr>
            <p:ph type="body" sz="quarter" idx="11" hasCustomPrompt="1"/>
          </p:nvPr>
        </p:nvSpPr>
        <p:spPr>
          <a:xfrm>
            <a:off x="690563" y="371294"/>
            <a:ext cx="5253037" cy="1457058"/>
          </a:xfrm>
        </p:spPr>
        <p:txBody>
          <a:bodyPr wrap="square" lIns="0" tIns="0" rIns="0" bIns="0">
            <a:noAutofit/>
          </a:bodyPr>
          <a:lstStyle>
            <a:lvl1pPr marL="0" indent="0">
              <a:lnSpc>
                <a:spcPts val="5000"/>
              </a:lnSpc>
              <a:spcAft>
                <a:spcPts val="600"/>
              </a:spcAft>
              <a:buNone/>
              <a:defRPr sz="4400" b="1" spc="0">
                <a:solidFill>
                  <a:schemeClr val="tx1"/>
                </a:solidFill>
                <a:latin typeface="Wellcome New" pitchFamily="2" charset="77"/>
              </a:defRPr>
            </a:lvl1pPr>
            <a:lvl2pPr marL="0" indent="0">
              <a:lnSpc>
                <a:spcPts val="4300"/>
              </a:lnSpc>
              <a:buNone/>
              <a:defRPr sz="3700" spc="-150">
                <a:solidFill>
                  <a:schemeClr val="tx1"/>
                </a:solidFill>
                <a:latin typeface="Wellcome" pitchFamily="2" charset="77"/>
              </a:defRPr>
            </a:lvl2pPr>
            <a:lvl3pPr marL="914400" indent="0">
              <a:buNone/>
              <a:defRPr>
                <a:latin typeface="Wellcome" pitchFamily="2" charset="77"/>
              </a:defRPr>
            </a:lvl3pPr>
            <a:lvl4pPr marL="1371600" indent="0">
              <a:buNone/>
              <a:defRPr>
                <a:latin typeface="Wellcome" pitchFamily="2" charset="77"/>
              </a:defRPr>
            </a:lvl4pPr>
            <a:lvl5pPr marL="1828800" indent="0">
              <a:buNone/>
              <a:defRPr>
                <a:latin typeface="Wellcome" pitchFamily="2" charset="77"/>
              </a:defRPr>
            </a:lvl5pPr>
          </a:lstStyle>
          <a:p>
            <a:pPr lvl="0"/>
            <a:r>
              <a:rPr lang="en-GB"/>
              <a:t>Section divider</a:t>
            </a:r>
            <a:br>
              <a:rPr lang="en-GB"/>
            </a:br>
            <a:r>
              <a:rPr lang="en-GB"/>
              <a:t>title</a:t>
            </a:r>
          </a:p>
        </p:txBody>
      </p:sp>
    </p:spTree>
    <p:extLst>
      <p:ext uri="{BB962C8B-B14F-4D97-AF65-F5344CB8AC3E}">
        <p14:creationId xmlns:p14="http://schemas.microsoft.com/office/powerpoint/2010/main" val="2713447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3 column">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2BEB767-471A-AB58-4348-74F935A8420C}"/>
              </a:ext>
            </a:extLst>
          </p:cNvPr>
          <p:cNvSpPr>
            <a:spLocks noGrp="1"/>
          </p:cNvSpPr>
          <p:nvPr>
            <p:ph type="sldNum" sz="quarter" idx="10"/>
          </p:nvPr>
        </p:nvSpPr>
        <p:spPr/>
        <p:txBody>
          <a:bodyPr/>
          <a:lstStyle>
            <a:lvl1pPr>
              <a:defRPr>
                <a:solidFill>
                  <a:schemeClr val="tx1"/>
                </a:solidFill>
              </a:defRPr>
            </a:lvl1pPr>
          </a:lstStyle>
          <a:p>
            <a:fld id="{69C69E56-3EE9-F146-83B9-B7C8F89E1898}" type="slidenum">
              <a:rPr lang="en-US" smtClean="0"/>
              <a:pPr/>
              <a:t>‹#›</a:t>
            </a:fld>
            <a:endParaRPr lang="en-US"/>
          </a:p>
        </p:txBody>
      </p:sp>
      <p:cxnSp>
        <p:nvCxnSpPr>
          <p:cNvPr id="5" name="Straight Connector 4">
            <a:extLst>
              <a:ext uri="{FF2B5EF4-FFF2-40B4-BE49-F238E27FC236}">
                <a16:creationId xmlns:a16="http://schemas.microsoft.com/office/drawing/2014/main" id="{7301A819-948D-1FEA-85F9-397B3BA991E3}"/>
              </a:ext>
            </a:extLst>
          </p:cNvPr>
          <p:cNvCxnSpPr>
            <a:cxnSpLocks noGrp="1" noRot="1" noMove="1" noResize="1" noEditPoints="1" noAdjustHandles="1" noChangeArrowheads="1" noChangeShapeType="1"/>
          </p:cNvCxnSpPr>
          <p:nvPr userDrawn="1"/>
        </p:nvCxnSpPr>
        <p:spPr>
          <a:xfrm>
            <a:off x="449179" y="380104"/>
            <a:ext cx="0" cy="609958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
        <p:nvSpPr>
          <p:cNvPr id="7" name="Text Placeholder 7">
            <a:extLst>
              <a:ext uri="{FF2B5EF4-FFF2-40B4-BE49-F238E27FC236}">
                <a16:creationId xmlns:a16="http://schemas.microsoft.com/office/drawing/2014/main" id="{10F38921-CE44-52B4-4847-0B66BD1C6815}"/>
              </a:ext>
            </a:extLst>
          </p:cNvPr>
          <p:cNvSpPr>
            <a:spLocks noGrp="1"/>
          </p:cNvSpPr>
          <p:nvPr>
            <p:ph type="body" sz="quarter" idx="11" hasCustomPrompt="1"/>
          </p:nvPr>
        </p:nvSpPr>
        <p:spPr>
          <a:xfrm>
            <a:off x="690563" y="371294"/>
            <a:ext cx="4289510" cy="3254930"/>
          </a:xfrm>
        </p:spPr>
        <p:txBody>
          <a:bodyPr wrap="square" lIns="0" tIns="0" rIns="0" bIns="0">
            <a:spAutoFit/>
          </a:bodyPr>
          <a:lstStyle>
            <a:lvl1pPr marL="0" indent="0">
              <a:lnSpc>
                <a:spcPts val="4300"/>
              </a:lnSpc>
              <a:spcAft>
                <a:spcPts val="1000"/>
              </a:spcAft>
              <a:buNone/>
              <a:defRPr sz="3700" b="1" spc="-150">
                <a:solidFill>
                  <a:schemeClr val="tx1"/>
                </a:solidFill>
                <a:latin typeface="Wellcome New" pitchFamily="2" charset="77"/>
              </a:defRPr>
            </a:lvl1pPr>
            <a:lvl2pPr marL="0" indent="0">
              <a:lnSpc>
                <a:spcPts val="3600"/>
              </a:lnSpc>
              <a:spcBef>
                <a:spcPts val="1000"/>
              </a:spcBef>
              <a:buNone/>
              <a:defRPr sz="2600" spc="0">
                <a:solidFill>
                  <a:schemeClr val="tx1"/>
                </a:solidFill>
                <a:latin typeface="Wellcome" pitchFamily="2" charset="77"/>
              </a:defRPr>
            </a:lvl2pPr>
            <a:lvl3pPr marL="914400" indent="0">
              <a:buNone/>
              <a:defRPr>
                <a:latin typeface="Wellcome" pitchFamily="2" charset="77"/>
              </a:defRPr>
            </a:lvl3pPr>
            <a:lvl4pPr marL="1371600" indent="0">
              <a:buNone/>
              <a:defRPr>
                <a:latin typeface="Wellcome" pitchFamily="2" charset="77"/>
              </a:defRPr>
            </a:lvl4pPr>
            <a:lvl5pPr marL="1828800" indent="0">
              <a:buNone/>
              <a:defRPr>
                <a:latin typeface="Wellcome" pitchFamily="2" charset="77"/>
              </a:defRPr>
            </a:lvl5pPr>
          </a:lstStyle>
          <a:p>
            <a:pPr lvl="0"/>
            <a:r>
              <a:rPr lang="en-GB"/>
              <a:t>Content slide title, </a:t>
            </a:r>
            <a:r>
              <a:rPr lang="en-GB" err="1"/>
              <a:t>Wellcome</a:t>
            </a:r>
            <a:r>
              <a:rPr lang="en-GB"/>
              <a:t> Bold, 37pt</a:t>
            </a:r>
          </a:p>
          <a:p>
            <a:pPr lvl="1"/>
            <a:r>
              <a:rPr lang="en-GB"/>
              <a:t>Optional standfirst, </a:t>
            </a:r>
            <a:br>
              <a:rPr lang="en-GB"/>
            </a:br>
            <a:r>
              <a:rPr lang="en-GB"/>
              <a:t>26pt, </a:t>
            </a:r>
            <a:r>
              <a:rPr lang="en-GB" err="1"/>
              <a:t>Wellcome</a:t>
            </a:r>
            <a:r>
              <a:rPr lang="en-GB"/>
              <a:t> </a:t>
            </a:r>
            <a:br>
              <a:rPr lang="en-GB"/>
            </a:br>
            <a:r>
              <a:rPr lang="en-GB"/>
              <a:t>Regular goes here </a:t>
            </a:r>
          </a:p>
        </p:txBody>
      </p:sp>
      <p:sp>
        <p:nvSpPr>
          <p:cNvPr id="4" name="Text Placeholder 3">
            <a:extLst>
              <a:ext uri="{FF2B5EF4-FFF2-40B4-BE49-F238E27FC236}">
                <a16:creationId xmlns:a16="http://schemas.microsoft.com/office/drawing/2014/main" id="{EE17732E-92DF-88C6-F722-EA5E17D09B55}"/>
              </a:ext>
            </a:extLst>
          </p:cNvPr>
          <p:cNvSpPr>
            <a:spLocks noGrp="1"/>
          </p:cNvSpPr>
          <p:nvPr>
            <p:ph type="body" sz="quarter" idx="12" hasCustomPrompt="1"/>
          </p:nvPr>
        </p:nvSpPr>
        <p:spPr>
          <a:xfrm>
            <a:off x="5221457" y="380103"/>
            <a:ext cx="6521360" cy="6099585"/>
          </a:xfrm>
        </p:spPr>
        <p:txBody>
          <a:bodyPr numCol="2" spcCol="180000"/>
          <a:lstStyle>
            <a:lvl1pPr marL="0" indent="0">
              <a:lnSpc>
                <a:spcPts val="2400"/>
              </a:lnSpc>
              <a:spcAft>
                <a:spcPts val="500"/>
              </a:spcAft>
              <a:buNone/>
              <a:defRPr sz="2000" b="0" i="0">
                <a:solidFill>
                  <a:schemeClr val="tx1"/>
                </a:solidFill>
                <a:latin typeface="Wellcome New" pitchFamily="2" charset="77"/>
              </a:defRPr>
            </a:lvl1pPr>
            <a:lvl2pPr marL="0" indent="0">
              <a:lnSpc>
                <a:spcPct val="100000"/>
              </a:lnSpc>
              <a:spcBef>
                <a:spcPts val="0"/>
              </a:spcBef>
              <a:spcAft>
                <a:spcPts val="1200"/>
              </a:spcAft>
              <a:buNone/>
              <a:defRPr sz="1900" b="0" i="0" spc="0" baseline="0">
                <a:solidFill>
                  <a:srgbClr val="000000"/>
                </a:solidFill>
                <a:latin typeface="Inter 24pt 24pt Light" panose="02000503000000020004" pitchFamily="2" charset="0"/>
                <a:ea typeface="Inter 24pt 24pt Light" panose="02000503000000020004" pitchFamily="2" charset="0"/>
              </a:defRPr>
            </a:lvl2pPr>
            <a:lvl3pPr marL="0" indent="0">
              <a:lnSpc>
                <a:spcPct val="100000"/>
              </a:lnSpc>
              <a:spcBef>
                <a:spcPts val="0"/>
              </a:spcBef>
              <a:buNone/>
              <a:defRPr sz="1900" b="1" i="0">
                <a:solidFill>
                  <a:schemeClr val="tx1"/>
                </a:solidFill>
                <a:latin typeface="Inter 24pt 24pt SemiBold" panose="02000503000000020004" pitchFamily="2" charset="0"/>
                <a:ea typeface="Inter 24pt 24pt SemiBold" panose="02000503000000020004" pitchFamily="2" charset="0"/>
              </a:defRPr>
            </a:lvl3pPr>
            <a:lvl4pPr marL="0" indent="0">
              <a:spcBef>
                <a:spcPts val="0"/>
              </a:spcBef>
              <a:buNone/>
              <a:defRPr/>
            </a:lvl4pPr>
          </a:lstStyle>
          <a:p>
            <a:pPr lvl="0"/>
            <a:r>
              <a:rPr lang="en-GB"/>
              <a:t>Subheading L1, </a:t>
            </a:r>
            <a:r>
              <a:rPr lang="en-GB" err="1"/>
              <a:t>Wellcome</a:t>
            </a:r>
            <a:r>
              <a:rPr lang="en-GB"/>
              <a:t> Bold, 20pt</a:t>
            </a:r>
          </a:p>
          <a:p>
            <a:pPr lvl="1"/>
            <a:r>
              <a:rPr lang="en-GB"/>
              <a:t>Large body copy, Inter Light, 19pt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Justo, dui pharetra </a:t>
            </a:r>
            <a:r>
              <a:rPr lang="en-GB" err="1"/>
              <a:t>sed</a:t>
            </a:r>
            <a:r>
              <a:rPr lang="en-GB"/>
              <a:t> </a:t>
            </a:r>
            <a:r>
              <a:rPr lang="en-GB" err="1"/>
              <a:t>ullamcorper</a:t>
            </a:r>
            <a:r>
              <a:rPr lang="en-GB"/>
              <a:t> id. </a:t>
            </a:r>
            <a:r>
              <a:rPr lang="en-GB" err="1"/>
              <a:t>Iaculis</a:t>
            </a:r>
            <a:r>
              <a:rPr lang="en-GB"/>
              <a:t> </a:t>
            </a:r>
            <a:r>
              <a:rPr lang="en-GB" err="1"/>
              <a:t>interdum</a:t>
            </a:r>
            <a:r>
              <a:rPr lang="en-GB"/>
              <a:t> </a:t>
            </a:r>
            <a:r>
              <a:rPr lang="en-GB" err="1"/>
              <a:t>eget</a:t>
            </a:r>
            <a:r>
              <a:rPr lang="en-GB"/>
              <a:t> </a:t>
            </a:r>
            <a:r>
              <a:rPr lang="en-GB" err="1"/>
              <a:t>ultrices</a:t>
            </a:r>
            <a:r>
              <a:rPr lang="en-GB"/>
              <a:t> </a:t>
            </a:r>
            <a:r>
              <a:rPr lang="en-GB" err="1"/>
              <a:t>imperdie</a:t>
            </a:r>
            <a:r>
              <a:rPr lang="en-GB"/>
              <a:t>. </a:t>
            </a:r>
            <a:r>
              <a:rPr lang="en-GB" err="1"/>
              <a:t>Interdum</a:t>
            </a:r>
            <a:r>
              <a:rPr lang="en-GB"/>
              <a:t> ipsum, </a:t>
            </a:r>
            <a:r>
              <a:rPr lang="en-GB" err="1"/>
              <a:t>mauris</a:t>
            </a:r>
            <a:r>
              <a:rPr lang="en-GB"/>
              <a:t>, </a:t>
            </a:r>
            <a:r>
              <a:rPr lang="en-GB" err="1"/>
              <a:t>massa</a:t>
            </a:r>
            <a:r>
              <a:rPr lang="en-GB"/>
              <a:t> sit.</a:t>
            </a:r>
          </a:p>
          <a:p>
            <a:pPr lvl="2"/>
            <a:r>
              <a:rPr lang="en-GB"/>
              <a:t>Subheading L2, Inter </a:t>
            </a:r>
            <a:r>
              <a:rPr lang="en-GB" err="1"/>
              <a:t>SemiBold</a:t>
            </a:r>
            <a:r>
              <a:rPr lang="en-GB"/>
              <a:t>, 19pt</a:t>
            </a:r>
          </a:p>
          <a:p>
            <a:pPr lvl="1"/>
            <a:endParaRPr lang="en-GB"/>
          </a:p>
          <a:p>
            <a:pPr lvl="1"/>
            <a:endParaRPr lang="en-GB"/>
          </a:p>
        </p:txBody>
      </p:sp>
      <p:cxnSp>
        <p:nvCxnSpPr>
          <p:cNvPr id="9" name="Straight Connector 8">
            <a:extLst>
              <a:ext uri="{FF2B5EF4-FFF2-40B4-BE49-F238E27FC236}">
                <a16:creationId xmlns:a16="http://schemas.microsoft.com/office/drawing/2014/main" id="{CCF9650B-A236-6CD9-899B-533D6F14A9F7}"/>
              </a:ext>
            </a:extLst>
          </p:cNvPr>
          <p:cNvCxnSpPr>
            <a:cxnSpLocks noGrp="1" noRot="1" noMove="1" noResize="1" noEditPoints="1" noAdjustHandles="1" noChangeArrowheads="1" noChangeShapeType="1"/>
          </p:cNvCxnSpPr>
          <p:nvPr userDrawn="1"/>
        </p:nvCxnSpPr>
        <p:spPr>
          <a:xfrm>
            <a:off x="5138023" y="380104"/>
            <a:ext cx="0" cy="609958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cxnSp>
        <p:nvCxnSpPr>
          <p:cNvPr id="10" name="Straight Connector 9">
            <a:extLst>
              <a:ext uri="{FF2B5EF4-FFF2-40B4-BE49-F238E27FC236}">
                <a16:creationId xmlns:a16="http://schemas.microsoft.com/office/drawing/2014/main" id="{F22A371B-50C9-C9DC-E56A-8597F606AA6D}"/>
              </a:ext>
            </a:extLst>
          </p:cNvPr>
          <p:cNvCxnSpPr>
            <a:cxnSpLocks noGrp="1" noRot="1" noMove="1" noResize="1" noEditPoints="1" noAdjustHandles="1" noChangeArrowheads="1" noChangeShapeType="1"/>
          </p:cNvCxnSpPr>
          <p:nvPr userDrawn="1"/>
        </p:nvCxnSpPr>
        <p:spPr>
          <a:xfrm>
            <a:off x="8481070" y="380104"/>
            <a:ext cx="0" cy="6099585"/>
          </a:xfrm>
          <a:prstGeom prst="line">
            <a:avLst/>
          </a:prstGeom>
          <a:ln w="7620">
            <a:solidFill>
              <a:schemeClr val="tx1"/>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761425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B0B6FF-6C7A-8C8C-C3CF-D4E1D8A80B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936E6AA-448A-0394-8019-8171F6595348}"/>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48AF9A3B-3790-C857-D2B9-E09BAB628DAF}"/>
              </a:ext>
            </a:extLst>
          </p:cNvPr>
          <p:cNvSpPr>
            <a:spLocks noGrp="1"/>
          </p:cNvSpPr>
          <p:nvPr>
            <p:ph type="sldNum" sz="quarter" idx="4"/>
          </p:nvPr>
        </p:nvSpPr>
        <p:spPr>
          <a:xfrm>
            <a:off x="10976400" y="6318000"/>
            <a:ext cx="831600" cy="184666"/>
          </a:xfrm>
          <a:prstGeom prst="rect">
            <a:avLst/>
          </a:prstGeom>
        </p:spPr>
        <p:txBody>
          <a:bodyPr vert="horz" lIns="0" tIns="0" rIns="0" bIns="0" rtlCol="0" anchor="ctr">
            <a:spAutoFit/>
          </a:bodyPr>
          <a:lstStyle>
            <a:lvl1pPr algn="r">
              <a:defRPr sz="1200" b="1" i="0">
                <a:solidFill>
                  <a:schemeClr val="tx1"/>
                </a:solidFill>
                <a:latin typeface="Wellcome" pitchFamily="2" charset="77"/>
              </a:defRPr>
            </a:lvl1pPr>
          </a:lstStyle>
          <a:p>
            <a:fld id="{69C69E56-3EE9-F146-83B9-B7C8F89E1898}" type="slidenum">
              <a:rPr lang="en-US" smtClean="0"/>
              <a:pPr/>
              <a:t>‹#›</a:t>
            </a:fld>
            <a:endParaRPr lang="en-US"/>
          </a:p>
        </p:txBody>
      </p:sp>
    </p:spTree>
    <p:extLst>
      <p:ext uri="{BB962C8B-B14F-4D97-AF65-F5344CB8AC3E}">
        <p14:creationId xmlns:p14="http://schemas.microsoft.com/office/powerpoint/2010/main" val="39335364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6" r:id="rId3"/>
    <p:sldLayoutId id="2147483667" r:id="rId4"/>
    <p:sldLayoutId id="2147483668" r:id="rId5"/>
    <p:sldLayoutId id="2147483651" r:id="rId6"/>
    <p:sldLayoutId id="2147483655" r:id="rId7"/>
    <p:sldLayoutId id="2147483669" r:id="rId8"/>
    <p:sldLayoutId id="2147483656" r:id="rId9"/>
    <p:sldLayoutId id="2147483671" r:id="rId10"/>
    <p:sldLayoutId id="2147483657" r:id="rId11"/>
    <p:sldLayoutId id="2147483676" r:id="rId12"/>
    <p:sldLayoutId id="2147483658" r:id="rId13"/>
    <p:sldLayoutId id="2147483659" r:id="rId14"/>
    <p:sldLayoutId id="2147483660" r:id="rId15"/>
    <p:sldLayoutId id="2147483661" r:id="rId16"/>
    <p:sldLayoutId id="2147483662" r:id="rId17"/>
    <p:sldLayoutId id="2147483663" r:id="rId18"/>
    <p:sldLayoutId id="2147483677" r:id="rId19"/>
    <p:sldLayoutId id="2147483678" r:id="rId20"/>
    <p:sldLayoutId id="2147483670" r:id="rId21"/>
    <p:sldLayoutId id="2147483664" r:id="rId22"/>
    <p:sldLayoutId id="2147483665" r:id="rId23"/>
    <p:sldLayoutId id="2147483689" r:id="rId24"/>
    <p:sldLayoutId id="2147483652" r:id="rId25"/>
    <p:sldLayoutId id="2147483693" r:id="rId26"/>
  </p:sldLayoutIdLst>
  <p:hf hdr="0" ftr="0" dt="0"/>
  <p:txStyles>
    <p:titleStyle>
      <a:lvl1pPr algn="l" defTabSz="914400" rtl="0" eaLnBrk="1" latinLnBrk="0" hangingPunct="1">
        <a:lnSpc>
          <a:spcPct val="90000"/>
        </a:lnSpc>
        <a:spcBef>
          <a:spcPct val="0"/>
        </a:spcBef>
        <a:buNone/>
        <a:defRPr sz="4400" b="0" kern="1200">
          <a:solidFill>
            <a:schemeClr val="tx1"/>
          </a:solidFill>
          <a:latin typeface="Wellcome New"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Inter 24pt 24pt Light" panose="02000503000000020004" pitchFamily="2" charset="0"/>
          <a:ea typeface="Inter 24pt 24pt Light" panose="02000503000000020004"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Inter 24pt 24pt Light" panose="02000503000000020004" pitchFamily="2" charset="0"/>
          <a:ea typeface="Inter 24pt 24pt Light" panose="02000503000000020004"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Inter 24pt 24pt Light" panose="02000503000000020004" pitchFamily="2" charset="0"/>
          <a:ea typeface="Inter 24pt 24pt Light" panose="02000503000000020004"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ter 24pt 24pt Light" panose="02000503000000020004" pitchFamily="2" charset="0"/>
          <a:ea typeface="Inter 24pt 24pt Light" panose="02000503000000020004"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ter 24pt 24pt Light" panose="02000503000000020004" pitchFamily="2" charset="0"/>
          <a:ea typeface="Inter 24pt 24pt Light"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954" userDrawn="1">
          <p15:clr>
            <a:srgbClr val="F26B43"/>
          </p15:clr>
        </p15:guide>
        <p15:guide id="4" orient="horz" pos="407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xml"/><Relationship Id="rId1" Type="http://schemas.openxmlformats.org/officeDocument/2006/relationships/slideLayout" Target="../slideLayouts/slideLayout26.xml"/><Relationship Id="rId4" Type="http://schemas.openxmlformats.org/officeDocument/2006/relationships/image" Target="../media/image2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24.xml"/><Relationship Id="rId4" Type="http://schemas.openxmlformats.org/officeDocument/2006/relationships/chart" Target="../charts/chart3.xml"/></Relationships>
</file>

<file path=ppt/slides/_rels/slide1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hyperlink" Target="mailto:K.Garfitt@wellcome.org" TargetMode="External"/><Relationship Id="rId2" Type="http://schemas.openxmlformats.org/officeDocument/2006/relationships/hyperlink" Target="mailto:s.Vlaisavljevic@wellcome.org" TargetMode="Externa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34A38-B56F-EE2D-0FDA-9FFD84BA63B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3E6FB41-9174-9035-B691-A4A29D87CE6D}"/>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rot="16200000">
            <a:off x="2667000" y="-2667002"/>
            <a:ext cx="6858001" cy="12191998"/>
          </a:xfrm>
          <a:prstGeom prst="rect">
            <a:avLst/>
          </a:prstGeom>
        </p:spPr>
      </p:pic>
      <p:sp>
        <p:nvSpPr>
          <p:cNvPr id="5" name="Strategy…">
            <a:extLst>
              <a:ext uri="{FF2B5EF4-FFF2-40B4-BE49-F238E27FC236}">
                <a16:creationId xmlns:a16="http://schemas.microsoft.com/office/drawing/2014/main" id="{599301FA-1505-2280-9B13-24831C102666}"/>
              </a:ext>
            </a:extLst>
          </p:cNvPr>
          <p:cNvSpPr txBox="1">
            <a:spLocks/>
          </p:cNvSpPr>
          <p:nvPr/>
        </p:nvSpPr>
        <p:spPr>
          <a:xfrm>
            <a:off x="474132" y="2715135"/>
            <a:ext cx="11167741" cy="37351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fontScale="62500" lnSpcReduction="20000"/>
          </a:bodyPr>
          <a:lstStyle>
            <a:lvl1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lvl="0">
              <a:lnSpc>
                <a:spcPct val="120000"/>
              </a:lnSpc>
              <a:defRPr sz="10600" b="0">
                <a:solidFill>
                  <a:srgbClr val="FFFFFF"/>
                </a:solidFill>
                <a:latin typeface="Helvetica"/>
                <a:ea typeface="Helvetica"/>
                <a:cs typeface="Helvetica"/>
                <a:sym typeface="Helvetica"/>
              </a:defRPr>
            </a:pPr>
            <a:r>
              <a:rPr lang="en-US" sz="5800">
                <a:latin typeface="Wellcome"/>
              </a:rPr>
              <a:t>Strengthening engagement between funders and organisations: insights from Wellcome’s research funding survey</a:t>
            </a:r>
          </a:p>
          <a:p>
            <a:pPr lvl="0">
              <a:lnSpc>
                <a:spcPct val="90000"/>
              </a:lnSpc>
              <a:defRPr sz="10600" b="0">
                <a:solidFill>
                  <a:srgbClr val="FFFFFF"/>
                </a:solidFill>
                <a:latin typeface="Helvetica"/>
                <a:ea typeface="Helvetica"/>
                <a:cs typeface="Helvetica"/>
                <a:sym typeface="Helvetica"/>
              </a:defRPr>
            </a:pPr>
            <a:endParaRPr lang="en-US" sz="4400">
              <a:latin typeface="Wellcome"/>
            </a:endParaRPr>
          </a:p>
          <a:p>
            <a:pPr lvl="0">
              <a:lnSpc>
                <a:spcPct val="90000"/>
              </a:lnSpc>
              <a:defRPr sz="10600" b="0">
                <a:solidFill>
                  <a:srgbClr val="FFFFFF"/>
                </a:solidFill>
                <a:latin typeface="Helvetica"/>
                <a:ea typeface="Helvetica"/>
                <a:cs typeface="Helvetica"/>
                <a:sym typeface="Helvetica"/>
              </a:defRPr>
            </a:pPr>
            <a:endParaRPr kumimoji="0" lang="en-GB" sz="4400" i="0" u="none" strike="noStrike" kern="0" cap="none" spc="-50" normalizeH="0" baseline="0" noProof="0">
              <a:ln>
                <a:noFill/>
              </a:ln>
              <a:solidFill>
                <a:srgbClr val="FFFFFF"/>
              </a:solidFill>
              <a:effectLst/>
              <a:uLnTx/>
              <a:uFillTx/>
              <a:latin typeface="Helvetica" pitchFamily="2" charset="0"/>
              <a:ea typeface="Helvetica Neue Thin" panose="020B0403020202020204" pitchFamily="34" charset="0"/>
              <a:cs typeface="Helvetica"/>
              <a:sym typeface="Helvetica"/>
            </a:endParaRPr>
          </a:p>
          <a:p>
            <a:pPr marL="0" marR="0" lvl="0" indent="0" algn="l" defTabSz="412750" rtl="0" eaLnBrk="1" fontAlgn="auto" latinLnBrk="0" hangingPunct="1">
              <a:lnSpc>
                <a:spcPct val="12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kumimoji="0" lang="en-GB" sz="4500" b="0" i="0" u="none" strike="noStrike" kern="0" cap="none" spc="-50" normalizeH="0" baseline="0" noProof="0">
                <a:ln>
                  <a:noFill/>
                </a:ln>
                <a:solidFill>
                  <a:srgbClr val="FFFFFF"/>
                </a:solidFill>
                <a:effectLst/>
                <a:uLnTx/>
                <a:uFillTx/>
                <a:latin typeface="Helvetica Light" panose="020B0403020202020204" pitchFamily="34" charset="0"/>
                <a:ea typeface="Helvetica Neue Thin" panose="020B0403020202020204" pitchFamily="34" charset="0"/>
                <a:cs typeface="Helvetica"/>
                <a:sym typeface="Helvetica"/>
              </a:rPr>
              <a:t>Sanja Vlaisavljevic, Funding Policies Manager, Wellcome</a:t>
            </a:r>
          </a:p>
          <a:p>
            <a:pPr marL="0" marR="0" lvl="0" indent="0" algn="l" defTabSz="412750" rtl="0" eaLnBrk="1" fontAlgn="auto" latinLnBrk="0" hangingPunct="1">
              <a:lnSpc>
                <a:spcPct val="12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kumimoji="0" lang="en-GB" sz="4500" b="0" i="0" u="none" strike="noStrike" kern="0" cap="none" spc="-50" normalizeH="0" baseline="0" noProof="0">
                <a:ln>
                  <a:noFill/>
                </a:ln>
                <a:solidFill>
                  <a:srgbClr val="FFFFFF"/>
                </a:solidFill>
                <a:effectLst/>
                <a:uLnTx/>
                <a:uFillTx/>
                <a:latin typeface="Helvetica Light" panose="020B0403020202020204" pitchFamily="34" charset="0"/>
                <a:ea typeface="Helvetica Neue Thin" panose="020B0403020202020204" pitchFamily="34" charset="0"/>
                <a:cs typeface="Helvetica"/>
                <a:sym typeface="Helvetica"/>
              </a:rPr>
              <a:t>Kerry Garfitt, Senior Funding Policy Advisor, Wellcome</a:t>
            </a:r>
          </a:p>
        </p:txBody>
      </p:sp>
      <p:pic>
        <p:nvPicPr>
          <p:cNvPr id="7" name="Picture 6">
            <a:extLst>
              <a:ext uri="{FF2B5EF4-FFF2-40B4-BE49-F238E27FC236}">
                <a16:creationId xmlns:a16="http://schemas.microsoft.com/office/drawing/2014/main" id="{1CA4710C-822E-8A77-26C8-4BF06C3917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132" y="407671"/>
            <a:ext cx="4749478" cy="1899791"/>
          </a:xfrm>
          <a:prstGeom prst="rect">
            <a:avLst/>
          </a:prstGeom>
        </p:spPr>
      </p:pic>
    </p:spTree>
    <p:extLst>
      <p:ext uri="{BB962C8B-B14F-4D97-AF65-F5344CB8AC3E}">
        <p14:creationId xmlns:p14="http://schemas.microsoft.com/office/powerpoint/2010/main" val="68846784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2AF1F0B-EDB9-880D-9C69-E3D11520E8D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B33648A-1670-AF5D-9110-A65F20562004}"/>
              </a:ext>
            </a:extLst>
          </p:cNvPr>
          <p:cNvSpPr>
            <a:spLocks noGrp="1"/>
          </p:cNvSpPr>
          <p:nvPr>
            <p:ph type="sldNum" sz="quarter" idx="10"/>
          </p:nvPr>
        </p:nvSpPr>
        <p:spPr/>
        <p:txBody>
          <a:bodyPr/>
          <a:lstStyle/>
          <a:p>
            <a:fld id="{69C69E56-3EE9-F146-83B9-B7C8F89E1898}" type="slidenum">
              <a:rPr lang="en-US" smtClean="0"/>
              <a:pPr/>
              <a:t>10</a:t>
            </a:fld>
            <a:endParaRPr lang="en-US"/>
          </a:p>
        </p:txBody>
      </p:sp>
      <p:sp>
        <p:nvSpPr>
          <p:cNvPr id="3" name="Text Placeholder 2">
            <a:extLst>
              <a:ext uri="{FF2B5EF4-FFF2-40B4-BE49-F238E27FC236}">
                <a16:creationId xmlns:a16="http://schemas.microsoft.com/office/drawing/2014/main" id="{CCB99178-968E-C0CC-6244-4BF72F1116D8}"/>
              </a:ext>
            </a:extLst>
          </p:cNvPr>
          <p:cNvSpPr>
            <a:spLocks noGrp="1"/>
          </p:cNvSpPr>
          <p:nvPr>
            <p:ph type="body" sz="quarter" idx="11"/>
          </p:nvPr>
        </p:nvSpPr>
        <p:spPr>
          <a:xfrm>
            <a:off x="690563" y="371294"/>
            <a:ext cx="5253037" cy="657406"/>
          </a:xfrm>
        </p:spPr>
        <p:txBody>
          <a:bodyPr/>
          <a:lstStyle/>
          <a:p>
            <a:r>
              <a:rPr lang="en-US"/>
              <a:t>Key Findings</a:t>
            </a:r>
          </a:p>
        </p:txBody>
      </p:sp>
    </p:spTree>
    <p:extLst>
      <p:ext uri="{BB962C8B-B14F-4D97-AF65-F5344CB8AC3E}">
        <p14:creationId xmlns:p14="http://schemas.microsoft.com/office/powerpoint/2010/main" val="2587025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E84DE-2B1C-FBD9-2F9B-B543B0E8665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1C84F2-3E24-549B-8AD9-42FCE552BDEB}"/>
              </a:ext>
            </a:extLst>
          </p:cNvPr>
          <p:cNvSpPr>
            <a:spLocks noGrp="1"/>
          </p:cNvSpPr>
          <p:nvPr>
            <p:ph type="sldNum" sz="quarter" idx="10"/>
          </p:nvPr>
        </p:nvSpPr>
        <p:spPr>
          <a:xfrm>
            <a:off x="10976400" y="6318000"/>
            <a:ext cx="831600" cy="184666"/>
          </a:xfrm>
        </p:spPr>
        <p:txBody>
          <a:bodyPr/>
          <a:lstStyle/>
          <a:p>
            <a:fld id="{69C69E56-3EE9-F146-83B9-B7C8F89E1898}" type="slidenum">
              <a:rPr lang="en-US" smtClean="0"/>
              <a:pPr/>
              <a:t>11</a:t>
            </a:fld>
            <a:endParaRPr lang="en-US"/>
          </a:p>
        </p:txBody>
      </p:sp>
      <p:sp>
        <p:nvSpPr>
          <p:cNvPr id="3" name="Text Placeholder 2">
            <a:extLst>
              <a:ext uri="{FF2B5EF4-FFF2-40B4-BE49-F238E27FC236}">
                <a16:creationId xmlns:a16="http://schemas.microsoft.com/office/drawing/2014/main" id="{0E8EC0C2-75C0-0F6F-DA76-20A5CDE0350D}"/>
              </a:ext>
            </a:extLst>
          </p:cNvPr>
          <p:cNvSpPr>
            <a:spLocks noGrp="1"/>
          </p:cNvSpPr>
          <p:nvPr>
            <p:ph type="body" sz="quarter" idx="11"/>
          </p:nvPr>
        </p:nvSpPr>
        <p:spPr>
          <a:xfrm>
            <a:off x="704850" y="380104"/>
            <a:ext cx="5595938" cy="3162404"/>
          </a:xfrm>
        </p:spPr>
        <p:txBody>
          <a:bodyPr/>
          <a:lstStyle/>
          <a:p>
            <a:r>
              <a:rPr lang="en-US" sz="3600"/>
              <a:t>FAMILIARITY</a:t>
            </a:r>
          </a:p>
          <a:p>
            <a:endParaRPr lang="en-US"/>
          </a:p>
          <a:p>
            <a:endParaRPr lang="en-US"/>
          </a:p>
          <a:p>
            <a:pPr lvl="1"/>
            <a:endParaRPr lang="en-US">
              <a:solidFill>
                <a:schemeClr val="tx1"/>
              </a:solidFill>
            </a:endParaRPr>
          </a:p>
          <a:p>
            <a:pPr lvl="1"/>
            <a:endParaRPr lang="en-US">
              <a:solidFill>
                <a:schemeClr val="tx1"/>
              </a:solidFill>
            </a:endParaRPr>
          </a:p>
        </p:txBody>
      </p:sp>
      <p:graphicFrame>
        <p:nvGraphicFramePr>
          <p:cNvPr id="5" name="Table 4">
            <a:extLst>
              <a:ext uri="{FF2B5EF4-FFF2-40B4-BE49-F238E27FC236}">
                <a16:creationId xmlns:a16="http://schemas.microsoft.com/office/drawing/2014/main" id="{C7219EE0-5340-1719-208E-74ABC64531D1}"/>
              </a:ext>
            </a:extLst>
          </p:cNvPr>
          <p:cNvGraphicFramePr>
            <a:graphicFrameLocks noGrp="1"/>
          </p:cNvGraphicFramePr>
          <p:nvPr>
            <p:extLst>
              <p:ext uri="{D42A27DB-BD31-4B8C-83A1-F6EECF244321}">
                <p14:modId xmlns:p14="http://schemas.microsoft.com/office/powerpoint/2010/main" val="764987410"/>
              </p:ext>
            </p:extLst>
          </p:nvPr>
        </p:nvGraphicFramePr>
        <p:xfrm>
          <a:off x="704850" y="1760203"/>
          <a:ext cx="10847813" cy="2741229"/>
        </p:xfrm>
        <a:graphic>
          <a:graphicData uri="http://schemas.openxmlformats.org/drawingml/2006/table">
            <a:tbl>
              <a:tblPr firstRow="1" bandRow="1">
                <a:tableStyleId>{5C22544A-7EE6-4342-B048-85BDC9FD1C3A}</a:tableStyleId>
              </a:tblPr>
              <a:tblGrid>
                <a:gridCol w="5483215">
                  <a:extLst>
                    <a:ext uri="{9D8B030D-6E8A-4147-A177-3AD203B41FA5}">
                      <a16:colId xmlns:a16="http://schemas.microsoft.com/office/drawing/2014/main" val="2088265637"/>
                    </a:ext>
                  </a:extLst>
                </a:gridCol>
                <a:gridCol w="5364598">
                  <a:extLst>
                    <a:ext uri="{9D8B030D-6E8A-4147-A177-3AD203B41FA5}">
                      <a16:colId xmlns:a16="http://schemas.microsoft.com/office/drawing/2014/main" val="1146592969"/>
                    </a:ext>
                  </a:extLst>
                </a:gridCol>
              </a:tblGrid>
              <a:tr h="967618">
                <a:tc>
                  <a:txBody>
                    <a:bodyPr/>
                    <a:lstStyle/>
                    <a:p>
                      <a:r>
                        <a:rPr lang="en-GB" sz="2800">
                          <a:latin typeface="Inter 24pt 24pt Light" panose="02000503000000020004" pitchFamily="2" charset="0"/>
                          <a:ea typeface="Inter 24pt 24pt Light" panose="02000503000000020004" pitchFamily="2" charset="0"/>
                        </a:rPr>
                        <a:t>Status</a:t>
                      </a: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2800">
                          <a:latin typeface="Inter 24pt 24pt Light" panose="02000503000000020004" pitchFamily="2" charset="0"/>
                          <a:ea typeface="Inter 24pt 24pt Light" panose="02000503000000020004" pitchFamily="2" charset="0"/>
                        </a:rPr>
                        <a:t>% of respondents</a:t>
                      </a: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60229887"/>
                  </a:ext>
                </a:extLst>
              </a:tr>
              <a:tr h="948577">
                <a:tc>
                  <a:txBody>
                    <a:bodyPr/>
                    <a:lstStyle/>
                    <a:p>
                      <a:r>
                        <a:rPr lang="en-GB" sz="2800">
                          <a:latin typeface="Inter 24pt 24pt Light" panose="02000503000000020004" pitchFamily="2" charset="0"/>
                          <a:ea typeface="Inter 24pt 24pt Light" panose="02000503000000020004" pitchFamily="2" charset="0"/>
                        </a:rPr>
                        <a:t>Unfunded unfamiliar</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2800">
                          <a:latin typeface="Inter 24pt 24pt Light" panose="02000503000000020004" pitchFamily="2" charset="0"/>
                          <a:ea typeface="Inter 24pt 24pt Light" panose="02000503000000020004" pitchFamily="2" charset="0"/>
                        </a:rPr>
                        <a:t>15.3</a:t>
                      </a:r>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29340647"/>
                  </a:ext>
                </a:extLst>
              </a:tr>
              <a:tr h="825034">
                <a:tc>
                  <a:txBody>
                    <a:bodyPr/>
                    <a:lstStyle/>
                    <a:p>
                      <a:r>
                        <a:rPr lang="en-GB" sz="2800">
                          <a:latin typeface="Inter 24pt 24pt Light" panose="02000503000000020004" pitchFamily="2" charset="0"/>
                          <a:ea typeface="Inter 24pt 24pt Light" panose="02000503000000020004" pitchFamily="2" charset="0"/>
                        </a:rPr>
                        <a:t>Funded unfamiliar</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2800">
                          <a:latin typeface="Inter 24pt 24pt Light" panose="02000503000000020004" pitchFamily="2" charset="0"/>
                          <a:ea typeface="Inter 24pt 24pt Light" panose="02000503000000020004" pitchFamily="2" charset="0"/>
                        </a:rPr>
                        <a:t>14.8</a:t>
                      </a: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5366267"/>
                  </a:ext>
                </a:extLst>
              </a:tr>
            </a:tbl>
          </a:graphicData>
        </a:graphic>
      </p:graphicFrame>
      <p:graphicFrame>
        <p:nvGraphicFramePr>
          <p:cNvPr id="9" name="Table 8">
            <a:extLst>
              <a:ext uri="{FF2B5EF4-FFF2-40B4-BE49-F238E27FC236}">
                <a16:creationId xmlns:a16="http://schemas.microsoft.com/office/drawing/2014/main" id="{3979981C-6790-976F-F64D-3935B63D9F4B}"/>
              </a:ext>
            </a:extLst>
          </p:cNvPr>
          <p:cNvGraphicFramePr>
            <a:graphicFrameLocks noGrp="1"/>
          </p:cNvGraphicFramePr>
          <p:nvPr>
            <p:extLst>
              <p:ext uri="{D42A27DB-BD31-4B8C-83A1-F6EECF244321}">
                <p14:modId xmlns:p14="http://schemas.microsoft.com/office/powerpoint/2010/main" val="318963128"/>
              </p:ext>
            </p:extLst>
          </p:nvPr>
        </p:nvGraphicFramePr>
        <p:xfrm>
          <a:off x="708017" y="4551390"/>
          <a:ext cx="10833495" cy="1716651"/>
        </p:xfrm>
        <a:graphic>
          <a:graphicData uri="http://schemas.openxmlformats.org/drawingml/2006/table">
            <a:tbl>
              <a:tblPr firstRow="1" bandRow="1">
                <a:tableStyleId>{5C22544A-7EE6-4342-B048-85BDC9FD1C3A}</a:tableStyleId>
              </a:tblPr>
              <a:tblGrid>
                <a:gridCol w="5534891">
                  <a:extLst>
                    <a:ext uri="{9D8B030D-6E8A-4147-A177-3AD203B41FA5}">
                      <a16:colId xmlns:a16="http://schemas.microsoft.com/office/drawing/2014/main" val="430608408"/>
                    </a:ext>
                  </a:extLst>
                </a:gridCol>
                <a:gridCol w="5298604">
                  <a:extLst>
                    <a:ext uri="{9D8B030D-6E8A-4147-A177-3AD203B41FA5}">
                      <a16:colId xmlns:a16="http://schemas.microsoft.com/office/drawing/2014/main" val="684414947"/>
                    </a:ext>
                  </a:extLst>
                </a:gridCol>
              </a:tblGrid>
              <a:tr h="836023">
                <a:tc>
                  <a:txBody>
                    <a:bodyPr/>
                    <a:lstStyle/>
                    <a:p>
                      <a:pPr marL="0" algn="l" defTabSz="914400" rtl="0" eaLnBrk="1" latinLnBrk="0" hangingPunct="1"/>
                      <a:r>
                        <a:rPr lang="en-GB" sz="2800" b="0" kern="1200">
                          <a:solidFill>
                            <a:schemeClr val="dk1"/>
                          </a:solidFill>
                          <a:latin typeface="Inter 24pt 24pt Light" panose="02000503000000020004" pitchFamily="2" charset="0"/>
                          <a:ea typeface="Inter 24pt 24pt Light" panose="02000503000000020004" pitchFamily="2" charset="0"/>
                          <a:cs typeface="+mn-cs"/>
                        </a:rPr>
                        <a:t>Unfunded familiar</a:t>
                      </a:r>
                    </a:p>
                  </a:txBody>
                  <a:tcPr>
                    <a:solidFill>
                      <a:schemeClr val="accent1">
                        <a:lumMod val="40000"/>
                        <a:lumOff val="60000"/>
                      </a:schemeClr>
                    </a:solidFill>
                  </a:tcPr>
                </a:tc>
                <a:tc>
                  <a:txBody>
                    <a:bodyPr/>
                    <a:lstStyle/>
                    <a:p>
                      <a:r>
                        <a:rPr lang="en-GB" sz="2800" b="0">
                          <a:solidFill>
                            <a:schemeClr val="tx1"/>
                          </a:solidFill>
                          <a:latin typeface="Inter 24pt 24pt Light" panose="02000503000000020004" pitchFamily="2" charset="0"/>
                          <a:ea typeface="Inter 24pt 24pt Light" panose="02000503000000020004" pitchFamily="2" charset="0"/>
                        </a:rPr>
                        <a:t>25.8</a:t>
                      </a:r>
                    </a:p>
                  </a:txBody>
                  <a:tcPr>
                    <a:solidFill>
                      <a:schemeClr val="accent1">
                        <a:lumMod val="40000"/>
                        <a:lumOff val="60000"/>
                      </a:schemeClr>
                    </a:solidFill>
                  </a:tcPr>
                </a:tc>
                <a:extLst>
                  <a:ext uri="{0D108BD9-81ED-4DB2-BD59-A6C34878D82A}">
                    <a16:rowId xmlns:a16="http://schemas.microsoft.com/office/drawing/2014/main" val="3989808490"/>
                  </a:ext>
                </a:extLst>
              </a:tr>
              <a:tr h="880628">
                <a:tc>
                  <a:txBody>
                    <a:bodyPr/>
                    <a:lstStyle/>
                    <a:p>
                      <a:pPr marL="0" algn="l" defTabSz="914400" rtl="0" eaLnBrk="1" latinLnBrk="0" hangingPunct="1"/>
                      <a:r>
                        <a:rPr lang="en-GB" sz="2800" kern="1200">
                          <a:solidFill>
                            <a:schemeClr val="dk1"/>
                          </a:solidFill>
                          <a:latin typeface="Inter 24pt 24pt Light" panose="02000503000000020004" pitchFamily="2" charset="0"/>
                          <a:ea typeface="Inter 24pt 24pt Light" panose="02000503000000020004" pitchFamily="2" charset="0"/>
                          <a:cs typeface="+mn-cs"/>
                        </a:rPr>
                        <a:t>Funded familiar</a:t>
                      </a:r>
                    </a:p>
                  </a:txBody>
                  <a:tcPr>
                    <a:solidFill>
                      <a:schemeClr val="accent1">
                        <a:lumMod val="20000"/>
                        <a:lumOff val="80000"/>
                      </a:schemeClr>
                    </a:solidFill>
                  </a:tcPr>
                </a:tc>
                <a:tc>
                  <a:txBody>
                    <a:bodyPr/>
                    <a:lstStyle/>
                    <a:p>
                      <a:pPr marL="0" algn="l" defTabSz="914400" rtl="0" eaLnBrk="1" latinLnBrk="0" hangingPunct="1"/>
                      <a:r>
                        <a:rPr lang="en-GB" sz="2800" kern="1200">
                          <a:solidFill>
                            <a:schemeClr val="dk1"/>
                          </a:solidFill>
                          <a:latin typeface="Inter 24pt 24pt Light" panose="02000503000000020004" pitchFamily="2" charset="0"/>
                          <a:ea typeface="Inter 24pt 24pt Light" panose="02000503000000020004" pitchFamily="2" charset="0"/>
                          <a:cs typeface="+mn-cs"/>
                        </a:rPr>
                        <a:t>34.9</a:t>
                      </a:r>
                    </a:p>
                  </a:txBody>
                  <a:tcPr>
                    <a:solidFill>
                      <a:schemeClr val="accent1">
                        <a:lumMod val="20000"/>
                        <a:lumOff val="80000"/>
                      </a:schemeClr>
                    </a:solidFill>
                  </a:tcPr>
                </a:tc>
                <a:extLst>
                  <a:ext uri="{0D108BD9-81ED-4DB2-BD59-A6C34878D82A}">
                    <a16:rowId xmlns:a16="http://schemas.microsoft.com/office/drawing/2014/main" val="3291870776"/>
                  </a:ext>
                </a:extLst>
              </a:tr>
            </a:tbl>
          </a:graphicData>
        </a:graphic>
      </p:graphicFrame>
      <p:sp>
        <p:nvSpPr>
          <p:cNvPr id="10" name="TextBox 9">
            <a:extLst>
              <a:ext uri="{FF2B5EF4-FFF2-40B4-BE49-F238E27FC236}">
                <a16:creationId xmlns:a16="http://schemas.microsoft.com/office/drawing/2014/main" id="{9BED2ABC-6388-78A8-8831-F6F9C2D23752}"/>
              </a:ext>
            </a:extLst>
          </p:cNvPr>
          <p:cNvSpPr txBox="1"/>
          <p:nvPr/>
        </p:nvSpPr>
        <p:spPr>
          <a:xfrm>
            <a:off x="617554" y="1035784"/>
            <a:ext cx="10358846" cy="523220"/>
          </a:xfrm>
          <a:prstGeom prst="rect">
            <a:avLst/>
          </a:prstGeom>
          <a:noFill/>
        </p:spPr>
        <p:txBody>
          <a:bodyPr wrap="square" rtlCol="0">
            <a:spAutoFit/>
          </a:bodyPr>
          <a:lstStyle/>
          <a:p>
            <a:r>
              <a:rPr lang="en-GB" sz="2800">
                <a:latin typeface="Inter 24pt 24pt Light" panose="02000503000000020004" pitchFamily="2" charset="0"/>
                <a:ea typeface="Inter 24pt 24pt Light" panose="02000503000000020004" pitchFamily="2" charset="0"/>
              </a:rPr>
              <a:t>Respondents’ familiarity with policies, by funding status</a:t>
            </a:r>
          </a:p>
        </p:txBody>
      </p:sp>
    </p:spTree>
    <p:extLst>
      <p:ext uri="{BB962C8B-B14F-4D97-AF65-F5344CB8AC3E}">
        <p14:creationId xmlns:p14="http://schemas.microsoft.com/office/powerpoint/2010/main" val="228670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0513B-5962-33D3-BE8B-F6C6E8F214D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0D387DF-3C7B-B134-F15C-DC376474BDF6}"/>
              </a:ext>
            </a:extLst>
          </p:cNvPr>
          <p:cNvSpPr>
            <a:spLocks noGrp="1"/>
          </p:cNvSpPr>
          <p:nvPr>
            <p:ph type="body" sz="quarter" idx="11"/>
          </p:nvPr>
        </p:nvSpPr>
        <p:spPr>
          <a:xfrm>
            <a:off x="690562" y="371294"/>
            <a:ext cx="7970112" cy="2316019"/>
          </a:xfrm>
        </p:spPr>
        <p:txBody>
          <a:bodyPr/>
          <a:lstStyle/>
          <a:p>
            <a:r>
              <a:rPr lang="en-US"/>
              <a:t>Reasons for unfamiliarity</a:t>
            </a:r>
          </a:p>
          <a:p>
            <a:pPr lvl="1"/>
            <a:endParaRPr lang="en-US" sz="4400">
              <a:solidFill>
                <a:schemeClr val="tx1"/>
              </a:solidFill>
            </a:endParaRPr>
          </a:p>
          <a:p>
            <a:pPr lvl="1"/>
            <a:endParaRPr lang="en-US" sz="4400">
              <a:solidFill>
                <a:schemeClr val="tx1"/>
              </a:solidFill>
            </a:endParaRPr>
          </a:p>
        </p:txBody>
      </p:sp>
      <p:graphicFrame>
        <p:nvGraphicFramePr>
          <p:cNvPr id="7" name="Chart 6">
            <a:extLst>
              <a:ext uri="{FF2B5EF4-FFF2-40B4-BE49-F238E27FC236}">
                <a16:creationId xmlns:a16="http://schemas.microsoft.com/office/drawing/2014/main" id="{5A82E8AB-41B1-D6FE-912B-38861AF6FAA1}"/>
              </a:ext>
            </a:extLst>
          </p:cNvPr>
          <p:cNvGraphicFramePr>
            <a:graphicFrameLocks/>
          </p:cNvGraphicFramePr>
          <p:nvPr>
            <p:extLst>
              <p:ext uri="{D42A27DB-BD31-4B8C-83A1-F6EECF244321}">
                <p14:modId xmlns:p14="http://schemas.microsoft.com/office/powerpoint/2010/main" val="3786625810"/>
              </p:ext>
            </p:extLst>
          </p:nvPr>
        </p:nvGraphicFramePr>
        <p:xfrm>
          <a:off x="704849" y="1108364"/>
          <a:ext cx="10782302" cy="5369532"/>
        </p:xfrm>
        <a:graphic>
          <a:graphicData uri="http://schemas.openxmlformats.org/drawingml/2006/chart">
            <c:chart xmlns:c="http://schemas.openxmlformats.org/drawingml/2006/chart" xmlns:r="http://schemas.openxmlformats.org/officeDocument/2006/relationships" r:id="rId3"/>
          </a:graphicData>
        </a:graphic>
      </p:graphicFrame>
      <p:sp>
        <p:nvSpPr>
          <p:cNvPr id="9" name="Oval 8">
            <a:extLst>
              <a:ext uri="{FF2B5EF4-FFF2-40B4-BE49-F238E27FC236}">
                <a16:creationId xmlns:a16="http://schemas.microsoft.com/office/drawing/2014/main" id="{799E450E-3F0B-C6CB-B6D8-4D8D84530946}"/>
              </a:ext>
            </a:extLst>
          </p:cNvPr>
          <p:cNvSpPr/>
          <p:nvPr/>
        </p:nvSpPr>
        <p:spPr>
          <a:xfrm>
            <a:off x="6128038" y="2208427"/>
            <a:ext cx="2057400" cy="453915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18386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B3B2F-ACAC-C3F1-F77E-DF50BBA57A0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B664885-640E-455E-122E-D25629917A3B}"/>
              </a:ext>
            </a:extLst>
          </p:cNvPr>
          <p:cNvSpPr>
            <a:spLocks noGrp="1"/>
          </p:cNvSpPr>
          <p:nvPr>
            <p:ph type="body" sz="quarter" idx="11"/>
          </p:nvPr>
        </p:nvSpPr>
        <p:spPr>
          <a:xfrm>
            <a:off x="690562" y="371294"/>
            <a:ext cx="5022245" cy="1546577"/>
          </a:xfrm>
        </p:spPr>
        <p:txBody>
          <a:bodyPr/>
          <a:lstStyle/>
          <a:p>
            <a:r>
              <a:rPr lang="en-US" sz="3600">
                <a:latin typeface="Wellcome" pitchFamily="2" charset="77"/>
              </a:rPr>
              <a:t>CLARITY</a:t>
            </a:r>
          </a:p>
          <a:p>
            <a:pPr lvl="1"/>
            <a:endParaRPr lang="en-US">
              <a:solidFill>
                <a:schemeClr val="tx1"/>
              </a:solidFill>
              <a:latin typeface="Inter 24pt 24pt Light" panose="02000503000000020004" pitchFamily="2" charset="0"/>
              <a:ea typeface="Inter 24pt 24pt Light" panose="02000503000000020004" pitchFamily="2" charset="0"/>
            </a:endParaRPr>
          </a:p>
          <a:p>
            <a:pPr lvl="1"/>
            <a:endParaRPr lang="en-US">
              <a:solidFill>
                <a:schemeClr val="tx1"/>
              </a:solidFill>
              <a:latin typeface="Inter 24pt 24pt Light" panose="02000503000000020004" pitchFamily="2" charset="0"/>
              <a:ea typeface="Inter 24pt 24pt Light" panose="02000503000000020004" pitchFamily="2" charset="0"/>
            </a:endParaRPr>
          </a:p>
        </p:txBody>
      </p:sp>
      <p:graphicFrame>
        <p:nvGraphicFramePr>
          <p:cNvPr id="5" name="Table 4">
            <a:extLst>
              <a:ext uri="{FF2B5EF4-FFF2-40B4-BE49-F238E27FC236}">
                <a16:creationId xmlns:a16="http://schemas.microsoft.com/office/drawing/2014/main" id="{8E429C1A-28DC-0CCD-5C8A-909A74E8A3F8}"/>
              </a:ext>
            </a:extLst>
          </p:cNvPr>
          <p:cNvGraphicFramePr>
            <a:graphicFrameLocks noGrp="1"/>
          </p:cNvGraphicFramePr>
          <p:nvPr>
            <p:extLst>
              <p:ext uri="{D42A27DB-BD31-4B8C-83A1-F6EECF244321}">
                <p14:modId xmlns:p14="http://schemas.microsoft.com/office/powerpoint/2010/main" val="3726903105"/>
              </p:ext>
            </p:extLst>
          </p:nvPr>
        </p:nvGraphicFramePr>
        <p:xfrm>
          <a:off x="690562" y="1871557"/>
          <a:ext cx="10495598" cy="2061957"/>
        </p:xfrm>
        <a:graphic>
          <a:graphicData uri="http://schemas.openxmlformats.org/drawingml/2006/table">
            <a:tbl>
              <a:tblPr firstRow="1" bandRow="1">
                <a:tableStyleId>{5C22544A-7EE6-4342-B048-85BDC9FD1C3A}</a:tableStyleId>
              </a:tblPr>
              <a:tblGrid>
                <a:gridCol w="4305184">
                  <a:extLst>
                    <a:ext uri="{9D8B030D-6E8A-4147-A177-3AD203B41FA5}">
                      <a16:colId xmlns:a16="http://schemas.microsoft.com/office/drawing/2014/main" val="3284473592"/>
                    </a:ext>
                  </a:extLst>
                </a:gridCol>
                <a:gridCol w="6190414">
                  <a:extLst>
                    <a:ext uri="{9D8B030D-6E8A-4147-A177-3AD203B41FA5}">
                      <a16:colId xmlns:a16="http://schemas.microsoft.com/office/drawing/2014/main" val="975544515"/>
                    </a:ext>
                  </a:extLst>
                </a:gridCol>
              </a:tblGrid>
              <a:tr h="0">
                <a:tc>
                  <a:txBody>
                    <a:bodyPr/>
                    <a:lstStyle/>
                    <a:p>
                      <a:r>
                        <a:rPr lang="en-GB" sz="2400">
                          <a:latin typeface="Inter 24pt 24pt Light" panose="02000503000000020004" pitchFamily="2" charset="0"/>
                          <a:ea typeface="Inter 24pt 24pt Light" panose="02000503000000020004" pitchFamily="2" charset="0"/>
                        </a:rPr>
                        <a:t>Funding status</a:t>
                      </a:r>
                    </a:p>
                  </a:txBody>
                  <a:tcPr/>
                </a:tc>
                <a:tc>
                  <a:txBody>
                    <a:bodyPr/>
                    <a:lstStyle/>
                    <a:p>
                      <a:r>
                        <a:rPr lang="en-GB" sz="2400">
                          <a:latin typeface="Inter 24pt 24pt Light" panose="02000503000000020004" pitchFamily="2" charset="0"/>
                          <a:ea typeface="Inter 24pt 24pt Light" panose="02000503000000020004" pitchFamily="2" charset="0"/>
                        </a:rPr>
                        <a:t>Policies identified as least clear</a:t>
                      </a:r>
                    </a:p>
                  </a:txBody>
                  <a:tcPr/>
                </a:tc>
                <a:extLst>
                  <a:ext uri="{0D108BD9-81ED-4DB2-BD59-A6C34878D82A}">
                    <a16:rowId xmlns:a16="http://schemas.microsoft.com/office/drawing/2014/main" val="1642321876"/>
                  </a:ext>
                </a:extLst>
              </a:tr>
              <a:tr h="529225">
                <a:tc rowSpan="3">
                  <a:txBody>
                    <a:bodyPr/>
                    <a:lstStyle/>
                    <a:p>
                      <a:r>
                        <a:rPr lang="en-GB" sz="2400">
                          <a:latin typeface="Inter 24pt 24pt Light" panose="02000503000000020004" pitchFamily="2" charset="0"/>
                          <a:ea typeface="Inter 24pt 24pt Light" panose="02000503000000020004" pitchFamily="2" charset="0"/>
                        </a:rPr>
                        <a:t>Unfunded</a:t>
                      </a:r>
                    </a:p>
                  </a:txBody>
                  <a:tcPr>
                    <a:solidFill>
                      <a:schemeClr val="accent1">
                        <a:lumMod val="40000"/>
                        <a:lumOff val="60000"/>
                      </a:schemeClr>
                    </a:solidFill>
                  </a:tcPr>
                </a:tc>
                <a:tc>
                  <a:txBody>
                    <a:bodyPr/>
                    <a:lstStyle/>
                    <a:p>
                      <a:r>
                        <a:rPr lang="en-GB" sz="2400">
                          <a:latin typeface="Inter 24pt 24pt Light" panose="02000503000000020004" pitchFamily="2" charset="0"/>
                          <a:ea typeface="Inter 24pt 24pt Light" panose="02000503000000020004" pitchFamily="2" charset="0"/>
                        </a:rPr>
                        <a:t>Use of Generative AI in Applications</a:t>
                      </a:r>
                    </a:p>
                  </a:txBody>
                  <a:tcPr>
                    <a:solidFill>
                      <a:schemeClr val="accent1">
                        <a:lumMod val="40000"/>
                        <a:lumOff val="60000"/>
                      </a:schemeClr>
                    </a:solidFill>
                  </a:tcPr>
                </a:tc>
                <a:extLst>
                  <a:ext uri="{0D108BD9-81ED-4DB2-BD59-A6C34878D82A}">
                    <a16:rowId xmlns:a16="http://schemas.microsoft.com/office/drawing/2014/main" val="3447790962"/>
                  </a:ext>
                </a:extLst>
              </a:tr>
              <a:tr h="546307">
                <a:tc vMerge="1">
                  <a:txBody>
                    <a:bodyPr/>
                    <a:lstStyle/>
                    <a:p>
                      <a:endParaRPr lang="en-GB"/>
                    </a:p>
                  </a:txBody>
                  <a:tcPr/>
                </a:tc>
                <a:tc>
                  <a:txBody>
                    <a:bodyPr/>
                    <a:lstStyle/>
                    <a:p>
                      <a:r>
                        <a:rPr lang="en-GB" sz="2400" kern="1200">
                          <a:solidFill>
                            <a:schemeClr val="dk1"/>
                          </a:solidFill>
                          <a:latin typeface="Inter 24pt 24pt Light" panose="02000503000000020004" pitchFamily="2" charset="0"/>
                          <a:ea typeface="Inter 24pt 24pt Light" panose="02000503000000020004" pitchFamily="2" charset="0"/>
                          <a:cs typeface="+mn-cs"/>
                        </a:rPr>
                        <a:t>Open Access</a:t>
                      </a:r>
                    </a:p>
                  </a:txBody>
                  <a:tcPr>
                    <a:solidFill>
                      <a:schemeClr val="accent1">
                        <a:lumMod val="40000"/>
                        <a:lumOff val="60000"/>
                      </a:schemeClr>
                    </a:solidFill>
                  </a:tcPr>
                </a:tc>
                <a:extLst>
                  <a:ext uri="{0D108BD9-81ED-4DB2-BD59-A6C34878D82A}">
                    <a16:rowId xmlns:a16="http://schemas.microsoft.com/office/drawing/2014/main" val="4284958886"/>
                  </a:ext>
                </a:extLst>
              </a:tr>
              <a:tr h="529225">
                <a:tc vMerge="1">
                  <a:txBody>
                    <a:bodyPr/>
                    <a:lstStyle/>
                    <a:p>
                      <a:endParaRPr lang="en-GB"/>
                    </a:p>
                  </a:txBody>
                  <a:tcPr/>
                </a:tc>
                <a:tc>
                  <a:txBody>
                    <a:bodyPr/>
                    <a:lstStyle/>
                    <a:p>
                      <a:r>
                        <a:rPr lang="en-GB" sz="2400">
                          <a:latin typeface="Inter 24pt 24pt Light" panose="02000503000000020004" pitchFamily="2" charset="0"/>
                          <a:ea typeface="Inter 24pt 24pt Light" panose="02000503000000020004" pitchFamily="2" charset="0"/>
                        </a:rPr>
                        <a:t>Continuing Professional Development</a:t>
                      </a:r>
                    </a:p>
                  </a:txBody>
                  <a:tcPr>
                    <a:solidFill>
                      <a:schemeClr val="accent1">
                        <a:lumMod val="40000"/>
                        <a:lumOff val="60000"/>
                      </a:schemeClr>
                    </a:solidFill>
                  </a:tcPr>
                </a:tc>
                <a:extLst>
                  <a:ext uri="{0D108BD9-81ED-4DB2-BD59-A6C34878D82A}">
                    <a16:rowId xmlns:a16="http://schemas.microsoft.com/office/drawing/2014/main" val="914247441"/>
                  </a:ext>
                </a:extLst>
              </a:tr>
            </a:tbl>
          </a:graphicData>
        </a:graphic>
      </p:graphicFrame>
      <p:graphicFrame>
        <p:nvGraphicFramePr>
          <p:cNvPr id="8" name="Table 7">
            <a:extLst>
              <a:ext uri="{FF2B5EF4-FFF2-40B4-BE49-F238E27FC236}">
                <a16:creationId xmlns:a16="http://schemas.microsoft.com/office/drawing/2014/main" id="{8D27B73E-C2B5-2FE2-B2F5-FA83A231CAA8}"/>
              </a:ext>
            </a:extLst>
          </p:cNvPr>
          <p:cNvGraphicFramePr>
            <a:graphicFrameLocks noGrp="1"/>
          </p:cNvGraphicFramePr>
          <p:nvPr>
            <p:extLst>
              <p:ext uri="{D42A27DB-BD31-4B8C-83A1-F6EECF244321}">
                <p14:modId xmlns:p14="http://schemas.microsoft.com/office/powerpoint/2010/main" val="2840793260"/>
              </p:ext>
            </p:extLst>
          </p:nvPr>
        </p:nvGraphicFramePr>
        <p:xfrm>
          <a:off x="690562" y="3933514"/>
          <a:ext cx="10495598" cy="1729283"/>
        </p:xfrm>
        <a:graphic>
          <a:graphicData uri="http://schemas.openxmlformats.org/drawingml/2006/table">
            <a:tbl>
              <a:tblPr firstRow="1" bandRow="1">
                <a:tableStyleId>{5C22544A-7EE6-4342-B048-85BDC9FD1C3A}</a:tableStyleId>
              </a:tblPr>
              <a:tblGrid>
                <a:gridCol w="4316336">
                  <a:extLst>
                    <a:ext uri="{9D8B030D-6E8A-4147-A177-3AD203B41FA5}">
                      <a16:colId xmlns:a16="http://schemas.microsoft.com/office/drawing/2014/main" val="1521273452"/>
                    </a:ext>
                  </a:extLst>
                </a:gridCol>
                <a:gridCol w="6179262">
                  <a:extLst>
                    <a:ext uri="{9D8B030D-6E8A-4147-A177-3AD203B41FA5}">
                      <a16:colId xmlns:a16="http://schemas.microsoft.com/office/drawing/2014/main" val="553664728"/>
                    </a:ext>
                  </a:extLst>
                </a:gridCol>
              </a:tblGrid>
              <a:tr h="181156">
                <a:tc rowSpan="3">
                  <a:txBody>
                    <a:bodyPr/>
                    <a:lstStyle/>
                    <a:p>
                      <a:r>
                        <a:rPr lang="en-GB" sz="2400" b="0">
                          <a:solidFill>
                            <a:schemeClr val="tx1"/>
                          </a:solidFill>
                          <a:latin typeface="Inter 24pt 24pt Light" panose="02000503000000020004" pitchFamily="2" charset="0"/>
                          <a:ea typeface="Inter 24pt 24pt Light" panose="02000503000000020004" pitchFamily="2" charset="0"/>
                        </a:rPr>
                        <a:t>Funded</a:t>
                      </a:r>
                    </a:p>
                  </a:txBody>
                  <a:tcPr>
                    <a:solidFill>
                      <a:schemeClr val="accent1">
                        <a:lumMod val="20000"/>
                        <a:lumOff val="80000"/>
                      </a:schemeClr>
                    </a:solidFill>
                  </a:tcPr>
                </a:tc>
                <a:tc>
                  <a:txBody>
                    <a:bodyPr/>
                    <a:lstStyle/>
                    <a:p>
                      <a:r>
                        <a:rPr lang="en-GB" sz="2400" b="0">
                          <a:solidFill>
                            <a:schemeClr val="tx1"/>
                          </a:solidFill>
                          <a:latin typeface="Inter 24pt 24pt Light" panose="02000503000000020004" pitchFamily="2" charset="0"/>
                          <a:ea typeface="Inter 24pt 24pt Light" panose="02000503000000020004" pitchFamily="2" charset="0"/>
                        </a:rPr>
                        <a:t>Environmental Sustainability</a:t>
                      </a:r>
                    </a:p>
                  </a:txBody>
                  <a:tcPr>
                    <a:solidFill>
                      <a:schemeClr val="accent1">
                        <a:lumMod val="20000"/>
                        <a:lumOff val="80000"/>
                      </a:schemeClr>
                    </a:solidFill>
                  </a:tcPr>
                </a:tc>
                <a:extLst>
                  <a:ext uri="{0D108BD9-81ED-4DB2-BD59-A6C34878D82A}">
                    <a16:rowId xmlns:a16="http://schemas.microsoft.com/office/drawing/2014/main" val="4283932200"/>
                  </a:ext>
                </a:extLst>
              </a:tr>
              <a:tr h="452713">
                <a:tc vMerge="1">
                  <a:txBody>
                    <a:bodyPr/>
                    <a:lstStyle/>
                    <a:p>
                      <a:endParaRPr lang="en-GB" sz="2400"/>
                    </a:p>
                  </a:txBody>
                  <a:tcPr/>
                </a:tc>
                <a:tc>
                  <a:txBody>
                    <a:bodyPr/>
                    <a:lstStyle/>
                    <a:p>
                      <a:r>
                        <a:rPr lang="en-GB" sz="2400">
                          <a:latin typeface="Inter 24pt 24pt Light" panose="02000503000000020004" pitchFamily="2" charset="0"/>
                          <a:ea typeface="Inter 24pt 24pt Light" panose="02000503000000020004" pitchFamily="2" charset="0"/>
                        </a:rPr>
                        <a:t>Sex and Gender in Health Research</a:t>
                      </a:r>
                    </a:p>
                  </a:txBody>
                  <a:tcPr>
                    <a:solidFill>
                      <a:schemeClr val="accent1">
                        <a:lumMod val="20000"/>
                        <a:lumOff val="80000"/>
                      </a:schemeClr>
                    </a:solidFill>
                  </a:tcPr>
                </a:tc>
                <a:extLst>
                  <a:ext uri="{0D108BD9-81ED-4DB2-BD59-A6C34878D82A}">
                    <a16:rowId xmlns:a16="http://schemas.microsoft.com/office/drawing/2014/main" val="2173917690"/>
                  </a:ext>
                </a:extLst>
              </a:tr>
              <a:tr h="814883">
                <a:tc vMerge="1">
                  <a:txBody>
                    <a:bodyPr/>
                    <a:lstStyle/>
                    <a:p>
                      <a:endParaRPr lang="en-GB" sz="2400"/>
                    </a:p>
                  </a:txBody>
                  <a:tcPr/>
                </a:tc>
                <a:tc>
                  <a:txBody>
                    <a:bodyPr/>
                    <a:lstStyle/>
                    <a:p>
                      <a:r>
                        <a:rPr lang="en-GB" sz="2400">
                          <a:latin typeface="Inter 24pt 24pt Light" panose="02000503000000020004" pitchFamily="2" charset="0"/>
                          <a:ea typeface="Inter 24pt 24pt Light" panose="02000503000000020004" pitchFamily="2" charset="0"/>
                        </a:rPr>
                        <a:t>Continuing Professional Development</a:t>
                      </a:r>
                    </a:p>
                  </a:txBody>
                  <a:tcPr/>
                </a:tc>
                <a:extLst>
                  <a:ext uri="{0D108BD9-81ED-4DB2-BD59-A6C34878D82A}">
                    <a16:rowId xmlns:a16="http://schemas.microsoft.com/office/drawing/2014/main" val="551061893"/>
                  </a:ext>
                </a:extLst>
              </a:tr>
            </a:tbl>
          </a:graphicData>
        </a:graphic>
      </p:graphicFrame>
      <p:sp>
        <p:nvSpPr>
          <p:cNvPr id="9" name="TextBox 8">
            <a:extLst>
              <a:ext uri="{FF2B5EF4-FFF2-40B4-BE49-F238E27FC236}">
                <a16:creationId xmlns:a16="http://schemas.microsoft.com/office/drawing/2014/main" id="{13EF9202-4AAC-6CEE-A6C2-898F95496A57}"/>
              </a:ext>
            </a:extLst>
          </p:cNvPr>
          <p:cNvSpPr txBox="1"/>
          <p:nvPr/>
        </p:nvSpPr>
        <p:spPr>
          <a:xfrm>
            <a:off x="646203" y="986810"/>
            <a:ext cx="10855235" cy="523220"/>
          </a:xfrm>
          <a:prstGeom prst="rect">
            <a:avLst/>
          </a:prstGeom>
          <a:noFill/>
        </p:spPr>
        <p:txBody>
          <a:bodyPr wrap="square" rtlCol="0">
            <a:spAutoFit/>
          </a:bodyPr>
          <a:lstStyle/>
          <a:p>
            <a:r>
              <a:rPr lang="en-GB" sz="2800">
                <a:latin typeface="Inter 24pt 24pt Light" panose="02000503000000020004" pitchFamily="2" charset="0"/>
                <a:ea typeface="Inter 24pt 24pt Light" panose="02000503000000020004" pitchFamily="2" charset="0"/>
              </a:rPr>
              <a:t>Policies respondents identified as least clear, by funding status</a:t>
            </a:r>
          </a:p>
        </p:txBody>
      </p:sp>
    </p:spTree>
    <p:extLst>
      <p:ext uri="{BB962C8B-B14F-4D97-AF65-F5344CB8AC3E}">
        <p14:creationId xmlns:p14="http://schemas.microsoft.com/office/powerpoint/2010/main" val="1827319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133DB11-6C93-9BE7-59DC-1E0AC53CB3A0}"/>
              </a:ext>
            </a:extLst>
          </p:cNvPr>
          <p:cNvSpPr>
            <a:spLocks noGrp="1"/>
          </p:cNvSpPr>
          <p:nvPr>
            <p:ph type="body" sz="quarter" idx="11"/>
          </p:nvPr>
        </p:nvSpPr>
        <p:spPr>
          <a:xfrm>
            <a:off x="690562" y="371294"/>
            <a:ext cx="7316014" cy="551433"/>
          </a:xfrm>
        </p:spPr>
        <p:txBody>
          <a:bodyPr/>
          <a:lstStyle/>
          <a:p>
            <a:r>
              <a:rPr lang="en-GB" sz="3600"/>
              <a:t>Why the policies aren’t clear</a:t>
            </a:r>
          </a:p>
        </p:txBody>
      </p:sp>
      <p:sp>
        <p:nvSpPr>
          <p:cNvPr id="7" name="TextBox 6">
            <a:extLst>
              <a:ext uri="{FF2B5EF4-FFF2-40B4-BE49-F238E27FC236}">
                <a16:creationId xmlns:a16="http://schemas.microsoft.com/office/drawing/2014/main" id="{9755CD7F-AA76-D41D-C794-785672BB6D75}"/>
              </a:ext>
            </a:extLst>
          </p:cNvPr>
          <p:cNvSpPr txBox="1"/>
          <p:nvPr/>
        </p:nvSpPr>
        <p:spPr>
          <a:xfrm>
            <a:off x="814251" y="1474160"/>
            <a:ext cx="10687187" cy="2508379"/>
          </a:xfrm>
          <a:prstGeom prst="rect">
            <a:avLst/>
          </a:prstGeom>
          <a:noFill/>
        </p:spPr>
        <p:txBody>
          <a:bodyPr wrap="square" rtlCol="0">
            <a:spAutoFit/>
          </a:bodyPr>
          <a:lstStyle/>
          <a:p>
            <a:pPr marL="285750" lvl="0" indent="-285750">
              <a:spcAft>
                <a:spcPts val="1800"/>
              </a:spcAft>
              <a:buFont typeface="Arial" panose="020B0604020202020204" pitchFamily="34" charset="0"/>
              <a:buChar char="•"/>
            </a:pPr>
            <a:r>
              <a:rPr lang="en-GB" sz="2800">
                <a:latin typeface="Inter 24pt 24pt Light" panose="02000503000000020004" pitchFamily="2" charset="0"/>
                <a:ea typeface="Inter 24pt 24pt Light" panose="02000503000000020004" pitchFamily="2" charset="0"/>
              </a:rPr>
              <a:t>Keeping track of changes is difficult</a:t>
            </a:r>
          </a:p>
          <a:p>
            <a:pPr marL="285750" lvl="0" indent="-285750">
              <a:spcAft>
                <a:spcPts val="1800"/>
              </a:spcAft>
              <a:buFont typeface="Arial" panose="020B0604020202020204" pitchFamily="34" charset="0"/>
              <a:buChar char="•"/>
            </a:pPr>
            <a:r>
              <a:rPr lang="en-GB" sz="2800">
                <a:latin typeface="Inter 24pt 24pt Light" panose="02000503000000020004" pitchFamily="2" charset="0"/>
                <a:ea typeface="Inter 24pt 24pt Light" panose="02000503000000020004" pitchFamily="2" charset="0"/>
              </a:rPr>
              <a:t>IP policy is complex or of little relevance </a:t>
            </a:r>
          </a:p>
          <a:p>
            <a:pPr marL="285750" lvl="0" indent="-285750">
              <a:spcAft>
                <a:spcPts val="1800"/>
              </a:spcAft>
              <a:buFont typeface="Arial" panose="020B0604020202020204" pitchFamily="34" charset="0"/>
              <a:buChar char="•"/>
            </a:pPr>
            <a:r>
              <a:rPr lang="en-GB" sz="2800">
                <a:latin typeface="Inter 24pt 24pt Light" panose="02000503000000020004" pitchFamily="2" charset="0"/>
                <a:ea typeface="Inter 24pt 24pt Light" panose="02000503000000020004" pitchFamily="2" charset="0"/>
              </a:rPr>
              <a:t>There are too many policies</a:t>
            </a:r>
          </a:p>
          <a:p>
            <a:pPr marL="285750" lvl="0" indent="-285750">
              <a:spcAft>
                <a:spcPts val="1800"/>
              </a:spcAft>
              <a:buFont typeface="Arial" panose="020B0604020202020204" pitchFamily="34" charset="0"/>
              <a:buChar char="•"/>
            </a:pPr>
            <a:r>
              <a:rPr lang="en-GB" sz="2800">
                <a:latin typeface="Inter 24pt 24pt Light" panose="02000503000000020004" pitchFamily="2" charset="0"/>
                <a:ea typeface="Inter 24pt 24pt Light" panose="02000503000000020004" pitchFamily="2" charset="0"/>
              </a:rPr>
              <a:t>They aren’t linked on the scheme/call pages or on sample forms</a:t>
            </a:r>
          </a:p>
        </p:txBody>
      </p:sp>
    </p:spTree>
    <p:extLst>
      <p:ext uri="{BB962C8B-B14F-4D97-AF65-F5344CB8AC3E}">
        <p14:creationId xmlns:p14="http://schemas.microsoft.com/office/powerpoint/2010/main" val="33526250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592959-3D5A-9390-6B2E-CDB048C68AB4}"/>
              </a:ext>
            </a:extLst>
          </p:cNvPr>
          <p:cNvSpPr>
            <a:spLocks noGrp="1"/>
          </p:cNvSpPr>
          <p:nvPr>
            <p:ph type="body" sz="quarter" idx="11"/>
          </p:nvPr>
        </p:nvSpPr>
        <p:spPr>
          <a:xfrm>
            <a:off x="690562" y="371294"/>
            <a:ext cx="5997621" cy="551433"/>
          </a:xfrm>
        </p:spPr>
        <p:txBody>
          <a:bodyPr/>
          <a:lstStyle/>
          <a:p>
            <a:r>
              <a:rPr lang="en-GB" sz="3600">
                <a:latin typeface="Wellcome" pitchFamily="2" charset="77"/>
              </a:rPr>
              <a:t>COMPLIANCE – CAN YOU?</a:t>
            </a:r>
          </a:p>
        </p:txBody>
      </p:sp>
      <p:graphicFrame>
        <p:nvGraphicFramePr>
          <p:cNvPr id="3" name="Table 2">
            <a:extLst>
              <a:ext uri="{FF2B5EF4-FFF2-40B4-BE49-F238E27FC236}">
                <a16:creationId xmlns:a16="http://schemas.microsoft.com/office/drawing/2014/main" id="{A8B2684B-C700-BDBA-98BC-39B4E49BD8F1}"/>
              </a:ext>
            </a:extLst>
          </p:cNvPr>
          <p:cNvGraphicFramePr>
            <a:graphicFrameLocks noGrp="1"/>
          </p:cNvGraphicFramePr>
          <p:nvPr>
            <p:extLst>
              <p:ext uri="{D42A27DB-BD31-4B8C-83A1-F6EECF244321}">
                <p14:modId xmlns:p14="http://schemas.microsoft.com/office/powerpoint/2010/main" val="2758224842"/>
              </p:ext>
            </p:extLst>
          </p:nvPr>
        </p:nvGraphicFramePr>
        <p:xfrm>
          <a:off x="690562" y="1894751"/>
          <a:ext cx="10495598" cy="2704370"/>
        </p:xfrm>
        <a:graphic>
          <a:graphicData uri="http://schemas.openxmlformats.org/drawingml/2006/table">
            <a:tbl>
              <a:tblPr firstRow="1" bandRow="1">
                <a:tableStyleId>{5C22544A-7EE6-4342-B048-85BDC9FD1C3A}</a:tableStyleId>
              </a:tblPr>
              <a:tblGrid>
                <a:gridCol w="3363199">
                  <a:extLst>
                    <a:ext uri="{9D8B030D-6E8A-4147-A177-3AD203B41FA5}">
                      <a16:colId xmlns:a16="http://schemas.microsoft.com/office/drawing/2014/main" val="3284473592"/>
                    </a:ext>
                  </a:extLst>
                </a:gridCol>
                <a:gridCol w="7132399">
                  <a:extLst>
                    <a:ext uri="{9D8B030D-6E8A-4147-A177-3AD203B41FA5}">
                      <a16:colId xmlns:a16="http://schemas.microsoft.com/office/drawing/2014/main" val="975544515"/>
                    </a:ext>
                  </a:extLst>
                </a:gridCol>
              </a:tblGrid>
              <a:tr h="0">
                <a:tc>
                  <a:txBody>
                    <a:bodyPr/>
                    <a:lstStyle/>
                    <a:p>
                      <a:r>
                        <a:rPr lang="en-GB" sz="2400">
                          <a:latin typeface="Inter 24pt 24pt Light" panose="02000503000000020004" pitchFamily="2" charset="0"/>
                          <a:ea typeface="Inter 24pt 24pt Light" panose="02000503000000020004" pitchFamily="2" charset="0"/>
                        </a:rPr>
                        <a:t>Funding status</a:t>
                      </a:r>
                    </a:p>
                  </a:txBody>
                  <a:tcPr/>
                </a:tc>
                <a:tc>
                  <a:txBody>
                    <a:bodyPr/>
                    <a:lstStyle/>
                    <a:p>
                      <a:r>
                        <a:rPr lang="en-GB" sz="2400">
                          <a:latin typeface="Inter 24pt 24pt Light" panose="02000503000000020004" pitchFamily="2" charset="0"/>
                          <a:ea typeface="Inter 24pt 24pt Light" panose="02000503000000020004" pitchFamily="2" charset="0"/>
                        </a:rPr>
                        <a:t>Policies identified as most difficult to comply with</a:t>
                      </a:r>
                    </a:p>
                  </a:txBody>
                  <a:tcPr/>
                </a:tc>
                <a:extLst>
                  <a:ext uri="{0D108BD9-81ED-4DB2-BD59-A6C34878D82A}">
                    <a16:rowId xmlns:a16="http://schemas.microsoft.com/office/drawing/2014/main" val="1642321876"/>
                  </a:ext>
                </a:extLst>
              </a:tr>
              <a:tr h="529225">
                <a:tc rowSpan="3">
                  <a:txBody>
                    <a:bodyPr/>
                    <a:lstStyle/>
                    <a:p>
                      <a:r>
                        <a:rPr lang="en-GB" sz="2400">
                          <a:latin typeface="Inter 24pt 24pt Light" panose="02000503000000020004" pitchFamily="2" charset="0"/>
                          <a:ea typeface="Inter 24pt 24pt Light" panose="02000503000000020004" pitchFamily="2" charset="0"/>
                        </a:rPr>
                        <a:t>Unfunded</a:t>
                      </a:r>
                    </a:p>
                  </a:txBody>
                  <a:tcPr>
                    <a:solidFill>
                      <a:schemeClr val="accent1">
                        <a:lumMod val="40000"/>
                        <a:lumOff val="60000"/>
                      </a:schemeClr>
                    </a:solidFill>
                  </a:tcPr>
                </a:tc>
                <a:tc>
                  <a:txBody>
                    <a:bodyPr/>
                    <a:lstStyle/>
                    <a:p>
                      <a:r>
                        <a:rPr lang="en-GB" sz="2400">
                          <a:latin typeface="Inter 24pt 24pt Light" panose="02000503000000020004" pitchFamily="2" charset="0"/>
                          <a:ea typeface="Inter 24pt 24pt Light" panose="02000503000000020004" pitchFamily="2" charset="0"/>
                        </a:rPr>
                        <a:t>Use of Generative AI in Applications</a:t>
                      </a:r>
                    </a:p>
                  </a:txBody>
                  <a:tcPr>
                    <a:solidFill>
                      <a:schemeClr val="accent1">
                        <a:lumMod val="40000"/>
                        <a:lumOff val="60000"/>
                      </a:schemeClr>
                    </a:solidFill>
                  </a:tcPr>
                </a:tc>
                <a:extLst>
                  <a:ext uri="{0D108BD9-81ED-4DB2-BD59-A6C34878D82A}">
                    <a16:rowId xmlns:a16="http://schemas.microsoft.com/office/drawing/2014/main" val="3447790962"/>
                  </a:ext>
                </a:extLst>
              </a:tr>
              <a:tr h="546307">
                <a:tc vMerge="1">
                  <a:txBody>
                    <a:bodyPr/>
                    <a:lstStyle/>
                    <a:p>
                      <a:endParaRPr lang="en-GB"/>
                    </a:p>
                  </a:txBody>
                  <a:tcPr/>
                </a:tc>
                <a:tc>
                  <a:txBody>
                    <a:bodyPr/>
                    <a:lstStyle/>
                    <a:p>
                      <a:r>
                        <a:rPr lang="en-GB" sz="2400" kern="1200">
                          <a:solidFill>
                            <a:schemeClr val="dk1"/>
                          </a:solidFill>
                          <a:latin typeface="Inter 24pt 24pt Light" panose="02000503000000020004" pitchFamily="2" charset="0"/>
                          <a:ea typeface="Inter 24pt 24pt Light" panose="02000503000000020004" pitchFamily="2" charset="0"/>
                          <a:cs typeface="+mn-cs"/>
                        </a:rPr>
                        <a:t>Data, materials and software management and sharing</a:t>
                      </a:r>
                    </a:p>
                  </a:txBody>
                  <a:tcPr>
                    <a:solidFill>
                      <a:schemeClr val="accent1">
                        <a:lumMod val="40000"/>
                        <a:lumOff val="60000"/>
                      </a:schemeClr>
                    </a:solidFill>
                  </a:tcPr>
                </a:tc>
                <a:extLst>
                  <a:ext uri="{0D108BD9-81ED-4DB2-BD59-A6C34878D82A}">
                    <a16:rowId xmlns:a16="http://schemas.microsoft.com/office/drawing/2014/main" val="4284958886"/>
                  </a:ext>
                </a:extLst>
              </a:tr>
              <a:tr h="529225">
                <a:tc vMerge="1">
                  <a:txBody>
                    <a:bodyPr/>
                    <a:lstStyle/>
                    <a:p>
                      <a:endParaRPr lang="en-GB"/>
                    </a:p>
                  </a:txBody>
                  <a:tcPr/>
                </a:tc>
                <a:tc>
                  <a:txBody>
                    <a:bodyPr/>
                    <a:lstStyle/>
                    <a:p>
                      <a:r>
                        <a:rPr lang="en-GB" sz="2400">
                          <a:latin typeface="Inter 24pt 24pt Light" panose="02000503000000020004" pitchFamily="2" charset="0"/>
                          <a:ea typeface="Inter 24pt 24pt Light" panose="02000503000000020004" pitchFamily="2" charset="0"/>
                        </a:rPr>
                        <a:t>Research misconduct</a:t>
                      </a:r>
                    </a:p>
                  </a:txBody>
                  <a:tcPr>
                    <a:solidFill>
                      <a:schemeClr val="accent1">
                        <a:lumMod val="40000"/>
                        <a:lumOff val="60000"/>
                      </a:schemeClr>
                    </a:solidFill>
                  </a:tcPr>
                </a:tc>
                <a:extLst>
                  <a:ext uri="{0D108BD9-81ED-4DB2-BD59-A6C34878D82A}">
                    <a16:rowId xmlns:a16="http://schemas.microsoft.com/office/drawing/2014/main" val="914247441"/>
                  </a:ext>
                </a:extLst>
              </a:tr>
            </a:tbl>
          </a:graphicData>
        </a:graphic>
      </p:graphicFrame>
      <p:graphicFrame>
        <p:nvGraphicFramePr>
          <p:cNvPr id="4" name="Table 3">
            <a:extLst>
              <a:ext uri="{FF2B5EF4-FFF2-40B4-BE49-F238E27FC236}">
                <a16:creationId xmlns:a16="http://schemas.microsoft.com/office/drawing/2014/main" id="{7ACC52A9-0F4B-7256-5C59-3C8096DCC765}"/>
              </a:ext>
            </a:extLst>
          </p:cNvPr>
          <p:cNvGraphicFramePr>
            <a:graphicFrameLocks noGrp="1"/>
          </p:cNvGraphicFramePr>
          <p:nvPr>
            <p:extLst>
              <p:ext uri="{D42A27DB-BD31-4B8C-83A1-F6EECF244321}">
                <p14:modId xmlns:p14="http://schemas.microsoft.com/office/powerpoint/2010/main" val="2318114942"/>
              </p:ext>
            </p:extLst>
          </p:nvPr>
        </p:nvGraphicFramePr>
        <p:xfrm>
          <a:off x="690562" y="4599121"/>
          <a:ext cx="10495598" cy="1902157"/>
        </p:xfrm>
        <a:graphic>
          <a:graphicData uri="http://schemas.openxmlformats.org/drawingml/2006/table">
            <a:tbl>
              <a:tblPr firstRow="1" bandRow="1">
                <a:tableStyleId>{5C22544A-7EE6-4342-B048-85BDC9FD1C3A}</a:tableStyleId>
              </a:tblPr>
              <a:tblGrid>
                <a:gridCol w="3363199">
                  <a:extLst>
                    <a:ext uri="{9D8B030D-6E8A-4147-A177-3AD203B41FA5}">
                      <a16:colId xmlns:a16="http://schemas.microsoft.com/office/drawing/2014/main" val="1521273452"/>
                    </a:ext>
                  </a:extLst>
                </a:gridCol>
                <a:gridCol w="7132399">
                  <a:extLst>
                    <a:ext uri="{9D8B030D-6E8A-4147-A177-3AD203B41FA5}">
                      <a16:colId xmlns:a16="http://schemas.microsoft.com/office/drawing/2014/main" val="553664728"/>
                    </a:ext>
                  </a:extLst>
                </a:gridCol>
              </a:tblGrid>
              <a:tr h="328399">
                <a:tc rowSpan="3">
                  <a:txBody>
                    <a:bodyPr/>
                    <a:lstStyle/>
                    <a:p>
                      <a:r>
                        <a:rPr lang="en-GB" sz="2400" b="0">
                          <a:solidFill>
                            <a:schemeClr val="tx1"/>
                          </a:solidFill>
                          <a:latin typeface="Inter 24pt 24pt Light" panose="02000503000000020004" pitchFamily="2" charset="0"/>
                          <a:ea typeface="Inter 24pt 24pt Light" panose="02000503000000020004" pitchFamily="2" charset="0"/>
                        </a:rPr>
                        <a:t>Funded</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GB" sz="2400" b="0">
                          <a:solidFill>
                            <a:schemeClr val="tx1"/>
                          </a:solidFill>
                          <a:latin typeface="Inter 24pt 24pt Light" panose="02000503000000020004" pitchFamily="2" charset="0"/>
                          <a:ea typeface="Inter 24pt 24pt Light" panose="02000503000000020004" pitchFamily="2" charset="0"/>
                        </a:rPr>
                        <a:t>Environmental Sustainability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283932200"/>
                  </a:ext>
                </a:extLst>
              </a:tr>
              <a:tr h="591119">
                <a:tc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a:latin typeface="Inter 24pt 24pt Light" panose="02000503000000020004" pitchFamily="2" charset="0"/>
                          <a:ea typeface="Inter 24pt 24pt Light" panose="02000503000000020004" pitchFamily="2" charset="0"/>
                        </a:rPr>
                        <a:t>Continuing Professional Development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023874756"/>
                  </a:ext>
                </a:extLst>
              </a:tr>
              <a:tr h="853838">
                <a:tc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kern="1200">
                          <a:solidFill>
                            <a:schemeClr val="dk1"/>
                          </a:solidFill>
                          <a:latin typeface="Inter 24pt 24pt Light" panose="02000503000000020004" pitchFamily="2" charset="0"/>
                          <a:ea typeface="Inter 24pt 24pt Light" panose="02000503000000020004" pitchFamily="2" charset="0"/>
                          <a:cs typeface="+mn-cs"/>
                        </a:rPr>
                        <a:t>Data, materials and software management and sharing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96406488"/>
                  </a:ext>
                </a:extLst>
              </a:tr>
            </a:tbl>
          </a:graphicData>
        </a:graphic>
      </p:graphicFrame>
      <p:sp>
        <p:nvSpPr>
          <p:cNvPr id="5" name="TextBox 4">
            <a:extLst>
              <a:ext uri="{FF2B5EF4-FFF2-40B4-BE49-F238E27FC236}">
                <a16:creationId xmlns:a16="http://schemas.microsoft.com/office/drawing/2014/main" id="{0F10FC13-4907-BEC7-98F7-85F0FD29CB2F}"/>
              </a:ext>
            </a:extLst>
          </p:cNvPr>
          <p:cNvSpPr txBox="1"/>
          <p:nvPr/>
        </p:nvSpPr>
        <p:spPr>
          <a:xfrm>
            <a:off x="690562" y="1063754"/>
            <a:ext cx="10855235" cy="830997"/>
          </a:xfrm>
          <a:prstGeom prst="rect">
            <a:avLst/>
          </a:prstGeom>
          <a:noFill/>
        </p:spPr>
        <p:txBody>
          <a:bodyPr wrap="square" rtlCol="0">
            <a:spAutoFit/>
          </a:bodyPr>
          <a:lstStyle/>
          <a:p>
            <a:r>
              <a:rPr lang="en-GB" sz="2400">
                <a:latin typeface="Inter 24pt 24pt Light" panose="02000503000000020004" pitchFamily="2" charset="0"/>
                <a:ea typeface="Inter 24pt 24pt Light" panose="02000503000000020004" pitchFamily="2" charset="0"/>
              </a:rPr>
              <a:t>Policies respondents identified as most difficult to comply with, by funding status</a:t>
            </a:r>
          </a:p>
        </p:txBody>
      </p:sp>
    </p:spTree>
    <p:extLst>
      <p:ext uri="{BB962C8B-B14F-4D97-AF65-F5344CB8AC3E}">
        <p14:creationId xmlns:p14="http://schemas.microsoft.com/office/powerpoint/2010/main" val="524254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25626-382C-4015-3935-2293155D4D6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7540082-F499-5B72-CB24-300534E9CB44}"/>
              </a:ext>
            </a:extLst>
          </p:cNvPr>
          <p:cNvSpPr>
            <a:spLocks noGrp="1"/>
          </p:cNvSpPr>
          <p:nvPr>
            <p:ph type="body" sz="quarter" idx="11"/>
          </p:nvPr>
        </p:nvSpPr>
        <p:spPr>
          <a:xfrm>
            <a:off x="690562" y="371294"/>
            <a:ext cx="7750911" cy="551433"/>
          </a:xfrm>
        </p:spPr>
        <p:txBody>
          <a:bodyPr/>
          <a:lstStyle/>
          <a:p>
            <a:r>
              <a:rPr lang="en-GB" sz="3600"/>
              <a:t>Compliance challenges</a:t>
            </a:r>
          </a:p>
        </p:txBody>
      </p:sp>
      <p:sp>
        <p:nvSpPr>
          <p:cNvPr id="7" name="TextBox 6">
            <a:extLst>
              <a:ext uri="{FF2B5EF4-FFF2-40B4-BE49-F238E27FC236}">
                <a16:creationId xmlns:a16="http://schemas.microsoft.com/office/drawing/2014/main" id="{300401C9-ED10-E1AE-671D-E4F5924FE365}"/>
              </a:ext>
            </a:extLst>
          </p:cNvPr>
          <p:cNvSpPr txBox="1"/>
          <p:nvPr/>
        </p:nvSpPr>
        <p:spPr>
          <a:xfrm>
            <a:off x="690563" y="1474160"/>
            <a:ext cx="8531496" cy="2277547"/>
          </a:xfrm>
          <a:prstGeom prst="rect">
            <a:avLst/>
          </a:prstGeom>
          <a:noFill/>
        </p:spPr>
        <p:txBody>
          <a:bodyPr wrap="square" rtlCol="0">
            <a:spAutoFit/>
          </a:bodyPr>
          <a:lstStyle/>
          <a:p>
            <a:pPr marL="457200" indent="-457200">
              <a:spcAft>
                <a:spcPts val="1800"/>
              </a:spcAft>
              <a:buFont typeface="Arial" panose="020B0604020202020204" pitchFamily="34" charset="0"/>
              <a:buChar char="•"/>
            </a:pPr>
            <a:r>
              <a:rPr lang="en-GB" sz="2800">
                <a:latin typeface="Inter 24pt 24pt Light" panose="02000503000000020004" pitchFamily="2" charset="0"/>
                <a:ea typeface="Inter 24pt 24pt Light" panose="02000503000000020004" pitchFamily="2" charset="0"/>
              </a:rPr>
              <a:t>Small teams find it difficult to ensure compliance </a:t>
            </a:r>
          </a:p>
          <a:p>
            <a:pPr marL="457200" indent="-457200">
              <a:spcAft>
                <a:spcPts val="1800"/>
              </a:spcAft>
              <a:buFont typeface="Arial" panose="020B0604020202020204" pitchFamily="34" charset="0"/>
              <a:buChar char="•"/>
            </a:pPr>
            <a:r>
              <a:rPr lang="en-GB" sz="2800">
                <a:latin typeface="Inter 24pt 24pt Light" panose="02000503000000020004" pitchFamily="2" charset="0"/>
                <a:ea typeface="Inter 24pt 24pt Light" panose="02000503000000020004" pitchFamily="2" charset="0"/>
              </a:rPr>
              <a:t>We don’t have all the policies you require in place</a:t>
            </a:r>
          </a:p>
          <a:p>
            <a:pPr marL="457200" lvl="0" indent="-457200">
              <a:spcAft>
                <a:spcPts val="1800"/>
              </a:spcAft>
              <a:buFont typeface="Arial" panose="020B0604020202020204" pitchFamily="34" charset="0"/>
              <a:buChar char="•"/>
            </a:pPr>
            <a:r>
              <a:rPr lang="en-GB" sz="2800">
                <a:latin typeface="Inter 24pt 24pt Light" panose="02000503000000020004" pitchFamily="2" charset="0"/>
                <a:ea typeface="Inter 24pt 24pt Light" panose="02000503000000020004" pitchFamily="2" charset="0"/>
              </a:rPr>
              <a:t>Context-related issues flagged, i.e., German organisations and multilaterals</a:t>
            </a:r>
          </a:p>
        </p:txBody>
      </p:sp>
    </p:spTree>
    <p:extLst>
      <p:ext uri="{BB962C8B-B14F-4D97-AF65-F5344CB8AC3E}">
        <p14:creationId xmlns:p14="http://schemas.microsoft.com/office/powerpoint/2010/main" val="35154554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9A9AFD-D05F-D930-439E-77185AAC7AA9}"/>
              </a:ext>
            </a:extLst>
          </p:cNvPr>
          <p:cNvSpPr>
            <a:spLocks noGrp="1"/>
          </p:cNvSpPr>
          <p:nvPr>
            <p:ph type="body" sz="quarter" idx="11"/>
          </p:nvPr>
        </p:nvSpPr>
        <p:spPr/>
        <p:txBody>
          <a:bodyPr/>
          <a:lstStyle/>
          <a:p>
            <a:r>
              <a:rPr lang="en-GB" sz="3600"/>
              <a:t>COSTS</a:t>
            </a:r>
          </a:p>
        </p:txBody>
      </p:sp>
      <p:graphicFrame>
        <p:nvGraphicFramePr>
          <p:cNvPr id="3" name="Chart 2">
            <a:extLst>
              <a:ext uri="{FF2B5EF4-FFF2-40B4-BE49-F238E27FC236}">
                <a16:creationId xmlns:a16="http://schemas.microsoft.com/office/drawing/2014/main" id="{015A26AB-9886-1006-C7DF-164681BD3A3D}"/>
              </a:ext>
            </a:extLst>
          </p:cNvPr>
          <p:cNvGraphicFramePr>
            <a:graphicFrameLocks/>
          </p:cNvGraphicFramePr>
          <p:nvPr>
            <p:extLst>
              <p:ext uri="{D42A27DB-BD31-4B8C-83A1-F6EECF244321}">
                <p14:modId xmlns:p14="http://schemas.microsoft.com/office/powerpoint/2010/main" val="4273681617"/>
              </p:ext>
            </p:extLst>
          </p:nvPr>
        </p:nvGraphicFramePr>
        <p:xfrm>
          <a:off x="6515545" y="2123349"/>
          <a:ext cx="5405438" cy="4461328"/>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56BA7C51-7399-3031-8608-D98125E36E7B}"/>
              </a:ext>
            </a:extLst>
          </p:cNvPr>
          <p:cNvSpPr txBox="1"/>
          <p:nvPr/>
        </p:nvSpPr>
        <p:spPr>
          <a:xfrm>
            <a:off x="523183" y="1064526"/>
            <a:ext cx="10379247" cy="584775"/>
          </a:xfrm>
          <a:prstGeom prst="rect">
            <a:avLst/>
          </a:prstGeom>
          <a:noFill/>
        </p:spPr>
        <p:txBody>
          <a:bodyPr wrap="square" rtlCol="0">
            <a:spAutoFit/>
          </a:bodyPr>
          <a:lstStyle/>
          <a:p>
            <a:r>
              <a:rPr lang="en-GB" sz="3200">
                <a:latin typeface="Inter 24pt 24pt Light" panose="02000503000000020004" pitchFamily="2" charset="0"/>
                <a:ea typeface="Inter 24pt 24pt Light" panose="02000503000000020004" pitchFamily="2" charset="0"/>
              </a:rPr>
              <a:t>Understanding of allowable costs, by funding status</a:t>
            </a:r>
          </a:p>
        </p:txBody>
      </p:sp>
      <p:graphicFrame>
        <p:nvGraphicFramePr>
          <p:cNvPr id="6" name="Chart 5">
            <a:extLst>
              <a:ext uri="{FF2B5EF4-FFF2-40B4-BE49-F238E27FC236}">
                <a16:creationId xmlns:a16="http://schemas.microsoft.com/office/drawing/2014/main" id="{5D2918CC-060B-15BC-2CA4-FA85D0CC105D}"/>
              </a:ext>
            </a:extLst>
          </p:cNvPr>
          <p:cNvGraphicFramePr>
            <a:graphicFrameLocks/>
          </p:cNvGraphicFramePr>
          <p:nvPr>
            <p:extLst>
              <p:ext uri="{D42A27DB-BD31-4B8C-83A1-F6EECF244321}">
                <p14:modId xmlns:p14="http://schemas.microsoft.com/office/powerpoint/2010/main" val="3855489990"/>
              </p:ext>
            </p:extLst>
          </p:nvPr>
        </p:nvGraphicFramePr>
        <p:xfrm>
          <a:off x="690562" y="1904470"/>
          <a:ext cx="5405438" cy="458223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624332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790068-04A8-AD73-EBD2-76766753018C}"/>
              </a:ext>
            </a:extLst>
          </p:cNvPr>
          <p:cNvSpPr>
            <a:spLocks noGrp="1"/>
          </p:cNvSpPr>
          <p:nvPr>
            <p:ph type="body" sz="quarter" idx="11"/>
          </p:nvPr>
        </p:nvSpPr>
        <p:spPr>
          <a:xfrm>
            <a:off x="690562" y="371294"/>
            <a:ext cx="9958853" cy="551433"/>
          </a:xfrm>
        </p:spPr>
        <p:txBody>
          <a:bodyPr/>
          <a:lstStyle/>
          <a:p>
            <a:r>
              <a:rPr lang="en-GB" sz="3600"/>
              <a:t>Reasons for not understanding costs</a:t>
            </a:r>
          </a:p>
        </p:txBody>
      </p:sp>
      <p:graphicFrame>
        <p:nvGraphicFramePr>
          <p:cNvPr id="4" name="Chart 3">
            <a:extLst>
              <a:ext uri="{FF2B5EF4-FFF2-40B4-BE49-F238E27FC236}">
                <a16:creationId xmlns:a16="http://schemas.microsoft.com/office/drawing/2014/main" id="{2945646A-C75E-36B6-7040-6B33CD22FBCD}"/>
              </a:ext>
            </a:extLst>
          </p:cNvPr>
          <p:cNvGraphicFramePr>
            <a:graphicFrameLocks/>
          </p:cNvGraphicFramePr>
          <p:nvPr>
            <p:extLst>
              <p:ext uri="{D42A27DB-BD31-4B8C-83A1-F6EECF244321}">
                <p14:modId xmlns:p14="http://schemas.microsoft.com/office/powerpoint/2010/main" val="2264937288"/>
              </p:ext>
            </p:extLst>
          </p:nvPr>
        </p:nvGraphicFramePr>
        <p:xfrm>
          <a:off x="919162" y="1549258"/>
          <a:ext cx="10902724" cy="521342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688167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961595-99B8-B366-5D6F-FC638DDF0CE6}"/>
              </a:ext>
            </a:extLst>
          </p:cNvPr>
          <p:cNvSpPr>
            <a:spLocks noGrp="1"/>
          </p:cNvSpPr>
          <p:nvPr>
            <p:ph type="body" sz="quarter" idx="11"/>
          </p:nvPr>
        </p:nvSpPr>
        <p:spPr>
          <a:xfrm>
            <a:off x="690562" y="371294"/>
            <a:ext cx="8669338" cy="551433"/>
          </a:xfrm>
        </p:spPr>
        <p:txBody>
          <a:bodyPr/>
          <a:lstStyle/>
          <a:p>
            <a:r>
              <a:rPr lang="en-GB" sz="3600"/>
              <a:t>WHAT SUPPORT WOULD HELP?</a:t>
            </a:r>
          </a:p>
        </p:txBody>
      </p:sp>
      <p:graphicFrame>
        <p:nvGraphicFramePr>
          <p:cNvPr id="3" name="Table 2">
            <a:extLst>
              <a:ext uri="{FF2B5EF4-FFF2-40B4-BE49-F238E27FC236}">
                <a16:creationId xmlns:a16="http://schemas.microsoft.com/office/drawing/2014/main" id="{A364A05A-F81D-25F0-3B5C-0D2C664F4DA8}"/>
              </a:ext>
            </a:extLst>
          </p:cNvPr>
          <p:cNvGraphicFramePr>
            <a:graphicFrameLocks noGrp="1"/>
          </p:cNvGraphicFramePr>
          <p:nvPr>
            <p:extLst>
              <p:ext uri="{D42A27DB-BD31-4B8C-83A1-F6EECF244321}">
                <p14:modId xmlns:p14="http://schemas.microsoft.com/office/powerpoint/2010/main" val="650529836"/>
              </p:ext>
            </p:extLst>
          </p:nvPr>
        </p:nvGraphicFramePr>
        <p:xfrm>
          <a:off x="901700" y="1333500"/>
          <a:ext cx="10528300" cy="4767333"/>
        </p:xfrm>
        <a:graphic>
          <a:graphicData uri="http://schemas.openxmlformats.org/drawingml/2006/table">
            <a:tbl>
              <a:tblPr firstRow="1" firstCol="1" bandRow="1">
                <a:tableStyleId>{5C22544A-7EE6-4342-B048-85BDC9FD1C3A}</a:tableStyleId>
              </a:tblPr>
              <a:tblGrid>
                <a:gridCol w="5238750">
                  <a:extLst>
                    <a:ext uri="{9D8B030D-6E8A-4147-A177-3AD203B41FA5}">
                      <a16:colId xmlns:a16="http://schemas.microsoft.com/office/drawing/2014/main" val="1634505535"/>
                    </a:ext>
                  </a:extLst>
                </a:gridCol>
                <a:gridCol w="5289550">
                  <a:extLst>
                    <a:ext uri="{9D8B030D-6E8A-4147-A177-3AD203B41FA5}">
                      <a16:colId xmlns:a16="http://schemas.microsoft.com/office/drawing/2014/main" val="4064472777"/>
                    </a:ext>
                  </a:extLst>
                </a:gridCol>
              </a:tblGrid>
              <a:tr h="472998">
                <a:tc>
                  <a:txBody>
                    <a:bodyPr/>
                    <a:lstStyle/>
                    <a:p>
                      <a:pPr>
                        <a:lnSpc>
                          <a:spcPct val="115000"/>
                        </a:lnSpc>
                        <a:spcAft>
                          <a:spcPts val="800"/>
                        </a:spcAft>
                        <a:buNone/>
                      </a:pPr>
                      <a:r>
                        <a:rPr lang="en-GB" sz="2400" kern="100">
                          <a:solidFill>
                            <a:srgbClr val="000000"/>
                          </a:solidFill>
                          <a:effectLst/>
                          <a:latin typeface="Inter 24pt 24pt Light" panose="02000503000000020004" pitchFamily="2" charset="0"/>
                          <a:ea typeface="Inter 24pt 24pt Light" panose="02000503000000020004" pitchFamily="2" charset="0"/>
                        </a:rPr>
                        <a:t>Option </a:t>
                      </a:r>
                      <a:endParaRPr lang="en-GB" sz="2400" kern="100">
                        <a:solidFill>
                          <a:srgbClr val="000000"/>
                        </a:solidFill>
                        <a:effectLst/>
                        <a:latin typeface="Inter 24pt 24pt Light" panose="02000503000000020004" pitchFamily="2" charset="0"/>
                        <a:ea typeface="Inter 24pt 24pt Light" panose="02000503000000020004" pitchFamily="2" charset="0"/>
                        <a:cs typeface="Arial" panose="020B0604020202020204" pitchFamily="34" charset="0"/>
                      </a:endParaRPr>
                    </a:p>
                  </a:txBody>
                  <a:tcPr marL="68580" marR="68580" marT="0" marB="0"/>
                </a:tc>
                <a:tc>
                  <a:txBody>
                    <a:bodyPr/>
                    <a:lstStyle/>
                    <a:p>
                      <a:pPr>
                        <a:lnSpc>
                          <a:spcPct val="115000"/>
                        </a:lnSpc>
                        <a:spcAft>
                          <a:spcPts val="800"/>
                        </a:spcAft>
                        <a:buNone/>
                      </a:pPr>
                      <a:r>
                        <a:rPr lang="en-GB" sz="2400" kern="100">
                          <a:solidFill>
                            <a:srgbClr val="000000"/>
                          </a:solidFill>
                          <a:effectLst/>
                          <a:latin typeface="Inter 24pt 24pt Light" panose="02000503000000020004" pitchFamily="2" charset="0"/>
                          <a:ea typeface="Inter 24pt 24pt Light" panose="02000503000000020004" pitchFamily="2" charset="0"/>
                        </a:rPr>
                        <a:t>Times ranked 1</a:t>
                      </a:r>
                      <a:r>
                        <a:rPr lang="en-GB" sz="2400" kern="100" baseline="30000">
                          <a:solidFill>
                            <a:srgbClr val="000000"/>
                          </a:solidFill>
                          <a:effectLst/>
                          <a:latin typeface="Inter 24pt 24pt Light" panose="02000503000000020004" pitchFamily="2" charset="0"/>
                          <a:ea typeface="Inter 24pt 24pt Light" panose="02000503000000020004" pitchFamily="2" charset="0"/>
                        </a:rPr>
                        <a:t>st</a:t>
                      </a:r>
                      <a:r>
                        <a:rPr lang="en-GB" sz="2400" kern="100">
                          <a:solidFill>
                            <a:srgbClr val="000000"/>
                          </a:solidFill>
                          <a:effectLst/>
                          <a:latin typeface="Inter 24pt 24pt Light" panose="02000503000000020004" pitchFamily="2" charset="0"/>
                          <a:ea typeface="Inter 24pt 24pt Light" panose="02000503000000020004" pitchFamily="2" charset="0"/>
                        </a:rPr>
                        <a:t> </a:t>
                      </a:r>
                      <a:endParaRPr lang="en-GB" sz="2400" kern="100">
                        <a:solidFill>
                          <a:srgbClr val="000000"/>
                        </a:solidFill>
                        <a:effectLst/>
                        <a:latin typeface="Inter 24pt 24pt Light" panose="02000503000000020004" pitchFamily="2" charset="0"/>
                        <a:ea typeface="Inter 24pt 24pt Light" panose="02000503000000020004" pitchFamily="2" charset="0"/>
                        <a:cs typeface="Arial" panose="020B0604020202020204" pitchFamily="34" charset="0"/>
                      </a:endParaRPr>
                    </a:p>
                  </a:txBody>
                  <a:tcPr marL="68580" marR="68580" marT="0" marB="0"/>
                </a:tc>
                <a:extLst>
                  <a:ext uri="{0D108BD9-81ED-4DB2-BD59-A6C34878D82A}">
                    <a16:rowId xmlns:a16="http://schemas.microsoft.com/office/drawing/2014/main" val="4006787043"/>
                  </a:ext>
                </a:extLst>
              </a:tr>
              <a:tr h="858867">
                <a:tc>
                  <a:txBody>
                    <a:bodyPr/>
                    <a:lstStyle/>
                    <a:p>
                      <a:pPr>
                        <a:lnSpc>
                          <a:spcPct val="115000"/>
                        </a:lnSpc>
                        <a:spcAft>
                          <a:spcPts val="800"/>
                        </a:spcAft>
                        <a:buNone/>
                      </a:pPr>
                      <a:r>
                        <a:rPr lang="en-GB" sz="2400" kern="100">
                          <a:solidFill>
                            <a:schemeClr val="tx1"/>
                          </a:solidFill>
                          <a:effectLst/>
                          <a:latin typeface="Inter 24pt 24pt Light" panose="02000503000000020004" pitchFamily="2" charset="0"/>
                          <a:ea typeface="Inter 24pt 24pt Light" panose="02000503000000020004" pitchFamily="2" charset="0"/>
                        </a:rPr>
                        <a:t>FAQ/additional guidance</a:t>
                      </a:r>
                      <a:endParaRPr lang="en-GB" sz="2400" kern="100">
                        <a:solidFill>
                          <a:schemeClr val="tx1"/>
                        </a:solidFill>
                        <a:effectLst/>
                        <a:latin typeface="Inter 24pt 24pt Light" panose="02000503000000020004" pitchFamily="2" charset="0"/>
                        <a:ea typeface="Inter 24pt 24pt Light" panose="02000503000000020004" pitchFamily="2" charset="0"/>
                        <a:cs typeface="Arial" panose="020B0604020202020204" pitchFamily="34" charset="0"/>
                      </a:endParaRPr>
                    </a:p>
                  </a:txBody>
                  <a:tcPr marL="68580" marR="68580" marT="0" marB="0"/>
                </a:tc>
                <a:tc>
                  <a:txBody>
                    <a:bodyPr/>
                    <a:lstStyle/>
                    <a:p>
                      <a:pPr>
                        <a:lnSpc>
                          <a:spcPct val="115000"/>
                        </a:lnSpc>
                        <a:spcAft>
                          <a:spcPts val="800"/>
                        </a:spcAft>
                        <a:buNone/>
                      </a:pPr>
                      <a:r>
                        <a:rPr lang="en-GB" sz="2400" kern="100">
                          <a:effectLst/>
                          <a:latin typeface="Inter 24pt 24pt Light" panose="02000503000000020004" pitchFamily="2" charset="0"/>
                          <a:ea typeface="Inter 24pt 24pt Light" panose="02000503000000020004" pitchFamily="2" charset="0"/>
                        </a:rPr>
                        <a:t>38</a:t>
                      </a:r>
                      <a:endParaRPr lang="en-GB" sz="2400" kern="100">
                        <a:effectLst/>
                        <a:latin typeface="Inter 24pt 24pt Light" panose="02000503000000020004" pitchFamily="2" charset="0"/>
                        <a:ea typeface="Inter 24pt 24pt Light" panose="02000503000000020004" pitchFamily="2" charset="0"/>
                        <a:cs typeface="Arial" panose="020B0604020202020204" pitchFamily="34" charset="0"/>
                      </a:endParaRPr>
                    </a:p>
                  </a:txBody>
                  <a:tcPr marL="68580" marR="68580" marT="0" marB="0"/>
                </a:tc>
                <a:extLst>
                  <a:ext uri="{0D108BD9-81ED-4DB2-BD59-A6C34878D82A}">
                    <a16:rowId xmlns:a16="http://schemas.microsoft.com/office/drawing/2014/main" val="3697174734"/>
                  </a:ext>
                </a:extLst>
              </a:tr>
              <a:tr h="858867">
                <a:tc>
                  <a:txBody>
                    <a:bodyPr/>
                    <a:lstStyle/>
                    <a:p>
                      <a:pPr>
                        <a:lnSpc>
                          <a:spcPct val="115000"/>
                        </a:lnSpc>
                        <a:spcAft>
                          <a:spcPts val="800"/>
                        </a:spcAft>
                        <a:buNone/>
                      </a:pPr>
                      <a:r>
                        <a:rPr lang="en-GB" sz="2400" kern="100">
                          <a:solidFill>
                            <a:schemeClr val="tx1"/>
                          </a:solidFill>
                          <a:effectLst/>
                          <a:latin typeface="Inter 24pt 24pt Light" panose="02000503000000020004" pitchFamily="2" charset="0"/>
                          <a:ea typeface="Inter 24pt 24pt Light" panose="02000503000000020004" pitchFamily="2" charset="0"/>
                        </a:rPr>
                        <a:t>Webinars</a:t>
                      </a:r>
                      <a:endParaRPr lang="en-GB" sz="2400" kern="100">
                        <a:solidFill>
                          <a:schemeClr val="tx1"/>
                        </a:solidFill>
                        <a:effectLst/>
                        <a:latin typeface="Inter 24pt 24pt Light" panose="02000503000000020004" pitchFamily="2" charset="0"/>
                        <a:ea typeface="Inter 24pt 24pt Light" panose="02000503000000020004" pitchFamily="2" charset="0"/>
                        <a:cs typeface="Arial" panose="020B0604020202020204" pitchFamily="34" charset="0"/>
                      </a:endParaRPr>
                    </a:p>
                  </a:txBody>
                  <a:tcPr marL="68580" marR="68580" marT="0" marB="0"/>
                </a:tc>
                <a:tc>
                  <a:txBody>
                    <a:bodyPr/>
                    <a:lstStyle/>
                    <a:p>
                      <a:pPr>
                        <a:lnSpc>
                          <a:spcPct val="115000"/>
                        </a:lnSpc>
                        <a:spcAft>
                          <a:spcPts val="800"/>
                        </a:spcAft>
                        <a:buNone/>
                      </a:pPr>
                      <a:r>
                        <a:rPr lang="en-GB" sz="2400" kern="100">
                          <a:effectLst/>
                          <a:latin typeface="Inter 24pt 24pt Light" panose="02000503000000020004" pitchFamily="2" charset="0"/>
                          <a:ea typeface="Inter 24pt 24pt Light" panose="02000503000000020004" pitchFamily="2" charset="0"/>
                        </a:rPr>
                        <a:t>22</a:t>
                      </a:r>
                      <a:endParaRPr lang="en-GB" sz="2400" kern="100">
                        <a:effectLst/>
                        <a:latin typeface="Inter 24pt 24pt Light" panose="02000503000000020004" pitchFamily="2" charset="0"/>
                        <a:ea typeface="Inter 24pt 24pt Light" panose="02000503000000020004" pitchFamily="2" charset="0"/>
                        <a:cs typeface="Arial" panose="020B0604020202020204" pitchFamily="34" charset="0"/>
                      </a:endParaRPr>
                    </a:p>
                  </a:txBody>
                  <a:tcPr marL="68580" marR="68580" marT="0" marB="0"/>
                </a:tc>
                <a:extLst>
                  <a:ext uri="{0D108BD9-81ED-4DB2-BD59-A6C34878D82A}">
                    <a16:rowId xmlns:a16="http://schemas.microsoft.com/office/drawing/2014/main" val="3982393554"/>
                  </a:ext>
                </a:extLst>
              </a:tr>
              <a:tr h="858867">
                <a:tc>
                  <a:txBody>
                    <a:bodyPr/>
                    <a:lstStyle/>
                    <a:p>
                      <a:pPr>
                        <a:lnSpc>
                          <a:spcPct val="115000"/>
                        </a:lnSpc>
                        <a:spcAft>
                          <a:spcPts val="800"/>
                        </a:spcAft>
                        <a:buNone/>
                      </a:pPr>
                      <a:r>
                        <a:rPr lang="en-GB" sz="2400" kern="100">
                          <a:solidFill>
                            <a:schemeClr val="tx1"/>
                          </a:solidFill>
                          <a:effectLst/>
                          <a:latin typeface="Inter 24pt 24pt Light" panose="02000503000000020004" pitchFamily="2" charset="0"/>
                          <a:ea typeface="Inter 24pt 24pt Light" panose="02000503000000020004" pitchFamily="2" charset="0"/>
                        </a:rPr>
                        <a:t>In-person workshops</a:t>
                      </a:r>
                      <a:endParaRPr lang="en-GB" sz="2400" kern="100">
                        <a:solidFill>
                          <a:schemeClr val="tx1"/>
                        </a:solidFill>
                        <a:effectLst/>
                        <a:latin typeface="Inter 24pt 24pt Light" panose="02000503000000020004" pitchFamily="2" charset="0"/>
                        <a:ea typeface="Inter 24pt 24pt Light" panose="02000503000000020004" pitchFamily="2" charset="0"/>
                        <a:cs typeface="Arial" panose="020B0604020202020204" pitchFamily="34" charset="0"/>
                      </a:endParaRPr>
                    </a:p>
                  </a:txBody>
                  <a:tcPr marL="68580" marR="68580" marT="0" marB="0"/>
                </a:tc>
                <a:tc>
                  <a:txBody>
                    <a:bodyPr/>
                    <a:lstStyle/>
                    <a:p>
                      <a:pPr>
                        <a:lnSpc>
                          <a:spcPct val="115000"/>
                        </a:lnSpc>
                        <a:spcAft>
                          <a:spcPts val="800"/>
                        </a:spcAft>
                        <a:buNone/>
                      </a:pPr>
                      <a:r>
                        <a:rPr lang="en-GB" sz="2400" kern="100">
                          <a:effectLst/>
                          <a:latin typeface="Inter 24pt 24pt Light" panose="02000503000000020004" pitchFamily="2" charset="0"/>
                          <a:ea typeface="Inter 24pt 24pt Light" panose="02000503000000020004" pitchFamily="2" charset="0"/>
                        </a:rPr>
                        <a:t>18</a:t>
                      </a:r>
                      <a:endParaRPr lang="en-GB" sz="2400" kern="100">
                        <a:effectLst/>
                        <a:latin typeface="Inter 24pt 24pt Light" panose="02000503000000020004" pitchFamily="2" charset="0"/>
                        <a:ea typeface="Inter 24pt 24pt Light" panose="02000503000000020004" pitchFamily="2" charset="0"/>
                        <a:cs typeface="Arial" panose="020B0604020202020204" pitchFamily="34" charset="0"/>
                      </a:endParaRPr>
                    </a:p>
                  </a:txBody>
                  <a:tcPr marL="68580" marR="68580" marT="0" marB="0"/>
                </a:tc>
                <a:extLst>
                  <a:ext uri="{0D108BD9-81ED-4DB2-BD59-A6C34878D82A}">
                    <a16:rowId xmlns:a16="http://schemas.microsoft.com/office/drawing/2014/main" val="3612568414"/>
                  </a:ext>
                </a:extLst>
              </a:tr>
              <a:tr h="858867">
                <a:tc>
                  <a:txBody>
                    <a:bodyPr/>
                    <a:lstStyle/>
                    <a:p>
                      <a:pPr>
                        <a:lnSpc>
                          <a:spcPct val="115000"/>
                        </a:lnSpc>
                        <a:spcAft>
                          <a:spcPts val="800"/>
                        </a:spcAft>
                        <a:buNone/>
                      </a:pPr>
                      <a:r>
                        <a:rPr lang="en-GB" sz="2400" kern="100">
                          <a:solidFill>
                            <a:schemeClr val="tx1"/>
                          </a:solidFill>
                          <a:effectLst/>
                          <a:latin typeface="Inter 24pt 24pt Light" panose="02000503000000020004" pitchFamily="2" charset="0"/>
                          <a:ea typeface="Inter 24pt 24pt Light" panose="02000503000000020004" pitchFamily="2" charset="0"/>
                        </a:rPr>
                        <a:t>Visits from Wellcome staff</a:t>
                      </a:r>
                      <a:endParaRPr lang="en-GB" sz="2400" kern="100">
                        <a:solidFill>
                          <a:schemeClr val="tx1"/>
                        </a:solidFill>
                        <a:effectLst/>
                        <a:latin typeface="Inter 24pt 24pt Light" panose="02000503000000020004" pitchFamily="2" charset="0"/>
                        <a:ea typeface="Inter 24pt 24pt Light" panose="02000503000000020004" pitchFamily="2" charset="0"/>
                        <a:cs typeface="Arial" panose="020B0604020202020204" pitchFamily="34" charset="0"/>
                      </a:endParaRPr>
                    </a:p>
                  </a:txBody>
                  <a:tcPr marL="68580" marR="68580" marT="0" marB="0"/>
                </a:tc>
                <a:tc>
                  <a:txBody>
                    <a:bodyPr/>
                    <a:lstStyle/>
                    <a:p>
                      <a:pPr>
                        <a:lnSpc>
                          <a:spcPct val="115000"/>
                        </a:lnSpc>
                        <a:spcAft>
                          <a:spcPts val="800"/>
                        </a:spcAft>
                        <a:buNone/>
                      </a:pPr>
                      <a:r>
                        <a:rPr lang="en-GB" sz="2400" kern="100">
                          <a:effectLst/>
                          <a:latin typeface="Inter 24pt 24pt Light" panose="02000503000000020004" pitchFamily="2" charset="0"/>
                          <a:ea typeface="Inter 24pt 24pt Light" panose="02000503000000020004" pitchFamily="2" charset="0"/>
                        </a:rPr>
                        <a:t>14</a:t>
                      </a:r>
                      <a:endParaRPr lang="en-GB" sz="2400" kern="100">
                        <a:effectLst/>
                        <a:latin typeface="Inter 24pt 24pt Light" panose="02000503000000020004" pitchFamily="2" charset="0"/>
                        <a:ea typeface="Inter 24pt 24pt Light" panose="02000503000000020004" pitchFamily="2" charset="0"/>
                        <a:cs typeface="Arial" panose="020B0604020202020204" pitchFamily="34" charset="0"/>
                      </a:endParaRPr>
                    </a:p>
                  </a:txBody>
                  <a:tcPr marL="68580" marR="68580" marT="0" marB="0"/>
                </a:tc>
                <a:extLst>
                  <a:ext uri="{0D108BD9-81ED-4DB2-BD59-A6C34878D82A}">
                    <a16:rowId xmlns:a16="http://schemas.microsoft.com/office/drawing/2014/main" val="1660195090"/>
                  </a:ext>
                </a:extLst>
              </a:tr>
              <a:tr h="858867">
                <a:tc>
                  <a:txBody>
                    <a:bodyPr/>
                    <a:lstStyle/>
                    <a:p>
                      <a:pPr>
                        <a:lnSpc>
                          <a:spcPct val="115000"/>
                        </a:lnSpc>
                        <a:spcAft>
                          <a:spcPts val="800"/>
                        </a:spcAft>
                        <a:buNone/>
                      </a:pPr>
                      <a:r>
                        <a:rPr lang="en-GB" sz="2400" kern="100">
                          <a:solidFill>
                            <a:schemeClr val="tx1"/>
                          </a:solidFill>
                          <a:effectLst/>
                          <a:latin typeface="Inter 24pt 24pt Light" panose="02000503000000020004" pitchFamily="2" charset="0"/>
                          <a:ea typeface="Inter 24pt 24pt Light" panose="02000503000000020004" pitchFamily="2" charset="0"/>
                        </a:rPr>
                        <a:t>Online workshops </a:t>
                      </a:r>
                      <a:endParaRPr lang="en-GB" sz="2400" kern="100">
                        <a:solidFill>
                          <a:schemeClr val="tx1"/>
                        </a:solidFill>
                        <a:effectLst/>
                        <a:latin typeface="Inter 24pt 24pt Light" panose="02000503000000020004" pitchFamily="2" charset="0"/>
                        <a:ea typeface="Inter 24pt 24pt Light" panose="02000503000000020004" pitchFamily="2" charset="0"/>
                        <a:cs typeface="Arial" panose="020B0604020202020204" pitchFamily="34" charset="0"/>
                      </a:endParaRPr>
                    </a:p>
                  </a:txBody>
                  <a:tcPr marL="68580" marR="68580" marT="0" marB="0"/>
                </a:tc>
                <a:tc>
                  <a:txBody>
                    <a:bodyPr/>
                    <a:lstStyle/>
                    <a:p>
                      <a:pPr>
                        <a:lnSpc>
                          <a:spcPct val="115000"/>
                        </a:lnSpc>
                        <a:spcAft>
                          <a:spcPts val="800"/>
                        </a:spcAft>
                        <a:buNone/>
                      </a:pPr>
                      <a:r>
                        <a:rPr lang="en-GB" sz="2400" kern="100">
                          <a:effectLst/>
                          <a:latin typeface="Inter 24pt 24pt Light" panose="02000503000000020004" pitchFamily="2" charset="0"/>
                          <a:ea typeface="Inter 24pt 24pt Light" panose="02000503000000020004" pitchFamily="2" charset="0"/>
                        </a:rPr>
                        <a:t>13</a:t>
                      </a:r>
                      <a:endParaRPr lang="en-GB" sz="2400" kern="100">
                        <a:effectLst/>
                        <a:latin typeface="Inter 24pt 24pt Light" panose="02000503000000020004" pitchFamily="2" charset="0"/>
                        <a:ea typeface="Inter 24pt 24pt Light" panose="02000503000000020004" pitchFamily="2" charset="0"/>
                        <a:cs typeface="Arial" panose="020B0604020202020204" pitchFamily="34" charset="0"/>
                      </a:endParaRPr>
                    </a:p>
                  </a:txBody>
                  <a:tcPr marL="68580" marR="68580" marT="0" marB="0"/>
                </a:tc>
                <a:extLst>
                  <a:ext uri="{0D108BD9-81ED-4DB2-BD59-A6C34878D82A}">
                    <a16:rowId xmlns:a16="http://schemas.microsoft.com/office/drawing/2014/main" val="622803470"/>
                  </a:ext>
                </a:extLst>
              </a:tr>
            </a:tbl>
          </a:graphicData>
        </a:graphic>
      </p:graphicFrame>
    </p:spTree>
    <p:extLst>
      <p:ext uri="{BB962C8B-B14F-4D97-AF65-F5344CB8AC3E}">
        <p14:creationId xmlns:p14="http://schemas.microsoft.com/office/powerpoint/2010/main" val="1575882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6A67F-3451-7661-A804-D5D4400A7DDB}"/>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02BBF5D3-4EFF-A9E9-91C6-F8E667889195}"/>
              </a:ext>
            </a:extLst>
          </p:cNvPr>
          <p:cNvSpPr>
            <a:spLocks noGrp="1"/>
          </p:cNvSpPr>
          <p:nvPr>
            <p:ph type="sldNum" sz="quarter" idx="10"/>
          </p:nvPr>
        </p:nvSpPr>
        <p:spPr>
          <a:xfrm>
            <a:off x="10976400" y="6318000"/>
            <a:ext cx="831600" cy="184666"/>
          </a:xfrm>
        </p:spPr>
        <p:txBody>
          <a:bodyPr/>
          <a:lstStyle/>
          <a:p>
            <a:pPr>
              <a:spcAft>
                <a:spcPts val="600"/>
              </a:spcAft>
            </a:pPr>
            <a:fld id="{69C69E56-3EE9-F146-83B9-B7C8F89E1898}" type="slidenum">
              <a:rPr lang="en-US" smtClean="0"/>
              <a:pPr>
                <a:spcAft>
                  <a:spcPts val="600"/>
                </a:spcAft>
              </a:pPr>
              <a:t>2</a:t>
            </a:fld>
            <a:endParaRPr lang="en-US"/>
          </a:p>
        </p:txBody>
      </p:sp>
      <p:sp>
        <p:nvSpPr>
          <p:cNvPr id="3" name="Text Placeholder 2">
            <a:extLst>
              <a:ext uri="{FF2B5EF4-FFF2-40B4-BE49-F238E27FC236}">
                <a16:creationId xmlns:a16="http://schemas.microsoft.com/office/drawing/2014/main" id="{037D74EA-0948-6717-3888-88ED3E8CC6AF}"/>
              </a:ext>
            </a:extLst>
          </p:cNvPr>
          <p:cNvSpPr>
            <a:spLocks noGrp="1"/>
          </p:cNvSpPr>
          <p:nvPr>
            <p:ph type="body" sz="quarter" idx="11"/>
          </p:nvPr>
        </p:nvSpPr>
        <p:spPr>
          <a:xfrm>
            <a:off x="690562" y="371294"/>
            <a:ext cx="5022850" cy="5114925"/>
          </a:xfrm>
        </p:spPr>
        <p:txBody>
          <a:bodyPr wrap="square">
            <a:normAutofit/>
          </a:bodyPr>
          <a:lstStyle/>
          <a:p>
            <a:pPr>
              <a:lnSpc>
                <a:spcPct val="90000"/>
              </a:lnSpc>
            </a:pPr>
            <a:r>
              <a:rPr lang="en-US" sz="3600" b="1" spc="0"/>
              <a:t>What we’ll cover</a:t>
            </a:r>
          </a:p>
          <a:p>
            <a:pPr>
              <a:lnSpc>
                <a:spcPct val="90000"/>
              </a:lnSpc>
            </a:pPr>
            <a:endParaRPr lang="en-US" sz="2800" b="1" spc="0">
              <a:latin typeface="Inter 24pt 24pt Light" panose="02000503000000020004" pitchFamily="2" charset="0"/>
            </a:endParaRPr>
          </a:p>
          <a:p>
            <a:pPr marL="457200" lvl="1" indent="-457200">
              <a:lnSpc>
                <a:spcPct val="90000"/>
              </a:lnSpc>
              <a:buFont typeface="Arial" panose="020B0604020202020204" pitchFamily="34" charset="0"/>
              <a:buChar char="•"/>
            </a:pPr>
            <a:r>
              <a:rPr lang="en-US" sz="3200">
                <a:solidFill>
                  <a:schemeClr val="tx1"/>
                </a:solidFill>
              </a:rPr>
              <a:t>Brief intro to Wellcome</a:t>
            </a:r>
          </a:p>
          <a:p>
            <a:pPr marL="457200" lvl="1" indent="-457200">
              <a:lnSpc>
                <a:spcPct val="90000"/>
              </a:lnSpc>
              <a:buFont typeface="Arial" panose="020B0604020202020204" pitchFamily="34" charset="0"/>
              <a:buChar char="•"/>
            </a:pPr>
            <a:r>
              <a:rPr lang="en-US" sz="3200">
                <a:solidFill>
                  <a:schemeClr val="tx1"/>
                </a:solidFill>
              </a:rPr>
              <a:t>Purpose of our survey</a:t>
            </a:r>
          </a:p>
          <a:p>
            <a:pPr marL="457200" lvl="1" indent="-457200">
              <a:lnSpc>
                <a:spcPct val="90000"/>
              </a:lnSpc>
              <a:buFont typeface="Arial" panose="020B0604020202020204" pitchFamily="34" charset="0"/>
              <a:buChar char="•"/>
            </a:pPr>
            <a:r>
              <a:rPr lang="en-US" sz="3200">
                <a:solidFill>
                  <a:schemeClr val="tx1"/>
                </a:solidFill>
              </a:rPr>
              <a:t>Survey design</a:t>
            </a:r>
          </a:p>
          <a:p>
            <a:pPr marL="457200" lvl="1" indent="-457200">
              <a:lnSpc>
                <a:spcPct val="90000"/>
              </a:lnSpc>
              <a:buFont typeface="Arial" panose="020B0604020202020204" pitchFamily="34" charset="0"/>
              <a:buChar char="•"/>
            </a:pPr>
            <a:r>
              <a:rPr lang="en-US" sz="3200">
                <a:solidFill>
                  <a:schemeClr val="tx1"/>
                </a:solidFill>
              </a:rPr>
              <a:t>Key findings</a:t>
            </a:r>
          </a:p>
          <a:p>
            <a:pPr marL="457200" lvl="1" indent="-457200">
              <a:lnSpc>
                <a:spcPct val="90000"/>
              </a:lnSpc>
              <a:buFont typeface="Arial" panose="020B0604020202020204" pitchFamily="34" charset="0"/>
              <a:buChar char="•"/>
            </a:pPr>
            <a:r>
              <a:rPr lang="en-US" sz="3200">
                <a:solidFill>
                  <a:schemeClr val="tx1"/>
                </a:solidFill>
              </a:rPr>
              <a:t>Next steps for Wellcome</a:t>
            </a:r>
          </a:p>
          <a:p>
            <a:pPr marL="457200" lvl="1" indent="-457200">
              <a:lnSpc>
                <a:spcPct val="90000"/>
              </a:lnSpc>
              <a:buFont typeface="Arial" panose="020B0604020202020204" pitchFamily="34" charset="0"/>
              <a:buChar char="•"/>
            </a:pPr>
            <a:endParaRPr lang="en-US" sz="3100">
              <a:solidFill>
                <a:schemeClr val="tx1"/>
              </a:solidFill>
            </a:endParaRPr>
          </a:p>
          <a:p>
            <a:pPr marL="457200" lvl="1" indent="-457200">
              <a:lnSpc>
                <a:spcPct val="90000"/>
              </a:lnSpc>
              <a:buFont typeface="Arial" panose="020B0604020202020204" pitchFamily="34" charset="0"/>
              <a:buChar char="•"/>
            </a:pPr>
            <a:endParaRPr lang="en-US" sz="3100">
              <a:solidFill>
                <a:schemeClr val="tx1"/>
              </a:solidFill>
            </a:endParaRPr>
          </a:p>
          <a:p>
            <a:pPr lvl="1">
              <a:lnSpc>
                <a:spcPct val="90000"/>
              </a:lnSpc>
            </a:pPr>
            <a:endParaRPr lang="en-US" sz="3100">
              <a:solidFill>
                <a:schemeClr val="tx1"/>
              </a:solidFill>
            </a:endParaRPr>
          </a:p>
          <a:p>
            <a:pPr lvl="1">
              <a:lnSpc>
                <a:spcPct val="90000"/>
              </a:lnSpc>
            </a:pPr>
            <a:endParaRPr lang="en-US" sz="3100">
              <a:solidFill>
                <a:schemeClr val="tx1"/>
              </a:solidFill>
            </a:endParaRPr>
          </a:p>
        </p:txBody>
      </p:sp>
      <p:sp>
        <p:nvSpPr>
          <p:cNvPr id="2" name="Slide Number Placeholder 1" hidden="1">
            <a:extLst>
              <a:ext uri="{FF2B5EF4-FFF2-40B4-BE49-F238E27FC236}">
                <a16:creationId xmlns:a16="http://schemas.microsoft.com/office/drawing/2014/main" id="{7C89989F-88D1-D62B-A358-F2875F96EE4B}"/>
              </a:ext>
            </a:extLst>
          </p:cNvPr>
          <p:cNvSpPr>
            <a:spLocks noGrp="1"/>
          </p:cNvSpPr>
          <p:nvPr>
            <p:ph type="sldNum" sz="quarter" idx="4294967295"/>
          </p:nvPr>
        </p:nvSpPr>
        <p:spPr>
          <a:xfrm>
            <a:off x="10976400" y="6318000"/>
            <a:ext cx="831600" cy="184666"/>
          </a:xfrm>
        </p:spPr>
        <p:txBody>
          <a:bodyPr/>
          <a:lstStyle/>
          <a:p>
            <a:pPr>
              <a:spcAft>
                <a:spcPts val="600"/>
              </a:spcAft>
            </a:pPr>
            <a:fld id="{69C69E56-3EE9-F146-83B9-B7C8F89E1898}" type="slidenum">
              <a:rPr lang="en-US" smtClean="0"/>
              <a:pPr>
                <a:spcAft>
                  <a:spcPts val="600"/>
                </a:spcAft>
              </a:pPr>
              <a:t>2</a:t>
            </a:fld>
            <a:endParaRPr lang="en-US"/>
          </a:p>
        </p:txBody>
      </p:sp>
    </p:spTree>
    <p:extLst>
      <p:ext uri="{BB962C8B-B14F-4D97-AF65-F5344CB8AC3E}">
        <p14:creationId xmlns:p14="http://schemas.microsoft.com/office/powerpoint/2010/main" val="15990930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3787718-923F-8C23-FB7F-C7EEF43B8E2D}"/>
              </a:ext>
            </a:extLst>
          </p:cNvPr>
          <p:cNvSpPr>
            <a:spLocks noGrp="1"/>
          </p:cNvSpPr>
          <p:nvPr>
            <p:ph type="body" sz="quarter" idx="11"/>
          </p:nvPr>
        </p:nvSpPr>
        <p:spPr>
          <a:xfrm>
            <a:off x="558800" y="371294"/>
            <a:ext cx="11887200" cy="1102866"/>
          </a:xfrm>
        </p:spPr>
        <p:txBody>
          <a:bodyPr/>
          <a:lstStyle/>
          <a:p>
            <a:r>
              <a:rPr lang="en-GB" sz="3600"/>
              <a:t>HOW WOULD YOU LIKE TO BE INFORMED ABOUT POLICY UPDATES?</a:t>
            </a:r>
          </a:p>
        </p:txBody>
      </p:sp>
      <p:graphicFrame>
        <p:nvGraphicFramePr>
          <p:cNvPr id="3" name="Table 2">
            <a:extLst>
              <a:ext uri="{FF2B5EF4-FFF2-40B4-BE49-F238E27FC236}">
                <a16:creationId xmlns:a16="http://schemas.microsoft.com/office/drawing/2014/main" id="{2BCFC263-BC14-B095-F8A9-2062F3DEA8F9}"/>
              </a:ext>
            </a:extLst>
          </p:cNvPr>
          <p:cNvGraphicFramePr>
            <a:graphicFrameLocks noGrp="1"/>
          </p:cNvGraphicFramePr>
          <p:nvPr>
            <p:extLst>
              <p:ext uri="{D42A27DB-BD31-4B8C-83A1-F6EECF244321}">
                <p14:modId xmlns:p14="http://schemas.microsoft.com/office/powerpoint/2010/main" val="3244790010"/>
              </p:ext>
            </p:extLst>
          </p:nvPr>
        </p:nvGraphicFramePr>
        <p:xfrm>
          <a:off x="815897" y="1628077"/>
          <a:ext cx="10560206" cy="4471640"/>
        </p:xfrm>
        <a:graphic>
          <a:graphicData uri="http://schemas.openxmlformats.org/drawingml/2006/table">
            <a:tbl>
              <a:tblPr firstRow="1" firstCol="1" bandRow="1">
                <a:tableStyleId>{5C22544A-7EE6-4342-B048-85BDC9FD1C3A}</a:tableStyleId>
              </a:tblPr>
              <a:tblGrid>
                <a:gridCol w="5280103">
                  <a:extLst>
                    <a:ext uri="{9D8B030D-6E8A-4147-A177-3AD203B41FA5}">
                      <a16:colId xmlns:a16="http://schemas.microsoft.com/office/drawing/2014/main" val="410960848"/>
                    </a:ext>
                  </a:extLst>
                </a:gridCol>
                <a:gridCol w="5280103">
                  <a:extLst>
                    <a:ext uri="{9D8B030D-6E8A-4147-A177-3AD203B41FA5}">
                      <a16:colId xmlns:a16="http://schemas.microsoft.com/office/drawing/2014/main" val="496107829"/>
                    </a:ext>
                  </a:extLst>
                </a:gridCol>
              </a:tblGrid>
              <a:tr h="551769">
                <a:tc>
                  <a:txBody>
                    <a:bodyPr/>
                    <a:lstStyle/>
                    <a:p>
                      <a:pPr>
                        <a:lnSpc>
                          <a:spcPct val="115000"/>
                        </a:lnSpc>
                        <a:spcAft>
                          <a:spcPts val="800"/>
                        </a:spcAft>
                        <a:buNone/>
                      </a:pPr>
                      <a:r>
                        <a:rPr lang="en-GB" sz="2400" kern="100">
                          <a:solidFill>
                            <a:schemeClr val="tx1"/>
                          </a:solidFill>
                          <a:effectLst/>
                          <a:latin typeface="Inter 24pt 24pt Light" panose="02000503000000020004" pitchFamily="2" charset="0"/>
                          <a:ea typeface="Inter 24pt 24pt Light" panose="02000503000000020004" pitchFamily="2" charset="0"/>
                        </a:rPr>
                        <a:t>Option </a:t>
                      </a:r>
                      <a:endParaRPr lang="en-GB" sz="2400" kern="100">
                        <a:solidFill>
                          <a:schemeClr val="tx1"/>
                        </a:solidFill>
                        <a:effectLst/>
                        <a:latin typeface="Inter 24pt 24pt Light" panose="02000503000000020004" pitchFamily="2" charset="0"/>
                        <a:ea typeface="Inter 24pt 24pt Light" panose="02000503000000020004" pitchFamily="2" charset="0"/>
                        <a:cs typeface="Arial" panose="020B0604020202020204" pitchFamily="34" charset="0"/>
                      </a:endParaRPr>
                    </a:p>
                  </a:txBody>
                  <a:tcPr marL="68580" marR="68580" marT="0" marB="0"/>
                </a:tc>
                <a:tc>
                  <a:txBody>
                    <a:bodyPr/>
                    <a:lstStyle/>
                    <a:p>
                      <a:pPr>
                        <a:lnSpc>
                          <a:spcPct val="115000"/>
                        </a:lnSpc>
                        <a:spcAft>
                          <a:spcPts val="800"/>
                        </a:spcAft>
                        <a:buNone/>
                      </a:pPr>
                      <a:r>
                        <a:rPr lang="en-GB" sz="2400" kern="100">
                          <a:solidFill>
                            <a:schemeClr val="tx1"/>
                          </a:solidFill>
                          <a:effectLst/>
                          <a:latin typeface="Inter 24pt 24pt Light" panose="02000503000000020004" pitchFamily="2" charset="0"/>
                          <a:ea typeface="Inter 24pt 24pt Light" panose="02000503000000020004" pitchFamily="2" charset="0"/>
                        </a:rPr>
                        <a:t>Times ranked first</a:t>
                      </a:r>
                      <a:endParaRPr lang="en-GB" sz="2400" kern="100">
                        <a:solidFill>
                          <a:schemeClr val="tx1"/>
                        </a:solidFill>
                        <a:effectLst/>
                        <a:latin typeface="Inter 24pt 24pt Light" panose="02000503000000020004" pitchFamily="2" charset="0"/>
                        <a:ea typeface="Inter 24pt 24pt Light" panose="02000503000000020004" pitchFamily="2" charset="0"/>
                        <a:cs typeface="Arial" panose="020B0604020202020204" pitchFamily="34" charset="0"/>
                      </a:endParaRPr>
                    </a:p>
                  </a:txBody>
                  <a:tcPr marL="68580" marR="68580" marT="0" marB="0"/>
                </a:tc>
                <a:extLst>
                  <a:ext uri="{0D108BD9-81ED-4DB2-BD59-A6C34878D82A}">
                    <a16:rowId xmlns:a16="http://schemas.microsoft.com/office/drawing/2014/main" val="1444562868"/>
                  </a:ext>
                </a:extLst>
              </a:tr>
              <a:tr h="1132282">
                <a:tc>
                  <a:txBody>
                    <a:bodyPr/>
                    <a:lstStyle/>
                    <a:p>
                      <a:pPr>
                        <a:lnSpc>
                          <a:spcPct val="115000"/>
                        </a:lnSpc>
                        <a:spcAft>
                          <a:spcPts val="800"/>
                        </a:spcAft>
                        <a:buNone/>
                      </a:pPr>
                      <a:r>
                        <a:rPr lang="en-GB" sz="2400" kern="100">
                          <a:solidFill>
                            <a:schemeClr val="tx1"/>
                          </a:solidFill>
                          <a:effectLst/>
                          <a:latin typeface="Inter 24pt 24pt Light" panose="02000503000000020004" pitchFamily="2" charset="0"/>
                          <a:ea typeface="Inter 24pt 24pt Light" panose="02000503000000020004" pitchFamily="2" charset="0"/>
                        </a:rPr>
                        <a:t>Direct communication from Wellcome’s Funding Policy team </a:t>
                      </a:r>
                      <a:endParaRPr lang="en-GB" sz="2400" kern="100">
                        <a:solidFill>
                          <a:schemeClr val="tx1"/>
                        </a:solidFill>
                        <a:effectLst/>
                        <a:latin typeface="Inter 24pt 24pt Light" panose="02000503000000020004" pitchFamily="2" charset="0"/>
                        <a:ea typeface="Inter 24pt 24pt Light" panose="02000503000000020004" pitchFamily="2" charset="0"/>
                        <a:cs typeface="Arial" panose="020B0604020202020204" pitchFamily="34" charset="0"/>
                      </a:endParaRPr>
                    </a:p>
                  </a:txBody>
                  <a:tcPr marL="68580" marR="68580" marT="0" marB="0"/>
                </a:tc>
                <a:tc>
                  <a:txBody>
                    <a:bodyPr/>
                    <a:lstStyle/>
                    <a:p>
                      <a:pPr>
                        <a:lnSpc>
                          <a:spcPct val="115000"/>
                        </a:lnSpc>
                        <a:spcAft>
                          <a:spcPts val="800"/>
                        </a:spcAft>
                        <a:buNone/>
                      </a:pPr>
                      <a:r>
                        <a:rPr lang="en-GB" sz="2400" kern="100">
                          <a:solidFill>
                            <a:schemeClr val="tx1"/>
                          </a:solidFill>
                          <a:effectLst/>
                          <a:latin typeface="Inter 24pt 24pt Light" panose="02000503000000020004" pitchFamily="2" charset="0"/>
                          <a:ea typeface="Inter 24pt 24pt Light" panose="02000503000000020004" pitchFamily="2" charset="0"/>
                        </a:rPr>
                        <a:t>78</a:t>
                      </a:r>
                      <a:endParaRPr lang="en-GB" sz="2400" kern="100">
                        <a:solidFill>
                          <a:schemeClr val="tx1"/>
                        </a:solidFill>
                        <a:effectLst/>
                        <a:latin typeface="Inter 24pt 24pt Light" panose="02000503000000020004" pitchFamily="2" charset="0"/>
                        <a:ea typeface="Inter 24pt 24pt Light" panose="02000503000000020004" pitchFamily="2" charset="0"/>
                        <a:cs typeface="Arial" panose="020B0604020202020204" pitchFamily="34" charset="0"/>
                      </a:endParaRPr>
                    </a:p>
                  </a:txBody>
                  <a:tcPr marL="68580" marR="68580" marT="0" marB="0"/>
                </a:tc>
                <a:extLst>
                  <a:ext uri="{0D108BD9-81ED-4DB2-BD59-A6C34878D82A}">
                    <a16:rowId xmlns:a16="http://schemas.microsoft.com/office/drawing/2014/main" val="583707247"/>
                  </a:ext>
                </a:extLst>
              </a:tr>
              <a:tr h="551769">
                <a:tc>
                  <a:txBody>
                    <a:bodyPr/>
                    <a:lstStyle/>
                    <a:p>
                      <a:pPr>
                        <a:lnSpc>
                          <a:spcPct val="115000"/>
                        </a:lnSpc>
                        <a:spcAft>
                          <a:spcPts val="800"/>
                        </a:spcAft>
                        <a:buNone/>
                      </a:pPr>
                      <a:r>
                        <a:rPr lang="en-GB" sz="2400" kern="100">
                          <a:solidFill>
                            <a:schemeClr val="tx1"/>
                          </a:solidFill>
                          <a:effectLst/>
                          <a:latin typeface="Inter 24pt 24pt Light" panose="02000503000000020004" pitchFamily="2" charset="0"/>
                          <a:ea typeface="Inter 24pt 24pt Light" panose="02000503000000020004" pitchFamily="2" charset="0"/>
                        </a:rPr>
                        <a:t>Wellcome website </a:t>
                      </a:r>
                      <a:endParaRPr lang="en-GB" sz="2400" kern="100">
                        <a:solidFill>
                          <a:schemeClr val="tx1"/>
                        </a:solidFill>
                        <a:effectLst/>
                        <a:latin typeface="Inter 24pt 24pt Light" panose="02000503000000020004" pitchFamily="2" charset="0"/>
                        <a:ea typeface="Inter 24pt 24pt Light" panose="02000503000000020004" pitchFamily="2" charset="0"/>
                        <a:cs typeface="Arial" panose="020B0604020202020204" pitchFamily="34" charset="0"/>
                      </a:endParaRPr>
                    </a:p>
                  </a:txBody>
                  <a:tcPr marL="68580" marR="68580" marT="0" marB="0"/>
                </a:tc>
                <a:tc>
                  <a:txBody>
                    <a:bodyPr/>
                    <a:lstStyle/>
                    <a:p>
                      <a:pPr>
                        <a:lnSpc>
                          <a:spcPct val="115000"/>
                        </a:lnSpc>
                        <a:spcAft>
                          <a:spcPts val="800"/>
                        </a:spcAft>
                        <a:buNone/>
                      </a:pPr>
                      <a:r>
                        <a:rPr lang="en-GB" sz="2400" kern="100">
                          <a:solidFill>
                            <a:schemeClr val="tx1"/>
                          </a:solidFill>
                          <a:effectLst/>
                          <a:latin typeface="Inter 24pt 24pt Light" panose="02000503000000020004" pitchFamily="2" charset="0"/>
                          <a:ea typeface="Inter 24pt 24pt Light" panose="02000503000000020004" pitchFamily="2" charset="0"/>
                        </a:rPr>
                        <a:t>41</a:t>
                      </a:r>
                      <a:endParaRPr lang="en-GB" sz="2400" kern="100">
                        <a:solidFill>
                          <a:schemeClr val="tx1"/>
                        </a:solidFill>
                        <a:effectLst/>
                        <a:latin typeface="Inter 24pt 24pt Light" panose="02000503000000020004" pitchFamily="2" charset="0"/>
                        <a:ea typeface="Inter 24pt 24pt Light" panose="02000503000000020004" pitchFamily="2" charset="0"/>
                        <a:cs typeface="Arial" panose="020B0604020202020204" pitchFamily="34" charset="0"/>
                      </a:endParaRPr>
                    </a:p>
                  </a:txBody>
                  <a:tcPr marL="68580" marR="68580" marT="0" marB="0"/>
                </a:tc>
                <a:extLst>
                  <a:ext uri="{0D108BD9-81ED-4DB2-BD59-A6C34878D82A}">
                    <a16:rowId xmlns:a16="http://schemas.microsoft.com/office/drawing/2014/main" val="3151635111"/>
                  </a:ext>
                </a:extLst>
              </a:tr>
              <a:tr h="1132282">
                <a:tc>
                  <a:txBody>
                    <a:bodyPr/>
                    <a:lstStyle/>
                    <a:p>
                      <a:pPr>
                        <a:lnSpc>
                          <a:spcPct val="115000"/>
                        </a:lnSpc>
                        <a:spcAft>
                          <a:spcPts val="800"/>
                        </a:spcAft>
                        <a:buNone/>
                      </a:pPr>
                      <a:r>
                        <a:rPr lang="en-GB" sz="2400" kern="100">
                          <a:solidFill>
                            <a:schemeClr val="tx1"/>
                          </a:solidFill>
                          <a:effectLst/>
                          <a:latin typeface="Inter 24pt 24pt Light" panose="02000503000000020004" pitchFamily="2" charset="0"/>
                          <a:ea typeface="Inter 24pt 24pt Light" panose="02000503000000020004" pitchFamily="2" charset="0"/>
                        </a:rPr>
                        <a:t>Wellcome’s Researcher Newsletter update [email]</a:t>
                      </a:r>
                      <a:endParaRPr lang="en-GB" sz="2400" kern="100">
                        <a:solidFill>
                          <a:schemeClr val="tx1"/>
                        </a:solidFill>
                        <a:effectLst/>
                        <a:latin typeface="Inter 24pt 24pt Light" panose="02000503000000020004" pitchFamily="2" charset="0"/>
                        <a:ea typeface="Inter 24pt 24pt Light" panose="02000503000000020004" pitchFamily="2" charset="0"/>
                        <a:cs typeface="Arial" panose="020B0604020202020204" pitchFamily="34" charset="0"/>
                      </a:endParaRPr>
                    </a:p>
                  </a:txBody>
                  <a:tcPr marL="68580" marR="68580" marT="0" marB="0"/>
                </a:tc>
                <a:tc>
                  <a:txBody>
                    <a:bodyPr/>
                    <a:lstStyle/>
                    <a:p>
                      <a:pPr>
                        <a:lnSpc>
                          <a:spcPct val="115000"/>
                        </a:lnSpc>
                        <a:spcAft>
                          <a:spcPts val="800"/>
                        </a:spcAft>
                        <a:buNone/>
                      </a:pPr>
                      <a:r>
                        <a:rPr lang="en-GB" sz="2400" kern="100">
                          <a:solidFill>
                            <a:schemeClr val="tx1"/>
                          </a:solidFill>
                          <a:effectLst/>
                          <a:latin typeface="Inter 24pt 24pt Light" panose="02000503000000020004" pitchFamily="2" charset="0"/>
                          <a:ea typeface="Inter 24pt 24pt Light" panose="02000503000000020004" pitchFamily="2" charset="0"/>
                        </a:rPr>
                        <a:t>27</a:t>
                      </a:r>
                      <a:endParaRPr lang="en-GB" sz="2400" kern="100">
                        <a:solidFill>
                          <a:schemeClr val="tx1"/>
                        </a:solidFill>
                        <a:effectLst/>
                        <a:latin typeface="Inter 24pt 24pt Light" panose="02000503000000020004" pitchFamily="2" charset="0"/>
                        <a:ea typeface="Inter 24pt 24pt Light" panose="02000503000000020004" pitchFamily="2" charset="0"/>
                        <a:cs typeface="Arial" panose="020B0604020202020204" pitchFamily="34" charset="0"/>
                      </a:endParaRPr>
                    </a:p>
                  </a:txBody>
                  <a:tcPr marL="68580" marR="68580" marT="0" marB="0"/>
                </a:tc>
                <a:extLst>
                  <a:ext uri="{0D108BD9-81ED-4DB2-BD59-A6C34878D82A}">
                    <a16:rowId xmlns:a16="http://schemas.microsoft.com/office/drawing/2014/main" val="3876450422"/>
                  </a:ext>
                </a:extLst>
              </a:tr>
              <a:tr h="551769">
                <a:tc>
                  <a:txBody>
                    <a:bodyPr/>
                    <a:lstStyle/>
                    <a:p>
                      <a:pPr>
                        <a:lnSpc>
                          <a:spcPct val="115000"/>
                        </a:lnSpc>
                        <a:spcAft>
                          <a:spcPts val="800"/>
                        </a:spcAft>
                        <a:buNone/>
                      </a:pPr>
                      <a:r>
                        <a:rPr lang="en-GB" sz="2400" kern="100">
                          <a:solidFill>
                            <a:schemeClr val="tx1"/>
                          </a:solidFill>
                          <a:effectLst/>
                          <a:latin typeface="Inter 24pt 24pt Light" panose="02000503000000020004" pitchFamily="2" charset="0"/>
                          <a:ea typeface="Inter 24pt 24pt Light" panose="02000503000000020004" pitchFamily="2" charset="0"/>
                        </a:rPr>
                        <a:t>Webinar on online workshop</a:t>
                      </a:r>
                      <a:endParaRPr lang="en-GB" sz="2400" kern="100">
                        <a:solidFill>
                          <a:schemeClr val="tx1"/>
                        </a:solidFill>
                        <a:effectLst/>
                        <a:latin typeface="Inter 24pt 24pt Light" panose="02000503000000020004" pitchFamily="2" charset="0"/>
                        <a:ea typeface="Inter 24pt 24pt Light" panose="02000503000000020004" pitchFamily="2" charset="0"/>
                        <a:cs typeface="Arial" panose="020B0604020202020204" pitchFamily="34" charset="0"/>
                      </a:endParaRPr>
                    </a:p>
                  </a:txBody>
                  <a:tcPr marL="68580" marR="68580" marT="0" marB="0"/>
                </a:tc>
                <a:tc>
                  <a:txBody>
                    <a:bodyPr/>
                    <a:lstStyle/>
                    <a:p>
                      <a:pPr>
                        <a:lnSpc>
                          <a:spcPct val="115000"/>
                        </a:lnSpc>
                        <a:spcAft>
                          <a:spcPts val="800"/>
                        </a:spcAft>
                        <a:buNone/>
                      </a:pPr>
                      <a:r>
                        <a:rPr lang="en-GB" sz="2400" kern="100">
                          <a:solidFill>
                            <a:schemeClr val="tx1"/>
                          </a:solidFill>
                          <a:effectLst/>
                          <a:latin typeface="Inter 24pt 24pt Light" panose="02000503000000020004" pitchFamily="2" charset="0"/>
                          <a:ea typeface="Inter 24pt 24pt Light" panose="02000503000000020004" pitchFamily="2" charset="0"/>
                        </a:rPr>
                        <a:t>18</a:t>
                      </a:r>
                      <a:endParaRPr lang="en-GB" sz="2400" kern="100">
                        <a:solidFill>
                          <a:schemeClr val="tx1"/>
                        </a:solidFill>
                        <a:effectLst/>
                        <a:latin typeface="Inter 24pt 24pt Light" panose="02000503000000020004" pitchFamily="2" charset="0"/>
                        <a:ea typeface="Inter 24pt 24pt Light" panose="02000503000000020004" pitchFamily="2" charset="0"/>
                        <a:cs typeface="Arial" panose="020B0604020202020204" pitchFamily="34" charset="0"/>
                      </a:endParaRPr>
                    </a:p>
                  </a:txBody>
                  <a:tcPr marL="68580" marR="68580" marT="0" marB="0"/>
                </a:tc>
                <a:extLst>
                  <a:ext uri="{0D108BD9-81ED-4DB2-BD59-A6C34878D82A}">
                    <a16:rowId xmlns:a16="http://schemas.microsoft.com/office/drawing/2014/main" val="979584674"/>
                  </a:ext>
                </a:extLst>
              </a:tr>
              <a:tr h="551769">
                <a:tc>
                  <a:txBody>
                    <a:bodyPr/>
                    <a:lstStyle/>
                    <a:p>
                      <a:pPr>
                        <a:lnSpc>
                          <a:spcPct val="115000"/>
                        </a:lnSpc>
                        <a:spcAft>
                          <a:spcPts val="800"/>
                        </a:spcAft>
                        <a:buNone/>
                      </a:pPr>
                      <a:r>
                        <a:rPr lang="en-GB" sz="2400" kern="100">
                          <a:solidFill>
                            <a:schemeClr val="tx1"/>
                          </a:solidFill>
                          <a:effectLst/>
                          <a:latin typeface="Inter 24pt 24pt Light" panose="02000503000000020004" pitchFamily="2" charset="0"/>
                          <a:ea typeface="Inter 24pt 24pt Light" panose="02000503000000020004" pitchFamily="2" charset="0"/>
                        </a:rPr>
                        <a:t>Through sector bodies </a:t>
                      </a:r>
                      <a:endParaRPr lang="en-GB" sz="2400" kern="100">
                        <a:solidFill>
                          <a:schemeClr val="tx1"/>
                        </a:solidFill>
                        <a:effectLst/>
                        <a:latin typeface="Inter 24pt 24pt Light" panose="02000503000000020004" pitchFamily="2" charset="0"/>
                        <a:ea typeface="Inter 24pt 24pt Light" panose="02000503000000020004" pitchFamily="2" charset="0"/>
                        <a:cs typeface="Arial" panose="020B0604020202020204" pitchFamily="34" charset="0"/>
                      </a:endParaRPr>
                    </a:p>
                  </a:txBody>
                  <a:tcPr marL="68580" marR="68580" marT="0" marB="0"/>
                </a:tc>
                <a:tc>
                  <a:txBody>
                    <a:bodyPr/>
                    <a:lstStyle/>
                    <a:p>
                      <a:pPr>
                        <a:lnSpc>
                          <a:spcPct val="115000"/>
                        </a:lnSpc>
                        <a:spcAft>
                          <a:spcPts val="800"/>
                        </a:spcAft>
                        <a:buNone/>
                      </a:pPr>
                      <a:r>
                        <a:rPr lang="en-GB" sz="2400" kern="100">
                          <a:solidFill>
                            <a:schemeClr val="tx1"/>
                          </a:solidFill>
                          <a:effectLst/>
                          <a:latin typeface="Inter 24pt 24pt Light" panose="02000503000000020004" pitchFamily="2" charset="0"/>
                          <a:ea typeface="Inter 24pt 24pt Light" panose="02000503000000020004" pitchFamily="2" charset="0"/>
                        </a:rPr>
                        <a:t>2</a:t>
                      </a:r>
                      <a:endParaRPr lang="en-GB" sz="2400" kern="100">
                        <a:solidFill>
                          <a:schemeClr val="tx1"/>
                        </a:solidFill>
                        <a:effectLst/>
                        <a:latin typeface="Inter 24pt 24pt Light" panose="02000503000000020004" pitchFamily="2" charset="0"/>
                        <a:ea typeface="Inter 24pt 24pt Light" panose="02000503000000020004" pitchFamily="2" charset="0"/>
                        <a:cs typeface="Arial" panose="020B0604020202020204" pitchFamily="34" charset="0"/>
                      </a:endParaRPr>
                    </a:p>
                  </a:txBody>
                  <a:tcPr marL="68580" marR="68580" marT="0" marB="0"/>
                </a:tc>
                <a:extLst>
                  <a:ext uri="{0D108BD9-81ED-4DB2-BD59-A6C34878D82A}">
                    <a16:rowId xmlns:a16="http://schemas.microsoft.com/office/drawing/2014/main" val="4241984700"/>
                  </a:ext>
                </a:extLst>
              </a:tr>
            </a:tbl>
          </a:graphicData>
        </a:graphic>
      </p:graphicFrame>
    </p:spTree>
    <p:extLst>
      <p:ext uri="{BB962C8B-B14F-4D97-AF65-F5344CB8AC3E}">
        <p14:creationId xmlns:p14="http://schemas.microsoft.com/office/powerpoint/2010/main" val="11386437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33CBE59-31C9-9951-5AC2-E3871B6AA87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2E215F-45A2-98D2-74F0-2220DA9FCB87}"/>
              </a:ext>
            </a:extLst>
          </p:cNvPr>
          <p:cNvSpPr>
            <a:spLocks noGrp="1"/>
          </p:cNvSpPr>
          <p:nvPr>
            <p:ph type="sldNum" sz="quarter" idx="10"/>
          </p:nvPr>
        </p:nvSpPr>
        <p:spPr/>
        <p:txBody>
          <a:bodyPr/>
          <a:lstStyle/>
          <a:p>
            <a:fld id="{69C69E56-3EE9-F146-83B9-B7C8F89E1898}" type="slidenum">
              <a:rPr lang="en-US" smtClean="0"/>
              <a:pPr/>
              <a:t>21</a:t>
            </a:fld>
            <a:endParaRPr lang="en-US"/>
          </a:p>
        </p:txBody>
      </p:sp>
      <p:sp>
        <p:nvSpPr>
          <p:cNvPr id="3" name="Text Placeholder 2">
            <a:extLst>
              <a:ext uri="{FF2B5EF4-FFF2-40B4-BE49-F238E27FC236}">
                <a16:creationId xmlns:a16="http://schemas.microsoft.com/office/drawing/2014/main" id="{91C7E8BA-A831-BBFC-8CE2-E5BFB0B68FED}"/>
              </a:ext>
            </a:extLst>
          </p:cNvPr>
          <p:cNvSpPr>
            <a:spLocks noGrp="1"/>
          </p:cNvSpPr>
          <p:nvPr>
            <p:ph type="body" sz="quarter" idx="11"/>
          </p:nvPr>
        </p:nvSpPr>
        <p:spPr>
          <a:xfrm>
            <a:off x="690563" y="371293"/>
            <a:ext cx="7806666" cy="1580169"/>
          </a:xfrm>
        </p:spPr>
        <p:txBody>
          <a:bodyPr/>
          <a:lstStyle/>
          <a:p>
            <a:r>
              <a:rPr lang="en-US"/>
              <a:t>Next steps and engagement</a:t>
            </a:r>
          </a:p>
        </p:txBody>
      </p:sp>
    </p:spTree>
    <p:extLst>
      <p:ext uri="{BB962C8B-B14F-4D97-AF65-F5344CB8AC3E}">
        <p14:creationId xmlns:p14="http://schemas.microsoft.com/office/powerpoint/2010/main" val="8352542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7E47D89-2BB9-E111-CD1A-8D484FAF6B7C}"/>
              </a:ext>
            </a:extLst>
          </p:cNvPr>
          <p:cNvSpPr>
            <a:spLocks noGrp="1"/>
          </p:cNvSpPr>
          <p:nvPr>
            <p:ph type="sldNum" sz="quarter" idx="10"/>
          </p:nvPr>
        </p:nvSpPr>
        <p:spPr/>
        <p:txBody>
          <a:bodyPr/>
          <a:lstStyle/>
          <a:p>
            <a:fld id="{69C69E56-3EE9-F146-83B9-B7C8F89E1898}" type="slidenum">
              <a:rPr lang="en-US" smtClean="0"/>
              <a:pPr/>
              <a:t>22</a:t>
            </a:fld>
            <a:endParaRPr lang="en-US"/>
          </a:p>
        </p:txBody>
      </p:sp>
      <p:sp>
        <p:nvSpPr>
          <p:cNvPr id="3" name="Text Placeholder 2">
            <a:extLst>
              <a:ext uri="{FF2B5EF4-FFF2-40B4-BE49-F238E27FC236}">
                <a16:creationId xmlns:a16="http://schemas.microsoft.com/office/drawing/2014/main" id="{FB0D7DAA-D480-CBC4-4C4E-356823D48A1D}"/>
              </a:ext>
            </a:extLst>
          </p:cNvPr>
          <p:cNvSpPr>
            <a:spLocks noGrp="1"/>
          </p:cNvSpPr>
          <p:nvPr>
            <p:ph type="body" sz="quarter" idx="11"/>
          </p:nvPr>
        </p:nvSpPr>
        <p:spPr>
          <a:xfrm>
            <a:off x="679805" y="405206"/>
            <a:ext cx="5710237" cy="6471002"/>
          </a:xfrm>
        </p:spPr>
        <p:txBody>
          <a:bodyPr/>
          <a:lstStyle/>
          <a:p>
            <a:r>
              <a:rPr lang="en-US" sz="3600" spc="0">
                <a:latin typeface="Wellcome New" pitchFamily="2" charset="77"/>
              </a:rPr>
              <a:t>Actions we are taking</a:t>
            </a:r>
          </a:p>
          <a:p>
            <a:pPr marL="342900" lvl="1" indent="-342900">
              <a:buFont typeface="Arial" panose="020B0604020202020204" pitchFamily="34" charset="0"/>
              <a:buChar char="•"/>
            </a:pPr>
            <a:r>
              <a:rPr lang="en-US" sz="2800"/>
              <a:t>Continuing to review survey findings</a:t>
            </a:r>
          </a:p>
          <a:p>
            <a:pPr marL="342900" lvl="1" indent="-342900">
              <a:buFont typeface="Arial" panose="020B0604020202020204" pitchFamily="34" charset="0"/>
              <a:buChar char="•"/>
            </a:pPr>
            <a:r>
              <a:rPr lang="en-US" sz="2800"/>
              <a:t>Reviewing funding policies to enable compliance from a global context</a:t>
            </a:r>
          </a:p>
          <a:p>
            <a:pPr marL="342900" lvl="1" indent="-342900">
              <a:buFont typeface="Arial" panose="020B0604020202020204" pitchFamily="34" charset="0"/>
              <a:buChar char="•"/>
            </a:pPr>
            <a:r>
              <a:rPr lang="en-US" sz="2800"/>
              <a:t>Highlighting recent policy updates on external webpage (like this)</a:t>
            </a:r>
          </a:p>
          <a:p>
            <a:pPr marL="342900" lvl="1" indent="-342900">
              <a:buFont typeface="Arial" panose="020B0604020202020204" pitchFamily="34" charset="0"/>
              <a:buChar char="•"/>
            </a:pPr>
            <a:r>
              <a:rPr lang="en-US" sz="2800"/>
              <a:t>Considering what additional resources/support are helpful to meet our requirements</a:t>
            </a:r>
          </a:p>
          <a:p>
            <a:pPr marL="342900" lvl="1" indent="-342900">
              <a:buFont typeface="Arial" panose="020B0604020202020204" pitchFamily="34" charset="0"/>
              <a:buChar char="•"/>
            </a:pPr>
            <a:endParaRPr lang="en-US"/>
          </a:p>
          <a:p>
            <a:pPr marL="342900" lvl="1" indent="-342900">
              <a:buFont typeface="Arial" panose="020B0604020202020204" pitchFamily="34" charset="0"/>
              <a:buChar char="•"/>
            </a:pPr>
            <a:endParaRPr lang="en-US"/>
          </a:p>
        </p:txBody>
      </p:sp>
      <p:sp>
        <p:nvSpPr>
          <p:cNvPr id="4" name="Text Placeholder 3">
            <a:extLst>
              <a:ext uri="{FF2B5EF4-FFF2-40B4-BE49-F238E27FC236}">
                <a16:creationId xmlns:a16="http://schemas.microsoft.com/office/drawing/2014/main" id="{4A5A5C88-2C65-6EAF-44A0-529916D1B6F4}"/>
              </a:ext>
            </a:extLst>
          </p:cNvPr>
          <p:cNvSpPr>
            <a:spLocks noGrp="1"/>
          </p:cNvSpPr>
          <p:nvPr>
            <p:ph type="body" sz="quarter" idx="12"/>
          </p:nvPr>
        </p:nvSpPr>
        <p:spPr/>
        <p:txBody>
          <a:bodyPr/>
          <a:lstStyle/>
          <a:p>
            <a:pPr>
              <a:lnSpc>
                <a:spcPts val="1600"/>
              </a:lnSpc>
            </a:pPr>
            <a:r>
              <a:rPr lang="en-US" sz="1100" b="0">
                <a:solidFill>
                  <a:srgbClr val="000000"/>
                </a:solidFill>
              </a:rPr>
              <a:t>Screenshot of Wellcome’s Clinical Trials policy highlighting recent changes to policy</a:t>
            </a:r>
          </a:p>
        </p:txBody>
      </p:sp>
      <p:pic>
        <p:nvPicPr>
          <p:cNvPr id="7" name="Picture Placeholder 6">
            <a:extLst>
              <a:ext uri="{FF2B5EF4-FFF2-40B4-BE49-F238E27FC236}">
                <a16:creationId xmlns:a16="http://schemas.microsoft.com/office/drawing/2014/main" id="{F03554C9-C0E2-5797-3F65-01712C94B955}"/>
              </a:ext>
            </a:extLst>
          </p:cNvPr>
          <p:cNvPicPr>
            <a:picLocks noGrp="1" noChangeAspect="1"/>
          </p:cNvPicPr>
          <p:nvPr>
            <p:ph type="pic" sz="quarter" idx="13"/>
          </p:nvPr>
        </p:nvPicPr>
        <p:blipFill>
          <a:blip r:embed="rId2"/>
          <a:srcRect l="19688" r="19688"/>
          <a:stretch>
            <a:fillRect/>
          </a:stretch>
        </p:blipFill>
        <p:spPr>
          <a:prstGeom prst="rect">
            <a:avLst/>
          </a:prstGeom>
          <a:solidFill>
            <a:srgbClr val="223438">
              <a:lumMod val="10000"/>
              <a:lumOff val="90000"/>
            </a:srgbClr>
          </a:solidFill>
        </p:spPr>
      </p:pic>
      <p:cxnSp>
        <p:nvCxnSpPr>
          <p:cNvPr id="8" name="Straight Arrow Connector 7">
            <a:extLst>
              <a:ext uri="{FF2B5EF4-FFF2-40B4-BE49-F238E27FC236}">
                <a16:creationId xmlns:a16="http://schemas.microsoft.com/office/drawing/2014/main" id="{0066F2F4-01D8-8CD9-64BE-94606061B498}"/>
              </a:ext>
            </a:extLst>
          </p:cNvPr>
          <p:cNvCxnSpPr>
            <a:cxnSpLocks/>
          </p:cNvCxnSpPr>
          <p:nvPr/>
        </p:nvCxnSpPr>
        <p:spPr>
          <a:xfrm flipV="1">
            <a:off x="5930153" y="3937000"/>
            <a:ext cx="1804147" cy="32571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759269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266F50-7050-032A-75A4-AE2DB0D65BEF}"/>
              </a:ext>
            </a:extLst>
          </p:cNvPr>
          <p:cNvSpPr>
            <a:spLocks noGrp="1"/>
          </p:cNvSpPr>
          <p:nvPr>
            <p:ph type="body" sz="quarter" idx="10"/>
          </p:nvPr>
        </p:nvSpPr>
        <p:spPr>
          <a:xfrm>
            <a:off x="690563" y="371294"/>
            <a:ext cx="6958124" cy="1457058"/>
          </a:xfrm>
        </p:spPr>
        <p:txBody>
          <a:bodyPr/>
          <a:lstStyle/>
          <a:p>
            <a:r>
              <a:rPr lang="en-US"/>
              <a:t>Thanks for listening</a:t>
            </a:r>
          </a:p>
        </p:txBody>
      </p:sp>
      <p:sp>
        <p:nvSpPr>
          <p:cNvPr id="3" name="TextBox 2">
            <a:extLst>
              <a:ext uri="{FF2B5EF4-FFF2-40B4-BE49-F238E27FC236}">
                <a16:creationId xmlns:a16="http://schemas.microsoft.com/office/drawing/2014/main" id="{88655749-2151-3660-189F-B2F19BC8601C}"/>
              </a:ext>
            </a:extLst>
          </p:cNvPr>
          <p:cNvSpPr txBox="1"/>
          <p:nvPr/>
        </p:nvSpPr>
        <p:spPr>
          <a:xfrm>
            <a:off x="690563" y="1828352"/>
            <a:ext cx="8022094" cy="1815882"/>
          </a:xfrm>
          <a:prstGeom prst="rect">
            <a:avLst/>
          </a:prstGeom>
          <a:noFill/>
        </p:spPr>
        <p:txBody>
          <a:bodyPr wrap="square" rtlCol="0">
            <a:spAutoFit/>
          </a:bodyPr>
          <a:lstStyle/>
          <a:p>
            <a:r>
              <a:rPr lang="en-US" sz="2800">
                <a:latin typeface="Inter 24pt 24pt Light" panose="02000503000000020004" pitchFamily="2" charset="0"/>
                <a:ea typeface="Inter 24pt 24pt Light" panose="02000503000000020004" pitchFamily="2" charset="0"/>
              </a:rPr>
              <a:t>For more information, please contact:</a:t>
            </a:r>
          </a:p>
          <a:p>
            <a:endParaRPr lang="en-US" sz="2800">
              <a:latin typeface="Inter 24pt 24pt Light" panose="02000503000000020004" pitchFamily="2" charset="0"/>
              <a:ea typeface="Inter 24pt 24pt Light" panose="02000503000000020004" pitchFamily="2" charset="0"/>
            </a:endParaRPr>
          </a:p>
          <a:p>
            <a:r>
              <a:rPr lang="en-US" sz="2800">
                <a:latin typeface="Inter 24pt 24pt Light" panose="02000503000000020004" pitchFamily="2" charset="0"/>
                <a:ea typeface="Inter 24pt 24pt Light" panose="02000503000000020004" pitchFamily="2" charset="0"/>
                <a:hlinkClick r:id="rId2"/>
              </a:rPr>
              <a:t>S.Vlaisavljevic@wellcome.org</a:t>
            </a:r>
            <a:endParaRPr lang="en-US" sz="2800">
              <a:latin typeface="Inter 24pt 24pt Light" panose="02000503000000020004" pitchFamily="2" charset="0"/>
              <a:ea typeface="Inter 24pt 24pt Light" panose="02000503000000020004" pitchFamily="2" charset="0"/>
            </a:endParaRPr>
          </a:p>
          <a:p>
            <a:r>
              <a:rPr lang="en-US" sz="2800">
                <a:latin typeface="Inter 24pt 24pt Light" panose="02000503000000020004" pitchFamily="2" charset="0"/>
                <a:ea typeface="Inter 24pt 24pt Light" panose="02000503000000020004" pitchFamily="2" charset="0"/>
                <a:hlinkClick r:id="rId3"/>
              </a:rPr>
              <a:t>K.Garfitt@wellcome.org</a:t>
            </a:r>
            <a:r>
              <a:rPr lang="en-US" sz="2800">
                <a:latin typeface="Inter 24pt 24pt Light" panose="02000503000000020004" pitchFamily="2" charset="0"/>
                <a:ea typeface="Inter 24pt 24pt Light" panose="02000503000000020004" pitchFamily="2" charset="0"/>
              </a:rPr>
              <a:t> </a:t>
            </a:r>
          </a:p>
        </p:txBody>
      </p:sp>
    </p:spTree>
    <p:extLst>
      <p:ext uri="{BB962C8B-B14F-4D97-AF65-F5344CB8AC3E}">
        <p14:creationId xmlns:p14="http://schemas.microsoft.com/office/powerpoint/2010/main" val="2624056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2F0D8-8471-9924-6297-7F073E5901D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6877214-6298-7720-63BD-73F9FA8344B3}"/>
              </a:ext>
            </a:extLst>
          </p:cNvPr>
          <p:cNvSpPr>
            <a:spLocks noGrp="1"/>
          </p:cNvSpPr>
          <p:nvPr>
            <p:ph type="sldNum" sz="quarter" idx="10"/>
          </p:nvPr>
        </p:nvSpPr>
        <p:spPr/>
        <p:txBody>
          <a:bodyPr/>
          <a:lstStyle/>
          <a:p>
            <a:fld id="{69C69E56-3EE9-F146-83B9-B7C8F89E1898}" type="slidenum">
              <a:rPr lang="en-US" smtClean="0"/>
              <a:pPr/>
              <a:t>3</a:t>
            </a:fld>
            <a:endParaRPr lang="en-US"/>
          </a:p>
        </p:txBody>
      </p:sp>
      <p:sp>
        <p:nvSpPr>
          <p:cNvPr id="3" name="Text Placeholder 2">
            <a:extLst>
              <a:ext uri="{FF2B5EF4-FFF2-40B4-BE49-F238E27FC236}">
                <a16:creationId xmlns:a16="http://schemas.microsoft.com/office/drawing/2014/main" id="{D77CFA4C-7BE1-30D9-77F4-C60826C9EFCA}"/>
              </a:ext>
            </a:extLst>
          </p:cNvPr>
          <p:cNvSpPr>
            <a:spLocks noGrp="1"/>
          </p:cNvSpPr>
          <p:nvPr>
            <p:ph type="body" sz="quarter" idx="11"/>
          </p:nvPr>
        </p:nvSpPr>
        <p:spPr>
          <a:xfrm>
            <a:off x="690562" y="371294"/>
            <a:ext cx="5022245" cy="4421723"/>
          </a:xfrm>
        </p:spPr>
        <p:txBody>
          <a:bodyPr/>
          <a:lstStyle/>
          <a:p>
            <a:pPr>
              <a:lnSpc>
                <a:spcPct val="100000"/>
              </a:lnSpc>
            </a:pPr>
            <a:r>
              <a:rPr lang="en-US" sz="3600" b="1" spc="0">
                <a:latin typeface="Wellcome New" pitchFamily="2" charset="77"/>
              </a:rPr>
              <a:t>About Wellcome</a:t>
            </a:r>
          </a:p>
          <a:p>
            <a:pPr>
              <a:lnSpc>
                <a:spcPct val="100000"/>
              </a:lnSpc>
            </a:pPr>
            <a:endParaRPr lang="en-US" sz="2800">
              <a:latin typeface="Inter 24pt 24pt Light" panose="02000503000000020004" pitchFamily="2" charset="0"/>
            </a:endParaRPr>
          </a:p>
          <a:p>
            <a:pPr marL="457200" indent="-457200">
              <a:lnSpc>
                <a:spcPct val="100000"/>
              </a:lnSpc>
              <a:buFont typeface="Arial" panose="020B0604020202020204" pitchFamily="34" charset="0"/>
              <a:buChar char="•"/>
            </a:pPr>
            <a:r>
              <a:rPr lang="en-US" sz="2800" b="0">
                <a:latin typeface="Inter 24pt 24pt Light" panose="02000503000000020004" pitchFamily="2" charset="0"/>
              </a:rPr>
              <a:t>UK charitable foundation</a:t>
            </a:r>
          </a:p>
          <a:p>
            <a:pPr marL="457200" indent="-457200">
              <a:lnSpc>
                <a:spcPct val="100000"/>
              </a:lnSpc>
              <a:buFont typeface="Arial" panose="020B0604020202020204" pitchFamily="34" charset="0"/>
              <a:buChar char="•"/>
            </a:pPr>
            <a:r>
              <a:rPr lang="en-US" sz="2800" b="0">
                <a:latin typeface="Inter 24pt 24pt Light" panose="02000503000000020004" pitchFamily="2" charset="0"/>
              </a:rPr>
              <a:t>Global funder</a:t>
            </a:r>
          </a:p>
          <a:p>
            <a:pPr marL="457200" indent="-457200">
              <a:lnSpc>
                <a:spcPct val="100000"/>
              </a:lnSpc>
              <a:buFont typeface="Arial" panose="020B0604020202020204" pitchFamily="34" charset="0"/>
              <a:buChar char="•"/>
            </a:pPr>
            <a:r>
              <a:rPr lang="en-US" sz="2800" b="0">
                <a:latin typeface="Inter 24pt 24pt Light" panose="02000503000000020004" pitchFamily="2" charset="0"/>
              </a:rPr>
              <a:t>A healthier future for everyone</a:t>
            </a:r>
          </a:p>
          <a:p>
            <a:pPr marL="457200" indent="-457200">
              <a:lnSpc>
                <a:spcPct val="100000"/>
              </a:lnSpc>
              <a:buFont typeface="Arial" panose="020B0604020202020204" pitchFamily="34" charset="0"/>
              <a:buChar char="•"/>
            </a:pPr>
            <a:r>
              <a:rPr lang="en-US" sz="2800" b="0">
                <a:solidFill>
                  <a:schemeClr val="tx1"/>
                </a:solidFill>
                <a:latin typeface="Inter 24pt 24pt Light" panose="02000503000000020004" pitchFamily="2" charset="0"/>
              </a:rPr>
              <a:t>Discovery and Solutions</a:t>
            </a:r>
          </a:p>
        </p:txBody>
      </p:sp>
      <p:sp>
        <p:nvSpPr>
          <p:cNvPr id="4" name="Text Placeholder 3">
            <a:extLst>
              <a:ext uri="{FF2B5EF4-FFF2-40B4-BE49-F238E27FC236}">
                <a16:creationId xmlns:a16="http://schemas.microsoft.com/office/drawing/2014/main" id="{C7152AA3-FB2E-32BB-50E9-BAE2C551C7E1}"/>
              </a:ext>
            </a:extLst>
          </p:cNvPr>
          <p:cNvSpPr>
            <a:spLocks noGrp="1"/>
          </p:cNvSpPr>
          <p:nvPr>
            <p:ph type="body" sz="quarter" idx="12"/>
          </p:nvPr>
        </p:nvSpPr>
        <p:spPr/>
        <p:txBody>
          <a:bodyPr/>
          <a:lstStyle/>
          <a:p>
            <a:r>
              <a:rPr lang="en-US" b="0">
                <a:solidFill>
                  <a:schemeClr val="tx1"/>
                </a:solidFill>
              </a:rPr>
              <a:t>Sir Henry Wellcome</a:t>
            </a:r>
          </a:p>
          <a:p>
            <a:pPr lvl="1"/>
            <a:r>
              <a:rPr lang="en-US">
                <a:solidFill>
                  <a:schemeClr val="tx1"/>
                </a:solidFill>
              </a:rPr>
              <a:t>Photo credit: Wellcome Collection</a:t>
            </a:r>
          </a:p>
        </p:txBody>
      </p:sp>
      <p:pic>
        <p:nvPicPr>
          <p:cNvPr id="11" name="Picture Placeholder 10">
            <a:extLst>
              <a:ext uri="{FF2B5EF4-FFF2-40B4-BE49-F238E27FC236}">
                <a16:creationId xmlns:a16="http://schemas.microsoft.com/office/drawing/2014/main" id="{DC3B7484-029F-A98D-E15B-5C71C2157263}"/>
              </a:ext>
            </a:extLst>
          </p:cNvPr>
          <p:cNvPicPr>
            <a:picLocks noGrp="1" noChangeAspect="1"/>
          </p:cNvPicPr>
          <p:nvPr>
            <p:ph type="pic" sz="quarter" idx="13"/>
          </p:nvPr>
        </p:nvPicPr>
        <p:blipFill>
          <a:blip r:embed="rId3"/>
          <a:srcRect t="10576" b="10576"/>
          <a:stretch/>
        </p:blipFill>
        <p:spPr/>
      </p:pic>
    </p:spTree>
    <p:extLst>
      <p:ext uri="{BB962C8B-B14F-4D97-AF65-F5344CB8AC3E}">
        <p14:creationId xmlns:p14="http://schemas.microsoft.com/office/powerpoint/2010/main" val="3856987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0AF36-3D8D-C811-5731-4F35F036A49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ADB5BF3-1D99-60FB-2742-BB57C654D262}"/>
              </a:ext>
            </a:extLst>
          </p:cNvPr>
          <p:cNvSpPr>
            <a:spLocks noGrp="1" noRot="1" noMove="1" noResize="1" noEditPoints="1" noAdjustHandles="1" noChangeArrowheads="1" noChangeShapeType="1"/>
          </p:cNvSpPr>
          <p:nvPr/>
        </p:nvSpPr>
        <p:spPr>
          <a:xfrm>
            <a:off x="457595" y="380973"/>
            <a:ext cx="0" cy="6095572"/>
          </a:xfrm>
          <a:custGeom>
            <a:avLst/>
            <a:gdLst/>
            <a:ahLst/>
            <a:cxnLst/>
            <a:rect l="l" t="t" r="r" b="b"/>
            <a:pathLst>
              <a:path h="10052050">
                <a:moveTo>
                  <a:pt x="0" y="0"/>
                </a:moveTo>
                <a:lnTo>
                  <a:pt x="0" y="10052049"/>
                </a:lnTo>
              </a:path>
            </a:pathLst>
          </a:custGeom>
          <a:ln w="5235">
            <a:solidFill>
              <a:srgbClr val="223438"/>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srgbClr val="223438"/>
              </a:solidFill>
              <a:effectLst/>
              <a:uLnTx/>
              <a:uFillTx/>
              <a:latin typeface="Aptos" panose="02110004020202020204"/>
              <a:ea typeface="+mn-ea"/>
              <a:cs typeface="+mn-cs"/>
            </a:endParaRPr>
          </a:p>
        </p:txBody>
      </p:sp>
      <p:sp>
        <p:nvSpPr>
          <p:cNvPr id="7" name="Title 1">
            <a:extLst>
              <a:ext uri="{FF2B5EF4-FFF2-40B4-BE49-F238E27FC236}">
                <a16:creationId xmlns:a16="http://schemas.microsoft.com/office/drawing/2014/main" id="{463B6BF4-9340-A8A4-9446-C02E852445F6}"/>
              </a:ext>
            </a:extLst>
          </p:cNvPr>
          <p:cNvSpPr txBox="1">
            <a:spLocks/>
          </p:cNvSpPr>
          <p:nvPr/>
        </p:nvSpPr>
        <p:spPr>
          <a:xfrm>
            <a:off x="838200" y="602019"/>
            <a:ext cx="10515600" cy="572295"/>
          </a:xfrm>
          <a:prstGeom prst="rect">
            <a:avLst/>
          </a:prstGeom>
        </p:spPr>
        <p:txBody>
          <a:bodyPr/>
          <a:lstStyle>
            <a:lvl1pPr algn="l" defTabSz="914400" rtl="0" eaLnBrk="1" latinLnBrk="0" hangingPunct="1">
              <a:lnSpc>
                <a:spcPct val="90000"/>
              </a:lnSpc>
              <a:spcBef>
                <a:spcPct val="0"/>
              </a:spcBef>
              <a:buNone/>
              <a:defRPr sz="4400" b="0" kern="1200">
                <a:solidFill>
                  <a:schemeClr val="tx1"/>
                </a:solidFill>
                <a:latin typeface="Wellcome New"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a:ln>
                  <a:noFill/>
                </a:ln>
                <a:solidFill>
                  <a:srgbClr val="223438"/>
                </a:solidFill>
                <a:effectLst/>
                <a:uLnTx/>
                <a:uFillTx/>
                <a:latin typeface="Wellcome New" pitchFamily="2" charset="77"/>
                <a:ea typeface="+mj-ea"/>
                <a:cs typeface="+mj-cs"/>
              </a:rPr>
              <a:t>Role of funding policies</a:t>
            </a:r>
          </a:p>
        </p:txBody>
      </p:sp>
      <p:sp>
        <p:nvSpPr>
          <p:cNvPr id="8" name="Text Placeholder 5">
            <a:extLst>
              <a:ext uri="{FF2B5EF4-FFF2-40B4-BE49-F238E27FC236}">
                <a16:creationId xmlns:a16="http://schemas.microsoft.com/office/drawing/2014/main" id="{55F1F2DA-F6C2-0B99-E613-63C6F353AE6F}"/>
              </a:ext>
            </a:extLst>
          </p:cNvPr>
          <p:cNvSpPr txBox="1">
            <a:spLocks/>
          </p:cNvSpPr>
          <p:nvPr/>
        </p:nvSpPr>
        <p:spPr>
          <a:xfrm>
            <a:off x="756992" y="4439209"/>
            <a:ext cx="2674687" cy="9429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Inter 24pt 24pt Light" panose="02000503000000020004" pitchFamily="2" charset="0"/>
                <a:ea typeface="Inter 24pt 24pt Light" panose="02000503000000020004"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Inter 24pt 24pt Light" panose="02000503000000020004" pitchFamily="2" charset="0"/>
                <a:ea typeface="Inter 24pt 24pt Light" panose="02000503000000020004"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Inter 24pt 24pt Light" panose="02000503000000020004" pitchFamily="2" charset="0"/>
                <a:ea typeface="Inter 24pt 24pt Light" panose="02000503000000020004"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ter 24pt 24pt Light" panose="02000503000000020004" pitchFamily="2" charset="0"/>
                <a:ea typeface="Inter 24pt 24pt Light" panose="02000503000000020004"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ter 24pt 24pt Light" panose="02000503000000020004" pitchFamily="2" charset="0"/>
                <a:ea typeface="Inter 24pt 24pt Light"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i="0" u="none" strike="noStrike" kern="1200" cap="none" spc="0" normalizeH="0" baseline="0" noProof="0">
                <a:ln>
                  <a:noFill/>
                </a:ln>
                <a:solidFill>
                  <a:srgbClr val="223438"/>
                </a:solidFill>
                <a:effectLst/>
                <a:uLnTx/>
                <a:uFillTx/>
              </a:rPr>
              <a:t>Enable high quality research</a:t>
            </a:r>
          </a:p>
        </p:txBody>
      </p:sp>
      <p:pic>
        <p:nvPicPr>
          <p:cNvPr id="21" name="Picture Placeholder 20">
            <a:extLst>
              <a:ext uri="{FF2B5EF4-FFF2-40B4-BE49-F238E27FC236}">
                <a16:creationId xmlns:a16="http://schemas.microsoft.com/office/drawing/2014/main" id="{16CD519D-0B64-D52E-7C20-7A3D47D567CE}"/>
              </a:ext>
            </a:extLst>
          </p:cNvPr>
          <p:cNvPicPr>
            <a:picLocks noChangeAspect="1"/>
          </p:cNvPicPr>
          <p:nvPr/>
        </p:nvPicPr>
        <p:blipFill>
          <a:blip r:embed="rId3"/>
          <a:srcRect l="13598" r="13598"/>
          <a:stretch/>
        </p:blipFill>
        <p:spPr>
          <a:xfrm>
            <a:off x="6464173" y="1873260"/>
            <a:ext cx="2674697" cy="2440300"/>
          </a:xfrm>
          <a:prstGeom prst="rect">
            <a:avLst/>
          </a:prstGeom>
        </p:spPr>
      </p:pic>
      <p:sp>
        <p:nvSpPr>
          <p:cNvPr id="10" name="Text Placeholder 9">
            <a:extLst>
              <a:ext uri="{FF2B5EF4-FFF2-40B4-BE49-F238E27FC236}">
                <a16:creationId xmlns:a16="http://schemas.microsoft.com/office/drawing/2014/main" id="{E8D821B8-AA38-7983-7D11-32811F471793}"/>
              </a:ext>
            </a:extLst>
          </p:cNvPr>
          <p:cNvSpPr txBox="1">
            <a:spLocks/>
          </p:cNvSpPr>
          <p:nvPr/>
        </p:nvSpPr>
        <p:spPr>
          <a:xfrm>
            <a:off x="9328680" y="4439209"/>
            <a:ext cx="2674689" cy="8499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Inter 24pt 24pt Light" panose="02000503000000020004" pitchFamily="2" charset="0"/>
                <a:ea typeface="Inter 24pt 24pt Light" panose="02000503000000020004"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Inter 24pt 24pt Light" panose="02000503000000020004" pitchFamily="2" charset="0"/>
                <a:ea typeface="Inter 24pt 24pt Light" panose="02000503000000020004"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Inter 24pt 24pt Light" panose="02000503000000020004" pitchFamily="2" charset="0"/>
                <a:ea typeface="Inter 24pt 24pt Light" panose="02000503000000020004"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ter 24pt 24pt Light" panose="02000503000000020004" pitchFamily="2" charset="0"/>
                <a:ea typeface="Inter 24pt 24pt Light" panose="02000503000000020004"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ter 24pt 24pt Light" panose="02000503000000020004" pitchFamily="2" charset="0"/>
                <a:ea typeface="Inter 24pt 24pt Light"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i="0" u="none" strike="noStrike" kern="1200" cap="none" spc="0" normalizeH="0" baseline="0" noProof="0">
                <a:ln>
                  <a:noFill/>
                </a:ln>
                <a:solidFill>
                  <a:srgbClr val="223438"/>
                </a:solidFill>
                <a:effectLst/>
                <a:uLnTx/>
                <a:uFillTx/>
              </a:rPr>
              <a:t>Influence change</a:t>
            </a:r>
          </a:p>
        </p:txBody>
      </p:sp>
      <p:sp>
        <p:nvSpPr>
          <p:cNvPr id="11" name="Text Placeholder 10">
            <a:extLst>
              <a:ext uri="{FF2B5EF4-FFF2-40B4-BE49-F238E27FC236}">
                <a16:creationId xmlns:a16="http://schemas.microsoft.com/office/drawing/2014/main" id="{EFAAFFC8-6A9D-B722-5B65-87A7F7548B3A}"/>
              </a:ext>
            </a:extLst>
          </p:cNvPr>
          <p:cNvSpPr txBox="1">
            <a:spLocks/>
          </p:cNvSpPr>
          <p:nvPr/>
        </p:nvSpPr>
        <p:spPr>
          <a:xfrm>
            <a:off x="6571613" y="4439209"/>
            <a:ext cx="2674689" cy="57229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Inter 24pt 24pt Light" panose="02000503000000020004" pitchFamily="2" charset="0"/>
                <a:ea typeface="Inter 24pt 24pt Light" panose="02000503000000020004"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Inter 24pt 24pt Light" panose="02000503000000020004" pitchFamily="2" charset="0"/>
                <a:ea typeface="Inter 24pt 24pt Light" panose="02000503000000020004"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Inter 24pt 24pt Light" panose="02000503000000020004" pitchFamily="2" charset="0"/>
                <a:ea typeface="Inter 24pt 24pt Light" panose="02000503000000020004"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ter 24pt 24pt Light" panose="02000503000000020004" pitchFamily="2" charset="0"/>
                <a:ea typeface="Inter 24pt 24pt Light" panose="02000503000000020004"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ter 24pt 24pt Light" panose="02000503000000020004" pitchFamily="2" charset="0"/>
                <a:ea typeface="Inter 24pt 24pt Light"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i="0" u="none" strike="noStrike" kern="1200" cap="none" spc="0" normalizeH="0" baseline="0" noProof="0">
                <a:ln>
                  <a:noFill/>
                </a:ln>
                <a:solidFill>
                  <a:srgbClr val="223438"/>
                </a:solidFill>
                <a:effectLst/>
                <a:uLnTx/>
                <a:uFillTx/>
              </a:rPr>
              <a:t>Protect from risk and harm</a:t>
            </a:r>
          </a:p>
        </p:txBody>
      </p:sp>
      <p:sp>
        <p:nvSpPr>
          <p:cNvPr id="12" name="Text Placeholder 11">
            <a:extLst>
              <a:ext uri="{FF2B5EF4-FFF2-40B4-BE49-F238E27FC236}">
                <a16:creationId xmlns:a16="http://schemas.microsoft.com/office/drawing/2014/main" id="{D438DC86-0CC0-DA79-4ABC-A2A7C2F1F9B9}"/>
              </a:ext>
            </a:extLst>
          </p:cNvPr>
          <p:cNvSpPr txBox="1">
            <a:spLocks/>
          </p:cNvSpPr>
          <p:nvPr/>
        </p:nvSpPr>
        <p:spPr>
          <a:xfrm>
            <a:off x="3599416" y="4439209"/>
            <a:ext cx="2674688" cy="11453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Inter 24pt 24pt Light" panose="02000503000000020004" pitchFamily="2" charset="0"/>
                <a:ea typeface="Inter 24pt 24pt Light" panose="02000503000000020004"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Inter 24pt 24pt Light" panose="02000503000000020004" pitchFamily="2" charset="0"/>
                <a:ea typeface="Inter 24pt 24pt Light" panose="02000503000000020004"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Inter 24pt 24pt Light" panose="02000503000000020004" pitchFamily="2" charset="0"/>
                <a:ea typeface="Inter 24pt 24pt Light" panose="02000503000000020004"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ter 24pt 24pt Light" panose="02000503000000020004" pitchFamily="2" charset="0"/>
                <a:ea typeface="Inter 24pt 24pt Light" panose="02000503000000020004"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ter 24pt 24pt Light" panose="02000503000000020004" pitchFamily="2" charset="0"/>
                <a:ea typeface="Inter 24pt 24pt Light"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i="0" u="none" strike="noStrike" kern="1200" cap="none" spc="0" normalizeH="0" baseline="0" noProof="0">
                <a:ln>
                  <a:noFill/>
                </a:ln>
                <a:solidFill>
                  <a:srgbClr val="223438"/>
                </a:solidFill>
                <a:effectLst/>
                <a:uLnTx/>
                <a:uFillTx/>
              </a:rPr>
              <a:t>Ensure accountability</a:t>
            </a:r>
          </a:p>
        </p:txBody>
      </p:sp>
      <p:pic>
        <p:nvPicPr>
          <p:cNvPr id="17" name="Picture Placeholder 15">
            <a:extLst>
              <a:ext uri="{FF2B5EF4-FFF2-40B4-BE49-F238E27FC236}">
                <a16:creationId xmlns:a16="http://schemas.microsoft.com/office/drawing/2014/main" id="{C36897C6-B739-EED5-12C8-027BEA1BAE3D}"/>
              </a:ext>
            </a:extLst>
          </p:cNvPr>
          <p:cNvPicPr>
            <a:picLocks noChangeAspect="1"/>
          </p:cNvPicPr>
          <p:nvPr/>
        </p:nvPicPr>
        <p:blipFill>
          <a:blip r:embed="rId4"/>
          <a:srcRect l="8902" r="8902"/>
          <a:stretch/>
        </p:blipFill>
        <p:spPr>
          <a:xfrm>
            <a:off x="9328672" y="1873026"/>
            <a:ext cx="2674697" cy="2440534"/>
          </a:xfrm>
          <a:prstGeom prst="rect">
            <a:avLst/>
          </a:prstGeom>
        </p:spPr>
      </p:pic>
      <p:pic>
        <p:nvPicPr>
          <p:cNvPr id="23" name="Picture Placeholder 22" descr="Hand holding plant">
            <a:extLst>
              <a:ext uri="{FF2B5EF4-FFF2-40B4-BE49-F238E27FC236}">
                <a16:creationId xmlns:a16="http://schemas.microsoft.com/office/drawing/2014/main" id="{FD30B7CF-CDCE-892C-BE36-5C20E3A76152}"/>
              </a:ext>
            </a:extLst>
          </p:cNvPr>
          <p:cNvPicPr>
            <a:picLocks noChangeAspect="1"/>
          </p:cNvPicPr>
          <p:nvPr/>
        </p:nvPicPr>
        <p:blipFill>
          <a:blip r:embed="rId5"/>
          <a:srcRect l="13429" r="13429"/>
          <a:stretch/>
        </p:blipFill>
        <p:spPr>
          <a:xfrm>
            <a:off x="3599416" y="1873026"/>
            <a:ext cx="2674955" cy="2440534"/>
          </a:xfrm>
          <a:prstGeom prst="rect">
            <a:avLst/>
          </a:prstGeom>
        </p:spPr>
      </p:pic>
      <p:pic>
        <p:nvPicPr>
          <p:cNvPr id="6" name="Picture Placeholder 22" descr="Serious chemist using microscope at laboratory">
            <a:extLst>
              <a:ext uri="{FF2B5EF4-FFF2-40B4-BE49-F238E27FC236}">
                <a16:creationId xmlns:a16="http://schemas.microsoft.com/office/drawing/2014/main" id="{4BF7058B-A48E-0167-0CD6-B26105339369}"/>
              </a:ext>
            </a:extLst>
          </p:cNvPr>
          <p:cNvPicPr>
            <a:picLocks noChangeAspect="1"/>
          </p:cNvPicPr>
          <p:nvPr/>
        </p:nvPicPr>
        <p:blipFill>
          <a:blip r:embed="rId6"/>
          <a:srcRect l="13501" r="13501"/>
          <a:stretch/>
        </p:blipFill>
        <p:spPr>
          <a:xfrm>
            <a:off x="756992" y="1851039"/>
            <a:ext cx="2674971" cy="2440548"/>
          </a:xfrm>
          <a:prstGeom prst="rect">
            <a:avLst/>
          </a:prstGeom>
        </p:spPr>
      </p:pic>
      <p:pic>
        <p:nvPicPr>
          <p:cNvPr id="5" name="Picture 4">
            <a:extLst>
              <a:ext uri="{FF2B5EF4-FFF2-40B4-BE49-F238E27FC236}">
                <a16:creationId xmlns:a16="http://schemas.microsoft.com/office/drawing/2014/main" id="{FAFDEB42-60BE-A8E7-97ED-E4F7B14AAB2F}"/>
              </a:ext>
            </a:extLst>
          </p:cNvPr>
          <p:cNvPicPr>
            <a:picLocks noChangeAspect="1"/>
          </p:cNvPicPr>
          <p:nvPr/>
        </p:nvPicPr>
        <p:blipFill>
          <a:blip r:embed="rId7"/>
          <a:stretch>
            <a:fillRect/>
          </a:stretch>
        </p:blipFill>
        <p:spPr>
          <a:xfrm>
            <a:off x="6888797" y="5740641"/>
            <a:ext cx="1020161" cy="515339"/>
          </a:xfrm>
          <a:prstGeom prst="rect">
            <a:avLst/>
          </a:prstGeom>
        </p:spPr>
      </p:pic>
    </p:spTree>
    <p:extLst>
      <p:ext uri="{BB962C8B-B14F-4D97-AF65-F5344CB8AC3E}">
        <p14:creationId xmlns:p14="http://schemas.microsoft.com/office/powerpoint/2010/main" val="369985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2837D-09F5-6E8B-B85D-8A829EDB219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CFC79D-6D50-74CC-9E2E-079E57991551}"/>
              </a:ext>
            </a:extLst>
          </p:cNvPr>
          <p:cNvSpPr>
            <a:spLocks noGrp="1"/>
          </p:cNvSpPr>
          <p:nvPr>
            <p:ph type="sldNum" sz="quarter" idx="10"/>
          </p:nvPr>
        </p:nvSpPr>
        <p:spPr>
          <a:xfrm>
            <a:off x="10976400" y="6318000"/>
            <a:ext cx="831600" cy="184666"/>
          </a:xfrm>
        </p:spPr>
        <p:txBody>
          <a:bodyPr/>
          <a:lstStyle/>
          <a:p>
            <a:fld id="{69C69E56-3EE9-F146-83B9-B7C8F89E1898}" type="slidenum">
              <a:rPr lang="en-US" smtClean="0"/>
              <a:pPr/>
              <a:t>5</a:t>
            </a:fld>
            <a:endParaRPr lang="en-US"/>
          </a:p>
        </p:txBody>
      </p:sp>
      <p:sp>
        <p:nvSpPr>
          <p:cNvPr id="3" name="Text Placeholder 2">
            <a:extLst>
              <a:ext uri="{FF2B5EF4-FFF2-40B4-BE49-F238E27FC236}">
                <a16:creationId xmlns:a16="http://schemas.microsoft.com/office/drawing/2014/main" id="{DC245F55-11B6-D03B-751A-AB5FA246D5D4}"/>
              </a:ext>
            </a:extLst>
          </p:cNvPr>
          <p:cNvSpPr>
            <a:spLocks noGrp="1"/>
          </p:cNvSpPr>
          <p:nvPr>
            <p:ph type="body" sz="quarter" idx="11"/>
          </p:nvPr>
        </p:nvSpPr>
        <p:spPr>
          <a:xfrm>
            <a:off x="690561" y="371293"/>
            <a:ext cx="6075999" cy="5642570"/>
          </a:xfrm>
        </p:spPr>
        <p:txBody>
          <a:bodyPr vert="horz" wrap="square" lIns="0" tIns="0" rIns="0" bIns="0" rtlCol="0" anchor="t">
            <a:spAutoFit/>
          </a:bodyPr>
          <a:lstStyle/>
          <a:p>
            <a:pPr>
              <a:spcBef>
                <a:spcPts val="600"/>
              </a:spcBef>
              <a:spcAft>
                <a:spcPts val="1800"/>
              </a:spcAft>
            </a:pPr>
            <a:r>
              <a:rPr lang="en-US" sz="3600">
                <a:latin typeface="Wellcome New"/>
              </a:rPr>
              <a:t>Purpose of the survey </a:t>
            </a:r>
            <a:endParaRPr lang="en-US" sz="3200">
              <a:latin typeface="Wellcome New"/>
            </a:endParaRPr>
          </a:p>
          <a:p>
            <a:pPr>
              <a:lnSpc>
                <a:spcPct val="90000"/>
              </a:lnSpc>
              <a:spcBef>
                <a:spcPts val="100"/>
              </a:spcBef>
              <a:spcAft>
                <a:spcPts val="1200"/>
              </a:spcAft>
              <a:defRPr/>
            </a:pPr>
            <a:r>
              <a:rPr lang="en-US" sz="2400">
                <a:solidFill>
                  <a:srgbClr val="223438"/>
                </a:solidFill>
                <a:latin typeface="Inter 24pt 24pt Light"/>
              </a:rPr>
              <a:t>Gather feedback</a:t>
            </a:r>
            <a:br>
              <a:rPr lang="en-US" sz="2400">
                <a:latin typeface="Inter 24pt 24pt Light"/>
              </a:rPr>
            </a:br>
            <a:r>
              <a:rPr lang="en-US" sz="2000" b="0">
                <a:solidFill>
                  <a:srgbClr val="223438"/>
                </a:solidFill>
                <a:latin typeface="Inter 24pt 24pt Light"/>
              </a:rPr>
              <a:t>Get information on how easily understood our funding policies are, and how we can communicate better</a:t>
            </a:r>
            <a:br>
              <a:rPr lang="en-US" sz="2000" b="0">
                <a:solidFill>
                  <a:srgbClr val="223438"/>
                </a:solidFill>
                <a:latin typeface="Inter 24pt 24pt Light"/>
              </a:rPr>
            </a:br>
            <a:endParaRPr lang="en-US" sz="2000" b="0">
              <a:solidFill>
                <a:srgbClr val="223438"/>
              </a:solidFill>
              <a:latin typeface="Inter 24pt 24pt Light"/>
            </a:endParaRPr>
          </a:p>
          <a:p>
            <a:pPr>
              <a:lnSpc>
                <a:spcPct val="90000"/>
              </a:lnSpc>
              <a:spcBef>
                <a:spcPts val="100"/>
              </a:spcBef>
              <a:spcAft>
                <a:spcPts val="0"/>
              </a:spcAft>
              <a:defRPr/>
            </a:pPr>
            <a:r>
              <a:rPr lang="en-US" sz="2400">
                <a:solidFill>
                  <a:srgbClr val="223438"/>
                </a:solidFill>
                <a:latin typeface="Inter 24pt 24pt Light"/>
              </a:rPr>
              <a:t>Understand local contexts and challenges</a:t>
            </a:r>
            <a:endParaRPr lang="en-US">
              <a:solidFill>
                <a:srgbClr val="223438"/>
              </a:solidFill>
            </a:endParaRPr>
          </a:p>
          <a:p>
            <a:pPr lvl="1">
              <a:lnSpc>
                <a:spcPct val="90000"/>
              </a:lnSpc>
              <a:spcBef>
                <a:spcPts val="500"/>
              </a:spcBef>
              <a:spcAft>
                <a:spcPts val="0"/>
              </a:spcAft>
              <a:defRPr/>
            </a:pPr>
            <a:r>
              <a:rPr lang="en-US" sz="2000">
                <a:solidFill>
                  <a:srgbClr val="223438"/>
                </a:solidFill>
                <a:latin typeface="Inter 24pt 24pt Light"/>
              </a:rPr>
              <a:t>Understand how they operate practically, particularly in a global context, and identify barriers to compliance</a:t>
            </a:r>
          </a:p>
          <a:p>
            <a:pPr>
              <a:lnSpc>
                <a:spcPct val="90000"/>
              </a:lnSpc>
              <a:spcBef>
                <a:spcPts val="100"/>
              </a:spcBef>
              <a:spcAft>
                <a:spcPts val="1200"/>
              </a:spcAft>
              <a:defRPr/>
            </a:pPr>
            <a:endParaRPr lang="en-US" sz="2400">
              <a:solidFill>
                <a:srgbClr val="223438"/>
              </a:solidFill>
              <a:latin typeface="Inter 24pt 24pt Light"/>
            </a:endParaRPr>
          </a:p>
          <a:p>
            <a:pPr>
              <a:lnSpc>
                <a:spcPct val="90000"/>
              </a:lnSpc>
              <a:spcBef>
                <a:spcPts val="100"/>
              </a:spcBef>
              <a:spcAft>
                <a:spcPts val="1200"/>
              </a:spcAft>
              <a:defRPr/>
            </a:pPr>
            <a:r>
              <a:rPr lang="en-US" sz="2400">
                <a:solidFill>
                  <a:srgbClr val="223438"/>
                </a:solidFill>
                <a:latin typeface="Inter 24pt 24pt Light"/>
              </a:rPr>
              <a:t>Broaden who we hear from </a:t>
            </a:r>
            <a:br>
              <a:rPr lang="en-US" sz="2400">
                <a:latin typeface="Inter 24pt 24pt Light"/>
              </a:rPr>
            </a:br>
            <a:r>
              <a:rPr kumimoji="0" lang="en-US" sz="2000" b="0" i="0" u="none" strike="noStrike" kern="1200" cap="none" spc="0" normalizeH="0" baseline="0" noProof="0">
                <a:ln>
                  <a:noFill/>
                </a:ln>
                <a:solidFill>
                  <a:srgbClr val="223438"/>
                </a:solidFill>
                <a:effectLst/>
                <a:uLnTx/>
                <a:uFillTx/>
                <a:latin typeface="Inter 24pt 24pt Light"/>
              </a:rPr>
              <a:t>Capture a wider perspective that supports our global ambitions</a:t>
            </a:r>
            <a:br>
              <a:rPr kumimoji="0" lang="en-US" b="0" i="0" u="none" strike="noStrike" kern="1200" cap="none" spc="0" normalizeH="0" baseline="0" noProof="0">
                <a:ln>
                  <a:noFill/>
                </a:ln>
                <a:solidFill>
                  <a:srgbClr val="223438"/>
                </a:solidFill>
                <a:effectLst/>
                <a:uLnTx/>
                <a:uFillTx/>
              </a:rPr>
            </a:br>
            <a:endParaRPr lang="en-US" sz="2000">
              <a:solidFill>
                <a:srgbClr val="223438"/>
              </a:solidFill>
              <a:latin typeface="Inter 24pt 24pt Light"/>
            </a:endParaRPr>
          </a:p>
          <a:p>
            <a:pPr marL="0" marR="0" lvl="1" indent="0" algn="l" defTabSz="914400">
              <a:lnSpc>
                <a:spcPct val="90000"/>
              </a:lnSpc>
              <a:spcBef>
                <a:spcPts val="500"/>
              </a:spcBef>
              <a:spcAft>
                <a:spcPts val="0"/>
              </a:spcAft>
              <a:buClrTx/>
              <a:buSzTx/>
              <a:buFont typeface="Arial" panose="020B0604020202020204" pitchFamily="34" charset="0"/>
              <a:buNone/>
              <a:tabLst/>
              <a:defRPr/>
            </a:pPr>
            <a:r>
              <a:rPr lang="en-US" sz="2400" b="1">
                <a:solidFill>
                  <a:srgbClr val="223438"/>
                </a:solidFill>
                <a:latin typeface="Inter 24pt 24pt Light"/>
              </a:rPr>
              <a:t>Foundation for action</a:t>
            </a:r>
            <a:endParaRPr lang="en-US"/>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sz="2000">
                <a:solidFill>
                  <a:srgbClr val="223438"/>
                </a:solidFill>
                <a:latin typeface="Inter 24pt 24pt Light"/>
              </a:rPr>
              <a:t>Inform future engagement and communication</a:t>
            </a:r>
            <a:endParaRPr lang="en-US" sz="2000" b="0" i="0" u="none" strike="noStrike" kern="1200" cap="none" spc="0" normalizeH="0" baseline="0" noProof="0">
              <a:ln>
                <a:noFill/>
              </a:ln>
              <a:solidFill>
                <a:srgbClr val="223438"/>
              </a:solidFill>
              <a:effectLst/>
              <a:uLnTx/>
              <a:uFillTx/>
              <a:latin typeface="Inter 24pt 24pt Light"/>
            </a:endParaRPr>
          </a:p>
        </p:txBody>
      </p:sp>
      <p:sp>
        <p:nvSpPr>
          <p:cNvPr id="4" name="Text Placeholder 3">
            <a:extLst>
              <a:ext uri="{FF2B5EF4-FFF2-40B4-BE49-F238E27FC236}">
                <a16:creationId xmlns:a16="http://schemas.microsoft.com/office/drawing/2014/main" id="{3AA629F4-116E-3F2E-9566-5D7110CCD43A}"/>
              </a:ext>
            </a:extLst>
          </p:cNvPr>
          <p:cNvSpPr>
            <a:spLocks noGrp="1"/>
          </p:cNvSpPr>
          <p:nvPr>
            <p:ph type="body" sz="quarter" idx="12"/>
          </p:nvPr>
        </p:nvSpPr>
        <p:spPr>
          <a:xfrm>
            <a:off x="7299171" y="5727029"/>
            <a:ext cx="4443633" cy="385014"/>
          </a:xfrm>
        </p:spPr>
        <p:txBody>
          <a:bodyPr/>
          <a:lstStyle/>
          <a:p>
            <a:endParaRPr lang="en-US" sz="1100">
              <a:solidFill>
                <a:schemeClr val="tx1"/>
              </a:solidFill>
            </a:endParaRPr>
          </a:p>
        </p:txBody>
      </p:sp>
      <p:pic>
        <p:nvPicPr>
          <p:cNvPr id="8" name="Content Placeholder 4">
            <a:extLst>
              <a:ext uri="{FF2B5EF4-FFF2-40B4-BE49-F238E27FC236}">
                <a16:creationId xmlns:a16="http://schemas.microsoft.com/office/drawing/2014/main" id="{57A595C2-A3FF-A7D1-A674-73E00E5CB124}"/>
              </a:ext>
            </a:extLst>
          </p:cNvPr>
          <p:cNvPicPr>
            <a:picLocks noGrp="1" noChangeAspect="1"/>
          </p:cNvPicPr>
          <p:nvPr>
            <p:ph type="pic" sz="quarter" idx="13"/>
          </p:nvPr>
        </p:nvPicPr>
        <p:blipFill>
          <a:blip r:embed="rId3"/>
          <a:srcRect l="20831" r="20831"/>
          <a:stretch/>
        </p:blipFill>
        <p:spPr>
          <a:xfrm>
            <a:off x="7158038" y="379413"/>
            <a:ext cx="4584700" cy="5221287"/>
          </a:xfrm>
        </p:spPr>
      </p:pic>
    </p:spTree>
    <p:extLst>
      <p:ext uri="{BB962C8B-B14F-4D97-AF65-F5344CB8AC3E}">
        <p14:creationId xmlns:p14="http://schemas.microsoft.com/office/powerpoint/2010/main" val="2270443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7435797-ACF7-645E-D6F0-2B411915C0B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5FA9DE-92DD-AD0A-D8F1-22EF5889F822}"/>
              </a:ext>
            </a:extLst>
          </p:cNvPr>
          <p:cNvSpPr>
            <a:spLocks noGrp="1"/>
          </p:cNvSpPr>
          <p:nvPr>
            <p:ph type="sldNum" sz="quarter" idx="10"/>
          </p:nvPr>
        </p:nvSpPr>
        <p:spPr/>
        <p:txBody>
          <a:bodyPr/>
          <a:lstStyle/>
          <a:p>
            <a:fld id="{69C69E56-3EE9-F146-83B9-B7C8F89E1898}" type="slidenum">
              <a:rPr lang="en-US" smtClean="0"/>
              <a:pPr/>
              <a:t>6</a:t>
            </a:fld>
            <a:endParaRPr lang="en-US"/>
          </a:p>
        </p:txBody>
      </p:sp>
      <p:sp>
        <p:nvSpPr>
          <p:cNvPr id="3" name="Text Placeholder 2">
            <a:extLst>
              <a:ext uri="{FF2B5EF4-FFF2-40B4-BE49-F238E27FC236}">
                <a16:creationId xmlns:a16="http://schemas.microsoft.com/office/drawing/2014/main" id="{857DA14C-B3F4-B8D6-0DD2-E2F2FDCDD104}"/>
              </a:ext>
            </a:extLst>
          </p:cNvPr>
          <p:cNvSpPr>
            <a:spLocks noGrp="1"/>
          </p:cNvSpPr>
          <p:nvPr>
            <p:ph type="body" sz="quarter" idx="11"/>
          </p:nvPr>
        </p:nvSpPr>
        <p:spPr>
          <a:xfrm>
            <a:off x="690563" y="371293"/>
            <a:ext cx="7921809" cy="748669"/>
          </a:xfrm>
        </p:spPr>
        <p:txBody>
          <a:bodyPr/>
          <a:lstStyle/>
          <a:p>
            <a:r>
              <a:rPr lang="en-US" b="1" spc="0">
                <a:latin typeface="Wellcome New" pitchFamily="2" charset="77"/>
              </a:rPr>
              <a:t>Survey design</a:t>
            </a:r>
          </a:p>
        </p:txBody>
      </p:sp>
    </p:spTree>
    <p:extLst>
      <p:ext uri="{BB962C8B-B14F-4D97-AF65-F5344CB8AC3E}">
        <p14:creationId xmlns:p14="http://schemas.microsoft.com/office/powerpoint/2010/main" val="9855581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A5227-2A36-BB51-A846-FF3FCFB184A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881DC4-6AE0-6424-34ED-AD73A75F343F}"/>
              </a:ext>
            </a:extLst>
          </p:cNvPr>
          <p:cNvSpPr>
            <a:spLocks noGrp="1"/>
          </p:cNvSpPr>
          <p:nvPr>
            <p:ph type="sldNum" sz="quarter" idx="10"/>
          </p:nvPr>
        </p:nvSpPr>
        <p:spPr>
          <a:xfrm>
            <a:off x="10976400" y="6318000"/>
            <a:ext cx="831600" cy="184666"/>
          </a:xfrm>
        </p:spPr>
        <p:txBody>
          <a:bodyPr/>
          <a:lstStyle/>
          <a:p>
            <a:fld id="{69C69E56-3EE9-F146-83B9-B7C8F89E1898}" type="slidenum">
              <a:rPr lang="en-US" smtClean="0"/>
              <a:pPr/>
              <a:t>7</a:t>
            </a:fld>
            <a:endParaRPr lang="en-US"/>
          </a:p>
        </p:txBody>
      </p:sp>
      <p:sp>
        <p:nvSpPr>
          <p:cNvPr id="3" name="Text Placeholder 2">
            <a:extLst>
              <a:ext uri="{FF2B5EF4-FFF2-40B4-BE49-F238E27FC236}">
                <a16:creationId xmlns:a16="http://schemas.microsoft.com/office/drawing/2014/main" id="{45E1A554-1B96-27C4-C564-33A067FFA99A}"/>
              </a:ext>
            </a:extLst>
          </p:cNvPr>
          <p:cNvSpPr>
            <a:spLocks noGrp="1"/>
          </p:cNvSpPr>
          <p:nvPr>
            <p:ph type="body" sz="quarter" idx="11"/>
          </p:nvPr>
        </p:nvSpPr>
        <p:spPr>
          <a:xfrm>
            <a:off x="690561" y="371293"/>
            <a:ext cx="5405439" cy="3975447"/>
          </a:xfrm>
        </p:spPr>
        <p:txBody>
          <a:bodyPr/>
          <a:lstStyle/>
          <a:p>
            <a:r>
              <a:rPr lang="en-US" sz="3600" b="1" spc="0">
                <a:latin typeface="Wellcome New" pitchFamily="2" charset="77"/>
              </a:rPr>
              <a:t>Scope </a:t>
            </a:r>
            <a:r>
              <a:rPr lang="en-US" sz="3600"/>
              <a:t>and </a:t>
            </a:r>
            <a:r>
              <a:rPr lang="en-US" sz="3600" b="1" spc="0">
                <a:latin typeface="Wellcome New" pitchFamily="2" charset="77"/>
              </a:rPr>
              <a:t>methodology</a:t>
            </a:r>
          </a:p>
          <a:p>
            <a:pPr marL="342900" lvl="1" indent="-342900">
              <a:buFont typeface="Arial" panose="020B0604020202020204" pitchFamily="34" charset="0"/>
              <a:buChar char="•"/>
            </a:pPr>
            <a:r>
              <a:rPr lang="en-US" sz="2600">
                <a:solidFill>
                  <a:schemeClr val="tx1"/>
                </a:solidFill>
              </a:rPr>
              <a:t>Online survey, global audience</a:t>
            </a:r>
          </a:p>
          <a:p>
            <a:pPr marL="342900" lvl="1" indent="-342900">
              <a:buFont typeface="Arial" panose="020B0604020202020204" pitchFamily="34" charset="0"/>
              <a:buChar char="•"/>
            </a:pPr>
            <a:r>
              <a:rPr lang="en-US" sz="2600"/>
              <a:t>Applied to Wellcome last 5 years</a:t>
            </a:r>
            <a:endParaRPr lang="en-US" sz="2600">
              <a:solidFill>
                <a:schemeClr val="tx1"/>
              </a:solidFill>
            </a:endParaRPr>
          </a:p>
          <a:p>
            <a:pPr marL="342900" lvl="1" indent="-342900">
              <a:buFont typeface="Arial" panose="020B0604020202020204" pitchFamily="34" charset="0"/>
              <a:buChar char="•"/>
            </a:pPr>
            <a:r>
              <a:rPr lang="en-US" sz="2600">
                <a:solidFill>
                  <a:schemeClr val="tx1"/>
                </a:solidFill>
              </a:rPr>
              <a:t>Targeted organisational approvers</a:t>
            </a:r>
          </a:p>
          <a:p>
            <a:pPr marL="342900" lvl="1" indent="-342900">
              <a:buFont typeface="Arial" panose="020B0604020202020204" pitchFamily="34" charset="0"/>
              <a:buChar char="•"/>
            </a:pPr>
            <a:r>
              <a:rPr lang="en-US" sz="2600"/>
              <a:t>Mix of quantitative and qualitative</a:t>
            </a:r>
            <a:endParaRPr lang="en-US" sz="2600">
              <a:solidFill>
                <a:schemeClr val="tx1"/>
              </a:solidFill>
            </a:endParaRPr>
          </a:p>
          <a:p>
            <a:pPr lvl="1"/>
            <a:r>
              <a:rPr lang="en-US" sz="2600">
                <a:solidFill>
                  <a:schemeClr val="tx1"/>
                </a:solidFill>
              </a:rPr>
              <a:t>​</a:t>
            </a:r>
          </a:p>
        </p:txBody>
      </p:sp>
      <p:sp>
        <p:nvSpPr>
          <p:cNvPr id="4" name="Text Placeholder 3">
            <a:extLst>
              <a:ext uri="{FF2B5EF4-FFF2-40B4-BE49-F238E27FC236}">
                <a16:creationId xmlns:a16="http://schemas.microsoft.com/office/drawing/2014/main" id="{5649101B-9ECA-C2E2-6EB7-EC122EDA2721}"/>
              </a:ext>
            </a:extLst>
          </p:cNvPr>
          <p:cNvSpPr>
            <a:spLocks noGrp="1"/>
          </p:cNvSpPr>
          <p:nvPr>
            <p:ph type="body" sz="quarter" idx="12"/>
          </p:nvPr>
        </p:nvSpPr>
        <p:spPr>
          <a:xfrm>
            <a:off x="7299171" y="5727029"/>
            <a:ext cx="4443633" cy="385014"/>
          </a:xfrm>
        </p:spPr>
        <p:txBody>
          <a:bodyPr/>
          <a:lstStyle/>
          <a:p>
            <a:endParaRPr lang="en-US">
              <a:solidFill>
                <a:schemeClr val="tx1"/>
              </a:solidFill>
            </a:endParaRPr>
          </a:p>
        </p:txBody>
      </p:sp>
      <p:pic>
        <p:nvPicPr>
          <p:cNvPr id="7" name="Content Placeholder 4" descr="Customer satisfaction survey feedback internet tablet computer">
            <a:extLst>
              <a:ext uri="{FF2B5EF4-FFF2-40B4-BE49-F238E27FC236}">
                <a16:creationId xmlns:a16="http://schemas.microsoft.com/office/drawing/2014/main" id="{88BF0EDD-8FEA-C9FB-8266-CA64BB4BFCB2}"/>
              </a:ext>
            </a:extLst>
          </p:cNvPr>
          <p:cNvPicPr>
            <a:picLocks noGrp="1" noChangeAspect="1"/>
          </p:cNvPicPr>
          <p:nvPr>
            <p:ph type="pic" sz="quarter" idx="13"/>
          </p:nvPr>
        </p:nvPicPr>
        <p:blipFill>
          <a:blip r:embed="rId3"/>
          <a:srcRect l="22410" r="22410"/>
          <a:stretch>
            <a:fillRect/>
          </a:stretch>
        </p:blipFill>
        <p:spPr>
          <a:xfrm>
            <a:off x="7158038" y="379413"/>
            <a:ext cx="4584700" cy="5221287"/>
          </a:xfrm>
        </p:spPr>
      </p:pic>
    </p:spTree>
    <p:extLst>
      <p:ext uri="{BB962C8B-B14F-4D97-AF65-F5344CB8AC3E}">
        <p14:creationId xmlns:p14="http://schemas.microsoft.com/office/powerpoint/2010/main" val="2925955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9490F-100A-8176-FDCB-95C956639AD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DCABE3-C693-0B8D-CC56-D4C5F5529A46}"/>
              </a:ext>
            </a:extLst>
          </p:cNvPr>
          <p:cNvSpPr>
            <a:spLocks noGrp="1"/>
          </p:cNvSpPr>
          <p:nvPr>
            <p:ph type="sldNum" sz="quarter" idx="10"/>
          </p:nvPr>
        </p:nvSpPr>
        <p:spPr>
          <a:xfrm>
            <a:off x="10976400" y="6318000"/>
            <a:ext cx="831600" cy="184666"/>
          </a:xfrm>
        </p:spPr>
        <p:txBody>
          <a:bodyPr/>
          <a:lstStyle/>
          <a:p>
            <a:fld id="{69C69E56-3EE9-F146-83B9-B7C8F89E1898}" type="slidenum">
              <a:rPr lang="en-US" smtClean="0"/>
              <a:pPr/>
              <a:t>8</a:t>
            </a:fld>
            <a:endParaRPr lang="en-US"/>
          </a:p>
        </p:txBody>
      </p:sp>
      <p:sp>
        <p:nvSpPr>
          <p:cNvPr id="3" name="Text Placeholder 2">
            <a:extLst>
              <a:ext uri="{FF2B5EF4-FFF2-40B4-BE49-F238E27FC236}">
                <a16:creationId xmlns:a16="http://schemas.microsoft.com/office/drawing/2014/main" id="{D3CEDCC4-2CC9-3591-EFEB-EAF938E92214}"/>
              </a:ext>
            </a:extLst>
          </p:cNvPr>
          <p:cNvSpPr>
            <a:spLocks noGrp="1"/>
          </p:cNvSpPr>
          <p:nvPr>
            <p:ph type="body" sz="quarter" idx="11"/>
          </p:nvPr>
        </p:nvSpPr>
        <p:spPr>
          <a:xfrm>
            <a:off x="704850" y="380104"/>
            <a:ext cx="5595938" cy="4670509"/>
          </a:xfrm>
        </p:spPr>
        <p:txBody>
          <a:bodyPr vert="horz" wrap="square" lIns="0" tIns="0" rIns="0" bIns="0" rtlCol="0" anchor="t">
            <a:spAutoFit/>
          </a:bodyPr>
          <a:lstStyle/>
          <a:p>
            <a:r>
              <a:rPr lang="en-US" sz="3600"/>
              <a:t>What we asked </a:t>
            </a:r>
          </a:p>
          <a:p>
            <a:pPr marL="457200" lvl="1" indent="-457200">
              <a:spcAft>
                <a:spcPts val="600"/>
              </a:spcAft>
              <a:buFont typeface="Arial" panose="020B0604020202020204" pitchFamily="34" charset="0"/>
              <a:buChar char="•"/>
            </a:pPr>
            <a:r>
              <a:rPr lang="en-US" sz="2600"/>
              <a:t>Familiarity with policies </a:t>
            </a:r>
          </a:p>
          <a:p>
            <a:pPr marL="457200" lvl="1" indent="-457200">
              <a:spcAft>
                <a:spcPts val="600"/>
              </a:spcAft>
              <a:buFont typeface="Arial" panose="020B0604020202020204" pitchFamily="34" charset="0"/>
              <a:buChar char="•"/>
            </a:pPr>
            <a:r>
              <a:rPr lang="en-US" sz="2600"/>
              <a:t>Clarity of policies</a:t>
            </a:r>
          </a:p>
          <a:p>
            <a:pPr marL="457200" lvl="1" indent="-457200">
              <a:buFont typeface="Arial" panose="020B0604020202020204" pitchFamily="34" charset="0"/>
              <a:buChar char="•"/>
            </a:pPr>
            <a:r>
              <a:rPr lang="en-US" sz="2600"/>
              <a:t>Ease of compliance</a:t>
            </a:r>
          </a:p>
          <a:p>
            <a:pPr marL="457200" lvl="1" indent="-457200">
              <a:buFont typeface="Arial" panose="020B0604020202020204" pitchFamily="34" charset="0"/>
              <a:buChar char="•"/>
            </a:pPr>
            <a:r>
              <a:rPr lang="en-US" sz="2600"/>
              <a:t>Understanding of allowable costs</a:t>
            </a:r>
          </a:p>
          <a:p>
            <a:pPr marL="457200" lvl="1" indent="-457200">
              <a:buFont typeface="Arial" panose="020B0604020202020204" pitchFamily="34" charset="0"/>
              <a:buChar char="•"/>
            </a:pPr>
            <a:r>
              <a:rPr lang="en-US" sz="2600"/>
              <a:t>Support needed to comply</a:t>
            </a:r>
          </a:p>
          <a:p>
            <a:pPr marL="457200" lvl="1" indent="-457200">
              <a:buFont typeface="Arial" panose="020B0604020202020204" pitchFamily="34" charset="0"/>
              <a:buChar char="•"/>
            </a:pPr>
            <a:r>
              <a:rPr lang="en-US" sz="2600"/>
              <a:t>Navigating Wellcome’s application processes*</a:t>
            </a:r>
            <a:endParaRPr lang="en-US" sz="2600">
              <a:solidFill>
                <a:schemeClr val="tx1"/>
              </a:solidFill>
            </a:endParaRPr>
          </a:p>
          <a:p>
            <a:pPr lvl="1"/>
            <a:endParaRPr lang="en-US">
              <a:solidFill>
                <a:schemeClr val="tx1"/>
              </a:solidFill>
            </a:endParaRPr>
          </a:p>
        </p:txBody>
      </p:sp>
      <p:sp>
        <p:nvSpPr>
          <p:cNvPr id="4" name="Text Placeholder 3">
            <a:extLst>
              <a:ext uri="{FF2B5EF4-FFF2-40B4-BE49-F238E27FC236}">
                <a16:creationId xmlns:a16="http://schemas.microsoft.com/office/drawing/2014/main" id="{31BF0560-0AE8-7DA9-EF08-C10F47344F6E}"/>
              </a:ext>
            </a:extLst>
          </p:cNvPr>
          <p:cNvSpPr>
            <a:spLocks noGrp="1"/>
          </p:cNvSpPr>
          <p:nvPr>
            <p:ph type="body" sz="quarter" idx="12"/>
          </p:nvPr>
        </p:nvSpPr>
        <p:spPr>
          <a:xfrm>
            <a:off x="7299171" y="5727029"/>
            <a:ext cx="4443633" cy="385014"/>
          </a:xfrm>
        </p:spPr>
        <p:txBody>
          <a:bodyPr/>
          <a:lstStyle/>
          <a:p>
            <a:r>
              <a:rPr lang="en-US" sz="1200" b="0">
                <a:solidFill>
                  <a:schemeClr val="tx1"/>
                </a:solidFill>
              </a:rPr>
              <a:t>An image of a pencil and a questionnaire </a:t>
            </a:r>
          </a:p>
        </p:txBody>
      </p:sp>
      <p:pic>
        <p:nvPicPr>
          <p:cNvPr id="7" name="Content Placeholder 4" descr="pencil and questionaire">
            <a:extLst>
              <a:ext uri="{FF2B5EF4-FFF2-40B4-BE49-F238E27FC236}">
                <a16:creationId xmlns:a16="http://schemas.microsoft.com/office/drawing/2014/main" id="{B9123893-63C0-AE9A-48F8-55219CC38158}"/>
              </a:ext>
            </a:extLst>
          </p:cNvPr>
          <p:cNvPicPr>
            <a:picLocks noGrp="1" noChangeAspect="1"/>
          </p:cNvPicPr>
          <p:nvPr>
            <p:ph type="pic" sz="quarter" idx="13"/>
          </p:nvPr>
        </p:nvPicPr>
        <p:blipFill>
          <a:blip r:embed="rId3"/>
          <a:srcRect l="22046" r="22046"/>
          <a:stretch>
            <a:fillRect/>
          </a:stretch>
        </p:blipFill>
        <p:spPr>
          <a:xfrm>
            <a:off x="7158038" y="379413"/>
            <a:ext cx="4584700" cy="5221287"/>
          </a:xfrm>
        </p:spPr>
      </p:pic>
    </p:spTree>
    <p:extLst>
      <p:ext uri="{BB962C8B-B14F-4D97-AF65-F5344CB8AC3E}">
        <p14:creationId xmlns:p14="http://schemas.microsoft.com/office/powerpoint/2010/main" val="3515650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B947033-B6D2-6581-3E0F-D2341358DCB6}"/>
              </a:ext>
            </a:extLst>
          </p:cNvPr>
          <p:cNvSpPr>
            <a:spLocks noGrp="1"/>
          </p:cNvSpPr>
          <p:nvPr>
            <p:ph type="sldNum" sz="quarter" idx="10"/>
          </p:nvPr>
        </p:nvSpPr>
        <p:spPr/>
        <p:txBody>
          <a:bodyPr/>
          <a:lstStyle/>
          <a:p>
            <a:fld id="{69C69E56-3EE9-F146-83B9-B7C8F89E1898}" type="slidenum">
              <a:rPr lang="en-US" smtClean="0"/>
              <a:pPr/>
              <a:t>9</a:t>
            </a:fld>
            <a:endParaRPr lang="en-US"/>
          </a:p>
        </p:txBody>
      </p:sp>
      <p:sp>
        <p:nvSpPr>
          <p:cNvPr id="3" name="Text Placeholder 2">
            <a:extLst>
              <a:ext uri="{FF2B5EF4-FFF2-40B4-BE49-F238E27FC236}">
                <a16:creationId xmlns:a16="http://schemas.microsoft.com/office/drawing/2014/main" id="{211191FB-1CEF-A3FD-55D0-D3B4AD66418F}"/>
              </a:ext>
            </a:extLst>
          </p:cNvPr>
          <p:cNvSpPr>
            <a:spLocks noGrp="1"/>
          </p:cNvSpPr>
          <p:nvPr>
            <p:ph type="body" sz="quarter" idx="11"/>
          </p:nvPr>
        </p:nvSpPr>
        <p:spPr/>
        <p:txBody>
          <a:bodyPr/>
          <a:lstStyle/>
          <a:p>
            <a:r>
              <a:rPr lang="en-US"/>
              <a:t>Survey snapshot</a:t>
            </a:r>
          </a:p>
        </p:txBody>
      </p:sp>
      <p:sp>
        <p:nvSpPr>
          <p:cNvPr id="7" name="Text Placeholder 6">
            <a:extLst>
              <a:ext uri="{FF2B5EF4-FFF2-40B4-BE49-F238E27FC236}">
                <a16:creationId xmlns:a16="http://schemas.microsoft.com/office/drawing/2014/main" id="{B444F43E-72DB-87A4-A508-7E95621D65E7}"/>
              </a:ext>
            </a:extLst>
          </p:cNvPr>
          <p:cNvSpPr>
            <a:spLocks noGrp="1"/>
          </p:cNvSpPr>
          <p:nvPr>
            <p:ph type="body" sz="quarter" idx="4294967295"/>
          </p:nvPr>
        </p:nvSpPr>
        <p:spPr>
          <a:xfrm>
            <a:off x="690562" y="1232853"/>
            <a:ext cx="9103678" cy="4334827"/>
          </a:xfrm>
        </p:spPr>
        <p:txBody>
          <a:bodyPr/>
          <a:lstStyle/>
          <a:p>
            <a:pPr>
              <a:lnSpc>
                <a:spcPct val="100000"/>
              </a:lnSpc>
              <a:spcBef>
                <a:spcPts val="600"/>
              </a:spcBef>
              <a:spcAft>
                <a:spcPts val="1800"/>
              </a:spcAft>
            </a:pPr>
            <a:r>
              <a:rPr lang="en-US" b="1">
                <a:latin typeface="Inter 24pt 24pt Light" panose="02000503000000020004" pitchFamily="2" charset="0"/>
              </a:rPr>
              <a:t>Invitations: </a:t>
            </a:r>
            <a:r>
              <a:rPr lang="en-US" b="0">
                <a:latin typeface="Inter 24pt 24pt Light" panose="02000503000000020004" pitchFamily="2" charset="0"/>
              </a:rPr>
              <a:t>4000+</a:t>
            </a:r>
          </a:p>
          <a:p>
            <a:pPr>
              <a:lnSpc>
                <a:spcPct val="100000"/>
              </a:lnSpc>
              <a:spcBef>
                <a:spcPts val="600"/>
              </a:spcBef>
              <a:spcAft>
                <a:spcPts val="1800"/>
              </a:spcAft>
            </a:pPr>
            <a:r>
              <a:rPr lang="en-US" b="1">
                <a:latin typeface="Inter 24pt 24pt Light" panose="02000503000000020004" pitchFamily="2" charset="0"/>
              </a:rPr>
              <a:t>Response rate: </a:t>
            </a:r>
            <a:r>
              <a:rPr lang="en-US" b="0">
                <a:latin typeface="Inter 24pt 24pt Light" panose="02000503000000020004" pitchFamily="2" charset="0"/>
              </a:rPr>
              <a:t>3%</a:t>
            </a:r>
          </a:p>
          <a:p>
            <a:pPr>
              <a:lnSpc>
                <a:spcPct val="100000"/>
              </a:lnSpc>
              <a:spcBef>
                <a:spcPts val="600"/>
              </a:spcBef>
              <a:spcAft>
                <a:spcPts val="1800"/>
              </a:spcAft>
            </a:pPr>
            <a:r>
              <a:rPr lang="en-US" b="1">
                <a:latin typeface="Inter 24pt 24pt Light" panose="02000503000000020004" pitchFamily="2" charset="0"/>
              </a:rPr>
              <a:t>Geographical spread: </a:t>
            </a:r>
            <a:r>
              <a:rPr lang="en-US" b="0">
                <a:latin typeface="Inter 24pt 24pt Light" panose="02000503000000020004" pitchFamily="2" charset="0"/>
              </a:rPr>
              <a:t>(55)</a:t>
            </a:r>
          </a:p>
          <a:p>
            <a:pPr marL="0" indent="0">
              <a:lnSpc>
                <a:spcPct val="100000"/>
              </a:lnSpc>
              <a:spcBef>
                <a:spcPts val="600"/>
              </a:spcBef>
              <a:spcAft>
                <a:spcPts val="1800"/>
              </a:spcAft>
              <a:buNone/>
            </a:pPr>
            <a:r>
              <a:rPr lang="en-US" b="0">
                <a:latin typeface="Inter 24pt 24pt Light" panose="02000503000000020004" pitchFamily="2" charset="0"/>
              </a:rPr>
              <a:t>- UK, US and Kenya top </a:t>
            </a:r>
          </a:p>
          <a:p>
            <a:pPr>
              <a:lnSpc>
                <a:spcPct val="100000"/>
              </a:lnSpc>
              <a:spcBef>
                <a:spcPts val="600"/>
              </a:spcBef>
              <a:spcAft>
                <a:spcPts val="1800"/>
              </a:spcAft>
            </a:pPr>
            <a:r>
              <a:rPr lang="en-US" b="1">
                <a:latin typeface="Inter 24pt 24pt Light" panose="02000503000000020004" pitchFamily="2" charset="0"/>
              </a:rPr>
              <a:t>Type of organisations: </a:t>
            </a:r>
            <a:r>
              <a:rPr lang="en-US" b="0">
                <a:latin typeface="Inter 24pt 24pt Light" panose="02000503000000020004" pitchFamily="2" charset="0"/>
              </a:rPr>
              <a:t>(8)</a:t>
            </a:r>
          </a:p>
          <a:p>
            <a:pPr marL="0" indent="0">
              <a:lnSpc>
                <a:spcPct val="100000"/>
              </a:lnSpc>
              <a:spcBef>
                <a:spcPts val="600"/>
              </a:spcBef>
              <a:spcAft>
                <a:spcPts val="1800"/>
              </a:spcAft>
              <a:buNone/>
            </a:pPr>
            <a:r>
              <a:rPr lang="en-US" b="0">
                <a:latin typeface="Inter 24pt 24pt Light" panose="02000503000000020004" pitchFamily="2" charset="0"/>
              </a:rPr>
              <a:t>- HEI, RIs and NGOs/non-profit top</a:t>
            </a:r>
          </a:p>
          <a:p>
            <a:pPr>
              <a:lnSpc>
                <a:spcPct val="100000"/>
              </a:lnSpc>
              <a:spcBef>
                <a:spcPts val="600"/>
              </a:spcBef>
              <a:spcAft>
                <a:spcPts val="1800"/>
              </a:spcAft>
            </a:pPr>
            <a:endParaRPr lang="en-US" b="0">
              <a:latin typeface="Inter 24pt 24pt Light" panose="02000503000000020004" pitchFamily="2" charset="0"/>
            </a:endParaRPr>
          </a:p>
          <a:p>
            <a:pPr>
              <a:lnSpc>
                <a:spcPct val="100000"/>
              </a:lnSpc>
              <a:spcBef>
                <a:spcPts val="600"/>
              </a:spcBef>
              <a:spcAft>
                <a:spcPts val="1800"/>
              </a:spcAft>
            </a:pPr>
            <a:endParaRPr lang="en-US" b="0">
              <a:latin typeface="Inter 24pt 24pt Light" panose="02000503000000020004" pitchFamily="2" charset="0"/>
            </a:endParaRPr>
          </a:p>
          <a:p>
            <a:pPr>
              <a:lnSpc>
                <a:spcPct val="100000"/>
              </a:lnSpc>
              <a:spcBef>
                <a:spcPts val="600"/>
              </a:spcBef>
            </a:pPr>
            <a:endParaRPr lang="en-US">
              <a:latin typeface="Inter 24pt 24pt Light" panose="02000503000000020004" pitchFamily="2" charset="0"/>
            </a:endParaRPr>
          </a:p>
          <a:p>
            <a:pPr>
              <a:lnSpc>
                <a:spcPct val="100000"/>
              </a:lnSpc>
              <a:spcBef>
                <a:spcPts val="600"/>
              </a:spcBef>
            </a:pPr>
            <a:endParaRPr lang="en-US"/>
          </a:p>
        </p:txBody>
      </p:sp>
    </p:spTree>
    <p:extLst>
      <p:ext uri="{BB962C8B-B14F-4D97-AF65-F5344CB8AC3E}">
        <p14:creationId xmlns:p14="http://schemas.microsoft.com/office/powerpoint/2010/main" val="651293709"/>
      </p:ext>
    </p:extLst>
  </p:cSld>
  <p:clrMapOvr>
    <a:masterClrMapping/>
  </p:clrMapOvr>
</p:sld>
</file>

<file path=ppt/theme/theme1.xml><?xml version="1.0" encoding="utf-8"?>
<a:theme xmlns:a="http://schemas.openxmlformats.org/drawingml/2006/main" name="Office Theme">
  <a:themeElements>
    <a:clrScheme name="Wellcome">
      <a:dk1>
        <a:srgbClr val="223438"/>
      </a:dk1>
      <a:lt1>
        <a:srgbClr val="F5F6EE"/>
      </a:lt1>
      <a:dk2>
        <a:srgbClr val="3B44BA"/>
      </a:dk2>
      <a:lt2>
        <a:srgbClr val="FFEE00"/>
      </a:lt2>
      <a:accent1>
        <a:srgbClr val="8FC7FF"/>
      </a:accent1>
      <a:accent2>
        <a:srgbClr val="A193F3"/>
      </a:accent2>
      <a:accent3>
        <a:srgbClr val="C3D8D7"/>
      </a:accent3>
      <a:accent4>
        <a:srgbClr val="FFA5DC"/>
      </a:accent4>
      <a:accent5>
        <a:srgbClr val="98A953"/>
      </a:accent5>
      <a:accent6>
        <a:srgbClr val="57706F"/>
      </a:accent6>
      <a:hlink>
        <a:srgbClr val="A35128"/>
      </a:hlink>
      <a:folHlink>
        <a:srgbClr val="F2854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98A953"/>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T_PPT_Presentation_Template_2025" id="{2954B787-1D93-1B46-8FD6-8B2833C63E9A}" vid="{CD4883D7-76A8-CE44-905F-9391A05C76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WT_PPT_Presentation_Template_2025</Template>
  <TotalTime>0</TotalTime>
  <Words>1094</Words>
  <Application>Microsoft Office PowerPoint</Application>
  <PresentationFormat>Widescreen</PresentationFormat>
  <Paragraphs>203</Paragraphs>
  <Slides>23</Slides>
  <Notes>15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Aptos</vt:lpstr>
      <vt:lpstr>Arial</vt:lpstr>
      <vt:lpstr>Helvetica</vt:lpstr>
      <vt:lpstr>Helvetica Light</vt:lpstr>
      <vt:lpstr>Inter 24pt 24pt Light</vt:lpstr>
      <vt:lpstr>Inter 24pt 24pt SemiBold</vt:lpstr>
      <vt:lpstr>Inter Light</vt:lpstr>
      <vt:lpstr>Wellcome</vt:lpstr>
      <vt:lpstr>Wellcome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Kerry Garfitt</dc:creator>
  <cp:lastModifiedBy>Technician Harrogate</cp:lastModifiedBy>
  <cp:revision>1</cp:revision>
  <dcterms:created xsi:type="dcterms:W3CDTF">2026-05-26T08:54:26Z</dcterms:created>
  <dcterms:modified xsi:type="dcterms:W3CDTF">2026-06-18T08:19:30Z</dcterms:modified>
</cp:coreProperties>
</file>