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sldIdLst>
    <p:sldId id="256" r:id="rId5"/>
    <p:sldId id="267" r:id="rId6"/>
    <p:sldId id="2076137406" r:id="rId7"/>
    <p:sldId id="2076137415" r:id="rId8"/>
    <p:sldId id="2076137403" r:id="rId9"/>
    <p:sldId id="2076137410" r:id="rId10"/>
    <p:sldId id="2076137414" r:id="rId11"/>
    <p:sldId id="2076137416" r:id="rId12"/>
    <p:sldId id="2076137411" r:id="rId13"/>
    <p:sldId id="2076137405" r:id="rId14"/>
    <p:sldId id="266" r:id="rId15"/>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550252-E985-A455-AE20-AFFFC24228E6}" name="Rachael Gibson" initials="RG" userId="S::R.C.McKittrick@salford.ac.uk::ddc38d38-5e01-4340-bdd4-927590fa042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22730"/>
    <a:srgbClr val="022939"/>
    <a:srgbClr val="013149"/>
    <a:srgbClr val="012169"/>
    <a:srgbClr val="00A4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92C18E-64E6-B8C7-1035-23EE4AFDEFB9}" v="1" dt="2026-06-16T18:05:19.864"/>
    <p1510:client id="{EE6E44AA-0BD4-4AE1-852F-78E87F288C02}" v="19" dt="2026-06-17T14:45:26.16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751" autoAdjust="0"/>
  </p:normalViewPr>
  <p:slideViewPr>
    <p:cSldViewPr snapToGrid="0">
      <p:cViewPr varScale="1">
        <p:scale>
          <a:sx n="37" d="100"/>
          <a:sy n="37" d="100"/>
        </p:scale>
        <p:origin x="1510" y="34"/>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ael Gibson" userId="S::r.c.mckittrick@salford.ac.uk::ddc38d38-5e01-4340-bdd4-927590fa0424" providerId="AD" clId="Web-{2692C18E-64E6-B8C7-1035-23EE4AFDEFB9}"/>
    <pc:docChg chg="modSld sldOrd">
      <pc:chgData name="Rachael Gibson" userId="S::r.c.mckittrick@salford.ac.uk::ddc38d38-5e01-4340-bdd4-927590fa0424" providerId="AD" clId="Web-{2692C18E-64E6-B8C7-1035-23EE4AFDEFB9}" dt="2026-06-16T18:12:21.194" v="54"/>
      <pc:docMkLst>
        <pc:docMk/>
      </pc:docMkLst>
      <pc:sldChg chg="ord modNotes">
        <pc:chgData name="Rachael Gibson" userId="S::r.c.mckittrick@salford.ac.uk::ddc38d38-5e01-4340-bdd4-927590fa0424" providerId="AD" clId="Web-{2692C18E-64E6-B8C7-1035-23EE4AFDEFB9}" dt="2026-06-16T18:05:19.864" v="45"/>
        <pc:sldMkLst>
          <pc:docMk/>
          <pc:sldMk cId="4081909438" sldId="2076137403"/>
        </pc:sldMkLst>
      </pc:sldChg>
      <pc:sldChg chg="modNotes">
        <pc:chgData name="Rachael Gibson" userId="S::r.c.mckittrick@salford.ac.uk::ddc38d38-5e01-4340-bdd4-927590fa0424" providerId="AD" clId="Web-{2692C18E-64E6-B8C7-1035-23EE4AFDEFB9}" dt="2026-06-16T17:52:58.875" v="23"/>
        <pc:sldMkLst>
          <pc:docMk/>
          <pc:sldMk cId="3090378274" sldId="2076137406"/>
        </pc:sldMkLst>
      </pc:sldChg>
      <pc:sldChg chg="modNotes">
        <pc:chgData name="Rachael Gibson" userId="S::r.c.mckittrick@salford.ac.uk::ddc38d38-5e01-4340-bdd4-927590fa0424" providerId="AD" clId="Web-{2692C18E-64E6-B8C7-1035-23EE4AFDEFB9}" dt="2026-06-16T18:08:01.261" v="47"/>
        <pc:sldMkLst>
          <pc:docMk/>
          <pc:sldMk cId="144909005" sldId="2076137410"/>
        </pc:sldMkLst>
      </pc:sldChg>
      <pc:sldChg chg="modNotes">
        <pc:chgData name="Rachael Gibson" userId="S::r.c.mckittrick@salford.ac.uk::ddc38d38-5e01-4340-bdd4-927590fa0424" providerId="AD" clId="Web-{2692C18E-64E6-B8C7-1035-23EE4AFDEFB9}" dt="2026-06-16T18:12:21.194" v="54"/>
        <pc:sldMkLst>
          <pc:docMk/>
          <pc:sldMk cId="3272902880" sldId="2076137414"/>
        </pc:sldMkLst>
      </pc:sldChg>
      <pc:sldChg chg="modNotes">
        <pc:chgData name="Rachael Gibson" userId="S::r.c.mckittrick@salford.ac.uk::ddc38d38-5e01-4340-bdd4-927590fa0424" providerId="AD" clId="Web-{2692C18E-64E6-B8C7-1035-23EE4AFDEFB9}" dt="2026-06-16T17:56:49.666" v="36"/>
        <pc:sldMkLst>
          <pc:docMk/>
          <pc:sldMk cId="4272561764" sldId="2076137415"/>
        </pc:sldMkLst>
      </pc:sldChg>
    </pc:docChg>
  </pc:docChgLst>
  <pc:docChgLst>
    <pc:chgData name="Rachael Gibson" userId="ddc38d38-5e01-4340-bdd4-927590fa0424" providerId="ADAL" clId="{DD225504-D25B-4174-8C17-89D7FFE98941}"/>
    <pc:docChg chg="undo custSel modSld sldOrd">
      <pc:chgData name="Rachael Gibson" userId="ddc38d38-5e01-4340-bdd4-927590fa0424" providerId="ADAL" clId="{DD225504-D25B-4174-8C17-89D7FFE98941}" dt="2026-06-17T14:51:07.812" v="4886" actId="1076"/>
      <pc:docMkLst>
        <pc:docMk/>
      </pc:docMkLst>
      <pc:sldChg chg="modSp mod">
        <pc:chgData name="Rachael Gibson" userId="ddc38d38-5e01-4340-bdd4-927590fa0424" providerId="ADAL" clId="{DD225504-D25B-4174-8C17-89D7FFE98941}" dt="2026-06-17T14:43:48.303" v="4360" actId="20577"/>
        <pc:sldMkLst>
          <pc:docMk/>
          <pc:sldMk cId="0" sldId="256"/>
        </pc:sldMkLst>
        <pc:spChg chg="mod">
          <ac:chgData name="Rachael Gibson" userId="ddc38d38-5e01-4340-bdd4-927590fa0424" providerId="ADAL" clId="{DD225504-D25B-4174-8C17-89D7FFE98941}" dt="2026-06-17T14:43:48.303" v="4360" actId="20577"/>
          <ac:spMkLst>
            <pc:docMk/>
            <pc:sldMk cId="0" sldId="256"/>
            <ac:spMk id="3" creationId="{0E13F571-150B-85D9-7C43-EB335C0BBE71}"/>
          </ac:spMkLst>
        </pc:spChg>
      </pc:sldChg>
      <pc:sldChg chg="modSp mod">
        <pc:chgData name="Rachael Gibson" userId="ddc38d38-5e01-4340-bdd4-927590fa0424" providerId="ADAL" clId="{DD225504-D25B-4174-8C17-89D7FFE98941}" dt="2026-06-17T14:51:07.812" v="4886" actId="1076"/>
        <pc:sldMkLst>
          <pc:docMk/>
          <pc:sldMk cId="3443242428" sldId="266"/>
        </pc:sldMkLst>
        <pc:spChg chg="mod">
          <ac:chgData name="Rachael Gibson" userId="ddc38d38-5e01-4340-bdd4-927590fa0424" providerId="ADAL" clId="{DD225504-D25B-4174-8C17-89D7FFE98941}" dt="2026-06-17T14:51:07.812" v="4886" actId="1076"/>
          <ac:spMkLst>
            <pc:docMk/>
            <pc:sldMk cId="3443242428" sldId="266"/>
            <ac:spMk id="2" creationId="{B868D1C7-380F-77EE-D216-830C9A092825}"/>
          </ac:spMkLst>
        </pc:spChg>
      </pc:sldChg>
      <pc:sldChg chg="modNotesTx">
        <pc:chgData name="Rachael Gibson" userId="ddc38d38-5e01-4340-bdd4-927590fa0424" providerId="ADAL" clId="{DD225504-D25B-4174-8C17-89D7FFE98941}" dt="2026-06-17T14:33:36.894" v="3545" actId="20577"/>
        <pc:sldMkLst>
          <pc:docMk/>
          <pc:sldMk cId="3561297932" sldId="267"/>
        </pc:sldMkLst>
      </pc:sldChg>
      <pc:sldChg chg="modNotesTx">
        <pc:chgData name="Rachael Gibson" userId="ddc38d38-5e01-4340-bdd4-927590fa0424" providerId="ADAL" clId="{DD225504-D25B-4174-8C17-89D7FFE98941}" dt="2026-06-16T09:02:44.472" v="2272" actId="20577"/>
        <pc:sldMkLst>
          <pc:docMk/>
          <pc:sldMk cId="4081909438" sldId="2076137403"/>
        </pc:sldMkLst>
      </pc:sldChg>
      <pc:sldChg chg="modSp mod modAnim modNotesTx">
        <pc:chgData name="Rachael Gibson" userId="ddc38d38-5e01-4340-bdd4-927590fa0424" providerId="ADAL" clId="{DD225504-D25B-4174-8C17-89D7FFE98941}" dt="2026-06-17T14:50:11.486" v="4885" actId="113"/>
        <pc:sldMkLst>
          <pc:docMk/>
          <pc:sldMk cId="167325141" sldId="2076137405"/>
        </pc:sldMkLst>
        <pc:graphicFrameChg chg="mod modGraphic">
          <ac:chgData name="Rachael Gibson" userId="ddc38d38-5e01-4340-bdd4-927590fa0424" providerId="ADAL" clId="{DD225504-D25B-4174-8C17-89D7FFE98941}" dt="2026-06-17T14:43:31.329" v="4337" actId="20577"/>
          <ac:graphicFrameMkLst>
            <pc:docMk/>
            <pc:sldMk cId="167325141" sldId="2076137405"/>
            <ac:graphicFrameMk id="4" creationId="{A03D36E3-5F70-D980-72A1-203CD17A1117}"/>
          </ac:graphicFrameMkLst>
        </pc:graphicFrameChg>
      </pc:sldChg>
      <pc:sldChg chg="modSp mod modNotesTx">
        <pc:chgData name="Rachael Gibson" userId="ddc38d38-5e01-4340-bdd4-927590fa0424" providerId="ADAL" clId="{DD225504-D25B-4174-8C17-89D7FFE98941}" dt="2026-06-16T08:52:23.737" v="890" actId="14100"/>
        <pc:sldMkLst>
          <pc:docMk/>
          <pc:sldMk cId="3090378274" sldId="2076137406"/>
        </pc:sldMkLst>
        <pc:cxnChg chg="mod">
          <ac:chgData name="Rachael Gibson" userId="ddc38d38-5e01-4340-bdd4-927590fa0424" providerId="ADAL" clId="{DD225504-D25B-4174-8C17-89D7FFE98941}" dt="2026-06-16T08:52:23.737" v="890" actId="14100"/>
          <ac:cxnSpMkLst>
            <pc:docMk/>
            <pc:sldMk cId="3090378274" sldId="2076137406"/>
            <ac:cxnSpMk id="40" creationId="{69B5467E-1477-7370-5408-95B130FED797}"/>
          </ac:cxnSpMkLst>
        </pc:cxnChg>
        <pc:cxnChg chg="mod">
          <ac:chgData name="Rachael Gibson" userId="ddc38d38-5e01-4340-bdd4-927590fa0424" providerId="ADAL" clId="{DD225504-D25B-4174-8C17-89D7FFE98941}" dt="2026-06-16T08:52:13.177" v="889" actId="14100"/>
          <ac:cxnSpMkLst>
            <pc:docMk/>
            <pc:sldMk cId="3090378274" sldId="2076137406"/>
            <ac:cxnSpMk id="51" creationId="{05B73A17-C0D9-AABF-BB82-5D3B2142862E}"/>
          </ac:cxnSpMkLst>
        </pc:cxnChg>
      </pc:sldChg>
      <pc:sldChg chg="ord modAnim modNotesTx">
        <pc:chgData name="Rachael Gibson" userId="ddc38d38-5e01-4340-bdd4-927590fa0424" providerId="ADAL" clId="{DD225504-D25B-4174-8C17-89D7FFE98941}" dt="2026-06-17T14:46:45.644" v="4620"/>
        <pc:sldMkLst>
          <pc:docMk/>
          <pc:sldMk cId="144909005" sldId="2076137410"/>
        </pc:sldMkLst>
      </pc:sldChg>
      <pc:sldChg chg="ord modNotesTx">
        <pc:chgData name="Rachael Gibson" userId="ddc38d38-5e01-4340-bdd4-927590fa0424" providerId="ADAL" clId="{DD225504-D25B-4174-8C17-89D7FFE98941}" dt="2026-06-17T14:46:40.126" v="4618"/>
        <pc:sldMkLst>
          <pc:docMk/>
          <pc:sldMk cId="3272902880" sldId="2076137414"/>
        </pc:sldMkLst>
      </pc:sldChg>
      <pc:sldChg chg="modNotesTx">
        <pc:chgData name="Rachael Gibson" userId="ddc38d38-5e01-4340-bdd4-927590fa0424" providerId="ADAL" clId="{DD225504-D25B-4174-8C17-89D7FFE98941}" dt="2026-06-16T09:15:04.706" v="2285" actId="5793"/>
        <pc:sldMkLst>
          <pc:docMk/>
          <pc:sldMk cId="4272561764" sldId="2076137415"/>
        </pc:sldMkLst>
      </pc:sldChg>
    </pc:docChg>
  </pc:docChgLst>
</pc:chgInfo>
</file>

<file path=ppt/diagrams/_rels/data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image" Target="../media/image9.jpeg"/><Relationship Id="rId5" Type="http://schemas.openxmlformats.org/officeDocument/2006/relationships/image" Target="../media/image13.svg"/><Relationship Id="rId4" Type="http://schemas.openxmlformats.org/officeDocument/2006/relationships/image" Target="../media/image12.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image" Target="../media/image9.jpeg"/><Relationship Id="rId5" Type="http://schemas.openxmlformats.org/officeDocument/2006/relationships/image" Target="../media/image13.sv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EE69D9-3E3F-4B51-9312-8B340F9AB4C2}"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n-GB"/>
        </a:p>
      </dgm:t>
    </dgm:pt>
    <dgm:pt modelId="{4D96ED3E-68CF-42CD-93B3-2B900AF8752D}">
      <dgm:prSet phldrT="[Text]" phldr="0"/>
      <dgm:spPr>
        <a:solidFill>
          <a:srgbClr val="013149"/>
        </a:solidFill>
      </dgm:spPr>
      <dgm:t>
        <a:bodyPr/>
        <a:lstStyle/>
        <a:p>
          <a:r>
            <a:rPr lang="en-GB">
              <a:latin typeface="Replica Pro"/>
            </a:rPr>
            <a:t>Disparate, inconsistent processes</a:t>
          </a:r>
        </a:p>
      </dgm:t>
    </dgm:pt>
    <dgm:pt modelId="{A10A7F8A-28D4-468A-B1B5-57C5635A9952}" type="parTrans" cxnId="{EFCFA911-7732-469E-B241-1AF7A9669698}">
      <dgm:prSet/>
      <dgm:spPr/>
      <dgm:t>
        <a:bodyPr/>
        <a:lstStyle/>
        <a:p>
          <a:endParaRPr lang="en-GB"/>
        </a:p>
      </dgm:t>
    </dgm:pt>
    <dgm:pt modelId="{0D84E836-B6AC-4D93-BAF2-7702503D97AC}" type="sibTrans" cxnId="{EFCFA911-7732-469E-B241-1AF7A9669698}">
      <dgm:prSet/>
      <dgm:spPr/>
      <dgm:t>
        <a:bodyPr/>
        <a:lstStyle/>
        <a:p>
          <a:endParaRPr lang="en-GB"/>
        </a:p>
      </dgm:t>
    </dgm:pt>
    <dgm:pt modelId="{C9483D72-6C49-4249-927F-D0E64FF28684}">
      <dgm:prSet phldrT="[Text]" phldr="0"/>
      <dgm:spPr>
        <a:solidFill>
          <a:srgbClr val="013149"/>
        </a:solidFill>
      </dgm:spPr>
      <dgm:t>
        <a:bodyPr/>
        <a:lstStyle/>
        <a:p>
          <a:r>
            <a:rPr lang="en-GB">
              <a:latin typeface="Replica Pro"/>
            </a:rPr>
            <a:t>Lacking central record</a:t>
          </a:r>
        </a:p>
      </dgm:t>
    </dgm:pt>
    <dgm:pt modelId="{E2AA2E49-B05D-4272-A776-787B156056CB}" type="parTrans" cxnId="{F33ED469-01D1-475B-93D2-6BDF08490CAC}">
      <dgm:prSet/>
      <dgm:spPr/>
      <dgm:t>
        <a:bodyPr/>
        <a:lstStyle/>
        <a:p>
          <a:endParaRPr lang="en-GB"/>
        </a:p>
      </dgm:t>
    </dgm:pt>
    <dgm:pt modelId="{C1278B01-905C-4EF1-87F5-A6CAF8C86AFE}" type="sibTrans" cxnId="{F33ED469-01D1-475B-93D2-6BDF08490CAC}">
      <dgm:prSet/>
      <dgm:spPr/>
      <dgm:t>
        <a:bodyPr/>
        <a:lstStyle/>
        <a:p>
          <a:endParaRPr lang="en-GB"/>
        </a:p>
      </dgm:t>
    </dgm:pt>
    <dgm:pt modelId="{06ED6051-AFFF-43C5-8F0E-68D2139B5195}">
      <dgm:prSet phldrT="[Text]" phldr="0"/>
      <dgm:spPr>
        <a:solidFill>
          <a:srgbClr val="013149"/>
        </a:solidFill>
      </dgm:spPr>
      <dgm:t>
        <a:bodyPr/>
        <a:lstStyle/>
        <a:p>
          <a:r>
            <a:rPr lang="en-GB">
              <a:latin typeface="Replica Pro"/>
            </a:rPr>
            <a:t>Lacking ownership or oversight</a:t>
          </a:r>
        </a:p>
      </dgm:t>
    </dgm:pt>
    <dgm:pt modelId="{791A9CFF-F35A-43E4-A507-8A34690F56E4}" type="parTrans" cxnId="{2CFF6F01-BFC5-4096-8471-EE6574EE2C05}">
      <dgm:prSet/>
      <dgm:spPr/>
      <dgm:t>
        <a:bodyPr/>
        <a:lstStyle/>
        <a:p>
          <a:endParaRPr lang="en-GB"/>
        </a:p>
      </dgm:t>
    </dgm:pt>
    <dgm:pt modelId="{FEA49CBD-7AE8-4502-A1B2-4DE3DC36FC37}" type="sibTrans" cxnId="{2CFF6F01-BFC5-4096-8471-EE6574EE2C05}">
      <dgm:prSet/>
      <dgm:spPr/>
      <dgm:t>
        <a:bodyPr/>
        <a:lstStyle/>
        <a:p>
          <a:endParaRPr lang="en-GB"/>
        </a:p>
      </dgm:t>
    </dgm:pt>
    <dgm:pt modelId="{9FE32785-58EE-433A-8D15-050E70C5415B}">
      <dgm:prSet/>
      <dgm:spPr>
        <a:solidFill>
          <a:srgbClr val="013149"/>
        </a:solidFill>
      </dgm:spPr>
      <dgm:t>
        <a:bodyPr/>
        <a:lstStyle/>
        <a:p>
          <a:r>
            <a:rPr lang="en-GB">
              <a:latin typeface="Replica Pro"/>
            </a:rPr>
            <a:t>No monitoring</a:t>
          </a:r>
        </a:p>
      </dgm:t>
    </dgm:pt>
    <dgm:pt modelId="{6EDE36BC-13C7-4697-A755-65F65AD905AC}" type="parTrans" cxnId="{F50143EE-225A-41AE-8A3B-B1F886590425}">
      <dgm:prSet/>
      <dgm:spPr/>
      <dgm:t>
        <a:bodyPr/>
        <a:lstStyle/>
        <a:p>
          <a:endParaRPr lang="en-GB"/>
        </a:p>
      </dgm:t>
    </dgm:pt>
    <dgm:pt modelId="{7A750CDC-AA3B-4537-ADCD-398F707BCEDB}" type="sibTrans" cxnId="{F50143EE-225A-41AE-8A3B-B1F886590425}">
      <dgm:prSet/>
      <dgm:spPr/>
      <dgm:t>
        <a:bodyPr/>
        <a:lstStyle/>
        <a:p>
          <a:endParaRPr lang="en-GB"/>
        </a:p>
      </dgm:t>
    </dgm:pt>
    <dgm:pt modelId="{A90C8094-CBF7-45A0-9A2F-7056D9C765AB}">
      <dgm:prSet/>
      <dgm:spPr>
        <a:solidFill>
          <a:srgbClr val="013149"/>
        </a:solidFill>
      </dgm:spPr>
      <dgm:t>
        <a:bodyPr/>
        <a:lstStyle/>
        <a:p>
          <a:r>
            <a:rPr lang="en-GB">
              <a:latin typeface="Replica Pro"/>
            </a:rPr>
            <a:t>Increasing workload, reducing resource</a:t>
          </a:r>
        </a:p>
      </dgm:t>
    </dgm:pt>
    <dgm:pt modelId="{E7641186-2072-4141-BA9D-38A4E60E13D9}" type="parTrans" cxnId="{369904B8-019C-4ADF-910F-EC9630F7CFCC}">
      <dgm:prSet/>
      <dgm:spPr/>
      <dgm:t>
        <a:bodyPr/>
        <a:lstStyle/>
        <a:p>
          <a:endParaRPr lang="en-GB"/>
        </a:p>
      </dgm:t>
    </dgm:pt>
    <dgm:pt modelId="{5CC373DA-12C1-422B-B34E-A5CD1C19AC98}" type="sibTrans" cxnId="{369904B8-019C-4ADF-910F-EC9630F7CFCC}">
      <dgm:prSet/>
      <dgm:spPr/>
      <dgm:t>
        <a:bodyPr/>
        <a:lstStyle/>
        <a:p>
          <a:endParaRPr lang="en-GB"/>
        </a:p>
      </dgm:t>
    </dgm:pt>
    <dgm:pt modelId="{87E61758-6EBC-4AD6-8EC9-C16729D0D72E}" type="pres">
      <dgm:prSet presAssocID="{0CEE69D9-3E3F-4B51-9312-8B340F9AB4C2}" presName="Name0" presStyleCnt="0">
        <dgm:presLayoutVars>
          <dgm:chMax val="7"/>
          <dgm:chPref val="7"/>
          <dgm:dir/>
        </dgm:presLayoutVars>
      </dgm:prSet>
      <dgm:spPr/>
    </dgm:pt>
    <dgm:pt modelId="{48F66C46-7FCA-4DB8-80E1-FAADA560184C}" type="pres">
      <dgm:prSet presAssocID="{0CEE69D9-3E3F-4B51-9312-8B340F9AB4C2}" presName="Name1" presStyleCnt="0"/>
      <dgm:spPr/>
    </dgm:pt>
    <dgm:pt modelId="{A1CAFAEA-A988-485B-A645-50212FD81F98}" type="pres">
      <dgm:prSet presAssocID="{0CEE69D9-3E3F-4B51-9312-8B340F9AB4C2}" presName="cycle" presStyleCnt="0"/>
      <dgm:spPr/>
    </dgm:pt>
    <dgm:pt modelId="{20947226-4CAD-44D3-9EF5-845F66159086}" type="pres">
      <dgm:prSet presAssocID="{0CEE69D9-3E3F-4B51-9312-8B340F9AB4C2}" presName="srcNode" presStyleLbl="node1" presStyleIdx="0" presStyleCnt="5"/>
      <dgm:spPr/>
    </dgm:pt>
    <dgm:pt modelId="{26446948-4FCD-481C-A270-2470E30380F3}" type="pres">
      <dgm:prSet presAssocID="{0CEE69D9-3E3F-4B51-9312-8B340F9AB4C2}" presName="conn" presStyleLbl="parChTrans1D2" presStyleIdx="0" presStyleCnt="1"/>
      <dgm:spPr/>
    </dgm:pt>
    <dgm:pt modelId="{F23690EE-E7B5-47B4-920C-71B568C9B915}" type="pres">
      <dgm:prSet presAssocID="{0CEE69D9-3E3F-4B51-9312-8B340F9AB4C2}" presName="extraNode" presStyleLbl="node1" presStyleIdx="0" presStyleCnt="5"/>
      <dgm:spPr/>
    </dgm:pt>
    <dgm:pt modelId="{31EC7C6C-406E-4306-B12E-AB47712412BE}" type="pres">
      <dgm:prSet presAssocID="{0CEE69D9-3E3F-4B51-9312-8B340F9AB4C2}" presName="dstNode" presStyleLbl="node1" presStyleIdx="0" presStyleCnt="5"/>
      <dgm:spPr/>
    </dgm:pt>
    <dgm:pt modelId="{6AAFEBAA-6CA0-4FA1-AF4B-A33895DD96C3}" type="pres">
      <dgm:prSet presAssocID="{4D96ED3E-68CF-42CD-93B3-2B900AF8752D}" presName="text_1" presStyleLbl="node1" presStyleIdx="0" presStyleCnt="5">
        <dgm:presLayoutVars>
          <dgm:bulletEnabled val="1"/>
        </dgm:presLayoutVars>
      </dgm:prSet>
      <dgm:spPr/>
    </dgm:pt>
    <dgm:pt modelId="{1F38A0E5-A8B3-490A-B01D-B807EBAF2A95}" type="pres">
      <dgm:prSet presAssocID="{4D96ED3E-68CF-42CD-93B3-2B900AF8752D}" presName="accent_1" presStyleCnt="0"/>
      <dgm:spPr/>
    </dgm:pt>
    <dgm:pt modelId="{74E4AF31-0BCB-437D-AC0D-CA8C45764B2A}" type="pres">
      <dgm:prSet presAssocID="{4D96ED3E-68CF-42CD-93B3-2B900AF8752D}" presName="accentRepeatNode" presStyleLbl="solidFgAcc1" presStyleIdx="0" presStyleCnt="5"/>
      <dgm:spPr>
        <a:solidFill>
          <a:srgbClr val="D22730"/>
        </a:solidFill>
      </dgm:spPr>
    </dgm:pt>
    <dgm:pt modelId="{6C252ECF-63FC-44A1-BBAE-2657E37CCE51}" type="pres">
      <dgm:prSet presAssocID="{C9483D72-6C49-4249-927F-D0E64FF28684}" presName="text_2" presStyleLbl="node1" presStyleIdx="1" presStyleCnt="5">
        <dgm:presLayoutVars>
          <dgm:bulletEnabled val="1"/>
        </dgm:presLayoutVars>
      </dgm:prSet>
      <dgm:spPr/>
    </dgm:pt>
    <dgm:pt modelId="{32C6D94B-DF26-4FD5-940C-1095DC7DEA67}" type="pres">
      <dgm:prSet presAssocID="{C9483D72-6C49-4249-927F-D0E64FF28684}" presName="accent_2" presStyleCnt="0"/>
      <dgm:spPr/>
    </dgm:pt>
    <dgm:pt modelId="{2136B0B7-818E-4205-A553-5517C82F3791}" type="pres">
      <dgm:prSet presAssocID="{C9483D72-6C49-4249-927F-D0E64FF28684}" presName="accentRepeatNode" presStyleLbl="solidFgAcc1" presStyleIdx="1" presStyleCnt="5"/>
      <dgm:spPr>
        <a:solidFill>
          <a:srgbClr val="D22730"/>
        </a:solidFill>
      </dgm:spPr>
    </dgm:pt>
    <dgm:pt modelId="{FE3591B4-6A03-4643-ADBE-4FB731EE7314}" type="pres">
      <dgm:prSet presAssocID="{06ED6051-AFFF-43C5-8F0E-68D2139B5195}" presName="text_3" presStyleLbl="node1" presStyleIdx="2" presStyleCnt="5">
        <dgm:presLayoutVars>
          <dgm:bulletEnabled val="1"/>
        </dgm:presLayoutVars>
      </dgm:prSet>
      <dgm:spPr/>
    </dgm:pt>
    <dgm:pt modelId="{A140A7E0-3B91-42A1-8AE3-BA7F8C9339C0}" type="pres">
      <dgm:prSet presAssocID="{06ED6051-AFFF-43C5-8F0E-68D2139B5195}" presName="accent_3" presStyleCnt="0"/>
      <dgm:spPr/>
    </dgm:pt>
    <dgm:pt modelId="{39E6213F-0D1B-43AE-8772-6A6842FA682C}" type="pres">
      <dgm:prSet presAssocID="{06ED6051-AFFF-43C5-8F0E-68D2139B5195}" presName="accentRepeatNode" presStyleLbl="solidFgAcc1" presStyleIdx="2" presStyleCnt="5"/>
      <dgm:spPr>
        <a:solidFill>
          <a:srgbClr val="D22730"/>
        </a:solidFill>
      </dgm:spPr>
    </dgm:pt>
    <dgm:pt modelId="{F80B1007-EC8B-405E-B0C8-B1C6E9113CB9}" type="pres">
      <dgm:prSet presAssocID="{9FE32785-58EE-433A-8D15-050E70C5415B}" presName="text_4" presStyleLbl="node1" presStyleIdx="3" presStyleCnt="5">
        <dgm:presLayoutVars>
          <dgm:bulletEnabled val="1"/>
        </dgm:presLayoutVars>
      </dgm:prSet>
      <dgm:spPr/>
    </dgm:pt>
    <dgm:pt modelId="{8F925B22-4F58-4563-A960-54E0406D970B}" type="pres">
      <dgm:prSet presAssocID="{9FE32785-58EE-433A-8D15-050E70C5415B}" presName="accent_4" presStyleCnt="0"/>
      <dgm:spPr/>
    </dgm:pt>
    <dgm:pt modelId="{19F0FE79-6BDC-4329-BFB4-705D98ED3710}" type="pres">
      <dgm:prSet presAssocID="{9FE32785-58EE-433A-8D15-050E70C5415B}" presName="accentRepeatNode" presStyleLbl="solidFgAcc1" presStyleIdx="3" presStyleCnt="5"/>
      <dgm:spPr>
        <a:solidFill>
          <a:srgbClr val="D22730"/>
        </a:solidFill>
      </dgm:spPr>
    </dgm:pt>
    <dgm:pt modelId="{3DB6AD5E-98F7-4521-BC6B-565AEF26D046}" type="pres">
      <dgm:prSet presAssocID="{A90C8094-CBF7-45A0-9A2F-7056D9C765AB}" presName="text_5" presStyleLbl="node1" presStyleIdx="4" presStyleCnt="5">
        <dgm:presLayoutVars>
          <dgm:bulletEnabled val="1"/>
        </dgm:presLayoutVars>
      </dgm:prSet>
      <dgm:spPr/>
    </dgm:pt>
    <dgm:pt modelId="{C05D4004-09DE-4615-8453-12D1F56DCA04}" type="pres">
      <dgm:prSet presAssocID="{A90C8094-CBF7-45A0-9A2F-7056D9C765AB}" presName="accent_5" presStyleCnt="0"/>
      <dgm:spPr/>
    </dgm:pt>
    <dgm:pt modelId="{9A323172-4962-40EB-97E1-44D4796C0472}" type="pres">
      <dgm:prSet presAssocID="{A90C8094-CBF7-45A0-9A2F-7056D9C765AB}" presName="accentRepeatNode" presStyleLbl="solidFgAcc1" presStyleIdx="4" presStyleCnt="5"/>
      <dgm:spPr>
        <a:solidFill>
          <a:srgbClr val="D22730"/>
        </a:solidFill>
      </dgm:spPr>
    </dgm:pt>
  </dgm:ptLst>
  <dgm:cxnLst>
    <dgm:cxn modelId="{E0C56A00-2D6C-4F59-8075-312C12CB9024}" type="presOf" srcId="{9FE32785-58EE-433A-8D15-050E70C5415B}" destId="{F80B1007-EC8B-405E-B0C8-B1C6E9113CB9}" srcOrd="0" destOrd="0" presId="urn:microsoft.com/office/officeart/2008/layout/VerticalCurvedList"/>
    <dgm:cxn modelId="{2CFF6F01-BFC5-4096-8471-EE6574EE2C05}" srcId="{0CEE69D9-3E3F-4B51-9312-8B340F9AB4C2}" destId="{06ED6051-AFFF-43C5-8F0E-68D2139B5195}" srcOrd="2" destOrd="0" parTransId="{791A9CFF-F35A-43E4-A507-8A34690F56E4}" sibTransId="{FEA49CBD-7AE8-4502-A1B2-4DE3DC36FC37}"/>
    <dgm:cxn modelId="{EFCFA911-7732-469E-B241-1AF7A9669698}" srcId="{0CEE69D9-3E3F-4B51-9312-8B340F9AB4C2}" destId="{4D96ED3E-68CF-42CD-93B3-2B900AF8752D}" srcOrd="0" destOrd="0" parTransId="{A10A7F8A-28D4-468A-B1B5-57C5635A9952}" sibTransId="{0D84E836-B6AC-4D93-BAF2-7702503D97AC}"/>
    <dgm:cxn modelId="{3A5A8624-28D0-452D-AFA2-09D7793FFAF5}" type="presOf" srcId="{0D84E836-B6AC-4D93-BAF2-7702503D97AC}" destId="{26446948-4FCD-481C-A270-2470E30380F3}" srcOrd="0" destOrd="0" presId="urn:microsoft.com/office/officeart/2008/layout/VerticalCurvedList"/>
    <dgm:cxn modelId="{F6D0922D-BC15-4154-B540-87B53E9246FD}" type="presOf" srcId="{C9483D72-6C49-4249-927F-D0E64FF28684}" destId="{6C252ECF-63FC-44A1-BBAE-2657E37CCE51}" srcOrd="0" destOrd="0" presId="urn:microsoft.com/office/officeart/2008/layout/VerticalCurvedList"/>
    <dgm:cxn modelId="{F33ED469-01D1-475B-93D2-6BDF08490CAC}" srcId="{0CEE69D9-3E3F-4B51-9312-8B340F9AB4C2}" destId="{C9483D72-6C49-4249-927F-D0E64FF28684}" srcOrd="1" destOrd="0" parTransId="{E2AA2E49-B05D-4272-A776-787B156056CB}" sibTransId="{C1278B01-905C-4EF1-87F5-A6CAF8C86AFE}"/>
    <dgm:cxn modelId="{ADEBE650-D511-44EF-850C-780D573BC766}" type="presOf" srcId="{0CEE69D9-3E3F-4B51-9312-8B340F9AB4C2}" destId="{87E61758-6EBC-4AD6-8EC9-C16729D0D72E}" srcOrd="0" destOrd="0" presId="urn:microsoft.com/office/officeart/2008/layout/VerticalCurvedList"/>
    <dgm:cxn modelId="{369904B8-019C-4ADF-910F-EC9630F7CFCC}" srcId="{0CEE69D9-3E3F-4B51-9312-8B340F9AB4C2}" destId="{A90C8094-CBF7-45A0-9A2F-7056D9C765AB}" srcOrd="4" destOrd="0" parTransId="{E7641186-2072-4141-BA9D-38A4E60E13D9}" sibTransId="{5CC373DA-12C1-422B-B34E-A5CD1C19AC98}"/>
    <dgm:cxn modelId="{E03CF1C9-2329-4D90-BEEB-B278805FEA84}" type="presOf" srcId="{06ED6051-AFFF-43C5-8F0E-68D2139B5195}" destId="{FE3591B4-6A03-4643-ADBE-4FB731EE7314}" srcOrd="0" destOrd="0" presId="urn:microsoft.com/office/officeart/2008/layout/VerticalCurvedList"/>
    <dgm:cxn modelId="{D06D20DE-C62D-49EC-984C-C0325BEBDE23}" type="presOf" srcId="{4D96ED3E-68CF-42CD-93B3-2B900AF8752D}" destId="{6AAFEBAA-6CA0-4FA1-AF4B-A33895DD96C3}" srcOrd="0" destOrd="0" presId="urn:microsoft.com/office/officeart/2008/layout/VerticalCurvedList"/>
    <dgm:cxn modelId="{B7FAF2EA-DD4C-4E6B-9B12-2547DB7E9976}" type="presOf" srcId="{A90C8094-CBF7-45A0-9A2F-7056D9C765AB}" destId="{3DB6AD5E-98F7-4521-BC6B-565AEF26D046}" srcOrd="0" destOrd="0" presId="urn:microsoft.com/office/officeart/2008/layout/VerticalCurvedList"/>
    <dgm:cxn modelId="{F50143EE-225A-41AE-8A3B-B1F886590425}" srcId="{0CEE69D9-3E3F-4B51-9312-8B340F9AB4C2}" destId="{9FE32785-58EE-433A-8D15-050E70C5415B}" srcOrd="3" destOrd="0" parTransId="{6EDE36BC-13C7-4697-A755-65F65AD905AC}" sibTransId="{7A750CDC-AA3B-4537-ADCD-398F707BCEDB}"/>
    <dgm:cxn modelId="{379B559B-90EE-43CF-A764-296CDB42C210}" type="presParOf" srcId="{87E61758-6EBC-4AD6-8EC9-C16729D0D72E}" destId="{48F66C46-7FCA-4DB8-80E1-FAADA560184C}" srcOrd="0" destOrd="0" presId="urn:microsoft.com/office/officeart/2008/layout/VerticalCurvedList"/>
    <dgm:cxn modelId="{4EB1FDE7-CAD9-4207-9FAE-EFA844713534}" type="presParOf" srcId="{48F66C46-7FCA-4DB8-80E1-FAADA560184C}" destId="{A1CAFAEA-A988-485B-A645-50212FD81F98}" srcOrd="0" destOrd="0" presId="urn:microsoft.com/office/officeart/2008/layout/VerticalCurvedList"/>
    <dgm:cxn modelId="{0100F3C3-A3E3-40F4-9462-517B3D09CE78}" type="presParOf" srcId="{A1CAFAEA-A988-485B-A645-50212FD81F98}" destId="{20947226-4CAD-44D3-9EF5-845F66159086}" srcOrd="0" destOrd="0" presId="urn:microsoft.com/office/officeart/2008/layout/VerticalCurvedList"/>
    <dgm:cxn modelId="{9DF820C0-1573-407E-BD31-83C23D53F9A6}" type="presParOf" srcId="{A1CAFAEA-A988-485B-A645-50212FD81F98}" destId="{26446948-4FCD-481C-A270-2470E30380F3}" srcOrd="1" destOrd="0" presId="urn:microsoft.com/office/officeart/2008/layout/VerticalCurvedList"/>
    <dgm:cxn modelId="{3526B98E-AD1D-4C90-91B1-3B5940DCD032}" type="presParOf" srcId="{A1CAFAEA-A988-485B-A645-50212FD81F98}" destId="{F23690EE-E7B5-47B4-920C-71B568C9B915}" srcOrd="2" destOrd="0" presId="urn:microsoft.com/office/officeart/2008/layout/VerticalCurvedList"/>
    <dgm:cxn modelId="{0144D92C-DD49-4766-B525-173751552123}" type="presParOf" srcId="{A1CAFAEA-A988-485B-A645-50212FD81F98}" destId="{31EC7C6C-406E-4306-B12E-AB47712412BE}" srcOrd="3" destOrd="0" presId="urn:microsoft.com/office/officeart/2008/layout/VerticalCurvedList"/>
    <dgm:cxn modelId="{71A704C7-8582-4DA7-9051-A686B9C94BA6}" type="presParOf" srcId="{48F66C46-7FCA-4DB8-80E1-FAADA560184C}" destId="{6AAFEBAA-6CA0-4FA1-AF4B-A33895DD96C3}" srcOrd="1" destOrd="0" presId="urn:microsoft.com/office/officeart/2008/layout/VerticalCurvedList"/>
    <dgm:cxn modelId="{65ACB5BF-EC14-4349-BA81-715655B1C171}" type="presParOf" srcId="{48F66C46-7FCA-4DB8-80E1-FAADA560184C}" destId="{1F38A0E5-A8B3-490A-B01D-B807EBAF2A95}" srcOrd="2" destOrd="0" presId="urn:microsoft.com/office/officeart/2008/layout/VerticalCurvedList"/>
    <dgm:cxn modelId="{BDE3AB22-A181-4C60-AFC3-9CF9887EC4DC}" type="presParOf" srcId="{1F38A0E5-A8B3-490A-B01D-B807EBAF2A95}" destId="{74E4AF31-0BCB-437D-AC0D-CA8C45764B2A}" srcOrd="0" destOrd="0" presId="urn:microsoft.com/office/officeart/2008/layout/VerticalCurvedList"/>
    <dgm:cxn modelId="{BF95475F-08AD-4F92-96C3-3CB297F58A66}" type="presParOf" srcId="{48F66C46-7FCA-4DB8-80E1-FAADA560184C}" destId="{6C252ECF-63FC-44A1-BBAE-2657E37CCE51}" srcOrd="3" destOrd="0" presId="urn:microsoft.com/office/officeart/2008/layout/VerticalCurvedList"/>
    <dgm:cxn modelId="{948FD6C9-2921-4A0C-92AA-813791A5A09B}" type="presParOf" srcId="{48F66C46-7FCA-4DB8-80E1-FAADA560184C}" destId="{32C6D94B-DF26-4FD5-940C-1095DC7DEA67}" srcOrd="4" destOrd="0" presId="urn:microsoft.com/office/officeart/2008/layout/VerticalCurvedList"/>
    <dgm:cxn modelId="{BC62653D-86A2-4BC3-8C5A-9CD97C566CA6}" type="presParOf" srcId="{32C6D94B-DF26-4FD5-940C-1095DC7DEA67}" destId="{2136B0B7-818E-4205-A553-5517C82F3791}" srcOrd="0" destOrd="0" presId="urn:microsoft.com/office/officeart/2008/layout/VerticalCurvedList"/>
    <dgm:cxn modelId="{5448B826-E20E-4039-BD7E-C8D6B877A1D6}" type="presParOf" srcId="{48F66C46-7FCA-4DB8-80E1-FAADA560184C}" destId="{FE3591B4-6A03-4643-ADBE-4FB731EE7314}" srcOrd="5" destOrd="0" presId="urn:microsoft.com/office/officeart/2008/layout/VerticalCurvedList"/>
    <dgm:cxn modelId="{DD0DD6F7-11E0-436B-96DD-B826FE7A1BDE}" type="presParOf" srcId="{48F66C46-7FCA-4DB8-80E1-FAADA560184C}" destId="{A140A7E0-3B91-42A1-8AE3-BA7F8C9339C0}" srcOrd="6" destOrd="0" presId="urn:microsoft.com/office/officeart/2008/layout/VerticalCurvedList"/>
    <dgm:cxn modelId="{871CE0F5-EF87-4580-8F05-C939468ED33F}" type="presParOf" srcId="{A140A7E0-3B91-42A1-8AE3-BA7F8C9339C0}" destId="{39E6213F-0D1B-43AE-8772-6A6842FA682C}" srcOrd="0" destOrd="0" presId="urn:microsoft.com/office/officeart/2008/layout/VerticalCurvedList"/>
    <dgm:cxn modelId="{7131EFA1-3D2E-46C9-BE5F-A5765C85F883}" type="presParOf" srcId="{48F66C46-7FCA-4DB8-80E1-FAADA560184C}" destId="{F80B1007-EC8B-405E-B0C8-B1C6E9113CB9}" srcOrd="7" destOrd="0" presId="urn:microsoft.com/office/officeart/2008/layout/VerticalCurvedList"/>
    <dgm:cxn modelId="{4A137A37-D627-40BD-97AD-4802616BF73A}" type="presParOf" srcId="{48F66C46-7FCA-4DB8-80E1-FAADA560184C}" destId="{8F925B22-4F58-4563-A960-54E0406D970B}" srcOrd="8" destOrd="0" presId="urn:microsoft.com/office/officeart/2008/layout/VerticalCurvedList"/>
    <dgm:cxn modelId="{2FB17081-B2E6-46C8-B303-C7B850855164}" type="presParOf" srcId="{8F925B22-4F58-4563-A960-54E0406D970B}" destId="{19F0FE79-6BDC-4329-BFB4-705D98ED3710}" srcOrd="0" destOrd="0" presId="urn:microsoft.com/office/officeart/2008/layout/VerticalCurvedList"/>
    <dgm:cxn modelId="{C1644666-C1FC-4B1E-9344-68A3B971F790}" type="presParOf" srcId="{48F66C46-7FCA-4DB8-80E1-FAADA560184C}" destId="{3DB6AD5E-98F7-4521-BC6B-565AEF26D046}" srcOrd="9" destOrd="0" presId="urn:microsoft.com/office/officeart/2008/layout/VerticalCurvedList"/>
    <dgm:cxn modelId="{5C46EE94-3B52-4DCC-A325-C9B7BEF4E8DE}" type="presParOf" srcId="{48F66C46-7FCA-4DB8-80E1-FAADA560184C}" destId="{C05D4004-09DE-4615-8453-12D1F56DCA04}" srcOrd="10" destOrd="0" presId="urn:microsoft.com/office/officeart/2008/layout/VerticalCurvedList"/>
    <dgm:cxn modelId="{13011E36-9FDE-4148-B365-6332237433A5}" type="presParOf" srcId="{C05D4004-09DE-4615-8453-12D1F56DCA04}" destId="{9A323172-4962-40EB-97E1-44D4796C047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09CDE2E-A2C3-4D02-80D1-AED2B7A63611}" type="doc">
      <dgm:prSet loTypeId="urn:microsoft.com/office/officeart/2005/8/layout/cycle2" loCatId="cycle" qsTypeId="urn:microsoft.com/office/officeart/2005/8/quickstyle/simple1" qsCatId="simple" csTypeId="urn:microsoft.com/office/officeart/2005/8/colors/accent0_1" csCatId="mainScheme" phldr="1"/>
      <dgm:spPr/>
      <dgm:t>
        <a:bodyPr/>
        <a:lstStyle/>
        <a:p>
          <a:endParaRPr lang="en-GB"/>
        </a:p>
      </dgm:t>
    </dgm:pt>
    <dgm:pt modelId="{093C3C03-DDA0-4E45-B863-E5C4DE660389}">
      <dgm:prSet phldrT="[Text]" phldr="0"/>
      <dgm:spPr/>
      <dgm:t>
        <a:bodyPr/>
        <a:lstStyle/>
        <a:p>
          <a:r>
            <a:rPr lang="en-GB"/>
            <a:t>Research Development</a:t>
          </a:r>
        </a:p>
      </dgm:t>
    </dgm:pt>
    <dgm:pt modelId="{46B5CB81-539D-4DAC-8EAB-8F94314867A1}" type="parTrans" cxnId="{E15A0FDF-0CD5-4445-9467-E44C24CF62DD}">
      <dgm:prSet/>
      <dgm:spPr/>
      <dgm:t>
        <a:bodyPr/>
        <a:lstStyle/>
        <a:p>
          <a:endParaRPr lang="en-GB"/>
        </a:p>
      </dgm:t>
    </dgm:pt>
    <dgm:pt modelId="{0145FA46-39C3-4FEE-839F-086B0E2AF790}" type="sibTrans" cxnId="{E15A0FDF-0CD5-4445-9467-E44C24CF62DD}">
      <dgm:prSet/>
      <dgm:spPr/>
      <dgm:t>
        <a:bodyPr/>
        <a:lstStyle/>
        <a:p>
          <a:endParaRPr lang="en-GB"/>
        </a:p>
      </dgm:t>
    </dgm:pt>
    <dgm:pt modelId="{735E0509-5FDC-4A19-BBD6-0D2472D4D9E2}">
      <dgm:prSet phldrT="[Text]" phldr="0"/>
      <dgm:spPr/>
      <dgm:t>
        <a:bodyPr/>
        <a:lstStyle/>
        <a:p>
          <a:r>
            <a:rPr lang="en-GB"/>
            <a:t>Research Contracts</a:t>
          </a:r>
        </a:p>
      </dgm:t>
    </dgm:pt>
    <dgm:pt modelId="{205A5272-0632-436D-80B7-A98F35DFF9AD}" type="parTrans" cxnId="{40B90427-5AB9-451E-A00A-6EC536304D43}">
      <dgm:prSet/>
      <dgm:spPr/>
      <dgm:t>
        <a:bodyPr/>
        <a:lstStyle/>
        <a:p>
          <a:endParaRPr lang="en-GB"/>
        </a:p>
      </dgm:t>
    </dgm:pt>
    <dgm:pt modelId="{645D78A8-15AA-46B2-B235-047478630A19}" type="sibTrans" cxnId="{40B90427-5AB9-451E-A00A-6EC536304D43}">
      <dgm:prSet/>
      <dgm:spPr/>
      <dgm:t>
        <a:bodyPr/>
        <a:lstStyle/>
        <a:p>
          <a:endParaRPr lang="en-GB"/>
        </a:p>
      </dgm:t>
    </dgm:pt>
    <dgm:pt modelId="{35C22A1F-3A31-42DA-9B2D-67DFA31BB095}">
      <dgm:prSet phldrT="[Text]" phldr="0"/>
      <dgm:spPr/>
      <dgm:t>
        <a:bodyPr/>
        <a:lstStyle/>
        <a:p>
          <a:r>
            <a:rPr lang="en-GB"/>
            <a:t>Research Operations</a:t>
          </a:r>
        </a:p>
      </dgm:t>
    </dgm:pt>
    <dgm:pt modelId="{211FEB42-C6ED-463C-B159-924044302236}" type="parTrans" cxnId="{23D1AEB1-2A16-4235-B95A-F6FF27848CC2}">
      <dgm:prSet/>
      <dgm:spPr/>
      <dgm:t>
        <a:bodyPr/>
        <a:lstStyle/>
        <a:p>
          <a:endParaRPr lang="en-GB"/>
        </a:p>
      </dgm:t>
    </dgm:pt>
    <dgm:pt modelId="{0016E1E2-57D8-4D1D-AA41-2E5993640E31}" type="sibTrans" cxnId="{23D1AEB1-2A16-4235-B95A-F6FF27848CC2}">
      <dgm:prSet/>
      <dgm:spPr/>
      <dgm:t>
        <a:bodyPr/>
        <a:lstStyle/>
        <a:p>
          <a:endParaRPr lang="en-GB"/>
        </a:p>
      </dgm:t>
    </dgm:pt>
    <dgm:pt modelId="{ADE65F2E-B396-4F2F-95BF-9279ABDDFB58}">
      <dgm:prSet phldrT="[Text]" phldr="0"/>
      <dgm:spPr/>
      <dgm:t>
        <a:bodyPr/>
        <a:lstStyle/>
        <a:p>
          <a:r>
            <a:rPr lang="en-GB"/>
            <a:t>Academic</a:t>
          </a:r>
        </a:p>
      </dgm:t>
    </dgm:pt>
    <dgm:pt modelId="{15F2203A-6291-4AEC-8612-6140B31B4C64}" type="parTrans" cxnId="{015C9D82-FAD8-421F-A188-56F62F37CE02}">
      <dgm:prSet/>
      <dgm:spPr/>
      <dgm:t>
        <a:bodyPr/>
        <a:lstStyle/>
        <a:p>
          <a:endParaRPr lang="en-GB"/>
        </a:p>
      </dgm:t>
    </dgm:pt>
    <dgm:pt modelId="{7163FD82-E8FA-4F7D-90D0-6A0E2D5AE041}" type="sibTrans" cxnId="{015C9D82-FAD8-421F-A188-56F62F37CE02}">
      <dgm:prSet/>
      <dgm:spPr/>
      <dgm:t>
        <a:bodyPr/>
        <a:lstStyle/>
        <a:p>
          <a:endParaRPr lang="en-GB"/>
        </a:p>
      </dgm:t>
    </dgm:pt>
    <dgm:pt modelId="{B9F4E84F-BF78-4871-BE35-BCEF507B7DD0}">
      <dgm:prSet phldrT="[Text]" phldr="0"/>
      <dgm:spPr/>
      <dgm:t>
        <a:bodyPr/>
        <a:lstStyle/>
        <a:p>
          <a:r>
            <a:rPr lang="en-GB"/>
            <a:t>Finance</a:t>
          </a:r>
        </a:p>
      </dgm:t>
    </dgm:pt>
    <dgm:pt modelId="{7AD6C5DF-D851-4D4F-8385-9B29AF2FA0D9}" type="parTrans" cxnId="{E50CC1C5-9990-4959-B139-591BF410512B}">
      <dgm:prSet/>
      <dgm:spPr/>
      <dgm:t>
        <a:bodyPr/>
        <a:lstStyle/>
        <a:p>
          <a:endParaRPr lang="en-GB"/>
        </a:p>
      </dgm:t>
    </dgm:pt>
    <dgm:pt modelId="{0B0665C2-6989-4E17-8790-3CB81F3A4FF7}" type="sibTrans" cxnId="{E50CC1C5-9990-4959-B139-591BF410512B}">
      <dgm:prSet/>
      <dgm:spPr/>
      <dgm:t>
        <a:bodyPr/>
        <a:lstStyle/>
        <a:p>
          <a:endParaRPr lang="en-GB"/>
        </a:p>
      </dgm:t>
    </dgm:pt>
    <dgm:pt modelId="{BC49C652-9C88-42C6-88A9-7247287C3988}">
      <dgm:prSet phldrT="[Text]" phldr="0"/>
      <dgm:spPr/>
      <dgm:t>
        <a:bodyPr/>
        <a:lstStyle/>
        <a:p>
          <a:r>
            <a:rPr lang="en-GB"/>
            <a:t>Research Governance</a:t>
          </a:r>
        </a:p>
      </dgm:t>
    </dgm:pt>
    <dgm:pt modelId="{C2D18BCF-B0BF-4CF8-A3B5-54F397D72651}" type="parTrans" cxnId="{B0220DC7-D0E7-407E-B391-479FB62A154A}">
      <dgm:prSet/>
      <dgm:spPr/>
      <dgm:t>
        <a:bodyPr/>
        <a:lstStyle/>
        <a:p>
          <a:endParaRPr lang="en-GB"/>
        </a:p>
      </dgm:t>
    </dgm:pt>
    <dgm:pt modelId="{B9D0EA4B-1220-4EF5-B9D8-F72DE2F5BF8A}" type="sibTrans" cxnId="{B0220DC7-D0E7-407E-B391-479FB62A154A}">
      <dgm:prSet/>
      <dgm:spPr/>
      <dgm:t>
        <a:bodyPr/>
        <a:lstStyle/>
        <a:p>
          <a:endParaRPr lang="en-GB"/>
        </a:p>
      </dgm:t>
    </dgm:pt>
    <dgm:pt modelId="{5E092B56-A6D3-433A-AE3D-FC46AFDD7F76}">
      <dgm:prSet phldrT="[Text]" phldr="0"/>
      <dgm:spPr/>
      <dgm:t>
        <a:bodyPr/>
        <a:lstStyle/>
        <a:p>
          <a:r>
            <a:rPr lang="en-GB"/>
            <a:t>Library Research</a:t>
          </a:r>
        </a:p>
        <a:p>
          <a:r>
            <a:rPr lang="en-GB"/>
            <a:t>(outputs)</a:t>
          </a:r>
        </a:p>
      </dgm:t>
    </dgm:pt>
    <dgm:pt modelId="{47EEEED9-330B-4D4E-9496-1B8367DC9D7F}" type="parTrans" cxnId="{B587549C-91F5-43D2-A0E8-09A28834E770}">
      <dgm:prSet/>
      <dgm:spPr/>
      <dgm:t>
        <a:bodyPr/>
        <a:lstStyle/>
        <a:p>
          <a:endParaRPr lang="en-GB"/>
        </a:p>
      </dgm:t>
    </dgm:pt>
    <dgm:pt modelId="{4095E32C-5374-4C78-9AD6-DAAC4D72ED2D}" type="sibTrans" cxnId="{B587549C-91F5-43D2-A0E8-09A28834E770}">
      <dgm:prSet/>
      <dgm:spPr/>
      <dgm:t>
        <a:bodyPr/>
        <a:lstStyle/>
        <a:p>
          <a:endParaRPr lang="en-GB"/>
        </a:p>
      </dgm:t>
    </dgm:pt>
    <dgm:pt modelId="{8A1EBB2B-8B3C-4400-BFC9-304BBECA999B}">
      <dgm:prSet phldrT="[Text]" phldr="0"/>
      <dgm:spPr/>
      <dgm:t>
        <a:bodyPr/>
        <a:lstStyle/>
        <a:p>
          <a:r>
            <a:rPr lang="en-GB"/>
            <a:t>Research Data Management</a:t>
          </a:r>
        </a:p>
      </dgm:t>
    </dgm:pt>
    <dgm:pt modelId="{779FCAA9-0598-44BA-A5B8-7D28E598CA78}" type="parTrans" cxnId="{0B0F3B5A-DD0B-41B7-B470-9E51F8667244}">
      <dgm:prSet/>
      <dgm:spPr/>
      <dgm:t>
        <a:bodyPr/>
        <a:lstStyle/>
        <a:p>
          <a:endParaRPr lang="en-GB"/>
        </a:p>
      </dgm:t>
    </dgm:pt>
    <dgm:pt modelId="{2BED590E-3211-4B23-82D0-E5AE3A1D103A}" type="sibTrans" cxnId="{0B0F3B5A-DD0B-41B7-B470-9E51F8667244}">
      <dgm:prSet/>
      <dgm:spPr/>
      <dgm:t>
        <a:bodyPr/>
        <a:lstStyle/>
        <a:p>
          <a:endParaRPr lang="en-GB"/>
        </a:p>
      </dgm:t>
    </dgm:pt>
    <dgm:pt modelId="{4DB67392-5B4C-4EB4-ACAC-83183061D2C7}" type="pres">
      <dgm:prSet presAssocID="{109CDE2E-A2C3-4D02-80D1-AED2B7A63611}" presName="cycle" presStyleCnt="0">
        <dgm:presLayoutVars>
          <dgm:dir/>
          <dgm:resizeHandles val="exact"/>
        </dgm:presLayoutVars>
      </dgm:prSet>
      <dgm:spPr/>
    </dgm:pt>
    <dgm:pt modelId="{6295A192-9971-4D24-A64A-A1E2AA708989}" type="pres">
      <dgm:prSet presAssocID="{093C3C03-DDA0-4E45-B863-E5C4DE660389}" presName="node" presStyleLbl="node1" presStyleIdx="0" presStyleCnt="8">
        <dgm:presLayoutVars>
          <dgm:bulletEnabled val="1"/>
        </dgm:presLayoutVars>
      </dgm:prSet>
      <dgm:spPr/>
    </dgm:pt>
    <dgm:pt modelId="{05B1844F-685C-474A-BB9E-270B844D4A9F}" type="pres">
      <dgm:prSet presAssocID="{0145FA46-39C3-4FEE-839F-086B0E2AF790}" presName="sibTrans" presStyleLbl="sibTrans2D1" presStyleIdx="0" presStyleCnt="8"/>
      <dgm:spPr/>
    </dgm:pt>
    <dgm:pt modelId="{F9BD8B9B-EBBD-4025-9CFB-0D50EAB7ED4B}" type="pres">
      <dgm:prSet presAssocID="{0145FA46-39C3-4FEE-839F-086B0E2AF790}" presName="connectorText" presStyleLbl="sibTrans2D1" presStyleIdx="0" presStyleCnt="8"/>
      <dgm:spPr/>
    </dgm:pt>
    <dgm:pt modelId="{C7FF6B46-4DB8-4B73-A240-6559C3FB7157}" type="pres">
      <dgm:prSet presAssocID="{735E0509-5FDC-4A19-BBD6-0D2472D4D9E2}" presName="node" presStyleLbl="node1" presStyleIdx="1" presStyleCnt="8" custRadScaleRad="102404" custRadScaleInc="-2131">
        <dgm:presLayoutVars>
          <dgm:bulletEnabled val="1"/>
        </dgm:presLayoutVars>
      </dgm:prSet>
      <dgm:spPr/>
    </dgm:pt>
    <dgm:pt modelId="{55D8B3DC-2F65-431C-BAFF-1EB9F80FCA72}" type="pres">
      <dgm:prSet presAssocID="{645D78A8-15AA-46B2-B235-047478630A19}" presName="sibTrans" presStyleLbl="sibTrans2D1" presStyleIdx="1" presStyleCnt="8"/>
      <dgm:spPr/>
    </dgm:pt>
    <dgm:pt modelId="{D26AD1B5-AFDB-4F1E-B54B-8E82DEDA73FD}" type="pres">
      <dgm:prSet presAssocID="{645D78A8-15AA-46B2-B235-047478630A19}" presName="connectorText" presStyleLbl="sibTrans2D1" presStyleIdx="1" presStyleCnt="8"/>
      <dgm:spPr/>
    </dgm:pt>
    <dgm:pt modelId="{40183AB8-ECA5-4509-BACE-009F245C8060}" type="pres">
      <dgm:prSet presAssocID="{5E092B56-A6D3-433A-AE3D-FC46AFDD7F76}" presName="node" presStyleLbl="node1" presStyleIdx="2" presStyleCnt="8" custRadScaleRad="102476" custRadScaleInc="1191">
        <dgm:presLayoutVars>
          <dgm:bulletEnabled val="1"/>
        </dgm:presLayoutVars>
      </dgm:prSet>
      <dgm:spPr/>
    </dgm:pt>
    <dgm:pt modelId="{80750FFD-19FF-4216-BA77-34264B371850}" type="pres">
      <dgm:prSet presAssocID="{4095E32C-5374-4C78-9AD6-DAAC4D72ED2D}" presName="sibTrans" presStyleLbl="sibTrans2D1" presStyleIdx="2" presStyleCnt="8"/>
      <dgm:spPr/>
    </dgm:pt>
    <dgm:pt modelId="{0E8435E9-DD89-437E-B492-5251A0165244}" type="pres">
      <dgm:prSet presAssocID="{4095E32C-5374-4C78-9AD6-DAAC4D72ED2D}" presName="connectorText" presStyleLbl="sibTrans2D1" presStyleIdx="2" presStyleCnt="8"/>
      <dgm:spPr/>
    </dgm:pt>
    <dgm:pt modelId="{F0457FC3-F4D9-42B8-8794-286D7C22F375}" type="pres">
      <dgm:prSet presAssocID="{35C22A1F-3A31-42DA-9B2D-67DFA31BB095}" presName="node" presStyleLbl="node1" presStyleIdx="3" presStyleCnt="8">
        <dgm:presLayoutVars>
          <dgm:bulletEnabled val="1"/>
        </dgm:presLayoutVars>
      </dgm:prSet>
      <dgm:spPr/>
    </dgm:pt>
    <dgm:pt modelId="{027F913C-4D52-4787-A8AC-D69C4C8A227B}" type="pres">
      <dgm:prSet presAssocID="{0016E1E2-57D8-4D1D-AA41-2E5993640E31}" presName="sibTrans" presStyleLbl="sibTrans2D1" presStyleIdx="3" presStyleCnt="8"/>
      <dgm:spPr/>
    </dgm:pt>
    <dgm:pt modelId="{E41313C7-3769-4B2E-B2ED-66DCB7ED51C0}" type="pres">
      <dgm:prSet presAssocID="{0016E1E2-57D8-4D1D-AA41-2E5993640E31}" presName="connectorText" presStyleLbl="sibTrans2D1" presStyleIdx="3" presStyleCnt="8"/>
      <dgm:spPr/>
    </dgm:pt>
    <dgm:pt modelId="{9A60667D-E6CA-46AA-8708-1B9D9DE350A4}" type="pres">
      <dgm:prSet presAssocID="{8A1EBB2B-8B3C-4400-BFC9-304BBECA999B}" presName="node" presStyleLbl="node1" presStyleIdx="4" presStyleCnt="8">
        <dgm:presLayoutVars>
          <dgm:bulletEnabled val="1"/>
        </dgm:presLayoutVars>
      </dgm:prSet>
      <dgm:spPr/>
    </dgm:pt>
    <dgm:pt modelId="{B295114D-F2AB-4E4E-B387-527F98CD19E9}" type="pres">
      <dgm:prSet presAssocID="{2BED590E-3211-4B23-82D0-E5AE3A1D103A}" presName="sibTrans" presStyleLbl="sibTrans2D1" presStyleIdx="4" presStyleCnt="8"/>
      <dgm:spPr/>
    </dgm:pt>
    <dgm:pt modelId="{FFDC9739-FEB0-4D10-A7D4-3C2F6EB79DF9}" type="pres">
      <dgm:prSet presAssocID="{2BED590E-3211-4B23-82D0-E5AE3A1D103A}" presName="connectorText" presStyleLbl="sibTrans2D1" presStyleIdx="4" presStyleCnt="8"/>
      <dgm:spPr/>
    </dgm:pt>
    <dgm:pt modelId="{08B874FA-3603-41BF-A92B-CEEFB73F3337}" type="pres">
      <dgm:prSet presAssocID="{ADE65F2E-B396-4F2F-95BF-9279ABDDFB58}" presName="node" presStyleLbl="node1" presStyleIdx="5" presStyleCnt="8">
        <dgm:presLayoutVars>
          <dgm:bulletEnabled val="1"/>
        </dgm:presLayoutVars>
      </dgm:prSet>
      <dgm:spPr/>
    </dgm:pt>
    <dgm:pt modelId="{C00B93AF-B8F7-4694-8533-5A1135039B89}" type="pres">
      <dgm:prSet presAssocID="{7163FD82-E8FA-4F7D-90D0-6A0E2D5AE041}" presName="sibTrans" presStyleLbl="sibTrans2D1" presStyleIdx="5" presStyleCnt="8"/>
      <dgm:spPr/>
    </dgm:pt>
    <dgm:pt modelId="{D4258DB6-A0D7-4185-883D-2689C554DCE2}" type="pres">
      <dgm:prSet presAssocID="{7163FD82-E8FA-4F7D-90D0-6A0E2D5AE041}" presName="connectorText" presStyleLbl="sibTrans2D1" presStyleIdx="5" presStyleCnt="8"/>
      <dgm:spPr/>
    </dgm:pt>
    <dgm:pt modelId="{F9E3D873-CC09-4559-A2CC-BB5FADF19B5A}" type="pres">
      <dgm:prSet presAssocID="{B9F4E84F-BF78-4871-BE35-BCEF507B7DD0}" presName="node" presStyleLbl="node1" presStyleIdx="6" presStyleCnt="8">
        <dgm:presLayoutVars>
          <dgm:bulletEnabled val="1"/>
        </dgm:presLayoutVars>
      </dgm:prSet>
      <dgm:spPr/>
    </dgm:pt>
    <dgm:pt modelId="{A1BA16F5-4843-4B6E-8240-2BA383519219}" type="pres">
      <dgm:prSet presAssocID="{0B0665C2-6989-4E17-8790-3CB81F3A4FF7}" presName="sibTrans" presStyleLbl="sibTrans2D1" presStyleIdx="6" presStyleCnt="8"/>
      <dgm:spPr/>
    </dgm:pt>
    <dgm:pt modelId="{957A151B-DF9C-41AC-8017-D757BDA4A066}" type="pres">
      <dgm:prSet presAssocID="{0B0665C2-6989-4E17-8790-3CB81F3A4FF7}" presName="connectorText" presStyleLbl="sibTrans2D1" presStyleIdx="6" presStyleCnt="8"/>
      <dgm:spPr/>
    </dgm:pt>
    <dgm:pt modelId="{099E0885-2753-4469-A671-8E4E7E8CAC3E}" type="pres">
      <dgm:prSet presAssocID="{BC49C652-9C88-42C6-88A9-7247287C3988}" presName="node" presStyleLbl="node1" presStyleIdx="7" presStyleCnt="8">
        <dgm:presLayoutVars>
          <dgm:bulletEnabled val="1"/>
        </dgm:presLayoutVars>
      </dgm:prSet>
      <dgm:spPr/>
    </dgm:pt>
    <dgm:pt modelId="{546BEF18-20D2-40F7-BEB2-52534F292D82}" type="pres">
      <dgm:prSet presAssocID="{B9D0EA4B-1220-4EF5-B9D8-F72DE2F5BF8A}" presName="sibTrans" presStyleLbl="sibTrans2D1" presStyleIdx="7" presStyleCnt="8"/>
      <dgm:spPr/>
    </dgm:pt>
    <dgm:pt modelId="{E92DFFC3-258F-4DAC-BB8C-E81FB91889DC}" type="pres">
      <dgm:prSet presAssocID="{B9D0EA4B-1220-4EF5-B9D8-F72DE2F5BF8A}" presName="connectorText" presStyleLbl="sibTrans2D1" presStyleIdx="7" presStyleCnt="8"/>
      <dgm:spPr/>
    </dgm:pt>
  </dgm:ptLst>
  <dgm:cxnLst>
    <dgm:cxn modelId="{DA385D0B-7B8B-4E72-A13F-24641AF3A0D0}" type="presOf" srcId="{093C3C03-DDA0-4E45-B863-E5C4DE660389}" destId="{6295A192-9971-4D24-A64A-A1E2AA708989}" srcOrd="0" destOrd="0" presId="urn:microsoft.com/office/officeart/2005/8/layout/cycle2"/>
    <dgm:cxn modelId="{25A05515-0219-40A7-93E0-6AA14E289145}" type="presOf" srcId="{735E0509-5FDC-4A19-BBD6-0D2472D4D9E2}" destId="{C7FF6B46-4DB8-4B73-A240-6559C3FB7157}" srcOrd="0" destOrd="0" presId="urn:microsoft.com/office/officeart/2005/8/layout/cycle2"/>
    <dgm:cxn modelId="{E3A0B522-4080-40CE-80A2-6F620EEA1EAA}" type="presOf" srcId="{8A1EBB2B-8B3C-4400-BFC9-304BBECA999B}" destId="{9A60667D-E6CA-46AA-8708-1B9D9DE350A4}" srcOrd="0" destOrd="0" presId="urn:microsoft.com/office/officeart/2005/8/layout/cycle2"/>
    <dgm:cxn modelId="{99F72626-61FB-4014-8449-5C3EF951A09A}" type="presOf" srcId="{0016E1E2-57D8-4D1D-AA41-2E5993640E31}" destId="{027F913C-4D52-4787-A8AC-D69C4C8A227B}" srcOrd="0" destOrd="0" presId="urn:microsoft.com/office/officeart/2005/8/layout/cycle2"/>
    <dgm:cxn modelId="{40B90427-5AB9-451E-A00A-6EC536304D43}" srcId="{109CDE2E-A2C3-4D02-80D1-AED2B7A63611}" destId="{735E0509-5FDC-4A19-BBD6-0D2472D4D9E2}" srcOrd="1" destOrd="0" parTransId="{205A5272-0632-436D-80B7-A98F35DFF9AD}" sibTransId="{645D78A8-15AA-46B2-B235-047478630A19}"/>
    <dgm:cxn modelId="{E710582D-7474-4F38-89A8-D0BAB80EF920}" type="presOf" srcId="{645D78A8-15AA-46B2-B235-047478630A19}" destId="{D26AD1B5-AFDB-4F1E-B54B-8E82DEDA73FD}" srcOrd="1" destOrd="0" presId="urn:microsoft.com/office/officeart/2005/8/layout/cycle2"/>
    <dgm:cxn modelId="{148E2E32-A588-449A-8094-2FC885163AAE}" type="presOf" srcId="{5E092B56-A6D3-433A-AE3D-FC46AFDD7F76}" destId="{40183AB8-ECA5-4509-BACE-009F245C8060}" srcOrd="0" destOrd="0" presId="urn:microsoft.com/office/officeart/2005/8/layout/cycle2"/>
    <dgm:cxn modelId="{E2C3913B-DBAD-4D6B-B6F6-10E545C0F3FB}" type="presOf" srcId="{B9D0EA4B-1220-4EF5-B9D8-F72DE2F5BF8A}" destId="{E92DFFC3-258F-4DAC-BB8C-E81FB91889DC}" srcOrd="1" destOrd="0" presId="urn:microsoft.com/office/officeart/2005/8/layout/cycle2"/>
    <dgm:cxn modelId="{4CD6413E-44FE-4B78-9956-491BD96BB13D}" type="presOf" srcId="{ADE65F2E-B396-4F2F-95BF-9279ABDDFB58}" destId="{08B874FA-3603-41BF-A92B-CEEFB73F3337}" srcOrd="0" destOrd="0" presId="urn:microsoft.com/office/officeart/2005/8/layout/cycle2"/>
    <dgm:cxn modelId="{C6AC9564-3EC3-4DAE-A2D8-CF68356E676E}" type="presOf" srcId="{7163FD82-E8FA-4F7D-90D0-6A0E2D5AE041}" destId="{D4258DB6-A0D7-4185-883D-2689C554DCE2}" srcOrd="1" destOrd="0" presId="urn:microsoft.com/office/officeart/2005/8/layout/cycle2"/>
    <dgm:cxn modelId="{E8D9F26A-477C-4A0B-81BD-91EEB3B57501}" type="presOf" srcId="{7163FD82-E8FA-4F7D-90D0-6A0E2D5AE041}" destId="{C00B93AF-B8F7-4694-8533-5A1135039B89}" srcOrd="0" destOrd="0" presId="urn:microsoft.com/office/officeart/2005/8/layout/cycle2"/>
    <dgm:cxn modelId="{1F23F84D-4C6E-4AB0-A93F-3DDC566416D0}" type="presOf" srcId="{2BED590E-3211-4B23-82D0-E5AE3A1D103A}" destId="{B295114D-F2AB-4E4E-B387-527F98CD19E9}" srcOrd="0" destOrd="0" presId="urn:microsoft.com/office/officeart/2005/8/layout/cycle2"/>
    <dgm:cxn modelId="{CBA53058-C477-4E00-916B-1496B4AFBDEE}" type="presOf" srcId="{0145FA46-39C3-4FEE-839F-086B0E2AF790}" destId="{F9BD8B9B-EBBD-4025-9CFB-0D50EAB7ED4B}" srcOrd="1" destOrd="0" presId="urn:microsoft.com/office/officeart/2005/8/layout/cycle2"/>
    <dgm:cxn modelId="{0B0F3B5A-DD0B-41B7-B470-9E51F8667244}" srcId="{109CDE2E-A2C3-4D02-80D1-AED2B7A63611}" destId="{8A1EBB2B-8B3C-4400-BFC9-304BBECA999B}" srcOrd="4" destOrd="0" parTransId="{779FCAA9-0598-44BA-A5B8-7D28E598CA78}" sibTransId="{2BED590E-3211-4B23-82D0-E5AE3A1D103A}"/>
    <dgm:cxn modelId="{0C402B81-9900-41EA-9306-5E8E5606CC0D}" type="presOf" srcId="{4095E32C-5374-4C78-9AD6-DAAC4D72ED2D}" destId="{80750FFD-19FF-4216-BA77-34264B371850}" srcOrd="0" destOrd="0" presId="urn:microsoft.com/office/officeart/2005/8/layout/cycle2"/>
    <dgm:cxn modelId="{015C9D82-FAD8-421F-A188-56F62F37CE02}" srcId="{109CDE2E-A2C3-4D02-80D1-AED2B7A63611}" destId="{ADE65F2E-B396-4F2F-95BF-9279ABDDFB58}" srcOrd="5" destOrd="0" parTransId="{15F2203A-6291-4AEC-8612-6140B31B4C64}" sibTransId="{7163FD82-E8FA-4F7D-90D0-6A0E2D5AE041}"/>
    <dgm:cxn modelId="{65F28D83-F6E3-482F-8DF5-51FFB0F5F600}" type="presOf" srcId="{35C22A1F-3A31-42DA-9B2D-67DFA31BB095}" destId="{F0457FC3-F4D9-42B8-8794-286D7C22F375}" srcOrd="0" destOrd="0" presId="urn:microsoft.com/office/officeart/2005/8/layout/cycle2"/>
    <dgm:cxn modelId="{3B72BE84-3BE2-4E77-8EA1-9BBAFE3BDFE8}" type="presOf" srcId="{B9D0EA4B-1220-4EF5-B9D8-F72DE2F5BF8A}" destId="{546BEF18-20D2-40F7-BEB2-52534F292D82}" srcOrd="0" destOrd="0" presId="urn:microsoft.com/office/officeart/2005/8/layout/cycle2"/>
    <dgm:cxn modelId="{20E08586-ACC4-44EF-98C9-3B5CBC6EEFAD}" type="presOf" srcId="{109CDE2E-A2C3-4D02-80D1-AED2B7A63611}" destId="{4DB67392-5B4C-4EB4-ACAC-83183061D2C7}" srcOrd="0" destOrd="0" presId="urn:microsoft.com/office/officeart/2005/8/layout/cycle2"/>
    <dgm:cxn modelId="{B587549C-91F5-43D2-A0E8-09A28834E770}" srcId="{109CDE2E-A2C3-4D02-80D1-AED2B7A63611}" destId="{5E092B56-A6D3-433A-AE3D-FC46AFDD7F76}" srcOrd="2" destOrd="0" parTransId="{47EEEED9-330B-4D4E-9496-1B8367DC9D7F}" sibTransId="{4095E32C-5374-4C78-9AD6-DAAC4D72ED2D}"/>
    <dgm:cxn modelId="{5E7DADA6-1697-443B-9235-EA8DA798C756}" type="presOf" srcId="{0B0665C2-6989-4E17-8790-3CB81F3A4FF7}" destId="{A1BA16F5-4843-4B6E-8240-2BA383519219}" srcOrd="0" destOrd="0" presId="urn:microsoft.com/office/officeart/2005/8/layout/cycle2"/>
    <dgm:cxn modelId="{23D1AEB1-2A16-4235-B95A-F6FF27848CC2}" srcId="{109CDE2E-A2C3-4D02-80D1-AED2B7A63611}" destId="{35C22A1F-3A31-42DA-9B2D-67DFA31BB095}" srcOrd="3" destOrd="0" parTransId="{211FEB42-C6ED-463C-B159-924044302236}" sibTransId="{0016E1E2-57D8-4D1D-AA41-2E5993640E31}"/>
    <dgm:cxn modelId="{592427B8-ED80-4362-950C-4D7B420C4080}" type="presOf" srcId="{4095E32C-5374-4C78-9AD6-DAAC4D72ED2D}" destId="{0E8435E9-DD89-437E-B492-5251A0165244}" srcOrd="1" destOrd="0" presId="urn:microsoft.com/office/officeart/2005/8/layout/cycle2"/>
    <dgm:cxn modelId="{87B703BE-35FF-44EB-A2E1-518E274C9243}" type="presOf" srcId="{645D78A8-15AA-46B2-B235-047478630A19}" destId="{55D8B3DC-2F65-431C-BAFF-1EB9F80FCA72}" srcOrd="0" destOrd="0" presId="urn:microsoft.com/office/officeart/2005/8/layout/cycle2"/>
    <dgm:cxn modelId="{E50CC1C5-9990-4959-B139-591BF410512B}" srcId="{109CDE2E-A2C3-4D02-80D1-AED2B7A63611}" destId="{B9F4E84F-BF78-4871-BE35-BCEF507B7DD0}" srcOrd="6" destOrd="0" parTransId="{7AD6C5DF-D851-4D4F-8385-9B29AF2FA0D9}" sibTransId="{0B0665C2-6989-4E17-8790-3CB81F3A4FF7}"/>
    <dgm:cxn modelId="{B0220DC7-D0E7-407E-B391-479FB62A154A}" srcId="{109CDE2E-A2C3-4D02-80D1-AED2B7A63611}" destId="{BC49C652-9C88-42C6-88A9-7247287C3988}" srcOrd="7" destOrd="0" parTransId="{C2D18BCF-B0BF-4CF8-A3B5-54F397D72651}" sibTransId="{B9D0EA4B-1220-4EF5-B9D8-F72DE2F5BF8A}"/>
    <dgm:cxn modelId="{0931EBC7-A325-4820-A32B-8F9C1017B2A7}" type="presOf" srcId="{0145FA46-39C3-4FEE-839F-086B0E2AF790}" destId="{05B1844F-685C-474A-BB9E-270B844D4A9F}" srcOrd="0" destOrd="0" presId="urn:microsoft.com/office/officeart/2005/8/layout/cycle2"/>
    <dgm:cxn modelId="{FD8964CA-6B34-4435-8504-F4B0AC730F32}" type="presOf" srcId="{2BED590E-3211-4B23-82D0-E5AE3A1D103A}" destId="{FFDC9739-FEB0-4D10-A7D4-3C2F6EB79DF9}" srcOrd="1" destOrd="0" presId="urn:microsoft.com/office/officeart/2005/8/layout/cycle2"/>
    <dgm:cxn modelId="{7860ADD7-C5F9-4C6F-ACA1-8FCBC2D68415}" type="presOf" srcId="{B9F4E84F-BF78-4871-BE35-BCEF507B7DD0}" destId="{F9E3D873-CC09-4559-A2CC-BB5FADF19B5A}" srcOrd="0" destOrd="0" presId="urn:microsoft.com/office/officeart/2005/8/layout/cycle2"/>
    <dgm:cxn modelId="{EC502CDB-83F5-4F4E-B19A-326E4537AF4F}" type="presOf" srcId="{BC49C652-9C88-42C6-88A9-7247287C3988}" destId="{099E0885-2753-4469-A671-8E4E7E8CAC3E}" srcOrd="0" destOrd="0" presId="urn:microsoft.com/office/officeart/2005/8/layout/cycle2"/>
    <dgm:cxn modelId="{E15A0FDF-0CD5-4445-9467-E44C24CF62DD}" srcId="{109CDE2E-A2C3-4D02-80D1-AED2B7A63611}" destId="{093C3C03-DDA0-4E45-B863-E5C4DE660389}" srcOrd="0" destOrd="0" parTransId="{46B5CB81-539D-4DAC-8EAB-8F94314867A1}" sibTransId="{0145FA46-39C3-4FEE-839F-086B0E2AF790}"/>
    <dgm:cxn modelId="{A016A2E0-C70D-44C5-889C-1B272EB68BAA}" type="presOf" srcId="{0016E1E2-57D8-4D1D-AA41-2E5993640E31}" destId="{E41313C7-3769-4B2E-B2ED-66DCB7ED51C0}" srcOrd="1" destOrd="0" presId="urn:microsoft.com/office/officeart/2005/8/layout/cycle2"/>
    <dgm:cxn modelId="{DAB4CAFF-8107-40CC-B5C8-13CC48D79589}" type="presOf" srcId="{0B0665C2-6989-4E17-8790-3CB81F3A4FF7}" destId="{957A151B-DF9C-41AC-8017-D757BDA4A066}" srcOrd="1" destOrd="0" presId="urn:microsoft.com/office/officeart/2005/8/layout/cycle2"/>
    <dgm:cxn modelId="{D86277A7-6726-4557-BE73-8BEA72F90FE5}" type="presParOf" srcId="{4DB67392-5B4C-4EB4-ACAC-83183061D2C7}" destId="{6295A192-9971-4D24-A64A-A1E2AA708989}" srcOrd="0" destOrd="0" presId="urn:microsoft.com/office/officeart/2005/8/layout/cycle2"/>
    <dgm:cxn modelId="{8F53E857-8D47-40B7-AF2A-4FF3B89704B3}" type="presParOf" srcId="{4DB67392-5B4C-4EB4-ACAC-83183061D2C7}" destId="{05B1844F-685C-474A-BB9E-270B844D4A9F}" srcOrd="1" destOrd="0" presId="urn:microsoft.com/office/officeart/2005/8/layout/cycle2"/>
    <dgm:cxn modelId="{9ACF5913-FC6C-406C-B78B-753C0A012C1E}" type="presParOf" srcId="{05B1844F-685C-474A-BB9E-270B844D4A9F}" destId="{F9BD8B9B-EBBD-4025-9CFB-0D50EAB7ED4B}" srcOrd="0" destOrd="0" presId="urn:microsoft.com/office/officeart/2005/8/layout/cycle2"/>
    <dgm:cxn modelId="{E22C13A6-CAA0-4C08-8DF7-77087AB29316}" type="presParOf" srcId="{4DB67392-5B4C-4EB4-ACAC-83183061D2C7}" destId="{C7FF6B46-4DB8-4B73-A240-6559C3FB7157}" srcOrd="2" destOrd="0" presId="urn:microsoft.com/office/officeart/2005/8/layout/cycle2"/>
    <dgm:cxn modelId="{D8656B0D-FA72-41A4-829F-F17B7901EC1B}" type="presParOf" srcId="{4DB67392-5B4C-4EB4-ACAC-83183061D2C7}" destId="{55D8B3DC-2F65-431C-BAFF-1EB9F80FCA72}" srcOrd="3" destOrd="0" presId="urn:microsoft.com/office/officeart/2005/8/layout/cycle2"/>
    <dgm:cxn modelId="{59962273-51CC-4175-98A7-67A07E47DDCB}" type="presParOf" srcId="{55D8B3DC-2F65-431C-BAFF-1EB9F80FCA72}" destId="{D26AD1B5-AFDB-4F1E-B54B-8E82DEDA73FD}" srcOrd="0" destOrd="0" presId="urn:microsoft.com/office/officeart/2005/8/layout/cycle2"/>
    <dgm:cxn modelId="{EDF2EC3B-A766-40D7-ABEC-A37A57593544}" type="presParOf" srcId="{4DB67392-5B4C-4EB4-ACAC-83183061D2C7}" destId="{40183AB8-ECA5-4509-BACE-009F245C8060}" srcOrd="4" destOrd="0" presId="urn:microsoft.com/office/officeart/2005/8/layout/cycle2"/>
    <dgm:cxn modelId="{BDCA8A67-1400-4F49-BE30-E4714AD545D2}" type="presParOf" srcId="{4DB67392-5B4C-4EB4-ACAC-83183061D2C7}" destId="{80750FFD-19FF-4216-BA77-34264B371850}" srcOrd="5" destOrd="0" presId="urn:microsoft.com/office/officeart/2005/8/layout/cycle2"/>
    <dgm:cxn modelId="{CA3DA56E-AAB0-4169-BB41-D30432B97018}" type="presParOf" srcId="{80750FFD-19FF-4216-BA77-34264B371850}" destId="{0E8435E9-DD89-437E-B492-5251A0165244}" srcOrd="0" destOrd="0" presId="urn:microsoft.com/office/officeart/2005/8/layout/cycle2"/>
    <dgm:cxn modelId="{B6C0A2E0-9E3C-42DD-BC15-2F2770E0D4C4}" type="presParOf" srcId="{4DB67392-5B4C-4EB4-ACAC-83183061D2C7}" destId="{F0457FC3-F4D9-42B8-8794-286D7C22F375}" srcOrd="6" destOrd="0" presId="urn:microsoft.com/office/officeart/2005/8/layout/cycle2"/>
    <dgm:cxn modelId="{67F1FF7A-8B1C-4E07-8F0E-4313EEC27B37}" type="presParOf" srcId="{4DB67392-5B4C-4EB4-ACAC-83183061D2C7}" destId="{027F913C-4D52-4787-A8AC-D69C4C8A227B}" srcOrd="7" destOrd="0" presId="urn:microsoft.com/office/officeart/2005/8/layout/cycle2"/>
    <dgm:cxn modelId="{1940943D-559C-4707-B12C-F10DE1CEB08F}" type="presParOf" srcId="{027F913C-4D52-4787-A8AC-D69C4C8A227B}" destId="{E41313C7-3769-4B2E-B2ED-66DCB7ED51C0}" srcOrd="0" destOrd="0" presId="urn:microsoft.com/office/officeart/2005/8/layout/cycle2"/>
    <dgm:cxn modelId="{020BBB29-B575-4C89-8BBA-A8629889E592}" type="presParOf" srcId="{4DB67392-5B4C-4EB4-ACAC-83183061D2C7}" destId="{9A60667D-E6CA-46AA-8708-1B9D9DE350A4}" srcOrd="8" destOrd="0" presId="urn:microsoft.com/office/officeart/2005/8/layout/cycle2"/>
    <dgm:cxn modelId="{A81CEC26-59BD-4021-BA82-537D77AA4279}" type="presParOf" srcId="{4DB67392-5B4C-4EB4-ACAC-83183061D2C7}" destId="{B295114D-F2AB-4E4E-B387-527F98CD19E9}" srcOrd="9" destOrd="0" presId="urn:microsoft.com/office/officeart/2005/8/layout/cycle2"/>
    <dgm:cxn modelId="{3C9D02EF-7C74-429F-9315-E77B7267F1DE}" type="presParOf" srcId="{B295114D-F2AB-4E4E-B387-527F98CD19E9}" destId="{FFDC9739-FEB0-4D10-A7D4-3C2F6EB79DF9}" srcOrd="0" destOrd="0" presId="urn:microsoft.com/office/officeart/2005/8/layout/cycle2"/>
    <dgm:cxn modelId="{8D5306F1-1982-4521-BF94-500571D6AD68}" type="presParOf" srcId="{4DB67392-5B4C-4EB4-ACAC-83183061D2C7}" destId="{08B874FA-3603-41BF-A92B-CEEFB73F3337}" srcOrd="10" destOrd="0" presId="urn:microsoft.com/office/officeart/2005/8/layout/cycle2"/>
    <dgm:cxn modelId="{2F1034CA-BCF9-489A-A871-01DB6770A128}" type="presParOf" srcId="{4DB67392-5B4C-4EB4-ACAC-83183061D2C7}" destId="{C00B93AF-B8F7-4694-8533-5A1135039B89}" srcOrd="11" destOrd="0" presId="urn:microsoft.com/office/officeart/2005/8/layout/cycle2"/>
    <dgm:cxn modelId="{B4FA27E3-BE82-4C6E-B3E9-48034C2F1503}" type="presParOf" srcId="{C00B93AF-B8F7-4694-8533-5A1135039B89}" destId="{D4258DB6-A0D7-4185-883D-2689C554DCE2}" srcOrd="0" destOrd="0" presId="urn:microsoft.com/office/officeart/2005/8/layout/cycle2"/>
    <dgm:cxn modelId="{C6ADED37-8F70-4F8B-85DC-9230008A421A}" type="presParOf" srcId="{4DB67392-5B4C-4EB4-ACAC-83183061D2C7}" destId="{F9E3D873-CC09-4559-A2CC-BB5FADF19B5A}" srcOrd="12" destOrd="0" presId="urn:microsoft.com/office/officeart/2005/8/layout/cycle2"/>
    <dgm:cxn modelId="{24BF5212-96BA-4563-BF58-47382D104437}" type="presParOf" srcId="{4DB67392-5B4C-4EB4-ACAC-83183061D2C7}" destId="{A1BA16F5-4843-4B6E-8240-2BA383519219}" srcOrd="13" destOrd="0" presId="urn:microsoft.com/office/officeart/2005/8/layout/cycle2"/>
    <dgm:cxn modelId="{5D388475-3A5E-4BE7-B4E1-681D87EAE95B}" type="presParOf" srcId="{A1BA16F5-4843-4B6E-8240-2BA383519219}" destId="{957A151B-DF9C-41AC-8017-D757BDA4A066}" srcOrd="0" destOrd="0" presId="urn:microsoft.com/office/officeart/2005/8/layout/cycle2"/>
    <dgm:cxn modelId="{E5C3F022-7B82-4A05-89FC-581D272735D3}" type="presParOf" srcId="{4DB67392-5B4C-4EB4-ACAC-83183061D2C7}" destId="{099E0885-2753-4469-A671-8E4E7E8CAC3E}" srcOrd="14" destOrd="0" presId="urn:microsoft.com/office/officeart/2005/8/layout/cycle2"/>
    <dgm:cxn modelId="{66D2784B-1BEF-468C-9606-DD19695BF7CC}" type="presParOf" srcId="{4DB67392-5B4C-4EB4-ACAC-83183061D2C7}" destId="{546BEF18-20D2-40F7-BEB2-52534F292D82}" srcOrd="15" destOrd="0" presId="urn:microsoft.com/office/officeart/2005/8/layout/cycle2"/>
    <dgm:cxn modelId="{DBAA929B-0685-4184-99A6-A8CB89357C87}" type="presParOf" srcId="{546BEF18-20D2-40F7-BEB2-52534F292D82}" destId="{E92DFFC3-258F-4DAC-BB8C-E81FB91889DC}"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78B9DB-2570-4AB5-8A67-B38E2ED58AD4}"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6B406106-AB8C-429B-8CA2-BF454E2C6533}">
      <dgm:prSet phldrT="[Text]" phldr="0"/>
      <dgm:spPr/>
      <dgm:t>
        <a:bodyPr/>
        <a:lstStyle/>
        <a:p>
          <a:r>
            <a:rPr lang="en-GB" dirty="0"/>
            <a:t>Integrated processes</a:t>
          </a:r>
        </a:p>
      </dgm:t>
    </dgm:pt>
    <dgm:pt modelId="{912078CB-6302-4704-9F26-56EFD85C852F}" type="parTrans" cxnId="{538C4525-B42A-485C-8827-7B4282B1E1E6}">
      <dgm:prSet/>
      <dgm:spPr/>
      <dgm:t>
        <a:bodyPr/>
        <a:lstStyle/>
        <a:p>
          <a:endParaRPr lang="en-GB"/>
        </a:p>
      </dgm:t>
    </dgm:pt>
    <dgm:pt modelId="{563ABEAF-B8D3-469F-826B-1F577B5E507C}" type="sibTrans" cxnId="{538C4525-B42A-485C-8827-7B4282B1E1E6}">
      <dgm:prSet/>
      <dgm:spPr>
        <a:solidFill>
          <a:srgbClr val="D22730"/>
        </a:solidFill>
      </dgm:spPr>
      <dgm:t>
        <a:bodyPr/>
        <a:lstStyle/>
        <a:p>
          <a:endParaRPr lang="en-GB"/>
        </a:p>
      </dgm:t>
    </dgm:pt>
    <dgm:pt modelId="{6C9D53A1-A498-489D-A6CF-6E4342382CB3}">
      <dgm:prSet phldrT="[Text]" phldr="0"/>
      <dgm:spPr/>
      <dgm:t>
        <a:bodyPr/>
        <a:lstStyle/>
        <a:p>
          <a:r>
            <a:rPr lang="en-GB" dirty="0"/>
            <a:t>Compliance</a:t>
          </a:r>
        </a:p>
      </dgm:t>
    </dgm:pt>
    <dgm:pt modelId="{C07FC5ED-B644-4B6D-9EB7-8045FB2F5DC1}" type="parTrans" cxnId="{5A8A791A-85EB-40AA-AC09-22E1AFCEEF75}">
      <dgm:prSet/>
      <dgm:spPr/>
      <dgm:t>
        <a:bodyPr/>
        <a:lstStyle/>
        <a:p>
          <a:endParaRPr lang="en-GB"/>
        </a:p>
      </dgm:t>
    </dgm:pt>
    <dgm:pt modelId="{3F5E298A-3D9B-4716-A0B7-0EE1E846A40C}" type="sibTrans" cxnId="{5A8A791A-85EB-40AA-AC09-22E1AFCEEF75}">
      <dgm:prSet/>
      <dgm:spPr>
        <a:solidFill>
          <a:srgbClr val="D22730"/>
        </a:solidFill>
      </dgm:spPr>
      <dgm:t>
        <a:bodyPr/>
        <a:lstStyle/>
        <a:p>
          <a:endParaRPr lang="en-GB"/>
        </a:p>
      </dgm:t>
    </dgm:pt>
    <dgm:pt modelId="{1E06ABDB-1A46-44C7-BDDA-F977A6A718BE}">
      <dgm:prSet phldrT="[Text]" phldr="0"/>
      <dgm:spPr/>
      <dgm:t>
        <a:bodyPr/>
        <a:lstStyle/>
        <a:p>
          <a:r>
            <a:rPr lang="en-GB" dirty="0"/>
            <a:t>Systems investment </a:t>
          </a:r>
        </a:p>
      </dgm:t>
    </dgm:pt>
    <dgm:pt modelId="{1F733CC0-875F-4AB2-951C-918927481A4F}" type="parTrans" cxnId="{8957C3E6-D0EB-4D75-8A60-CE8D206A25A4}">
      <dgm:prSet/>
      <dgm:spPr/>
      <dgm:t>
        <a:bodyPr/>
        <a:lstStyle/>
        <a:p>
          <a:endParaRPr lang="en-GB"/>
        </a:p>
      </dgm:t>
    </dgm:pt>
    <dgm:pt modelId="{8E786C54-7545-458D-AEA4-0358CFE8F6FF}" type="sibTrans" cxnId="{8957C3E6-D0EB-4D75-8A60-CE8D206A25A4}">
      <dgm:prSet/>
      <dgm:spPr>
        <a:solidFill>
          <a:srgbClr val="D22730"/>
        </a:solidFill>
      </dgm:spPr>
      <dgm:t>
        <a:bodyPr/>
        <a:lstStyle/>
        <a:p>
          <a:endParaRPr lang="en-GB"/>
        </a:p>
      </dgm:t>
    </dgm:pt>
    <dgm:pt modelId="{9EAD5F11-911B-4A05-88B4-8A8F55253069}" type="pres">
      <dgm:prSet presAssocID="{2678B9DB-2570-4AB5-8A67-B38E2ED58AD4}" presName="cycle" presStyleCnt="0">
        <dgm:presLayoutVars>
          <dgm:dir/>
          <dgm:resizeHandles val="exact"/>
        </dgm:presLayoutVars>
      </dgm:prSet>
      <dgm:spPr/>
    </dgm:pt>
    <dgm:pt modelId="{129C784D-7F50-461D-A6E6-F7223B7DF78A}" type="pres">
      <dgm:prSet presAssocID="{6B406106-AB8C-429B-8CA2-BF454E2C6533}" presName="dummy" presStyleCnt="0"/>
      <dgm:spPr/>
    </dgm:pt>
    <dgm:pt modelId="{3B41DD6B-3F2A-46DD-8461-A31C9AC97453}" type="pres">
      <dgm:prSet presAssocID="{6B406106-AB8C-429B-8CA2-BF454E2C6533}" presName="node" presStyleLbl="revTx" presStyleIdx="0" presStyleCnt="3" custRadScaleRad="108587" custRadScaleInc="4747">
        <dgm:presLayoutVars>
          <dgm:bulletEnabled val="1"/>
        </dgm:presLayoutVars>
      </dgm:prSet>
      <dgm:spPr/>
    </dgm:pt>
    <dgm:pt modelId="{CB566F87-FDB5-4A95-8EE8-7D2FE528128D}" type="pres">
      <dgm:prSet presAssocID="{563ABEAF-B8D3-469F-826B-1F577B5E507C}" presName="sibTrans" presStyleLbl="node1" presStyleIdx="0" presStyleCnt="3"/>
      <dgm:spPr/>
    </dgm:pt>
    <dgm:pt modelId="{6E13ABCB-0CBC-48D6-B485-8C3F8442BDF3}" type="pres">
      <dgm:prSet presAssocID="{6C9D53A1-A498-489D-A6CF-6E4342382CB3}" presName="dummy" presStyleCnt="0"/>
      <dgm:spPr/>
    </dgm:pt>
    <dgm:pt modelId="{3668045C-7096-40C8-9BED-C9DFF83753C0}" type="pres">
      <dgm:prSet presAssocID="{6C9D53A1-A498-489D-A6CF-6E4342382CB3}" presName="node" presStyleLbl="revTx" presStyleIdx="1" presStyleCnt="3">
        <dgm:presLayoutVars>
          <dgm:bulletEnabled val="1"/>
        </dgm:presLayoutVars>
      </dgm:prSet>
      <dgm:spPr/>
    </dgm:pt>
    <dgm:pt modelId="{B39C39C2-C574-46AF-B605-6CBE7F53B87B}" type="pres">
      <dgm:prSet presAssocID="{3F5E298A-3D9B-4716-A0B7-0EE1E846A40C}" presName="sibTrans" presStyleLbl="node1" presStyleIdx="1" presStyleCnt="3"/>
      <dgm:spPr/>
    </dgm:pt>
    <dgm:pt modelId="{3099E354-407E-48C0-9283-E514C1A1158E}" type="pres">
      <dgm:prSet presAssocID="{1E06ABDB-1A46-44C7-BDDA-F977A6A718BE}" presName="dummy" presStyleCnt="0"/>
      <dgm:spPr/>
    </dgm:pt>
    <dgm:pt modelId="{E23087D9-DD69-40BC-9D54-396695F9AAA0}" type="pres">
      <dgm:prSet presAssocID="{1E06ABDB-1A46-44C7-BDDA-F977A6A718BE}" presName="node" presStyleLbl="revTx" presStyleIdx="2" presStyleCnt="3" custRadScaleRad="116398" custRadScaleInc="-8255">
        <dgm:presLayoutVars>
          <dgm:bulletEnabled val="1"/>
        </dgm:presLayoutVars>
      </dgm:prSet>
      <dgm:spPr/>
    </dgm:pt>
    <dgm:pt modelId="{1D9319D7-659F-401F-93C7-DBA379D28AC9}" type="pres">
      <dgm:prSet presAssocID="{8E786C54-7545-458D-AEA4-0358CFE8F6FF}" presName="sibTrans" presStyleLbl="node1" presStyleIdx="2" presStyleCnt="3" custScaleY="95538"/>
      <dgm:spPr/>
    </dgm:pt>
  </dgm:ptLst>
  <dgm:cxnLst>
    <dgm:cxn modelId="{B92A7607-A0D4-458C-BDF2-77303D0C34D9}" type="presOf" srcId="{6C9D53A1-A498-489D-A6CF-6E4342382CB3}" destId="{3668045C-7096-40C8-9BED-C9DFF83753C0}" srcOrd="0" destOrd="0" presId="urn:microsoft.com/office/officeart/2005/8/layout/cycle1"/>
    <dgm:cxn modelId="{5A8A791A-85EB-40AA-AC09-22E1AFCEEF75}" srcId="{2678B9DB-2570-4AB5-8A67-B38E2ED58AD4}" destId="{6C9D53A1-A498-489D-A6CF-6E4342382CB3}" srcOrd="1" destOrd="0" parTransId="{C07FC5ED-B644-4B6D-9EB7-8045FB2F5DC1}" sibTransId="{3F5E298A-3D9B-4716-A0B7-0EE1E846A40C}"/>
    <dgm:cxn modelId="{538C4525-B42A-485C-8827-7B4282B1E1E6}" srcId="{2678B9DB-2570-4AB5-8A67-B38E2ED58AD4}" destId="{6B406106-AB8C-429B-8CA2-BF454E2C6533}" srcOrd="0" destOrd="0" parTransId="{912078CB-6302-4704-9F26-56EFD85C852F}" sibTransId="{563ABEAF-B8D3-469F-826B-1F577B5E507C}"/>
    <dgm:cxn modelId="{351AAC50-F2F5-498C-982C-B322F4013371}" type="presOf" srcId="{563ABEAF-B8D3-469F-826B-1F577B5E507C}" destId="{CB566F87-FDB5-4A95-8EE8-7D2FE528128D}" srcOrd="0" destOrd="0" presId="urn:microsoft.com/office/officeart/2005/8/layout/cycle1"/>
    <dgm:cxn modelId="{18D06CAC-8E6F-4159-8A66-13F1DF565343}" type="presOf" srcId="{8E786C54-7545-458D-AEA4-0358CFE8F6FF}" destId="{1D9319D7-659F-401F-93C7-DBA379D28AC9}" srcOrd="0" destOrd="0" presId="urn:microsoft.com/office/officeart/2005/8/layout/cycle1"/>
    <dgm:cxn modelId="{FAD1B4B3-9430-41ED-A596-401524F8C483}" type="presOf" srcId="{6B406106-AB8C-429B-8CA2-BF454E2C6533}" destId="{3B41DD6B-3F2A-46DD-8461-A31C9AC97453}" srcOrd="0" destOrd="0" presId="urn:microsoft.com/office/officeart/2005/8/layout/cycle1"/>
    <dgm:cxn modelId="{C34970B6-B46B-418D-BE45-8EBFA1801B3D}" type="presOf" srcId="{3F5E298A-3D9B-4716-A0B7-0EE1E846A40C}" destId="{B39C39C2-C574-46AF-B605-6CBE7F53B87B}" srcOrd="0" destOrd="0" presId="urn:microsoft.com/office/officeart/2005/8/layout/cycle1"/>
    <dgm:cxn modelId="{03F653BA-00F0-46B1-8D46-7E074B39657D}" type="presOf" srcId="{1E06ABDB-1A46-44C7-BDDA-F977A6A718BE}" destId="{E23087D9-DD69-40BC-9D54-396695F9AAA0}" srcOrd="0" destOrd="0" presId="urn:microsoft.com/office/officeart/2005/8/layout/cycle1"/>
    <dgm:cxn modelId="{638C34D6-BEE8-4127-A004-1AE5DD9A3BBB}" type="presOf" srcId="{2678B9DB-2570-4AB5-8A67-B38E2ED58AD4}" destId="{9EAD5F11-911B-4A05-88B4-8A8F55253069}" srcOrd="0" destOrd="0" presId="urn:microsoft.com/office/officeart/2005/8/layout/cycle1"/>
    <dgm:cxn modelId="{8957C3E6-D0EB-4D75-8A60-CE8D206A25A4}" srcId="{2678B9DB-2570-4AB5-8A67-B38E2ED58AD4}" destId="{1E06ABDB-1A46-44C7-BDDA-F977A6A718BE}" srcOrd="2" destOrd="0" parTransId="{1F733CC0-875F-4AB2-951C-918927481A4F}" sibTransId="{8E786C54-7545-458D-AEA4-0358CFE8F6FF}"/>
    <dgm:cxn modelId="{58D90A52-BD0D-4588-A515-5350DB1E10FC}" type="presParOf" srcId="{9EAD5F11-911B-4A05-88B4-8A8F55253069}" destId="{129C784D-7F50-461D-A6E6-F7223B7DF78A}" srcOrd="0" destOrd="0" presId="urn:microsoft.com/office/officeart/2005/8/layout/cycle1"/>
    <dgm:cxn modelId="{DD0A19D2-0319-4BA4-8BEC-57A9DE3A9C51}" type="presParOf" srcId="{9EAD5F11-911B-4A05-88B4-8A8F55253069}" destId="{3B41DD6B-3F2A-46DD-8461-A31C9AC97453}" srcOrd="1" destOrd="0" presId="urn:microsoft.com/office/officeart/2005/8/layout/cycle1"/>
    <dgm:cxn modelId="{337E9059-F38E-408D-880E-654C8807C2AE}" type="presParOf" srcId="{9EAD5F11-911B-4A05-88B4-8A8F55253069}" destId="{CB566F87-FDB5-4A95-8EE8-7D2FE528128D}" srcOrd="2" destOrd="0" presId="urn:microsoft.com/office/officeart/2005/8/layout/cycle1"/>
    <dgm:cxn modelId="{3635B227-45A9-41AE-84F5-EA16E03A43B1}" type="presParOf" srcId="{9EAD5F11-911B-4A05-88B4-8A8F55253069}" destId="{6E13ABCB-0CBC-48D6-B485-8C3F8442BDF3}" srcOrd="3" destOrd="0" presId="urn:microsoft.com/office/officeart/2005/8/layout/cycle1"/>
    <dgm:cxn modelId="{E1C2D1FC-A800-494D-8087-3F75FF08BDB8}" type="presParOf" srcId="{9EAD5F11-911B-4A05-88B4-8A8F55253069}" destId="{3668045C-7096-40C8-9BED-C9DFF83753C0}" srcOrd="4" destOrd="0" presId="urn:microsoft.com/office/officeart/2005/8/layout/cycle1"/>
    <dgm:cxn modelId="{DCEDB410-E9D8-4782-B5E7-6DBF744A71AD}" type="presParOf" srcId="{9EAD5F11-911B-4A05-88B4-8A8F55253069}" destId="{B39C39C2-C574-46AF-B605-6CBE7F53B87B}" srcOrd="5" destOrd="0" presId="urn:microsoft.com/office/officeart/2005/8/layout/cycle1"/>
    <dgm:cxn modelId="{FD0A5645-0957-4A76-A14C-A5DA4F898210}" type="presParOf" srcId="{9EAD5F11-911B-4A05-88B4-8A8F55253069}" destId="{3099E354-407E-48C0-9283-E514C1A1158E}" srcOrd="6" destOrd="0" presId="urn:microsoft.com/office/officeart/2005/8/layout/cycle1"/>
    <dgm:cxn modelId="{2169A883-299B-4707-AC01-8BBC1E0F7BB3}" type="presParOf" srcId="{9EAD5F11-911B-4A05-88B4-8A8F55253069}" destId="{E23087D9-DD69-40BC-9D54-396695F9AAA0}" srcOrd="7" destOrd="0" presId="urn:microsoft.com/office/officeart/2005/8/layout/cycle1"/>
    <dgm:cxn modelId="{B9D70550-08ED-4364-9BF5-CA2FA1116E35}" type="presParOf" srcId="{9EAD5F11-911B-4A05-88B4-8A8F55253069}" destId="{1D9319D7-659F-401F-93C7-DBA379D28AC9}" srcOrd="8" destOrd="0" presId="urn:microsoft.com/office/officeart/2005/8/layout/cycle1"/>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1A408BBA-A448-4A7A-AB65-A438BEEA8C20}"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en-GB"/>
        </a:p>
      </dgm:t>
    </dgm:pt>
    <dgm:pt modelId="{7B9858B1-0426-4826-B729-A993567AEA54}">
      <dgm:prSet phldrT="[Text]" phldr="0"/>
      <dgm:spPr>
        <a:solidFill>
          <a:srgbClr val="D22730"/>
        </a:solidFill>
      </dgm:spPr>
      <dgm:t>
        <a:bodyPr/>
        <a:lstStyle/>
        <a:p>
          <a:r>
            <a:rPr lang="en-GB"/>
            <a:t>AI</a:t>
          </a:r>
        </a:p>
      </dgm:t>
    </dgm:pt>
    <dgm:pt modelId="{162924EC-A04A-4820-98A8-B865705E7A3D}" type="parTrans" cxnId="{F7FFCC34-D454-4230-B8BB-598186407E74}">
      <dgm:prSet/>
      <dgm:spPr/>
      <dgm:t>
        <a:bodyPr/>
        <a:lstStyle/>
        <a:p>
          <a:endParaRPr lang="en-GB"/>
        </a:p>
      </dgm:t>
    </dgm:pt>
    <dgm:pt modelId="{CAF96A22-C3C6-4927-B530-1EC483A73FD6}" type="sibTrans" cxnId="{F7FFCC34-D454-4230-B8BB-598186407E74}">
      <dgm:prSet/>
      <dgm:spPr/>
      <dgm:t>
        <a:bodyPr/>
        <a:lstStyle/>
        <a:p>
          <a:endParaRPr lang="en-GB"/>
        </a:p>
      </dgm:t>
    </dgm:pt>
    <dgm:pt modelId="{0E33FDAB-397C-4AA5-B664-6DD0729AE7B3}">
      <dgm:prSet phldrT="[Text]" phldr="0"/>
      <dgm:spPr>
        <a:solidFill>
          <a:srgbClr val="D22730"/>
        </a:solidFill>
      </dgm:spPr>
      <dgm:t>
        <a:bodyPr/>
        <a:lstStyle/>
        <a:p>
          <a:r>
            <a:rPr lang="en-GB"/>
            <a:t>Operational principles</a:t>
          </a:r>
        </a:p>
      </dgm:t>
    </dgm:pt>
    <dgm:pt modelId="{68379D93-F792-47FD-928D-BDC56A27CEC2}" type="parTrans" cxnId="{D1F67BC0-9EE2-4D0C-989D-B66419E21449}">
      <dgm:prSet/>
      <dgm:spPr/>
      <dgm:t>
        <a:bodyPr/>
        <a:lstStyle/>
        <a:p>
          <a:endParaRPr lang="en-GB"/>
        </a:p>
      </dgm:t>
    </dgm:pt>
    <dgm:pt modelId="{627FBE3C-E987-4857-977C-2BB06C14923B}" type="sibTrans" cxnId="{D1F67BC0-9EE2-4D0C-989D-B66419E21449}">
      <dgm:prSet/>
      <dgm:spPr/>
      <dgm:t>
        <a:bodyPr/>
        <a:lstStyle/>
        <a:p>
          <a:endParaRPr lang="en-GB"/>
        </a:p>
      </dgm:t>
    </dgm:pt>
    <dgm:pt modelId="{9BA1EACA-C3FC-4729-B4FC-43C049615633}">
      <dgm:prSet phldrT="[Text]" phldr="0"/>
      <dgm:spPr>
        <a:solidFill>
          <a:srgbClr val="D22730"/>
        </a:solidFill>
      </dgm:spPr>
      <dgm:t>
        <a:bodyPr/>
        <a:lstStyle/>
        <a:p>
          <a:r>
            <a:rPr lang="en-GB"/>
            <a:t>Trialling prompts, responses</a:t>
          </a:r>
        </a:p>
      </dgm:t>
    </dgm:pt>
    <dgm:pt modelId="{00D2685D-C5EC-43BD-952F-A8758774BC52}" type="parTrans" cxnId="{4A89677B-B2C7-4549-8816-28BCC16EFDAA}">
      <dgm:prSet/>
      <dgm:spPr/>
      <dgm:t>
        <a:bodyPr/>
        <a:lstStyle/>
        <a:p>
          <a:endParaRPr lang="en-GB"/>
        </a:p>
      </dgm:t>
    </dgm:pt>
    <dgm:pt modelId="{44EF095F-F246-4838-90A7-CC964B860673}" type="sibTrans" cxnId="{4A89677B-B2C7-4549-8816-28BCC16EFDAA}">
      <dgm:prSet/>
      <dgm:spPr/>
      <dgm:t>
        <a:bodyPr/>
        <a:lstStyle/>
        <a:p>
          <a:endParaRPr lang="en-GB"/>
        </a:p>
      </dgm:t>
    </dgm:pt>
    <dgm:pt modelId="{8E1799C5-5295-4109-B82B-6DAB2598E360}">
      <dgm:prSet phldrT="[Text]" phldr="0"/>
      <dgm:spPr>
        <a:solidFill>
          <a:srgbClr val="D22730"/>
        </a:solidFill>
      </dgm:spPr>
      <dgm:t>
        <a:bodyPr/>
        <a:lstStyle/>
        <a:p>
          <a:r>
            <a:rPr lang="en-GB"/>
            <a:t>Human</a:t>
          </a:r>
        </a:p>
      </dgm:t>
    </dgm:pt>
    <dgm:pt modelId="{35E3C9F9-E9B1-4DC2-867B-5168CE745D5C}" type="parTrans" cxnId="{57A76A53-1474-4361-BF15-DE9BFC8D4FBF}">
      <dgm:prSet/>
      <dgm:spPr/>
      <dgm:t>
        <a:bodyPr/>
        <a:lstStyle/>
        <a:p>
          <a:endParaRPr lang="en-GB"/>
        </a:p>
      </dgm:t>
    </dgm:pt>
    <dgm:pt modelId="{AA8467DC-B7B4-47B1-918F-91D3EFD7E28F}" type="sibTrans" cxnId="{57A76A53-1474-4361-BF15-DE9BFC8D4FBF}">
      <dgm:prSet/>
      <dgm:spPr/>
      <dgm:t>
        <a:bodyPr/>
        <a:lstStyle/>
        <a:p>
          <a:endParaRPr lang="en-GB"/>
        </a:p>
      </dgm:t>
    </dgm:pt>
    <dgm:pt modelId="{E489DEF0-E0B3-4984-A2BA-A6F9B4547CB0}">
      <dgm:prSet phldrT="[Text]" phldr="0"/>
      <dgm:spPr>
        <a:solidFill>
          <a:srgbClr val="D22730"/>
        </a:solidFill>
      </dgm:spPr>
      <dgm:t>
        <a:bodyPr/>
        <a:lstStyle/>
        <a:p>
          <a:r>
            <a:rPr lang="en-GB"/>
            <a:t>‘Thought partner’ approach</a:t>
          </a:r>
        </a:p>
      </dgm:t>
    </dgm:pt>
    <dgm:pt modelId="{3B28F73E-8CEC-47B8-B365-84E892F7C6B3}" type="parTrans" cxnId="{5DF0A740-C37A-4696-8FCF-39A799CFCBA3}">
      <dgm:prSet/>
      <dgm:spPr/>
      <dgm:t>
        <a:bodyPr/>
        <a:lstStyle/>
        <a:p>
          <a:endParaRPr lang="en-GB"/>
        </a:p>
      </dgm:t>
    </dgm:pt>
    <dgm:pt modelId="{46EAF713-B5B1-4B41-BB87-6DAC4E6B5CE4}" type="sibTrans" cxnId="{5DF0A740-C37A-4696-8FCF-39A799CFCBA3}">
      <dgm:prSet/>
      <dgm:spPr/>
      <dgm:t>
        <a:bodyPr/>
        <a:lstStyle/>
        <a:p>
          <a:endParaRPr lang="en-GB"/>
        </a:p>
      </dgm:t>
    </dgm:pt>
    <dgm:pt modelId="{22ADD5C2-71AC-4DAA-BAC8-1525E33535BB}">
      <dgm:prSet phldrT="[Text]" phldr="0"/>
      <dgm:spPr>
        <a:solidFill>
          <a:srgbClr val="D22730"/>
        </a:solidFill>
      </dgm:spPr>
      <dgm:t>
        <a:bodyPr/>
        <a:lstStyle/>
        <a:p>
          <a:r>
            <a:rPr lang="en-GB"/>
            <a:t>Improving efficiency</a:t>
          </a:r>
        </a:p>
      </dgm:t>
    </dgm:pt>
    <dgm:pt modelId="{F021490A-4E79-45BD-901C-8506F4AB83DD}" type="parTrans" cxnId="{AA2F85D0-B601-4FCC-9D00-55394A2A73DB}">
      <dgm:prSet/>
      <dgm:spPr/>
      <dgm:t>
        <a:bodyPr/>
        <a:lstStyle/>
        <a:p>
          <a:endParaRPr lang="en-GB"/>
        </a:p>
      </dgm:t>
    </dgm:pt>
    <dgm:pt modelId="{E8ACF176-A65C-4236-A583-3018663D51D9}" type="sibTrans" cxnId="{AA2F85D0-B601-4FCC-9D00-55394A2A73DB}">
      <dgm:prSet/>
      <dgm:spPr/>
      <dgm:t>
        <a:bodyPr/>
        <a:lstStyle/>
        <a:p>
          <a:endParaRPr lang="en-GB"/>
        </a:p>
      </dgm:t>
    </dgm:pt>
    <dgm:pt modelId="{3823B032-F564-4121-A861-A964516CFF6C}">
      <dgm:prSet phldrT="[Text]" phldr="0"/>
      <dgm:spPr>
        <a:solidFill>
          <a:srgbClr val="D22730"/>
        </a:solidFill>
      </dgm:spPr>
      <dgm:t>
        <a:bodyPr/>
        <a:lstStyle/>
        <a:p>
          <a:r>
            <a:rPr lang="en-GB"/>
            <a:t>Verify</a:t>
          </a:r>
        </a:p>
      </dgm:t>
    </dgm:pt>
    <dgm:pt modelId="{6207F738-5F06-4F61-98D5-07A4E6DB1452}" type="parTrans" cxnId="{6377B6AE-A2D3-4E1E-908F-4979E2D475B8}">
      <dgm:prSet/>
      <dgm:spPr/>
      <dgm:t>
        <a:bodyPr/>
        <a:lstStyle/>
        <a:p>
          <a:endParaRPr lang="en-GB"/>
        </a:p>
      </dgm:t>
    </dgm:pt>
    <dgm:pt modelId="{A0A90B65-5DF5-447A-9B3A-818D13123D74}" type="sibTrans" cxnId="{6377B6AE-A2D3-4E1E-908F-4979E2D475B8}">
      <dgm:prSet/>
      <dgm:spPr/>
      <dgm:t>
        <a:bodyPr/>
        <a:lstStyle/>
        <a:p>
          <a:endParaRPr lang="en-GB"/>
        </a:p>
      </dgm:t>
    </dgm:pt>
    <dgm:pt modelId="{452D9EEC-029D-4E59-80A1-11588E58A9A5}">
      <dgm:prSet phldrT="[Text]" phldr="0"/>
      <dgm:spPr>
        <a:solidFill>
          <a:srgbClr val="D22730"/>
        </a:solidFill>
      </dgm:spPr>
      <dgm:t>
        <a:bodyPr/>
        <a:lstStyle/>
        <a:p>
          <a:r>
            <a:rPr lang="en-GB"/>
            <a:t>Collatable sources</a:t>
          </a:r>
        </a:p>
      </dgm:t>
    </dgm:pt>
    <dgm:pt modelId="{D16389AC-8DDC-44D9-A5C5-B24B37DF560C}" type="parTrans" cxnId="{17D8DB85-CC9B-4069-9DAA-320479D76502}">
      <dgm:prSet/>
      <dgm:spPr/>
      <dgm:t>
        <a:bodyPr/>
        <a:lstStyle/>
        <a:p>
          <a:endParaRPr lang="en-GB"/>
        </a:p>
      </dgm:t>
    </dgm:pt>
    <dgm:pt modelId="{29DD5A98-6DE9-4A27-9B94-6401F8454510}" type="sibTrans" cxnId="{17D8DB85-CC9B-4069-9DAA-320479D76502}">
      <dgm:prSet/>
      <dgm:spPr/>
      <dgm:t>
        <a:bodyPr/>
        <a:lstStyle/>
        <a:p>
          <a:endParaRPr lang="en-GB"/>
        </a:p>
      </dgm:t>
    </dgm:pt>
    <dgm:pt modelId="{3206653C-694A-4ACE-AC32-1E20C9195D96}">
      <dgm:prSet phldrT="[Text]" phldr="0"/>
      <dgm:spPr>
        <a:solidFill>
          <a:srgbClr val="D22730"/>
        </a:solidFill>
      </dgm:spPr>
      <dgm:t>
        <a:bodyPr/>
        <a:lstStyle/>
        <a:p>
          <a:r>
            <a:rPr lang="en-GB"/>
            <a:t>Flexibility with tools</a:t>
          </a:r>
        </a:p>
      </dgm:t>
    </dgm:pt>
    <dgm:pt modelId="{F2DE7703-E0D0-41AE-9C29-191E79B34D3E}" type="parTrans" cxnId="{3A6014E9-6070-47DA-A06C-81EA28426C37}">
      <dgm:prSet/>
      <dgm:spPr/>
      <dgm:t>
        <a:bodyPr/>
        <a:lstStyle/>
        <a:p>
          <a:endParaRPr lang="en-GB"/>
        </a:p>
      </dgm:t>
    </dgm:pt>
    <dgm:pt modelId="{88925A29-CCF0-4EBE-A138-C06055275CC3}" type="sibTrans" cxnId="{3A6014E9-6070-47DA-A06C-81EA28426C37}">
      <dgm:prSet/>
      <dgm:spPr/>
      <dgm:t>
        <a:bodyPr/>
        <a:lstStyle/>
        <a:p>
          <a:endParaRPr lang="en-GB"/>
        </a:p>
      </dgm:t>
    </dgm:pt>
    <dgm:pt modelId="{3BAB9079-8255-4FA8-BF7B-1CB6C69586E9}">
      <dgm:prSet phldrT="[Text]" phldr="0"/>
      <dgm:spPr>
        <a:solidFill>
          <a:srgbClr val="D22730"/>
        </a:solidFill>
      </dgm:spPr>
      <dgm:t>
        <a:bodyPr/>
        <a:lstStyle/>
        <a:p>
          <a:r>
            <a:rPr lang="en-GB"/>
            <a:t>Inputting content</a:t>
          </a:r>
        </a:p>
      </dgm:t>
    </dgm:pt>
    <dgm:pt modelId="{45F45FFD-D817-47D4-8592-8D43210D2E86}" type="parTrans" cxnId="{58B48F90-EAE3-4F6F-A58B-CF96D13E71E6}">
      <dgm:prSet/>
      <dgm:spPr/>
      <dgm:t>
        <a:bodyPr/>
        <a:lstStyle/>
        <a:p>
          <a:endParaRPr lang="en-GB"/>
        </a:p>
      </dgm:t>
    </dgm:pt>
    <dgm:pt modelId="{CE851EF0-D182-4258-824D-60431FD70EAB}" type="sibTrans" cxnId="{58B48F90-EAE3-4F6F-A58B-CF96D13E71E6}">
      <dgm:prSet/>
      <dgm:spPr/>
      <dgm:t>
        <a:bodyPr/>
        <a:lstStyle/>
        <a:p>
          <a:endParaRPr lang="en-GB"/>
        </a:p>
      </dgm:t>
    </dgm:pt>
    <dgm:pt modelId="{FD3999D0-4E7C-4943-9182-ECC783A4D048}">
      <dgm:prSet phldrT="[Text]" phldr="0"/>
      <dgm:spPr>
        <a:solidFill>
          <a:srgbClr val="D22730"/>
        </a:solidFill>
      </dgm:spPr>
      <dgm:t>
        <a:bodyPr/>
        <a:lstStyle/>
        <a:p>
          <a:r>
            <a:rPr lang="en-GB"/>
            <a:t>Preferential tools</a:t>
          </a:r>
        </a:p>
      </dgm:t>
    </dgm:pt>
    <dgm:pt modelId="{0505A57C-1270-4A3E-B873-C0210B9A8D4D}" type="parTrans" cxnId="{DD9D3DE5-164A-409A-9865-A323208A23E1}">
      <dgm:prSet/>
      <dgm:spPr/>
      <dgm:t>
        <a:bodyPr/>
        <a:lstStyle/>
        <a:p>
          <a:endParaRPr lang="en-GB"/>
        </a:p>
      </dgm:t>
    </dgm:pt>
    <dgm:pt modelId="{6C4E3976-5B59-45B3-9DFA-8C269BDE1042}" type="sibTrans" cxnId="{DD9D3DE5-164A-409A-9865-A323208A23E1}">
      <dgm:prSet/>
      <dgm:spPr/>
      <dgm:t>
        <a:bodyPr/>
        <a:lstStyle/>
        <a:p>
          <a:endParaRPr lang="en-GB"/>
        </a:p>
      </dgm:t>
    </dgm:pt>
    <dgm:pt modelId="{02336743-B994-4B5D-A1D5-918F87F0C666}" type="pres">
      <dgm:prSet presAssocID="{1A408BBA-A448-4A7A-AB65-A438BEEA8C20}" presName="Name0" presStyleCnt="0">
        <dgm:presLayoutVars>
          <dgm:dir/>
          <dgm:resizeHandles val="exact"/>
        </dgm:presLayoutVars>
      </dgm:prSet>
      <dgm:spPr/>
    </dgm:pt>
    <dgm:pt modelId="{427E2C91-383F-4B9D-BECA-3B9FF9BD6077}" type="pres">
      <dgm:prSet presAssocID="{7B9858B1-0426-4826-B729-A993567AEA54}" presName="composite" presStyleCnt="0"/>
      <dgm:spPr/>
    </dgm:pt>
    <dgm:pt modelId="{0BF5C467-B883-4278-870A-42C44D584A25}" type="pres">
      <dgm:prSet presAssocID="{7B9858B1-0426-4826-B729-A993567AEA54}" presName="imagSh" presStyleLbl="bgImgPlace1" presStyleIdx="0" presStyleCnt="3" custLinFactNeighborX="-212" custLinFactNeighborY="3200"/>
      <dgm:spPr>
        <a:blipFill>
          <a:blip xmlns:r="http://schemas.openxmlformats.org/officeDocument/2006/relationships" r:embed="rId1"/>
          <a:srcRect/>
          <a:stretch>
            <a:fillRect l="-25000" r="-25000"/>
          </a:stretch>
        </a:blipFill>
        <a:ln>
          <a:solidFill>
            <a:srgbClr val="D22730"/>
          </a:solidFill>
        </a:ln>
      </dgm:spPr>
      <dgm:extLst>
        <a:ext uri="{E40237B7-FDA0-4F09-8148-C483321AD2D9}">
          <dgm14:cNvPr xmlns:dgm14="http://schemas.microsoft.com/office/drawing/2010/diagram" id="0" name="" descr="3D face graphic"/>
        </a:ext>
      </dgm:extLst>
    </dgm:pt>
    <dgm:pt modelId="{4A1DED97-7033-4580-A8A9-91A823085C21}" type="pres">
      <dgm:prSet presAssocID="{7B9858B1-0426-4826-B729-A993567AEA54}" presName="txNode" presStyleLbl="node1" presStyleIdx="0" presStyleCnt="3" custLinFactNeighborX="2299" custLinFactNeighborY="-766">
        <dgm:presLayoutVars>
          <dgm:bulletEnabled val="1"/>
        </dgm:presLayoutVars>
      </dgm:prSet>
      <dgm:spPr/>
    </dgm:pt>
    <dgm:pt modelId="{57C70AFC-2AFC-4379-98E8-7F94384CBA3E}" type="pres">
      <dgm:prSet presAssocID="{CAF96A22-C3C6-4927-B530-1EC483A73FD6}" presName="sibTrans" presStyleLbl="sibTrans2D1" presStyleIdx="0" presStyleCnt="2"/>
      <dgm:spPr/>
    </dgm:pt>
    <dgm:pt modelId="{DCE74AFB-A214-4875-BE7E-C59A3DDB0948}" type="pres">
      <dgm:prSet presAssocID="{CAF96A22-C3C6-4927-B530-1EC483A73FD6}" presName="connTx" presStyleLbl="sibTrans2D1" presStyleIdx="0" presStyleCnt="2"/>
      <dgm:spPr/>
    </dgm:pt>
    <dgm:pt modelId="{44D848EA-50CE-4F10-BD89-A0B5AF59D293}" type="pres">
      <dgm:prSet presAssocID="{8E1799C5-5295-4109-B82B-6DAB2598E360}" presName="composite" presStyleCnt="0"/>
      <dgm:spPr/>
    </dgm:pt>
    <dgm:pt modelId="{80FF7892-137B-4532-9A4F-B64102706C24}" type="pres">
      <dgm:prSet presAssocID="{8E1799C5-5295-4109-B82B-6DAB2598E360}" presName="imagSh" presStyleLbl="bgImgPlace1" presStyleIdx="1" presStyleCnt="3"/>
      <dgm:spPr>
        <a:blipFill>
          <a:blip xmlns:r="http://schemas.openxmlformats.org/officeDocument/2006/relationships" r:embed="rId2">
            <a:extLst>
              <a:ext uri="{96DAC541-7B7A-43D3-8B79-37D633B846F1}">
                <asvg:svgBlip xmlns:asvg="http://schemas.microsoft.com/office/drawing/2016/SVG/main" r:embed="rId3"/>
              </a:ext>
            </a:extLst>
          </a:blip>
          <a:stretch>
            <a:fillRect/>
          </a:stretch>
        </a:blipFill>
        <a:ln>
          <a:solidFill>
            <a:srgbClr val="D22730"/>
          </a:solidFill>
        </a:ln>
      </dgm:spPr>
      <dgm:extLst>
        <a:ext uri="{E40237B7-FDA0-4F09-8148-C483321AD2D9}">
          <dgm14:cNvPr xmlns:dgm14="http://schemas.microsoft.com/office/drawing/2010/diagram" id="0" name="" descr="Group with solid fill"/>
        </a:ext>
      </dgm:extLst>
    </dgm:pt>
    <dgm:pt modelId="{77F9E612-E997-4AB6-8CC3-E8208A95299C}" type="pres">
      <dgm:prSet presAssocID="{8E1799C5-5295-4109-B82B-6DAB2598E360}" presName="txNode" presStyleLbl="node1" presStyleIdx="1" presStyleCnt="3" custLinFactNeighborX="-1908" custLinFactNeighborY="4348">
        <dgm:presLayoutVars>
          <dgm:bulletEnabled val="1"/>
        </dgm:presLayoutVars>
      </dgm:prSet>
      <dgm:spPr/>
    </dgm:pt>
    <dgm:pt modelId="{13B7E93D-1613-4EFE-8D28-5E1837ADF19A}" type="pres">
      <dgm:prSet presAssocID="{AA8467DC-B7B4-47B1-918F-91D3EFD7E28F}" presName="sibTrans" presStyleLbl="sibTrans2D1" presStyleIdx="1" presStyleCnt="2"/>
      <dgm:spPr/>
    </dgm:pt>
    <dgm:pt modelId="{64670D23-057A-4DE5-984E-5A424AA54857}" type="pres">
      <dgm:prSet presAssocID="{AA8467DC-B7B4-47B1-918F-91D3EFD7E28F}" presName="connTx" presStyleLbl="sibTrans2D1" presStyleIdx="1" presStyleCnt="2"/>
      <dgm:spPr/>
    </dgm:pt>
    <dgm:pt modelId="{3A198163-6E13-4167-B148-DEBF4644B2A5}" type="pres">
      <dgm:prSet presAssocID="{3823B032-F564-4121-A861-A964516CFF6C}" presName="composite" presStyleCnt="0"/>
      <dgm:spPr/>
    </dgm:pt>
    <dgm:pt modelId="{690E1CD9-39AC-4F8B-84C6-1EE97B0B190D}" type="pres">
      <dgm:prSet presAssocID="{3823B032-F564-4121-A861-A964516CFF6C}" presName="imagSh" presStyleLbl="bgImgPlace1" presStyleIdx="2" presStyleCnt="3"/>
      <dgm:spPr>
        <a:blipFill>
          <a:blip xmlns:r="http://schemas.openxmlformats.org/officeDocument/2006/relationships" r:embed="rId4">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Clipboard Partially Checked with solid fill"/>
        </a:ext>
      </dgm:extLst>
    </dgm:pt>
    <dgm:pt modelId="{6E06EAC9-E74D-47CB-BFA2-936C9CFBB663}" type="pres">
      <dgm:prSet presAssocID="{3823B032-F564-4121-A861-A964516CFF6C}" presName="txNode" presStyleLbl="node1" presStyleIdx="2" presStyleCnt="3">
        <dgm:presLayoutVars>
          <dgm:bulletEnabled val="1"/>
        </dgm:presLayoutVars>
      </dgm:prSet>
      <dgm:spPr/>
    </dgm:pt>
  </dgm:ptLst>
  <dgm:cxnLst>
    <dgm:cxn modelId="{17563102-36F0-424E-AF27-0E9DF52596DA}" type="presOf" srcId="{22ADD5C2-71AC-4DAA-BAC8-1525E33535BB}" destId="{77F9E612-E997-4AB6-8CC3-E8208A95299C}" srcOrd="0" destOrd="2" presId="urn:microsoft.com/office/officeart/2005/8/layout/hProcess10"/>
    <dgm:cxn modelId="{A389C01B-A8C0-4499-96C1-3865DF8906DE}" type="presOf" srcId="{AA8467DC-B7B4-47B1-918F-91D3EFD7E28F}" destId="{64670D23-057A-4DE5-984E-5A424AA54857}" srcOrd="1" destOrd="0" presId="urn:microsoft.com/office/officeart/2005/8/layout/hProcess10"/>
    <dgm:cxn modelId="{E7F5A11E-B56C-472D-B0A5-8D8D5296E878}" type="presOf" srcId="{AA8467DC-B7B4-47B1-918F-91D3EFD7E28F}" destId="{13B7E93D-1613-4EFE-8D28-5E1837ADF19A}" srcOrd="0" destOrd="0" presId="urn:microsoft.com/office/officeart/2005/8/layout/hProcess10"/>
    <dgm:cxn modelId="{3646A92E-556B-42C1-AB05-5CCB6FFA1ED0}" type="presOf" srcId="{9BA1EACA-C3FC-4729-B4FC-43C049615633}" destId="{4A1DED97-7033-4580-A8A9-91A823085C21}" srcOrd="0" destOrd="2" presId="urn:microsoft.com/office/officeart/2005/8/layout/hProcess10"/>
    <dgm:cxn modelId="{F7FFCC34-D454-4230-B8BB-598186407E74}" srcId="{1A408BBA-A448-4A7A-AB65-A438BEEA8C20}" destId="{7B9858B1-0426-4826-B729-A993567AEA54}" srcOrd="0" destOrd="0" parTransId="{162924EC-A04A-4820-98A8-B865705E7A3D}" sibTransId="{CAF96A22-C3C6-4927-B530-1EC483A73FD6}"/>
    <dgm:cxn modelId="{E1D3DA35-92B8-49B9-AE10-98CE7F1932D0}" type="presOf" srcId="{CAF96A22-C3C6-4927-B530-1EC483A73FD6}" destId="{DCE74AFB-A214-4875-BE7E-C59A3DDB0948}" srcOrd="1" destOrd="0" presId="urn:microsoft.com/office/officeart/2005/8/layout/hProcess10"/>
    <dgm:cxn modelId="{0C41CB3E-DF5B-4728-A863-535674DE6079}" type="presOf" srcId="{0E33FDAB-397C-4AA5-B664-6DD0729AE7B3}" destId="{4A1DED97-7033-4580-A8A9-91A823085C21}" srcOrd="0" destOrd="1" presId="urn:microsoft.com/office/officeart/2005/8/layout/hProcess10"/>
    <dgm:cxn modelId="{5DF0A740-C37A-4696-8FCF-39A799CFCBA3}" srcId="{8E1799C5-5295-4109-B82B-6DAB2598E360}" destId="{E489DEF0-E0B3-4984-A2BA-A6F9B4547CB0}" srcOrd="0" destOrd="0" parTransId="{3B28F73E-8CEC-47B8-B365-84E892F7C6B3}" sibTransId="{46EAF713-B5B1-4B41-BB87-6DAC4E6B5CE4}"/>
    <dgm:cxn modelId="{E179795D-655F-4CF6-91A6-3D9CB81D1B92}" type="presOf" srcId="{1A408BBA-A448-4A7A-AB65-A438BEEA8C20}" destId="{02336743-B994-4B5D-A1D5-918F87F0C666}" srcOrd="0" destOrd="0" presId="urn:microsoft.com/office/officeart/2005/8/layout/hProcess10"/>
    <dgm:cxn modelId="{5CA1EB63-FC0F-4745-B4CB-68FA1FE75827}" type="presOf" srcId="{3206653C-694A-4ACE-AC32-1E20C9195D96}" destId="{6E06EAC9-E74D-47CB-BFA2-936C9CFBB663}" srcOrd="0" destOrd="2" presId="urn:microsoft.com/office/officeart/2005/8/layout/hProcess10"/>
    <dgm:cxn modelId="{7AFE6E64-F25C-43B8-AB4A-3F6FA026A0B3}" type="presOf" srcId="{FD3999D0-4E7C-4943-9182-ECC783A4D048}" destId="{4A1DED97-7033-4580-A8A9-91A823085C21}" srcOrd="0" destOrd="3" presId="urn:microsoft.com/office/officeart/2005/8/layout/hProcess10"/>
    <dgm:cxn modelId="{6DB3946A-FE6D-4258-99B8-A126EBA37B4A}" type="presOf" srcId="{8E1799C5-5295-4109-B82B-6DAB2598E360}" destId="{77F9E612-E997-4AB6-8CC3-E8208A95299C}" srcOrd="0" destOrd="0" presId="urn:microsoft.com/office/officeart/2005/8/layout/hProcess10"/>
    <dgm:cxn modelId="{57A76A53-1474-4361-BF15-DE9BFC8D4FBF}" srcId="{1A408BBA-A448-4A7A-AB65-A438BEEA8C20}" destId="{8E1799C5-5295-4109-B82B-6DAB2598E360}" srcOrd="1" destOrd="0" parTransId="{35E3C9F9-E9B1-4DC2-867B-5168CE745D5C}" sibTransId="{AA8467DC-B7B4-47B1-918F-91D3EFD7E28F}"/>
    <dgm:cxn modelId="{B7E33E74-1BE4-4821-8260-41D34B2DA77E}" type="presOf" srcId="{CAF96A22-C3C6-4927-B530-1EC483A73FD6}" destId="{57C70AFC-2AFC-4379-98E8-7F94384CBA3E}" srcOrd="0" destOrd="0" presId="urn:microsoft.com/office/officeart/2005/8/layout/hProcess10"/>
    <dgm:cxn modelId="{4A89677B-B2C7-4549-8816-28BCC16EFDAA}" srcId="{7B9858B1-0426-4826-B729-A993567AEA54}" destId="{9BA1EACA-C3FC-4729-B4FC-43C049615633}" srcOrd="1" destOrd="0" parTransId="{00D2685D-C5EC-43BD-952F-A8758774BC52}" sibTransId="{44EF095F-F246-4838-90A7-CC964B860673}"/>
    <dgm:cxn modelId="{17D8DB85-CC9B-4069-9DAA-320479D76502}" srcId="{3823B032-F564-4121-A861-A964516CFF6C}" destId="{452D9EEC-029D-4E59-80A1-11588E58A9A5}" srcOrd="0" destOrd="0" parTransId="{D16389AC-8DDC-44D9-A5C5-B24B37DF560C}" sibTransId="{29DD5A98-6DE9-4A27-9B94-6401F8454510}"/>
    <dgm:cxn modelId="{58B48F90-EAE3-4F6F-A58B-CF96D13E71E6}" srcId="{3823B032-F564-4121-A861-A964516CFF6C}" destId="{3BAB9079-8255-4FA8-BF7B-1CB6C69586E9}" srcOrd="2" destOrd="0" parTransId="{45F45FFD-D817-47D4-8592-8D43210D2E86}" sibTransId="{CE851EF0-D182-4258-824D-60431FD70EAB}"/>
    <dgm:cxn modelId="{9FF65896-D3E6-4582-99D0-B84B3033CF49}" type="presOf" srcId="{3823B032-F564-4121-A861-A964516CFF6C}" destId="{6E06EAC9-E74D-47CB-BFA2-936C9CFBB663}" srcOrd="0" destOrd="0" presId="urn:microsoft.com/office/officeart/2005/8/layout/hProcess10"/>
    <dgm:cxn modelId="{47E0DFA8-7653-4B56-8083-A32E4F53A908}" type="presOf" srcId="{3BAB9079-8255-4FA8-BF7B-1CB6C69586E9}" destId="{6E06EAC9-E74D-47CB-BFA2-936C9CFBB663}" srcOrd="0" destOrd="3" presId="urn:microsoft.com/office/officeart/2005/8/layout/hProcess10"/>
    <dgm:cxn modelId="{6377B6AE-A2D3-4E1E-908F-4979E2D475B8}" srcId="{1A408BBA-A448-4A7A-AB65-A438BEEA8C20}" destId="{3823B032-F564-4121-A861-A964516CFF6C}" srcOrd="2" destOrd="0" parTransId="{6207F738-5F06-4F61-98D5-07A4E6DB1452}" sibTransId="{A0A90B65-5DF5-447A-9B3A-818D13123D74}"/>
    <dgm:cxn modelId="{D1F67BC0-9EE2-4D0C-989D-B66419E21449}" srcId="{7B9858B1-0426-4826-B729-A993567AEA54}" destId="{0E33FDAB-397C-4AA5-B664-6DD0729AE7B3}" srcOrd="0" destOrd="0" parTransId="{68379D93-F792-47FD-928D-BDC56A27CEC2}" sibTransId="{627FBE3C-E987-4857-977C-2BB06C14923B}"/>
    <dgm:cxn modelId="{15E16AC5-7313-4192-87A8-B522A271BA67}" type="presOf" srcId="{E489DEF0-E0B3-4984-A2BA-A6F9B4547CB0}" destId="{77F9E612-E997-4AB6-8CC3-E8208A95299C}" srcOrd="0" destOrd="1" presId="urn:microsoft.com/office/officeart/2005/8/layout/hProcess10"/>
    <dgm:cxn modelId="{AA2F85D0-B601-4FCC-9D00-55394A2A73DB}" srcId="{8E1799C5-5295-4109-B82B-6DAB2598E360}" destId="{22ADD5C2-71AC-4DAA-BAC8-1525E33535BB}" srcOrd="1" destOrd="0" parTransId="{F021490A-4E79-45BD-901C-8506F4AB83DD}" sibTransId="{E8ACF176-A65C-4236-A583-3018663D51D9}"/>
    <dgm:cxn modelId="{299AFDD0-FC6C-440D-B142-0E410F148E8A}" type="presOf" srcId="{452D9EEC-029D-4E59-80A1-11588E58A9A5}" destId="{6E06EAC9-E74D-47CB-BFA2-936C9CFBB663}" srcOrd="0" destOrd="1" presId="urn:microsoft.com/office/officeart/2005/8/layout/hProcess10"/>
    <dgm:cxn modelId="{DD9D3DE5-164A-409A-9865-A323208A23E1}" srcId="{7B9858B1-0426-4826-B729-A993567AEA54}" destId="{FD3999D0-4E7C-4943-9182-ECC783A4D048}" srcOrd="2" destOrd="0" parTransId="{0505A57C-1270-4A3E-B873-C0210B9A8D4D}" sibTransId="{6C4E3976-5B59-45B3-9DFA-8C269BDE1042}"/>
    <dgm:cxn modelId="{3A6014E9-6070-47DA-A06C-81EA28426C37}" srcId="{3823B032-F564-4121-A861-A964516CFF6C}" destId="{3206653C-694A-4ACE-AC32-1E20C9195D96}" srcOrd="1" destOrd="0" parTransId="{F2DE7703-E0D0-41AE-9C29-191E79B34D3E}" sibTransId="{88925A29-CCF0-4EBE-A138-C06055275CC3}"/>
    <dgm:cxn modelId="{087FAEF5-319B-4308-BB31-125244D1F5D3}" type="presOf" srcId="{7B9858B1-0426-4826-B729-A993567AEA54}" destId="{4A1DED97-7033-4580-A8A9-91A823085C21}" srcOrd="0" destOrd="0" presId="urn:microsoft.com/office/officeart/2005/8/layout/hProcess10"/>
    <dgm:cxn modelId="{4BB6B4AB-8C02-4E97-8EF7-5C678F0B4B29}" type="presParOf" srcId="{02336743-B994-4B5D-A1D5-918F87F0C666}" destId="{427E2C91-383F-4B9D-BECA-3B9FF9BD6077}" srcOrd="0" destOrd="0" presId="urn:microsoft.com/office/officeart/2005/8/layout/hProcess10"/>
    <dgm:cxn modelId="{517F75AB-7C07-4BAF-9AD9-54B16E0E17C3}" type="presParOf" srcId="{427E2C91-383F-4B9D-BECA-3B9FF9BD6077}" destId="{0BF5C467-B883-4278-870A-42C44D584A25}" srcOrd="0" destOrd="0" presId="urn:microsoft.com/office/officeart/2005/8/layout/hProcess10"/>
    <dgm:cxn modelId="{6DFB2C1D-E67B-467D-98AA-A4E7ECD4A16F}" type="presParOf" srcId="{427E2C91-383F-4B9D-BECA-3B9FF9BD6077}" destId="{4A1DED97-7033-4580-A8A9-91A823085C21}" srcOrd="1" destOrd="0" presId="urn:microsoft.com/office/officeart/2005/8/layout/hProcess10"/>
    <dgm:cxn modelId="{2B9B4A37-7011-4E74-8B4B-993D1B4AE997}" type="presParOf" srcId="{02336743-B994-4B5D-A1D5-918F87F0C666}" destId="{57C70AFC-2AFC-4379-98E8-7F94384CBA3E}" srcOrd="1" destOrd="0" presId="urn:microsoft.com/office/officeart/2005/8/layout/hProcess10"/>
    <dgm:cxn modelId="{46FA68E2-CB98-40B3-B052-8EF08197134C}" type="presParOf" srcId="{57C70AFC-2AFC-4379-98E8-7F94384CBA3E}" destId="{DCE74AFB-A214-4875-BE7E-C59A3DDB0948}" srcOrd="0" destOrd="0" presId="urn:microsoft.com/office/officeart/2005/8/layout/hProcess10"/>
    <dgm:cxn modelId="{36889F4D-5E10-4BEA-AD3A-1FF84B75459C}" type="presParOf" srcId="{02336743-B994-4B5D-A1D5-918F87F0C666}" destId="{44D848EA-50CE-4F10-BD89-A0B5AF59D293}" srcOrd="2" destOrd="0" presId="urn:microsoft.com/office/officeart/2005/8/layout/hProcess10"/>
    <dgm:cxn modelId="{FCD1868D-E2E1-4D09-9F84-09FE733E5F33}" type="presParOf" srcId="{44D848EA-50CE-4F10-BD89-A0B5AF59D293}" destId="{80FF7892-137B-4532-9A4F-B64102706C24}" srcOrd="0" destOrd="0" presId="urn:microsoft.com/office/officeart/2005/8/layout/hProcess10"/>
    <dgm:cxn modelId="{3A97421E-A1AE-490A-8774-0F9522F58F41}" type="presParOf" srcId="{44D848EA-50CE-4F10-BD89-A0B5AF59D293}" destId="{77F9E612-E997-4AB6-8CC3-E8208A95299C}" srcOrd="1" destOrd="0" presId="urn:microsoft.com/office/officeart/2005/8/layout/hProcess10"/>
    <dgm:cxn modelId="{5776D5A0-9FD8-4688-B852-A1A0B576C093}" type="presParOf" srcId="{02336743-B994-4B5D-A1D5-918F87F0C666}" destId="{13B7E93D-1613-4EFE-8D28-5E1837ADF19A}" srcOrd="3" destOrd="0" presId="urn:microsoft.com/office/officeart/2005/8/layout/hProcess10"/>
    <dgm:cxn modelId="{68DCA6AC-AB1A-4D59-8EF2-00771DD0712F}" type="presParOf" srcId="{13B7E93D-1613-4EFE-8D28-5E1837ADF19A}" destId="{64670D23-057A-4DE5-984E-5A424AA54857}" srcOrd="0" destOrd="0" presId="urn:microsoft.com/office/officeart/2005/8/layout/hProcess10"/>
    <dgm:cxn modelId="{EBB43D74-4BC3-4CE3-8B22-AC1AF5A11FF5}" type="presParOf" srcId="{02336743-B994-4B5D-A1D5-918F87F0C666}" destId="{3A198163-6E13-4167-B148-DEBF4644B2A5}" srcOrd="4" destOrd="0" presId="urn:microsoft.com/office/officeart/2005/8/layout/hProcess10"/>
    <dgm:cxn modelId="{BCB6385C-8CFD-49C7-A8BE-9458B2AC466F}" type="presParOf" srcId="{3A198163-6E13-4167-B148-DEBF4644B2A5}" destId="{690E1CD9-39AC-4F8B-84C6-1EE97B0B190D}" srcOrd="0" destOrd="0" presId="urn:microsoft.com/office/officeart/2005/8/layout/hProcess10"/>
    <dgm:cxn modelId="{06ED22C1-294F-4956-9AF7-8998E35D7014}" type="presParOf" srcId="{3A198163-6E13-4167-B148-DEBF4644B2A5}" destId="{6E06EAC9-E74D-47CB-BFA2-936C9CFBB663}"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2269024-0D81-4DCB-88C7-7AD23A4593F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CF669ABD-1957-4FEA-B819-42BE7A9967D6}">
      <dgm:prSet phldrT="[Text]" phldr="0"/>
      <dgm:spPr>
        <a:solidFill>
          <a:srgbClr val="D22730"/>
        </a:solidFill>
      </dgm:spPr>
      <dgm:t>
        <a:bodyPr/>
        <a:lstStyle/>
        <a:p>
          <a:r>
            <a:rPr lang="en-GB" b="1"/>
            <a:t>Scalability</a:t>
          </a:r>
        </a:p>
      </dgm:t>
    </dgm:pt>
    <dgm:pt modelId="{9EC5AE3C-5EC4-4430-B107-1277B9D6EC76}" type="parTrans" cxnId="{8A35A3AC-5BFE-46E3-9499-9D02AE8EAC13}">
      <dgm:prSet/>
      <dgm:spPr/>
      <dgm:t>
        <a:bodyPr/>
        <a:lstStyle/>
        <a:p>
          <a:endParaRPr lang="en-GB"/>
        </a:p>
      </dgm:t>
    </dgm:pt>
    <dgm:pt modelId="{34ED3770-0B66-4581-B3AD-2E2E62C8203C}" type="sibTrans" cxnId="{8A35A3AC-5BFE-46E3-9499-9D02AE8EAC13}">
      <dgm:prSet/>
      <dgm:spPr/>
      <dgm:t>
        <a:bodyPr/>
        <a:lstStyle/>
        <a:p>
          <a:endParaRPr lang="en-GB"/>
        </a:p>
      </dgm:t>
    </dgm:pt>
    <dgm:pt modelId="{D7D4AB0A-9C31-4340-BD53-5CEFF18DA396}">
      <dgm:prSet phldrT="[Text]" phldr="0"/>
      <dgm:spPr>
        <a:ln w="38100">
          <a:solidFill>
            <a:srgbClr val="022939"/>
          </a:solidFill>
        </a:ln>
      </dgm:spPr>
      <dgm:t>
        <a:bodyPr/>
        <a:lstStyle/>
        <a:p>
          <a:r>
            <a:rPr lang="en-GB"/>
            <a:t>Outputs</a:t>
          </a:r>
        </a:p>
      </dgm:t>
    </dgm:pt>
    <dgm:pt modelId="{468BF5F1-ACD8-4588-8ED4-BFF853DCEA28}" type="parTrans" cxnId="{555A7D11-DF6B-4144-BC1E-C3FA6DF47D9C}">
      <dgm:prSet/>
      <dgm:spPr/>
      <dgm:t>
        <a:bodyPr/>
        <a:lstStyle/>
        <a:p>
          <a:endParaRPr lang="en-GB"/>
        </a:p>
      </dgm:t>
    </dgm:pt>
    <dgm:pt modelId="{415088B6-126F-4BDA-8F07-DB73473FCBA4}" type="sibTrans" cxnId="{555A7D11-DF6B-4144-BC1E-C3FA6DF47D9C}">
      <dgm:prSet/>
      <dgm:spPr/>
      <dgm:t>
        <a:bodyPr/>
        <a:lstStyle/>
        <a:p>
          <a:endParaRPr lang="en-GB"/>
        </a:p>
      </dgm:t>
    </dgm:pt>
    <dgm:pt modelId="{E2C1BC49-1332-4B2C-B573-78D14F94C050}">
      <dgm:prSet phldrT="[Text]" phldr="0"/>
      <dgm:spPr>
        <a:solidFill>
          <a:srgbClr val="D22730"/>
        </a:solidFill>
      </dgm:spPr>
      <dgm:t>
        <a:bodyPr/>
        <a:lstStyle/>
        <a:p>
          <a:r>
            <a:rPr lang="en-GB" b="1"/>
            <a:t>Standards and Records</a:t>
          </a:r>
        </a:p>
      </dgm:t>
    </dgm:pt>
    <dgm:pt modelId="{083A81B6-C8AD-4E50-84C1-45D429081A3F}" type="parTrans" cxnId="{9A41015E-F931-4BDF-9230-EC226620CDCF}">
      <dgm:prSet/>
      <dgm:spPr/>
      <dgm:t>
        <a:bodyPr/>
        <a:lstStyle/>
        <a:p>
          <a:endParaRPr lang="en-GB"/>
        </a:p>
      </dgm:t>
    </dgm:pt>
    <dgm:pt modelId="{970ADE40-1075-4DB6-B14E-CC19DC2CE08D}" type="sibTrans" cxnId="{9A41015E-F931-4BDF-9230-EC226620CDCF}">
      <dgm:prSet/>
      <dgm:spPr/>
      <dgm:t>
        <a:bodyPr/>
        <a:lstStyle/>
        <a:p>
          <a:endParaRPr lang="en-GB"/>
        </a:p>
      </dgm:t>
    </dgm:pt>
    <dgm:pt modelId="{9D03C4A1-AFBC-46F2-BA83-25398082A3C3}">
      <dgm:prSet phldrT="[Text]" phldr="0"/>
      <dgm:spPr>
        <a:ln w="38100">
          <a:solidFill>
            <a:srgbClr val="022939"/>
          </a:solidFill>
        </a:ln>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Readiness in records</a:t>
          </a:r>
        </a:p>
      </dgm:t>
    </dgm:pt>
    <dgm:pt modelId="{6AE92D32-33A9-434C-843F-E9F9C922B179}" type="parTrans" cxnId="{C3256164-5000-48D6-A833-9498DB6FA7E6}">
      <dgm:prSet/>
      <dgm:spPr/>
      <dgm:t>
        <a:bodyPr/>
        <a:lstStyle/>
        <a:p>
          <a:endParaRPr lang="en-GB"/>
        </a:p>
      </dgm:t>
    </dgm:pt>
    <dgm:pt modelId="{E75F82A8-2B18-4F99-BAE0-98EAD9421EBF}" type="sibTrans" cxnId="{C3256164-5000-48D6-A833-9498DB6FA7E6}">
      <dgm:prSet/>
      <dgm:spPr/>
      <dgm:t>
        <a:bodyPr/>
        <a:lstStyle/>
        <a:p>
          <a:endParaRPr lang="en-GB"/>
        </a:p>
      </dgm:t>
    </dgm:pt>
    <dgm:pt modelId="{94B75C26-3C5E-430D-888E-D3E01B63D19D}">
      <dgm:prSet phldrT="[Text]" phldr="0"/>
      <dgm:spPr>
        <a:solidFill>
          <a:srgbClr val="D22730"/>
        </a:solidFill>
      </dgm:spPr>
      <dgm:t>
        <a:bodyPr/>
        <a:lstStyle/>
        <a:p>
          <a:r>
            <a:rPr lang="en-GB" b="1"/>
            <a:t>Flexibility and Sustainability</a:t>
          </a:r>
        </a:p>
      </dgm:t>
    </dgm:pt>
    <dgm:pt modelId="{7C453334-582A-4360-BD41-D340B9181467}" type="parTrans" cxnId="{C3E2CFB7-1100-44B5-A630-CA608058FA5E}">
      <dgm:prSet/>
      <dgm:spPr/>
      <dgm:t>
        <a:bodyPr/>
        <a:lstStyle/>
        <a:p>
          <a:endParaRPr lang="en-GB"/>
        </a:p>
      </dgm:t>
    </dgm:pt>
    <dgm:pt modelId="{BA33DE23-ED0E-466F-BE7D-4B2AFAD8E4B8}" type="sibTrans" cxnId="{C3E2CFB7-1100-44B5-A630-CA608058FA5E}">
      <dgm:prSet/>
      <dgm:spPr/>
      <dgm:t>
        <a:bodyPr/>
        <a:lstStyle/>
        <a:p>
          <a:endParaRPr lang="en-GB"/>
        </a:p>
      </dgm:t>
    </dgm:pt>
    <dgm:pt modelId="{F56CDD8B-AE1E-44E2-8D8F-A3626469CA78}">
      <dgm:prSet phldrT="[Text]" phldr="0"/>
      <dgm:spPr>
        <a:ln w="38100">
          <a:solidFill>
            <a:srgbClr val="022939"/>
          </a:solidFill>
        </a:ln>
      </dgm:spPr>
      <dgm:t>
        <a:bodyPr/>
        <a:lstStyle/>
        <a:p>
          <a:r>
            <a:rPr lang="en-GB" dirty="0"/>
            <a:t>Informal arrangements – inclusion and exclusion proportionality</a:t>
          </a:r>
        </a:p>
      </dgm:t>
    </dgm:pt>
    <dgm:pt modelId="{A2F5EBB6-4806-4AD8-995B-6C117B6D89D0}" type="parTrans" cxnId="{73E4B76F-DFF6-46FF-AE45-9E32CA226E4F}">
      <dgm:prSet/>
      <dgm:spPr/>
      <dgm:t>
        <a:bodyPr/>
        <a:lstStyle/>
        <a:p>
          <a:endParaRPr lang="en-GB"/>
        </a:p>
      </dgm:t>
    </dgm:pt>
    <dgm:pt modelId="{9E77AFE2-0EFC-4566-9F50-A46C10F51244}" type="sibTrans" cxnId="{73E4B76F-DFF6-46FF-AE45-9E32CA226E4F}">
      <dgm:prSet/>
      <dgm:spPr/>
      <dgm:t>
        <a:bodyPr/>
        <a:lstStyle/>
        <a:p>
          <a:endParaRPr lang="en-GB"/>
        </a:p>
      </dgm:t>
    </dgm:pt>
    <dgm:pt modelId="{E3DE587A-1C33-4244-8E34-D6AE63CDCD0E}">
      <dgm:prSet phldrT="[Text]" phldr="0"/>
      <dgm:spPr>
        <a:ln w="38100">
          <a:solidFill>
            <a:srgbClr val="022939"/>
          </a:solidFill>
        </a:ln>
      </dgm:spPr>
      <dgm:t>
        <a:bodyPr/>
        <a:lstStyle/>
        <a:p>
          <a:r>
            <a:rPr lang="en-GB"/>
            <a:t>Commercial Units</a:t>
          </a:r>
        </a:p>
      </dgm:t>
    </dgm:pt>
    <dgm:pt modelId="{C78A389B-82FE-4BEE-8733-AEAB3BDA7787}" type="parTrans" cxnId="{EDA27464-A9D2-414F-BB60-7FEEFB1BCF9F}">
      <dgm:prSet/>
      <dgm:spPr/>
      <dgm:t>
        <a:bodyPr/>
        <a:lstStyle/>
        <a:p>
          <a:endParaRPr lang="en-GB"/>
        </a:p>
      </dgm:t>
    </dgm:pt>
    <dgm:pt modelId="{85A3ED97-3E69-4831-B172-342F54CA8B46}" type="sibTrans" cxnId="{EDA27464-A9D2-414F-BB60-7FEEFB1BCF9F}">
      <dgm:prSet/>
      <dgm:spPr/>
      <dgm:t>
        <a:bodyPr/>
        <a:lstStyle/>
        <a:p>
          <a:endParaRPr lang="en-GB"/>
        </a:p>
      </dgm:t>
    </dgm:pt>
    <dgm:pt modelId="{37AAEA91-80CD-4B67-A77E-9AD97F790752}">
      <dgm:prSet phldrT="[Text]" phldr="0"/>
      <dgm:spPr>
        <a:ln w="38100">
          <a:solidFill>
            <a:srgbClr val="022939"/>
          </a:solidFill>
        </a:ln>
      </dgm:spPr>
      <dgm:t>
        <a:bodyPr/>
        <a:lstStyle/>
        <a:p>
          <a:r>
            <a:rPr lang="en-GB"/>
            <a:t>KE activity</a:t>
          </a:r>
        </a:p>
      </dgm:t>
    </dgm:pt>
    <dgm:pt modelId="{E675D556-8FE3-42B2-9BDA-9AA061E13BE8}" type="parTrans" cxnId="{A6A6440C-CDB1-43E8-B5E0-F90964B8FB10}">
      <dgm:prSet/>
      <dgm:spPr/>
      <dgm:t>
        <a:bodyPr/>
        <a:lstStyle/>
        <a:p>
          <a:endParaRPr lang="en-GB"/>
        </a:p>
      </dgm:t>
    </dgm:pt>
    <dgm:pt modelId="{B4D54DDD-65E3-4081-8ED1-E0D0B028BA5C}" type="sibTrans" cxnId="{A6A6440C-CDB1-43E8-B5E0-F90964B8FB10}">
      <dgm:prSet/>
      <dgm:spPr/>
      <dgm:t>
        <a:bodyPr/>
        <a:lstStyle/>
        <a:p>
          <a:endParaRPr lang="en-GB"/>
        </a:p>
      </dgm:t>
    </dgm:pt>
    <dgm:pt modelId="{A777BBAD-8A7A-48C6-A4CA-3F8A769A64E7}">
      <dgm:prSet phldrT="[Text]" phldr="0"/>
      <dgm:spPr>
        <a:ln w="38100">
          <a:solidFill>
            <a:srgbClr val="022939"/>
          </a:solidFill>
        </a:ln>
      </dgm:spPr>
      <dgm:t>
        <a:bodyPr/>
        <a:lstStyle/>
        <a:p>
          <a:r>
            <a:rPr lang="en-GB" dirty="0"/>
            <a:t>Enhanced due diligence – nuance of geopolitics</a:t>
          </a:r>
        </a:p>
      </dgm:t>
    </dgm:pt>
    <dgm:pt modelId="{ADAD9762-7D27-44F3-A9DD-B8AADDF4B999}" type="parTrans" cxnId="{FFBD5A3F-C84E-433F-A78B-585FAB99C333}">
      <dgm:prSet/>
      <dgm:spPr/>
      <dgm:t>
        <a:bodyPr/>
        <a:lstStyle/>
        <a:p>
          <a:endParaRPr lang="en-GB"/>
        </a:p>
      </dgm:t>
    </dgm:pt>
    <dgm:pt modelId="{CE1B3CD0-3C6E-4345-81F3-BEB7AE046019}" type="sibTrans" cxnId="{FFBD5A3F-C84E-433F-A78B-585FAB99C333}">
      <dgm:prSet/>
      <dgm:spPr/>
      <dgm:t>
        <a:bodyPr/>
        <a:lstStyle/>
        <a:p>
          <a:endParaRPr lang="en-GB"/>
        </a:p>
      </dgm:t>
    </dgm:pt>
    <dgm:pt modelId="{20D6AD18-7634-4452-81D7-4E6DFBB11D57}">
      <dgm:prSet phldrT="[Text]" phldr="0"/>
      <dgm:spPr>
        <a:ln w="38100">
          <a:solidFill>
            <a:srgbClr val="022939"/>
          </a:solidFill>
        </a:ln>
      </dgm:spPr>
      <dgm:t>
        <a:bodyPr/>
        <a:lstStyle/>
        <a:p>
          <a:r>
            <a:rPr lang="en-GB"/>
            <a:t>AI literacy and workflow integrations</a:t>
          </a:r>
        </a:p>
      </dgm:t>
    </dgm:pt>
    <dgm:pt modelId="{3744CCCF-7E53-403B-88BB-E9E21B0F6FBA}" type="parTrans" cxnId="{C608E491-9F54-4909-972C-49C1217ED416}">
      <dgm:prSet/>
      <dgm:spPr/>
      <dgm:t>
        <a:bodyPr/>
        <a:lstStyle/>
        <a:p>
          <a:endParaRPr lang="en-GB"/>
        </a:p>
      </dgm:t>
    </dgm:pt>
    <dgm:pt modelId="{105D6427-A41D-4C1A-89BF-3D3BA3A78934}" type="sibTrans" cxnId="{C608E491-9F54-4909-972C-49C1217ED416}">
      <dgm:prSet/>
      <dgm:spPr/>
      <dgm:t>
        <a:bodyPr/>
        <a:lstStyle/>
        <a:p>
          <a:endParaRPr lang="en-GB"/>
        </a:p>
      </dgm:t>
    </dgm:pt>
    <dgm:pt modelId="{4C3FA772-03D8-472D-8A49-1D283AE46265}">
      <dgm:prSet phldrT="[Text]" phldr="0"/>
      <dgm:spPr>
        <a:ln w="38100">
          <a:solidFill>
            <a:srgbClr val="022939"/>
          </a:solidFill>
        </a:ln>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Compliance obligations – building confidence in consistency</a:t>
          </a:r>
        </a:p>
      </dgm:t>
    </dgm:pt>
    <dgm:pt modelId="{FEC005E5-884B-4771-8D4D-D1C19BE7F666}" type="parTrans" cxnId="{1ED2484E-D875-44C6-84CC-3138F57850E3}">
      <dgm:prSet/>
      <dgm:spPr/>
      <dgm:t>
        <a:bodyPr/>
        <a:lstStyle/>
        <a:p>
          <a:endParaRPr lang="en-GB"/>
        </a:p>
      </dgm:t>
    </dgm:pt>
    <dgm:pt modelId="{B7C9FBD2-CB1A-4780-8D0A-4C93E96D8FBB}" type="sibTrans" cxnId="{1ED2484E-D875-44C6-84CC-3138F57850E3}">
      <dgm:prSet/>
      <dgm:spPr/>
      <dgm:t>
        <a:bodyPr/>
        <a:lstStyle/>
        <a:p>
          <a:endParaRPr lang="en-GB"/>
        </a:p>
      </dgm:t>
    </dgm:pt>
    <dgm:pt modelId="{CE9FCEFF-BC5B-4A7A-9621-7C039553DFA7}">
      <dgm:prSet phldrT="[Text]" phldr="0"/>
      <dgm:spPr>
        <a:ln w="38100">
          <a:solidFill>
            <a:srgbClr val="022939"/>
          </a:solidFill>
        </a:ln>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Ongoing monitoring –  fine-tuning and record renewals</a:t>
          </a:r>
        </a:p>
      </dgm:t>
    </dgm:pt>
    <dgm:pt modelId="{3241E43B-38FA-4EFC-A66E-C1B5C600A8C9}" type="parTrans" cxnId="{9A81C13C-DD3F-4B24-8FCC-CAF0ACFA9452}">
      <dgm:prSet/>
      <dgm:spPr/>
      <dgm:t>
        <a:bodyPr/>
        <a:lstStyle/>
        <a:p>
          <a:endParaRPr lang="en-GB"/>
        </a:p>
      </dgm:t>
    </dgm:pt>
    <dgm:pt modelId="{7137415D-FA64-454B-9500-B56445CAA4A6}" type="sibTrans" cxnId="{9A81C13C-DD3F-4B24-8FCC-CAF0ACFA9452}">
      <dgm:prSet/>
      <dgm:spPr/>
      <dgm:t>
        <a:bodyPr/>
        <a:lstStyle/>
        <a:p>
          <a:endParaRPr lang="en-GB"/>
        </a:p>
      </dgm:t>
    </dgm:pt>
    <dgm:pt modelId="{4674D7F3-1FFC-433C-86C5-B8A4C72338EC}">
      <dgm:prSet phldrT="[Text]" phldr="0"/>
      <dgm:spPr>
        <a:ln w="38100">
          <a:solidFill>
            <a:srgbClr val="022939"/>
          </a:solidFill>
        </a:ln>
      </dgm:spPr>
      <dgm:t>
        <a:bodyPr/>
        <a:lstStyle/>
        <a:p>
          <a:r>
            <a:rPr lang="en-GB" dirty="0"/>
            <a:t>AI enhancements</a:t>
          </a:r>
        </a:p>
      </dgm:t>
    </dgm:pt>
    <dgm:pt modelId="{9D55AC4F-55B2-4FFB-A947-F115A3FB6A9D}" type="parTrans" cxnId="{070C4E2C-EE48-45AA-BD49-C75AFC36AA9B}">
      <dgm:prSet/>
      <dgm:spPr/>
    </dgm:pt>
    <dgm:pt modelId="{0ED7FD3F-A55E-421E-B745-542100707C8C}" type="sibTrans" cxnId="{070C4E2C-EE48-45AA-BD49-C75AFC36AA9B}">
      <dgm:prSet/>
      <dgm:spPr/>
    </dgm:pt>
    <dgm:pt modelId="{7B253AB2-BECC-42C0-B5E0-764861CEBC4C}" type="pres">
      <dgm:prSet presAssocID="{32269024-0D81-4DCB-88C7-7AD23A4593FE}" presName="linearFlow" presStyleCnt="0">
        <dgm:presLayoutVars>
          <dgm:dir/>
          <dgm:animLvl val="lvl"/>
          <dgm:resizeHandles val="exact"/>
        </dgm:presLayoutVars>
      </dgm:prSet>
      <dgm:spPr/>
    </dgm:pt>
    <dgm:pt modelId="{BE868AC1-F23B-42FB-B157-E36A67D00CA9}" type="pres">
      <dgm:prSet presAssocID="{CF669ABD-1957-4FEA-B819-42BE7A9967D6}" presName="composite" presStyleCnt="0"/>
      <dgm:spPr/>
    </dgm:pt>
    <dgm:pt modelId="{24E49A9B-EFC5-41AE-A65A-CCDD50274FEB}" type="pres">
      <dgm:prSet presAssocID="{CF669ABD-1957-4FEA-B819-42BE7A9967D6}" presName="parentText" presStyleLbl="alignNode1" presStyleIdx="0" presStyleCnt="3" custLinFactNeighborX="4006" custLinFactNeighborY="0">
        <dgm:presLayoutVars>
          <dgm:chMax val="1"/>
          <dgm:bulletEnabled val="1"/>
        </dgm:presLayoutVars>
      </dgm:prSet>
      <dgm:spPr/>
    </dgm:pt>
    <dgm:pt modelId="{77E5B6C6-1754-453F-92C6-8EC566B34ECB}" type="pres">
      <dgm:prSet presAssocID="{CF669ABD-1957-4FEA-B819-42BE7A9967D6}" presName="descendantText" presStyleLbl="alignAcc1" presStyleIdx="0" presStyleCnt="3" custLinFactNeighborX="0" custLinFactNeighborY="4315">
        <dgm:presLayoutVars>
          <dgm:bulletEnabled val="1"/>
        </dgm:presLayoutVars>
      </dgm:prSet>
      <dgm:spPr/>
    </dgm:pt>
    <dgm:pt modelId="{DD67CE1C-232D-44CD-A30B-DA99C4A7D7B4}" type="pres">
      <dgm:prSet presAssocID="{34ED3770-0B66-4581-B3AD-2E2E62C8203C}" presName="sp" presStyleCnt="0"/>
      <dgm:spPr/>
    </dgm:pt>
    <dgm:pt modelId="{EE32DE7F-755E-4F6E-97DD-9D36D15088A9}" type="pres">
      <dgm:prSet presAssocID="{E2C1BC49-1332-4B2C-B573-78D14F94C050}" presName="composite" presStyleCnt="0"/>
      <dgm:spPr/>
    </dgm:pt>
    <dgm:pt modelId="{25A18E90-91FD-4883-9AC7-8D4B27097793}" type="pres">
      <dgm:prSet presAssocID="{E2C1BC49-1332-4B2C-B573-78D14F94C050}" presName="parentText" presStyleLbl="alignNode1" presStyleIdx="1" presStyleCnt="3">
        <dgm:presLayoutVars>
          <dgm:chMax val="1"/>
          <dgm:bulletEnabled val="1"/>
        </dgm:presLayoutVars>
      </dgm:prSet>
      <dgm:spPr/>
    </dgm:pt>
    <dgm:pt modelId="{D67EC7CE-E5B5-410F-ADA4-880417BF46C0}" type="pres">
      <dgm:prSet presAssocID="{E2C1BC49-1332-4B2C-B573-78D14F94C050}" presName="descendantText" presStyleLbl="alignAcc1" presStyleIdx="1" presStyleCnt="3">
        <dgm:presLayoutVars>
          <dgm:bulletEnabled val="1"/>
        </dgm:presLayoutVars>
      </dgm:prSet>
      <dgm:spPr/>
    </dgm:pt>
    <dgm:pt modelId="{57A053E1-1EE0-409B-BF5C-60BD6D20DA02}" type="pres">
      <dgm:prSet presAssocID="{970ADE40-1075-4DB6-B14E-CC19DC2CE08D}" presName="sp" presStyleCnt="0"/>
      <dgm:spPr/>
    </dgm:pt>
    <dgm:pt modelId="{0AF483FF-2D53-4667-9AA2-735E39920A0A}" type="pres">
      <dgm:prSet presAssocID="{94B75C26-3C5E-430D-888E-D3E01B63D19D}" presName="composite" presStyleCnt="0"/>
      <dgm:spPr/>
    </dgm:pt>
    <dgm:pt modelId="{E5F703E1-B111-484A-B8D1-5A5E4E90D8B4}" type="pres">
      <dgm:prSet presAssocID="{94B75C26-3C5E-430D-888E-D3E01B63D19D}" presName="parentText" presStyleLbl="alignNode1" presStyleIdx="2" presStyleCnt="3">
        <dgm:presLayoutVars>
          <dgm:chMax val="1"/>
          <dgm:bulletEnabled val="1"/>
        </dgm:presLayoutVars>
      </dgm:prSet>
      <dgm:spPr/>
    </dgm:pt>
    <dgm:pt modelId="{801E989B-4DE7-4524-BBA2-306E72781FAC}" type="pres">
      <dgm:prSet presAssocID="{94B75C26-3C5E-430D-888E-D3E01B63D19D}" presName="descendantText" presStyleLbl="alignAcc1" presStyleIdx="2" presStyleCnt="3" custLinFactNeighborX="928" custLinFactNeighborY="0">
        <dgm:presLayoutVars>
          <dgm:bulletEnabled val="1"/>
        </dgm:presLayoutVars>
      </dgm:prSet>
      <dgm:spPr/>
    </dgm:pt>
  </dgm:ptLst>
  <dgm:cxnLst>
    <dgm:cxn modelId="{A6A6440C-CDB1-43E8-B5E0-F90964B8FB10}" srcId="{CF669ABD-1957-4FEA-B819-42BE7A9967D6}" destId="{37AAEA91-80CD-4B67-A77E-9AD97F790752}" srcOrd="2" destOrd="0" parTransId="{E675D556-8FE3-42B2-9BDA-9AA061E13BE8}" sibTransId="{B4D54DDD-65E3-4081-8ED1-E0D0B028BA5C}"/>
    <dgm:cxn modelId="{C3D44A11-5A1E-4F90-A8C7-1A2649C23DAB}" type="presOf" srcId="{CF669ABD-1957-4FEA-B819-42BE7A9967D6}" destId="{24E49A9B-EFC5-41AE-A65A-CCDD50274FEB}" srcOrd="0" destOrd="0" presId="urn:microsoft.com/office/officeart/2005/8/layout/chevron2"/>
    <dgm:cxn modelId="{555A7D11-DF6B-4144-BC1E-C3FA6DF47D9C}" srcId="{CF669ABD-1957-4FEA-B819-42BE7A9967D6}" destId="{D7D4AB0A-9C31-4340-BD53-5CEFF18DA396}" srcOrd="0" destOrd="0" parTransId="{468BF5F1-ACD8-4588-8ED4-BFF853DCEA28}" sibTransId="{415088B6-126F-4BDA-8F07-DB73473FCBA4}"/>
    <dgm:cxn modelId="{67637C13-59B6-46C0-AD23-68B01E955ED4}" type="presOf" srcId="{A777BBAD-8A7A-48C6-A4CA-3F8A769A64E7}" destId="{801E989B-4DE7-4524-BBA2-306E72781FAC}" srcOrd="0" destOrd="1" presId="urn:microsoft.com/office/officeart/2005/8/layout/chevron2"/>
    <dgm:cxn modelId="{070C4E2C-EE48-45AA-BD49-C75AFC36AA9B}" srcId="{94B75C26-3C5E-430D-888E-D3E01B63D19D}" destId="{4674D7F3-1FFC-433C-86C5-B8A4C72338EC}" srcOrd="2" destOrd="0" parTransId="{9D55AC4F-55B2-4FFB-A947-F115A3FB6A9D}" sibTransId="{0ED7FD3F-A55E-421E-B745-542100707C8C}"/>
    <dgm:cxn modelId="{9A81C13C-DD3F-4B24-8FCC-CAF0ACFA9452}" srcId="{E2C1BC49-1332-4B2C-B573-78D14F94C050}" destId="{CE9FCEFF-BC5B-4A7A-9621-7C039553DFA7}" srcOrd="2" destOrd="0" parTransId="{3241E43B-38FA-4EFC-A66E-C1B5C600A8C9}" sibTransId="{7137415D-FA64-454B-9500-B56445CAA4A6}"/>
    <dgm:cxn modelId="{FFBD5A3F-C84E-433F-A78B-585FAB99C333}" srcId="{94B75C26-3C5E-430D-888E-D3E01B63D19D}" destId="{A777BBAD-8A7A-48C6-A4CA-3F8A769A64E7}" srcOrd="1" destOrd="0" parTransId="{ADAD9762-7D27-44F3-A9DD-B8AADDF4B999}" sibTransId="{CE1B3CD0-3C6E-4345-81F3-BEB7AE046019}"/>
    <dgm:cxn modelId="{9A41015E-F931-4BDF-9230-EC226620CDCF}" srcId="{32269024-0D81-4DCB-88C7-7AD23A4593FE}" destId="{E2C1BC49-1332-4B2C-B573-78D14F94C050}" srcOrd="1" destOrd="0" parTransId="{083A81B6-C8AD-4E50-84C1-45D429081A3F}" sibTransId="{970ADE40-1075-4DB6-B14E-CC19DC2CE08D}"/>
    <dgm:cxn modelId="{C3256164-5000-48D6-A833-9498DB6FA7E6}" srcId="{E2C1BC49-1332-4B2C-B573-78D14F94C050}" destId="{9D03C4A1-AFBC-46F2-BA83-25398082A3C3}" srcOrd="0" destOrd="0" parTransId="{6AE92D32-33A9-434C-843F-E9F9C922B179}" sibTransId="{E75F82A8-2B18-4F99-BAE0-98EAD9421EBF}"/>
    <dgm:cxn modelId="{EDA27464-A9D2-414F-BB60-7FEEFB1BCF9F}" srcId="{CF669ABD-1957-4FEA-B819-42BE7A9967D6}" destId="{E3DE587A-1C33-4244-8E34-D6AE63CDCD0E}" srcOrd="1" destOrd="0" parTransId="{C78A389B-82FE-4BEE-8733-AEAB3BDA7787}" sibTransId="{85A3ED97-3E69-4831-B172-342F54CA8B46}"/>
    <dgm:cxn modelId="{61FA8E67-D009-4CC8-9792-DA2C849CDFF1}" type="presOf" srcId="{20D6AD18-7634-4452-81D7-4E6DFBB11D57}" destId="{77E5B6C6-1754-453F-92C6-8EC566B34ECB}" srcOrd="0" destOrd="3" presId="urn:microsoft.com/office/officeart/2005/8/layout/chevron2"/>
    <dgm:cxn modelId="{1ED2484E-D875-44C6-84CC-3138F57850E3}" srcId="{E2C1BC49-1332-4B2C-B573-78D14F94C050}" destId="{4C3FA772-03D8-472D-8A49-1D283AE46265}" srcOrd="1" destOrd="0" parTransId="{FEC005E5-884B-4771-8D4D-D1C19BE7F666}" sibTransId="{B7C9FBD2-CB1A-4780-8D0A-4C93E96D8FBB}"/>
    <dgm:cxn modelId="{8A6B5C4F-9FF5-4123-B9FE-AA2D12DBCF5A}" type="presOf" srcId="{94B75C26-3C5E-430D-888E-D3E01B63D19D}" destId="{E5F703E1-B111-484A-B8D1-5A5E4E90D8B4}" srcOrd="0" destOrd="0" presId="urn:microsoft.com/office/officeart/2005/8/layout/chevron2"/>
    <dgm:cxn modelId="{73E4B76F-DFF6-46FF-AE45-9E32CA226E4F}" srcId="{94B75C26-3C5E-430D-888E-D3E01B63D19D}" destId="{F56CDD8B-AE1E-44E2-8D8F-A3626469CA78}" srcOrd="0" destOrd="0" parTransId="{A2F5EBB6-4806-4AD8-995B-6C117B6D89D0}" sibTransId="{9E77AFE2-0EFC-4566-9F50-A46C10F51244}"/>
    <dgm:cxn modelId="{8D9EB675-83B4-45B1-AACC-CA666768A19C}" type="presOf" srcId="{E3DE587A-1C33-4244-8E34-D6AE63CDCD0E}" destId="{77E5B6C6-1754-453F-92C6-8EC566B34ECB}" srcOrd="0" destOrd="1" presId="urn:microsoft.com/office/officeart/2005/8/layout/chevron2"/>
    <dgm:cxn modelId="{3FEE8780-6E4B-406B-B34D-9ED755F1CCDA}" type="presOf" srcId="{F56CDD8B-AE1E-44E2-8D8F-A3626469CA78}" destId="{801E989B-4DE7-4524-BBA2-306E72781FAC}" srcOrd="0" destOrd="0" presId="urn:microsoft.com/office/officeart/2005/8/layout/chevron2"/>
    <dgm:cxn modelId="{30A81090-067F-4D39-99BA-A06B69834AA5}" type="presOf" srcId="{E2C1BC49-1332-4B2C-B573-78D14F94C050}" destId="{25A18E90-91FD-4883-9AC7-8D4B27097793}" srcOrd="0" destOrd="0" presId="urn:microsoft.com/office/officeart/2005/8/layout/chevron2"/>
    <dgm:cxn modelId="{C608E491-9F54-4909-972C-49C1217ED416}" srcId="{CF669ABD-1957-4FEA-B819-42BE7A9967D6}" destId="{20D6AD18-7634-4452-81D7-4E6DFBB11D57}" srcOrd="3" destOrd="0" parTransId="{3744CCCF-7E53-403B-88BB-E9E21B0F6FBA}" sibTransId="{105D6427-A41D-4C1A-89BF-3D3BA3A78934}"/>
    <dgm:cxn modelId="{AE3E8098-E8CD-4D33-A4CD-B91AC6BA4926}" type="presOf" srcId="{37AAEA91-80CD-4B67-A77E-9AD97F790752}" destId="{77E5B6C6-1754-453F-92C6-8EC566B34ECB}" srcOrd="0" destOrd="2" presId="urn:microsoft.com/office/officeart/2005/8/layout/chevron2"/>
    <dgm:cxn modelId="{8A35A3AC-5BFE-46E3-9499-9D02AE8EAC13}" srcId="{32269024-0D81-4DCB-88C7-7AD23A4593FE}" destId="{CF669ABD-1957-4FEA-B819-42BE7A9967D6}" srcOrd="0" destOrd="0" parTransId="{9EC5AE3C-5EC4-4430-B107-1277B9D6EC76}" sibTransId="{34ED3770-0B66-4581-B3AD-2E2E62C8203C}"/>
    <dgm:cxn modelId="{C3E2CFB7-1100-44B5-A630-CA608058FA5E}" srcId="{32269024-0D81-4DCB-88C7-7AD23A4593FE}" destId="{94B75C26-3C5E-430D-888E-D3E01B63D19D}" srcOrd="2" destOrd="0" parTransId="{7C453334-582A-4360-BD41-D340B9181467}" sibTransId="{BA33DE23-ED0E-466F-BE7D-4B2AFAD8E4B8}"/>
    <dgm:cxn modelId="{2B6EB5C4-0C3A-40F6-9489-223DF2443016}" type="presOf" srcId="{4C3FA772-03D8-472D-8A49-1D283AE46265}" destId="{D67EC7CE-E5B5-410F-ADA4-880417BF46C0}" srcOrd="0" destOrd="1" presId="urn:microsoft.com/office/officeart/2005/8/layout/chevron2"/>
    <dgm:cxn modelId="{D8FB56D5-448A-4904-81AB-E0E58B53EFE9}" type="presOf" srcId="{9D03C4A1-AFBC-46F2-BA83-25398082A3C3}" destId="{D67EC7CE-E5B5-410F-ADA4-880417BF46C0}" srcOrd="0" destOrd="0" presId="urn:microsoft.com/office/officeart/2005/8/layout/chevron2"/>
    <dgm:cxn modelId="{4E0FE0DA-3C95-45AB-8AC0-148D2ACCDBF3}" type="presOf" srcId="{4674D7F3-1FFC-433C-86C5-B8A4C72338EC}" destId="{801E989B-4DE7-4524-BBA2-306E72781FAC}" srcOrd="0" destOrd="2" presId="urn:microsoft.com/office/officeart/2005/8/layout/chevron2"/>
    <dgm:cxn modelId="{FF9210E1-1718-446D-A5F9-07A9BDF456A5}" type="presOf" srcId="{CE9FCEFF-BC5B-4A7A-9621-7C039553DFA7}" destId="{D67EC7CE-E5B5-410F-ADA4-880417BF46C0}" srcOrd="0" destOrd="2" presId="urn:microsoft.com/office/officeart/2005/8/layout/chevron2"/>
    <dgm:cxn modelId="{55FCFBF1-3205-4921-A7AC-2A6A0496AEEF}" type="presOf" srcId="{32269024-0D81-4DCB-88C7-7AD23A4593FE}" destId="{7B253AB2-BECC-42C0-B5E0-764861CEBC4C}" srcOrd="0" destOrd="0" presId="urn:microsoft.com/office/officeart/2005/8/layout/chevron2"/>
    <dgm:cxn modelId="{4E66ABF8-F7DD-4913-899D-154A2847A69F}" type="presOf" srcId="{D7D4AB0A-9C31-4340-BD53-5CEFF18DA396}" destId="{77E5B6C6-1754-453F-92C6-8EC566B34ECB}" srcOrd="0" destOrd="0" presId="urn:microsoft.com/office/officeart/2005/8/layout/chevron2"/>
    <dgm:cxn modelId="{761277F6-DB3B-44B9-ACFB-4705105999F5}" type="presParOf" srcId="{7B253AB2-BECC-42C0-B5E0-764861CEBC4C}" destId="{BE868AC1-F23B-42FB-B157-E36A67D00CA9}" srcOrd="0" destOrd="0" presId="urn:microsoft.com/office/officeart/2005/8/layout/chevron2"/>
    <dgm:cxn modelId="{3E8DF489-A201-4918-89F4-B22C19BF4B50}" type="presParOf" srcId="{BE868AC1-F23B-42FB-B157-E36A67D00CA9}" destId="{24E49A9B-EFC5-41AE-A65A-CCDD50274FEB}" srcOrd="0" destOrd="0" presId="urn:microsoft.com/office/officeart/2005/8/layout/chevron2"/>
    <dgm:cxn modelId="{61A112B3-2567-4BE2-AC73-75EBC72B9450}" type="presParOf" srcId="{BE868AC1-F23B-42FB-B157-E36A67D00CA9}" destId="{77E5B6C6-1754-453F-92C6-8EC566B34ECB}" srcOrd="1" destOrd="0" presId="urn:microsoft.com/office/officeart/2005/8/layout/chevron2"/>
    <dgm:cxn modelId="{1517D003-526D-4C7C-BA18-722CEBD37B9E}" type="presParOf" srcId="{7B253AB2-BECC-42C0-B5E0-764861CEBC4C}" destId="{DD67CE1C-232D-44CD-A30B-DA99C4A7D7B4}" srcOrd="1" destOrd="0" presId="urn:microsoft.com/office/officeart/2005/8/layout/chevron2"/>
    <dgm:cxn modelId="{20B4743F-307A-4DA0-912E-06BD3FE3E91A}" type="presParOf" srcId="{7B253AB2-BECC-42C0-B5E0-764861CEBC4C}" destId="{EE32DE7F-755E-4F6E-97DD-9D36D15088A9}" srcOrd="2" destOrd="0" presId="urn:microsoft.com/office/officeart/2005/8/layout/chevron2"/>
    <dgm:cxn modelId="{DB6669F2-730A-40ED-B20C-6FB42E40F599}" type="presParOf" srcId="{EE32DE7F-755E-4F6E-97DD-9D36D15088A9}" destId="{25A18E90-91FD-4883-9AC7-8D4B27097793}" srcOrd="0" destOrd="0" presId="urn:microsoft.com/office/officeart/2005/8/layout/chevron2"/>
    <dgm:cxn modelId="{D887B34B-2293-460F-9324-4A94C8043CFB}" type="presParOf" srcId="{EE32DE7F-755E-4F6E-97DD-9D36D15088A9}" destId="{D67EC7CE-E5B5-410F-ADA4-880417BF46C0}" srcOrd="1" destOrd="0" presId="urn:microsoft.com/office/officeart/2005/8/layout/chevron2"/>
    <dgm:cxn modelId="{BE10CF03-9F2E-417D-A92B-61744A6523C1}" type="presParOf" srcId="{7B253AB2-BECC-42C0-B5E0-764861CEBC4C}" destId="{57A053E1-1EE0-409B-BF5C-60BD6D20DA02}" srcOrd="3" destOrd="0" presId="urn:microsoft.com/office/officeart/2005/8/layout/chevron2"/>
    <dgm:cxn modelId="{F37BD73B-A6F9-4BF3-9634-C8159627E163}" type="presParOf" srcId="{7B253AB2-BECC-42C0-B5E0-764861CEBC4C}" destId="{0AF483FF-2D53-4667-9AA2-735E39920A0A}" srcOrd="4" destOrd="0" presId="urn:microsoft.com/office/officeart/2005/8/layout/chevron2"/>
    <dgm:cxn modelId="{C06C8896-6DD0-4C77-A27F-0F5E3EB99198}" type="presParOf" srcId="{0AF483FF-2D53-4667-9AA2-735E39920A0A}" destId="{E5F703E1-B111-484A-B8D1-5A5E4E90D8B4}" srcOrd="0" destOrd="0" presId="urn:microsoft.com/office/officeart/2005/8/layout/chevron2"/>
    <dgm:cxn modelId="{C449958E-F8BD-450C-A84B-F82DEAC5733D}" type="presParOf" srcId="{0AF483FF-2D53-4667-9AA2-735E39920A0A}" destId="{801E989B-4DE7-4524-BBA2-306E72781FA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46948-4FCD-481C-A270-2470E30380F3}">
      <dsp:nvSpPr>
        <dsp:cNvPr id="0" name=""/>
        <dsp:cNvSpPr/>
      </dsp:nvSpPr>
      <dsp:spPr>
        <a:xfrm>
          <a:off x="-10105473" y="-1542246"/>
          <a:ext cx="12019649" cy="12019649"/>
        </a:xfrm>
        <a:prstGeom prst="blockArc">
          <a:avLst>
            <a:gd name="adj1" fmla="val 18900000"/>
            <a:gd name="adj2" fmla="val 2700000"/>
            <a:gd name="adj3" fmla="val 180"/>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AFEBAA-6CA0-4FA1-AF4B-A33895DD96C3}">
      <dsp:nvSpPr>
        <dsp:cNvPr id="0" name=""/>
        <dsp:cNvSpPr/>
      </dsp:nvSpPr>
      <dsp:spPr>
        <a:xfrm>
          <a:off x="834662" y="558268"/>
          <a:ext cx="12435949" cy="1117251"/>
        </a:xfrm>
        <a:prstGeom prst="rect">
          <a:avLst/>
        </a:prstGeom>
        <a:solidFill>
          <a:srgbClr val="013149"/>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6819" tIns="142240" rIns="142240" bIns="142240" numCol="1" spcCol="1270" anchor="ctr" anchorCtr="0">
          <a:noAutofit/>
        </a:bodyPr>
        <a:lstStyle/>
        <a:p>
          <a:pPr marL="0" lvl="0" indent="0" algn="l" defTabSz="2489200">
            <a:lnSpc>
              <a:spcPct val="90000"/>
            </a:lnSpc>
            <a:spcBef>
              <a:spcPct val="0"/>
            </a:spcBef>
            <a:spcAft>
              <a:spcPct val="35000"/>
            </a:spcAft>
            <a:buNone/>
          </a:pPr>
          <a:r>
            <a:rPr lang="en-GB" sz="5600" kern="1200">
              <a:latin typeface="Replica Pro"/>
            </a:rPr>
            <a:t>Disparate, inconsistent processes</a:t>
          </a:r>
        </a:p>
      </dsp:txBody>
      <dsp:txXfrm>
        <a:off x="834662" y="558268"/>
        <a:ext cx="12435949" cy="1117251"/>
      </dsp:txXfrm>
    </dsp:sp>
    <dsp:sp modelId="{74E4AF31-0BCB-437D-AC0D-CA8C45764B2A}">
      <dsp:nvSpPr>
        <dsp:cNvPr id="0" name=""/>
        <dsp:cNvSpPr/>
      </dsp:nvSpPr>
      <dsp:spPr>
        <a:xfrm>
          <a:off x="136380" y="418612"/>
          <a:ext cx="1396564" cy="1396564"/>
        </a:xfrm>
        <a:prstGeom prst="ellipse">
          <a:avLst/>
        </a:prstGeom>
        <a:solidFill>
          <a:srgbClr val="D22730"/>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252ECF-63FC-44A1-BBAE-2657E37CCE51}">
      <dsp:nvSpPr>
        <dsp:cNvPr id="0" name=""/>
        <dsp:cNvSpPr/>
      </dsp:nvSpPr>
      <dsp:spPr>
        <a:xfrm>
          <a:off x="1635252" y="2233610"/>
          <a:ext cx="11635359" cy="1117251"/>
        </a:xfrm>
        <a:prstGeom prst="rect">
          <a:avLst/>
        </a:prstGeom>
        <a:solidFill>
          <a:srgbClr val="013149"/>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6819" tIns="142240" rIns="142240" bIns="142240" numCol="1" spcCol="1270" anchor="ctr" anchorCtr="0">
          <a:noAutofit/>
        </a:bodyPr>
        <a:lstStyle/>
        <a:p>
          <a:pPr marL="0" lvl="0" indent="0" algn="l" defTabSz="2489200">
            <a:lnSpc>
              <a:spcPct val="90000"/>
            </a:lnSpc>
            <a:spcBef>
              <a:spcPct val="0"/>
            </a:spcBef>
            <a:spcAft>
              <a:spcPct val="35000"/>
            </a:spcAft>
            <a:buNone/>
          </a:pPr>
          <a:r>
            <a:rPr lang="en-GB" sz="5600" kern="1200">
              <a:latin typeface="Replica Pro"/>
            </a:rPr>
            <a:t>Lacking central record</a:t>
          </a:r>
        </a:p>
      </dsp:txBody>
      <dsp:txXfrm>
        <a:off x="1635252" y="2233610"/>
        <a:ext cx="11635359" cy="1117251"/>
      </dsp:txXfrm>
    </dsp:sp>
    <dsp:sp modelId="{2136B0B7-818E-4205-A553-5517C82F3791}">
      <dsp:nvSpPr>
        <dsp:cNvPr id="0" name=""/>
        <dsp:cNvSpPr/>
      </dsp:nvSpPr>
      <dsp:spPr>
        <a:xfrm>
          <a:off x="936970" y="2093953"/>
          <a:ext cx="1396564" cy="1396564"/>
        </a:xfrm>
        <a:prstGeom prst="ellipse">
          <a:avLst/>
        </a:prstGeom>
        <a:solidFill>
          <a:srgbClr val="D22730"/>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3591B4-6A03-4643-ADBE-4FB731EE7314}">
      <dsp:nvSpPr>
        <dsp:cNvPr id="0" name=""/>
        <dsp:cNvSpPr/>
      </dsp:nvSpPr>
      <dsp:spPr>
        <a:xfrm>
          <a:off x="1880969" y="3908952"/>
          <a:ext cx="11389642" cy="1117251"/>
        </a:xfrm>
        <a:prstGeom prst="rect">
          <a:avLst/>
        </a:prstGeom>
        <a:solidFill>
          <a:srgbClr val="013149"/>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6819" tIns="142240" rIns="142240" bIns="142240" numCol="1" spcCol="1270" anchor="ctr" anchorCtr="0">
          <a:noAutofit/>
        </a:bodyPr>
        <a:lstStyle/>
        <a:p>
          <a:pPr marL="0" lvl="0" indent="0" algn="l" defTabSz="2489200">
            <a:lnSpc>
              <a:spcPct val="90000"/>
            </a:lnSpc>
            <a:spcBef>
              <a:spcPct val="0"/>
            </a:spcBef>
            <a:spcAft>
              <a:spcPct val="35000"/>
            </a:spcAft>
            <a:buNone/>
          </a:pPr>
          <a:r>
            <a:rPr lang="en-GB" sz="5600" kern="1200">
              <a:latin typeface="Replica Pro"/>
            </a:rPr>
            <a:t>Lacking ownership or oversight</a:t>
          </a:r>
        </a:p>
      </dsp:txBody>
      <dsp:txXfrm>
        <a:off x="1880969" y="3908952"/>
        <a:ext cx="11389642" cy="1117251"/>
      </dsp:txXfrm>
    </dsp:sp>
    <dsp:sp modelId="{39E6213F-0D1B-43AE-8772-6A6842FA682C}">
      <dsp:nvSpPr>
        <dsp:cNvPr id="0" name=""/>
        <dsp:cNvSpPr/>
      </dsp:nvSpPr>
      <dsp:spPr>
        <a:xfrm>
          <a:off x="1182686" y="3769295"/>
          <a:ext cx="1396564" cy="1396564"/>
        </a:xfrm>
        <a:prstGeom prst="ellipse">
          <a:avLst/>
        </a:prstGeom>
        <a:solidFill>
          <a:srgbClr val="D22730"/>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0B1007-EC8B-405E-B0C8-B1C6E9113CB9}">
      <dsp:nvSpPr>
        <dsp:cNvPr id="0" name=""/>
        <dsp:cNvSpPr/>
      </dsp:nvSpPr>
      <dsp:spPr>
        <a:xfrm>
          <a:off x="1635252" y="5584293"/>
          <a:ext cx="11635359" cy="1117251"/>
        </a:xfrm>
        <a:prstGeom prst="rect">
          <a:avLst/>
        </a:prstGeom>
        <a:solidFill>
          <a:srgbClr val="013149"/>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6819" tIns="142240" rIns="142240" bIns="142240" numCol="1" spcCol="1270" anchor="ctr" anchorCtr="0">
          <a:noAutofit/>
        </a:bodyPr>
        <a:lstStyle/>
        <a:p>
          <a:pPr marL="0" lvl="0" indent="0" algn="l" defTabSz="2489200">
            <a:lnSpc>
              <a:spcPct val="90000"/>
            </a:lnSpc>
            <a:spcBef>
              <a:spcPct val="0"/>
            </a:spcBef>
            <a:spcAft>
              <a:spcPct val="35000"/>
            </a:spcAft>
            <a:buNone/>
          </a:pPr>
          <a:r>
            <a:rPr lang="en-GB" sz="5600" kern="1200">
              <a:latin typeface="Replica Pro"/>
            </a:rPr>
            <a:t>No monitoring</a:t>
          </a:r>
        </a:p>
      </dsp:txBody>
      <dsp:txXfrm>
        <a:off x="1635252" y="5584293"/>
        <a:ext cx="11635359" cy="1117251"/>
      </dsp:txXfrm>
    </dsp:sp>
    <dsp:sp modelId="{19F0FE79-6BDC-4329-BFB4-705D98ED3710}">
      <dsp:nvSpPr>
        <dsp:cNvPr id="0" name=""/>
        <dsp:cNvSpPr/>
      </dsp:nvSpPr>
      <dsp:spPr>
        <a:xfrm>
          <a:off x="936970" y="5444637"/>
          <a:ext cx="1396564" cy="1396564"/>
        </a:xfrm>
        <a:prstGeom prst="ellipse">
          <a:avLst/>
        </a:prstGeom>
        <a:solidFill>
          <a:srgbClr val="D22730"/>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B6AD5E-98F7-4521-BC6B-565AEF26D046}">
      <dsp:nvSpPr>
        <dsp:cNvPr id="0" name=""/>
        <dsp:cNvSpPr/>
      </dsp:nvSpPr>
      <dsp:spPr>
        <a:xfrm>
          <a:off x="834662" y="7259635"/>
          <a:ext cx="12435949" cy="1117251"/>
        </a:xfrm>
        <a:prstGeom prst="rect">
          <a:avLst/>
        </a:prstGeom>
        <a:solidFill>
          <a:srgbClr val="013149"/>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6819" tIns="142240" rIns="142240" bIns="142240" numCol="1" spcCol="1270" anchor="ctr" anchorCtr="0">
          <a:noAutofit/>
        </a:bodyPr>
        <a:lstStyle/>
        <a:p>
          <a:pPr marL="0" lvl="0" indent="0" algn="l" defTabSz="2489200">
            <a:lnSpc>
              <a:spcPct val="90000"/>
            </a:lnSpc>
            <a:spcBef>
              <a:spcPct val="0"/>
            </a:spcBef>
            <a:spcAft>
              <a:spcPct val="35000"/>
            </a:spcAft>
            <a:buNone/>
          </a:pPr>
          <a:r>
            <a:rPr lang="en-GB" sz="5600" kern="1200">
              <a:latin typeface="Replica Pro"/>
            </a:rPr>
            <a:t>Increasing workload, reducing resource</a:t>
          </a:r>
        </a:p>
      </dsp:txBody>
      <dsp:txXfrm>
        <a:off x="834662" y="7259635"/>
        <a:ext cx="12435949" cy="1117251"/>
      </dsp:txXfrm>
    </dsp:sp>
    <dsp:sp modelId="{9A323172-4962-40EB-97E1-44D4796C0472}">
      <dsp:nvSpPr>
        <dsp:cNvPr id="0" name=""/>
        <dsp:cNvSpPr/>
      </dsp:nvSpPr>
      <dsp:spPr>
        <a:xfrm>
          <a:off x="136380" y="7119979"/>
          <a:ext cx="1396564" cy="1396564"/>
        </a:xfrm>
        <a:prstGeom prst="ellipse">
          <a:avLst/>
        </a:prstGeom>
        <a:solidFill>
          <a:srgbClr val="D22730"/>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95A192-9971-4D24-A64A-A1E2AA708989}">
      <dsp:nvSpPr>
        <dsp:cNvPr id="0" name=""/>
        <dsp:cNvSpPr/>
      </dsp:nvSpPr>
      <dsp:spPr>
        <a:xfrm>
          <a:off x="7781513" y="3045"/>
          <a:ext cx="1647058" cy="1647058"/>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Research Development</a:t>
          </a:r>
        </a:p>
      </dsp:txBody>
      <dsp:txXfrm>
        <a:off x="8022719" y="244251"/>
        <a:ext cx="1164646" cy="1164646"/>
      </dsp:txXfrm>
    </dsp:sp>
    <dsp:sp modelId="{05B1844F-685C-474A-BB9E-270B844D4A9F}">
      <dsp:nvSpPr>
        <dsp:cNvPr id="0" name=""/>
        <dsp:cNvSpPr/>
      </dsp:nvSpPr>
      <dsp:spPr>
        <a:xfrm rot="1235891">
          <a:off x="9533468" y="980595"/>
          <a:ext cx="441804" cy="55588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9537705" y="1068456"/>
        <a:ext cx="309263" cy="333530"/>
      </dsp:txXfrm>
    </dsp:sp>
    <dsp:sp modelId="{C7FF6B46-4DB8-4B73-A240-6559C3FB7157}">
      <dsp:nvSpPr>
        <dsp:cNvPr id="0" name=""/>
        <dsp:cNvSpPr/>
      </dsp:nvSpPr>
      <dsp:spPr>
        <a:xfrm>
          <a:off x="10103578" y="875768"/>
          <a:ext cx="1647058" cy="1647058"/>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Research Contracts</a:t>
          </a:r>
        </a:p>
      </dsp:txBody>
      <dsp:txXfrm>
        <a:off x="10344784" y="1116974"/>
        <a:ext cx="1164646" cy="1164646"/>
      </dsp:txXfrm>
    </dsp:sp>
    <dsp:sp modelId="{55D8B3DC-2F65-431C-BAFF-1EB9F80FCA72}">
      <dsp:nvSpPr>
        <dsp:cNvPr id="0" name=""/>
        <dsp:cNvSpPr/>
      </dsp:nvSpPr>
      <dsp:spPr>
        <a:xfrm rot="4040791">
          <a:off x="11171697" y="2596884"/>
          <a:ext cx="492048" cy="55588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11217077" y="2639947"/>
        <a:ext cx="344434" cy="333530"/>
      </dsp:txXfrm>
    </dsp:sp>
    <dsp:sp modelId="{40183AB8-ECA5-4509-BACE-009F245C8060}">
      <dsp:nvSpPr>
        <dsp:cNvPr id="0" name=""/>
        <dsp:cNvSpPr/>
      </dsp:nvSpPr>
      <dsp:spPr>
        <a:xfrm>
          <a:off x="11095531" y="3252526"/>
          <a:ext cx="1647058" cy="1647058"/>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Library Research</a:t>
          </a:r>
        </a:p>
        <a:p>
          <a:pPr marL="0" lvl="0" indent="0" algn="ctr" defTabSz="711200">
            <a:lnSpc>
              <a:spcPct val="90000"/>
            </a:lnSpc>
            <a:spcBef>
              <a:spcPct val="0"/>
            </a:spcBef>
            <a:spcAft>
              <a:spcPct val="35000"/>
            </a:spcAft>
            <a:buNone/>
          </a:pPr>
          <a:r>
            <a:rPr lang="en-GB" sz="1600" kern="1200"/>
            <a:t>(outputs)</a:t>
          </a:r>
        </a:p>
      </dsp:txBody>
      <dsp:txXfrm>
        <a:off x="11336737" y="3493732"/>
        <a:ext cx="1164646" cy="1164646"/>
      </dsp:txXfrm>
    </dsp:sp>
    <dsp:sp modelId="{80750FFD-19FF-4216-BA77-34264B371850}">
      <dsp:nvSpPr>
        <dsp:cNvPr id="0" name=""/>
        <dsp:cNvSpPr/>
      </dsp:nvSpPr>
      <dsp:spPr>
        <a:xfrm rot="6860175">
          <a:off x="11186551" y="4922192"/>
          <a:ext cx="448227" cy="55588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11281492" y="4972108"/>
        <a:ext cx="313759" cy="333530"/>
      </dsp:txXfrm>
    </dsp:sp>
    <dsp:sp modelId="{F0457FC3-F4D9-42B8-8794-286D7C22F375}">
      <dsp:nvSpPr>
        <dsp:cNvPr id="0" name=""/>
        <dsp:cNvSpPr/>
      </dsp:nvSpPr>
      <dsp:spPr>
        <a:xfrm>
          <a:off x="10068283" y="5523797"/>
          <a:ext cx="1647058" cy="1647058"/>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Research Operations</a:t>
          </a:r>
        </a:p>
      </dsp:txBody>
      <dsp:txXfrm>
        <a:off x="10309489" y="5765003"/>
        <a:ext cx="1164646" cy="1164646"/>
      </dsp:txXfrm>
    </dsp:sp>
    <dsp:sp modelId="{027F913C-4D52-4787-A8AC-D69C4C8A227B}">
      <dsp:nvSpPr>
        <dsp:cNvPr id="0" name=""/>
        <dsp:cNvSpPr/>
      </dsp:nvSpPr>
      <dsp:spPr>
        <a:xfrm rot="9450000">
          <a:off x="9540451" y="6538237"/>
          <a:ext cx="438905" cy="55588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9667111" y="6624219"/>
        <a:ext cx="307234" cy="333530"/>
      </dsp:txXfrm>
    </dsp:sp>
    <dsp:sp modelId="{9A60667D-E6CA-46AA-8708-1B9D9DE350A4}">
      <dsp:nvSpPr>
        <dsp:cNvPr id="0" name=""/>
        <dsp:cNvSpPr/>
      </dsp:nvSpPr>
      <dsp:spPr>
        <a:xfrm>
          <a:off x="7781513" y="6471008"/>
          <a:ext cx="1647058" cy="1647058"/>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Research Data Management</a:t>
          </a:r>
        </a:p>
      </dsp:txBody>
      <dsp:txXfrm>
        <a:off x="8022719" y="6712214"/>
        <a:ext cx="1164646" cy="1164646"/>
      </dsp:txXfrm>
    </dsp:sp>
    <dsp:sp modelId="{B295114D-F2AB-4E4E-B387-527F98CD19E9}">
      <dsp:nvSpPr>
        <dsp:cNvPr id="0" name=""/>
        <dsp:cNvSpPr/>
      </dsp:nvSpPr>
      <dsp:spPr>
        <a:xfrm rot="12150000">
          <a:off x="7253680" y="6547745"/>
          <a:ext cx="438905" cy="55588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7380340" y="6684115"/>
        <a:ext cx="307234" cy="333530"/>
      </dsp:txXfrm>
    </dsp:sp>
    <dsp:sp modelId="{08B874FA-3603-41BF-A92B-CEEFB73F3337}">
      <dsp:nvSpPr>
        <dsp:cNvPr id="0" name=""/>
        <dsp:cNvSpPr/>
      </dsp:nvSpPr>
      <dsp:spPr>
        <a:xfrm>
          <a:off x="5494742" y="5523797"/>
          <a:ext cx="1647058" cy="1647058"/>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Academic</a:t>
          </a:r>
        </a:p>
      </dsp:txBody>
      <dsp:txXfrm>
        <a:off x="5735948" y="5765003"/>
        <a:ext cx="1164646" cy="1164646"/>
      </dsp:txXfrm>
    </dsp:sp>
    <dsp:sp modelId="{C00B93AF-B8F7-4694-8533-5A1135039B89}">
      <dsp:nvSpPr>
        <dsp:cNvPr id="0" name=""/>
        <dsp:cNvSpPr/>
      </dsp:nvSpPr>
      <dsp:spPr>
        <a:xfrm rot="14850000">
          <a:off x="5629967" y="4937476"/>
          <a:ext cx="438905" cy="55588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5720997" y="5109476"/>
        <a:ext cx="307234" cy="333530"/>
      </dsp:txXfrm>
    </dsp:sp>
    <dsp:sp modelId="{F9E3D873-CC09-4559-A2CC-BB5FADF19B5A}">
      <dsp:nvSpPr>
        <dsp:cNvPr id="0" name=""/>
        <dsp:cNvSpPr/>
      </dsp:nvSpPr>
      <dsp:spPr>
        <a:xfrm>
          <a:off x="4547531" y="3237027"/>
          <a:ext cx="1647058" cy="1647058"/>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Finance</a:t>
          </a:r>
        </a:p>
      </dsp:txBody>
      <dsp:txXfrm>
        <a:off x="4788737" y="3478233"/>
        <a:ext cx="1164646" cy="1164646"/>
      </dsp:txXfrm>
    </dsp:sp>
    <dsp:sp modelId="{A1BA16F5-4843-4B6E-8240-2BA383519219}">
      <dsp:nvSpPr>
        <dsp:cNvPr id="0" name=""/>
        <dsp:cNvSpPr/>
      </dsp:nvSpPr>
      <dsp:spPr>
        <a:xfrm rot="17550000">
          <a:off x="5620460" y="2650706"/>
          <a:ext cx="438905" cy="55588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5661101" y="2822706"/>
        <a:ext cx="307234" cy="333530"/>
      </dsp:txXfrm>
    </dsp:sp>
    <dsp:sp modelId="{099E0885-2753-4469-A671-8E4E7E8CAC3E}">
      <dsp:nvSpPr>
        <dsp:cNvPr id="0" name=""/>
        <dsp:cNvSpPr/>
      </dsp:nvSpPr>
      <dsp:spPr>
        <a:xfrm>
          <a:off x="5494742" y="950256"/>
          <a:ext cx="1647058" cy="1647058"/>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Research Governance</a:t>
          </a:r>
        </a:p>
      </dsp:txBody>
      <dsp:txXfrm>
        <a:off x="5735948" y="1191462"/>
        <a:ext cx="1164646" cy="1164646"/>
      </dsp:txXfrm>
    </dsp:sp>
    <dsp:sp modelId="{546BEF18-20D2-40F7-BEB2-52534F292D82}">
      <dsp:nvSpPr>
        <dsp:cNvPr id="0" name=""/>
        <dsp:cNvSpPr/>
      </dsp:nvSpPr>
      <dsp:spPr>
        <a:xfrm rot="20250000">
          <a:off x="7230728" y="1026992"/>
          <a:ext cx="438905" cy="55588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7235739" y="1163362"/>
        <a:ext cx="307234" cy="3335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1DD6B-3F2A-46DD-8461-A31C9AC97453}">
      <dsp:nvSpPr>
        <dsp:cNvPr id="0" name=""/>
        <dsp:cNvSpPr/>
      </dsp:nvSpPr>
      <dsp:spPr>
        <a:xfrm>
          <a:off x="10708103" y="647512"/>
          <a:ext cx="3487966" cy="3487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50" tIns="69850" rIns="69850" bIns="69850" numCol="1" spcCol="1270" anchor="ctr" anchorCtr="0">
          <a:noAutofit/>
        </a:bodyPr>
        <a:lstStyle/>
        <a:p>
          <a:pPr marL="0" lvl="0" indent="0" algn="ctr" defTabSz="2444750">
            <a:lnSpc>
              <a:spcPct val="90000"/>
            </a:lnSpc>
            <a:spcBef>
              <a:spcPct val="0"/>
            </a:spcBef>
            <a:spcAft>
              <a:spcPct val="35000"/>
            </a:spcAft>
            <a:buNone/>
          </a:pPr>
          <a:r>
            <a:rPr lang="en-GB" sz="5500" kern="1200" dirty="0"/>
            <a:t>Integrated processes</a:t>
          </a:r>
        </a:p>
      </dsp:txBody>
      <dsp:txXfrm>
        <a:off x="10708103" y="647512"/>
        <a:ext cx="3487966" cy="3487966"/>
      </dsp:txXfrm>
    </dsp:sp>
    <dsp:sp modelId="{CB566F87-FDB5-4A95-8EE8-7D2FE528128D}">
      <dsp:nvSpPr>
        <dsp:cNvPr id="0" name=""/>
        <dsp:cNvSpPr/>
      </dsp:nvSpPr>
      <dsp:spPr>
        <a:xfrm>
          <a:off x="5374189" y="-159071"/>
          <a:ext cx="8252771" cy="8252771"/>
        </a:xfrm>
        <a:prstGeom prst="circularArrow">
          <a:avLst>
            <a:gd name="adj1" fmla="val 8242"/>
            <a:gd name="adj2" fmla="val 575525"/>
            <a:gd name="adj3" fmla="val 3306239"/>
            <a:gd name="adj4" fmla="val 170625"/>
            <a:gd name="adj5" fmla="val 9615"/>
          </a:avLst>
        </a:prstGeom>
        <a:solidFill>
          <a:srgbClr val="D2273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68045C-7096-40C8-9BED-C9DFF83753C0}">
      <dsp:nvSpPr>
        <dsp:cNvPr id="0" name=""/>
        <dsp:cNvSpPr/>
      </dsp:nvSpPr>
      <dsp:spPr>
        <a:xfrm>
          <a:off x="7461371" y="5770746"/>
          <a:ext cx="3487966" cy="3487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50" tIns="69850" rIns="69850" bIns="69850" numCol="1" spcCol="1270" anchor="ctr" anchorCtr="0">
          <a:noAutofit/>
        </a:bodyPr>
        <a:lstStyle/>
        <a:p>
          <a:pPr marL="0" lvl="0" indent="0" algn="ctr" defTabSz="2444750">
            <a:lnSpc>
              <a:spcPct val="90000"/>
            </a:lnSpc>
            <a:spcBef>
              <a:spcPct val="0"/>
            </a:spcBef>
            <a:spcAft>
              <a:spcPct val="35000"/>
            </a:spcAft>
            <a:buNone/>
          </a:pPr>
          <a:r>
            <a:rPr lang="en-GB" sz="5500" kern="1200" dirty="0"/>
            <a:t>Compliance</a:t>
          </a:r>
        </a:p>
      </dsp:txBody>
      <dsp:txXfrm>
        <a:off x="7461371" y="5770746"/>
        <a:ext cx="3487966" cy="3487966"/>
      </dsp:txXfrm>
    </dsp:sp>
    <dsp:sp modelId="{B39C39C2-C574-46AF-B605-6CBE7F53B87B}">
      <dsp:nvSpPr>
        <dsp:cNvPr id="0" name=""/>
        <dsp:cNvSpPr/>
      </dsp:nvSpPr>
      <dsp:spPr>
        <a:xfrm>
          <a:off x="4514561" y="-272418"/>
          <a:ext cx="8252771" cy="8252771"/>
        </a:xfrm>
        <a:prstGeom prst="circularArrow">
          <a:avLst>
            <a:gd name="adj1" fmla="val 8242"/>
            <a:gd name="adj2" fmla="val 575525"/>
            <a:gd name="adj3" fmla="val 9978231"/>
            <a:gd name="adj4" fmla="val 6621915"/>
            <a:gd name="adj5" fmla="val 9615"/>
          </a:avLst>
        </a:prstGeom>
        <a:solidFill>
          <a:srgbClr val="D2273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3087D9-DD69-40BC-9D54-396695F9AAA0}">
      <dsp:nvSpPr>
        <dsp:cNvPr id="0" name=""/>
        <dsp:cNvSpPr/>
      </dsp:nvSpPr>
      <dsp:spPr>
        <a:xfrm>
          <a:off x="3936627" y="608585"/>
          <a:ext cx="3487966" cy="3487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50" tIns="69850" rIns="69850" bIns="69850" numCol="1" spcCol="1270" anchor="ctr" anchorCtr="0">
          <a:noAutofit/>
        </a:bodyPr>
        <a:lstStyle/>
        <a:p>
          <a:pPr marL="0" lvl="0" indent="0" algn="ctr" defTabSz="2444750">
            <a:lnSpc>
              <a:spcPct val="90000"/>
            </a:lnSpc>
            <a:spcBef>
              <a:spcPct val="0"/>
            </a:spcBef>
            <a:spcAft>
              <a:spcPct val="35000"/>
            </a:spcAft>
            <a:buNone/>
          </a:pPr>
          <a:r>
            <a:rPr lang="en-GB" sz="5500" kern="1200" dirty="0"/>
            <a:t>Systems investment </a:t>
          </a:r>
        </a:p>
      </dsp:txBody>
      <dsp:txXfrm>
        <a:off x="3936627" y="608585"/>
        <a:ext cx="3487966" cy="3487966"/>
      </dsp:txXfrm>
    </dsp:sp>
    <dsp:sp modelId="{1D9319D7-659F-401F-93C7-DBA379D28AC9}">
      <dsp:nvSpPr>
        <dsp:cNvPr id="0" name=""/>
        <dsp:cNvSpPr/>
      </dsp:nvSpPr>
      <dsp:spPr>
        <a:xfrm>
          <a:off x="4795089" y="-296494"/>
          <a:ext cx="8252771" cy="7884533"/>
        </a:xfrm>
        <a:prstGeom prst="circularArrow">
          <a:avLst>
            <a:gd name="adj1" fmla="val 8242"/>
            <a:gd name="adj2" fmla="val 575525"/>
            <a:gd name="adj3" fmla="val 17533052"/>
            <a:gd name="adj4" fmla="val 14618565"/>
            <a:gd name="adj5" fmla="val 9615"/>
          </a:avLst>
        </a:prstGeom>
        <a:solidFill>
          <a:srgbClr val="D2273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F5C467-B883-4278-870A-42C44D584A25}">
      <dsp:nvSpPr>
        <dsp:cNvPr id="0" name=""/>
        <dsp:cNvSpPr/>
      </dsp:nvSpPr>
      <dsp:spPr>
        <a:xfrm>
          <a:off x="11" y="975370"/>
          <a:ext cx="4228794" cy="4228794"/>
        </a:xfrm>
        <a:prstGeom prst="roundRect">
          <a:avLst>
            <a:gd name="adj" fmla="val 10000"/>
          </a:avLst>
        </a:prstGeom>
        <a:blipFill>
          <a:blip xmlns:r="http://schemas.openxmlformats.org/officeDocument/2006/relationships" r:embed="rId1"/>
          <a:srcRect/>
          <a:stretch>
            <a:fillRect l="-25000" r="-25000"/>
          </a:stretch>
        </a:blipFill>
        <a:ln w="25400" cap="flat" cmpd="sng" algn="ctr">
          <a:solidFill>
            <a:srgbClr val="D22730"/>
          </a:solidFill>
          <a:prstDash val="solid"/>
        </a:ln>
        <a:effectLst/>
      </dsp:spPr>
      <dsp:style>
        <a:lnRef idx="2">
          <a:scrgbClr r="0" g="0" b="0"/>
        </a:lnRef>
        <a:fillRef idx="1">
          <a:scrgbClr r="0" g="0" b="0"/>
        </a:fillRef>
        <a:effectRef idx="0">
          <a:scrgbClr r="0" g="0" b="0"/>
        </a:effectRef>
        <a:fontRef idx="minor"/>
      </dsp:style>
    </dsp:sp>
    <dsp:sp modelId="{4A1DED97-7033-4580-A8A9-91A823085C21}">
      <dsp:nvSpPr>
        <dsp:cNvPr id="0" name=""/>
        <dsp:cNvSpPr/>
      </dsp:nvSpPr>
      <dsp:spPr>
        <a:xfrm>
          <a:off x="794604" y="3344933"/>
          <a:ext cx="4228794" cy="4228794"/>
        </a:xfrm>
        <a:prstGeom prst="roundRect">
          <a:avLst>
            <a:gd name="adj" fmla="val 10000"/>
          </a:avLst>
        </a:prstGeom>
        <a:solidFill>
          <a:srgbClr val="D2273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GB" sz="4600" kern="1200"/>
            <a:t>AI</a:t>
          </a:r>
        </a:p>
        <a:p>
          <a:pPr marL="285750" lvl="1" indent="-285750" algn="l" defTabSz="1600200">
            <a:lnSpc>
              <a:spcPct val="90000"/>
            </a:lnSpc>
            <a:spcBef>
              <a:spcPct val="0"/>
            </a:spcBef>
            <a:spcAft>
              <a:spcPct val="15000"/>
            </a:spcAft>
            <a:buChar char="•"/>
          </a:pPr>
          <a:r>
            <a:rPr lang="en-GB" sz="3600" kern="1200"/>
            <a:t>Operational principles</a:t>
          </a:r>
        </a:p>
        <a:p>
          <a:pPr marL="285750" lvl="1" indent="-285750" algn="l" defTabSz="1600200">
            <a:lnSpc>
              <a:spcPct val="90000"/>
            </a:lnSpc>
            <a:spcBef>
              <a:spcPct val="0"/>
            </a:spcBef>
            <a:spcAft>
              <a:spcPct val="15000"/>
            </a:spcAft>
            <a:buChar char="•"/>
          </a:pPr>
          <a:r>
            <a:rPr lang="en-GB" sz="3600" kern="1200"/>
            <a:t>Trialling prompts, responses</a:t>
          </a:r>
        </a:p>
        <a:p>
          <a:pPr marL="285750" lvl="1" indent="-285750" algn="l" defTabSz="1600200">
            <a:lnSpc>
              <a:spcPct val="90000"/>
            </a:lnSpc>
            <a:spcBef>
              <a:spcPct val="0"/>
            </a:spcBef>
            <a:spcAft>
              <a:spcPct val="15000"/>
            </a:spcAft>
            <a:buChar char="•"/>
          </a:pPr>
          <a:r>
            <a:rPr lang="en-GB" sz="3600" kern="1200"/>
            <a:t>Preferential tools</a:t>
          </a:r>
        </a:p>
      </dsp:txBody>
      <dsp:txXfrm>
        <a:off x="918461" y="3468790"/>
        <a:ext cx="3981080" cy="3981080"/>
      </dsp:txXfrm>
    </dsp:sp>
    <dsp:sp modelId="{57C70AFC-2AFC-4379-98E8-7F94384CBA3E}">
      <dsp:nvSpPr>
        <dsp:cNvPr id="0" name=""/>
        <dsp:cNvSpPr/>
      </dsp:nvSpPr>
      <dsp:spPr>
        <a:xfrm rot="21529150">
          <a:off x="5046415" y="2512842"/>
          <a:ext cx="817870" cy="101612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endParaRPr lang="en-GB" sz="3700" kern="1200"/>
        </a:p>
      </dsp:txBody>
      <dsp:txXfrm>
        <a:off x="5046441" y="2718594"/>
        <a:ext cx="572509" cy="609672"/>
      </dsp:txXfrm>
    </dsp:sp>
    <dsp:sp modelId="{80FF7892-137B-4532-9A4F-B64102706C24}">
      <dsp:nvSpPr>
        <dsp:cNvPr id="0" name=""/>
        <dsp:cNvSpPr/>
      </dsp:nvSpPr>
      <dsp:spPr>
        <a:xfrm>
          <a:off x="6565082" y="840048"/>
          <a:ext cx="4228794" cy="4228794"/>
        </a:xfrm>
        <a:prstGeom prst="roundRect">
          <a:avLst>
            <a:gd name="adj" fmla="val 10000"/>
          </a:avLst>
        </a:prstGeom>
        <a:blipFill>
          <a:blip xmlns:r="http://schemas.openxmlformats.org/officeDocument/2006/relationships" r:embed="rId2">
            <a:extLst>
              <a:ext uri="{96DAC541-7B7A-43D3-8B79-37D633B846F1}">
                <asvg:svgBlip xmlns:asvg="http://schemas.microsoft.com/office/drawing/2016/SVG/main" r:embed="rId3"/>
              </a:ext>
            </a:extLst>
          </a:blip>
          <a:stretch>
            <a:fillRect/>
          </a:stretch>
        </a:blipFill>
        <a:ln w="25400" cap="flat" cmpd="sng" algn="ctr">
          <a:solidFill>
            <a:srgbClr val="D22730"/>
          </a:solidFill>
          <a:prstDash val="solid"/>
        </a:ln>
        <a:effectLst/>
      </dsp:spPr>
      <dsp:style>
        <a:lnRef idx="2">
          <a:scrgbClr r="0" g="0" b="0"/>
        </a:lnRef>
        <a:fillRef idx="1">
          <a:scrgbClr r="0" g="0" b="0"/>
        </a:fillRef>
        <a:effectRef idx="0">
          <a:scrgbClr r="0" g="0" b="0"/>
        </a:effectRef>
        <a:fontRef idx="minor"/>
      </dsp:style>
    </dsp:sp>
    <dsp:sp modelId="{77F9E612-E997-4AB6-8CC3-E8208A95299C}">
      <dsp:nvSpPr>
        <dsp:cNvPr id="0" name=""/>
        <dsp:cNvSpPr/>
      </dsp:nvSpPr>
      <dsp:spPr>
        <a:xfrm>
          <a:off x="7172805" y="3561193"/>
          <a:ext cx="4228794" cy="4228794"/>
        </a:xfrm>
        <a:prstGeom prst="roundRect">
          <a:avLst>
            <a:gd name="adj" fmla="val 10000"/>
          </a:avLst>
        </a:prstGeom>
        <a:solidFill>
          <a:srgbClr val="D2273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GB" sz="4600" kern="1200"/>
            <a:t>Human</a:t>
          </a:r>
        </a:p>
        <a:p>
          <a:pPr marL="285750" lvl="1" indent="-285750" algn="l" defTabSz="1600200">
            <a:lnSpc>
              <a:spcPct val="90000"/>
            </a:lnSpc>
            <a:spcBef>
              <a:spcPct val="0"/>
            </a:spcBef>
            <a:spcAft>
              <a:spcPct val="15000"/>
            </a:spcAft>
            <a:buChar char="•"/>
          </a:pPr>
          <a:r>
            <a:rPr lang="en-GB" sz="3600" kern="1200"/>
            <a:t>‘Thought partner’ approach</a:t>
          </a:r>
        </a:p>
        <a:p>
          <a:pPr marL="285750" lvl="1" indent="-285750" algn="l" defTabSz="1600200">
            <a:lnSpc>
              <a:spcPct val="90000"/>
            </a:lnSpc>
            <a:spcBef>
              <a:spcPct val="0"/>
            </a:spcBef>
            <a:spcAft>
              <a:spcPct val="15000"/>
            </a:spcAft>
            <a:buChar char="•"/>
          </a:pPr>
          <a:r>
            <a:rPr lang="en-GB" sz="3600" kern="1200"/>
            <a:t>Improving efficiency</a:t>
          </a:r>
        </a:p>
      </dsp:txBody>
      <dsp:txXfrm>
        <a:off x="7296662" y="3685050"/>
        <a:ext cx="3981080" cy="3981080"/>
      </dsp:txXfrm>
    </dsp:sp>
    <dsp:sp modelId="{13B7E93D-1613-4EFE-8D28-5E1837ADF19A}">
      <dsp:nvSpPr>
        <dsp:cNvPr id="0" name=""/>
        <dsp:cNvSpPr/>
      </dsp:nvSpPr>
      <dsp:spPr>
        <a:xfrm>
          <a:off x="11608436" y="2446385"/>
          <a:ext cx="814559" cy="101612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endParaRPr lang="en-GB" sz="3700" kern="1200"/>
        </a:p>
      </dsp:txBody>
      <dsp:txXfrm>
        <a:off x="11608436" y="2649609"/>
        <a:ext cx="570191" cy="609672"/>
      </dsp:txXfrm>
    </dsp:sp>
    <dsp:sp modelId="{690E1CD9-39AC-4F8B-84C6-1EE97B0B190D}">
      <dsp:nvSpPr>
        <dsp:cNvPr id="0" name=""/>
        <dsp:cNvSpPr/>
      </dsp:nvSpPr>
      <dsp:spPr>
        <a:xfrm>
          <a:off x="13121189" y="840048"/>
          <a:ext cx="4228794" cy="4228794"/>
        </a:xfrm>
        <a:prstGeom prst="roundRect">
          <a:avLst>
            <a:gd name="adj" fmla="val 10000"/>
          </a:avLst>
        </a:prstGeom>
        <a:blipFill>
          <a:blip xmlns:r="http://schemas.openxmlformats.org/officeDocument/2006/relationships" r:embed="rId4">
            <a:extLst>
              <a:ext uri="{96DAC541-7B7A-43D3-8B79-37D633B846F1}">
                <asvg:svgBlip xmlns:asvg="http://schemas.microsoft.com/office/drawing/2016/SVG/main" r:embed="rId5"/>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06EAC9-E74D-47CB-BFA2-936C9CFBB663}">
      <dsp:nvSpPr>
        <dsp:cNvPr id="0" name=""/>
        <dsp:cNvSpPr/>
      </dsp:nvSpPr>
      <dsp:spPr>
        <a:xfrm>
          <a:off x="13809598" y="3377325"/>
          <a:ext cx="4228794" cy="4228794"/>
        </a:xfrm>
        <a:prstGeom prst="roundRect">
          <a:avLst>
            <a:gd name="adj" fmla="val 10000"/>
          </a:avLst>
        </a:prstGeom>
        <a:solidFill>
          <a:srgbClr val="D2273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GB" sz="4600" kern="1200"/>
            <a:t>Verify</a:t>
          </a:r>
        </a:p>
        <a:p>
          <a:pPr marL="285750" lvl="1" indent="-285750" algn="l" defTabSz="1600200">
            <a:lnSpc>
              <a:spcPct val="90000"/>
            </a:lnSpc>
            <a:spcBef>
              <a:spcPct val="0"/>
            </a:spcBef>
            <a:spcAft>
              <a:spcPct val="15000"/>
            </a:spcAft>
            <a:buChar char="•"/>
          </a:pPr>
          <a:r>
            <a:rPr lang="en-GB" sz="3600" kern="1200"/>
            <a:t>Collatable sources</a:t>
          </a:r>
        </a:p>
        <a:p>
          <a:pPr marL="285750" lvl="1" indent="-285750" algn="l" defTabSz="1600200">
            <a:lnSpc>
              <a:spcPct val="90000"/>
            </a:lnSpc>
            <a:spcBef>
              <a:spcPct val="0"/>
            </a:spcBef>
            <a:spcAft>
              <a:spcPct val="15000"/>
            </a:spcAft>
            <a:buChar char="•"/>
          </a:pPr>
          <a:r>
            <a:rPr lang="en-GB" sz="3600" kern="1200"/>
            <a:t>Flexibility with tools</a:t>
          </a:r>
        </a:p>
        <a:p>
          <a:pPr marL="285750" lvl="1" indent="-285750" algn="l" defTabSz="1600200">
            <a:lnSpc>
              <a:spcPct val="90000"/>
            </a:lnSpc>
            <a:spcBef>
              <a:spcPct val="0"/>
            </a:spcBef>
            <a:spcAft>
              <a:spcPct val="15000"/>
            </a:spcAft>
            <a:buChar char="•"/>
          </a:pPr>
          <a:r>
            <a:rPr lang="en-GB" sz="3600" kern="1200"/>
            <a:t>Inputting content</a:t>
          </a:r>
        </a:p>
      </dsp:txBody>
      <dsp:txXfrm>
        <a:off x="13933455" y="3501182"/>
        <a:ext cx="3981080" cy="39810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E49A9B-EFC5-41AE-A65A-CCDD50274FEB}">
      <dsp:nvSpPr>
        <dsp:cNvPr id="0" name=""/>
        <dsp:cNvSpPr/>
      </dsp:nvSpPr>
      <dsp:spPr>
        <a:xfrm rot="5400000">
          <a:off x="-350862" y="434441"/>
          <a:ext cx="2876915" cy="2013840"/>
        </a:xfrm>
        <a:prstGeom prst="chevron">
          <a:avLst/>
        </a:prstGeom>
        <a:solidFill>
          <a:srgbClr val="D2273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b="1" kern="1200"/>
            <a:t>Scalability</a:t>
          </a:r>
        </a:p>
      </dsp:txBody>
      <dsp:txXfrm rot="-5400000">
        <a:off x="80676" y="1009823"/>
        <a:ext cx="2013840" cy="863075"/>
      </dsp:txXfrm>
    </dsp:sp>
    <dsp:sp modelId="{77E5B6C6-1754-453F-92C6-8EC566B34ECB}">
      <dsp:nvSpPr>
        <dsp:cNvPr id="0" name=""/>
        <dsp:cNvSpPr/>
      </dsp:nvSpPr>
      <dsp:spPr>
        <a:xfrm rot="5400000">
          <a:off x="6876134" y="-4778699"/>
          <a:ext cx="1869995" cy="11594582"/>
        </a:xfrm>
        <a:prstGeom prst="round2SameRect">
          <a:avLst/>
        </a:prstGeom>
        <a:solidFill>
          <a:schemeClr val="lt1">
            <a:alpha val="90000"/>
            <a:hueOff val="0"/>
            <a:satOff val="0"/>
            <a:lumOff val="0"/>
            <a:alphaOff val="0"/>
          </a:schemeClr>
        </a:solidFill>
        <a:ln w="38100" cap="flat" cmpd="sng" algn="ctr">
          <a:solidFill>
            <a:srgbClr val="022939"/>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GB" sz="2600" kern="1200"/>
            <a:t>Outputs</a:t>
          </a:r>
        </a:p>
        <a:p>
          <a:pPr marL="228600" lvl="1" indent="-228600" algn="l" defTabSz="1155700">
            <a:lnSpc>
              <a:spcPct val="90000"/>
            </a:lnSpc>
            <a:spcBef>
              <a:spcPct val="0"/>
            </a:spcBef>
            <a:spcAft>
              <a:spcPct val="15000"/>
            </a:spcAft>
            <a:buChar char="•"/>
          </a:pPr>
          <a:r>
            <a:rPr lang="en-GB" sz="2600" kern="1200"/>
            <a:t>Commercial Units</a:t>
          </a:r>
        </a:p>
        <a:p>
          <a:pPr marL="228600" lvl="1" indent="-228600" algn="l" defTabSz="1155700">
            <a:lnSpc>
              <a:spcPct val="90000"/>
            </a:lnSpc>
            <a:spcBef>
              <a:spcPct val="0"/>
            </a:spcBef>
            <a:spcAft>
              <a:spcPct val="15000"/>
            </a:spcAft>
            <a:buChar char="•"/>
          </a:pPr>
          <a:r>
            <a:rPr lang="en-GB" sz="2600" kern="1200"/>
            <a:t>KE activity</a:t>
          </a:r>
        </a:p>
        <a:p>
          <a:pPr marL="228600" lvl="1" indent="-228600" algn="l" defTabSz="1155700">
            <a:lnSpc>
              <a:spcPct val="90000"/>
            </a:lnSpc>
            <a:spcBef>
              <a:spcPct val="0"/>
            </a:spcBef>
            <a:spcAft>
              <a:spcPct val="15000"/>
            </a:spcAft>
            <a:buChar char="•"/>
          </a:pPr>
          <a:r>
            <a:rPr lang="en-GB" sz="2600" kern="1200"/>
            <a:t>AI literacy and workflow integrations</a:t>
          </a:r>
        </a:p>
      </dsp:txBody>
      <dsp:txXfrm rot="-5400000">
        <a:off x="2013841" y="174880"/>
        <a:ext cx="11503296" cy="1687423"/>
      </dsp:txXfrm>
    </dsp:sp>
    <dsp:sp modelId="{25A18E90-91FD-4883-9AC7-8D4B27097793}">
      <dsp:nvSpPr>
        <dsp:cNvPr id="0" name=""/>
        <dsp:cNvSpPr/>
      </dsp:nvSpPr>
      <dsp:spPr>
        <a:xfrm rot="5400000">
          <a:off x="-431537" y="3124863"/>
          <a:ext cx="2876915" cy="2013840"/>
        </a:xfrm>
        <a:prstGeom prst="chevron">
          <a:avLst/>
        </a:prstGeom>
        <a:solidFill>
          <a:srgbClr val="D2273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b="1" kern="1200"/>
            <a:t>Standards and Records</a:t>
          </a:r>
        </a:p>
      </dsp:txBody>
      <dsp:txXfrm rot="-5400000">
        <a:off x="1" y="3700245"/>
        <a:ext cx="2013840" cy="863075"/>
      </dsp:txXfrm>
    </dsp:sp>
    <dsp:sp modelId="{D67EC7CE-E5B5-410F-ADA4-880417BF46C0}">
      <dsp:nvSpPr>
        <dsp:cNvPr id="0" name=""/>
        <dsp:cNvSpPr/>
      </dsp:nvSpPr>
      <dsp:spPr>
        <a:xfrm rot="5400000">
          <a:off x="6876134" y="-2168967"/>
          <a:ext cx="1869995" cy="11594582"/>
        </a:xfrm>
        <a:prstGeom prst="round2SameRect">
          <a:avLst/>
        </a:prstGeom>
        <a:solidFill>
          <a:schemeClr val="lt1">
            <a:alpha val="90000"/>
            <a:hueOff val="0"/>
            <a:satOff val="0"/>
            <a:lumOff val="0"/>
            <a:alphaOff val="0"/>
          </a:schemeClr>
        </a:solidFill>
        <a:ln w="38100" cap="flat" cmpd="sng" algn="ctr">
          <a:solidFill>
            <a:srgbClr val="022939"/>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en-GB" sz="2600" kern="1200"/>
            <a:t>Readiness in records</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en-GB" sz="2600" kern="1200"/>
            <a:t>Compliance obligations – building confidence in consistency</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en-GB" sz="2600" kern="1200"/>
            <a:t>Ongoing monitoring –  fine-tuning and record renewals</a:t>
          </a:r>
        </a:p>
      </dsp:txBody>
      <dsp:txXfrm rot="-5400000">
        <a:off x="2013841" y="2784612"/>
        <a:ext cx="11503296" cy="1687423"/>
      </dsp:txXfrm>
    </dsp:sp>
    <dsp:sp modelId="{E5F703E1-B111-484A-B8D1-5A5E4E90D8B4}">
      <dsp:nvSpPr>
        <dsp:cNvPr id="0" name=""/>
        <dsp:cNvSpPr/>
      </dsp:nvSpPr>
      <dsp:spPr>
        <a:xfrm rot="5400000">
          <a:off x="-431537" y="5815284"/>
          <a:ext cx="2876915" cy="2013840"/>
        </a:xfrm>
        <a:prstGeom prst="chevron">
          <a:avLst/>
        </a:prstGeom>
        <a:solidFill>
          <a:srgbClr val="D2273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b="1" kern="1200"/>
            <a:t>Flexibility and Sustainability</a:t>
          </a:r>
        </a:p>
      </dsp:txBody>
      <dsp:txXfrm rot="-5400000">
        <a:off x="1" y="6390666"/>
        <a:ext cx="2013840" cy="863075"/>
      </dsp:txXfrm>
    </dsp:sp>
    <dsp:sp modelId="{801E989B-4DE7-4524-BBA2-306E72781FAC}">
      <dsp:nvSpPr>
        <dsp:cNvPr id="0" name=""/>
        <dsp:cNvSpPr/>
      </dsp:nvSpPr>
      <dsp:spPr>
        <a:xfrm rot="5400000">
          <a:off x="6876134" y="521453"/>
          <a:ext cx="1869995" cy="11594582"/>
        </a:xfrm>
        <a:prstGeom prst="round2SameRect">
          <a:avLst/>
        </a:prstGeom>
        <a:solidFill>
          <a:schemeClr val="lt1">
            <a:alpha val="90000"/>
            <a:hueOff val="0"/>
            <a:satOff val="0"/>
            <a:lumOff val="0"/>
            <a:alphaOff val="0"/>
          </a:schemeClr>
        </a:solidFill>
        <a:ln w="38100" cap="flat" cmpd="sng" algn="ctr">
          <a:solidFill>
            <a:srgbClr val="022939"/>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GB" sz="2600" kern="1200" dirty="0"/>
            <a:t>Informal arrangements – inclusion and exclusion proportionality</a:t>
          </a:r>
        </a:p>
        <a:p>
          <a:pPr marL="228600" lvl="1" indent="-228600" algn="l" defTabSz="1155700">
            <a:lnSpc>
              <a:spcPct val="90000"/>
            </a:lnSpc>
            <a:spcBef>
              <a:spcPct val="0"/>
            </a:spcBef>
            <a:spcAft>
              <a:spcPct val="15000"/>
            </a:spcAft>
            <a:buChar char="•"/>
          </a:pPr>
          <a:r>
            <a:rPr lang="en-GB" sz="2600" kern="1200" dirty="0"/>
            <a:t>Enhanced due diligence – nuance of geopolitics</a:t>
          </a:r>
        </a:p>
        <a:p>
          <a:pPr marL="228600" lvl="1" indent="-228600" algn="l" defTabSz="1155700">
            <a:lnSpc>
              <a:spcPct val="90000"/>
            </a:lnSpc>
            <a:spcBef>
              <a:spcPct val="0"/>
            </a:spcBef>
            <a:spcAft>
              <a:spcPct val="15000"/>
            </a:spcAft>
            <a:buChar char="•"/>
          </a:pPr>
          <a:r>
            <a:rPr lang="en-GB" sz="2600" kern="1200" dirty="0"/>
            <a:t>AI enhancements</a:t>
          </a:r>
        </a:p>
      </dsp:txBody>
      <dsp:txXfrm rot="-5400000">
        <a:off x="2013841" y="5475032"/>
        <a:ext cx="11503296" cy="168742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3E698076-EBA2-423D-A69D-A905D590CC29}" type="datetimeFigureOut">
              <a:rPr lang="en-GB" smtClean="0"/>
              <a:t>18/06/2026</a:t>
            </a:fld>
            <a:endParaRPr lang="en-GB"/>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DD911F2A-1E3F-4DFE-B8E4-68649BD1CB04}" type="slidenum">
              <a:rPr lang="en-GB" smtClean="0"/>
              <a:t>‹#›</a:t>
            </a:fld>
            <a:endParaRPr lang="en-GB"/>
          </a:p>
        </p:txBody>
      </p:sp>
    </p:spTree>
    <p:extLst>
      <p:ext uri="{BB962C8B-B14F-4D97-AF65-F5344CB8AC3E}">
        <p14:creationId xmlns:p14="http://schemas.microsoft.com/office/powerpoint/2010/main" val="4256081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0" dirty="0"/>
              <a:t>Gaps in processes and overlap in others. Duplication of effort with no clear gain of this in certain areas</a:t>
            </a:r>
          </a:p>
          <a:p>
            <a:pPr marL="171450" indent="-171450">
              <a:buFont typeface="Arial" panose="020B0604020202020204" pitchFamily="34" charset="0"/>
              <a:buChar char="•"/>
            </a:pPr>
            <a:r>
              <a:rPr lang="en-GB" b="0" dirty="0"/>
              <a:t>Lots of local records, no agreed method of recording decisions or establishment of what information was needed to be valuable for unified due diligence</a:t>
            </a:r>
          </a:p>
          <a:p>
            <a:pPr marL="171450" indent="-171450">
              <a:buFont typeface="Arial" panose="020B0604020202020204" pitchFamily="34" charset="0"/>
              <a:buChar char="•"/>
            </a:pPr>
            <a:r>
              <a:rPr lang="en-GB" b="0" dirty="0"/>
              <a:t>Ownership and oversight hadn’t been agreed. Instead, informal arrangements that had no standard baseline</a:t>
            </a:r>
          </a:p>
          <a:p>
            <a:pPr marL="171450" indent="-171450">
              <a:buFont typeface="Arial" panose="020B0604020202020204" pitchFamily="34" charset="0"/>
              <a:buChar char="•"/>
            </a:pPr>
            <a:r>
              <a:rPr lang="en-GB" b="0" dirty="0"/>
              <a:t>Lack of formalised ongoing monitoring. Pre-award teams undertaking post-award work and the lacking standardised post-award process resulting in things being missed</a:t>
            </a:r>
          </a:p>
          <a:p>
            <a:pPr marL="171450" indent="-171450">
              <a:buFont typeface="Arial" panose="020B0604020202020204" pitchFamily="34" charset="0"/>
              <a:buChar char="•"/>
            </a:pPr>
            <a:r>
              <a:rPr lang="en-GB" b="0" dirty="0"/>
              <a:t>Increasing demand on workload and what was needed for due diligence, not least research security, financial regulation</a:t>
            </a:r>
          </a:p>
        </p:txBody>
      </p:sp>
      <p:sp>
        <p:nvSpPr>
          <p:cNvPr id="4" name="Slide Number Placeholder 3"/>
          <p:cNvSpPr>
            <a:spLocks noGrp="1"/>
          </p:cNvSpPr>
          <p:nvPr>
            <p:ph type="sldNum" sz="quarter" idx="5"/>
          </p:nvPr>
        </p:nvSpPr>
        <p:spPr/>
        <p:txBody>
          <a:bodyPr/>
          <a:lstStyle/>
          <a:p>
            <a:fld id="{DD911F2A-1E3F-4DFE-B8E4-68649BD1CB04}" type="slidenum">
              <a:rPr lang="en-GB" smtClean="0"/>
              <a:t>2</a:t>
            </a:fld>
            <a:endParaRPr lang="en-GB"/>
          </a:p>
        </p:txBody>
      </p:sp>
    </p:spTree>
    <p:extLst>
      <p:ext uri="{BB962C8B-B14F-4D97-AF65-F5344CB8AC3E}">
        <p14:creationId xmlns:p14="http://schemas.microsoft.com/office/powerpoint/2010/main" val="2098297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F0E13-A3BB-7E6D-6B16-6E54B1D593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78B2CE-9BA1-84DD-1CC1-57DE16D007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727FBC-7BD4-6948-8FE4-446F4AA15382}"/>
              </a:ext>
            </a:extLst>
          </p:cNvPr>
          <p:cNvSpPr>
            <a:spLocks noGrp="1"/>
          </p:cNvSpPr>
          <p:nvPr>
            <p:ph type="body" idx="1"/>
          </p:nvPr>
        </p:nvSpPr>
        <p:spPr/>
        <p:txBody>
          <a:bodyPr/>
          <a:lstStyle/>
          <a:p>
            <a:pPr marL="171450" indent="-171450">
              <a:buFont typeface="Arial" panose="020B0604020202020204" pitchFamily="34" charset="0"/>
              <a:buChar char="•"/>
            </a:pPr>
            <a:r>
              <a:rPr lang="en-GB" b="0" dirty="0"/>
              <a:t>We brought together the individuals</a:t>
            </a:r>
            <a:r>
              <a:rPr lang="en-GB"/>
              <a:t>/</a:t>
            </a:r>
            <a:r>
              <a:rPr lang="en-GB" b="0" dirty="0"/>
              <a:t>teams who needed to input</a:t>
            </a:r>
            <a:endParaRPr lang="en-US"/>
          </a:p>
          <a:p>
            <a:pPr marL="171450" indent="-171450">
              <a:buFont typeface="Arial" panose="020B0604020202020204" pitchFamily="34" charset="0"/>
              <a:buChar char="•"/>
            </a:pPr>
            <a:r>
              <a:rPr lang="en-GB" dirty="0"/>
              <a:t>Mapped their</a:t>
            </a:r>
            <a:r>
              <a:rPr lang="en-GB"/>
              <a:t> engagements and touchpoints </a:t>
            </a:r>
            <a:r>
              <a:rPr lang="en-GB" b="0" dirty="0"/>
              <a:t>be involved in due diligence at different stages</a:t>
            </a:r>
            <a:endParaRPr lang="en-GB"/>
          </a:p>
          <a:p>
            <a:pPr marL="171450" indent="-171450">
              <a:buFont typeface="Arial" panose="020B0604020202020204" pitchFamily="34" charset="0"/>
              <a:buChar char="•"/>
            </a:pPr>
            <a:r>
              <a:rPr lang="en-GB" b="0" dirty="0"/>
              <a:t>There was </a:t>
            </a:r>
            <a:r>
              <a:rPr lang="en-GB"/>
              <a:t>significant</a:t>
            </a:r>
            <a:r>
              <a:rPr lang="en-GB" b="0"/>
              <a:t> </a:t>
            </a:r>
            <a:r>
              <a:rPr lang="en-GB" b="0" dirty="0"/>
              <a:t>variation in needs and definitions, demands arose at different stages </a:t>
            </a:r>
            <a:r>
              <a:rPr lang="en-GB"/>
              <a:t>fulfilling</a:t>
            </a:r>
            <a:r>
              <a:rPr lang="en-GB" b="0"/>
              <a:t> </a:t>
            </a:r>
            <a:r>
              <a:rPr lang="en-GB" b="0" dirty="0"/>
              <a:t>different purposes</a:t>
            </a:r>
          </a:p>
          <a:p>
            <a:pPr marL="171450" indent="-171450">
              <a:buFont typeface="Arial" panose="020B0604020202020204" pitchFamily="34" charset="0"/>
              <a:buChar char="•"/>
            </a:pPr>
            <a:r>
              <a:rPr lang="en-GB" b="0" dirty="0"/>
              <a:t>On top of this there were increasing demands – research security, for example, requiring interconnectedness and a different</a:t>
            </a:r>
            <a:r>
              <a:rPr lang="en-GB"/>
              <a:t> perspective</a:t>
            </a:r>
            <a:r>
              <a:rPr lang="en-GB" b="0" dirty="0"/>
              <a:t> of due diligence and compliance</a:t>
            </a:r>
          </a:p>
          <a:p>
            <a:pPr marL="171450" indent="-171450">
              <a:buFont typeface="Arial" panose="020B0604020202020204" pitchFamily="34" charset="0"/>
              <a:buChar char="•"/>
            </a:pPr>
            <a:r>
              <a:rPr lang="en-GB" b="0" dirty="0"/>
              <a:t>One option was to allow everyone to go their own way, determine their own needs, work on different datasets and definitions but as can see from mapping, </a:t>
            </a:r>
            <a:r>
              <a:rPr lang="en-GB"/>
              <a:t>this risked being </a:t>
            </a:r>
            <a:r>
              <a:rPr lang="en-GB" b="0" dirty="0"/>
              <a:t>resource heavy and impractical</a:t>
            </a:r>
          </a:p>
          <a:p>
            <a:pPr marL="171450" indent="-171450">
              <a:buFont typeface="Arial" panose="020B0604020202020204" pitchFamily="34" charset="0"/>
              <a:buChar char="•"/>
            </a:pPr>
            <a:r>
              <a:rPr lang="en-GB" b="0" dirty="0"/>
              <a:t>It would be crucial to ensure provision of oversight for everyone </a:t>
            </a:r>
            <a:r>
              <a:rPr lang="en-GB" err="1"/>
              <a:t>whos</a:t>
            </a:r>
            <a:r>
              <a:rPr lang="en-GB"/>
              <a:t>e work stream required</a:t>
            </a:r>
            <a:r>
              <a:rPr lang="en-GB" b="0"/>
              <a:t> </a:t>
            </a:r>
            <a:r>
              <a:rPr lang="en-GB" b="0" dirty="0"/>
              <a:t>it, without </a:t>
            </a:r>
            <a:r>
              <a:rPr lang="en-GB"/>
              <a:t>necessitating duplication</a:t>
            </a:r>
            <a:r>
              <a:rPr lang="en-GB" b="0"/>
              <a:t> </a:t>
            </a:r>
            <a:r>
              <a:rPr lang="en-GB"/>
              <a:t>of</a:t>
            </a:r>
            <a:r>
              <a:rPr lang="en-GB" b="0"/>
              <a:t> </a:t>
            </a:r>
            <a:r>
              <a:rPr lang="en-GB" b="0" dirty="0"/>
              <a:t>processes to facilitate</a:t>
            </a:r>
            <a:r>
              <a:rPr lang="en-GB" b="0"/>
              <a:t> </a:t>
            </a:r>
            <a:r>
              <a:rPr lang="en-GB"/>
              <a:t>basic </a:t>
            </a:r>
            <a:r>
              <a:rPr lang="en-GB" b="0" dirty="0"/>
              <a:t>oversight</a:t>
            </a:r>
          </a:p>
        </p:txBody>
      </p:sp>
      <p:sp>
        <p:nvSpPr>
          <p:cNvPr id="4" name="Slide Number Placeholder 3">
            <a:extLst>
              <a:ext uri="{FF2B5EF4-FFF2-40B4-BE49-F238E27FC236}">
                <a16:creationId xmlns:a16="http://schemas.microsoft.com/office/drawing/2014/main" id="{B6341AAF-D3D9-3EDC-3AC4-DB33FF721FA5}"/>
              </a:ext>
            </a:extLst>
          </p:cNvPr>
          <p:cNvSpPr>
            <a:spLocks noGrp="1"/>
          </p:cNvSpPr>
          <p:nvPr>
            <p:ph type="sldNum" sz="quarter" idx="5"/>
          </p:nvPr>
        </p:nvSpPr>
        <p:spPr/>
        <p:txBody>
          <a:bodyPr/>
          <a:lstStyle/>
          <a:p>
            <a:fld id="{DD911F2A-1E3F-4DFE-B8E4-68649BD1CB04}" type="slidenum">
              <a:rPr lang="en-GB" smtClean="0"/>
              <a:t>3</a:t>
            </a:fld>
            <a:endParaRPr lang="en-GB"/>
          </a:p>
        </p:txBody>
      </p:sp>
    </p:spTree>
    <p:extLst>
      <p:ext uri="{BB962C8B-B14F-4D97-AF65-F5344CB8AC3E}">
        <p14:creationId xmlns:p14="http://schemas.microsoft.com/office/powerpoint/2010/main" val="3248648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93CC7-1A4F-526A-3143-FA99ABE8C9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A04F4C-C7BF-78E6-C14B-2749B43366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501B7A-125A-5E07-57C8-DB90310655E5}"/>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Different teams, records, compliance needs. Needed to determine a common language.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Needed to identify actions that weren’t maximising efficiency because teams weren’t working towards a common goal.</a:t>
            </a:r>
          </a:p>
          <a:p>
            <a:pPr marL="171450" indent="-171450">
              <a:buFont typeface="Arial" panose="020B0604020202020204" pitchFamily="34" charset="0"/>
              <a:buChar char="•"/>
              <a:defRPr/>
            </a:pPr>
            <a:r>
              <a:rPr lang="en-GB"/>
              <a:t>Seeking to create </a:t>
            </a:r>
            <a:r>
              <a:rPr lang="en-GB" b="0" dirty="0"/>
              <a:t>efficiencies </a:t>
            </a:r>
            <a:r>
              <a:rPr lang="en-GB"/>
              <a:t>approaching this by first</a:t>
            </a:r>
            <a:r>
              <a:rPr lang="en-GB" b="0"/>
              <a:t> </a:t>
            </a:r>
            <a:r>
              <a:rPr lang="en-GB" b="0" dirty="0"/>
              <a:t>understanding what </a:t>
            </a:r>
            <a:r>
              <a:rPr lang="en-GB"/>
              <a:t>we were </a:t>
            </a:r>
            <a:r>
              <a:rPr lang="en-GB" b="0" dirty="0"/>
              <a:t>asking</a:t>
            </a:r>
            <a:r>
              <a:rPr lang="en-GB"/>
              <a:t> </a:t>
            </a:r>
            <a:endParaRPr lang="en-GB" b="0"/>
          </a:p>
          <a:p>
            <a:pPr marL="171450" indent="-171450">
              <a:buFont typeface="Arial" panose="020B0604020202020204" pitchFamily="34" charset="0"/>
              <a:buChar char="•"/>
              <a:defRPr/>
            </a:pPr>
            <a:r>
              <a:rPr lang="en-GB"/>
              <a:t>What did we mean by DD? What did we mean by enhanced DD? And how did knowing the answer facilitate useful outcomes?</a:t>
            </a:r>
            <a:endParaRPr lang="en-GB" b="0" dirty="0"/>
          </a:p>
          <a:p>
            <a:pPr>
              <a:defRPr/>
            </a:pPr>
            <a:endParaRPr lang="en-GB" dirty="0"/>
          </a:p>
        </p:txBody>
      </p:sp>
      <p:sp>
        <p:nvSpPr>
          <p:cNvPr id="4" name="Slide Number Placeholder 3">
            <a:extLst>
              <a:ext uri="{FF2B5EF4-FFF2-40B4-BE49-F238E27FC236}">
                <a16:creationId xmlns:a16="http://schemas.microsoft.com/office/drawing/2014/main" id="{568BB902-6928-8564-A663-1DF2F240C5B4}"/>
              </a:ext>
            </a:extLst>
          </p:cNvPr>
          <p:cNvSpPr>
            <a:spLocks noGrp="1"/>
          </p:cNvSpPr>
          <p:nvPr>
            <p:ph type="sldNum" sz="quarter" idx="5"/>
          </p:nvPr>
        </p:nvSpPr>
        <p:spPr/>
        <p:txBody>
          <a:bodyPr/>
          <a:lstStyle/>
          <a:p>
            <a:fld id="{DD911F2A-1E3F-4DFE-B8E4-68649BD1CB04}" type="slidenum">
              <a:rPr lang="en-GB" smtClean="0"/>
              <a:t>4</a:t>
            </a:fld>
            <a:endParaRPr lang="en-GB"/>
          </a:p>
        </p:txBody>
      </p:sp>
    </p:spTree>
    <p:extLst>
      <p:ext uri="{BB962C8B-B14F-4D97-AF65-F5344CB8AC3E}">
        <p14:creationId xmlns:p14="http://schemas.microsoft.com/office/powerpoint/2010/main" val="85438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F4948-11FD-2259-3B52-68E64535F7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FCA386-7B38-BCDC-E40B-382E7C0C13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F6DF5E-23D8-A2B4-01A5-800DABCBEB89}"/>
              </a:ext>
            </a:extLst>
          </p:cNvPr>
          <p:cNvSpPr>
            <a:spLocks noGrp="1"/>
          </p:cNvSpPr>
          <p:nvPr>
            <p:ph type="body" idx="1"/>
          </p:nvPr>
        </p:nvSpPr>
        <p:spPr/>
        <p:txBody>
          <a:bodyPr/>
          <a:lstStyle/>
          <a:p>
            <a:pPr marL="171450" indent="-171450">
              <a:buFont typeface="Arial" panose="020B0604020202020204" pitchFamily="34" charset="0"/>
              <a:buChar char="•"/>
            </a:pPr>
            <a:r>
              <a:rPr lang="en-GB" b="0" dirty="0"/>
              <a:t>You know you need a common language; how do you find it?</a:t>
            </a:r>
          </a:p>
          <a:p>
            <a:pPr marL="171450" indent="-171450">
              <a:buFont typeface="Arial" panose="020B0604020202020204" pitchFamily="34" charset="0"/>
              <a:buChar char="•"/>
              <a:defRPr/>
            </a:pPr>
            <a:r>
              <a:rPr lang="en-GB" b="0" dirty="0"/>
              <a:t>As a collective of research practitioners, we determined what we had to keep and what we needed to develop. </a:t>
            </a:r>
            <a:r>
              <a:rPr lang="en-GB"/>
              <a:t>This helped us find gaps in certain DD tasks. </a:t>
            </a:r>
            <a:br>
              <a:rPr lang="en-GB" dirty="0"/>
            </a:br>
            <a:r>
              <a:rPr lang="en-GB" b="0" dirty="0"/>
              <a:t>We agreed our principles, aligning them to our ethics policy. We knew any change in governance had to be embedded in a positive research culture, and we also sought a reduction in bureaucracy. Once defined, alongside all those, we asked: what evidence was needed for which compliance matter?</a:t>
            </a:r>
            <a:endParaRPr lang="en-GB" b="0"/>
          </a:p>
          <a:p>
            <a:pPr marL="171450" indent="-171450">
              <a:buFont typeface="Arial" panose="020B0604020202020204" pitchFamily="34" charset="0"/>
              <a:buChar char="•"/>
            </a:pPr>
            <a:r>
              <a:rPr lang="en-GB" b="0" dirty="0"/>
              <a:t>Using these principles, we </a:t>
            </a:r>
            <a:r>
              <a:rPr lang="en-GB"/>
              <a:t>devised and </a:t>
            </a:r>
            <a:r>
              <a:rPr lang="en-GB" b="0" dirty="0"/>
              <a:t>trialled an</a:t>
            </a:r>
            <a:r>
              <a:rPr lang="en-GB" b="0"/>
              <a:t> </a:t>
            </a:r>
            <a:r>
              <a:rPr lang="en-GB"/>
              <a:t>DD </a:t>
            </a:r>
            <a:r>
              <a:rPr lang="en-GB" b="0" dirty="0"/>
              <a:t>initial process. It resulted in an improved record but an increase in time. This wasn’t where we needed to be.</a:t>
            </a:r>
          </a:p>
          <a:p>
            <a:pPr marL="171450" indent="-171450">
              <a:buFont typeface="Arial" panose="020B0604020202020204" pitchFamily="34" charset="0"/>
              <a:buChar char="•"/>
            </a:pPr>
            <a:r>
              <a:rPr lang="en-GB" b="0" dirty="0"/>
              <a:t>Efficiency was a key driver. With shrinking resources and increasing demands, removal of any duplication of process and reduction in time to undertake a task was essential to achieve. Back to the drawing board.</a:t>
            </a:r>
          </a:p>
          <a:p>
            <a:pPr marL="0" indent="0">
              <a:buFont typeface="Arial" panose="020B0604020202020204" pitchFamily="34" charset="0"/>
              <a:buNone/>
            </a:pPr>
            <a:endParaRPr lang="en-GB" b="0" dirty="0"/>
          </a:p>
        </p:txBody>
      </p:sp>
      <p:sp>
        <p:nvSpPr>
          <p:cNvPr id="4" name="Slide Number Placeholder 3">
            <a:extLst>
              <a:ext uri="{FF2B5EF4-FFF2-40B4-BE49-F238E27FC236}">
                <a16:creationId xmlns:a16="http://schemas.microsoft.com/office/drawing/2014/main" id="{8D507876-171A-462C-5DBC-3686BC10FFB3}"/>
              </a:ext>
            </a:extLst>
          </p:cNvPr>
          <p:cNvSpPr>
            <a:spLocks noGrp="1"/>
          </p:cNvSpPr>
          <p:nvPr>
            <p:ph type="sldNum" sz="quarter" idx="5"/>
          </p:nvPr>
        </p:nvSpPr>
        <p:spPr/>
        <p:txBody>
          <a:bodyPr/>
          <a:lstStyle/>
          <a:p>
            <a:fld id="{DD911F2A-1E3F-4DFE-B8E4-68649BD1CB04}" type="slidenum">
              <a:rPr lang="en-GB" smtClean="0"/>
              <a:t>5</a:t>
            </a:fld>
            <a:endParaRPr lang="en-GB"/>
          </a:p>
        </p:txBody>
      </p:sp>
    </p:spTree>
    <p:extLst>
      <p:ext uri="{BB962C8B-B14F-4D97-AF65-F5344CB8AC3E}">
        <p14:creationId xmlns:p14="http://schemas.microsoft.com/office/powerpoint/2010/main" val="2298250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F9FEA-97AD-E534-6802-7C5B9CC59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A9C414-AACC-7691-93B6-9DC384940B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6C1B60-1852-AB16-F72D-C3C51ED955C3}"/>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Needed to create efficiencies and pare back &gt;&gt; scrutinised each part of the process and asked, “is this part actually adding value or are we only doing something we’ve always done?”</a:t>
            </a:r>
          </a:p>
          <a:p>
            <a:pPr marL="171450" indent="-171450">
              <a:buFont typeface="Arial" panose="020B0604020202020204" pitchFamily="34" charset="0"/>
              <a:buChar char="•"/>
            </a:pPr>
            <a:r>
              <a:rPr lang="en-GB" b="0" dirty="0"/>
              <a:t>Had invested in systems (</a:t>
            </a:r>
            <a:r>
              <a:rPr lang="en-GB" b="0" dirty="0" err="1"/>
              <a:t>Worktribe</a:t>
            </a:r>
            <a:r>
              <a:rPr lang="en-GB" b="0" dirty="0"/>
              <a:t> and Infonetica) that would allow us to work across teams and areas of need, each team providing its corresponding area of expertise, without duplicating, triplicating or crossing over</a:t>
            </a:r>
          </a:p>
          <a:p>
            <a:pPr marL="171450" indent="-171450">
              <a:buFont typeface="Arial" panose="020B0604020202020204" pitchFamily="34" charset="0"/>
              <a:buChar char="•"/>
            </a:pPr>
            <a:r>
              <a:rPr lang="en-GB" b="0" dirty="0"/>
              <a:t>We recognised that making full and proper use of those systems and their existing data would facilitate integrated due diligence as a process and ultimately, improve compliance oversight </a:t>
            </a:r>
          </a:p>
          <a:p>
            <a:pPr marL="171450" indent="-171450">
              <a:buFont typeface="Arial" panose="020B0604020202020204" pitchFamily="34" charset="0"/>
              <a:buChar char="•"/>
            </a:pPr>
            <a:r>
              <a:rPr lang="en-GB" b="0" dirty="0"/>
              <a:t>Everyone who needed to input would only input their part, everyone that needed to see could see some, or all, because we were working together, sequentially or in concurrently, as need dictated</a:t>
            </a:r>
          </a:p>
          <a:p>
            <a:pPr marL="171450" indent="-171450">
              <a:buFont typeface="Arial" panose="020B0604020202020204" pitchFamily="34" charset="0"/>
              <a:buChar char="•"/>
              <a:defRPr/>
            </a:pPr>
            <a:r>
              <a:rPr lang="en-GB" b="0" dirty="0"/>
              <a:t>We looked at creating efficiencies in repetitive tasks and embedding </a:t>
            </a:r>
            <a:r>
              <a:rPr lang="en-GB"/>
              <a:t>and </a:t>
            </a:r>
            <a:r>
              <a:rPr lang="en-GB" b="0" dirty="0"/>
              <a:t>kept returning to the conclusion that we should be embedding an AI tool</a:t>
            </a:r>
            <a:endParaRPr lang="en-GB" b="0"/>
          </a:p>
          <a:p>
            <a:pPr marL="0" indent="0">
              <a:buFont typeface="Arial" panose="020B0604020202020204" pitchFamily="34" charset="0"/>
              <a:buNone/>
            </a:pPr>
            <a:endParaRPr lang="en-GB" b="0" dirty="0"/>
          </a:p>
        </p:txBody>
      </p:sp>
      <p:sp>
        <p:nvSpPr>
          <p:cNvPr id="4" name="Slide Number Placeholder 3">
            <a:extLst>
              <a:ext uri="{FF2B5EF4-FFF2-40B4-BE49-F238E27FC236}">
                <a16:creationId xmlns:a16="http://schemas.microsoft.com/office/drawing/2014/main" id="{A1370A91-39D4-0883-EBE5-3982CFACD52E}"/>
              </a:ext>
            </a:extLst>
          </p:cNvPr>
          <p:cNvSpPr>
            <a:spLocks noGrp="1"/>
          </p:cNvSpPr>
          <p:nvPr>
            <p:ph type="sldNum" sz="quarter" idx="5"/>
          </p:nvPr>
        </p:nvSpPr>
        <p:spPr/>
        <p:txBody>
          <a:bodyPr/>
          <a:lstStyle/>
          <a:p>
            <a:fld id="{DD911F2A-1E3F-4DFE-B8E4-68649BD1CB04}" type="slidenum">
              <a:rPr lang="en-GB" smtClean="0"/>
              <a:t>6</a:t>
            </a:fld>
            <a:endParaRPr lang="en-GB"/>
          </a:p>
        </p:txBody>
      </p:sp>
    </p:spTree>
    <p:extLst>
      <p:ext uri="{BB962C8B-B14F-4D97-AF65-F5344CB8AC3E}">
        <p14:creationId xmlns:p14="http://schemas.microsoft.com/office/powerpoint/2010/main" val="2027312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D6B18-4944-9C85-78B8-5100BD245D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EE989B-F4CF-8260-975E-145F48EBD2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0464F1-0D07-B49C-FA63-A8C67EF19195}"/>
              </a:ext>
            </a:extLst>
          </p:cNvPr>
          <p:cNvSpPr>
            <a:spLocks noGrp="1"/>
          </p:cNvSpPr>
          <p:nvPr>
            <p:ph type="body" idx="1"/>
          </p:nvPr>
        </p:nvSpPr>
        <p:spPr/>
        <p:txBody>
          <a:bodyPr/>
          <a:lstStyle/>
          <a:p>
            <a:pPr marL="171450" indent="-171450">
              <a:buFont typeface="Arial" panose="020B0604020202020204" pitchFamily="34" charset="0"/>
              <a:buChar char="•"/>
              <a:defRPr/>
            </a:pPr>
            <a:r>
              <a:rPr lang="en-GB" b="0" dirty="0"/>
              <a:t>Reservations were only natural and we trialled routes and </a:t>
            </a:r>
            <a:r>
              <a:rPr lang="en-GB"/>
              <a:t>options</a:t>
            </a:r>
            <a:r>
              <a:rPr lang="en-GB" b="0" dirty="0"/>
              <a:t>. This came after developing our operational principles &gt;&gt; we have Principles of AI in research, Principles of AI in RKE operations, having developed those outside of a specified process allowed us to work from a standardised baseline </a:t>
            </a:r>
            <a:r>
              <a:rPr lang="en-GB"/>
              <a:t>n</a:t>
            </a:r>
            <a:r>
              <a:rPr lang="en-GB" b="0" dirty="0"/>
              <a:t>&gt;&gt; again, that common language as opposed to a bespoke route</a:t>
            </a:r>
            <a:endParaRPr lang="en-GB" b="0"/>
          </a:p>
          <a:p>
            <a:pPr marL="171450" indent="-171450">
              <a:buFont typeface="Arial" panose="020B0604020202020204" pitchFamily="34" charset="0"/>
              <a:buChar char="•"/>
            </a:pPr>
            <a:r>
              <a:rPr lang="en-GB" b="0" dirty="0"/>
              <a:t>For AI tool we agreed on standard text for the prompts. Was based on trial runs and this ensured confidence, alongside a recommendation but flexibility on which tool used.</a:t>
            </a:r>
          </a:p>
          <a:p>
            <a:pPr marL="171450" indent="-171450">
              <a:buFont typeface="Arial" panose="020B0604020202020204" pitchFamily="34" charset="0"/>
              <a:buChar char="•"/>
            </a:pPr>
            <a:r>
              <a:rPr lang="en-GB" b="0" dirty="0"/>
              <a:t>It was and will remain essential to be very much alongside the human: as a thought partner. At this stage, there is no replacement for the human element.</a:t>
            </a:r>
          </a:p>
          <a:p>
            <a:pPr marL="171450" indent="-171450">
              <a:buFont typeface="Arial" panose="020B0604020202020204" pitchFamily="34" charset="0"/>
              <a:buChar char="•"/>
            </a:pPr>
            <a:r>
              <a:rPr lang="en-GB" b="0" dirty="0"/>
              <a:t>Yes, there is the need to check the veracity of claims and sources – always ask for sources. Queried if this saves time - you would do this during manual DD and using AI is no different. Efficiency is created in speed of information collation and standardised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Not to say there aren’t unintended risks and ethical dimensions. We are navigating the tension between governance frameworks and academic independence. We must mitigate the risk of over-regulation and information gaps.</a:t>
            </a:r>
            <a:endParaRPr lang="en-GB" b="0" dirty="0"/>
          </a:p>
          <a:p>
            <a:pPr marL="171450" indent="-171450">
              <a:buFont typeface="Arial" panose="020B0604020202020204" pitchFamily="34" charset="0"/>
              <a:buChar char="•"/>
            </a:pPr>
            <a:endParaRPr lang="en-GB" b="0" dirty="0"/>
          </a:p>
        </p:txBody>
      </p:sp>
      <p:sp>
        <p:nvSpPr>
          <p:cNvPr id="4" name="Slide Number Placeholder 3">
            <a:extLst>
              <a:ext uri="{FF2B5EF4-FFF2-40B4-BE49-F238E27FC236}">
                <a16:creationId xmlns:a16="http://schemas.microsoft.com/office/drawing/2014/main" id="{78ED94FC-8DEA-1038-32F1-CAFD24588FE6}"/>
              </a:ext>
            </a:extLst>
          </p:cNvPr>
          <p:cNvSpPr>
            <a:spLocks noGrp="1"/>
          </p:cNvSpPr>
          <p:nvPr>
            <p:ph type="sldNum" sz="quarter" idx="5"/>
          </p:nvPr>
        </p:nvSpPr>
        <p:spPr/>
        <p:txBody>
          <a:bodyPr/>
          <a:lstStyle/>
          <a:p>
            <a:fld id="{DD911F2A-1E3F-4DFE-B8E4-68649BD1CB04}" type="slidenum">
              <a:rPr lang="en-GB" smtClean="0"/>
              <a:t>7</a:t>
            </a:fld>
            <a:endParaRPr lang="en-GB"/>
          </a:p>
        </p:txBody>
      </p:sp>
    </p:spTree>
    <p:extLst>
      <p:ext uri="{BB962C8B-B14F-4D97-AF65-F5344CB8AC3E}">
        <p14:creationId xmlns:p14="http://schemas.microsoft.com/office/powerpoint/2010/main" val="3917216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E816B-A178-DAFE-379C-A54DD65E98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15C938-AA72-AE8E-6B8E-A5BCF79E41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5A37F3-E1C3-8764-8C35-9D6F8D038537}"/>
              </a:ext>
            </a:extLst>
          </p:cNvPr>
          <p:cNvSpPr>
            <a:spLocks noGrp="1"/>
          </p:cNvSpPr>
          <p:nvPr>
            <p:ph type="body" idx="1"/>
          </p:nvPr>
        </p:nvSpPr>
        <p:spPr/>
        <p:txBody>
          <a:bodyPr/>
          <a:lstStyle/>
          <a:p>
            <a:pPr marL="0" indent="0">
              <a:buFont typeface="Arial" panose="020B0604020202020204" pitchFamily="34" charset="0"/>
              <a:buNone/>
            </a:pPr>
            <a:endParaRPr lang="en-GB" b="0"/>
          </a:p>
          <a:p>
            <a:pPr marL="171450" indent="-171450">
              <a:buFont typeface="Arial" panose="020B0604020202020204" pitchFamily="34" charset="0"/>
              <a:buChar char="•"/>
            </a:pPr>
            <a:endParaRPr lang="en-GB" b="0"/>
          </a:p>
        </p:txBody>
      </p:sp>
      <p:sp>
        <p:nvSpPr>
          <p:cNvPr id="4" name="Slide Number Placeholder 3">
            <a:extLst>
              <a:ext uri="{FF2B5EF4-FFF2-40B4-BE49-F238E27FC236}">
                <a16:creationId xmlns:a16="http://schemas.microsoft.com/office/drawing/2014/main" id="{2A27D867-2A4C-E0F9-E249-AC9F1F943A9C}"/>
              </a:ext>
            </a:extLst>
          </p:cNvPr>
          <p:cNvSpPr>
            <a:spLocks noGrp="1"/>
          </p:cNvSpPr>
          <p:nvPr>
            <p:ph type="sldNum" sz="quarter" idx="5"/>
          </p:nvPr>
        </p:nvSpPr>
        <p:spPr/>
        <p:txBody>
          <a:bodyPr/>
          <a:lstStyle/>
          <a:p>
            <a:fld id="{DD911F2A-1E3F-4DFE-B8E4-68649BD1CB04}" type="slidenum">
              <a:rPr lang="en-GB" smtClean="0"/>
              <a:t>8</a:t>
            </a:fld>
            <a:endParaRPr lang="en-GB"/>
          </a:p>
        </p:txBody>
      </p:sp>
    </p:spTree>
    <p:extLst>
      <p:ext uri="{BB962C8B-B14F-4D97-AF65-F5344CB8AC3E}">
        <p14:creationId xmlns:p14="http://schemas.microsoft.com/office/powerpoint/2010/main" val="3403677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E5823-473F-6519-CF07-8967FC413A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2C00E5-F4D8-5AAF-A953-59298F7973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3A469-5724-AE0A-5FF5-4BEBB8868803}"/>
              </a:ext>
            </a:extLst>
          </p:cNvPr>
          <p:cNvSpPr>
            <a:spLocks noGrp="1"/>
          </p:cNvSpPr>
          <p:nvPr>
            <p:ph type="body" idx="1"/>
          </p:nvPr>
        </p:nvSpPr>
        <p:spPr/>
        <p:txBody>
          <a:bodyPr/>
          <a:lstStyle/>
          <a:p>
            <a:pPr marL="171450" indent="-171450">
              <a:buFont typeface="Arial" panose="020B0604020202020204" pitchFamily="34" charset="0"/>
              <a:buChar char="•"/>
            </a:pPr>
            <a:endParaRPr lang="en-GB" b="0"/>
          </a:p>
        </p:txBody>
      </p:sp>
      <p:sp>
        <p:nvSpPr>
          <p:cNvPr id="4" name="Slide Number Placeholder 3">
            <a:extLst>
              <a:ext uri="{FF2B5EF4-FFF2-40B4-BE49-F238E27FC236}">
                <a16:creationId xmlns:a16="http://schemas.microsoft.com/office/drawing/2014/main" id="{316600F8-CA5A-EB87-C8B4-FF9B72A5CAE1}"/>
              </a:ext>
            </a:extLst>
          </p:cNvPr>
          <p:cNvSpPr>
            <a:spLocks noGrp="1"/>
          </p:cNvSpPr>
          <p:nvPr>
            <p:ph type="sldNum" sz="quarter" idx="5"/>
          </p:nvPr>
        </p:nvSpPr>
        <p:spPr/>
        <p:txBody>
          <a:bodyPr/>
          <a:lstStyle/>
          <a:p>
            <a:fld id="{DD911F2A-1E3F-4DFE-B8E4-68649BD1CB04}" type="slidenum">
              <a:rPr lang="en-GB" smtClean="0"/>
              <a:t>9</a:t>
            </a:fld>
            <a:endParaRPr lang="en-GB"/>
          </a:p>
        </p:txBody>
      </p:sp>
    </p:spTree>
    <p:extLst>
      <p:ext uri="{BB962C8B-B14F-4D97-AF65-F5344CB8AC3E}">
        <p14:creationId xmlns:p14="http://schemas.microsoft.com/office/powerpoint/2010/main" val="2720725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CC61B-7A45-5547-AD6C-BA964A7AB0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E52A8C-81A0-1724-8567-ED719C99B3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A2A527-183F-2B29-3D24-5C73C0106C4E}"/>
              </a:ext>
            </a:extLst>
          </p:cNvPr>
          <p:cNvSpPr>
            <a:spLocks noGrp="1"/>
          </p:cNvSpPr>
          <p:nvPr>
            <p:ph type="body" idx="1"/>
          </p:nvPr>
        </p:nvSpPr>
        <p:spPr/>
        <p:txBody>
          <a:bodyPr/>
          <a:lstStyle/>
          <a:p>
            <a:pPr marL="171450" indent="-171450">
              <a:buFont typeface="Arial" panose="020B0604020202020204" pitchFamily="34" charset="0"/>
              <a:buChar char="•"/>
            </a:pPr>
            <a:r>
              <a:rPr lang="en-GB" b="0" dirty="0"/>
              <a:t>Attention for next steps involves these focus areas. It’s very much on building confidence and capacity.</a:t>
            </a:r>
          </a:p>
          <a:p>
            <a:pPr marL="171450" indent="-171450">
              <a:buFont typeface="Arial" panose="020B0604020202020204" pitchFamily="34" charset="0"/>
              <a:buChar char="•"/>
            </a:pPr>
            <a:endParaRPr lang="en-GB" b="0" dirty="0"/>
          </a:p>
          <a:p>
            <a:pPr marL="171450" indent="-171450">
              <a:buFont typeface="Arial" panose="020B0604020202020204" pitchFamily="34" charset="0"/>
              <a:buChar char="•"/>
            </a:pPr>
            <a:r>
              <a:rPr lang="en-GB" b="1" dirty="0"/>
              <a:t>Scalability</a:t>
            </a:r>
            <a:r>
              <a:rPr lang="en-GB" b="0" dirty="0"/>
              <a:t> - culture change seen as rapid adoption in some areas and less in others. Well embedded in most pre-award processes, we’re expanding on post-award DD to Outputs in our repository (and this benefits research security operations), commercial units (where third parties, turnaround times and mitigations will differ and offer alternative challenges), similarly, with KE activity. Then there is also the need for ongoing AI literacy and the scalability here. Perhaps not as advanced as some institutions on an institution-wide approach to AI tools but locally to RKE operations we’ve made positive effort to embrace benefits and socialise risks. One future development is to start building in standard, repeatable processes to DD such as automated workflows, cyclical prompting routines.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An institution-wide approach allows us to collectively review the data and identify risk </a:t>
            </a:r>
            <a:r>
              <a:rPr lang="en-GB" sz="1200" b="0" i="0" kern="1200" dirty="0">
                <a:solidFill>
                  <a:schemeClr val="tx1"/>
                </a:solidFill>
                <a:effectLst/>
                <a:latin typeface="+mn-lt"/>
                <a:ea typeface="+mn-ea"/>
                <a:cs typeface="+mn-cs"/>
              </a:rPr>
              <a:t>implications for institutional strategy and international engagement.</a:t>
            </a:r>
            <a:endParaRPr lang="en-GB" b="0" dirty="0"/>
          </a:p>
          <a:p>
            <a:pPr marL="171450" indent="-171450">
              <a:buFont typeface="Arial" panose="020B0604020202020204" pitchFamily="34" charset="0"/>
              <a:buChar char="•"/>
            </a:pPr>
            <a:r>
              <a:rPr lang="en-GB" b="1" dirty="0"/>
              <a:t>Standards and records </a:t>
            </a:r>
            <a:r>
              <a:rPr lang="en-GB" b="0" dirty="0"/>
              <a:t>– we’ve been live embedding and evaluating the model. Evaluation being seen in form in assurance of audit readiness in records (is it covering all variations on audits needs? Have we achieved that common language test?), testing process robustness and fine-tuning as we move through renewals of assessments.</a:t>
            </a:r>
          </a:p>
          <a:p>
            <a:pPr marL="171450" indent="-171450">
              <a:buFont typeface="Arial" panose="020B0604020202020204" pitchFamily="34" charset="0"/>
              <a:buChar char="•"/>
            </a:pPr>
            <a:r>
              <a:rPr lang="en-GB" b="1" dirty="0"/>
              <a:t>Flexibility</a:t>
            </a:r>
            <a:r>
              <a:rPr lang="en-GB" b="0" dirty="0"/>
              <a:t> is needed for sustainability – proportionality is the simplest way to achieve this in short term. This means actions like capturing informal arrangements but reducing the extent of the checks and perhaps automating more in these areas. The process design had proportionate exclusions built in to reduce bureaucracy but this needs ongoing monitoring for robustness and efficacy. Geopolitics makes enhanced due diligence complex, for example. Can’t just set due diligence to done and walk away. So sustainability also comes in the form of </a:t>
            </a:r>
            <a:r>
              <a:rPr lang="en-GB" sz="1200" b="0" i="0" kern="1200" dirty="0">
                <a:solidFill>
                  <a:schemeClr val="tx1"/>
                </a:solidFill>
                <a:effectLst/>
                <a:latin typeface="+mn-lt"/>
                <a:ea typeface="+mn-ea"/>
                <a:cs typeface="+mn-cs"/>
              </a:rPr>
              <a:t>building confidence in interpreting complex risk landscapes.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dirty="0"/>
          </a:p>
          <a:p>
            <a:pPr marL="171450" indent="-171450">
              <a:buFont typeface="Arial" panose="020B0604020202020204" pitchFamily="34" charset="0"/>
              <a:buChar char="•"/>
            </a:pPr>
            <a:r>
              <a:rPr lang="en-GB" b="1" dirty="0"/>
              <a:t>AI enhancements </a:t>
            </a:r>
            <a:r>
              <a:rPr lang="en-GB" b="0" dirty="0"/>
              <a:t>- have looked at how it can make an initial RAG rating. In fairly basic assessments, </a:t>
            </a:r>
            <a:r>
              <a:rPr lang="en-GB" b="0" dirty="0" err="1"/>
              <a:t>ty.pically</a:t>
            </a:r>
            <a:r>
              <a:rPr lang="en-GB" b="0" dirty="0"/>
              <a:t> the tool agrees but it doesn’t add sufficient value to justify removing the human element. The side-by-side works well</a:t>
            </a:r>
          </a:p>
          <a:p>
            <a:pPr marL="171450" indent="-171450">
              <a:buFont typeface="Arial" panose="020B0604020202020204" pitchFamily="34" charset="0"/>
              <a:buChar char="•"/>
            </a:pPr>
            <a:r>
              <a:rPr lang="en-GB" b="0" dirty="0"/>
              <a:t>Have looked at making adjustments to support enhanced due diligence. This works when the questions are consistent but with enhanced there is greater nuance required as it needs additional context, so a work in progress and a weekend hobby.</a:t>
            </a:r>
          </a:p>
        </p:txBody>
      </p:sp>
      <p:sp>
        <p:nvSpPr>
          <p:cNvPr id="4" name="Slide Number Placeholder 3">
            <a:extLst>
              <a:ext uri="{FF2B5EF4-FFF2-40B4-BE49-F238E27FC236}">
                <a16:creationId xmlns:a16="http://schemas.microsoft.com/office/drawing/2014/main" id="{84B86238-EA6B-8131-F568-C1186D2416C8}"/>
              </a:ext>
            </a:extLst>
          </p:cNvPr>
          <p:cNvSpPr>
            <a:spLocks noGrp="1"/>
          </p:cNvSpPr>
          <p:nvPr>
            <p:ph type="sldNum" sz="quarter" idx="5"/>
          </p:nvPr>
        </p:nvSpPr>
        <p:spPr/>
        <p:txBody>
          <a:bodyPr/>
          <a:lstStyle/>
          <a:p>
            <a:fld id="{DD911F2A-1E3F-4DFE-B8E4-68649BD1CB04}" type="slidenum">
              <a:rPr lang="en-GB" smtClean="0"/>
              <a:t>10</a:t>
            </a:fld>
            <a:endParaRPr lang="en-GB"/>
          </a:p>
        </p:txBody>
      </p:sp>
    </p:spTree>
    <p:extLst>
      <p:ext uri="{BB962C8B-B14F-4D97-AF65-F5344CB8AC3E}">
        <p14:creationId xmlns:p14="http://schemas.microsoft.com/office/powerpoint/2010/main" val="38331244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 screenshot, graphics, graphic design&#10;&#10;Description automatically generated">
            <a:extLst>
              <a:ext uri="{FF2B5EF4-FFF2-40B4-BE49-F238E27FC236}">
                <a16:creationId xmlns:a16="http://schemas.microsoft.com/office/drawing/2014/main" id="{7E1A713A-12EC-0A94-CAA0-3C7FD1BF3C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BDE9CF32-80D9-DE44-EDFC-A60AF3B056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9" name="Picture 8" descr="A red and white rectangle&#10;&#10;Description automatically generated with low confidence">
            <a:extLst>
              <a:ext uri="{FF2B5EF4-FFF2-40B4-BE49-F238E27FC236}">
                <a16:creationId xmlns:a16="http://schemas.microsoft.com/office/drawing/2014/main" id="{3C69966F-444A-54DD-9F67-6C7A6C86B5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7" name="Picture 6" descr="A picture containing text, screenshot, design&#10;&#10;Description automatically generated">
            <a:extLst>
              <a:ext uri="{FF2B5EF4-FFF2-40B4-BE49-F238E27FC236}">
                <a16:creationId xmlns:a16="http://schemas.microsoft.com/office/drawing/2014/main" id="{91384FF7-CB86-318D-40DE-C42342C75F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pic>
        <p:nvPicPr>
          <p:cNvPr id="6" name="Picture 5" descr="A picture containing screenshot, text, graphics, graphic design&#10;&#10;Description automatically generated">
            <a:extLst>
              <a:ext uri="{FF2B5EF4-FFF2-40B4-BE49-F238E27FC236}">
                <a16:creationId xmlns:a16="http://schemas.microsoft.com/office/drawing/2014/main" id="{75CEB5CA-964C-757C-F539-EBF08009E9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descr="A group of logos on a dark background&#10;&#10;Description automatically generated">
            <a:extLst>
              <a:ext uri="{FF2B5EF4-FFF2-40B4-BE49-F238E27FC236}">
                <a16:creationId xmlns:a16="http://schemas.microsoft.com/office/drawing/2014/main" id="{A8135F5F-72FF-587F-4EDA-FFC58AD0CA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6"/>
            <a:ext cx="20104810" cy="11308953"/>
          </a:xfrm>
          <a:prstGeom prst="rect">
            <a:avLst/>
          </a:prstGeom>
        </p:spPr>
      </p:pic>
    </p:spTree>
    <p:extLst>
      <p:ext uri="{BB962C8B-B14F-4D97-AF65-F5344CB8AC3E}">
        <p14:creationId xmlns:p14="http://schemas.microsoft.com/office/powerpoint/2010/main" val="23252685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18155" y="1473117"/>
            <a:ext cx="9997440" cy="2376170"/>
          </a:xfrm>
          <a:prstGeom prst="rect">
            <a:avLst/>
          </a:prstGeom>
        </p:spPr>
        <p:txBody>
          <a:bodyPr wrap="square" lIns="0" tIns="0" rIns="0" bIns="0">
            <a:spAutoFit/>
          </a:bodyPr>
          <a:lstStyle>
            <a:lvl1pPr>
              <a:defRPr sz="8650" b="1" i="0">
                <a:solidFill>
                  <a:schemeClr val="bg1"/>
                </a:solidFill>
                <a:latin typeface="ReplicaPro-Heavy"/>
                <a:cs typeface="ReplicaPro-Heavy"/>
              </a:defRPr>
            </a:lvl1pPr>
          </a:lstStyle>
          <a:p>
            <a:endParaRPr/>
          </a:p>
        </p:txBody>
      </p:sp>
      <p:sp>
        <p:nvSpPr>
          <p:cNvPr id="3" name="Holder 3"/>
          <p:cNvSpPr>
            <a:spLocks noGrp="1"/>
          </p:cNvSpPr>
          <p:nvPr>
            <p:ph type="body" idx="1"/>
          </p:nvPr>
        </p:nvSpPr>
        <p:spPr>
          <a:xfrm>
            <a:off x="741203" y="4166017"/>
            <a:ext cx="9114790" cy="3208654"/>
          </a:xfrm>
          <a:prstGeom prst="rect">
            <a:avLst/>
          </a:prstGeom>
        </p:spPr>
        <p:txBody>
          <a:bodyPr wrap="square" lIns="0" tIns="0" rIns="0" bIns="0">
            <a:spAutoFit/>
          </a:bodyPr>
          <a:lstStyle>
            <a:lvl1pPr>
              <a:defRPr sz="3700" b="0" i="0">
                <a:solidFill>
                  <a:srgbClr val="022A3A"/>
                </a:solidFill>
                <a:latin typeface="Replica Pro"/>
                <a:cs typeface="Replica Pro"/>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6/18/2026</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hyperlink" Target="mailto:Research-governance@salford.ac.uk" TargetMode="External"/><Relationship Id="rId2" Type="http://schemas.openxmlformats.org/officeDocument/2006/relationships/hyperlink" Target="mailto:Research-development@salford.ac.uk"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idx="4294967295"/>
          </p:nvPr>
        </p:nvSpPr>
        <p:spPr>
          <a:xfrm>
            <a:off x="755650" y="3749675"/>
            <a:ext cx="16657867" cy="2045944"/>
          </a:xfrm>
          <a:prstGeom prst="rect">
            <a:avLst/>
          </a:prstGeom>
        </p:spPr>
        <p:txBody>
          <a:bodyPr vert="horz" wrap="square" lIns="0" tIns="113664" rIns="0" bIns="0" rtlCol="0" anchor="t">
            <a:spAutoFit/>
          </a:bodyPr>
          <a:lstStyle/>
          <a:p>
            <a:pPr marL="12700" marR="5080" algn="ctr">
              <a:lnSpc>
                <a:spcPts val="7709"/>
              </a:lnSpc>
              <a:spcBef>
                <a:spcPts val="894"/>
              </a:spcBef>
            </a:pPr>
            <a:r>
              <a:rPr lang="en-GB" sz="6000" spc="-25"/>
              <a:t>One Due Diligence Process to Rule Them All</a:t>
            </a:r>
            <a:br>
              <a:rPr lang="en-GB" sz="6000" spc="-25"/>
            </a:br>
            <a:endParaRPr lang="en-GB" sz="6000" spc="-25"/>
          </a:p>
        </p:txBody>
      </p:sp>
      <p:sp>
        <p:nvSpPr>
          <p:cNvPr id="3" name="TextBox 2">
            <a:extLst>
              <a:ext uri="{FF2B5EF4-FFF2-40B4-BE49-F238E27FC236}">
                <a16:creationId xmlns:a16="http://schemas.microsoft.com/office/drawing/2014/main" id="{0E13F571-150B-85D9-7C43-EB335C0BBE71}"/>
              </a:ext>
            </a:extLst>
          </p:cNvPr>
          <p:cNvSpPr txBox="1"/>
          <p:nvPr/>
        </p:nvSpPr>
        <p:spPr>
          <a:xfrm>
            <a:off x="527050" y="7407275"/>
            <a:ext cx="18821399" cy="3690241"/>
          </a:xfrm>
          <a:prstGeom prst="rect">
            <a:avLst/>
          </a:prstGeom>
          <a:noFill/>
        </p:spPr>
        <p:txBody>
          <a:bodyPr wrap="square" lIns="91440" tIns="45720" rIns="91440" bIns="45720" rtlCol="0" anchor="t">
            <a:spAutoFit/>
          </a:bodyPr>
          <a:lstStyle/>
          <a:p>
            <a:pPr algn="ctr">
              <a:lnSpc>
                <a:spcPct val="150000"/>
              </a:lnSpc>
            </a:pPr>
            <a:r>
              <a:rPr lang="en-GB" sz="4000" spc="-25" dirty="0">
                <a:solidFill>
                  <a:schemeClr val="bg1"/>
                </a:solidFill>
                <a:latin typeface="Replica Pro"/>
              </a:rPr>
              <a:t>Luke Postlethwaite, Head of Research Culture, Development &amp; Environment</a:t>
            </a:r>
            <a:br>
              <a:rPr lang="en-GB" sz="4000" spc="-25" dirty="0">
                <a:latin typeface="Replica Pro"/>
              </a:rPr>
            </a:br>
            <a:r>
              <a:rPr lang="en-GB" sz="4000" spc="-25" dirty="0">
                <a:solidFill>
                  <a:schemeClr val="bg1"/>
                </a:solidFill>
                <a:latin typeface="Replica Pro"/>
              </a:rPr>
              <a:t>Rachael Gibson, Research Governance Manager</a:t>
            </a:r>
          </a:p>
          <a:p>
            <a:pPr algn="ctr">
              <a:lnSpc>
                <a:spcPct val="150000"/>
              </a:lnSpc>
            </a:pPr>
            <a:endParaRPr lang="en-GB" sz="4000" spc="-25" dirty="0">
              <a:solidFill>
                <a:schemeClr val="bg1"/>
              </a:solidFill>
              <a:latin typeface="Replica Pro"/>
            </a:endParaRPr>
          </a:p>
          <a:p>
            <a:pPr algn="ctr">
              <a:lnSpc>
                <a:spcPct val="150000"/>
              </a:lnSpc>
            </a:pPr>
            <a:r>
              <a:rPr lang="en-GB" sz="4000" spc="-25" dirty="0">
                <a:solidFill>
                  <a:schemeClr val="bg1"/>
                </a:solidFill>
                <a:latin typeface="Replica Pro"/>
              </a:rPr>
              <a:t>#ARMA2026</a:t>
            </a:r>
            <a:endParaRPr lang="en-GB" sz="4000" dirty="0">
              <a:solidFill>
                <a:schemeClr val="bg1"/>
              </a:solidFill>
              <a:latin typeface="Replica Pr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A5134-AE2C-C5DA-EF2C-2B0A06714B1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C668328-15CE-B2C7-809B-1377A65702CF}"/>
              </a:ext>
            </a:extLst>
          </p:cNvPr>
          <p:cNvSpPr txBox="1"/>
          <p:nvPr/>
        </p:nvSpPr>
        <p:spPr>
          <a:xfrm>
            <a:off x="674959" y="598418"/>
            <a:ext cx="11506200" cy="707886"/>
          </a:xfrm>
          <a:prstGeom prst="rect">
            <a:avLst/>
          </a:prstGeom>
          <a:noFill/>
        </p:spPr>
        <p:txBody>
          <a:bodyPr wrap="square" rtlCol="0">
            <a:spAutoFit/>
          </a:bodyPr>
          <a:lstStyle/>
          <a:p>
            <a:r>
              <a:rPr lang="en-GB" sz="4000">
                <a:solidFill>
                  <a:schemeClr val="bg1"/>
                </a:solidFill>
              </a:rPr>
              <a:t>Next Steps – Building Confidence and Capacity</a:t>
            </a:r>
          </a:p>
        </p:txBody>
      </p:sp>
      <p:graphicFrame>
        <p:nvGraphicFramePr>
          <p:cNvPr id="4" name="Diagram 3">
            <a:extLst>
              <a:ext uri="{FF2B5EF4-FFF2-40B4-BE49-F238E27FC236}">
                <a16:creationId xmlns:a16="http://schemas.microsoft.com/office/drawing/2014/main" id="{A03D36E3-5F70-D980-72A1-203CD17A1117}"/>
              </a:ext>
            </a:extLst>
          </p:cNvPr>
          <p:cNvGraphicFramePr/>
          <p:nvPr>
            <p:extLst>
              <p:ext uri="{D42A27DB-BD31-4B8C-83A1-F6EECF244321}">
                <p14:modId xmlns:p14="http://schemas.microsoft.com/office/powerpoint/2010/main" val="955922790"/>
              </p:ext>
            </p:extLst>
          </p:nvPr>
        </p:nvGraphicFramePr>
        <p:xfrm>
          <a:off x="995082" y="2259106"/>
          <a:ext cx="13608423" cy="82635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Rounded Corners 2">
            <a:extLst>
              <a:ext uri="{FF2B5EF4-FFF2-40B4-BE49-F238E27FC236}">
                <a16:creationId xmlns:a16="http://schemas.microsoft.com/office/drawing/2014/main" id="{0C08D58A-AA56-ABF8-4589-1DBB621FFF05}"/>
              </a:ext>
            </a:extLst>
          </p:cNvPr>
          <p:cNvSpPr/>
          <p:nvPr/>
        </p:nvSpPr>
        <p:spPr>
          <a:xfrm>
            <a:off x="15733059" y="2259107"/>
            <a:ext cx="3375959" cy="1828800"/>
          </a:xfrm>
          <a:prstGeom prst="roundRect">
            <a:avLst/>
          </a:prstGeom>
          <a:solidFill>
            <a:srgbClr val="022939"/>
          </a:solidFill>
          <a:ln w="57150">
            <a:solidFill>
              <a:srgbClr val="D227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000" dirty="0">
                <a:latin typeface="Replica Pro"/>
              </a:rPr>
              <a:t>Cooperation</a:t>
            </a:r>
          </a:p>
        </p:txBody>
      </p:sp>
      <p:sp>
        <p:nvSpPr>
          <p:cNvPr id="5" name="Rectangle: Rounded Corners 4">
            <a:extLst>
              <a:ext uri="{FF2B5EF4-FFF2-40B4-BE49-F238E27FC236}">
                <a16:creationId xmlns:a16="http://schemas.microsoft.com/office/drawing/2014/main" id="{F020AE51-0ECE-85DE-14DB-498267319CD4}"/>
              </a:ext>
            </a:extLst>
          </p:cNvPr>
          <p:cNvSpPr/>
          <p:nvPr/>
        </p:nvSpPr>
        <p:spPr>
          <a:xfrm>
            <a:off x="15733057" y="4935444"/>
            <a:ext cx="3375959" cy="1828800"/>
          </a:xfrm>
          <a:prstGeom prst="roundRect">
            <a:avLst/>
          </a:prstGeom>
          <a:solidFill>
            <a:srgbClr val="022939"/>
          </a:solidFill>
          <a:ln w="57150">
            <a:solidFill>
              <a:srgbClr val="D227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000" dirty="0">
                <a:latin typeface="Replica Pro"/>
              </a:rPr>
              <a:t>Compliance</a:t>
            </a:r>
          </a:p>
        </p:txBody>
      </p:sp>
      <p:sp>
        <p:nvSpPr>
          <p:cNvPr id="6" name="Rectangle: Rounded Corners 5">
            <a:extLst>
              <a:ext uri="{FF2B5EF4-FFF2-40B4-BE49-F238E27FC236}">
                <a16:creationId xmlns:a16="http://schemas.microsoft.com/office/drawing/2014/main" id="{D93B4DC9-37DD-E979-9483-BC40A89A11DB}"/>
              </a:ext>
            </a:extLst>
          </p:cNvPr>
          <p:cNvSpPr/>
          <p:nvPr/>
        </p:nvSpPr>
        <p:spPr>
          <a:xfrm>
            <a:off x="15733057" y="7611781"/>
            <a:ext cx="3375959" cy="1828800"/>
          </a:xfrm>
          <a:prstGeom prst="roundRect">
            <a:avLst/>
          </a:prstGeom>
          <a:solidFill>
            <a:srgbClr val="022939"/>
          </a:solidFill>
          <a:ln w="57150">
            <a:solidFill>
              <a:srgbClr val="D227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000" dirty="0">
                <a:latin typeface="Replica Pro"/>
              </a:rPr>
              <a:t>Capacity</a:t>
            </a:r>
          </a:p>
        </p:txBody>
      </p:sp>
    </p:spTree>
    <p:extLst>
      <p:ext uri="{BB962C8B-B14F-4D97-AF65-F5344CB8AC3E}">
        <p14:creationId xmlns:p14="http://schemas.microsoft.com/office/powerpoint/2010/main" val="16732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1000" fill="hold"/>
                                        <p:tgtEl>
                                          <p:spTgt spid="5">
                                            <p:bg/>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uiExpand="1" build="allAtOnce"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868D1C7-380F-77EE-D216-830C9A092825}"/>
              </a:ext>
            </a:extLst>
          </p:cNvPr>
          <p:cNvSpPr txBox="1"/>
          <p:nvPr/>
        </p:nvSpPr>
        <p:spPr>
          <a:xfrm>
            <a:off x="6083495" y="727808"/>
            <a:ext cx="8618706" cy="2246769"/>
          </a:xfrm>
          <a:prstGeom prst="rect">
            <a:avLst/>
          </a:prstGeom>
          <a:noFill/>
          <a:ln>
            <a:solidFill>
              <a:schemeClr val="bg1">
                <a:lumMod val="95000"/>
              </a:schemeClr>
            </a:solidFill>
          </a:ln>
        </p:spPr>
        <p:txBody>
          <a:bodyPr wrap="square" rtlCol="0">
            <a:spAutoFit/>
          </a:bodyPr>
          <a:lstStyle/>
          <a:p>
            <a:r>
              <a:rPr lang="en-GB" sz="3500" b="1" dirty="0">
                <a:solidFill>
                  <a:schemeClr val="bg1"/>
                </a:solidFill>
                <a:hlinkClick r:id="rId2">
                  <a:extLst>
                    <a:ext uri="{A12FA001-AC4F-418D-AE19-62706E023703}">
                      <ahyp:hlinkClr xmlns:ahyp="http://schemas.microsoft.com/office/drawing/2018/hyperlinkcolor" val="tx"/>
                    </a:ext>
                  </a:extLst>
                </a:hlinkClick>
              </a:rPr>
              <a:t>Research-development@salford.ac.uk</a:t>
            </a:r>
            <a:endParaRPr lang="en-GB" sz="3500" b="1" dirty="0">
              <a:solidFill>
                <a:schemeClr val="bg1"/>
              </a:solidFill>
            </a:endParaRPr>
          </a:p>
          <a:p>
            <a:r>
              <a:rPr lang="en-GB" sz="3500" b="1" dirty="0">
                <a:solidFill>
                  <a:schemeClr val="bg1"/>
                </a:solidFill>
                <a:hlinkClick r:id="rId3">
                  <a:extLst>
                    <a:ext uri="{A12FA001-AC4F-418D-AE19-62706E023703}">
                      <ahyp:hlinkClr xmlns:ahyp="http://schemas.microsoft.com/office/drawing/2018/hyperlinkcolor" val="tx"/>
                    </a:ext>
                  </a:extLst>
                </a:hlinkClick>
              </a:rPr>
              <a:t>Research-governance@salford.ac.uk</a:t>
            </a:r>
            <a:endParaRPr lang="en-GB" sz="3500" b="1" dirty="0">
              <a:solidFill>
                <a:schemeClr val="bg1"/>
              </a:solidFill>
            </a:endParaRPr>
          </a:p>
          <a:p>
            <a:endParaRPr lang="en-GB" sz="3500" b="1" dirty="0">
              <a:solidFill>
                <a:schemeClr val="bg1"/>
              </a:solidFill>
            </a:endParaRPr>
          </a:p>
          <a:p>
            <a:pPr algn="ctr"/>
            <a:r>
              <a:rPr lang="en-GB" sz="3500" b="1" dirty="0">
                <a:solidFill>
                  <a:schemeClr val="bg1"/>
                </a:solidFill>
              </a:rPr>
              <a:t>#ARMA2026</a:t>
            </a:r>
          </a:p>
        </p:txBody>
      </p:sp>
    </p:spTree>
    <p:extLst>
      <p:ext uri="{BB962C8B-B14F-4D97-AF65-F5344CB8AC3E}">
        <p14:creationId xmlns:p14="http://schemas.microsoft.com/office/powerpoint/2010/main" val="3443242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57677E-5B7C-68E9-F40F-94CEB4B152FA}"/>
              </a:ext>
            </a:extLst>
          </p:cNvPr>
          <p:cNvSpPr txBox="1"/>
          <p:nvPr/>
        </p:nvSpPr>
        <p:spPr>
          <a:xfrm>
            <a:off x="674959" y="598418"/>
            <a:ext cx="11506200" cy="707886"/>
          </a:xfrm>
          <a:prstGeom prst="rect">
            <a:avLst/>
          </a:prstGeom>
          <a:noFill/>
        </p:spPr>
        <p:txBody>
          <a:bodyPr wrap="square" rtlCol="0">
            <a:spAutoFit/>
          </a:bodyPr>
          <a:lstStyle/>
          <a:p>
            <a:r>
              <a:rPr lang="en-GB" sz="4000">
                <a:solidFill>
                  <a:schemeClr val="bg1"/>
                </a:solidFill>
              </a:rPr>
              <a:t>In the beginning</a:t>
            </a:r>
          </a:p>
        </p:txBody>
      </p:sp>
      <p:graphicFrame>
        <p:nvGraphicFramePr>
          <p:cNvPr id="15" name="Diagram 14">
            <a:extLst>
              <a:ext uri="{FF2B5EF4-FFF2-40B4-BE49-F238E27FC236}">
                <a16:creationId xmlns:a16="http://schemas.microsoft.com/office/drawing/2014/main" id="{715FD7D0-EDD5-57CD-B797-D508BBFDF033}"/>
              </a:ext>
            </a:extLst>
          </p:cNvPr>
          <p:cNvGraphicFramePr/>
          <p:nvPr>
            <p:extLst>
              <p:ext uri="{D42A27DB-BD31-4B8C-83A1-F6EECF244321}">
                <p14:modId xmlns:p14="http://schemas.microsoft.com/office/powerpoint/2010/main" val="3659197065"/>
              </p:ext>
            </p:extLst>
          </p:nvPr>
        </p:nvGraphicFramePr>
        <p:xfrm>
          <a:off x="1136650" y="1775776"/>
          <a:ext cx="13402733" cy="89351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1297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9652C-DB59-39E7-0197-8444F34AF3D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B7EC4B8-B855-71D7-A6DC-7DEE348331E5}"/>
              </a:ext>
            </a:extLst>
          </p:cNvPr>
          <p:cNvSpPr txBox="1"/>
          <p:nvPr/>
        </p:nvSpPr>
        <p:spPr>
          <a:xfrm>
            <a:off x="674959" y="598418"/>
            <a:ext cx="11506200" cy="707886"/>
          </a:xfrm>
          <a:prstGeom prst="rect">
            <a:avLst/>
          </a:prstGeom>
          <a:noFill/>
        </p:spPr>
        <p:txBody>
          <a:bodyPr wrap="square" rtlCol="0">
            <a:spAutoFit/>
          </a:bodyPr>
          <a:lstStyle/>
          <a:p>
            <a:r>
              <a:rPr lang="en-GB" sz="4000">
                <a:solidFill>
                  <a:schemeClr val="bg1"/>
                </a:solidFill>
              </a:rPr>
              <a:t>The Universal Approach</a:t>
            </a:r>
          </a:p>
        </p:txBody>
      </p:sp>
      <p:graphicFrame>
        <p:nvGraphicFramePr>
          <p:cNvPr id="32" name="Diagram 31">
            <a:extLst>
              <a:ext uri="{FF2B5EF4-FFF2-40B4-BE49-F238E27FC236}">
                <a16:creationId xmlns:a16="http://schemas.microsoft.com/office/drawing/2014/main" id="{7AECE635-7983-B0D1-260C-0EDB61BECAD6}"/>
              </a:ext>
            </a:extLst>
          </p:cNvPr>
          <p:cNvGraphicFramePr/>
          <p:nvPr>
            <p:extLst>
              <p:ext uri="{D42A27DB-BD31-4B8C-83A1-F6EECF244321}">
                <p14:modId xmlns:p14="http://schemas.microsoft.com/office/powerpoint/2010/main" val="3818434687"/>
              </p:ext>
            </p:extLst>
          </p:nvPr>
        </p:nvGraphicFramePr>
        <p:xfrm>
          <a:off x="1077915" y="2169762"/>
          <a:ext cx="17210085" cy="8121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34" name="Straight Connector 33">
            <a:extLst>
              <a:ext uri="{FF2B5EF4-FFF2-40B4-BE49-F238E27FC236}">
                <a16:creationId xmlns:a16="http://schemas.microsoft.com/office/drawing/2014/main" id="{6DDD7835-8355-AC8E-B6FE-3842C21171DF}"/>
              </a:ext>
            </a:extLst>
          </p:cNvPr>
          <p:cNvCxnSpPr/>
          <p:nvPr/>
        </p:nvCxnSpPr>
        <p:spPr>
          <a:xfrm>
            <a:off x="8043620" y="4386020"/>
            <a:ext cx="3347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6" name="Straight Connector 35">
            <a:extLst>
              <a:ext uri="{FF2B5EF4-FFF2-40B4-BE49-F238E27FC236}">
                <a16:creationId xmlns:a16="http://schemas.microsoft.com/office/drawing/2014/main" id="{680B95CE-1E76-A74D-E4A8-9CA4C1F67AD7}"/>
              </a:ext>
            </a:extLst>
          </p:cNvPr>
          <p:cNvCxnSpPr>
            <a:cxnSpLocks/>
          </p:cNvCxnSpPr>
          <p:nvPr/>
        </p:nvCxnSpPr>
        <p:spPr>
          <a:xfrm>
            <a:off x="9636739" y="3812582"/>
            <a:ext cx="1754515" cy="573437"/>
          </a:xfrm>
          <a:prstGeom prst="line">
            <a:avLst/>
          </a:prstGeom>
        </p:spPr>
        <p:style>
          <a:lnRef idx="1">
            <a:schemeClr val="accent2"/>
          </a:lnRef>
          <a:fillRef idx="0">
            <a:schemeClr val="accent2"/>
          </a:fillRef>
          <a:effectRef idx="0">
            <a:schemeClr val="accent2"/>
          </a:effectRef>
          <a:fontRef idx="minor">
            <a:schemeClr val="tx1"/>
          </a:fontRef>
        </p:style>
      </p:cxnSp>
      <p:cxnSp>
        <p:nvCxnSpPr>
          <p:cNvPr id="38" name="Straight Connector 37">
            <a:extLst>
              <a:ext uri="{FF2B5EF4-FFF2-40B4-BE49-F238E27FC236}">
                <a16:creationId xmlns:a16="http://schemas.microsoft.com/office/drawing/2014/main" id="{C8FFC649-DB6D-E07E-E07F-72020054FCD1}"/>
              </a:ext>
            </a:extLst>
          </p:cNvPr>
          <p:cNvCxnSpPr/>
          <p:nvPr/>
        </p:nvCxnSpPr>
        <p:spPr>
          <a:xfrm flipH="1">
            <a:off x="8043620" y="3812583"/>
            <a:ext cx="1639337" cy="573437"/>
          </a:xfrm>
          <a:prstGeom prst="line">
            <a:avLst/>
          </a:prstGeom>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id="{69B5467E-1477-7370-5408-95B130FED797}"/>
              </a:ext>
            </a:extLst>
          </p:cNvPr>
          <p:cNvCxnSpPr>
            <a:cxnSpLocks/>
          </p:cNvCxnSpPr>
          <p:nvPr/>
        </p:nvCxnSpPr>
        <p:spPr>
          <a:xfrm flipV="1">
            <a:off x="7268705" y="4386019"/>
            <a:ext cx="4122549" cy="2045778"/>
          </a:xfrm>
          <a:prstGeom prst="line">
            <a:avLst/>
          </a:prstGeom>
        </p:spPr>
        <p:style>
          <a:lnRef idx="1">
            <a:schemeClr val="accent2"/>
          </a:lnRef>
          <a:fillRef idx="0">
            <a:schemeClr val="accent2"/>
          </a:fillRef>
          <a:effectRef idx="0">
            <a:schemeClr val="accent2"/>
          </a:effectRef>
          <a:fontRef idx="minor">
            <a:schemeClr val="tx1"/>
          </a:fontRef>
        </p:style>
      </p:cxnSp>
      <p:cxnSp>
        <p:nvCxnSpPr>
          <p:cNvPr id="45" name="Straight Connector 44">
            <a:extLst>
              <a:ext uri="{FF2B5EF4-FFF2-40B4-BE49-F238E27FC236}">
                <a16:creationId xmlns:a16="http://schemas.microsoft.com/office/drawing/2014/main" id="{C8202B9B-4EA5-9306-485A-0561929A6416}"/>
              </a:ext>
            </a:extLst>
          </p:cNvPr>
          <p:cNvCxnSpPr/>
          <p:nvPr/>
        </p:nvCxnSpPr>
        <p:spPr>
          <a:xfrm flipV="1">
            <a:off x="7857641" y="3812582"/>
            <a:ext cx="1825316" cy="4029560"/>
          </a:xfrm>
          <a:prstGeom prst="line">
            <a:avLst/>
          </a:prstGeom>
        </p:spPr>
        <p:style>
          <a:lnRef idx="1">
            <a:schemeClr val="accent2"/>
          </a:lnRef>
          <a:fillRef idx="0">
            <a:schemeClr val="accent2"/>
          </a:fillRef>
          <a:effectRef idx="0">
            <a:schemeClr val="accent2"/>
          </a:effectRef>
          <a:fontRef idx="minor">
            <a:schemeClr val="tx1"/>
          </a:fontRef>
        </p:style>
      </p:cxnSp>
      <p:cxnSp>
        <p:nvCxnSpPr>
          <p:cNvPr id="47" name="Straight Connector 46">
            <a:extLst>
              <a:ext uri="{FF2B5EF4-FFF2-40B4-BE49-F238E27FC236}">
                <a16:creationId xmlns:a16="http://schemas.microsoft.com/office/drawing/2014/main" id="{2220ECD9-65F7-9FA5-600D-9A187ECEEDFF}"/>
              </a:ext>
            </a:extLst>
          </p:cNvPr>
          <p:cNvCxnSpPr/>
          <p:nvPr/>
        </p:nvCxnSpPr>
        <p:spPr>
          <a:xfrm flipV="1">
            <a:off x="7888637" y="4386020"/>
            <a:ext cx="3502617" cy="3456122"/>
          </a:xfrm>
          <a:prstGeom prst="line">
            <a:avLst/>
          </a:prstGeom>
        </p:spPr>
        <p:style>
          <a:lnRef idx="1">
            <a:schemeClr val="accent2"/>
          </a:lnRef>
          <a:fillRef idx="0">
            <a:schemeClr val="accent2"/>
          </a:fillRef>
          <a:effectRef idx="0">
            <a:schemeClr val="accent2"/>
          </a:effectRef>
          <a:fontRef idx="minor">
            <a:schemeClr val="tx1"/>
          </a:fontRef>
        </p:style>
      </p:cxnSp>
      <p:cxnSp>
        <p:nvCxnSpPr>
          <p:cNvPr id="49" name="Straight Connector 48">
            <a:extLst>
              <a:ext uri="{FF2B5EF4-FFF2-40B4-BE49-F238E27FC236}">
                <a16:creationId xmlns:a16="http://schemas.microsoft.com/office/drawing/2014/main" id="{34D303C9-4BB7-85C8-C629-01865561B973}"/>
              </a:ext>
            </a:extLst>
          </p:cNvPr>
          <p:cNvCxnSpPr>
            <a:cxnSpLocks/>
          </p:cNvCxnSpPr>
          <p:nvPr/>
        </p:nvCxnSpPr>
        <p:spPr>
          <a:xfrm flipH="1" flipV="1">
            <a:off x="7268705" y="6431797"/>
            <a:ext cx="604433" cy="1410345"/>
          </a:xfrm>
          <a:prstGeom prst="line">
            <a:avLst/>
          </a:prstGeom>
        </p:spPr>
        <p:style>
          <a:lnRef idx="1">
            <a:schemeClr val="accent2"/>
          </a:lnRef>
          <a:fillRef idx="0">
            <a:schemeClr val="accent2"/>
          </a:fillRef>
          <a:effectRef idx="0">
            <a:schemeClr val="accent2"/>
          </a:effectRef>
          <a:fontRef idx="minor">
            <a:schemeClr val="tx1"/>
          </a:fontRef>
        </p:style>
      </p:cxnSp>
      <p:cxnSp>
        <p:nvCxnSpPr>
          <p:cNvPr id="51" name="Straight Connector 50">
            <a:extLst>
              <a:ext uri="{FF2B5EF4-FFF2-40B4-BE49-F238E27FC236}">
                <a16:creationId xmlns:a16="http://schemas.microsoft.com/office/drawing/2014/main" id="{05B73A17-C0D9-AABF-BB82-5D3B2142862E}"/>
              </a:ext>
            </a:extLst>
          </p:cNvPr>
          <p:cNvCxnSpPr>
            <a:cxnSpLocks/>
          </p:cNvCxnSpPr>
          <p:nvPr/>
        </p:nvCxnSpPr>
        <p:spPr>
          <a:xfrm flipH="1" flipV="1">
            <a:off x="11376571" y="4386019"/>
            <a:ext cx="804588" cy="1844299"/>
          </a:xfrm>
          <a:prstGeom prst="line">
            <a:avLst/>
          </a:prstGeom>
        </p:spPr>
        <p:style>
          <a:lnRef idx="1">
            <a:schemeClr val="accent2"/>
          </a:lnRef>
          <a:fillRef idx="0">
            <a:schemeClr val="accent2"/>
          </a:fillRef>
          <a:effectRef idx="0">
            <a:schemeClr val="accent2"/>
          </a:effectRef>
          <a:fontRef idx="minor">
            <a:schemeClr val="tx1"/>
          </a:fontRef>
        </p:style>
      </p:cxnSp>
      <p:cxnSp>
        <p:nvCxnSpPr>
          <p:cNvPr id="53" name="Straight Connector 52">
            <a:extLst>
              <a:ext uri="{FF2B5EF4-FFF2-40B4-BE49-F238E27FC236}">
                <a16:creationId xmlns:a16="http://schemas.microsoft.com/office/drawing/2014/main" id="{C05A5092-6837-4CDF-0DA1-5411BCA5DE06}"/>
              </a:ext>
            </a:extLst>
          </p:cNvPr>
          <p:cNvCxnSpPr/>
          <p:nvPr/>
        </p:nvCxnSpPr>
        <p:spPr>
          <a:xfrm flipH="1" flipV="1">
            <a:off x="7888637" y="7842142"/>
            <a:ext cx="1794320" cy="759417"/>
          </a:xfrm>
          <a:prstGeom prst="line">
            <a:avLst/>
          </a:prstGeom>
        </p:spPr>
        <p:style>
          <a:lnRef idx="1">
            <a:schemeClr val="accent2"/>
          </a:lnRef>
          <a:fillRef idx="0">
            <a:schemeClr val="accent2"/>
          </a:fillRef>
          <a:effectRef idx="0">
            <a:schemeClr val="accent2"/>
          </a:effectRef>
          <a:fontRef idx="minor">
            <a:schemeClr val="tx1"/>
          </a:fontRef>
        </p:style>
      </p:cxnSp>
      <p:cxnSp>
        <p:nvCxnSpPr>
          <p:cNvPr id="55" name="Straight Connector 54">
            <a:extLst>
              <a:ext uri="{FF2B5EF4-FFF2-40B4-BE49-F238E27FC236}">
                <a16:creationId xmlns:a16="http://schemas.microsoft.com/office/drawing/2014/main" id="{CCB8D65B-EE24-01CF-6182-EB46D6AA3482}"/>
              </a:ext>
            </a:extLst>
          </p:cNvPr>
          <p:cNvCxnSpPr/>
          <p:nvPr/>
        </p:nvCxnSpPr>
        <p:spPr>
          <a:xfrm>
            <a:off x="8043620" y="4386020"/>
            <a:ext cx="1673817" cy="4277533"/>
          </a:xfrm>
          <a:prstGeom prst="line">
            <a:avLst/>
          </a:prstGeom>
        </p:spPr>
        <p:style>
          <a:lnRef idx="1">
            <a:schemeClr val="accent2"/>
          </a:lnRef>
          <a:fillRef idx="0">
            <a:schemeClr val="accent2"/>
          </a:fillRef>
          <a:effectRef idx="0">
            <a:schemeClr val="accent2"/>
          </a:effectRef>
          <a:fontRef idx="minor">
            <a:schemeClr val="tx1"/>
          </a:fontRef>
        </p:style>
      </p:cxnSp>
      <p:cxnSp>
        <p:nvCxnSpPr>
          <p:cNvPr id="57" name="Straight Connector 56">
            <a:extLst>
              <a:ext uri="{FF2B5EF4-FFF2-40B4-BE49-F238E27FC236}">
                <a16:creationId xmlns:a16="http://schemas.microsoft.com/office/drawing/2014/main" id="{98DD5CF5-BCE3-C2D5-CD6E-5F2AC0966565}"/>
              </a:ext>
            </a:extLst>
          </p:cNvPr>
          <p:cNvCxnSpPr/>
          <p:nvPr/>
        </p:nvCxnSpPr>
        <p:spPr>
          <a:xfrm flipH="1" flipV="1">
            <a:off x="9682957" y="3812582"/>
            <a:ext cx="1708297" cy="4029560"/>
          </a:xfrm>
          <a:prstGeom prst="line">
            <a:avLst/>
          </a:prstGeom>
        </p:spPr>
        <p:style>
          <a:lnRef idx="1">
            <a:schemeClr val="accent2"/>
          </a:lnRef>
          <a:fillRef idx="0">
            <a:schemeClr val="accent2"/>
          </a:fillRef>
          <a:effectRef idx="0">
            <a:schemeClr val="accent2"/>
          </a:effectRef>
          <a:fontRef idx="minor">
            <a:schemeClr val="tx1"/>
          </a:fontRef>
        </p:style>
      </p:cxnSp>
      <p:cxnSp>
        <p:nvCxnSpPr>
          <p:cNvPr id="59" name="Straight Connector 58">
            <a:extLst>
              <a:ext uri="{FF2B5EF4-FFF2-40B4-BE49-F238E27FC236}">
                <a16:creationId xmlns:a16="http://schemas.microsoft.com/office/drawing/2014/main" id="{9D91CED5-23C5-7130-C763-4CEDB3E38FBA}"/>
              </a:ext>
            </a:extLst>
          </p:cNvPr>
          <p:cNvCxnSpPr>
            <a:cxnSpLocks/>
          </p:cNvCxnSpPr>
          <p:nvPr/>
        </p:nvCxnSpPr>
        <p:spPr>
          <a:xfrm flipH="1" flipV="1">
            <a:off x="11376571" y="4386019"/>
            <a:ext cx="14683" cy="3456123"/>
          </a:xfrm>
          <a:prstGeom prst="line">
            <a:avLst/>
          </a:prstGeom>
        </p:spPr>
        <p:style>
          <a:lnRef idx="1">
            <a:schemeClr val="accent2"/>
          </a:lnRef>
          <a:fillRef idx="0">
            <a:schemeClr val="accent2"/>
          </a:fillRef>
          <a:effectRef idx="0">
            <a:schemeClr val="accent2"/>
          </a:effectRef>
          <a:fontRef idx="minor">
            <a:schemeClr val="tx1"/>
          </a:fontRef>
        </p:style>
      </p:cxnSp>
      <p:cxnSp>
        <p:nvCxnSpPr>
          <p:cNvPr id="61" name="Straight Connector 60">
            <a:extLst>
              <a:ext uri="{FF2B5EF4-FFF2-40B4-BE49-F238E27FC236}">
                <a16:creationId xmlns:a16="http://schemas.microsoft.com/office/drawing/2014/main" id="{C2F0C259-CDD4-134C-CF1B-CDE70E44B6AA}"/>
              </a:ext>
            </a:extLst>
          </p:cNvPr>
          <p:cNvCxnSpPr/>
          <p:nvPr/>
        </p:nvCxnSpPr>
        <p:spPr>
          <a:xfrm flipH="1" flipV="1">
            <a:off x="8043620" y="4386020"/>
            <a:ext cx="3347634" cy="3456122"/>
          </a:xfrm>
          <a:prstGeom prst="line">
            <a:avLst/>
          </a:prstGeom>
        </p:spPr>
        <p:style>
          <a:lnRef idx="1">
            <a:schemeClr val="accent2"/>
          </a:lnRef>
          <a:fillRef idx="0">
            <a:schemeClr val="accent2"/>
          </a:fillRef>
          <a:effectRef idx="0">
            <a:schemeClr val="accent2"/>
          </a:effectRef>
          <a:fontRef idx="minor">
            <a:schemeClr val="tx1"/>
          </a:fontRef>
        </p:style>
      </p:cxnSp>
      <p:cxnSp>
        <p:nvCxnSpPr>
          <p:cNvPr id="63" name="Straight Connector 62">
            <a:extLst>
              <a:ext uri="{FF2B5EF4-FFF2-40B4-BE49-F238E27FC236}">
                <a16:creationId xmlns:a16="http://schemas.microsoft.com/office/drawing/2014/main" id="{1DCF7772-2832-D303-A736-D168C2C1DD2B}"/>
              </a:ext>
            </a:extLst>
          </p:cNvPr>
          <p:cNvCxnSpPr/>
          <p:nvPr/>
        </p:nvCxnSpPr>
        <p:spPr>
          <a:xfrm flipH="1">
            <a:off x="7873139" y="7842142"/>
            <a:ext cx="3518115"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65" name="Straight Connector 64">
            <a:extLst>
              <a:ext uri="{FF2B5EF4-FFF2-40B4-BE49-F238E27FC236}">
                <a16:creationId xmlns:a16="http://schemas.microsoft.com/office/drawing/2014/main" id="{09CAB4C4-2738-C6A9-D87E-9E7B03DD5835}"/>
              </a:ext>
            </a:extLst>
          </p:cNvPr>
          <p:cNvCxnSpPr/>
          <p:nvPr/>
        </p:nvCxnSpPr>
        <p:spPr>
          <a:xfrm flipH="1">
            <a:off x="9682957" y="6168325"/>
            <a:ext cx="2498202" cy="2464231"/>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09037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53" presetClass="entr" presetSubtype="16"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500" fill="hold"/>
                                        <p:tgtEl>
                                          <p:spTgt spid="36"/>
                                        </p:tgtEl>
                                        <p:attrNameLst>
                                          <p:attrName>ppt_w</p:attrName>
                                        </p:attrNameLst>
                                      </p:cBhvr>
                                      <p:tavLst>
                                        <p:tav tm="0">
                                          <p:val>
                                            <p:fltVal val="0"/>
                                          </p:val>
                                        </p:tav>
                                        <p:tav tm="100000">
                                          <p:val>
                                            <p:strVal val="#ppt_w"/>
                                          </p:val>
                                        </p:tav>
                                      </p:tavLst>
                                    </p:anim>
                                    <p:anim calcmode="lin" valueType="num">
                                      <p:cBhvr>
                                        <p:cTn id="13" dur="500" fill="hold"/>
                                        <p:tgtEl>
                                          <p:spTgt spid="36"/>
                                        </p:tgtEl>
                                        <p:attrNameLst>
                                          <p:attrName>ppt_h</p:attrName>
                                        </p:attrNameLst>
                                      </p:cBhvr>
                                      <p:tavLst>
                                        <p:tav tm="0">
                                          <p:val>
                                            <p:fltVal val="0"/>
                                          </p:val>
                                        </p:tav>
                                        <p:tav tm="100000">
                                          <p:val>
                                            <p:strVal val="#ppt_h"/>
                                          </p:val>
                                        </p:tav>
                                      </p:tavLst>
                                    </p:anim>
                                    <p:animEffect transition="in" filter="fade">
                                      <p:cBhvr>
                                        <p:cTn id="14" dur="500"/>
                                        <p:tgtEl>
                                          <p:spTgt spid="36"/>
                                        </p:tgtEl>
                                      </p:cBhvr>
                                    </p:animEffect>
                                  </p:childTnLst>
                                </p:cTn>
                              </p:par>
                              <p:par>
                                <p:cTn id="15" presetID="53" presetClass="entr" presetSubtype="16" fill="hold" nodeType="with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p:cTn id="17" dur="500" fill="hold"/>
                                        <p:tgtEl>
                                          <p:spTgt spid="57"/>
                                        </p:tgtEl>
                                        <p:attrNameLst>
                                          <p:attrName>ppt_w</p:attrName>
                                        </p:attrNameLst>
                                      </p:cBhvr>
                                      <p:tavLst>
                                        <p:tav tm="0">
                                          <p:val>
                                            <p:fltVal val="0"/>
                                          </p:val>
                                        </p:tav>
                                        <p:tav tm="100000">
                                          <p:val>
                                            <p:strVal val="#ppt_w"/>
                                          </p:val>
                                        </p:tav>
                                      </p:tavLst>
                                    </p:anim>
                                    <p:anim calcmode="lin" valueType="num">
                                      <p:cBhvr>
                                        <p:cTn id="18" dur="500" fill="hold"/>
                                        <p:tgtEl>
                                          <p:spTgt spid="57"/>
                                        </p:tgtEl>
                                        <p:attrNameLst>
                                          <p:attrName>ppt_h</p:attrName>
                                        </p:attrNameLst>
                                      </p:cBhvr>
                                      <p:tavLst>
                                        <p:tav tm="0">
                                          <p:val>
                                            <p:fltVal val="0"/>
                                          </p:val>
                                        </p:tav>
                                        <p:tav tm="100000">
                                          <p:val>
                                            <p:strVal val="#ppt_h"/>
                                          </p:val>
                                        </p:tav>
                                      </p:tavLst>
                                    </p:anim>
                                    <p:animEffect transition="in" filter="fade">
                                      <p:cBhvr>
                                        <p:cTn id="19" dur="500"/>
                                        <p:tgtEl>
                                          <p:spTgt spid="57"/>
                                        </p:tgtEl>
                                      </p:cBhvr>
                                    </p:animEffect>
                                  </p:childTnLst>
                                </p:cTn>
                              </p:par>
                              <p:par>
                                <p:cTn id="20" presetID="53" presetClass="entr" presetSubtype="16"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 calcmode="lin" valueType="num">
                                      <p:cBhvr>
                                        <p:cTn id="22" dur="500" fill="hold"/>
                                        <p:tgtEl>
                                          <p:spTgt spid="34"/>
                                        </p:tgtEl>
                                        <p:attrNameLst>
                                          <p:attrName>ppt_w</p:attrName>
                                        </p:attrNameLst>
                                      </p:cBhvr>
                                      <p:tavLst>
                                        <p:tav tm="0">
                                          <p:val>
                                            <p:fltVal val="0"/>
                                          </p:val>
                                        </p:tav>
                                        <p:tav tm="100000">
                                          <p:val>
                                            <p:strVal val="#ppt_w"/>
                                          </p:val>
                                        </p:tav>
                                      </p:tavLst>
                                    </p:anim>
                                    <p:anim calcmode="lin" valueType="num">
                                      <p:cBhvr>
                                        <p:cTn id="23" dur="500" fill="hold"/>
                                        <p:tgtEl>
                                          <p:spTgt spid="34"/>
                                        </p:tgtEl>
                                        <p:attrNameLst>
                                          <p:attrName>ppt_h</p:attrName>
                                        </p:attrNameLst>
                                      </p:cBhvr>
                                      <p:tavLst>
                                        <p:tav tm="0">
                                          <p:val>
                                            <p:fltVal val="0"/>
                                          </p:val>
                                        </p:tav>
                                        <p:tav tm="100000">
                                          <p:val>
                                            <p:strVal val="#ppt_h"/>
                                          </p:val>
                                        </p:tav>
                                      </p:tavLst>
                                    </p:anim>
                                    <p:animEffect transition="in" filter="fade">
                                      <p:cBhvr>
                                        <p:cTn id="24" dur="500"/>
                                        <p:tgtEl>
                                          <p:spTgt spid="34"/>
                                        </p:tgtEl>
                                      </p:cBhvr>
                                    </p:animEffect>
                                  </p:childTnLst>
                                </p:cTn>
                              </p:par>
                              <p:par>
                                <p:cTn id="25" presetID="53" presetClass="entr" presetSubtype="16" fill="hold" nodeType="withEffect">
                                  <p:stCondLst>
                                    <p:cond delay="0"/>
                                  </p:stCondLst>
                                  <p:childTnLst>
                                    <p:set>
                                      <p:cBhvr>
                                        <p:cTn id="26" dur="1" fill="hold">
                                          <p:stCondLst>
                                            <p:cond delay="0"/>
                                          </p:stCondLst>
                                        </p:cTn>
                                        <p:tgtEl>
                                          <p:spTgt spid="61"/>
                                        </p:tgtEl>
                                        <p:attrNameLst>
                                          <p:attrName>style.visibility</p:attrName>
                                        </p:attrNameLst>
                                      </p:cBhvr>
                                      <p:to>
                                        <p:strVal val="visible"/>
                                      </p:to>
                                    </p:set>
                                    <p:anim calcmode="lin" valueType="num">
                                      <p:cBhvr>
                                        <p:cTn id="27" dur="500" fill="hold"/>
                                        <p:tgtEl>
                                          <p:spTgt spid="61"/>
                                        </p:tgtEl>
                                        <p:attrNameLst>
                                          <p:attrName>ppt_w</p:attrName>
                                        </p:attrNameLst>
                                      </p:cBhvr>
                                      <p:tavLst>
                                        <p:tav tm="0">
                                          <p:val>
                                            <p:fltVal val="0"/>
                                          </p:val>
                                        </p:tav>
                                        <p:tav tm="100000">
                                          <p:val>
                                            <p:strVal val="#ppt_w"/>
                                          </p:val>
                                        </p:tav>
                                      </p:tavLst>
                                    </p:anim>
                                    <p:anim calcmode="lin" valueType="num">
                                      <p:cBhvr>
                                        <p:cTn id="28" dur="500" fill="hold"/>
                                        <p:tgtEl>
                                          <p:spTgt spid="61"/>
                                        </p:tgtEl>
                                        <p:attrNameLst>
                                          <p:attrName>ppt_h</p:attrName>
                                        </p:attrNameLst>
                                      </p:cBhvr>
                                      <p:tavLst>
                                        <p:tav tm="0">
                                          <p:val>
                                            <p:fltVal val="0"/>
                                          </p:val>
                                        </p:tav>
                                        <p:tav tm="100000">
                                          <p:val>
                                            <p:strVal val="#ppt_h"/>
                                          </p:val>
                                        </p:tav>
                                      </p:tavLst>
                                    </p:anim>
                                    <p:animEffect transition="in" filter="fade">
                                      <p:cBhvr>
                                        <p:cTn id="29" dur="500"/>
                                        <p:tgtEl>
                                          <p:spTgt spid="61"/>
                                        </p:tgtEl>
                                      </p:cBhvr>
                                    </p:animEffect>
                                  </p:childTnLst>
                                </p:cTn>
                              </p:par>
                              <p:par>
                                <p:cTn id="30" presetID="53" presetClass="entr" presetSubtype="16" fill="hold" nodeType="withEffect">
                                  <p:stCondLst>
                                    <p:cond delay="0"/>
                                  </p:stCondLst>
                                  <p:childTnLst>
                                    <p:set>
                                      <p:cBhvr>
                                        <p:cTn id="31" dur="1" fill="hold">
                                          <p:stCondLst>
                                            <p:cond delay="0"/>
                                          </p:stCondLst>
                                        </p:cTn>
                                        <p:tgtEl>
                                          <p:spTgt spid="59"/>
                                        </p:tgtEl>
                                        <p:attrNameLst>
                                          <p:attrName>style.visibility</p:attrName>
                                        </p:attrNameLst>
                                      </p:cBhvr>
                                      <p:to>
                                        <p:strVal val="visible"/>
                                      </p:to>
                                    </p:set>
                                    <p:anim calcmode="lin" valueType="num">
                                      <p:cBhvr>
                                        <p:cTn id="32" dur="500" fill="hold"/>
                                        <p:tgtEl>
                                          <p:spTgt spid="59"/>
                                        </p:tgtEl>
                                        <p:attrNameLst>
                                          <p:attrName>ppt_w</p:attrName>
                                        </p:attrNameLst>
                                      </p:cBhvr>
                                      <p:tavLst>
                                        <p:tav tm="0">
                                          <p:val>
                                            <p:fltVal val="0"/>
                                          </p:val>
                                        </p:tav>
                                        <p:tav tm="100000">
                                          <p:val>
                                            <p:strVal val="#ppt_w"/>
                                          </p:val>
                                        </p:tav>
                                      </p:tavLst>
                                    </p:anim>
                                    <p:anim calcmode="lin" valueType="num">
                                      <p:cBhvr>
                                        <p:cTn id="33" dur="500" fill="hold"/>
                                        <p:tgtEl>
                                          <p:spTgt spid="59"/>
                                        </p:tgtEl>
                                        <p:attrNameLst>
                                          <p:attrName>ppt_h</p:attrName>
                                        </p:attrNameLst>
                                      </p:cBhvr>
                                      <p:tavLst>
                                        <p:tav tm="0">
                                          <p:val>
                                            <p:fltVal val="0"/>
                                          </p:val>
                                        </p:tav>
                                        <p:tav tm="100000">
                                          <p:val>
                                            <p:strVal val="#ppt_h"/>
                                          </p:val>
                                        </p:tav>
                                      </p:tavLst>
                                    </p:anim>
                                    <p:animEffect transition="in" filter="fade">
                                      <p:cBhvr>
                                        <p:cTn id="34" dur="500"/>
                                        <p:tgtEl>
                                          <p:spTgt spid="59"/>
                                        </p:tgtEl>
                                      </p:cBhvr>
                                    </p:animEffect>
                                  </p:childTnLst>
                                </p:cTn>
                              </p:par>
                              <p:par>
                                <p:cTn id="35" presetID="53" presetClass="entr" presetSubtype="16"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p:cTn id="37" dur="500" fill="hold"/>
                                        <p:tgtEl>
                                          <p:spTgt spid="51"/>
                                        </p:tgtEl>
                                        <p:attrNameLst>
                                          <p:attrName>ppt_w</p:attrName>
                                        </p:attrNameLst>
                                      </p:cBhvr>
                                      <p:tavLst>
                                        <p:tav tm="0">
                                          <p:val>
                                            <p:fltVal val="0"/>
                                          </p:val>
                                        </p:tav>
                                        <p:tav tm="100000">
                                          <p:val>
                                            <p:strVal val="#ppt_w"/>
                                          </p:val>
                                        </p:tav>
                                      </p:tavLst>
                                    </p:anim>
                                    <p:anim calcmode="lin" valueType="num">
                                      <p:cBhvr>
                                        <p:cTn id="38" dur="500" fill="hold"/>
                                        <p:tgtEl>
                                          <p:spTgt spid="51"/>
                                        </p:tgtEl>
                                        <p:attrNameLst>
                                          <p:attrName>ppt_h</p:attrName>
                                        </p:attrNameLst>
                                      </p:cBhvr>
                                      <p:tavLst>
                                        <p:tav tm="0">
                                          <p:val>
                                            <p:fltVal val="0"/>
                                          </p:val>
                                        </p:tav>
                                        <p:tav tm="100000">
                                          <p:val>
                                            <p:strVal val="#ppt_h"/>
                                          </p:val>
                                        </p:tav>
                                      </p:tavLst>
                                    </p:anim>
                                    <p:animEffect transition="in" filter="fade">
                                      <p:cBhvr>
                                        <p:cTn id="39" dur="500"/>
                                        <p:tgtEl>
                                          <p:spTgt spid="51"/>
                                        </p:tgtEl>
                                      </p:cBhvr>
                                    </p:animEffect>
                                  </p:childTnLst>
                                </p:cTn>
                              </p:par>
                              <p:par>
                                <p:cTn id="40" presetID="53" presetClass="entr" presetSubtype="16" fill="hold" nodeType="withEffect">
                                  <p:stCondLst>
                                    <p:cond delay="0"/>
                                  </p:stCondLst>
                                  <p:childTnLst>
                                    <p:set>
                                      <p:cBhvr>
                                        <p:cTn id="41" dur="1" fill="hold">
                                          <p:stCondLst>
                                            <p:cond delay="0"/>
                                          </p:stCondLst>
                                        </p:cTn>
                                        <p:tgtEl>
                                          <p:spTgt spid="65"/>
                                        </p:tgtEl>
                                        <p:attrNameLst>
                                          <p:attrName>style.visibility</p:attrName>
                                        </p:attrNameLst>
                                      </p:cBhvr>
                                      <p:to>
                                        <p:strVal val="visible"/>
                                      </p:to>
                                    </p:set>
                                    <p:anim calcmode="lin" valueType="num">
                                      <p:cBhvr>
                                        <p:cTn id="42" dur="500" fill="hold"/>
                                        <p:tgtEl>
                                          <p:spTgt spid="65"/>
                                        </p:tgtEl>
                                        <p:attrNameLst>
                                          <p:attrName>ppt_w</p:attrName>
                                        </p:attrNameLst>
                                      </p:cBhvr>
                                      <p:tavLst>
                                        <p:tav tm="0">
                                          <p:val>
                                            <p:fltVal val="0"/>
                                          </p:val>
                                        </p:tav>
                                        <p:tav tm="100000">
                                          <p:val>
                                            <p:strVal val="#ppt_w"/>
                                          </p:val>
                                        </p:tav>
                                      </p:tavLst>
                                    </p:anim>
                                    <p:anim calcmode="lin" valueType="num">
                                      <p:cBhvr>
                                        <p:cTn id="43" dur="500" fill="hold"/>
                                        <p:tgtEl>
                                          <p:spTgt spid="65"/>
                                        </p:tgtEl>
                                        <p:attrNameLst>
                                          <p:attrName>ppt_h</p:attrName>
                                        </p:attrNameLst>
                                      </p:cBhvr>
                                      <p:tavLst>
                                        <p:tav tm="0">
                                          <p:val>
                                            <p:fltVal val="0"/>
                                          </p:val>
                                        </p:tav>
                                        <p:tav tm="100000">
                                          <p:val>
                                            <p:strVal val="#ppt_h"/>
                                          </p:val>
                                        </p:tav>
                                      </p:tavLst>
                                    </p:anim>
                                    <p:animEffect transition="in" filter="fade">
                                      <p:cBhvr>
                                        <p:cTn id="44" dur="500"/>
                                        <p:tgtEl>
                                          <p:spTgt spid="65"/>
                                        </p:tgtEl>
                                      </p:cBhvr>
                                    </p:animEffect>
                                  </p:childTnLst>
                                </p:cTn>
                              </p:par>
                              <p:par>
                                <p:cTn id="45" presetID="53" presetClass="entr" presetSubtype="16" fill="hold" nodeType="withEffect">
                                  <p:stCondLst>
                                    <p:cond delay="0"/>
                                  </p:stCondLst>
                                  <p:childTnLst>
                                    <p:set>
                                      <p:cBhvr>
                                        <p:cTn id="46" dur="1" fill="hold">
                                          <p:stCondLst>
                                            <p:cond delay="0"/>
                                          </p:stCondLst>
                                        </p:cTn>
                                        <p:tgtEl>
                                          <p:spTgt spid="55"/>
                                        </p:tgtEl>
                                        <p:attrNameLst>
                                          <p:attrName>style.visibility</p:attrName>
                                        </p:attrNameLst>
                                      </p:cBhvr>
                                      <p:to>
                                        <p:strVal val="visible"/>
                                      </p:to>
                                    </p:set>
                                    <p:anim calcmode="lin" valueType="num">
                                      <p:cBhvr>
                                        <p:cTn id="47" dur="500" fill="hold"/>
                                        <p:tgtEl>
                                          <p:spTgt spid="55"/>
                                        </p:tgtEl>
                                        <p:attrNameLst>
                                          <p:attrName>ppt_w</p:attrName>
                                        </p:attrNameLst>
                                      </p:cBhvr>
                                      <p:tavLst>
                                        <p:tav tm="0">
                                          <p:val>
                                            <p:fltVal val="0"/>
                                          </p:val>
                                        </p:tav>
                                        <p:tav tm="100000">
                                          <p:val>
                                            <p:strVal val="#ppt_w"/>
                                          </p:val>
                                        </p:tav>
                                      </p:tavLst>
                                    </p:anim>
                                    <p:anim calcmode="lin" valueType="num">
                                      <p:cBhvr>
                                        <p:cTn id="48" dur="500" fill="hold"/>
                                        <p:tgtEl>
                                          <p:spTgt spid="55"/>
                                        </p:tgtEl>
                                        <p:attrNameLst>
                                          <p:attrName>ppt_h</p:attrName>
                                        </p:attrNameLst>
                                      </p:cBhvr>
                                      <p:tavLst>
                                        <p:tav tm="0">
                                          <p:val>
                                            <p:fltVal val="0"/>
                                          </p:val>
                                        </p:tav>
                                        <p:tav tm="100000">
                                          <p:val>
                                            <p:strVal val="#ppt_h"/>
                                          </p:val>
                                        </p:tav>
                                      </p:tavLst>
                                    </p:anim>
                                    <p:animEffect transition="in" filter="fade">
                                      <p:cBhvr>
                                        <p:cTn id="49" dur="500"/>
                                        <p:tgtEl>
                                          <p:spTgt spid="55"/>
                                        </p:tgtEl>
                                      </p:cBhvr>
                                    </p:animEffect>
                                  </p:childTnLst>
                                </p:cTn>
                              </p:par>
                              <p:par>
                                <p:cTn id="50" presetID="53" presetClass="entr" presetSubtype="16" fill="hold" nodeType="withEffect">
                                  <p:stCondLst>
                                    <p:cond delay="0"/>
                                  </p:stCondLst>
                                  <p:childTnLst>
                                    <p:set>
                                      <p:cBhvr>
                                        <p:cTn id="51" dur="1" fill="hold">
                                          <p:stCondLst>
                                            <p:cond delay="0"/>
                                          </p:stCondLst>
                                        </p:cTn>
                                        <p:tgtEl>
                                          <p:spTgt spid="63"/>
                                        </p:tgtEl>
                                        <p:attrNameLst>
                                          <p:attrName>style.visibility</p:attrName>
                                        </p:attrNameLst>
                                      </p:cBhvr>
                                      <p:to>
                                        <p:strVal val="visible"/>
                                      </p:to>
                                    </p:set>
                                    <p:anim calcmode="lin" valueType="num">
                                      <p:cBhvr>
                                        <p:cTn id="52" dur="500" fill="hold"/>
                                        <p:tgtEl>
                                          <p:spTgt spid="63"/>
                                        </p:tgtEl>
                                        <p:attrNameLst>
                                          <p:attrName>ppt_w</p:attrName>
                                        </p:attrNameLst>
                                      </p:cBhvr>
                                      <p:tavLst>
                                        <p:tav tm="0">
                                          <p:val>
                                            <p:fltVal val="0"/>
                                          </p:val>
                                        </p:tav>
                                        <p:tav tm="100000">
                                          <p:val>
                                            <p:strVal val="#ppt_w"/>
                                          </p:val>
                                        </p:tav>
                                      </p:tavLst>
                                    </p:anim>
                                    <p:anim calcmode="lin" valueType="num">
                                      <p:cBhvr>
                                        <p:cTn id="53" dur="500" fill="hold"/>
                                        <p:tgtEl>
                                          <p:spTgt spid="63"/>
                                        </p:tgtEl>
                                        <p:attrNameLst>
                                          <p:attrName>ppt_h</p:attrName>
                                        </p:attrNameLst>
                                      </p:cBhvr>
                                      <p:tavLst>
                                        <p:tav tm="0">
                                          <p:val>
                                            <p:fltVal val="0"/>
                                          </p:val>
                                        </p:tav>
                                        <p:tav tm="100000">
                                          <p:val>
                                            <p:strVal val="#ppt_h"/>
                                          </p:val>
                                        </p:tav>
                                      </p:tavLst>
                                    </p:anim>
                                    <p:animEffect transition="in" filter="fade">
                                      <p:cBhvr>
                                        <p:cTn id="54" dur="500"/>
                                        <p:tgtEl>
                                          <p:spTgt spid="63"/>
                                        </p:tgtEl>
                                      </p:cBhvr>
                                    </p:animEffect>
                                  </p:childTnLst>
                                </p:cTn>
                              </p:par>
                              <p:par>
                                <p:cTn id="55" presetID="53" presetClass="entr" presetSubtype="16" fill="hold" nodeType="withEffect">
                                  <p:stCondLst>
                                    <p:cond delay="0"/>
                                  </p:stCondLst>
                                  <p:childTnLst>
                                    <p:set>
                                      <p:cBhvr>
                                        <p:cTn id="56" dur="1" fill="hold">
                                          <p:stCondLst>
                                            <p:cond delay="0"/>
                                          </p:stCondLst>
                                        </p:cTn>
                                        <p:tgtEl>
                                          <p:spTgt spid="47"/>
                                        </p:tgtEl>
                                        <p:attrNameLst>
                                          <p:attrName>style.visibility</p:attrName>
                                        </p:attrNameLst>
                                      </p:cBhvr>
                                      <p:to>
                                        <p:strVal val="visible"/>
                                      </p:to>
                                    </p:set>
                                    <p:anim calcmode="lin" valueType="num">
                                      <p:cBhvr>
                                        <p:cTn id="57" dur="500" fill="hold"/>
                                        <p:tgtEl>
                                          <p:spTgt spid="47"/>
                                        </p:tgtEl>
                                        <p:attrNameLst>
                                          <p:attrName>ppt_w</p:attrName>
                                        </p:attrNameLst>
                                      </p:cBhvr>
                                      <p:tavLst>
                                        <p:tav tm="0">
                                          <p:val>
                                            <p:fltVal val="0"/>
                                          </p:val>
                                        </p:tav>
                                        <p:tav tm="100000">
                                          <p:val>
                                            <p:strVal val="#ppt_w"/>
                                          </p:val>
                                        </p:tav>
                                      </p:tavLst>
                                    </p:anim>
                                    <p:anim calcmode="lin" valueType="num">
                                      <p:cBhvr>
                                        <p:cTn id="58" dur="500" fill="hold"/>
                                        <p:tgtEl>
                                          <p:spTgt spid="47"/>
                                        </p:tgtEl>
                                        <p:attrNameLst>
                                          <p:attrName>ppt_h</p:attrName>
                                        </p:attrNameLst>
                                      </p:cBhvr>
                                      <p:tavLst>
                                        <p:tav tm="0">
                                          <p:val>
                                            <p:fltVal val="0"/>
                                          </p:val>
                                        </p:tav>
                                        <p:tav tm="100000">
                                          <p:val>
                                            <p:strVal val="#ppt_h"/>
                                          </p:val>
                                        </p:tav>
                                      </p:tavLst>
                                    </p:anim>
                                    <p:animEffect transition="in" filter="fade">
                                      <p:cBhvr>
                                        <p:cTn id="59" dur="500"/>
                                        <p:tgtEl>
                                          <p:spTgt spid="47"/>
                                        </p:tgtEl>
                                      </p:cBhvr>
                                    </p:animEffect>
                                  </p:childTnLst>
                                </p:cTn>
                              </p:par>
                              <p:par>
                                <p:cTn id="60" presetID="53" presetClass="entr" presetSubtype="16" fill="hold" nodeType="withEffect">
                                  <p:stCondLst>
                                    <p:cond delay="0"/>
                                  </p:stCondLst>
                                  <p:childTnLst>
                                    <p:set>
                                      <p:cBhvr>
                                        <p:cTn id="61" dur="1" fill="hold">
                                          <p:stCondLst>
                                            <p:cond delay="0"/>
                                          </p:stCondLst>
                                        </p:cTn>
                                        <p:tgtEl>
                                          <p:spTgt spid="45"/>
                                        </p:tgtEl>
                                        <p:attrNameLst>
                                          <p:attrName>style.visibility</p:attrName>
                                        </p:attrNameLst>
                                      </p:cBhvr>
                                      <p:to>
                                        <p:strVal val="visible"/>
                                      </p:to>
                                    </p:set>
                                    <p:anim calcmode="lin" valueType="num">
                                      <p:cBhvr>
                                        <p:cTn id="62" dur="500" fill="hold"/>
                                        <p:tgtEl>
                                          <p:spTgt spid="45"/>
                                        </p:tgtEl>
                                        <p:attrNameLst>
                                          <p:attrName>ppt_w</p:attrName>
                                        </p:attrNameLst>
                                      </p:cBhvr>
                                      <p:tavLst>
                                        <p:tav tm="0">
                                          <p:val>
                                            <p:fltVal val="0"/>
                                          </p:val>
                                        </p:tav>
                                        <p:tav tm="100000">
                                          <p:val>
                                            <p:strVal val="#ppt_w"/>
                                          </p:val>
                                        </p:tav>
                                      </p:tavLst>
                                    </p:anim>
                                    <p:anim calcmode="lin" valueType="num">
                                      <p:cBhvr>
                                        <p:cTn id="63" dur="500" fill="hold"/>
                                        <p:tgtEl>
                                          <p:spTgt spid="45"/>
                                        </p:tgtEl>
                                        <p:attrNameLst>
                                          <p:attrName>ppt_h</p:attrName>
                                        </p:attrNameLst>
                                      </p:cBhvr>
                                      <p:tavLst>
                                        <p:tav tm="0">
                                          <p:val>
                                            <p:fltVal val="0"/>
                                          </p:val>
                                        </p:tav>
                                        <p:tav tm="100000">
                                          <p:val>
                                            <p:strVal val="#ppt_h"/>
                                          </p:val>
                                        </p:tav>
                                      </p:tavLst>
                                    </p:anim>
                                    <p:animEffect transition="in" filter="fade">
                                      <p:cBhvr>
                                        <p:cTn id="64" dur="500"/>
                                        <p:tgtEl>
                                          <p:spTgt spid="45"/>
                                        </p:tgtEl>
                                      </p:cBhvr>
                                    </p:animEffect>
                                  </p:childTnLst>
                                </p:cTn>
                              </p:par>
                              <p:par>
                                <p:cTn id="65" presetID="53" presetClass="entr" presetSubtype="16" fill="hold" nodeType="withEffect">
                                  <p:stCondLst>
                                    <p:cond delay="0"/>
                                  </p:stCondLst>
                                  <p:childTnLst>
                                    <p:set>
                                      <p:cBhvr>
                                        <p:cTn id="66" dur="1" fill="hold">
                                          <p:stCondLst>
                                            <p:cond delay="0"/>
                                          </p:stCondLst>
                                        </p:cTn>
                                        <p:tgtEl>
                                          <p:spTgt spid="40"/>
                                        </p:tgtEl>
                                        <p:attrNameLst>
                                          <p:attrName>style.visibility</p:attrName>
                                        </p:attrNameLst>
                                      </p:cBhvr>
                                      <p:to>
                                        <p:strVal val="visible"/>
                                      </p:to>
                                    </p:set>
                                    <p:anim calcmode="lin" valueType="num">
                                      <p:cBhvr>
                                        <p:cTn id="67" dur="500" fill="hold"/>
                                        <p:tgtEl>
                                          <p:spTgt spid="40"/>
                                        </p:tgtEl>
                                        <p:attrNameLst>
                                          <p:attrName>ppt_w</p:attrName>
                                        </p:attrNameLst>
                                      </p:cBhvr>
                                      <p:tavLst>
                                        <p:tav tm="0">
                                          <p:val>
                                            <p:fltVal val="0"/>
                                          </p:val>
                                        </p:tav>
                                        <p:tav tm="100000">
                                          <p:val>
                                            <p:strVal val="#ppt_w"/>
                                          </p:val>
                                        </p:tav>
                                      </p:tavLst>
                                    </p:anim>
                                    <p:anim calcmode="lin" valueType="num">
                                      <p:cBhvr>
                                        <p:cTn id="68" dur="500" fill="hold"/>
                                        <p:tgtEl>
                                          <p:spTgt spid="40"/>
                                        </p:tgtEl>
                                        <p:attrNameLst>
                                          <p:attrName>ppt_h</p:attrName>
                                        </p:attrNameLst>
                                      </p:cBhvr>
                                      <p:tavLst>
                                        <p:tav tm="0">
                                          <p:val>
                                            <p:fltVal val="0"/>
                                          </p:val>
                                        </p:tav>
                                        <p:tav tm="100000">
                                          <p:val>
                                            <p:strVal val="#ppt_h"/>
                                          </p:val>
                                        </p:tav>
                                      </p:tavLst>
                                    </p:anim>
                                    <p:animEffect transition="in" filter="fade">
                                      <p:cBhvr>
                                        <p:cTn id="69" dur="500"/>
                                        <p:tgtEl>
                                          <p:spTgt spid="40"/>
                                        </p:tgtEl>
                                      </p:cBhvr>
                                    </p:animEffect>
                                  </p:childTnLst>
                                </p:cTn>
                              </p:par>
                              <p:par>
                                <p:cTn id="70" presetID="53" presetClass="entr" presetSubtype="16" fill="hold" nodeType="withEffect">
                                  <p:stCondLst>
                                    <p:cond delay="0"/>
                                  </p:stCondLst>
                                  <p:childTnLst>
                                    <p:set>
                                      <p:cBhvr>
                                        <p:cTn id="71" dur="1" fill="hold">
                                          <p:stCondLst>
                                            <p:cond delay="0"/>
                                          </p:stCondLst>
                                        </p:cTn>
                                        <p:tgtEl>
                                          <p:spTgt spid="49"/>
                                        </p:tgtEl>
                                        <p:attrNameLst>
                                          <p:attrName>style.visibility</p:attrName>
                                        </p:attrNameLst>
                                      </p:cBhvr>
                                      <p:to>
                                        <p:strVal val="visible"/>
                                      </p:to>
                                    </p:set>
                                    <p:anim calcmode="lin" valueType="num">
                                      <p:cBhvr>
                                        <p:cTn id="72" dur="500" fill="hold"/>
                                        <p:tgtEl>
                                          <p:spTgt spid="49"/>
                                        </p:tgtEl>
                                        <p:attrNameLst>
                                          <p:attrName>ppt_w</p:attrName>
                                        </p:attrNameLst>
                                      </p:cBhvr>
                                      <p:tavLst>
                                        <p:tav tm="0">
                                          <p:val>
                                            <p:fltVal val="0"/>
                                          </p:val>
                                        </p:tav>
                                        <p:tav tm="100000">
                                          <p:val>
                                            <p:strVal val="#ppt_w"/>
                                          </p:val>
                                        </p:tav>
                                      </p:tavLst>
                                    </p:anim>
                                    <p:anim calcmode="lin" valueType="num">
                                      <p:cBhvr>
                                        <p:cTn id="73" dur="500" fill="hold"/>
                                        <p:tgtEl>
                                          <p:spTgt spid="49"/>
                                        </p:tgtEl>
                                        <p:attrNameLst>
                                          <p:attrName>ppt_h</p:attrName>
                                        </p:attrNameLst>
                                      </p:cBhvr>
                                      <p:tavLst>
                                        <p:tav tm="0">
                                          <p:val>
                                            <p:fltVal val="0"/>
                                          </p:val>
                                        </p:tav>
                                        <p:tav tm="100000">
                                          <p:val>
                                            <p:strVal val="#ppt_h"/>
                                          </p:val>
                                        </p:tav>
                                      </p:tavLst>
                                    </p:anim>
                                    <p:animEffect transition="in" filter="fade">
                                      <p:cBhvr>
                                        <p:cTn id="74" dur="500"/>
                                        <p:tgtEl>
                                          <p:spTgt spid="49"/>
                                        </p:tgtEl>
                                      </p:cBhvr>
                                    </p:animEffect>
                                  </p:childTnLst>
                                </p:cTn>
                              </p:par>
                              <p:par>
                                <p:cTn id="75" presetID="53" presetClass="entr" presetSubtype="16" fill="hold" nodeType="withEffect">
                                  <p:stCondLst>
                                    <p:cond delay="0"/>
                                  </p:stCondLst>
                                  <p:childTnLst>
                                    <p:set>
                                      <p:cBhvr>
                                        <p:cTn id="76" dur="1" fill="hold">
                                          <p:stCondLst>
                                            <p:cond delay="0"/>
                                          </p:stCondLst>
                                        </p:cTn>
                                        <p:tgtEl>
                                          <p:spTgt spid="53"/>
                                        </p:tgtEl>
                                        <p:attrNameLst>
                                          <p:attrName>style.visibility</p:attrName>
                                        </p:attrNameLst>
                                      </p:cBhvr>
                                      <p:to>
                                        <p:strVal val="visible"/>
                                      </p:to>
                                    </p:set>
                                    <p:anim calcmode="lin" valueType="num">
                                      <p:cBhvr>
                                        <p:cTn id="77" dur="500" fill="hold"/>
                                        <p:tgtEl>
                                          <p:spTgt spid="53"/>
                                        </p:tgtEl>
                                        <p:attrNameLst>
                                          <p:attrName>ppt_w</p:attrName>
                                        </p:attrNameLst>
                                      </p:cBhvr>
                                      <p:tavLst>
                                        <p:tav tm="0">
                                          <p:val>
                                            <p:fltVal val="0"/>
                                          </p:val>
                                        </p:tav>
                                        <p:tav tm="100000">
                                          <p:val>
                                            <p:strVal val="#ppt_w"/>
                                          </p:val>
                                        </p:tav>
                                      </p:tavLst>
                                    </p:anim>
                                    <p:anim calcmode="lin" valueType="num">
                                      <p:cBhvr>
                                        <p:cTn id="78" dur="500" fill="hold"/>
                                        <p:tgtEl>
                                          <p:spTgt spid="53"/>
                                        </p:tgtEl>
                                        <p:attrNameLst>
                                          <p:attrName>ppt_h</p:attrName>
                                        </p:attrNameLst>
                                      </p:cBhvr>
                                      <p:tavLst>
                                        <p:tav tm="0">
                                          <p:val>
                                            <p:fltVal val="0"/>
                                          </p:val>
                                        </p:tav>
                                        <p:tav tm="100000">
                                          <p:val>
                                            <p:strVal val="#ppt_h"/>
                                          </p:val>
                                        </p:tav>
                                      </p:tavLst>
                                    </p:anim>
                                    <p:animEffect transition="in" filter="fade">
                                      <p:cBhvr>
                                        <p:cTn id="7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284AB-EF22-ADC7-E6A5-FD06DA9C7B5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216C634-3D7C-DE86-7389-6DEEC27084B4}"/>
              </a:ext>
            </a:extLst>
          </p:cNvPr>
          <p:cNvSpPr txBox="1"/>
          <p:nvPr/>
        </p:nvSpPr>
        <p:spPr>
          <a:xfrm>
            <a:off x="674959" y="598418"/>
            <a:ext cx="11506200" cy="707886"/>
          </a:xfrm>
          <a:prstGeom prst="rect">
            <a:avLst/>
          </a:prstGeom>
          <a:noFill/>
        </p:spPr>
        <p:txBody>
          <a:bodyPr wrap="square" lIns="91440" tIns="45720" rIns="91440" bIns="45720" rtlCol="0" anchor="t">
            <a:spAutoFit/>
          </a:bodyPr>
          <a:lstStyle/>
          <a:p>
            <a:r>
              <a:rPr lang="en-GB" sz="4000">
                <a:solidFill>
                  <a:schemeClr val="bg1"/>
                </a:solidFill>
              </a:rPr>
              <a:t>Finding a Common Language</a:t>
            </a:r>
            <a:endParaRPr lang="en-US">
              <a:solidFill>
                <a:schemeClr val="bg1"/>
              </a:solidFill>
            </a:endParaRPr>
          </a:p>
        </p:txBody>
      </p:sp>
      <p:sp>
        <p:nvSpPr>
          <p:cNvPr id="6" name="Oval 4">
            <a:extLst>
              <a:ext uri="{FF2B5EF4-FFF2-40B4-BE49-F238E27FC236}">
                <a16:creationId xmlns:a16="http://schemas.microsoft.com/office/drawing/2014/main" id="{884A040C-0168-A28B-D253-DA3FC05F910F}"/>
              </a:ext>
            </a:extLst>
          </p:cNvPr>
          <p:cNvSpPr txBox="1"/>
          <p:nvPr/>
        </p:nvSpPr>
        <p:spPr>
          <a:xfrm>
            <a:off x="8465474" y="5419221"/>
            <a:ext cx="2518393" cy="251839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GB" sz="6500" kern="1200">
                <a:solidFill>
                  <a:schemeClr val="bg1"/>
                </a:solidFill>
              </a:rPr>
              <a:t>AI</a:t>
            </a:r>
          </a:p>
        </p:txBody>
      </p:sp>
      <p:pic>
        <p:nvPicPr>
          <p:cNvPr id="23" name="Picture 22">
            <a:extLst>
              <a:ext uri="{FF2B5EF4-FFF2-40B4-BE49-F238E27FC236}">
                <a16:creationId xmlns:a16="http://schemas.microsoft.com/office/drawing/2014/main" id="{80AEDA87-6BB8-678F-0581-425F3E1FAB3A}"/>
              </a:ext>
            </a:extLst>
          </p:cNvPr>
          <p:cNvPicPr>
            <a:picLocks noChangeAspect="1"/>
          </p:cNvPicPr>
          <p:nvPr/>
        </p:nvPicPr>
        <p:blipFill>
          <a:blip r:embed="rId3"/>
          <a:stretch>
            <a:fillRect/>
          </a:stretch>
        </p:blipFill>
        <p:spPr>
          <a:xfrm>
            <a:off x="4804615" y="3356920"/>
            <a:ext cx="9197558" cy="6135867"/>
          </a:xfrm>
          <a:prstGeom prst="rect">
            <a:avLst/>
          </a:prstGeom>
        </p:spPr>
      </p:pic>
    </p:spTree>
    <p:extLst>
      <p:ext uri="{BB962C8B-B14F-4D97-AF65-F5344CB8AC3E}">
        <p14:creationId xmlns:p14="http://schemas.microsoft.com/office/powerpoint/2010/main" val="4272561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67111-1D73-3732-DE52-F638BE59EE8E}"/>
            </a:ext>
          </a:extLst>
        </p:cNvPr>
        <p:cNvGrpSpPr/>
        <p:nvPr/>
      </p:nvGrpSpPr>
      <p:grpSpPr>
        <a:xfrm>
          <a:off x="0" y="0"/>
          <a:ext cx="0" cy="0"/>
          <a:chOff x="0" y="0"/>
          <a:chExt cx="0" cy="0"/>
        </a:xfrm>
      </p:grpSpPr>
      <p:sp>
        <p:nvSpPr>
          <p:cNvPr id="3" name="Rectangle: Diagonal Corners Rounded 2">
            <a:extLst>
              <a:ext uri="{FF2B5EF4-FFF2-40B4-BE49-F238E27FC236}">
                <a16:creationId xmlns:a16="http://schemas.microsoft.com/office/drawing/2014/main" id="{E6891907-8C19-B5C5-3CAC-278A8FB2C436}"/>
              </a:ext>
            </a:extLst>
          </p:cNvPr>
          <p:cNvSpPr/>
          <p:nvPr/>
        </p:nvSpPr>
        <p:spPr>
          <a:xfrm>
            <a:off x="567409" y="2385483"/>
            <a:ext cx="10515601" cy="4067075"/>
          </a:xfrm>
          <a:prstGeom prst="round2DiagRect">
            <a:avLst/>
          </a:prstGeom>
          <a:solidFill>
            <a:srgbClr val="022939"/>
          </a:solidFill>
        </p:spPr>
        <p:style>
          <a:lnRef idx="2">
            <a:schemeClr val="accent1">
              <a:shade val="15000"/>
            </a:schemeClr>
          </a:lnRef>
          <a:fillRef idx="1">
            <a:schemeClr val="accent1"/>
          </a:fillRef>
          <a:effectRef idx="0">
            <a:schemeClr val="accent1"/>
          </a:effectRef>
          <a:fontRef idx="minor">
            <a:schemeClr val="lt1"/>
          </a:fontRef>
        </p:style>
        <p:txBody>
          <a:bodyPr tIns="648000" rtlCol="0" anchor="t"/>
          <a:lstStyle/>
          <a:p>
            <a:pPr marL="285750" indent="-285750">
              <a:buFont typeface="Arial" panose="020B0604020202020204" pitchFamily="34" charset="0"/>
              <a:buChar char="•"/>
            </a:pPr>
            <a:r>
              <a:rPr lang="en-GB" sz="2500">
                <a:solidFill>
                  <a:schemeClr val="lt1"/>
                </a:solidFill>
                <a:latin typeface="Replica Pro"/>
              </a:rPr>
              <a:t>Safeguarding the dignity, interests, rights, safety and welfare of those involved</a:t>
            </a:r>
          </a:p>
          <a:p>
            <a:pPr marL="285750" indent="-285750">
              <a:buFont typeface="Arial" panose="020B0604020202020204" pitchFamily="34" charset="0"/>
              <a:buChar char="•"/>
            </a:pPr>
            <a:r>
              <a:rPr lang="en-GB" sz="2500">
                <a:solidFill>
                  <a:schemeClr val="lt1"/>
                </a:solidFill>
                <a:latin typeface="Replica Pro"/>
              </a:rPr>
              <a:t>Preserving the reputation of the University and the wider academic community</a:t>
            </a:r>
          </a:p>
          <a:p>
            <a:pPr marL="285750" indent="-285750">
              <a:buFont typeface="Arial" panose="020B0604020202020204" pitchFamily="34" charset="0"/>
              <a:buChar char="•"/>
            </a:pPr>
            <a:r>
              <a:rPr lang="en-GB" sz="2500">
                <a:solidFill>
                  <a:schemeClr val="lt1"/>
                </a:solidFill>
                <a:latin typeface="Replica Pro"/>
              </a:rPr>
              <a:t>Complying with relevant legislation or institutional policies </a:t>
            </a:r>
          </a:p>
          <a:p>
            <a:pPr marL="285750" indent="-285750">
              <a:buFont typeface="Arial" panose="020B0604020202020204" pitchFamily="34" charset="0"/>
              <a:buChar char="•"/>
            </a:pPr>
            <a:r>
              <a:rPr lang="en-GB" sz="2500">
                <a:solidFill>
                  <a:schemeClr val="lt1"/>
                </a:solidFill>
                <a:latin typeface="Replica Pro"/>
              </a:rPr>
              <a:t>Mitigating conflicts of interest</a:t>
            </a:r>
          </a:p>
          <a:p>
            <a:pPr marL="285750" indent="-285750">
              <a:buFont typeface="Arial" panose="020B0604020202020204" pitchFamily="34" charset="0"/>
              <a:buChar char="•"/>
            </a:pPr>
            <a:r>
              <a:rPr lang="en-GB" sz="2500">
                <a:solidFill>
                  <a:schemeClr val="lt1"/>
                </a:solidFill>
                <a:latin typeface="Replica Pro"/>
              </a:rPr>
              <a:t>Protection of animal welfare, cultural heritage and the natural environment</a:t>
            </a:r>
          </a:p>
          <a:p>
            <a:pPr marL="285750" indent="-285750">
              <a:buFont typeface="Arial" panose="020B0604020202020204" pitchFamily="34" charset="0"/>
              <a:buChar char="•"/>
            </a:pPr>
            <a:endParaRPr lang="en-GB" sz="2500">
              <a:solidFill>
                <a:schemeClr val="lt1"/>
              </a:solidFill>
              <a:latin typeface="Replica Pro"/>
            </a:endParaRPr>
          </a:p>
        </p:txBody>
      </p:sp>
      <p:sp>
        <p:nvSpPr>
          <p:cNvPr id="6" name="Rectangle: Diagonal Corners Rounded 5">
            <a:extLst>
              <a:ext uri="{FF2B5EF4-FFF2-40B4-BE49-F238E27FC236}">
                <a16:creationId xmlns:a16="http://schemas.microsoft.com/office/drawing/2014/main" id="{A071E78B-455B-C119-5D32-2972AA832098}"/>
              </a:ext>
            </a:extLst>
          </p:cNvPr>
          <p:cNvSpPr/>
          <p:nvPr/>
        </p:nvSpPr>
        <p:spPr>
          <a:xfrm>
            <a:off x="567410" y="6818544"/>
            <a:ext cx="10515600" cy="1649952"/>
          </a:xfrm>
          <a:prstGeom prst="round2DiagRect">
            <a:avLst/>
          </a:prstGeom>
          <a:solidFill>
            <a:srgbClr val="022939"/>
          </a:solidFill>
        </p:spPr>
        <p:style>
          <a:lnRef idx="2">
            <a:schemeClr val="accent1">
              <a:shade val="15000"/>
            </a:schemeClr>
          </a:lnRef>
          <a:fillRef idx="1">
            <a:schemeClr val="accent1"/>
          </a:fillRef>
          <a:effectRef idx="0">
            <a:schemeClr val="accent1"/>
          </a:effectRef>
          <a:fontRef idx="minor">
            <a:schemeClr val="lt1"/>
          </a:fontRef>
        </p:style>
        <p:txBody>
          <a:bodyPr tIns="648000" rtlCol="0" anchor="t"/>
          <a:lstStyle/>
          <a:p>
            <a:pPr marL="342900" indent="-342900">
              <a:buFont typeface="Arial" panose="020B0604020202020204" pitchFamily="34" charset="0"/>
              <a:buChar char="•"/>
            </a:pPr>
            <a:r>
              <a:rPr lang="en-GB" sz="2500">
                <a:latin typeface="Replica Pro"/>
              </a:rPr>
              <a:t>Good governance is a key value of a positive and functional research ecosystem</a:t>
            </a:r>
            <a:endParaRPr lang="en-GB" sz="2500">
              <a:solidFill>
                <a:schemeClr val="lt1"/>
              </a:solidFill>
              <a:latin typeface="Replica Pro"/>
            </a:endParaRPr>
          </a:p>
        </p:txBody>
      </p:sp>
      <p:sp>
        <p:nvSpPr>
          <p:cNvPr id="8" name="Rectangle: Diagonal Corners Rounded 7">
            <a:extLst>
              <a:ext uri="{FF2B5EF4-FFF2-40B4-BE49-F238E27FC236}">
                <a16:creationId xmlns:a16="http://schemas.microsoft.com/office/drawing/2014/main" id="{CEA0A959-36DC-8B5B-2675-4244F0F4EEB3}"/>
              </a:ext>
            </a:extLst>
          </p:cNvPr>
          <p:cNvSpPr/>
          <p:nvPr/>
        </p:nvSpPr>
        <p:spPr>
          <a:xfrm>
            <a:off x="567410" y="8712679"/>
            <a:ext cx="10515600" cy="1861140"/>
          </a:xfrm>
          <a:prstGeom prst="round2DiagRect">
            <a:avLst/>
          </a:prstGeom>
          <a:solidFill>
            <a:srgbClr val="022939"/>
          </a:solidFill>
        </p:spPr>
        <p:style>
          <a:lnRef idx="2">
            <a:schemeClr val="accent1">
              <a:shade val="15000"/>
            </a:schemeClr>
          </a:lnRef>
          <a:fillRef idx="1">
            <a:schemeClr val="accent1"/>
          </a:fillRef>
          <a:effectRef idx="0">
            <a:schemeClr val="accent1"/>
          </a:effectRef>
          <a:fontRef idx="minor">
            <a:schemeClr val="lt1"/>
          </a:fontRef>
        </p:style>
        <p:txBody>
          <a:bodyPr tIns="648000" rtlCol="0" anchor="t"/>
          <a:lstStyle/>
          <a:p>
            <a:pPr marL="342900" indent="-342900">
              <a:buFont typeface="Arial" panose="020B0604020202020204" pitchFamily="34" charset="0"/>
              <a:buChar char="•"/>
            </a:pPr>
            <a:r>
              <a:rPr lang="en-GB" sz="2500">
                <a:solidFill>
                  <a:schemeClr val="lt1"/>
                </a:solidFill>
                <a:latin typeface="Replica Pro"/>
              </a:rPr>
              <a:t>Continued process improvement, enabling research and facilitating responsible and inclusive research</a:t>
            </a:r>
          </a:p>
        </p:txBody>
      </p:sp>
      <p:sp>
        <p:nvSpPr>
          <p:cNvPr id="9" name="TextBox 8">
            <a:extLst>
              <a:ext uri="{FF2B5EF4-FFF2-40B4-BE49-F238E27FC236}">
                <a16:creationId xmlns:a16="http://schemas.microsoft.com/office/drawing/2014/main" id="{FFB118E0-FF33-7F01-71B3-1E008A49C7E7}"/>
              </a:ext>
            </a:extLst>
          </p:cNvPr>
          <p:cNvSpPr txBox="1"/>
          <p:nvPr/>
        </p:nvSpPr>
        <p:spPr>
          <a:xfrm>
            <a:off x="1018489" y="2531390"/>
            <a:ext cx="3780202" cy="584775"/>
          </a:xfrm>
          <a:prstGeom prst="rect">
            <a:avLst/>
          </a:prstGeom>
          <a:noFill/>
        </p:spPr>
        <p:txBody>
          <a:bodyPr wrap="none" rtlCol="0">
            <a:spAutoFit/>
          </a:bodyPr>
          <a:lstStyle/>
          <a:p>
            <a:r>
              <a:rPr lang="en-GB" sz="3200" b="1">
                <a:solidFill>
                  <a:schemeClr val="bg1"/>
                </a:solidFill>
              </a:rPr>
              <a:t>Guiding principles</a:t>
            </a:r>
          </a:p>
        </p:txBody>
      </p:sp>
      <p:sp>
        <p:nvSpPr>
          <p:cNvPr id="10" name="TextBox 9">
            <a:extLst>
              <a:ext uri="{FF2B5EF4-FFF2-40B4-BE49-F238E27FC236}">
                <a16:creationId xmlns:a16="http://schemas.microsoft.com/office/drawing/2014/main" id="{C652BF38-A476-D1D2-7A80-541B80333B70}"/>
              </a:ext>
            </a:extLst>
          </p:cNvPr>
          <p:cNvSpPr txBox="1"/>
          <p:nvPr/>
        </p:nvSpPr>
        <p:spPr>
          <a:xfrm>
            <a:off x="1018489" y="6887555"/>
            <a:ext cx="5057795" cy="584775"/>
          </a:xfrm>
          <a:prstGeom prst="rect">
            <a:avLst/>
          </a:prstGeom>
          <a:noFill/>
        </p:spPr>
        <p:txBody>
          <a:bodyPr wrap="none" rtlCol="0">
            <a:spAutoFit/>
          </a:bodyPr>
          <a:lstStyle/>
          <a:p>
            <a:r>
              <a:rPr lang="en-GB" sz="3200" b="1">
                <a:solidFill>
                  <a:schemeClr val="bg1"/>
                </a:solidFill>
              </a:rPr>
              <a:t>Positive research culture</a:t>
            </a:r>
          </a:p>
        </p:txBody>
      </p:sp>
      <p:sp>
        <p:nvSpPr>
          <p:cNvPr id="11" name="TextBox 10">
            <a:extLst>
              <a:ext uri="{FF2B5EF4-FFF2-40B4-BE49-F238E27FC236}">
                <a16:creationId xmlns:a16="http://schemas.microsoft.com/office/drawing/2014/main" id="{D6F780EF-04BC-B2E8-9C14-CDCE09E5535B}"/>
              </a:ext>
            </a:extLst>
          </p:cNvPr>
          <p:cNvSpPr txBox="1"/>
          <p:nvPr/>
        </p:nvSpPr>
        <p:spPr>
          <a:xfrm>
            <a:off x="1018489" y="8834482"/>
            <a:ext cx="5214889" cy="584775"/>
          </a:xfrm>
          <a:prstGeom prst="rect">
            <a:avLst/>
          </a:prstGeom>
          <a:noFill/>
        </p:spPr>
        <p:txBody>
          <a:bodyPr wrap="none" rtlCol="0">
            <a:spAutoFit/>
          </a:bodyPr>
          <a:lstStyle/>
          <a:p>
            <a:r>
              <a:rPr lang="en-GB" sz="3200" b="1">
                <a:solidFill>
                  <a:schemeClr val="bg1"/>
                </a:solidFill>
              </a:rPr>
              <a:t>Reduction in bureaucracy</a:t>
            </a:r>
          </a:p>
        </p:txBody>
      </p:sp>
      <p:sp>
        <p:nvSpPr>
          <p:cNvPr id="14" name="Right Brace 13">
            <a:extLst>
              <a:ext uri="{FF2B5EF4-FFF2-40B4-BE49-F238E27FC236}">
                <a16:creationId xmlns:a16="http://schemas.microsoft.com/office/drawing/2014/main" id="{5EFF8431-68EC-7532-72BC-8E56394EDF19}"/>
              </a:ext>
            </a:extLst>
          </p:cNvPr>
          <p:cNvSpPr/>
          <p:nvPr/>
        </p:nvSpPr>
        <p:spPr>
          <a:xfrm>
            <a:off x="11438290" y="3795623"/>
            <a:ext cx="2681116" cy="5839265"/>
          </a:xfrm>
          <a:prstGeom prst="rightBrace">
            <a:avLst>
              <a:gd name="adj1" fmla="val 8333"/>
              <a:gd name="adj2" fmla="val 49671"/>
            </a:avLst>
          </a:prstGeom>
          <a:ln w="38100">
            <a:solidFill>
              <a:srgbClr val="D2273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GB"/>
          </a:p>
        </p:txBody>
      </p:sp>
      <p:sp>
        <p:nvSpPr>
          <p:cNvPr id="16" name="Oval 15">
            <a:extLst>
              <a:ext uri="{FF2B5EF4-FFF2-40B4-BE49-F238E27FC236}">
                <a16:creationId xmlns:a16="http://schemas.microsoft.com/office/drawing/2014/main" id="{7C919DA4-47FA-42CF-BD2C-55390E0E1025}"/>
              </a:ext>
            </a:extLst>
          </p:cNvPr>
          <p:cNvSpPr/>
          <p:nvPr/>
        </p:nvSpPr>
        <p:spPr>
          <a:xfrm>
            <a:off x="14021089" y="4327716"/>
            <a:ext cx="4902200" cy="4902200"/>
          </a:xfrm>
          <a:prstGeom prst="ellipse">
            <a:avLst/>
          </a:prstGeom>
          <a:solidFill>
            <a:srgbClr val="02293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0" b="1">
                <a:solidFill>
                  <a:schemeClr val="bg1"/>
                </a:solidFill>
              </a:rPr>
              <a:t>Efficiency </a:t>
            </a:r>
          </a:p>
        </p:txBody>
      </p:sp>
      <p:sp>
        <p:nvSpPr>
          <p:cNvPr id="17" name="TextBox 16">
            <a:extLst>
              <a:ext uri="{FF2B5EF4-FFF2-40B4-BE49-F238E27FC236}">
                <a16:creationId xmlns:a16="http://schemas.microsoft.com/office/drawing/2014/main" id="{965CF8D8-5BA2-3251-1E5D-5A465C8B1208}"/>
              </a:ext>
            </a:extLst>
          </p:cNvPr>
          <p:cNvSpPr txBox="1"/>
          <p:nvPr/>
        </p:nvSpPr>
        <p:spPr>
          <a:xfrm>
            <a:off x="674959" y="598418"/>
            <a:ext cx="11506200" cy="707886"/>
          </a:xfrm>
          <a:prstGeom prst="rect">
            <a:avLst/>
          </a:prstGeom>
          <a:noFill/>
        </p:spPr>
        <p:txBody>
          <a:bodyPr wrap="square" rtlCol="0">
            <a:spAutoFit/>
          </a:bodyPr>
          <a:lstStyle/>
          <a:p>
            <a:r>
              <a:rPr lang="en-GB" sz="4000">
                <a:solidFill>
                  <a:schemeClr val="bg1"/>
                </a:solidFill>
              </a:rPr>
              <a:t>Where we stood and what we needed</a:t>
            </a:r>
          </a:p>
        </p:txBody>
      </p:sp>
    </p:spTree>
    <p:extLst>
      <p:ext uri="{BB962C8B-B14F-4D97-AF65-F5344CB8AC3E}">
        <p14:creationId xmlns:p14="http://schemas.microsoft.com/office/powerpoint/2010/main" val="4081909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4DAB9-FCDA-3AD0-A4DD-1BC530282CB9}"/>
            </a:ext>
          </a:extLst>
        </p:cNvPr>
        <p:cNvGrpSpPr/>
        <p:nvPr/>
      </p:nvGrpSpPr>
      <p:grpSpPr>
        <a:xfrm>
          <a:off x="0" y="0"/>
          <a:ext cx="0" cy="0"/>
          <a:chOff x="0" y="0"/>
          <a:chExt cx="0" cy="0"/>
        </a:xfrm>
      </p:grpSpPr>
      <p:graphicFrame>
        <p:nvGraphicFramePr>
          <p:cNvPr id="14" name="Diagram 13">
            <a:extLst>
              <a:ext uri="{FF2B5EF4-FFF2-40B4-BE49-F238E27FC236}">
                <a16:creationId xmlns:a16="http://schemas.microsoft.com/office/drawing/2014/main" id="{0B8B4A40-AAE8-3541-F743-5D78DF8842F1}"/>
              </a:ext>
            </a:extLst>
          </p:cNvPr>
          <p:cNvGraphicFramePr/>
          <p:nvPr>
            <p:extLst>
              <p:ext uri="{D42A27DB-BD31-4B8C-83A1-F6EECF244321}">
                <p14:modId xmlns:p14="http://schemas.microsoft.com/office/powerpoint/2010/main" val="1979855077"/>
              </p:ext>
            </p:extLst>
          </p:nvPr>
        </p:nvGraphicFramePr>
        <p:xfrm>
          <a:off x="519317" y="2047487"/>
          <a:ext cx="18410709" cy="9261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D88E58E0-6C46-B0D1-EA73-D3069F4AAAB1}"/>
              </a:ext>
            </a:extLst>
          </p:cNvPr>
          <p:cNvSpPr txBox="1"/>
          <p:nvPr/>
        </p:nvSpPr>
        <p:spPr>
          <a:xfrm>
            <a:off x="674959" y="598418"/>
            <a:ext cx="11506200" cy="707886"/>
          </a:xfrm>
          <a:prstGeom prst="rect">
            <a:avLst/>
          </a:prstGeom>
          <a:noFill/>
        </p:spPr>
        <p:txBody>
          <a:bodyPr wrap="square" rtlCol="0">
            <a:spAutoFit/>
          </a:bodyPr>
          <a:lstStyle/>
          <a:p>
            <a:r>
              <a:rPr lang="en-GB" sz="4000">
                <a:solidFill>
                  <a:schemeClr val="bg1"/>
                </a:solidFill>
              </a:rPr>
              <a:t>Creating efficiencies and Upgrading the Approach</a:t>
            </a:r>
          </a:p>
        </p:txBody>
      </p:sp>
      <p:grpSp>
        <p:nvGrpSpPr>
          <p:cNvPr id="2" name="Group 1">
            <a:extLst>
              <a:ext uri="{FF2B5EF4-FFF2-40B4-BE49-F238E27FC236}">
                <a16:creationId xmlns:a16="http://schemas.microsoft.com/office/drawing/2014/main" id="{68E7A0B3-E835-8F50-4BD0-6676090F19E7}"/>
              </a:ext>
            </a:extLst>
          </p:cNvPr>
          <p:cNvGrpSpPr/>
          <p:nvPr/>
        </p:nvGrpSpPr>
        <p:grpSpPr>
          <a:xfrm>
            <a:off x="7943898" y="4897645"/>
            <a:ext cx="3561545" cy="3561545"/>
            <a:chOff x="11859267" y="3757222"/>
            <a:chExt cx="3561545" cy="3561545"/>
          </a:xfrm>
        </p:grpSpPr>
        <p:sp>
          <p:nvSpPr>
            <p:cNvPr id="3" name="Oval 2">
              <a:extLst>
                <a:ext uri="{FF2B5EF4-FFF2-40B4-BE49-F238E27FC236}">
                  <a16:creationId xmlns:a16="http://schemas.microsoft.com/office/drawing/2014/main" id="{2F91B718-1292-40A8-C18E-6949AC161146}"/>
                </a:ext>
              </a:extLst>
            </p:cNvPr>
            <p:cNvSpPr/>
            <p:nvPr/>
          </p:nvSpPr>
          <p:spPr>
            <a:xfrm>
              <a:off x="11859267" y="3757222"/>
              <a:ext cx="3561545" cy="3561545"/>
            </a:xfrm>
            <a:prstGeom prst="ellipse">
              <a:avLst/>
            </a:prstGeom>
            <a:blipFill rotWithShape="0">
              <a:blip r:embed="rId8" cstate="print">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val="0"/>
                  </a:ext>
                </a:extLst>
              </a:blip>
              <a:srcRect/>
              <a:stretch>
                <a:fillRect l="-25000" r="-25000"/>
              </a:stretch>
            </a:blip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Oval 4">
              <a:extLst>
                <a:ext uri="{FF2B5EF4-FFF2-40B4-BE49-F238E27FC236}">
                  <a16:creationId xmlns:a16="http://schemas.microsoft.com/office/drawing/2014/main" id="{7328DA1F-BC6E-600A-2D8A-F4B6BCCCCB11}"/>
                </a:ext>
              </a:extLst>
            </p:cNvPr>
            <p:cNvSpPr txBox="1"/>
            <p:nvPr/>
          </p:nvSpPr>
          <p:spPr>
            <a:xfrm>
              <a:off x="12380843" y="4278798"/>
              <a:ext cx="2518393" cy="251839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GB" sz="6500" kern="1200" dirty="0">
                  <a:solidFill>
                    <a:schemeClr val="bg1"/>
                  </a:solidFill>
                </a:rPr>
                <a:t>AI</a:t>
              </a:r>
            </a:p>
          </p:txBody>
        </p:sp>
      </p:grpSp>
    </p:spTree>
    <p:extLst>
      <p:ext uri="{BB962C8B-B14F-4D97-AF65-F5344CB8AC3E}">
        <p14:creationId xmlns:p14="http://schemas.microsoft.com/office/powerpoint/2010/main" val="144909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graphicEl>
                                              <a:dgm id="{3B41DD6B-3F2A-46DD-8461-A31C9AC97453}"/>
                                            </p:graphicEl>
                                          </p:spTgt>
                                        </p:tgtEl>
                                        <p:attrNameLst>
                                          <p:attrName>style.visibility</p:attrName>
                                        </p:attrNameLst>
                                      </p:cBhvr>
                                      <p:to>
                                        <p:strVal val="visible"/>
                                      </p:to>
                                    </p:set>
                                    <p:animEffect transition="in" filter="fade">
                                      <p:cBhvr>
                                        <p:cTn id="7" dur="500"/>
                                        <p:tgtEl>
                                          <p:spTgt spid="14">
                                            <p:graphicEl>
                                              <a:dgm id="{3B41DD6B-3F2A-46DD-8461-A31C9AC9745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graphicEl>
                                              <a:dgm id="{CB566F87-FDB5-4A95-8EE8-7D2FE528128D}"/>
                                            </p:graphicEl>
                                          </p:spTgt>
                                        </p:tgtEl>
                                        <p:attrNameLst>
                                          <p:attrName>style.visibility</p:attrName>
                                        </p:attrNameLst>
                                      </p:cBhvr>
                                      <p:to>
                                        <p:strVal val="visible"/>
                                      </p:to>
                                    </p:set>
                                    <p:animEffect transition="in" filter="fade">
                                      <p:cBhvr>
                                        <p:cTn id="12" dur="500"/>
                                        <p:tgtEl>
                                          <p:spTgt spid="14">
                                            <p:graphicEl>
                                              <a:dgm id="{CB566F87-FDB5-4A95-8EE8-7D2FE528128D}"/>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
                                            <p:graphicEl>
                                              <a:dgm id="{3668045C-7096-40C8-9BED-C9DFF83753C0}"/>
                                            </p:graphicEl>
                                          </p:spTgt>
                                        </p:tgtEl>
                                        <p:attrNameLst>
                                          <p:attrName>style.visibility</p:attrName>
                                        </p:attrNameLst>
                                      </p:cBhvr>
                                      <p:to>
                                        <p:strVal val="visible"/>
                                      </p:to>
                                    </p:set>
                                    <p:animEffect transition="in" filter="fade">
                                      <p:cBhvr>
                                        <p:cTn id="15" dur="500"/>
                                        <p:tgtEl>
                                          <p:spTgt spid="14">
                                            <p:graphicEl>
                                              <a:dgm id="{3668045C-7096-40C8-9BED-C9DFF83753C0}"/>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graphicEl>
                                              <a:dgm id="{B39C39C2-C574-46AF-B605-6CBE7F53B87B}"/>
                                            </p:graphicEl>
                                          </p:spTgt>
                                        </p:tgtEl>
                                        <p:attrNameLst>
                                          <p:attrName>style.visibility</p:attrName>
                                        </p:attrNameLst>
                                      </p:cBhvr>
                                      <p:to>
                                        <p:strVal val="visible"/>
                                      </p:to>
                                    </p:set>
                                    <p:animEffect transition="in" filter="fade">
                                      <p:cBhvr>
                                        <p:cTn id="20" dur="500"/>
                                        <p:tgtEl>
                                          <p:spTgt spid="14">
                                            <p:graphicEl>
                                              <a:dgm id="{B39C39C2-C574-46AF-B605-6CBE7F53B87B}"/>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4">
                                            <p:graphicEl>
                                              <a:dgm id="{E23087D9-DD69-40BC-9D54-396695F9AAA0}"/>
                                            </p:graphicEl>
                                          </p:spTgt>
                                        </p:tgtEl>
                                        <p:attrNameLst>
                                          <p:attrName>style.visibility</p:attrName>
                                        </p:attrNameLst>
                                      </p:cBhvr>
                                      <p:to>
                                        <p:strVal val="visible"/>
                                      </p:to>
                                    </p:set>
                                    <p:animEffect transition="in" filter="fade">
                                      <p:cBhvr>
                                        <p:cTn id="23" dur="500"/>
                                        <p:tgtEl>
                                          <p:spTgt spid="14">
                                            <p:graphicEl>
                                              <a:dgm id="{E23087D9-DD69-40BC-9D54-396695F9AAA0}"/>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graphicEl>
                                              <a:dgm id="{1D9319D7-659F-401F-93C7-DBA379D28AC9}"/>
                                            </p:graphicEl>
                                          </p:spTgt>
                                        </p:tgtEl>
                                        <p:attrNameLst>
                                          <p:attrName>style.visibility</p:attrName>
                                        </p:attrNameLst>
                                      </p:cBhvr>
                                      <p:to>
                                        <p:strVal val="visible"/>
                                      </p:to>
                                    </p:set>
                                    <p:animEffect transition="in" filter="fade">
                                      <p:cBhvr>
                                        <p:cTn id="26" dur="500"/>
                                        <p:tgtEl>
                                          <p:spTgt spid="14">
                                            <p:graphicEl>
                                              <a:dgm id="{1D9319D7-659F-401F-93C7-DBA379D28AC9}"/>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000"/>
                                        <p:tgtEl>
                                          <p:spTgt spid="2"/>
                                        </p:tgtEl>
                                      </p:cBhvr>
                                    </p:animEffect>
                                    <p:anim calcmode="lin" valueType="num">
                                      <p:cBhvr>
                                        <p:cTn id="32" dur="1000" fill="hold"/>
                                        <p:tgtEl>
                                          <p:spTgt spid="2"/>
                                        </p:tgtEl>
                                        <p:attrNameLst>
                                          <p:attrName>ppt_x</p:attrName>
                                        </p:attrNameLst>
                                      </p:cBhvr>
                                      <p:tavLst>
                                        <p:tav tm="0">
                                          <p:val>
                                            <p:strVal val="#ppt_x"/>
                                          </p:val>
                                        </p:tav>
                                        <p:tav tm="100000">
                                          <p:val>
                                            <p:strVal val="#ppt_x"/>
                                          </p:val>
                                        </p:tav>
                                      </p:tavLst>
                                    </p:anim>
                                    <p:anim calcmode="lin" valueType="num">
                                      <p:cBhvr>
                                        <p:cTn id="3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5BFED-12F8-6882-4F2F-5C6DFAE6175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6B54F1B-7662-0D02-D2F4-138F15DCD20F}"/>
              </a:ext>
            </a:extLst>
          </p:cNvPr>
          <p:cNvSpPr txBox="1"/>
          <p:nvPr/>
        </p:nvSpPr>
        <p:spPr>
          <a:xfrm>
            <a:off x="674959" y="598418"/>
            <a:ext cx="11506200" cy="707886"/>
          </a:xfrm>
          <a:prstGeom prst="rect">
            <a:avLst/>
          </a:prstGeom>
          <a:noFill/>
        </p:spPr>
        <p:txBody>
          <a:bodyPr wrap="square" rtlCol="0">
            <a:spAutoFit/>
          </a:bodyPr>
          <a:lstStyle/>
          <a:p>
            <a:r>
              <a:rPr lang="en-GB" sz="4000">
                <a:solidFill>
                  <a:schemeClr val="bg1"/>
                </a:solidFill>
              </a:rPr>
              <a:t>Including AI</a:t>
            </a:r>
          </a:p>
        </p:txBody>
      </p:sp>
      <p:graphicFrame>
        <p:nvGraphicFramePr>
          <p:cNvPr id="13" name="Diagram 12">
            <a:extLst>
              <a:ext uri="{FF2B5EF4-FFF2-40B4-BE49-F238E27FC236}">
                <a16:creationId xmlns:a16="http://schemas.microsoft.com/office/drawing/2014/main" id="{FF55A41C-7A91-A382-F33B-19D6AF08041E}"/>
              </a:ext>
            </a:extLst>
          </p:cNvPr>
          <p:cNvGraphicFramePr/>
          <p:nvPr>
            <p:extLst>
              <p:ext uri="{D42A27DB-BD31-4B8C-83A1-F6EECF244321}">
                <p14:modId xmlns:p14="http://schemas.microsoft.com/office/powerpoint/2010/main" val="1259457395"/>
              </p:ext>
            </p:extLst>
          </p:nvPr>
        </p:nvGraphicFramePr>
        <p:xfrm>
          <a:off x="481263" y="2093494"/>
          <a:ext cx="18047369" cy="84461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2902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7E599-5CB1-5E15-D184-2BFDA428ABB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8301C1F-22ED-A51A-0EA4-D775C2DA78B3}"/>
              </a:ext>
            </a:extLst>
          </p:cNvPr>
          <p:cNvSpPr txBox="1"/>
          <p:nvPr/>
        </p:nvSpPr>
        <p:spPr>
          <a:xfrm>
            <a:off x="674959" y="598418"/>
            <a:ext cx="11506200" cy="707886"/>
          </a:xfrm>
          <a:prstGeom prst="rect">
            <a:avLst/>
          </a:prstGeom>
          <a:noFill/>
        </p:spPr>
        <p:txBody>
          <a:bodyPr wrap="square" lIns="91440" tIns="45720" rIns="91440" bIns="45720" rtlCol="0" anchor="t">
            <a:spAutoFit/>
          </a:bodyPr>
          <a:lstStyle/>
          <a:p>
            <a:r>
              <a:rPr lang="en-GB" sz="4000">
                <a:solidFill>
                  <a:schemeClr val="bg1"/>
                </a:solidFill>
              </a:rPr>
              <a:t>Adoption and Culture Change</a:t>
            </a:r>
            <a:endParaRPr lang="en-US">
              <a:solidFill>
                <a:schemeClr val="bg1"/>
              </a:solidFill>
            </a:endParaRPr>
          </a:p>
        </p:txBody>
      </p:sp>
      <p:sp>
        <p:nvSpPr>
          <p:cNvPr id="6" name="Oval 4">
            <a:extLst>
              <a:ext uri="{FF2B5EF4-FFF2-40B4-BE49-F238E27FC236}">
                <a16:creationId xmlns:a16="http://schemas.microsoft.com/office/drawing/2014/main" id="{1DD4870C-39F4-A80B-1E51-AFD9BF9CDC25}"/>
              </a:ext>
            </a:extLst>
          </p:cNvPr>
          <p:cNvSpPr txBox="1"/>
          <p:nvPr/>
        </p:nvSpPr>
        <p:spPr>
          <a:xfrm>
            <a:off x="8465474" y="5419221"/>
            <a:ext cx="2518393" cy="251839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GB" sz="6500" kern="1200">
                <a:solidFill>
                  <a:schemeClr val="bg1"/>
                </a:solidFill>
              </a:rPr>
              <a:t>AI</a:t>
            </a:r>
          </a:p>
        </p:txBody>
      </p:sp>
      <p:pic>
        <p:nvPicPr>
          <p:cNvPr id="4" name="Picture 3" descr="Chameleon on branch">
            <a:extLst>
              <a:ext uri="{FF2B5EF4-FFF2-40B4-BE49-F238E27FC236}">
                <a16:creationId xmlns:a16="http://schemas.microsoft.com/office/drawing/2014/main" id="{28E9677E-34E8-116E-92BB-3DB390229A31}"/>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9734" y="2490281"/>
            <a:ext cx="11471548" cy="7774050"/>
          </a:xfrm>
          <a:prstGeom prst="ellipse">
            <a:avLst/>
          </a:prstGeom>
          <a:ln>
            <a:noFill/>
          </a:ln>
          <a:effectLst>
            <a:softEdge rad="112500"/>
          </a:effectLst>
        </p:spPr>
      </p:pic>
    </p:spTree>
    <p:extLst>
      <p:ext uri="{BB962C8B-B14F-4D97-AF65-F5344CB8AC3E}">
        <p14:creationId xmlns:p14="http://schemas.microsoft.com/office/powerpoint/2010/main" val="463451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F0B9D-3C1E-8587-D3EF-07D057D6002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6EE8D6E-29B3-3942-A973-F84FDF57D4C8}"/>
              </a:ext>
            </a:extLst>
          </p:cNvPr>
          <p:cNvSpPr txBox="1"/>
          <p:nvPr/>
        </p:nvSpPr>
        <p:spPr>
          <a:xfrm>
            <a:off x="674959" y="598418"/>
            <a:ext cx="11506200" cy="707886"/>
          </a:xfrm>
          <a:prstGeom prst="rect">
            <a:avLst/>
          </a:prstGeom>
          <a:noFill/>
        </p:spPr>
        <p:txBody>
          <a:bodyPr wrap="square" rtlCol="0">
            <a:spAutoFit/>
          </a:bodyPr>
          <a:lstStyle/>
          <a:p>
            <a:r>
              <a:rPr lang="en-GB" sz="4000">
                <a:solidFill>
                  <a:schemeClr val="bg1"/>
                </a:solidFill>
              </a:rPr>
              <a:t>Culture change</a:t>
            </a:r>
          </a:p>
        </p:txBody>
      </p:sp>
      <p:sp>
        <p:nvSpPr>
          <p:cNvPr id="3" name="Rectangle: Rounded Corners 2">
            <a:extLst>
              <a:ext uri="{FF2B5EF4-FFF2-40B4-BE49-F238E27FC236}">
                <a16:creationId xmlns:a16="http://schemas.microsoft.com/office/drawing/2014/main" id="{02E71626-1283-EC1F-8701-7E60922CA271}"/>
              </a:ext>
            </a:extLst>
          </p:cNvPr>
          <p:cNvSpPr/>
          <p:nvPr/>
        </p:nvSpPr>
        <p:spPr>
          <a:xfrm>
            <a:off x="7835261" y="4510862"/>
            <a:ext cx="3757640" cy="1745806"/>
          </a:xfrm>
          <a:prstGeom prst="roundRect">
            <a:avLst/>
          </a:prstGeom>
          <a:solidFill>
            <a:srgbClr val="02293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latin typeface="Replica Pro"/>
              </a:rPr>
              <a:t>Embedded Due Diligence</a:t>
            </a:r>
            <a:endParaRPr lang="en-US" sz="2000" b="1">
              <a:solidFill>
                <a:schemeClr val="bg1"/>
              </a:solidFill>
              <a:latin typeface="Replica Pro"/>
              <a:ea typeface="Calibri"/>
              <a:cs typeface="Calibri"/>
            </a:endParaRPr>
          </a:p>
          <a:p>
            <a:pPr algn="ctr"/>
            <a:r>
              <a:rPr lang="en-US" sz="2000" b="1">
                <a:solidFill>
                  <a:schemeClr val="bg1"/>
                </a:solidFill>
                <a:latin typeface="Replica Pro"/>
              </a:rPr>
              <a:t> </a:t>
            </a:r>
            <a:r>
              <a:rPr lang="en-US" sz="2000">
                <a:solidFill>
                  <a:schemeClr val="bg1"/>
                </a:solidFill>
                <a:latin typeface="Replica Pro"/>
              </a:rPr>
              <a:t>Now part of everyday pre-award practice</a:t>
            </a:r>
            <a:endParaRPr lang="en-US" sz="2000">
              <a:solidFill>
                <a:schemeClr val="bg1"/>
              </a:solidFill>
              <a:latin typeface="Replica Pro"/>
              <a:ea typeface="Calibri"/>
              <a:cs typeface="Calibri"/>
            </a:endParaRPr>
          </a:p>
        </p:txBody>
      </p:sp>
      <p:sp>
        <p:nvSpPr>
          <p:cNvPr id="4" name="Oval 3">
            <a:extLst>
              <a:ext uri="{FF2B5EF4-FFF2-40B4-BE49-F238E27FC236}">
                <a16:creationId xmlns:a16="http://schemas.microsoft.com/office/drawing/2014/main" id="{5AC7BC92-44E6-48FA-93E5-9EAA60379DDA}"/>
              </a:ext>
            </a:extLst>
          </p:cNvPr>
          <p:cNvSpPr/>
          <p:nvPr/>
        </p:nvSpPr>
        <p:spPr>
          <a:xfrm>
            <a:off x="8000282" y="2283510"/>
            <a:ext cx="3408479" cy="2194728"/>
          </a:xfrm>
          <a:prstGeom prst="downArrowCallout">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b="1">
              <a:solidFill>
                <a:schemeClr val="tx1"/>
              </a:solidFill>
            </a:endParaRPr>
          </a:p>
          <a:p>
            <a:pPr algn="ctr"/>
            <a:r>
              <a:rPr lang="en-US" sz="2000" b="1">
                <a:solidFill>
                  <a:schemeClr val="tx1"/>
                </a:solidFill>
                <a:latin typeface="Replica Pro"/>
              </a:rPr>
              <a:t>Burden</a:t>
            </a:r>
            <a:endParaRPr lang="en-US" sz="2000" b="1">
              <a:solidFill>
                <a:schemeClr val="tx1"/>
              </a:solidFill>
              <a:latin typeface="Replica Pro"/>
              <a:ea typeface="Calibri"/>
              <a:cs typeface="Calibri"/>
            </a:endParaRPr>
          </a:p>
          <a:p>
            <a:pPr algn="ctr"/>
            <a:r>
              <a:rPr lang="en-US" sz="2000">
                <a:solidFill>
                  <a:schemeClr val="tx1"/>
                </a:solidFill>
                <a:latin typeface="Replica Pro"/>
              </a:rPr>
              <a:t>Most due diligence checks can now be completed in just a few minutes.</a:t>
            </a:r>
            <a:endParaRPr lang="en-US" sz="2000">
              <a:solidFill>
                <a:schemeClr val="tx1"/>
              </a:solidFill>
              <a:latin typeface="Replica Pro"/>
              <a:ea typeface="Calibri"/>
              <a:cs typeface="Calibri"/>
            </a:endParaRPr>
          </a:p>
          <a:p>
            <a:pPr algn="ctr"/>
            <a:endParaRPr lang="en-US" sz="2000" b="1">
              <a:solidFill>
                <a:schemeClr val="bg1"/>
              </a:solidFill>
            </a:endParaRPr>
          </a:p>
        </p:txBody>
      </p:sp>
      <p:sp>
        <p:nvSpPr>
          <p:cNvPr id="6" name="Oval 5">
            <a:extLst>
              <a:ext uri="{FF2B5EF4-FFF2-40B4-BE49-F238E27FC236}">
                <a16:creationId xmlns:a16="http://schemas.microsoft.com/office/drawing/2014/main" id="{03C817AB-CBB0-FD57-54E0-79CD3436A896}"/>
              </a:ext>
            </a:extLst>
          </p:cNvPr>
          <p:cNvSpPr/>
          <p:nvPr/>
        </p:nvSpPr>
        <p:spPr>
          <a:xfrm>
            <a:off x="11672073" y="4284286"/>
            <a:ext cx="3953755" cy="2218437"/>
          </a:xfrm>
          <a:prstGeom prst="leftArrowCallout">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b="1">
              <a:solidFill>
                <a:schemeClr val="tx1"/>
              </a:solidFill>
            </a:endParaRPr>
          </a:p>
          <a:p>
            <a:pPr algn="ctr"/>
            <a:endParaRPr lang="en-US" sz="2000" b="1">
              <a:solidFill>
                <a:schemeClr val="tx1"/>
              </a:solidFill>
            </a:endParaRPr>
          </a:p>
          <a:p>
            <a:pPr algn="ctr"/>
            <a:r>
              <a:rPr lang="en-US" sz="2000" b="1">
                <a:solidFill>
                  <a:schemeClr val="tx1"/>
                </a:solidFill>
                <a:latin typeface="Replica Pro"/>
              </a:rPr>
              <a:t>Consistency</a:t>
            </a:r>
            <a:endParaRPr lang="en-US" sz="2000">
              <a:solidFill>
                <a:schemeClr val="tx1"/>
              </a:solidFill>
              <a:latin typeface="Replica Pro"/>
            </a:endParaRPr>
          </a:p>
          <a:p>
            <a:pPr algn="ctr"/>
            <a:r>
              <a:rPr lang="en-US" sz="2000">
                <a:solidFill>
                  <a:schemeClr val="tx1"/>
                </a:solidFill>
                <a:latin typeface="Replica Pro"/>
              </a:rPr>
              <a:t>More consistent advice and messaging provided to academics across the institution.</a:t>
            </a:r>
            <a:endParaRPr lang="en-US" sz="2000">
              <a:solidFill>
                <a:schemeClr val="tx1"/>
              </a:solidFill>
              <a:latin typeface="Replica Pro"/>
              <a:ea typeface="Calibri"/>
              <a:cs typeface="Calibri"/>
            </a:endParaRPr>
          </a:p>
          <a:p>
            <a:pPr algn="ctr"/>
            <a:endParaRPr lang="en-US" sz="2000" b="1">
              <a:solidFill>
                <a:schemeClr val="tx1"/>
              </a:solidFill>
            </a:endParaRPr>
          </a:p>
          <a:p>
            <a:pPr algn="ctr"/>
            <a:endParaRPr lang="en-US" sz="2000" b="1">
              <a:solidFill>
                <a:schemeClr val="tx1"/>
              </a:solidFill>
            </a:endParaRPr>
          </a:p>
        </p:txBody>
      </p:sp>
      <p:sp>
        <p:nvSpPr>
          <p:cNvPr id="7" name="Oval 6">
            <a:extLst>
              <a:ext uri="{FF2B5EF4-FFF2-40B4-BE49-F238E27FC236}">
                <a16:creationId xmlns:a16="http://schemas.microsoft.com/office/drawing/2014/main" id="{75959508-7473-2FF1-24E6-3E4C0ECA96E7}"/>
              </a:ext>
            </a:extLst>
          </p:cNvPr>
          <p:cNvSpPr/>
          <p:nvPr/>
        </p:nvSpPr>
        <p:spPr>
          <a:xfrm>
            <a:off x="8003575" y="6332481"/>
            <a:ext cx="3408479" cy="2479239"/>
          </a:xfrm>
          <a:prstGeom prst="upArrowCallout">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b="1">
              <a:solidFill>
                <a:schemeClr val="tx1"/>
              </a:solidFill>
            </a:endParaRPr>
          </a:p>
          <a:p>
            <a:pPr algn="ctr"/>
            <a:endParaRPr lang="en-US" sz="2000" b="1">
              <a:solidFill>
                <a:schemeClr val="tx1"/>
              </a:solidFill>
            </a:endParaRPr>
          </a:p>
          <a:p>
            <a:pPr algn="ctr"/>
            <a:endParaRPr lang="en-US" sz="2000" b="1">
              <a:solidFill>
                <a:schemeClr val="tx1"/>
              </a:solidFill>
            </a:endParaRPr>
          </a:p>
          <a:p>
            <a:pPr algn="ctr"/>
            <a:r>
              <a:rPr lang="en-US" sz="2000" b="1">
                <a:solidFill>
                  <a:schemeClr val="tx1"/>
                </a:solidFill>
                <a:latin typeface="Replica Pro"/>
              </a:rPr>
              <a:t>Quality</a:t>
            </a:r>
          </a:p>
          <a:p>
            <a:pPr algn="ctr"/>
            <a:r>
              <a:rPr lang="en-US" sz="2000">
                <a:solidFill>
                  <a:schemeClr val="tx1"/>
                </a:solidFill>
                <a:latin typeface="Replica Pro"/>
              </a:rPr>
              <a:t>Fewer post-award issues, reduced errors, and stronger management of emerging risks.</a:t>
            </a:r>
            <a:endParaRPr lang="en-US" sz="2000">
              <a:solidFill>
                <a:schemeClr val="tx1"/>
              </a:solidFill>
              <a:latin typeface="Replica Pro"/>
              <a:ea typeface="Calibri"/>
              <a:cs typeface="Calibri"/>
            </a:endParaRPr>
          </a:p>
          <a:p>
            <a:pPr algn="ctr"/>
            <a:endParaRPr lang="en-US" sz="2000">
              <a:solidFill>
                <a:schemeClr val="tx1"/>
              </a:solidFill>
              <a:ea typeface="Calibri"/>
              <a:cs typeface="Calibri"/>
            </a:endParaRPr>
          </a:p>
          <a:p>
            <a:pPr algn="ctr"/>
            <a:endParaRPr lang="en-US" sz="2000" b="1">
              <a:solidFill>
                <a:schemeClr val="tx1"/>
              </a:solidFill>
            </a:endParaRPr>
          </a:p>
          <a:p>
            <a:pPr algn="ctr"/>
            <a:endParaRPr lang="en-US" sz="2000" b="1">
              <a:solidFill>
                <a:schemeClr val="tx1"/>
              </a:solidFill>
            </a:endParaRPr>
          </a:p>
        </p:txBody>
      </p:sp>
      <p:sp>
        <p:nvSpPr>
          <p:cNvPr id="8" name="Oval 7">
            <a:extLst>
              <a:ext uri="{FF2B5EF4-FFF2-40B4-BE49-F238E27FC236}">
                <a16:creationId xmlns:a16="http://schemas.microsoft.com/office/drawing/2014/main" id="{57CB5302-9E5E-3E81-F8AE-14B0ED32254B}"/>
              </a:ext>
            </a:extLst>
          </p:cNvPr>
          <p:cNvSpPr/>
          <p:nvPr/>
        </p:nvSpPr>
        <p:spPr>
          <a:xfrm>
            <a:off x="4074238" y="4286196"/>
            <a:ext cx="3764093" cy="2242146"/>
          </a:xfrm>
          <a:prstGeom prst="rightArrowCallout">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b="1">
              <a:solidFill>
                <a:schemeClr val="tx1"/>
              </a:solidFill>
            </a:endParaRPr>
          </a:p>
          <a:p>
            <a:pPr algn="ctr"/>
            <a:endParaRPr lang="en-US" sz="2000" b="1">
              <a:solidFill>
                <a:schemeClr val="tx1"/>
              </a:solidFill>
            </a:endParaRPr>
          </a:p>
          <a:p>
            <a:pPr algn="ctr"/>
            <a:endParaRPr lang="en-US" sz="2000" b="1">
              <a:solidFill>
                <a:schemeClr val="tx1"/>
              </a:solidFill>
            </a:endParaRPr>
          </a:p>
          <a:p>
            <a:pPr algn="ctr"/>
            <a:endParaRPr lang="en-US" sz="2000" b="1">
              <a:solidFill>
                <a:schemeClr val="tx1"/>
              </a:solidFill>
            </a:endParaRPr>
          </a:p>
          <a:p>
            <a:pPr algn="ctr"/>
            <a:r>
              <a:rPr lang="en-US" sz="2000" b="1">
                <a:solidFill>
                  <a:schemeClr val="tx1"/>
                </a:solidFill>
                <a:latin typeface="Replica Pro"/>
              </a:rPr>
              <a:t>Collaboration</a:t>
            </a:r>
            <a:endParaRPr lang="en-US" sz="2000">
              <a:solidFill>
                <a:schemeClr val="tx1"/>
              </a:solidFill>
              <a:latin typeface="Replica Pro"/>
            </a:endParaRPr>
          </a:p>
          <a:p>
            <a:pPr algn="ctr"/>
            <a:r>
              <a:rPr lang="en-US" sz="2000">
                <a:solidFill>
                  <a:schemeClr val="tx1"/>
                </a:solidFill>
                <a:latin typeface="Replica Pro"/>
              </a:rPr>
              <a:t>Shared ownership of content and systems has helped break down siloed working.</a:t>
            </a:r>
            <a:endParaRPr lang="en-US" sz="2000">
              <a:solidFill>
                <a:schemeClr val="tx1"/>
              </a:solidFill>
              <a:latin typeface="Replica Pro"/>
              <a:ea typeface="Calibri"/>
              <a:cs typeface="Calibri"/>
            </a:endParaRPr>
          </a:p>
          <a:p>
            <a:pPr algn="ctr"/>
            <a:endParaRPr lang="en-US" sz="2000">
              <a:solidFill>
                <a:schemeClr val="tx1"/>
              </a:solidFill>
              <a:latin typeface="Replica Pro"/>
              <a:ea typeface="Calibri"/>
              <a:cs typeface="Calibri"/>
            </a:endParaRPr>
          </a:p>
          <a:p>
            <a:pPr algn="ctr"/>
            <a:endParaRPr lang="en-US" sz="2000" b="1">
              <a:solidFill>
                <a:schemeClr val="tx1"/>
              </a:solidFill>
            </a:endParaRPr>
          </a:p>
          <a:p>
            <a:pPr algn="ctr"/>
            <a:endParaRPr lang="en-US" sz="2000" b="1">
              <a:solidFill>
                <a:schemeClr val="tx1"/>
              </a:solidFill>
            </a:endParaRPr>
          </a:p>
          <a:p>
            <a:pPr algn="ctr"/>
            <a:endParaRPr lang="en-US" sz="2000" b="1">
              <a:solidFill>
                <a:schemeClr val="tx1"/>
              </a:solidFill>
            </a:endParaRPr>
          </a:p>
        </p:txBody>
      </p:sp>
      <p:sp>
        <p:nvSpPr>
          <p:cNvPr id="14" name="Rectangle: Rounded Corners 13">
            <a:extLst>
              <a:ext uri="{FF2B5EF4-FFF2-40B4-BE49-F238E27FC236}">
                <a16:creationId xmlns:a16="http://schemas.microsoft.com/office/drawing/2014/main" id="{B8FBFB71-2A98-C2DD-A284-D76BC8D3C9D6}"/>
              </a:ext>
            </a:extLst>
          </p:cNvPr>
          <p:cNvSpPr/>
          <p:nvPr/>
        </p:nvSpPr>
        <p:spPr>
          <a:xfrm>
            <a:off x="4014608" y="9103290"/>
            <a:ext cx="12021124" cy="1180497"/>
          </a:xfrm>
          <a:prstGeom prst="roundRect">
            <a:avLst/>
          </a:prstGeom>
          <a:solidFill>
            <a:srgbClr val="D2273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latin typeface="Segoe UI"/>
                <a:cs typeface="Segoe UI"/>
              </a:rPr>
              <a:t>While significant progress has been made, adoption and buy-in remain uneven across some areas. </a:t>
            </a:r>
          </a:p>
          <a:p>
            <a:pPr algn="ctr"/>
            <a:r>
              <a:rPr lang="en-US" sz="2000" b="1">
                <a:solidFill>
                  <a:schemeClr val="bg1"/>
                </a:solidFill>
                <a:latin typeface="Segoe UI"/>
                <a:cs typeface="Segoe UI"/>
              </a:rPr>
              <a:t>Building a culture of shared ownership remains an ongoing journey</a:t>
            </a:r>
            <a:endParaRPr lang="en-US" b="1">
              <a:solidFill>
                <a:schemeClr val="bg1"/>
              </a:solidFill>
              <a:ea typeface="Calibri"/>
              <a:cs typeface="Calibri"/>
            </a:endParaRPr>
          </a:p>
        </p:txBody>
      </p:sp>
    </p:spTree>
    <p:extLst>
      <p:ext uri="{BB962C8B-B14F-4D97-AF65-F5344CB8AC3E}">
        <p14:creationId xmlns:p14="http://schemas.microsoft.com/office/powerpoint/2010/main" val="23813165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1">
          <a:schemeClr val="accent2"/>
        </a:lnRef>
        <a:fillRef idx="0">
          <a:schemeClr val="accent2"/>
        </a:fillRef>
        <a:effectRef idx="0">
          <a:schemeClr val="accent2"/>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8dbb365-96f6-4733-8ded-91fa4fc50344" xsi:nil="true"/>
    <lcf76f155ced4ddcb4097134ff3c332f xmlns="0a5ca086-8c09-44e5-9328-540a6d00316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7C7E735540FFF458A0A041FB77E868A" ma:contentTypeVersion="18" ma:contentTypeDescription="Create a new document." ma:contentTypeScope="" ma:versionID="7d709560c40033f48924fde8fd430226">
  <xsd:schema xmlns:xsd="http://www.w3.org/2001/XMLSchema" xmlns:xs="http://www.w3.org/2001/XMLSchema" xmlns:p="http://schemas.microsoft.com/office/2006/metadata/properties" xmlns:ns2="0a5ca086-8c09-44e5-9328-540a6d003169" xmlns:ns3="48dbb365-96f6-4733-8ded-91fa4fc50344" targetNamespace="http://schemas.microsoft.com/office/2006/metadata/properties" ma:root="true" ma:fieldsID="ba3910086aac04499babcd25df4d183a" ns2:_="" ns3:_="">
    <xsd:import namespace="0a5ca086-8c09-44e5-9328-540a6d003169"/>
    <xsd:import namespace="48dbb365-96f6-4733-8ded-91fa4fc5034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2:lcf76f155ced4ddcb4097134ff3c332f" minOccurs="0"/>
                <xsd:element ref="ns3:TaxCatchAl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5ca086-8c09-44e5-9328-540a6d0031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455a916c-60c0-429d-b8ec-23e3988ff0ee"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8dbb365-96f6-4733-8ded-91fa4fc503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10c103af-3c13-4817-9b7d-895b838aef26}" ma:internalName="TaxCatchAll" ma:showField="CatchAllData" ma:web="48dbb365-96f6-4733-8ded-91fa4fc503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1161C5-40BE-4E5A-B004-831642BDB927}">
  <ds:schemaRefs>
    <ds:schemaRef ds:uri="http://schemas.microsoft.com/office/2006/documentManagement/types"/>
    <ds:schemaRef ds:uri="http://schemas.microsoft.com/office/2006/metadata/properties"/>
    <ds:schemaRef ds:uri="http://www.w3.org/XML/1998/namespace"/>
    <ds:schemaRef ds:uri="http://purl.org/dc/terms/"/>
    <ds:schemaRef ds:uri="http://purl.org/dc/elements/1.1/"/>
    <ds:schemaRef ds:uri="http://purl.org/dc/dcmitype/"/>
    <ds:schemaRef ds:uri="0a5ca086-8c09-44e5-9328-540a6d003169"/>
    <ds:schemaRef ds:uri="http://schemas.microsoft.com/office/infopath/2007/PartnerControls"/>
    <ds:schemaRef ds:uri="http://schemas.openxmlformats.org/package/2006/metadata/core-properties"/>
    <ds:schemaRef ds:uri="48dbb365-96f6-4733-8ded-91fa4fc50344"/>
  </ds:schemaRefs>
</ds:datastoreItem>
</file>

<file path=customXml/itemProps2.xml><?xml version="1.0" encoding="utf-8"?>
<ds:datastoreItem xmlns:ds="http://schemas.openxmlformats.org/officeDocument/2006/customXml" ds:itemID="{C257F546-2DDE-422A-AA16-7723C87C13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a5ca086-8c09-44e5-9328-540a6d003169"/>
    <ds:schemaRef ds:uri="48dbb365-96f6-4733-8ded-91fa4fc503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43C9E3D-EEA2-460E-A636-7887D9BC4D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48</TotalTime>
  <Words>1649</Words>
  <Application>Microsoft Office PowerPoint</Application>
  <PresentationFormat>Custom</PresentationFormat>
  <Paragraphs>147</Paragraphs>
  <Slides>11</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Arial</vt:lpstr>
      <vt:lpstr>Calibri</vt:lpstr>
      <vt:lpstr>Replica Pro</vt:lpstr>
      <vt:lpstr>ReplicaPro-Heavy</vt:lpstr>
      <vt:lpstr>Segoe UI</vt:lpstr>
      <vt:lpstr>Office Theme</vt:lpstr>
      <vt:lpstr>One Due Diligence Process to Rule Them All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TO GO HERE AND HERE AND HERE AND HERE AND AND HERE AND HERE...</dc:title>
  <dc:creator>Rachael Barnes</dc:creator>
  <cp:lastModifiedBy>Technician Harrogate</cp:lastModifiedBy>
  <cp:revision>4</cp:revision>
  <dcterms:created xsi:type="dcterms:W3CDTF">2023-05-11T09:52:59Z</dcterms:created>
  <dcterms:modified xsi:type="dcterms:W3CDTF">2026-06-18T08:27:18Z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2023-05-11T00:00:00Z</vt:filetime>
  </property>
  <property fmtid="{D5CDD505-2E9C-101B-9397-08002B2CF9AE}" pid="3" name="Creator">
    <vt:lpwstr>Adobe InDesign 18.1 (Macintosh)</vt:lpwstr>
  </property>
  <property fmtid="{D5CDD505-2E9C-101B-9397-08002B2CF9AE}" pid="4" name="LastSaved">
    <vt:filetime>2023-05-11T00:00:00Z</vt:filetime>
  </property>
  <property fmtid="{D5CDD505-2E9C-101B-9397-08002B2CF9AE}" pid="5" name="Producer">
    <vt:lpwstr>Adobe PDF Library 17.0</vt:lpwstr>
  </property>
  <property fmtid="{D5CDD505-2E9C-101B-9397-08002B2CF9AE}" pid="6" name="ContentTypeId">
    <vt:lpwstr>0x01010037C7E735540FFF458A0A041FB77E868A</vt:lpwstr>
  </property>
  <property fmtid="{D5CDD505-2E9C-101B-9397-08002B2CF9AE}" pid="7" name="MediaServiceImageTags">
    <vt:lpwstr/>
  </property>
</Properties>
</file>